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2"/>
  </p:notesMasterIdLst>
  <p:sldIdLst>
    <p:sldId id="261" r:id="rId2"/>
    <p:sldId id="280" r:id="rId3"/>
    <p:sldId id="319" r:id="rId4"/>
    <p:sldId id="318" r:id="rId5"/>
    <p:sldId id="279" r:id="rId6"/>
    <p:sldId id="320" r:id="rId7"/>
    <p:sldId id="313" r:id="rId8"/>
    <p:sldId id="268" r:id="rId9"/>
    <p:sldId id="317" r:id="rId10"/>
    <p:sldId id="315" r:id="rId11"/>
    <p:sldId id="316" r:id="rId12"/>
    <p:sldId id="265" r:id="rId13"/>
    <p:sldId id="260" r:id="rId14"/>
    <p:sldId id="321" r:id="rId15"/>
    <p:sldId id="309" r:id="rId16"/>
    <p:sldId id="322" r:id="rId17"/>
    <p:sldId id="323" r:id="rId18"/>
    <p:sldId id="304" r:id="rId19"/>
    <p:sldId id="305" r:id="rId20"/>
    <p:sldId id="307" r:id="rId21"/>
  </p:sldIdLst>
  <p:sldSz cx="9144000" cy="5143500" type="screen16x9"/>
  <p:notesSz cx="6858000" cy="9144000"/>
  <p:embeddedFontLst>
    <p:embeddedFont>
      <p:font typeface="Nanum Gothic" panose="020B0604020202020204" charset="-127"/>
      <p:regular r:id="rId23"/>
      <p:bold r:id="rId24"/>
    </p:embeddedFont>
    <p:embeddedFont>
      <p:font typeface="Chelsea Market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AC0846-9561-4C56-8946-EACE2689DF11}">
  <a:tblStyle styleId="{15AC0846-9561-4C56-8946-EACE2689DF1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4"/>
  </p:normalViewPr>
  <p:slideViewPr>
    <p:cSldViewPr snapToGrid="0" snapToObjects="1">
      <p:cViewPr varScale="1">
        <p:scale>
          <a:sx n="90" d="100"/>
          <a:sy n="90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6" name="Google Shape;4156;gc88cf44919_0_2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7" name="Google Shape;4157;gc88cf44919_0_2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5" name="Google Shape;4905;gc9c503814c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6" name="Google Shape;4906;gc9c503814c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5796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5" name="Google Shape;4905;gc9c503814c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6" name="Google Shape;4906;gc9c503814c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57611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gc88cf44919_0_3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7" name="Google Shape;4307;gc88cf44919_0_3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2" name="Google Shape;4142;gc88cf44919_0_1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3" name="Google Shape;4143;gc88cf44919_0_18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" name="Google Shape;4321;gc8cef7121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2" name="Google Shape;4322;gc8cef7121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59571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" name="Google Shape;4321;gc8cef7121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2" name="Google Shape;4322;gc8cef7121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83644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gc88cf44919_0_3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7" name="Google Shape;4307;gc88cf44919_0_3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83936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8" name="Google Shape;4858;gc9c50381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9" name="Google Shape;4859;gc9c50381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38069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5" name="Google Shape;4905;gc9c503814c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6" name="Google Shape;4906;gc9c503814c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68096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" name="Google Shape;4321;gc8cef7121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2" name="Google Shape;4322;gc8cef7121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666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5" name="Google Shape;4905;gc9c503814c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6" name="Google Shape;4906;gc9c503814c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5" name="Google Shape;4905;gc9c503814c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6" name="Google Shape;4906;gc9c503814c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2578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gc88cf44919_0_3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7" name="Google Shape;4307;gc88cf44919_0_3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237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gc88cf44919_0_3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7" name="Google Shape;4307;gc88cf44919_0_3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2324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8" name="Google Shape;4858;gc9c50381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9" name="Google Shape;4859;gc9c50381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8" name="Google Shape;4858;gc9c50381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9" name="Google Shape;4859;gc9c50381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58673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5" name="Google Shape;4905;gc9c503814c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6" name="Google Shape;4906;gc9c503814c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2" name="Google Shape;4342;gc88cf44919_0_4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3" name="Google Shape;4343;gc88cf44919_0_4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gc88cf44919_0_3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7" name="Google Shape;4307;gc88cf44919_0_3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9641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3"/>
          <p:cNvGrpSpPr/>
          <p:nvPr/>
        </p:nvGrpSpPr>
        <p:grpSpPr>
          <a:xfrm>
            <a:off x="4376088" y="0"/>
            <a:ext cx="4767900" cy="5091650"/>
            <a:chOff x="4376088" y="0"/>
            <a:chExt cx="4767900" cy="5091650"/>
          </a:xfrm>
        </p:grpSpPr>
        <p:sp>
          <p:nvSpPr>
            <p:cNvPr id="242" name="Google Shape;242;p3"/>
            <p:cNvSpPr/>
            <p:nvPr/>
          </p:nvSpPr>
          <p:spPr>
            <a:xfrm rot="10800000" flipH="1">
              <a:off x="7398475" y="3553675"/>
              <a:ext cx="91075" cy="99775"/>
            </a:xfrm>
            <a:custGeom>
              <a:avLst/>
              <a:gdLst/>
              <a:ahLst/>
              <a:cxnLst/>
              <a:rect l="l" t="t" r="r" b="b"/>
              <a:pathLst>
                <a:path w="3643" h="3991" extrusionOk="0">
                  <a:moveTo>
                    <a:pt x="2144" y="1584"/>
                  </a:moveTo>
                  <a:lnTo>
                    <a:pt x="2144" y="1584"/>
                  </a:lnTo>
                  <a:cubicBezTo>
                    <a:pt x="2155" y="1617"/>
                    <a:pt x="2166" y="1650"/>
                    <a:pt x="2177" y="1682"/>
                  </a:cubicBezTo>
                  <a:lnTo>
                    <a:pt x="2166" y="1682"/>
                  </a:lnTo>
                  <a:lnTo>
                    <a:pt x="2144" y="1584"/>
                  </a:lnTo>
                  <a:close/>
                  <a:moveTo>
                    <a:pt x="1812" y="0"/>
                  </a:moveTo>
                  <a:cubicBezTo>
                    <a:pt x="1787" y="0"/>
                    <a:pt x="1762" y="6"/>
                    <a:pt x="1740" y="20"/>
                  </a:cubicBezTo>
                  <a:cubicBezTo>
                    <a:pt x="1718" y="42"/>
                    <a:pt x="1696" y="64"/>
                    <a:pt x="1696" y="96"/>
                  </a:cubicBezTo>
                  <a:cubicBezTo>
                    <a:pt x="1685" y="118"/>
                    <a:pt x="1696" y="140"/>
                    <a:pt x="1707" y="162"/>
                  </a:cubicBezTo>
                  <a:cubicBezTo>
                    <a:pt x="1718" y="173"/>
                    <a:pt x="1729" y="184"/>
                    <a:pt x="1740" y="184"/>
                  </a:cubicBezTo>
                  <a:lnTo>
                    <a:pt x="1740" y="195"/>
                  </a:lnTo>
                  <a:lnTo>
                    <a:pt x="1718" y="195"/>
                  </a:lnTo>
                  <a:cubicBezTo>
                    <a:pt x="1685" y="326"/>
                    <a:pt x="1630" y="457"/>
                    <a:pt x="1575" y="589"/>
                  </a:cubicBezTo>
                  <a:cubicBezTo>
                    <a:pt x="1586" y="753"/>
                    <a:pt x="1565" y="917"/>
                    <a:pt x="1532" y="1092"/>
                  </a:cubicBezTo>
                  <a:cubicBezTo>
                    <a:pt x="1499" y="1179"/>
                    <a:pt x="1466" y="1267"/>
                    <a:pt x="1444" y="1365"/>
                  </a:cubicBezTo>
                  <a:cubicBezTo>
                    <a:pt x="1433" y="1420"/>
                    <a:pt x="1400" y="1485"/>
                    <a:pt x="1390" y="1518"/>
                  </a:cubicBezTo>
                  <a:cubicBezTo>
                    <a:pt x="1390" y="1540"/>
                    <a:pt x="1390" y="1562"/>
                    <a:pt x="1390" y="1584"/>
                  </a:cubicBezTo>
                  <a:cubicBezTo>
                    <a:pt x="1390" y="1606"/>
                    <a:pt x="1379" y="1628"/>
                    <a:pt x="1379" y="1650"/>
                  </a:cubicBezTo>
                  <a:cubicBezTo>
                    <a:pt x="1368" y="1693"/>
                    <a:pt x="1368" y="1726"/>
                    <a:pt x="1357" y="1748"/>
                  </a:cubicBezTo>
                  <a:lnTo>
                    <a:pt x="1379" y="1726"/>
                  </a:lnTo>
                  <a:lnTo>
                    <a:pt x="1357" y="1770"/>
                  </a:lnTo>
                  <a:lnTo>
                    <a:pt x="1357" y="1748"/>
                  </a:lnTo>
                  <a:lnTo>
                    <a:pt x="1291" y="1814"/>
                  </a:lnTo>
                  <a:lnTo>
                    <a:pt x="1324" y="1814"/>
                  </a:lnTo>
                  <a:lnTo>
                    <a:pt x="1280" y="1835"/>
                  </a:lnTo>
                  <a:lnTo>
                    <a:pt x="1291" y="1814"/>
                  </a:lnTo>
                  <a:lnTo>
                    <a:pt x="1258" y="1814"/>
                  </a:lnTo>
                  <a:cubicBezTo>
                    <a:pt x="1105" y="1835"/>
                    <a:pt x="963" y="1879"/>
                    <a:pt x="821" y="1923"/>
                  </a:cubicBezTo>
                  <a:cubicBezTo>
                    <a:pt x="815" y="1922"/>
                    <a:pt x="809" y="1922"/>
                    <a:pt x="803" y="1922"/>
                  </a:cubicBezTo>
                  <a:cubicBezTo>
                    <a:pt x="717" y="1922"/>
                    <a:pt x="601" y="1989"/>
                    <a:pt x="438" y="2000"/>
                  </a:cubicBezTo>
                  <a:cubicBezTo>
                    <a:pt x="390" y="1983"/>
                    <a:pt x="342" y="1973"/>
                    <a:pt x="294" y="1973"/>
                  </a:cubicBezTo>
                  <a:cubicBezTo>
                    <a:pt x="276" y="1973"/>
                    <a:pt x="259" y="1975"/>
                    <a:pt x="241" y="1978"/>
                  </a:cubicBezTo>
                  <a:cubicBezTo>
                    <a:pt x="197" y="1978"/>
                    <a:pt x="154" y="1989"/>
                    <a:pt x="121" y="2010"/>
                  </a:cubicBezTo>
                  <a:cubicBezTo>
                    <a:pt x="77" y="2021"/>
                    <a:pt x="44" y="2054"/>
                    <a:pt x="22" y="2087"/>
                  </a:cubicBezTo>
                  <a:cubicBezTo>
                    <a:pt x="0" y="2120"/>
                    <a:pt x="0" y="2153"/>
                    <a:pt x="11" y="2185"/>
                  </a:cubicBezTo>
                  <a:cubicBezTo>
                    <a:pt x="11" y="2218"/>
                    <a:pt x="33" y="2251"/>
                    <a:pt x="55" y="2273"/>
                  </a:cubicBezTo>
                  <a:cubicBezTo>
                    <a:pt x="88" y="2295"/>
                    <a:pt x="132" y="2317"/>
                    <a:pt x="175" y="2328"/>
                  </a:cubicBezTo>
                  <a:cubicBezTo>
                    <a:pt x="208" y="2339"/>
                    <a:pt x="241" y="2339"/>
                    <a:pt x="263" y="2350"/>
                  </a:cubicBezTo>
                  <a:cubicBezTo>
                    <a:pt x="427" y="2360"/>
                    <a:pt x="591" y="2371"/>
                    <a:pt x="755" y="2371"/>
                  </a:cubicBezTo>
                  <a:cubicBezTo>
                    <a:pt x="843" y="2382"/>
                    <a:pt x="930" y="2393"/>
                    <a:pt x="1007" y="2415"/>
                  </a:cubicBezTo>
                  <a:cubicBezTo>
                    <a:pt x="1061" y="2415"/>
                    <a:pt x="1105" y="2426"/>
                    <a:pt x="1149" y="2448"/>
                  </a:cubicBezTo>
                  <a:lnTo>
                    <a:pt x="1215" y="2459"/>
                  </a:lnTo>
                  <a:lnTo>
                    <a:pt x="1247" y="2470"/>
                  </a:lnTo>
                  <a:lnTo>
                    <a:pt x="1269" y="2470"/>
                  </a:lnTo>
                  <a:cubicBezTo>
                    <a:pt x="1280" y="2470"/>
                    <a:pt x="1280" y="2481"/>
                    <a:pt x="1280" y="2481"/>
                  </a:cubicBezTo>
                  <a:lnTo>
                    <a:pt x="1280" y="2492"/>
                  </a:lnTo>
                  <a:lnTo>
                    <a:pt x="1280" y="2524"/>
                  </a:lnTo>
                  <a:lnTo>
                    <a:pt x="1280" y="2601"/>
                  </a:lnTo>
                  <a:cubicBezTo>
                    <a:pt x="1280" y="2656"/>
                    <a:pt x="1291" y="2721"/>
                    <a:pt x="1313" y="2776"/>
                  </a:cubicBezTo>
                  <a:cubicBezTo>
                    <a:pt x="1302" y="2874"/>
                    <a:pt x="1313" y="2940"/>
                    <a:pt x="1313" y="3017"/>
                  </a:cubicBezTo>
                  <a:cubicBezTo>
                    <a:pt x="1368" y="3115"/>
                    <a:pt x="1400" y="3235"/>
                    <a:pt x="1400" y="3356"/>
                  </a:cubicBezTo>
                  <a:cubicBezTo>
                    <a:pt x="1444" y="3509"/>
                    <a:pt x="1499" y="3651"/>
                    <a:pt x="1554" y="3782"/>
                  </a:cubicBezTo>
                  <a:lnTo>
                    <a:pt x="1597" y="3881"/>
                  </a:lnTo>
                  <a:cubicBezTo>
                    <a:pt x="1597" y="3892"/>
                    <a:pt x="1608" y="3903"/>
                    <a:pt x="1608" y="3914"/>
                  </a:cubicBezTo>
                  <a:cubicBezTo>
                    <a:pt x="1619" y="3924"/>
                    <a:pt x="1630" y="3935"/>
                    <a:pt x="1641" y="3946"/>
                  </a:cubicBezTo>
                  <a:cubicBezTo>
                    <a:pt x="1663" y="3968"/>
                    <a:pt x="1685" y="3979"/>
                    <a:pt x="1718" y="3990"/>
                  </a:cubicBezTo>
                  <a:cubicBezTo>
                    <a:pt x="1772" y="3990"/>
                    <a:pt x="1827" y="3968"/>
                    <a:pt x="1849" y="3914"/>
                  </a:cubicBezTo>
                  <a:cubicBezTo>
                    <a:pt x="1860" y="3892"/>
                    <a:pt x="1860" y="3870"/>
                    <a:pt x="1871" y="3848"/>
                  </a:cubicBezTo>
                  <a:cubicBezTo>
                    <a:pt x="1871" y="3837"/>
                    <a:pt x="1882" y="3815"/>
                    <a:pt x="1882" y="3793"/>
                  </a:cubicBezTo>
                  <a:cubicBezTo>
                    <a:pt x="1936" y="3760"/>
                    <a:pt x="1947" y="3629"/>
                    <a:pt x="1991" y="3542"/>
                  </a:cubicBezTo>
                  <a:cubicBezTo>
                    <a:pt x="2013" y="3476"/>
                    <a:pt x="2046" y="3465"/>
                    <a:pt x="2068" y="3389"/>
                  </a:cubicBezTo>
                  <a:cubicBezTo>
                    <a:pt x="2100" y="3290"/>
                    <a:pt x="2122" y="3181"/>
                    <a:pt x="2122" y="3082"/>
                  </a:cubicBezTo>
                  <a:cubicBezTo>
                    <a:pt x="2166" y="2962"/>
                    <a:pt x="2199" y="2831"/>
                    <a:pt x="2210" y="2699"/>
                  </a:cubicBezTo>
                  <a:cubicBezTo>
                    <a:pt x="2221" y="2667"/>
                    <a:pt x="2221" y="2623"/>
                    <a:pt x="2232" y="2590"/>
                  </a:cubicBezTo>
                  <a:lnTo>
                    <a:pt x="2232" y="2568"/>
                  </a:lnTo>
                  <a:lnTo>
                    <a:pt x="2232" y="2557"/>
                  </a:lnTo>
                  <a:lnTo>
                    <a:pt x="2243" y="2557"/>
                  </a:lnTo>
                  <a:cubicBezTo>
                    <a:pt x="2330" y="2535"/>
                    <a:pt x="2418" y="2524"/>
                    <a:pt x="2505" y="2514"/>
                  </a:cubicBezTo>
                  <a:cubicBezTo>
                    <a:pt x="2779" y="2492"/>
                    <a:pt x="3052" y="2470"/>
                    <a:pt x="3314" y="2426"/>
                  </a:cubicBezTo>
                  <a:cubicBezTo>
                    <a:pt x="3369" y="2404"/>
                    <a:pt x="3424" y="2382"/>
                    <a:pt x="3479" y="2360"/>
                  </a:cubicBezTo>
                  <a:cubicBezTo>
                    <a:pt x="3511" y="2350"/>
                    <a:pt x="3544" y="2339"/>
                    <a:pt x="3577" y="2317"/>
                  </a:cubicBezTo>
                  <a:cubicBezTo>
                    <a:pt x="3610" y="2284"/>
                    <a:pt x="3632" y="2240"/>
                    <a:pt x="3643" y="2196"/>
                  </a:cubicBezTo>
                  <a:cubicBezTo>
                    <a:pt x="3643" y="2153"/>
                    <a:pt x="3643" y="2109"/>
                    <a:pt x="3621" y="2076"/>
                  </a:cubicBezTo>
                  <a:cubicBezTo>
                    <a:pt x="3599" y="2043"/>
                    <a:pt x="3555" y="2010"/>
                    <a:pt x="3511" y="2000"/>
                  </a:cubicBezTo>
                  <a:lnTo>
                    <a:pt x="3468" y="2000"/>
                  </a:lnTo>
                  <a:lnTo>
                    <a:pt x="3424" y="1989"/>
                  </a:lnTo>
                  <a:lnTo>
                    <a:pt x="3325" y="1978"/>
                  </a:lnTo>
                  <a:cubicBezTo>
                    <a:pt x="3271" y="1967"/>
                    <a:pt x="3205" y="1956"/>
                    <a:pt x="3150" y="1956"/>
                  </a:cubicBezTo>
                  <a:cubicBezTo>
                    <a:pt x="3063" y="1923"/>
                    <a:pt x="2965" y="1901"/>
                    <a:pt x="2866" y="1879"/>
                  </a:cubicBezTo>
                  <a:cubicBezTo>
                    <a:pt x="2691" y="1814"/>
                    <a:pt x="2527" y="1704"/>
                    <a:pt x="2319" y="1628"/>
                  </a:cubicBezTo>
                  <a:lnTo>
                    <a:pt x="2319" y="1628"/>
                  </a:lnTo>
                  <a:cubicBezTo>
                    <a:pt x="2319" y="1634"/>
                    <a:pt x="2319" y="1640"/>
                    <a:pt x="2319" y="1645"/>
                  </a:cubicBezTo>
                  <a:lnTo>
                    <a:pt x="2319" y="1645"/>
                  </a:lnTo>
                  <a:cubicBezTo>
                    <a:pt x="2317" y="1639"/>
                    <a:pt x="2314" y="1633"/>
                    <a:pt x="2308" y="1628"/>
                  </a:cubicBezTo>
                  <a:cubicBezTo>
                    <a:pt x="2306" y="1625"/>
                    <a:pt x="2301" y="1622"/>
                    <a:pt x="2296" y="1620"/>
                  </a:cubicBezTo>
                  <a:lnTo>
                    <a:pt x="2296" y="1620"/>
                  </a:lnTo>
                  <a:lnTo>
                    <a:pt x="2319" y="1628"/>
                  </a:lnTo>
                  <a:cubicBezTo>
                    <a:pt x="2319" y="1617"/>
                    <a:pt x="2319" y="1606"/>
                    <a:pt x="2308" y="1584"/>
                  </a:cubicBezTo>
                  <a:cubicBezTo>
                    <a:pt x="2297" y="1529"/>
                    <a:pt x="2286" y="1475"/>
                    <a:pt x="2265" y="1420"/>
                  </a:cubicBezTo>
                  <a:cubicBezTo>
                    <a:pt x="2232" y="1310"/>
                    <a:pt x="2199" y="1212"/>
                    <a:pt x="2166" y="1103"/>
                  </a:cubicBezTo>
                  <a:cubicBezTo>
                    <a:pt x="2166" y="1070"/>
                    <a:pt x="2166" y="1037"/>
                    <a:pt x="2166" y="1004"/>
                  </a:cubicBezTo>
                  <a:cubicBezTo>
                    <a:pt x="2122" y="851"/>
                    <a:pt x="2090" y="709"/>
                    <a:pt x="2068" y="567"/>
                  </a:cubicBezTo>
                  <a:cubicBezTo>
                    <a:pt x="2046" y="479"/>
                    <a:pt x="2035" y="392"/>
                    <a:pt x="2013" y="304"/>
                  </a:cubicBezTo>
                  <a:lnTo>
                    <a:pt x="1991" y="173"/>
                  </a:lnTo>
                  <a:cubicBezTo>
                    <a:pt x="1991" y="140"/>
                    <a:pt x="1980" y="118"/>
                    <a:pt x="1980" y="107"/>
                  </a:cubicBezTo>
                  <a:cubicBezTo>
                    <a:pt x="1958" y="75"/>
                    <a:pt x="1936" y="53"/>
                    <a:pt x="1915" y="31"/>
                  </a:cubicBezTo>
                  <a:cubicBezTo>
                    <a:pt x="1883" y="12"/>
                    <a:pt x="1847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 rot="10800000" flipH="1">
              <a:off x="6827675" y="3593125"/>
              <a:ext cx="25200" cy="20900"/>
            </a:xfrm>
            <a:custGeom>
              <a:avLst/>
              <a:gdLst/>
              <a:ahLst/>
              <a:cxnLst/>
              <a:rect l="l" t="t" r="r" b="b"/>
              <a:pathLst>
                <a:path w="1008" h="836" extrusionOk="0">
                  <a:moveTo>
                    <a:pt x="756" y="551"/>
                  </a:moveTo>
                  <a:cubicBezTo>
                    <a:pt x="758" y="554"/>
                    <a:pt x="759" y="555"/>
                    <a:pt x="760" y="557"/>
                  </a:cubicBezTo>
                  <a:lnTo>
                    <a:pt x="760" y="557"/>
                  </a:lnTo>
                  <a:cubicBezTo>
                    <a:pt x="761" y="555"/>
                    <a:pt x="763" y="553"/>
                    <a:pt x="764" y="551"/>
                  </a:cubicBezTo>
                  <a:close/>
                  <a:moveTo>
                    <a:pt x="760" y="557"/>
                  </a:moveTo>
                  <a:cubicBezTo>
                    <a:pt x="755" y="563"/>
                    <a:pt x="750" y="568"/>
                    <a:pt x="745" y="573"/>
                  </a:cubicBezTo>
                  <a:lnTo>
                    <a:pt x="745" y="584"/>
                  </a:lnTo>
                  <a:cubicBezTo>
                    <a:pt x="745" y="584"/>
                    <a:pt x="756" y="573"/>
                    <a:pt x="756" y="573"/>
                  </a:cubicBezTo>
                  <a:cubicBezTo>
                    <a:pt x="756" y="564"/>
                    <a:pt x="763" y="563"/>
                    <a:pt x="760" y="557"/>
                  </a:cubicBezTo>
                  <a:close/>
                  <a:moveTo>
                    <a:pt x="591" y="103"/>
                  </a:moveTo>
                  <a:cubicBezTo>
                    <a:pt x="646" y="114"/>
                    <a:pt x="701" y="136"/>
                    <a:pt x="756" y="158"/>
                  </a:cubicBezTo>
                  <a:cubicBezTo>
                    <a:pt x="766" y="169"/>
                    <a:pt x="777" y="180"/>
                    <a:pt x="788" y="190"/>
                  </a:cubicBezTo>
                  <a:cubicBezTo>
                    <a:pt x="821" y="201"/>
                    <a:pt x="854" y="234"/>
                    <a:pt x="876" y="267"/>
                  </a:cubicBezTo>
                  <a:cubicBezTo>
                    <a:pt x="887" y="278"/>
                    <a:pt x="898" y="278"/>
                    <a:pt x="909" y="289"/>
                  </a:cubicBezTo>
                  <a:cubicBezTo>
                    <a:pt x="905" y="287"/>
                    <a:pt x="901" y="286"/>
                    <a:pt x="897" y="286"/>
                  </a:cubicBezTo>
                  <a:cubicBezTo>
                    <a:pt x="880" y="286"/>
                    <a:pt x="865" y="304"/>
                    <a:pt x="865" y="322"/>
                  </a:cubicBezTo>
                  <a:cubicBezTo>
                    <a:pt x="865" y="333"/>
                    <a:pt x="865" y="344"/>
                    <a:pt x="854" y="355"/>
                  </a:cubicBezTo>
                  <a:lnTo>
                    <a:pt x="854" y="387"/>
                  </a:lnTo>
                  <a:cubicBezTo>
                    <a:pt x="854" y="398"/>
                    <a:pt x="843" y="420"/>
                    <a:pt x="843" y="442"/>
                  </a:cubicBezTo>
                  <a:cubicBezTo>
                    <a:pt x="817" y="477"/>
                    <a:pt x="790" y="519"/>
                    <a:pt x="764" y="551"/>
                  </a:cubicBezTo>
                  <a:lnTo>
                    <a:pt x="788" y="551"/>
                  </a:lnTo>
                  <a:cubicBezTo>
                    <a:pt x="799" y="562"/>
                    <a:pt x="799" y="562"/>
                    <a:pt x="799" y="573"/>
                  </a:cubicBezTo>
                  <a:cubicBezTo>
                    <a:pt x="799" y="584"/>
                    <a:pt x="788" y="595"/>
                    <a:pt x="777" y="595"/>
                  </a:cubicBezTo>
                  <a:cubicBezTo>
                    <a:pt x="766" y="606"/>
                    <a:pt x="756" y="606"/>
                    <a:pt x="745" y="606"/>
                  </a:cubicBezTo>
                  <a:lnTo>
                    <a:pt x="635" y="606"/>
                  </a:lnTo>
                  <a:cubicBezTo>
                    <a:pt x="613" y="617"/>
                    <a:pt x="591" y="617"/>
                    <a:pt x="581" y="628"/>
                  </a:cubicBezTo>
                  <a:cubicBezTo>
                    <a:pt x="559" y="628"/>
                    <a:pt x="548" y="639"/>
                    <a:pt x="537" y="639"/>
                  </a:cubicBezTo>
                  <a:lnTo>
                    <a:pt x="471" y="661"/>
                  </a:lnTo>
                  <a:lnTo>
                    <a:pt x="427" y="661"/>
                  </a:lnTo>
                  <a:cubicBezTo>
                    <a:pt x="406" y="661"/>
                    <a:pt x="373" y="672"/>
                    <a:pt x="340" y="694"/>
                  </a:cubicBezTo>
                  <a:lnTo>
                    <a:pt x="307" y="694"/>
                  </a:lnTo>
                  <a:lnTo>
                    <a:pt x="285" y="705"/>
                  </a:lnTo>
                  <a:lnTo>
                    <a:pt x="274" y="705"/>
                  </a:lnTo>
                  <a:lnTo>
                    <a:pt x="274" y="694"/>
                  </a:lnTo>
                  <a:lnTo>
                    <a:pt x="274" y="683"/>
                  </a:lnTo>
                  <a:cubicBezTo>
                    <a:pt x="274" y="672"/>
                    <a:pt x="263" y="661"/>
                    <a:pt x="252" y="650"/>
                  </a:cubicBezTo>
                  <a:lnTo>
                    <a:pt x="209" y="617"/>
                  </a:lnTo>
                  <a:cubicBezTo>
                    <a:pt x="209" y="606"/>
                    <a:pt x="198" y="606"/>
                    <a:pt x="187" y="595"/>
                  </a:cubicBezTo>
                  <a:cubicBezTo>
                    <a:pt x="176" y="573"/>
                    <a:pt x="176" y="551"/>
                    <a:pt x="176" y="530"/>
                  </a:cubicBezTo>
                  <a:cubicBezTo>
                    <a:pt x="165" y="497"/>
                    <a:pt x="165" y="453"/>
                    <a:pt x="176" y="420"/>
                  </a:cubicBezTo>
                  <a:lnTo>
                    <a:pt x="132" y="420"/>
                  </a:lnTo>
                  <a:lnTo>
                    <a:pt x="121" y="409"/>
                  </a:lnTo>
                  <a:cubicBezTo>
                    <a:pt x="132" y="398"/>
                    <a:pt x="132" y="398"/>
                    <a:pt x="121" y="387"/>
                  </a:cubicBezTo>
                  <a:lnTo>
                    <a:pt x="132" y="376"/>
                  </a:lnTo>
                  <a:lnTo>
                    <a:pt x="154" y="365"/>
                  </a:lnTo>
                  <a:cubicBezTo>
                    <a:pt x="154" y="365"/>
                    <a:pt x="165" y="365"/>
                    <a:pt x="165" y="376"/>
                  </a:cubicBezTo>
                  <a:cubicBezTo>
                    <a:pt x="165" y="355"/>
                    <a:pt x="176" y="344"/>
                    <a:pt x="176" y="333"/>
                  </a:cubicBezTo>
                  <a:cubicBezTo>
                    <a:pt x="176" y="322"/>
                    <a:pt x="198" y="300"/>
                    <a:pt x="198" y="289"/>
                  </a:cubicBezTo>
                  <a:cubicBezTo>
                    <a:pt x="209" y="267"/>
                    <a:pt x="209" y="256"/>
                    <a:pt x="220" y="245"/>
                  </a:cubicBezTo>
                  <a:cubicBezTo>
                    <a:pt x="252" y="201"/>
                    <a:pt x="285" y="169"/>
                    <a:pt x="329" y="147"/>
                  </a:cubicBezTo>
                  <a:cubicBezTo>
                    <a:pt x="340" y="136"/>
                    <a:pt x="362" y="136"/>
                    <a:pt x="373" y="125"/>
                  </a:cubicBezTo>
                  <a:cubicBezTo>
                    <a:pt x="395" y="125"/>
                    <a:pt x="406" y="125"/>
                    <a:pt x="427" y="114"/>
                  </a:cubicBezTo>
                  <a:cubicBezTo>
                    <a:pt x="449" y="103"/>
                    <a:pt x="471" y="103"/>
                    <a:pt x="482" y="103"/>
                  </a:cubicBezTo>
                  <a:close/>
                  <a:moveTo>
                    <a:pt x="485" y="0"/>
                  </a:moveTo>
                  <a:cubicBezTo>
                    <a:pt x="412" y="0"/>
                    <a:pt x="340" y="13"/>
                    <a:pt x="274" y="37"/>
                  </a:cubicBezTo>
                  <a:cubicBezTo>
                    <a:pt x="209" y="70"/>
                    <a:pt x="154" y="103"/>
                    <a:pt x="121" y="158"/>
                  </a:cubicBezTo>
                  <a:cubicBezTo>
                    <a:pt x="23" y="300"/>
                    <a:pt x="1" y="475"/>
                    <a:pt x="56" y="628"/>
                  </a:cubicBezTo>
                  <a:lnTo>
                    <a:pt x="66" y="672"/>
                  </a:lnTo>
                  <a:cubicBezTo>
                    <a:pt x="77" y="683"/>
                    <a:pt x="88" y="694"/>
                    <a:pt x="99" y="705"/>
                  </a:cubicBezTo>
                  <a:lnTo>
                    <a:pt x="143" y="737"/>
                  </a:lnTo>
                  <a:cubicBezTo>
                    <a:pt x="143" y="737"/>
                    <a:pt x="165" y="770"/>
                    <a:pt x="165" y="792"/>
                  </a:cubicBezTo>
                  <a:cubicBezTo>
                    <a:pt x="176" y="814"/>
                    <a:pt x="198" y="825"/>
                    <a:pt x="220" y="836"/>
                  </a:cubicBezTo>
                  <a:lnTo>
                    <a:pt x="285" y="836"/>
                  </a:lnTo>
                  <a:cubicBezTo>
                    <a:pt x="307" y="825"/>
                    <a:pt x="329" y="825"/>
                    <a:pt x="351" y="814"/>
                  </a:cubicBezTo>
                  <a:cubicBezTo>
                    <a:pt x="395" y="803"/>
                    <a:pt x="438" y="781"/>
                    <a:pt x="493" y="770"/>
                  </a:cubicBezTo>
                  <a:cubicBezTo>
                    <a:pt x="537" y="759"/>
                    <a:pt x="591" y="748"/>
                    <a:pt x="646" y="726"/>
                  </a:cubicBezTo>
                  <a:lnTo>
                    <a:pt x="712" y="715"/>
                  </a:lnTo>
                  <a:lnTo>
                    <a:pt x="766" y="694"/>
                  </a:lnTo>
                  <a:cubicBezTo>
                    <a:pt x="788" y="694"/>
                    <a:pt x="799" y="672"/>
                    <a:pt x="810" y="661"/>
                  </a:cubicBezTo>
                  <a:cubicBezTo>
                    <a:pt x="843" y="628"/>
                    <a:pt x="876" y="584"/>
                    <a:pt x="909" y="530"/>
                  </a:cubicBezTo>
                  <a:cubicBezTo>
                    <a:pt x="952" y="486"/>
                    <a:pt x="985" y="431"/>
                    <a:pt x="1007" y="376"/>
                  </a:cubicBezTo>
                  <a:cubicBezTo>
                    <a:pt x="1007" y="355"/>
                    <a:pt x="1007" y="344"/>
                    <a:pt x="1007" y="333"/>
                  </a:cubicBezTo>
                  <a:lnTo>
                    <a:pt x="1007" y="300"/>
                  </a:lnTo>
                  <a:lnTo>
                    <a:pt x="952" y="300"/>
                  </a:lnTo>
                  <a:cubicBezTo>
                    <a:pt x="974" y="278"/>
                    <a:pt x="985" y="245"/>
                    <a:pt x="974" y="212"/>
                  </a:cubicBezTo>
                  <a:cubicBezTo>
                    <a:pt x="952" y="190"/>
                    <a:pt x="931" y="169"/>
                    <a:pt x="909" y="147"/>
                  </a:cubicBezTo>
                  <a:cubicBezTo>
                    <a:pt x="876" y="125"/>
                    <a:pt x="854" y="103"/>
                    <a:pt x="821" y="92"/>
                  </a:cubicBezTo>
                  <a:cubicBezTo>
                    <a:pt x="799" y="81"/>
                    <a:pt x="777" y="70"/>
                    <a:pt x="756" y="59"/>
                  </a:cubicBezTo>
                  <a:cubicBezTo>
                    <a:pt x="734" y="48"/>
                    <a:pt x="701" y="48"/>
                    <a:pt x="679" y="37"/>
                  </a:cubicBezTo>
                  <a:cubicBezTo>
                    <a:pt x="635" y="15"/>
                    <a:pt x="591" y="5"/>
                    <a:pt x="559" y="5"/>
                  </a:cubicBezTo>
                  <a:cubicBezTo>
                    <a:pt x="534" y="2"/>
                    <a:pt x="509" y="0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4" name="Google Shape;244;p3"/>
            <p:cNvGrpSpPr/>
            <p:nvPr/>
          </p:nvGrpSpPr>
          <p:grpSpPr>
            <a:xfrm>
              <a:off x="4376088" y="3836263"/>
              <a:ext cx="2594813" cy="1255388"/>
              <a:chOff x="4376088" y="3836263"/>
              <a:chExt cx="2594813" cy="1255388"/>
            </a:xfrm>
          </p:grpSpPr>
          <p:sp>
            <p:nvSpPr>
              <p:cNvPr id="245" name="Google Shape;245;p3"/>
              <p:cNvSpPr/>
              <p:nvPr/>
            </p:nvSpPr>
            <p:spPr>
              <a:xfrm flipH="1">
                <a:off x="6600750" y="3901663"/>
                <a:ext cx="93275" cy="101025"/>
              </a:xfrm>
              <a:custGeom>
                <a:avLst/>
                <a:gdLst/>
                <a:ahLst/>
                <a:cxnLst/>
                <a:rect l="l" t="t" r="r" b="b"/>
                <a:pathLst>
                  <a:path w="3731" h="4041" extrusionOk="0">
                    <a:moveTo>
                      <a:pt x="2210" y="1606"/>
                    </a:moveTo>
                    <a:lnTo>
                      <a:pt x="2210" y="1606"/>
                    </a:lnTo>
                    <a:cubicBezTo>
                      <a:pt x="2221" y="1639"/>
                      <a:pt x="2221" y="1672"/>
                      <a:pt x="2232" y="1694"/>
                    </a:cubicBezTo>
                    <a:cubicBezTo>
                      <a:pt x="2232" y="1694"/>
                      <a:pt x="2221" y="1694"/>
                      <a:pt x="2221" y="1704"/>
                    </a:cubicBezTo>
                    <a:lnTo>
                      <a:pt x="2210" y="1606"/>
                    </a:lnTo>
                    <a:close/>
                    <a:moveTo>
                      <a:pt x="1856" y="0"/>
                    </a:moveTo>
                    <a:cubicBezTo>
                      <a:pt x="1831" y="0"/>
                      <a:pt x="1806" y="6"/>
                      <a:pt x="1783" y="20"/>
                    </a:cubicBezTo>
                    <a:cubicBezTo>
                      <a:pt x="1761" y="42"/>
                      <a:pt x="1750" y="64"/>
                      <a:pt x="1740" y="97"/>
                    </a:cubicBezTo>
                    <a:cubicBezTo>
                      <a:pt x="1729" y="119"/>
                      <a:pt x="1740" y="140"/>
                      <a:pt x="1750" y="162"/>
                    </a:cubicBezTo>
                    <a:cubicBezTo>
                      <a:pt x="1761" y="173"/>
                      <a:pt x="1772" y="184"/>
                      <a:pt x="1794" y="184"/>
                    </a:cubicBezTo>
                    <a:lnTo>
                      <a:pt x="1794" y="195"/>
                    </a:lnTo>
                    <a:lnTo>
                      <a:pt x="1772" y="195"/>
                    </a:lnTo>
                    <a:cubicBezTo>
                      <a:pt x="1718" y="326"/>
                      <a:pt x="1663" y="447"/>
                      <a:pt x="1608" y="578"/>
                    </a:cubicBezTo>
                    <a:cubicBezTo>
                      <a:pt x="1608" y="742"/>
                      <a:pt x="1597" y="917"/>
                      <a:pt x="1565" y="1081"/>
                    </a:cubicBezTo>
                    <a:cubicBezTo>
                      <a:pt x="1521" y="1169"/>
                      <a:pt x="1488" y="1267"/>
                      <a:pt x="1477" y="1365"/>
                    </a:cubicBezTo>
                    <a:cubicBezTo>
                      <a:pt x="1455" y="1420"/>
                      <a:pt x="1422" y="1497"/>
                      <a:pt x="1411" y="1529"/>
                    </a:cubicBezTo>
                    <a:cubicBezTo>
                      <a:pt x="1422" y="1551"/>
                      <a:pt x="1422" y="1573"/>
                      <a:pt x="1411" y="1595"/>
                    </a:cubicBezTo>
                    <a:cubicBezTo>
                      <a:pt x="1411" y="1606"/>
                      <a:pt x="1411" y="1639"/>
                      <a:pt x="1400" y="1661"/>
                    </a:cubicBezTo>
                    <a:cubicBezTo>
                      <a:pt x="1390" y="1704"/>
                      <a:pt x="1390" y="1737"/>
                      <a:pt x="1390" y="1759"/>
                    </a:cubicBezTo>
                    <a:cubicBezTo>
                      <a:pt x="1390" y="1759"/>
                      <a:pt x="1400" y="1748"/>
                      <a:pt x="1411" y="1737"/>
                    </a:cubicBezTo>
                    <a:lnTo>
                      <a:pt x="1411" y="1737"/>
                    </a:lnTo>
                    <a:lnTo>
                      <a:pt x="1379" y="1781"/>
                    </a:lnTo>
                    <a:cubicBezTo>
                      <a:pt x="1379" y="1781"/>
                      <a:pt x="1379" y="1770"/>
                      <a:pt x="1379" y="1759"/>
                    </a:cubicBezTo>
                    <a:cubicBezTo>
                      <a:pt x="1357" y="1781"/>
                      <a:pt x="1335" y="1803"/>
                      <a:pt x="1324" y="1825"/>
                    </a:cubicBezTo>
                    <a:lnTo>
                      <a:pt x="1346" y="1825"/>
                    </a:lnTo>
                    <a:lnTo>
                      <a:pt x="1324" y="1836"/>
                    </a:lnTo>
                    <a:lnTo>
                      <a:pt x="1280" y="1836"/>
                    </a:lnTo>
                    <a:cubicBezTo>
                      <a:pt x="1127" y="1847"/>
                      <a:pt x="985" y="1890"/>
                      <a:pt x="843" y="1945"/>
                    </a:cubicBezTo>
                    <a:cubicBezTo>
                      <a:pt x="833" y="1943"/>
                      <a:pt x="823" y="1942"/>
                      <a:pt x="812" y="1942"/>
                    </a:cubicBezTo>
                    <a:cubicBezTo>
                      <a:pt x="725" y="1942"/>
                      <a:pt x="604" y="2011"/>
                      <a:pt x="449" y="2011"/>
                    </a:cubicBezTo>
                    <a:cubicBezTo>
                      <a:pt x="401" y="1995"/>
                      <a:pt x="353" y="1985"/>
                      <a:pt x="300" y="1985"/>
                    </a:cubicBezTo>
                    <a:cubicBezTo>
                      <a:pt x="281" y="1985"/>
                      <a:pt x="262" y="1986"/>
                      <a:pt x="241" y="1989"/>
                    </a:cubicBezTo>
                    <a:cubicBezTo>
                      <a:pt x="197" y="2000"/>
                      <a:pt x="165" y="2011"/>
                      <a:pt x="121" y="2022"/>
                    </a:cubicBezTo>
                    <a:cubicBezTo>
                      <a:pt x="77" y="2044"/>
                      <a:pt x="44" y="2065"/>
                      <a:pt x="22" y="2109"/>
                    </a:cubicBezTo>
                    <a:cubicBezTo>
                      <a:pt x="11" y="2142"/>
                      <a:pt x="0" y="2175"/>
                      <a:pt x="11" y="2218"/>
                    </a:cubicBezTo>
                    <a:cubicBezTo>
                      <a:pt x="22" y="2251"/>
                      <a:pt x="44" y="2284"/>
                      <a:pt x="66" y="2306"/>
                    </a:cubicBezTo>
                    <a:cubicBezTo>
                      <a:pt x="99" y="2328"/>
                      <a:pt x="143" y="2350"/>
                      <a:pt x="186" y="2361"/>
                    </a:cubicBezTo>
                    <a:lnTo>
                      <a:pt x="274" y="2383"/>
                    </a:lnTo>
                    <a:cubicBezTo>
                      <a:pt x="449" y="2393"/>
                      <a:pt x="613" y="2404"/>
                      <a:pt x="777" y="2404"/>
                    </a:cubicBezTo>
                    <a:cubicBezTo>
                      <a:pt x="865" y="2415"/>
                      <a:pt x="963" y="2426"/>
                      <a:pt x="1050" y="2448"/>
                    </a:cubicBezTo>
                    <a:lnTo>
                      <a:pt x="1182" y="2481"/>
                    </a:lnTo>
                    <a:lnTo>
                      <a:pt x="1247" y="2503"/>
                    </a:lnTo>
                    <a:lnTo>
                      <a:pt x="1302" y="2503"/>
                    </a:lnTo>
                    <a:cubicBezTo>
                      <a:pt x="1302" y="2514"/>
                      <a:pt x="1313" y="2514"/>
                      <a:pt x="1313" y="2525"/>
                    </a:cubicBezTo>
                    <a:lnTo>
                      <a:pt x="1313" y="2547"/>
                    </a:lnTo>
                    <a:lnTo>
                      <a:pt x="1313" y="2623"/>
                    </a:lnTo>
                    <a:cubicBezTo>
                      <a:pt x="1313" y="2689"/>
                      <a:pt x="1324" y="2754"/>
                      <a:pt x="1346" y="2809"/>
                    </a:cubicBezTo>
                    <a:cubicBezTo>
                      <a:pt x="1335" y="2897"/>
                      <a:pt x="1346" y="2962"/>
                      <a:pt x="1346" y="3050"/>
                    </a:cubicBezTo>
                    <a:cubicBezTo>
                      <a:pt x="1400" y="3159"/>
                      <a:pt x="1422" y="3279"/>
                      <a:pt x="1433" y="3400"/>
                    </a:cubicBezTo>
                    <a:cubicBezTo>
                      <a:pt x="1477" y="3553"/>
                      <a:pt x="1532" y="3695"/>
                      <a:pt x="1586" y="3826"/>
                    </a:cubicBezTo>
                    <a:lnTo>
                      <a:pt x="1630" y="3925"/>
                    </a:lnTo>
                    <a:lnTo>
                      <a:pt x="1641" y="3968"/>
                    </a:lnTo>
                    <a:cubicBezTo>
                      <a:pt x="1652" y="3979"/>
                      <a:pt x="1663" y="3990"/>
                      <a:pt x="1674" y="4001"/>
                    </a:cubicBezTo>
                    <a:cubicBezTo>
                      <a:pt x="1701" y="4028"/>
                      <a:pt x="1734" y="4040"/>
                      <a:pt x="1768" y="4040"/>
                    </a:cubicBezTo>
                    <a:cubicBezTo>
                      <a:pt x="1817" y="4040"/>
                      <a:pt x="1867" y="4014"/>
                      <a:pt x="1893" y="3968"/>
                    </a:cubicBezTo>
                    <a:cubicBezTo>
                      <a:pt x="1893" y="3947"/>
                      <a:pt x="1904" y="3925"/>
                      <a:pt x="1904" y="3903"/>
                    </a:cubicBezTo>
                    <a:cubicBezTo>
                      <a:pt x="1904" y="3881"/>
                      <a:pt x="1915" y="3859"/>
                      <a:pt x="1925" y="3837"/>
                    </a:cubicBezTo>
                    <a:cubicBezTo>
                      <a:pt x="1980" y="3804"/>
                      <a:pt x="1991" y="3673"/>
                      <a:pt x="2035" y="3586"/>
                    </a:cubicBezTo>
                    <a:cubicBezTo>
                      <a:pt x="2057" y="3520"/>
                      <a:pt x="2090" y="3509"/>
                      <a:pt x="2111" y="3433"/>
                    </a:cubicBezTo>
                    <a:cubicBezTo>
                      <a:pt x="2144" y="3323"/>
                      <a:pt x="2166" y="3225"/>
                      <a:pt x="2166" y="3115"/>
                    </a:cubicBezTo>
                    <a:cubicBezTo>
                      <a:pt x="2221" y="2995"/>
                      <a:pt x="2243" y="2864"/>
                      <a:pt x="2254" y="2733"/>
                    </a:cubicBezTo>
                    <a:cubicBezTo>
                      <a:pt x="2254" y="2689"/>
                      <a:pt x="2265" y="2656"/>
                      <a:pt x="2275" y="2612"/>
                    </a:cubicBezTo>
                    <a:lnTo>
                      <a:pt x="2275" y="2601"/>
                    </a:lnTo>
                    <a:lnTo>
                      <a:pt x="2275" y="2590"/>
                    </a:lnTo>
                    <a:lnTo>
                      <a:pt x="2286" y="2590"/>
                    </a:lnTo>
                    <a:cubicBezTo>
                      <a:pt x="2374" y="2568"/>
                      <a:pt x="2472" y="2547"/>
                      <a:pt x="2560" y="2536"/>
                    </a:cubicBezTo>
                    <a:cubicBezTo>
                      <a:pt x="2833" y="2514"/>
                      <a:pt x="3107" y="2492"/>
                      <a:pt x="3380" y="2448"/>
                    </a:cubicBezTo>
                    <a:cubicBezTo>
                      <a:pt x="3424" y="2426"/>
                      <a:pt x="3479" y="2404"/>
                      <a:pt x="3544" y="2383"/>
                    </a:cubicBezTo>
                    <a:cubicBezTo>
                      <a:pt x="3577" y="2372"/>
                      <a:pt x="3610" y="2361"/>
                      <a:pt x="3643" y="2339"/>
                    </a:cubicBezTo>
                    <a:cubicBezTo>
                      <a:pt x="3686" y="2317"/>
                      <a:pt x="3719" y="2273"/>
                      <a:pt x="3730" y="2218"/>
                    </a:cubicBezTo>
                    <a:cubicBezTo>
                      <a:pt x="3730" y="2175"/>
                      <a:pt x="3730" y="2131"/>
                      <a:pt x="3708" y="2098"/>
                    </a:cubicBezTo>
                    <a:cubicBezTo>
                      <a:pt x="3686" y="2054"/>
                      <a:pt x="3643" y="2033"/>
                      <a:pt x="3610" y="2011"/>
                    </a:cubicBezTo>
                    <a:lnTo>
                      <a:pt x="3500" y="2011"/>
                    </a:lnTo>
                    <a:lnTo>
                      <a:pt x="3413" y="2000"/>
                    </a:lnTo>
                    <a:cubicBezTo>
                      <a:pt x="3347" y="1989"/>
                      <a:pt x="3282" y="1978"/>
                      <a:pt x="3227" y="1978"/>
                    </a:cubicBezTo>
                    <a:cubicBezTo>
                      <a:pt x="3139" y="1945"/>
                      <a:pt x="3041" y="1923"/>
                      <a:pt x="2943" y="1901"/>
                    </a:cubicBezTo>
                    <a:cubicBezTo>
                      <a:pt x="2768" y="1836"/>
                      <a:pt x="2593" y="1726"/>
                      <a:pt x="2374" y="1650"/>
                    </a:cubicBezTo>
                    <a:lnTo>
                      <a:pt x="2374" y="1650"/>
                    </a:lnTo>
                    <a:cubicBezTo>
                      <a:pt x="2374" y="1657"/>
                      <a:pt x="2379" y="1669"/>
                      <a:pt x="2382" y="1679"/>
                    </a:cubicBezTo>
                    <a:lnTo>
                      <a:pt x="2382" y="1679"/>
                    </a:lnTo>
                    <a:cubicBezTo>
                      <a:pt x="2374" y="1669"/>
                      <a:pt x="2373" y="1660"/>
                      <a:pt x="2363" y="1650"/>
                    </a:cubicBezTo>
                    <a:cubicBezTo>
                      <a:pt x="2360" y="1647"/>
                      <a:pt x="2355" y="1644"/>
                      <a:pt x="2350" y="1642"/>
                    </a:cubicBezTo>
                    <a:lnTo>
                      <a:pt x="2350" y="1642"/>
                    </a:lnTo>
                    <a:lnTo>
                      <a:pt x="2374" y="1650"/>
                    </a:lnTo>
                    <a:cubicBezTo>
                      <a:pt x="2374" y="1639"/>
                      <a:pt x="2374" y="1628"/>
                      <a:pt x="2374" y="1617"/>
                    </a:cubicBezTo>
                    <a:cubicBezTo>
                      <a:pt x="2352" y="1551"/>
                      <a:pt x="2341" y="1497"/>
                      <a:pt x="2319" y="1442"/>
                    </a:cubicBezTo>
                    <a:cubicBezTo>
                      <a:pt x="2286" y="1333"/>
                      <a:pt x="2243" y="1223"/>
                      <a:pt x="2221" y="1125"/>
                    </a:cubicBezTo>
                    <a:cubicBezTo>
                      <a:pt x="2221" y="1092"/>
                      <a:pt x="2221" y="1048"/>
                      <a:pt x="2221" y="1015"/>
                    </a:cubicBezTo>
                    <a:cubicBezTo>
                      <a:pt x="2177" y="873"/>
                      <a:pt x="2133" y="720"/>
                      <a:pt x="2111" y="567"/>
                    </a:cubicBezTo>
                    <a:cubicBezTo>
                      <a:pt x="2100" y="479"/>
                      <a:pt x="2079" y="392"/>
                      <a:pt x="2068" y="304"/>
                    </a:cubicBezTo>
                    <a:lnTo>
                      <a:pt x="2046" y="173"/>
                    </a:lnTo>
                    <a:cubicBezTo>
                      <a:pt x="2046" y="151"/>
                      <a:pt x="2035" y="129"/>
                      <a:pt x="2024" y="108"/>
                    </a:cubicBezTo>
                    <a:cubicBezTo>
                      <a:pt x="2013" y="75"/>
                      <a:pt x="1991" y="53"/>
                      <a:pt x="1958" y="31"/>
                    </a:cubicBezTo>
                    <a:cubicBezTo>
                      <a:pt x="1926" y="12"/>
                      <a:pt x="1891" y="0"/>
                      <a:pt x="1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"/>
              <p:cNvSpPr/>
              <p:nvPr/>
            </p:nvSpPr>
            <p:spPr>
              <a:xfrm flipH="1">
                <a:off x="6291463" y="5040625"/>
                <a:ext cx="271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899" extrusionOk="0">
                    <a:moveTo>
                      <a:pt x="498" y="0"/>
                    </a:moveTo>
                    <a:cubicBezTo>
                      <a:pt x="234" y="0"/>
                      <a:pt x="1" y="235"/>
                      <a:pt x="58" y="531"/>
                    </a:cubicBezTo>
                    <a:cubicBezTo>
                      <a:pt x="97" y="745"/>
                      <a:pt x="292" y="899"/>
                      <a:pt x="505" y="899"/>
                    </a:cubicBezTo>
                    <a:cubicBezTo>
                      <a:pt x="531" y="899"/>
                      <a:pt x="557" y="897"/>
                      <a:pt x="583" y="892"/>
                    </a:cubicBezTo>
                    <a:cubicBezTo>
                      <a:pt x="977" y="815"/>
                      <a:pt x="1086" y="301"/>
                      <a:pt x="758" y="82"/>
                    </a:cubicBezTo>
                    <a:cubicBezTo>
                      <a:pt x="674" y="26"/>
                      <a:pt x="584" y="0"/>
                      <a:pt x="4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"/>
              <p:cNvSpPr/>
              <p:nvPr/>
            </p:nvSpPr>
            <p:spPr>
              <a:xfrm flipH="1">
                <a:off x="6345150" y="3971113"/>
                <a:ext cx="72200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2242" extrusionOk="0">
                    <a:moveTo>
                      <a:pt x="1429" y="0"/>
                    </a:moveTo>
                    <a:cubicBezTo>
                      <a:pt x="578" y="0"/>
                      <a:pt x="0" y="967"/>
                      <a:pt x="503" y="1730"/>
                    </a:cubicBezTo>
                    <a:cubicBezTo>
                      <a:pt x="718" y="2063"/>
                      <a:pt x="1078" y="2242"/>
                      <a:pt x="1444" y="2242"/>
                    </a:cubicBezTo>
                    <a:cubicBezTo>
                      <a:pt x="1655" y="2242"/>
                      <a:pt x="1868" y="2182"/>
                      <a:pt x="2056" y="2058"/>
                    </a:cubicBezTo>
                    <a:cubicBezTo>
                      <a:pt x="2887" y="1511"/>
                      <a:pt x="2646" y="232"/>
                      <a:pt x="1662" y="24"/>
                    </a:cubicBezTo>
                    <a:cubicBezTo>
                      <a:pt x="1583" y="8"/>
                      <a:pt x="1505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 rot="10800000" flipH="1">
                <a:off x="6665800" y="4654800"/>
                <a:ext cx="38025" cy="383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32" extrusionOk="0">
                    <a:moveTo>
                      <a:pt x="766" y="1"/>
                    </a:moveTo>
                    <a:cubicBezTo>
                      <a:pt x="340" y="1"/>
                      <a:pt x="1" y="340"/>
                      <a:pt x="1" y="766"/>
                    </a:cubicBezTo>
                    <a:cubicBezTo>
                      <a:pt x="1" y="1182"/>
                      <a:pt x="340" y="1532"/>
                      <a:pt x="766" y="1532"/>
                    </a:cubicBezTo>
                    <a:cubicBezTo>
                      <a:pt x="1182" y="1532"/>
                      <a:pt x="1521" y="1182"/>
                      <a:pt x="1521" y="766"/>
                    </a:cubicBezTo>
                    <a:cubicBezTo>
                      <a:pt x="1521" y="340"/>
                      <a:pt x="1182" y="1"/>
                      <a:pt x="7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3"/>
              <p:cNvGrpSpPr/>
              <p:nvPr/>
            </p:nvGrpSpPr>
            <p:grpSpPr>
              <a:xfrm rot="10800000" flipH="1">
                <a:off x="6766613" y="4756875"/>
                <a:ext cx="162450" cy="154525"/>
                <a:chOff x="8676550" y="247000"/>
                <a:chExt cx="162450" cy="154525"/>
              </a:xfrm>
            </p:grpSpPr>
            <p:sp>
              <p:nvSpPr>
                <p:cNvPr id="250" name="Google Shape;250;p3"/>
                <p:cNvSpPr/>
                <p:nvPr/>
              </p:nvSpPr>
              <p:spPr>
                <a:xfrm>
                  <a:off x="8820925" y="364150"/>
                  <a:ext cx="850" cy="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3" extrusionOk="0">
                      <a:moveTo>
                        <a:pt x="0" y="1"/>
                      </a:moveTo>
                      <a:lnTo>
                        <a:pt x="22" y="23"/>
                      </a:lnTo>
                      <a:lnTo>
                        <a:pt x="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" name="Google Shape;251;p3"/>
                <p:cNvSpPr/>
                <p:nvPr/>
              </p:nvSpPr>
              <p:spPr>
                <a:xfrm>
                  <a:off x="8676550" y="247000"/>
                  <a:ext cx="162450" cy="15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8" h="6181" extrusionOk="0">
                      <a:moveTo>
                        <a:pt x="3600" y="540"/>
                      </a:moveTo>
                      <a:cubicBezTo>
                        <a:pt x="3695" y="540"/>
                        <a:pt x="3789" y="544"/>
                        <a:pt x="3883" y="552"/>
                      </a:cubicBezTo>
                      <a:cubicBezTo>
                        <a:pt x="3982" y="563"/>
                        <a:pt x="4091" y="596"/>
                        <a:pt x="4179" y="629"/>
                      </a:cubicBezTo>
                      <a:cubicBezTo>
                        <a:pt x="4343" y="673"/>
                        <a:pt x="4463" y="738"/>
                        <a:pt x="4616" y="782"/>
                      </a:cubicBezTo>
                      <a:cubicBezTo>
                        <a:pt x="4758" y="826"/>
                        <a:pt x="4889" y="891"/>
                        <a:pt x="4999" y="990"/>
                      </a:cubicBezTo>
                      <a:cubicBezTo>
                        <a:pt x="5207" y="1154"/>
                        <a:pt x="5393" y="1351"/>
                        <a:pt x="5546" y="1581"/>
                      </a:cubicBezTo>
                      <a:cubicBezTo>
                        <a:pt x="5775" y="1941"/>
                        <a:pt x="5918" y="2357"/>
                        <a:pt x="5961" y="2795"/>
                      </a:cubicBezTo>
                      <a:cubicBezTo>
                        <a:pt x="5961" y="2860"/>
                        <a:pt x="5961" y="2926"/>
                        <a:pt x="5961" y="2991"/>
                      </a:cubicBezTo>
                      <a:lnTo>
                        <a:pt x="5961" y="3090"/>
                      </a:lnTo>
                      <a:lnTo>
                        <a:pt x="5961" y="3177"/>
                      </a:lnTo>
                      <a:cubicBezTo>
                        <a:pt x="5961" y="3309"/>
                        <a:pt x="5929" y="3429"/>
                        <a:pt x="5874" y="3538"/>
                      </a:cubicBezTo>
                      <a:cubicBezTo>
                        <a:pt x="5808" y="3659"/>
                        <a:pt x="5732" y="3790"/>
                        <a:pt x="5644" y="3954"/>
                      </a:cubicBezTo>
                      <a:lnTo>
                        <a:pt x="5666" y="3932"/>
                      </a:lnTo>
                      <a:cubicBezTo>
                        <a:pt x="5699" y="3910"/>
                        <a:pt x="5721" y="3899"/>
                        <a:pt x="5743" y="3877"/>
                      </a:cubicBezTo>
                      <a:cubicBezTo>
                        <a:pt x="5808" y="3812"/>
                        <a:pt x="5863" y="3746"/>
                        <a:pt x="5907" y="3670"/>
                      </a:cubicBezTo>
                      <a:cubicBezTo>
                        <a:pt x="5950" y="3615"/>
                        <a:pt x="5983" y="3549"/>
                        <a:pt x="6005" y="3473"/>
                      </a:cubicBezTo>
                      <a:cubicBezTo>
                        <a:pt x="6016" y="3451"/>
                        <a:pt x="6027" y="3451"/>
                        <a:pt x="6038" y="3429"/>
                      </a:cubicBezTo>
                      <a:cubicBezTo>
                        <a:pt x="6060" y="3429"/>
                        <a:pt x="6093" y="3429"/>
                        <a:pt x="6125" y="3407"/>
                      </a:cubicBezTo>
                      <a:lnTo>
                        <a:pt x="6169" y="3407"/>
                      </a:lnTo>
                      <a:cubicBezTo>
                        <a:pt x="6172" y="3402"/>
                        <a:pt x="6174" y="3401"/>
                        <a:pt x="6178" y="3401"/>
                      </a:cubicBezTo>
                      <a:cubicBezTo>
                        <a:pt x="6185" y="3401"/>
                        <a:pt x="6193" y="3409"/>
                        <a:pt x="6201" y="3409"/>
                      </a:cubicBezTo>
                      <a:cubicBezTo>
                        <a:pt x="6206" y="3409"/>
                        <a:pt x="6210" y="3406"/>
                        <a:pt x="6213" y="3396"/>
                      </a:cubicBezTo>
                      <a:cubicBezTo>
                        <a:pt x="6235" y="3440"/>
                        <a:pt x="6246" y="3462"/>
                        <a:pt x="6257" y="3495"/>
                      </a:cubicBezTo>
                      <a:cubicBezTo>
                        <a:pt x="6213" y="3604"/>
                        <a:pt x="6147" y="3702"/>
                        <a:pt x="6060" y="3790"/>
                      </a:cubicBezTo>
                      <a:cubicBezTo>
                        <a:pt x="5994" y="3855"/>
                        <a:pt x="5929" y="3932"/>
                        <a:pt x="5863" y="3987"/>
                      </a:cubicBezTo>
                      <a:cubicBezTo>
                        <a:pt x="5830" y="4009"/>
                        <a:pt x="5808" y="4030"/>
                        <a:pt x="5786" y="4041"/>
                      </a:cubicBezTo>
                      <a:cubicBezTo>
                        <a:pt x="5754" y="4063"/>
                        <a:pt x="5721" y="4107"/>
                        <a:pt x="5677" y="4129"/>
                      </a:cubicBezTo>
                      <a:cubicBezTo>
                        <a:pt x="5633" y="4162"/>
                        <a:pt x="5633" y="4151"/>
                        <a:pt x="5611" y="4162"/>
                      </a:cubicBezTo>
                      <a:lnTo>
                        <a:pt x="5568" y="4184"/>
                      </a:lnTo>
                      <a:cubicBezTo>
                        <a:pt x="5546" y="4249"/>
                        <a:pt x="5535" y="4315"/>
                        <a:pt x="5535" y="4380"/>
                      </a:cubicBezTo>
                      <a:cubicBezTo>
                        <a:pt x="5535" y="4457"/>
                        <a:pt x="5546" y="4534"/>
                        <a:pt x="5568" y="4610"/>
                      </a:cubicBezTo>
                      <a:cubicBezTo>
                        <a:pt x="5548" y="4605"/>
                        <a:pt x="5528" y="4602"/>
                        <a:pt x="5508" y="4602"/>
                      </a:cubicBezTo>
                      <a:cubicBezTo>
                        <a:pt x="5452" y="4602"/>
                        <a:pt x="5398" y="4624"/>
                        <a:pt x="5349" y="4665"/>
                      </a:cubicBezTo>
                      <a:cubicBezTo>
                        <a:pt x="5283" y="4720"/>
                        <a:pt x="5218" y="4763"/>
                        <a:pt x="5152" y="4807"/>
                      </a:cubicBezTo>
                      <a:cubicBezTo>
                        <a:pt x="5086" y="4851"/>
                        <a:pt x="4999" y="4938"/>
                        <a:pt x="4933" y="4982"/>
                      </a:cubicBezTo>
                      <a:cubicBezTo>
                        <a:pt x="4824" y="5070"/>
                        <a:pt x="4693" y="5146"/>
                        <a:pt x="4572" y="5223"/>
                      </a:cubicBezTo>
                      <a:cubicBezTo>
                        <a:pt x="4200" y="5420"/>
                        <a:pt x="3807" y="5551"/>
                        <a:pt x="3402" y="5616"/>
                      </a:cubicBezTo>
                      <a:cubicBezTo>
                        <a:pt x="3271" y="5638"/>
                        <a:pt x="3140" y="5649"/>
                        <a:pt x="3008" y="5649"/>
                      </a:cubicBezTo>
                      <a:lnTo>
                        <a:pt x="2965" y="5649"/>
                      </a:lnTo>
                      <a:cubicBezTo>
                        <a:pt x="2779" y="5649"/>
                        <a:pt x="2604" y="5638"/>
                        <a:pt x="2418" y="5616"/>
                      </a:cubicBezTo>
                      <a:lnTo>
                        <a:pt x="2210" y="5573"/>
                      </a:lnTo>
                      <a:cubicBezTo>
                        <a:pt x="2155" y="5562"/>
                        <a:pt x="2100" y="5551"/>
                        <a:pt x="2057" y="5529"/>
                      </a:cubicBezTo>
                      <a:cubicBezTo>
                        <a:pt x="2024" y="5518"/>
                        <a:pt x="1805" y="5452"/>
                        <a:pt x="1772" y="5441"/>
                      </a:cubicBezTo>
                      <a:cubicBezTo>
                        <a:pt x="1641" y="5387"/>
                        <a:pt x="1521" y="5321"/>
                        <a:pt x="1411" y="5255"/>
                      </a:cubicBezTo>
                      <a:cubicBezTo>
                        <a:pt x="1335" y="5212"/>
                        <a:pt x="1269" y="5146"/>
                        <a:pt x="1204" y="5080"/>
                      </a:cubicBezTo>
                      <a:cubicBezTo>
                        <a:pt x="1149" y="5026"/>
                        <a:pt x="1072" y="4938"/>
                        <a:pt x="996" y="4840"/>
                      </a:cubicBezTo>
                      <a:cubicBezTo>
                        <a:pt x="919" y="4752"/>
                        <a:pt x="843" y="4643"/>
                        <a:pt x="799" y="4577"/>
                      </a:cubicBezTo>
                      <a:cubicBezTo>
                        <a:pt x="755" y="4523"/>
                        <a:pt x="722" y="4468"/>
                        <a:pt x="690" y="4413"/>
                      </a:cubicBezTo>
                      <a:cubicBezTo>
                        <a:pt x="690" y="4402"/>
                        <a:pt x="690" y="4391"/>
                        <a:pt x="690" y="4380"/>
                      </a:cubicBezTo>
                      <a:cubicBezTo>
                        <a:pt x="668" y="4337"/>
                        <a:pt x="646" y="4293"/>
                        <a:pt x="624" y="4249"/>
                      </a:cubicBezTo>
                      <a:cubicBezTo>
                        <a:pt x="416" y="3680"/>
                        <a:pt x="383" y="3068"/>
                        <a:pt x="515" y="2488"/>
                      </a:cubicBezTo>
                      <a:cubicBezTo>
                        <a:pt x="525" y="2445"/>
                        <a:pt x="525" y="2412"/>
                        <a:pt x="536" y="2379"/>
                      </a:cubicBezTo>
                      <a:cubicBezTo>
                        <a:pt x="529" y="2379"/>
                        <a:pt x="522" y="2369"/>
                        <a:pt x="515" y="2369"/>
                      </a:cubicBezTo>
                      <a:cubicBezTo>
                        <a:pt x="511" y="2369"/>
                        <a:pt x="507" y="2372"/>
                        <a:pt x="504" y="2379"/>
                      </a:cubicBezTo>
                      <a:cubicBezTo>
                        <a:pt x="493" y="2335"/>
                        <a:pt x="493" y="2313"/>
                        <a:pt x="482" y="2270"/>
                      </a:cubicBezTo>
                      <a:cubicBezTo>
                        <a:pt x="525" y="2193"/>
                        <a:pt x="591" y="2127"/>
                        <a:pt x="668" y="2073"/>
                      </a:cubicBezTo>
                      <a:cubicBezTo>
                        <a:pt x="711" y="2018"/>
                        <a:pt x="766" y="1963"/>
                        <a:pt x="821" y="1909"/>
                      </a:cubicBezTo>
                      <a:cubicBezTo>
                        <a:pt x="832" y="1898"/>
                        <a:pt x="854" y="1876"/>
                        <a:pt x="875" y="1865"/>
                      </a:cubicBezTo>
                      <a:cubicBezTo>
                        <a:pt x="897" y="1843"/>
                        <a:pt x="919" y="1810"/>
                        <a:pt x="952" y="1777"/>
                      </a:cubicBezTo>
                      <a:cubicBezTo>
                        <a:pt x="974" y="1756"/>
                        <a:pt x="985" y="1756"/>
                        <a:pt x="996" y="1745"/>
                      </a:cubicBezTo>
                      <a:cubicBezTo>
                        <a:pt x="1040" y="1712"/>
                        <a:pt x="1072" y="1668"/>
                        <a:pt x="1116" y="1635"/>
                      </a:cubicBezTo>
                      <a:cubicBezTo>
                        <a:pt x="1160" y="1602"/>
                        <a:pt x="1204" y="1570"/>
                        <a:pt x="1236" y="1548"/>
                      </a:cubicBezTo>
                      <a:lnTo>
                        <a:pt x="1280" y="1515"/>
                      </a:lnTo>
                      <a:cubicBezTo>
                        <a:pt x="1368" y="1416"/>
                        <a:pt x="1455" y="1307"/>
                        <a:pt x="1565" y="1220"/>
                      </a:cubicBezTo>
                      <a:cubicBezTo>
                        <a:pt x="1619" y="1165"/>
                        <a:pt x="1663" y="1121"/>
                        <a:pt x="1718" y="1077"/>
                      </a:cubicBezTo>
                      <a:cubicBezTo>
                        <a:pt x="1750" y="1056"/>
                        <a:pt x="1783" y="1045"/>
                        <a:pt x="1816" y="1023"/>
                      </a:cubicBezTo>
                      <a:cubicBezTo>
                        <a:pt x="1860" y="1001"/>
                        <a:pt x="1904" y="979"/>
                        <a:pt x="1947" y="957"/>
                      </a:cubicBezTo>
                      <a:cubicBezTo>
                        <a:pt x="2046" y="924"/>
                        <a:pt x="2221" y="859"/>
                        <a:pt x="2308" y="826"/>
                      </a:cubicBezTo>
                      <a:cubicBezTo>
                        <a:pt x="2440" y="760"/>
                        <a:pt x="2582" y="716"/>
                        <a:pt x="2724" y="662"/>
                      </a:cubicBezTo>
                      <a:cubicBezTo>
                        <a:pt x="3013" y="579"/>
                        <a:pt x="3308" y="540"/>
                        <a:pt x="3600" y="540"/>
                      </a:cubicBezTo>
                      <a:close/>
                      <a:moveTo>
                        <a:pt x="3589" y="1"/>
                      </a:moveTo>
                      <a:cubicBezTo>
                        <a:pt x="3337" y="1"/>
                        <a:pt x="3087" y="32"/>
                        <a:pt x="2844" y="93"/>
                      </a:cubicBezTo>
                      <a:cubicBezTo>
                        <a:pt x="2571" y="159"/>
                        <a:pt x="2308" y="235"/>
                        <a:pt x="2057" y="345"/>
                      </a:cubicBezTo>
                      <a:cubicBezTo>
                        <a:pt x="1936" y="399"/>
                        <a:pt x="1805" y="454"/>
                        <a:pt x="1685" y="520"/>
                      </a:cubicBezTo>
                      <a:cubicBezTo>
                        <a:pt x="1619" y="563"/>
                        <a:pt x="1554" y="596"/>
                        <a:pt x="1488" y="640"/>
                      </a:cubicBezTo>
                      <a:cubicBezTo>
                        <a:pt x="1422" y="684"/>
                        <a:pt x="1368" y="727"/>
                        <a:pt x="1302" y="771"/>
                      </a:cubicBezTo>
                      <a:cubicBezTo>
                        <a:pt x="1105" y="979"/>
                        <a:pt x="908" y="1187"/>
                        <a:pt x="744" y="1416"/>
                      </a:cubicBezTo>
                      <a:cubicBezTo>
                        <a:pt x="657" y="1515"/>
                        <a:pt x="580" y="1602"/>
                        <a:pt x="482" y="1679"/>
                      </a:cubicBezTo>
                      <a:cubicBezTo>
                        <a:pt x="471" y="1701"/>
                        <a:pt x="449" y="1712"/>
                        <a:pt x="427" y="1734"/>
                      </a:cubicBezTo>
                      <a:lnTo>
                        <a:pt x="405" y="1745"/>
                      </a:lnTo>
                      <a:lnTo>
                        <a:pt x="394" y="1745"/>
                      </a:lnTo>
                      <a:lnTo>
                        <a:pt x="372" y="1756"/>
                      </a:lnTo>
                      <a:lnTo>
                        <a:pt x="296" y="1799"/>
                      </a:lnTo>
                      <a:lnTo>
                        <a:pt x="263" y="1821"/>
                      </a:lnTo>
                      <a:cubicBezTo>
                        <a:pt x="252" y="1821"/>
                        <a:pt x="241" y="1832"/>
                        <a:pt x="241" y="1832"/>
                      </a:cubicBezTo>
                      <a:lnTo>
                        <a:pt x="230" y="1854"/>
                      </a:lnTo>
                      <a:lnTo>
                        <a:pt x="208" y="1941"/>
                      </a:lnTo>
                      <a:lnTo>
                        <a:pt x="186" y="2029"/>
                      </a:lnTo>
                      <a:lnTo>
                        <a:pt x="165" y="2073"/>
                      </a:lnTo>
                      <a:lnTo>
                        <a:pt x="165" y="2095"/>
                      </a:lnTo>
                      <a:cubicBezTo>
                        <a:pt x="88" y="2390"/>
                        <a:pt x="33" y="2696"/>
                        <a:pt x="22" y="2991"/>
                      </a:cubicBezTo>
                      <a:cubicBezTo>
                        <a:pt x="0" y="3374"/>
                        <a:pt x="33" y="3757"/>
                        <a:pt x="121" y="4129"/>
                      </a:cubicBezTo>
                      <a:cubicBezTo>
                        <a:pt x="110" y="4173"/>
                        <a:pt x="110" y="4195"/>
                        <a:pt x="121" y="4216"/>
                      </a:cubicBezTo>
                      <a:cubicBezTo>
                        <a:pt x="165" y="4424"/>
                        <a:pt x="252" y="4610"/>
                        <a:pt x="361" y="4785"/>
                      </a:cubicBezTo>
                      <a:cubicBezTo>
                        <a:pt x="547" y="5124"/>
                        <a:pt x="810" y="5430"/>
                        <a:pt x="1116" y="5660"/>
                      </a:cubicBezTo>
                      <a:cubicBezTo>
                        <a:pt x="1466" y="5912"/>
                        <a:pt x="1860" y="6065"/>
                        <a:pt x="2275" y="6130"/>
                      </a:cubicBezTo>
                      <a:cubicBezTo>
                        <a:pt x="2481" y="6164"/>
                        <a:pt x="2689" y="6180"/>
                        <a:pt x="2896" y="6180"/>
                      </a:cubicBezTo>
                      <a:cubicBezTo>
                        <a:pt x="3437" y="6180"/>
                        <a:pt x="3976" y="6068"/>
                        <a:pt x="4474" y="5846"/>
                      </a:cubicBezTo>
                      <a:cubicBezTo>
                        <a:pt x="4879" y="5704"/>
                        <a:pt x="5250" y="5518"/>
                        <a:pt x="5600" y="5288"/>
                      </a:cubicBezTo>
                      <a:cubicBezTo>
                        <a:pt x="5688" y="5223"/>
                        <a:pt x="5764" y="5146"/>
                        <a:pt x="5819" y="5048"/>
                      </a:cubicBezTo>
                      <a:cubicBezTo>
                        <a:pt x="5863" y="4960"/>
                        <a:pt x="5896" y="4949"/>
                        <a:pt x="5907" y="4905"/>
                      </a:cubicBezTo>
                      <a:cubicBezTo>
                        <a:pt x="5918" y="4851"/>
                        <a:pt x="5896" y="4796"/>
                        <a:pt x="5852" y="4752"/>
                      </a:cubicBezTo>
                      <a:cubicBezTo>
                        <a:pt x="5841" y="4741"/>
                        <a:pt x="5819" y="4720"/>
                        <a:pt x="5797" y="4698"/>
                      </a:cubicBezTo>
                      <a:lnTo>
                        <a:pt x="5775" y="4687"/>
                      </a:lnTo>
                      <a:lnTo>
                        <a:pt x="5808" y="4687"/>
                      </a:lnTo>
                      <a:cubicBezTo>
                        <a:pt x="5863" y="4687"/>
                        <a:pt x="5918" y="4621"/>
                        <a:pt x="5961" y="4577"/>
                      </a:cubicBezTo>
                      <a:cubicBezTo>
                        <a:pt x="6016" y="4534"/>
                        <a:pt x="6060" y="4479"/>
                        <a:pt x="6093" y="4413"/>
                      </a:cubicBezTo>
                      <a:cubicBezTo>
                        <a:pt x="6158" y="4216"/>
                        <a:pt x="6235" y="4030"/>
                        <a:pt x="6322" y="3855"/>
                      </a:cubicBezTo>
                      <a:cubicBezTo>
                        <a:pt x="6377" y="3735"/>
                        <a:pt x="6432" y="3604"/>
                        <a:pt x="6464" y="3484"/>
                      </a:cubicBezTo>
                      <a:cubicBezTo>
                        <a:pt x="6475" y="3407"/>
                        <a:pt x="6486" y="3330"/>
                        <a:pt x="6497" y="3265"/>
                      </a:cubicBezTo>
                      <a:cubicBezTo>
                        <a:pt x="6497" y="3188"/>
                        <a:pt x="6497" y="3123"/>
                        <a:pt x="6497" y="3046"/>
                      </a:cubicBezTo>
                      <a:cubicBezTo>
                        <a:pt x="6475" y="2860"/>
                        <a:pt x="6410" y="2674"/>
                        <a:pt x="6388" y="2488"/>
                      </a:cubicBezTo>
                      <a:cubicBezTo>
                        <a:pt x="6344" y="2291"/>
                        <a:pt x="6289" y="2095"/>
                        <a:pt x="6224" y="1898"/>
                      </a:cubicBezTo>
                      <a:cubicBezTo>
                        <a:pt x="6125" y="1591"/>
                        <a:pt x="5972" y="1307"/>
                        <a:pt x="5764" y="1066"/>
                      </a:cubicBezTo>
                      <a:cubicBezTo>
                        <a:pt x="5557" y="782"/>
                        <a:pt x="5294" y="552"/>
                        <a:pt x="4999" y="377"/>
                      </a:cubicBezTo>
                      <a:cubicBezTo>
                        <a:pt x="4704" y="213"/>
                        <a:pt x="4386" y="104"/>
                        <a:pt x="4058" y="38"/>
                      </a:cubicBezTo>
                      <a:cubicBezTo>
                        <a:pt x="3903" y="13"/>
                        <a:pt x="3746" y="1"/>
                        <a:pt x="35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" name="Google Shape;252;p3"/>
                <p:cNvSpPr/>
                <p:nvPr/>
              </p:nvSpPr>
              <p:spPr>
                <a:xfrm>
                  <a:off x="8688575" y="271450"/>
                  <a:ext cx="93000" cy="3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0" h="1423" extrusionOk="0">
                      <a:moveTo>
                        <a:pt x="2265" y="1"/>
                      </a:moveTo>
                      <a:cubicBezTo>
                        <a:pt x="2210" y="1"/>
                        <a:pt x="2155" y="12"/>
                        <a:pt x="2101" y="23"/>
                      </a:cubicBezTo>
                      <a:lnTo>
                        <a:pt x="1904" y="23"/>
                      </a:lnTo>
                      <a:cubicBezTo>
                        <a:pt x="1827" y="34"/>
                        <a:pt x="1751" y="45"/>
                        <a:pt x="1674" y="67"/>
                      </a:cubicBezTo>
                      <a:lnTo>
                        <a:pt x="1619" y="67"/>
                      </a:lnTo>
                      <a:cubicBezTo>
                        <a:pt x="1609" y="67"/>
                        <a:pt x="1587" y="88"/>
                        <a:pt x="1576" y="99"/>
                      </a:cubicBezTo>
                      <a:cubicBezTo>
                        <a:pt x="1554" y="99"/>
                        <a:pt x="1521" y="99"/>
                        <a:pt x="1499" y="110"/>
                      </a:cubicBezTo>
                      <a:cubicBezTo>
                        <a:pt x="1423" y="132"/>
                        <a:pt x="1346" y="176"/>
                        <a:pt x="1291" y="187"/>
                      </a:cubicBezTo>
                      <a:cubicBezTo>
                        <a:pt x="1237" y="209"/>
                        <a:pt x="1215" y="209"/>
                        <a:pt x="1182" y="220"/>
                      </a:cubicBezTo>
                      <a:cubicBezTo>
                        <a:pt x="1138" y="242"/>
                        <a:pt x="1105" y="263"/>
                        <a:pt x="1084" y="285"/>
                      </a:cubicBezTo>
                      <a:cubicBezTo>
                        <a:pt x="1051" y="307"/>
                        <a:pt x="1007" y="329"/>
                        <a:pt x="985" y="351"/>
                      </a:cubicBezTo>
                      <a:cubicBezTo>
                        <a:pt x="952" y="384"/>
                        <a:pt x="909" y="438"/>
                        <a:pt x="876" y="460"/>
                      </a:cubicBezTo>
                      <a:cubicBezTo>
                        <a:pt x="843" y="493"/>
                        <a:pt x="832" y="504"/>
                        <a:pt x="799" y="526"/>
                      </a:cubicBezTo>
                      <a:lnTo>
                        <a:pt x="766" y="548"/>
                      </a:lnTo>
                      <a:cubicBezTo>
                        <a:pt x="723" y="581"/>
                        <a:pt x="679" y="613"/>
                        <a:pt x="646" y="635"/>
                      </a:cubicBezTo>
                      <a:cubicBezTo>
                        <a:pt x="602" y="668"/>
                        <a:pt x="559" y="712"/>
                        <a:pt x="526" y="745"/>
                      </a:cubicBezTo>
                      <a:cubicBezTo>
                        <a:pt x="504" y="767"/>
                        <a:pt x="493" y="767"/>
                        <a:pt x="471" y="788"/>
                      </a:cubicBezTo>
                      <a:cubicBezTo>
                        <a:pt x="460" y="799"/>
                        <a:pt x="427" y="843"/>
                        <a:pt x="405" y="865"/>
                      </a:cubicBezTo>
                      <a:cubicBezTo>
                        <a:pt x="373" y="887"/>
                        <a:pt x="362" y="898"/>
                        <a:pt x="340" y="920"/>
                      </a:cubicBezTo>
                      <a:cubicBezTo>
                        <a:pt x="285" y="963"/>
                        <a:pt x="241" y="1029"/>
                        <a:pt x="187" y="1084"/>
                      </a:cubicBezTo>
                      <a:cubicBezTo>
                        <a:pt x="110" y="1128"/>
                        <a:pt x="55" y="1204"/>
                        <a:pt x="1" y="1281"/>
                      </a:cubicBezTo>
                      <a:cubicBezTo>
                        <a:pt x="12" y="1313"/>
                        <a:pt x="23" y="1335"/>
                        <a:pt x="34" y="1379"/>
                      </a:cubicBezTo>
                      <a:cubicBezTo>
                        <a:pt x="37" y="1375"/>
                        <a:pt x="41" y="1374"/>
                        <a:pt x="44" y="1374"/>
                      </a:cubicBezTo>
                      <a:cubicBezTo>
                        <a:pt x="52" y="1374"/>
                        <a:pt x="59" y="1379"/>
                        <a:pt x="66" y="1379"/>
                      </a:cubicBezTo>
                      <a:lnTo>
                        <a:pt x="77" y="1379"/>
                      </a:lnTo>
                      <a:cubicBezTo>
                        <a:pt x="88" y="1390"/>
                        <a:pt x="99" y="1401"/>
                        <a:pt x="110" y="1423"/>
                      </a:cubicBezTo>
                      <a:cubicBezTo>
                        <a:pt x="121" y="1417"/>
                        <a:pt x="135" y="1415"/>
                        <a:pt x="150" y="1415"/>
                      </a:cubicBezTo>
                      <a:cubicBezTo>
                        <a:pt x="165" y="1415"/>
                        <a:pt x="181" y="1417"/>
                        <a:pt x="198" y="1423"/>
                      </a:cubicBezTo>
                      <a:cubicBezTo>
                        <a:pt x="209" y="1401"/>
                        <a:pt x="219" y="1412"/>
                        <a:pt x="230" y="1390"/>
                      </a:cubicBezTo>
                      <a:cubicBezTo>
                        <a:pt x="252" y="1324"/>
                        <a:pt x="285" y="1270"/>
                        <a:pt x="329" y="1226"/>
                      </a:cubicBezTo>
                      <a:cubicBezTo>
                        <a:pt x="384" y="1160"/>
                        <a:pt x="416" y="1084"/>
                        <a:pt x="460" y="1029"/>
                      </a:cubicBezTo>
                      <a:cubicBezTo>
                        <a:pt x="482" y="1018"/>
                        <a:pt x="504" y="1007"/>
                        <a:pt x="526" y="985"/>
                      </a:cubicBezTo>
                      <a:cubicBezTo>
                        <a:pt x="537" y="963"/>
                        <a:pt x="559" y="931"/>
                        <a:pt x="580" y="909"/>
                      </a:cubicBezTo>
                      <a:cubicBezTo>
                        <a:pt x="613" y="876"/>
                        <a:pt x="646" y="843"/>
                        <a:pt x="690" y="810"/>
                      </a:cubicBezTo>
                      <a:cubicBezTo>
                        <a:pt x="701" y="810"/>
                        <a:pt x="723" y="799"/>
                        <a:pt x="734" y="799"/>
                      </a:cubicBezTo>
                      <a:cubicBezTo>
                        <a:pt x="734" y="788"/>
                        <a:pt x="734" y="778"/>
                        <a:pt x="734" y="778"/>
                      </a:cubicBezTo>
                      <a:cubicBezTo>
                        <a:pt x="734" y="772"/>
                        <a:pt x="736" y="772"/>
                        <a:pt x="740" y="772"/>
                      </a:cubicBezTo>
                      <a:cubicBezTo>
                        <a:pt x="744" y="772"/>
                        <a:pt x="750" y="772"/>
                        <a:pt x="755" y="767"/>
                      </a:cubicBezTo>
                      <a:cubicBezTo>
                        <a:pt x="843" y="679"/>
                        <a:pt x="941" y="592"/>
                        <a:pt x="1051" y="537"/>
                      </a:cubicBezTo>
                      <a:cubicBezTo>
                        <a:pt x="1127" y="504"/>
                        <a:pt x="1215" y="471"/>
                        <a:pt x="1291" y="438"/>
                      </a:cubicBezTo>
                      <a:cubicBezTo>
                        <a:pt x="1302" y="417"/>
                        <a:pt x="1324" y="384"/>
                        <a:pt x="1346" y="362"/>
                      </a:cubicBezTo>
                      <a:cubicBezTo>
                        <a:pt x="1346" y="362"/>
                        <a:pt x="1368" y="362"/>
                        <a:pt x="1368" y="351"/>
                      </a:cubicBezTo>
                      <a:cubicBezTo>
                        <a:pt x="1379" y="340"/>
                        <a:pt x="1368" y="340"/>
                        <a:pt x="1379" y="340"/>
                      </a:cubicBezTo>
                      <a:cubicBezTo>
                        <a:pt x="1444" y="307"/>
                        <a:pt x="1510" y="285"/>
                        <a:pt x="1576" y="263"/>
                      </a:cubicBezTo>
                      <a:cubicBezTo>
                        <a:pt x="1619" y="242"/>
                        <a:pt x="1674" y="231"/>
                        <a:pt x="1718" y="220"/>
                      </a:cubicBezTo>
                      <a:lnTo>
                        <a:pt x="1773" y="220"/>
                      </a:lnTo>
                      <a:cubicBezTo>
                        <a:pt x="1805" y="220"/>
                        <a:pt x="1849" y="209"/>
                        <a:pt x="1882" y="198"/>
                      </a:cubicBezTo>
                      <a:cubicBezTo>
                        <a:pt x="1937" y="187"/>
                        <a:pt x="1991" y="154"/>
                        <a:pt x="2035" y="154"/>
                      </a:cubicBezTo>
                      <a:cubicBezTo>
                        <a:pt x="2084" y="143"/>
                        <a:pt x="2136" y="138"/>
                        <a:pt x="2188" y="138"/>
                      </a:cubicBezTo>
                      <a:cubicBezTo>
                        <a:pt x="2240" y="138"/>
                        <a:pt x="2292" y="143"/>
                        <a:pt x="2341" y="154"/>
                      </a:cubicBezTo>
                      <a:cubicBezTo>
                        <a:pt x="2440" y="165"/>
                        <a:pt x="2527" y="198"/>
                        <a:pt x="2615" y="231"/>
                      </a:cubicBezTo>
                      <a:cubicBezTo>
                        <a:pt x="2702" y="242"/>
                        <a:pt x="2779" y="263"/>
                        <a:pt x="2844" y="296"/>
                      </a:cubicBezTo>
                      <a:cubicBezTo>
                        <a:pt x="2861" y="302"/>
                        <a:pt x="2875" y="302"/>
                        <a:pt x="2888" y="302"/>
                      </a:cubicBezTo>
                      <a:cubicBezTo>
                        <a:pt x="2902" y="302"/>
                        <a:pt x="2916" y="302"/>
                        <a:pt x="2932" y="307"/>
                      </a:cubicBezTo>
                      <a:cubicBezTo>
                        <a:pt x="2954" y="318"/>
                        <a:pt x="2976" y="329"/>
                        <a:pt x="3009" y="340"/>
                      </a:cubicBezTo>
                      <a:cubicBezTo>
                        <a:pt x="3019" y="345"/>
                        <a:pt x="3030" y="345"/>
                        <a:pt x="3043" y="345"/>
                      </a:cubicBezTo>
                      <a:cubicBezTo>
                        <a:pt x="3055" y="345"/>
                        <a:pt x="3069" y="345"/>
                        <a:pt x="3085" y="351"/>
                      </a:cubicBezTo>
                      <a:cubicBezTo>
                        <a:pt x="3140" y="362"/>
                        <a:pt x="3194" y="384"/>
                        <a:pt x="3249" y="395"/>
                      </a:cubicBezTo>
                      <a:cubicBezTo>
                        <a:pt x="3266" y="400"/>
                        <a:pt x="3282" y="400"/>
                        <a:pt x="3298" y="400"/>
                      </a:cubicBezTo>
                      <a:cubicBezTo>
                        <a:pt x="3315" y="400"/>
                        <a:pt x="3331" y="400"/>
                        <a:pt x="3348" y="406"/>
                      </a:cubicBezTo>
                      <a:cubicBezTo>
                        <a:pt x="3446" y="428"/>
                        <a:pt x="3544" y="449"/>
                        <a:pt x="3643" y="471"/>
                      </a:cubicBezTo>
                      <a:cubicBezTo>
                        <a:pt x="3665" y="449"/>
                        <a:pt x="3719" y="460"/>
                        <a:pt x="3719" y="428"/>
                      </a:cubicBezTo>
                      <a:cubicBezTo>
                        <a:pt x="3719" y="384"/>
                        <a:pt x="3621" y="384"/>
                        <a:pt x="3544" y="373"/>
                      </a:cubicBezTo>
                      <a:cubicBezTo>
                        <a:pt x="3490" y="362"/>
                        <a:pt x="3435" y="351"/>
                        <a:pt x="3380" y="351"/>
                      </a:cubicBezTo>
                      <a:cubicBezTo>
                        <a:pt x="3337" y="307"/>
                        <a:pt x="3260" y="307"/>
                        <a:pt x="3194" y="285"/>
                      </a:cubicBezTo>
                      <a:cubicBezTo>
                        <a:pt x="3096" y="274"/>
                        <a:pt x="2998" y="242"/>
                        <a:pt x="2910" y="220"/>
                      </a:cubicBezTo>
                      <a:cubicBezTo>
                        <a:pt x="2801" y="187"/>
                        <a:pt x="2691" y="165"/>
                        <a:pt x="2604" y="132"/>
                      </a:cubicBezTo>
                      <a:cubicBezTo>
                        <a:pt x="2582" y="121"/>
                        <a:pt x="2549" y="110"/>
                        <a:pt x="2516" y="88"/>
                      </a:cubicBezTo>
                      <a:lnTo>
                        <a:pt x="2494" y="88"/>
                      </a:lnTo>
                      <a:cubicBezTo>
                        <a:pt x="2440" y="78"/>
                        <a:pt x="2385" y="34"/>
                        <a:pt x="2363" y="23"/>
                      </a:cubicBezTo>
                      <a:cubicBezTo>
                        <a:pt x="2330" y="12"/>
                        <a:pt x="2298" y="12"/>
                        <a:pt x="226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253;p3"/>
                <p:cNvSpPr/>
                <p:nvPr/>
              </p:nvSpPr>
              <p:spPr>
                <a:xfrm>
                  <a:off x="8717575" y="331900"/>
                  <a:ext cx="115675" cy="3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7" h="1321" extrusionOk="0">
                      <a:moveTo>
                        <a:pt x="4583" y="0"/>
                      </a:moveTo>
                      <a:cubicBezTo>
                        <a:pt x="4579" y="13"/>
                        <a:pt x="4574" y="16"/>
                        <a:pt x="4569" y="16"/>
                      </a:cubicBezTo>
                      <a:cubicBezTo>
                        <a:pt x="4566" y="16"/>
                        <a:pt x="4561" y="14"/>
                        <a:pt x="4556" y="14"/>
                      </a:cubicBezTo>
                      <a:cubicBezTo>
                        <a:pt x="4551" y="14"/>
                        <a:pt x="4546" y="15"/>
                        <a:pt x="4539" y="22"/>
                      </a:cubicBezTo>
                      <a:lnTo>
                        <a:pt x="4495" y="22"/>
                      </a:lnTo>
                      <a:cubicBezTo>
                        <a:pt x="4473" y="33"/>
                        <a:pt x="4441" y="44"/>
                        <a:pt x="4408" y="44"/>
                      </a:cubicBezTo>
                      <a:cubicBezTo>
                        <a:pt x="4397" y="66"/>
                        <a:pt x="4386" y="66"/>
                        <a:pt x="4375" y="88"/>
                      </a:cubicBezTo>
                      <a:cubicBezTo>
                        <a:pt x="4364" y="164"/>
                        <a:pt x="4331" y="230"/>
                        <a:pt x="4277" y="284"/>
                      </a:cubicBezTo>
                      <a:cubicBezTo>
                        <a:pt x="4233" y="361"/>
                        <a:pt x="4178" y="427"/>
                        <a:pt x="4113" y="492"/>
                      </a:cubicBezTo>
                      <a:cubicBezTo>
                        <a:pt x="4091" y="514"/>
                        <a:pt x="4069" y="525"/>
                        <a:pt x="4047" y="547"/>
                      </a:cubicBezTo>
                      <a:lnTo>
                        <a:pt x="4014" y="569"/>
                      </a:lnTo>
                      <a:cubicBezTo>
                        <a:pt x="4003" y="580"/>
                        <a:pt x="3981" y="602"/>
                        <a:pt x="3959" y="613"/>
                      </a:cubicBezTo>
                      <a:cubicBezTo>
                        <a:pt x="3916" y="645"/>
                        <a:pt x="3861" y="667"/>
                        <a:pt x="3806" y="678"/>
                      </a:cubicBezTo>
                      <a:cubicBezTo>
                        <a:pt x="3784" y="678"/>
                        <a:pt x="3773" y="678"/>
                        <a:pt x="3752" y="689"/>
                      </a:cubicBezTo>
                      <a:cubicBezTo>
                        <a:pt x="3752" y="689"/>
                        <a:pt x="3752" y="700"/>
                        <a:pt x="3741" y="700"/>
                      </a:cubicBezTo>
                      <a:cubicBezTo>
                        <a:pt x="3737" y="704"/>
                        <a:pt x="3735" y="705"/>
                        <a:pt x="3733" y="705"/>
                      </a:cubicBezTo>
                      <a:cubicBezTo>
                        <a:pt x="3729" y="705"/>
                        <a:pt x="3726" y="700"/>
                        <a:pt x="3719" y="700"/>
                      </a:cubicBezTo>
                      <a:cubicBezTo>
                        <a:pt x="3588" y="766"/>
                        <a:pt x="3445" y="799"/>
                        <a:pt x="3303" y="799"/>
                      </a:cubicBezTo>
                      <a:cubicBezTo>
                        <a:pt x="3205" y="799"/>
                        <a:pt x="3117" y="755"/>
                        <a:pt x="3008" y="744"/>
                      </a:cubicBezTo>
                      <a:cubicBezTo>
                        <a:pt x="2975" y="755"/>
                        <a:pt x="2931" y="766"/>
                        <a:pt x="2898" y="777"/>
                      </a:cubicBezTo>
                      <a:lnTo>
                        <a:pt x="2866" y="777"/>
                      </a:lnTo>
                      <a:cubicBezTo>
                        <a:pt x="2855" y="777"/>
                        <a:pt x="2855" y="788"/>
                        <a:pt x="2844" y="788"/>
                      </a:cubicBezTo>
                      <a:cubicBezTo>
                        <a:pt x="2767" y="788"/>
                        <a:pt x="2680" y="755"/>
                        <a:pt x="2592" y="755"/>
                      </a:cubicBezTo>
                      <a:cubicBezTo>
                        <a:pt x="2505" y="755"/>
                        <a:pt x="2450" y="766"/>
                        <a:pt x="2384" y="766"/>
                      </a:cubicBezTo>
                      <a:cubicBezTo>
                        <a:pt x="2370" y="766"/>
                        <a:pt x="2360" y="761"/>
                        <a:pt x="2346" y="761"/>
                      </a:cubicBezTo>
                      <a:cubicBezTo>
                        <a:pt x="2338" y="761"/>
                        <a:pt x="2330" y="762"/>
                        <a:pt x="2319" y="766"/>
                      </a:cubicBezTo>
                      <a:cubicBezTo>
                        <a:pt x="2264" y="777"/>
                        <a:pt x="2209" y="788"/>
                        <a:pt x="2166" y="809"/>
                      </a:cubicBezTo>
                      <a:cubicBezTo>
                        <a:pt x="2100" y="831"/>
                        <a:pt x="2045" y="875"/>
                        <a:pt x="1991" y="908"/>
                      </a:cubicBezTo>
                      <a:cubicBezTo>
                        <a:pt x="1881" y="984"/>
                        <a:pt x="1761" y="1039"/>
                        <a:pt x="1641" y="1083"/>
                      </a:cubicBezTo>
                      <a:cubicBezTo>
                        <a:pt x="1542" y="1127"/>
                        <a:pt x="1433" y="1159"/>
                        <a:pt x="1313" y="1159"/>
                      </a:cubicBezTo>
                      <a:cubicBezTo>
                        <a:pt x="1225" y="1192"/>
                        <a:pt x="1138" y="1203"/>
                        <a:pt x="1039" y="1203"/>
                      </a:cubicBezTo>
                      <a:cubicBezTo>
                        <a:pt x="1006" y="1203"/>
                        <a:pt x="984" y="1214"/>
                        <a:pt x="952" y="1225"/>
                      </a:cubicBezTo>
                      <a:lnTo>
                        <a:pt x="853" y="1225"/>
                      </a:lnTo>
                      <a:cubicBezTo>
                        <a:pt x="820" y="1225"/>
                        <a:pt x="799" y="1236"/>
                        <a:pt x="755" y="1236"/>
                      </a:cubicBezTo>
                      <a:cubicBezTo>
                        <a:pt x="689" y="1236"/>
                        <a:pt x="624" y="1225"/>
                        <a:pt x="558" y="1214"/>
                      </a:cubicBezTo>
                      <a:lnTo>
                        <a:pt x="449" y="1214"/>
                      </a:lnTo>
                      <a:cubicBezTo>
                        <a:pt x="328" y="1192"/>
                        <a:pt x="219" y="1149"/>
                        <a:pt x="109" y="1094"/>
                      </a:cubicBezTo>
                      <a:cubicBezTo>
                        <a:pt x="100" y="1100"/>
                        <a:pt x="88" y="1102"/>
                        <a:pt x="76" y="1102"/>
                      </a:cubicBezTo>
                      <a:cubicBezTo>
                        <a:pt x="64" y="1102"/>
                        <a:pt x="51" y="1100"/>
                        <a:pt x="40" y="1100"/>
                      </a:cubicBezTo>
                      <a:cubicBezTo>
                        <a:pt x="26" y="1100"/>
                        <a:pt x="15" y="1103"/>
                        <a:pt x="11" y="1116"/>
                      </a:cubicBezTo>
                      <a:cubicBezTo>
                        <a:pt x="0" y="1159"/>
                        <a:pt x="120" y="1203"/>
                        <a:pt x="208" y="1225"/>
                      </a:cubicBezTo>
                      <a:cubicBezTo>
                        <a:pt x="274" y="1247"/>
                        <a:pt x="339" y="1258"/>
                        <a:pt x="416" y="1269"/>
                      </a:cubicBezTo>
                      <a:cubicBezTo>
                        <a:pt x="470" y="1296"/>
                        <a:pt x="531" y="1315"/>
                        <a:pt x="600" y="1315"/>
                      </a:cubicBezTo>
                      <a:cubicBezTo>
                        <a:pt x="615" y="1315"/>
                        <a:pt x="630" y="1315"/>
                        <a:pt x="645" y="1313"/>
                      </a:cubicBezTo>
                      <a:cubicBezTo>
                        <a:pt x="706" y="1318"/>
                        <a:pt x="766" y="1321"/>
                        <a:pt x="826" y="1321"/>
                      </a:cubicBezTo>
                      <a:cubicBezTo>
                        <a:pt x="886" y="1321"/>
                        <a:pt x="946" y="1318"/>
                        <a:pt x="1006" y="1313"/>
                      </a:cubicBezTo>
                      <a:cubicBezTo>
                        <a:pt x="1127" y="1302"/>
                        <a:pt x="1258" y="1291"/>
                        <a:pt x="1378" y="1258"/>
                      </a:cubicBezTo>
                      <a:cubicBezTo>
                        <a:pt x="1411" y="1258"/>
                        <a:pt x="1477" y="1247"/>
                        <a:pt x="1488" y="1247"/>
                      </a:cubicBezTo>
                      <a:cubicBezTo>
                        <a:pt x="1499" y="1247"/>
                        <a:pt x="1509" y="1236"/>
                        <a:pt x="1509" y="1236"/>
                      </a:cubicBezTo>
                      <a:cubicBezTo>
                        <a:pt x="1586" y="1214"/>
                        <a:pt x="1652" y="1225"/>
                        <a:pt x="1695" y="1214"/>
                      </a:cubicBezTo>
                      <a:cubicBezTo>
                        <a:pt x="1739" y="1203"/>
                        <a:pt x="1772" y="1192"/>
                        <a:pt x="1805" y="1170"/>
                      </a:cubicBezTo>
                      <a:cubicBezTo>
                        <a:pt x="1870" y="1149"/>
                        <a:pt x="1914" y="1094"/>
                        <a:pt x="1969" y="1072"/>
                      </a:cubicBezTo>
                      <a:cubicBezTo>
                        <a:pt x="2034" y="1039"/>
                        <a:pt x="2111" y="1006"/>
                        <a:pt x="2188" y="984"/>
                      </a:cubicBezTo>
                      <a:cubicBezTo>
                        <a:pt x="2264" y="952"/>
                        <a:pt x="2352" y="941"/>
                        <a:pt x="2428" y="930"/>
                      </a:cubicBezTo>
                      <a:lnTo>
                        <a:pt x="2494" y="930"/>
                      </a:lnTo>
                      <a:cubicBezTo>
                        <a:pt x="2505" y="930"/>
                        <a:pt x="2527" y="919"/>
                        <a:pt x="2548" y="919"/>
                      </a:cubicBezTo>
                      <a:cubicBezTo>
                        <a:pt x="2581" y="919"/>
                        <a:pt x="2603" y="930"/>
                        <a:pt x="2636" y="930"/>
                      </a:cubicBezTo>
                      <a:cubicBezTo>
                        <a:pt x="2723" y="941"/>
                        <a:pt x="2811" y="952"/>
                        <a:pt x="2877" y="963"/>
                      </a:cubicBezTo>
                      <a:cubicBezTo>
                        <a:pt x="2942" y="984"/>
                        <a:pt x="2975" y="995"/>
                        <a:pt x="3019" y="1006"/>
                      </a:cubicBezTo>
                      <a:lnTo>
                        <a:pt x="3150" y="1006"/>
                      </a:lnTo>
                      <a:cubicBezTo>
                        <a:pt x="3205" y="1006"/>
                        <a:pt x="3248" y="1006"/>
                        <a:pt x="3292" y="995"/>
                      </a:cubicBezTo>
                      <a:cubicBezTo>
                        <a:pt x="3347" y="984"/>
                        <a:pt x="3402" y="974"/>
                        <a:pt x="3456" y="952"/>
                      </a:cubicBezTo>
                      <a:cubicBezTo>
                        <a:pt x="3511" y="941"/>
                        <a:pt x="3577" y="930"/>
                        <a:pt x="3631" y="919"/>
                      </a:cubicBezTo>
                      <a:cubicBezTo>
                        <a:pt x="3686" y="897"/>
                        <a:pt x="3741" y="886"/>
                        <a:pt x="3795" y="864"/>
                      </a:cubicBezTo>
                      <a:cubicBezTo>
                        <a:pt x="3850" y="842"/>
                        <a:pt x="3894" y="820"/>
                        <a:pt x="3938" y="799"/>
                      </a:cubicBezTo>
                      <a:lnTo>
                        <a:pt x="3981" y="777"/>
                      </a:lnTo>
                      <a:cubicBezTo>
                        <a:pt x="4003" y="766"/>
                        <a:pt x="4025" y="755"/>
                        <a:pt x="4047" y="744"/>
                      </a:cubicBezTo>
                      <a:cubicBezTo>
                        <a:pt x="4069" y="733"/>
                        <a:pt x="4123" y="689"/>
                        <a:pt x="4156" y="656"/>
                      </a:cubicBezTo>
                      <a:cubicBezTo>
                        <a:pt x="4189" y="634"/>
                        <a:pt x="4211" y="624"/>
                        <a:pt x="4233" y="602"/>
                      </a:cubicBezTo>
                      <a:cubicBezTo>
                        <a:pt x="4309" y="547"/>
                        <a:pt x="4375" y="470"/>
                        <a:pt x="4430" y="405"/>
                      </a:cubicBezTo>
                      <a:cubicBezTo>
                        <a:pt x="4517" y="317"/>
                        <a:pt x="4594" y="219"/>
                        <a:pt x="4627" y="109"/>
                      </a:cubicBezTo>
                      <a:cubicBezTo>
                        <a:pt x="4616" y="66"/>
                        <a:pt x="4605" y="44"/>
                        <a:pt x="458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54" name="Google Shape;254;p3"/>
              <p:cNvGrpSpPr/>
              <p:nvPr/>
            </p:nvGrpSpPr>
            <p:grpSpPr>
              <a:xfrm rot="10800000" flipH="1">
                <a:off x="6541913" y="4145338"/>
                <a:ext cx="119250" cy="106125"/>
                <a:chOff x="8527250" y="1363000"/>
                <a:chExt cx="119250" cy="106125"/>
              </a:xfrm>
            </p:grpSpPr>
            <p:sp>
              <p:nvSpPr>
                <p:cNvPr id="255" name="Google Shape;255;p3"/>
                <p:cNvSpPr/>
                <p:nvPr/>
              </p:nvSpPr>
              <p:spPr>
                <a:xfrm>
                  <a:off x="8584675" y="1456800"/>
                  <a:ext cx="1950" cy="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" h="44" extrusionOk="0">
                      <a:moveTo>
                        <a:pt x="77" y="0"/>
                      </a:moveTo>
                      <a:lnTo>
                        <a:pt x="1" y="22"/>
                      </a:lnTo>
                      <a:cubicBezTo>
                        <a:pt x="11" y="33"/>
                        <a:pt x="11" y="33"/>
                        <a:pt x="22" y="44"/>
                      </a:cubicBezTo>
                      <a:cubicBezTo>
                        <a:pt x="33" y="33"/>
                        <a:pt x="55" y="22"/>
                        <a:pt x="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256;p3"/>
                <p:cNvSpPr/>
                <p:nvPr/>
              </p:nvSpPr>
              <p:spPr>
                <a:xfrm>
                  <a:off x="8584400" y="1465550"/>
                  <a:ext cx="300" cy="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12" extrusionOk="0">
                      <a:moveTo>
                        <a:pt x="1" y="0"/>
                      </a:moveTo>
                      <a:lnTo>
                        <a:pt x="12" y="11"/>
                      </a:lnTo>
                      <a:cubicBezTo>
                        <a:pt x="12" y="11"/>
                        <a:pt x="1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257;p3"/>
                <p:cNvSpPr/>
                <p:nvPr/>
              </p:nvSpPr>
              <p:spPr>
                <a:xfrm>
                  <a:off x="8527250" y="1363000"/>
                  <a:ext cx="119250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" h="4245" extrusionOk="0">
                      <a:moveTo>
                        <a:pt x="2270" y="398"/>
                      </a:moveTo>
                      <a:cubicBezTo>
                        <a:pt x="2357" y="398"/>
                        <a:pt x="2444" y="404"/>
                        <a:pt x="2527" y="416"/>
                      </a:cubicBezTo>
                      <a:cubicBezTo>
                        <a:pt x="2779" y="471"/>
                        <a:pt x="3019" y="548"/>
                        <a:pt x="3249" y="657"/>
                      </a:cubicBezTo>
                      <a:cubicBezTo>
                        <a:pt x="3369" y="701"/>
                        <a:pt x="3479" y="755"/>
                        <a:pt x="3577" y="832"/>
                      </a:cubicBezTo>
                      <a:cubicBezTo>
                        <a:pt x="3632" y="876"/>
                        <a:pt x="3741" y="952"/>
                        <a:pt x="3796" y="996"/>
                      </a:cubicBezTo>
                      <a:cubicBezTo>
                        <a:pt x="3851" y="1040"/>
                        <a:pt x="3894" y="1051"/>
                        <a:pt x="3927" y="1084"/>
                      </a:cubicBezTo>
                      <a:lnTo>
                        <a:pt x="3993" y="1127"/>
                      </a:lnTo>
                      <a:lnTo>
                        <a:pt x="4026" y="1149"/>
                      </a:lnTo>
                      <a:lnTo>
                        <a:pt x="4037" y="1149"/>
                      </a:lnTo>
                      <a:cubicBezTo>
                        <a:pt x="4048" y="1149"/>
                        <a:pt x="4048" y="1160"/>
                        <a:pt x="4048" y="1171"/>
                      </a:cubicBezTo>
                      <a:lnTo>
                        <a:pt x="4048" y="1182"/>
                      </a:lnTo>
                      <a:lnTo>
                        <a:pt x="4048" y="1204"/>
                      </a:lnTo>
                      <a:lnTo>
                        <a:pt x="4069" y="1259"/>
                      </a:lnTo>
                      <a:lnTo>
                        <a:pt x="4124" y="1455"/>
                      </a:lnTo>
                      <a:cubicBezTo>
                        <a:pt x="4157" y="1598"/>
                        <a:pt x="4179" y="1729"/>
                        <a:pt x="4212" y="1871"/>
                      </a:cubicBezTo>
                      <a:cubicBezTo>
                        <a:pt x="4212" y="1937"/>
                        <a:pt x="4223" y="2013"/>
                        <a:pt x="4223" y="2079"/>
                      </a:cubicBezTo>
                      <a:cubicBezTo>
                        <a:pt x="4212" y="2188"/>
                        <a:pt x="4223" y="2298"/>
                        <a:pt x="4233" y="2396"/>
                      </a:cubicBezTo>
                      <a:cubicBezTo>
                        <a:pt x="4244" y="2451"/>
                        <a:pt x="4244" y="2494"/>
                        <a:pt x="4255" y="2538"/>
                      </a:cubicBezTo>
                      <a:cubicBezTo>
                        <a:pt x="4255" y="2582"/>
                        <a:pt x="4244" y="2637"/>
                        <a:pt x="4244" y="2680"/>
                      </a:cubicBezTo>
                      <a:cubicBezTo>
                        <a:pt x="4201" y="2855"/>
                        <a:pt x="4146" y="3019"/>
                        <a:pt x="4069" y="3173"/>
                      </a:cubicBezTo>
                      <a:cubicBezTo>
                        <a:pt x="4004" y="3304"/>
                        <a:pt x="3927" y="3413"/>
                        <a:pt x="3840" y="3533"/>
                      </a:cubicBezTo>
                      <a:lnTo>
                        <a:pt x="3774" y="3610"/>
                      </a:lnTo>
                      <a:cubicBezTo>
                        <a:pt x="3752" y="3632"/>
                        <a:pt x="3763" y="3632"/>
                        <a:pt x="3741" y="3632"/>
                      </a:cubicBezTo>
                      <a:cubicBezTo>
                        <a:pt x="3698" y="3643"/>
                        <a:pt x="3643" y="3654"/>
                        <a:pt x="3599" y="3654"/>
                      </a:cubicBezTo>
                      <a:cubicBezTo>
                        <a:pt x="3583" y="3656"/>
                        <a:pt x="3566" y="3657"/>
                        <a:pt x="3549" y="3657"/>
                      </a:cubicBezTo>
                      <a:cubicBezTo>
                        <a:pt x="3503" y="3657"/>
                        <a:pt x="3453" y="3651"/>
                        <a:pt x="3403" y="3651"/>
                      </a:cubicBezTo>
                      <a:cubicBezTo>
                        <a:pt x="3384" y="3651"/>
                        <a:pt x="3366" y="3651"/>
                        <a:pt x="3348" y="3654"/>
                      </a:cubicBezTo>
                      <a:cubicBezTo>
                        <a:pt x="3312" y="3657"/>
                        <a:pt x="3278" y="3658"/>
                        <a:pt x="3244" y="3658"/>
                      </a:cubicBezTo>
                      <a:cubicBezTo>
                        <a:pt x="3162" y="3658"/>
                        <a:pt x="3083" y="3651"/>
                        <a:pt x="2998" y="3643"/>
                      </a:cubicBezTo>
                      <a:lnTo>
                        <a:pt x="2779" y="3643"/>
                      </a:lnTo>
                      <a:cubicBezTo>
                        <a:pt x="2757" y="3643"/>
                        <a:pt x="2680" y="3676"/>
                        <a:pt x="2626" y="3698"/>
                      </a:cubicBezTo>
                      <a:cubicBezTo>
                        <a:pt x="2571" y="3708"/>
                        <a:pt x="2560" y="3719"/>
                        <a:pt x="2527" y="3730"/>
                      </a:cubicBezTo>
                      <a:cubicBezTo>
                        <a:pt x="2511" y="3736"/>
                        <a:pt x="2497" y="3736"/>
                        <a:pt x="2483" y="3736"/>
                      </a:cubicBezTo>
                      <a:cubicBezTo>
                        <a:pt x="2470" y="3736"/>
                        <a:pt x="2456" y="3736"/>
                        <a:pt x="2440" y="3741"/>
                      </a:cubicBezTo>
                      <a:lnTo>
                        <a:pt x="2374" y="3752"/>
                      </a:lnTo>
                      <a:cubicBezTo>
                        <a:pt x="2352" y="3774"/>
                        <a:pt x="2330" y="3785"/>
                        <a:pt x="2319" y="3796"/>
                      </a:cubicBezTo>
                      <a:cubicBezTo>
                        <a:pt x="2308" y="3785"/>
                        <a:pt x="2308" y="3785"/>
                        <a:pt x="2298" y="3774"/>
                      </a:cubicBezTo>
                      <a:cubicBezTo>
                        <a:pt x="2265" y="3785"/>
                        <a:pt x="2221" y="3796"/>
                        <a:pt x="2188" y="3796"/>
                      </a:cubicBezTo>
                      <a:cubicBezTo>
                        <a:pt x="2112" y="3796"/>
                        <a:pt x="2035" y="3796"/>
                        <a:pt x="1969" y="3807"/>
                      </a:cubicBezTo>
                      <a:cubicBezTo>
                        <a:pt x="1937" y="3807"/>
                        <a:pt x="1937" y="3796"/>
                        <a:pt x="1904" y="3796"/>
                      </a:cubicBezTo>
                      <a:cubicBezTo>
                        <a:pt x="1893" y="3763"/>
                        <a:pt x="1882" y="3741"/>
                        <a:pt x="1860" y="3719"/>
                      </a:cubicBezTo>
                      <a:cubicBezTo>
                        <a:pt x="1871" y="3698"/>
                        <a:pt x="1871" y="3687"/>
                        <a:pt x="1860" y="3676"/>
                      </a:cubicBezTo>
                      <a:cubicBezTo>
                        <a:pt x="1838" y="3665"/>
                        <a:pt x="1871" y="3643"/>
                        <a:pt x="1849" y="3632"/>
                      </a:cubicBezTo>
                      <a:cubicBezTo>
                        <a:pt x="1871" y="3621"/>
                        <a:pt x="1904" y="3599"/>
                        <a:pt x="1926" y="3577"/>
                      </a:cubicBezTo>
                      <a:cubicBezTo>
                        <a:pt x="1991" y="3588"/>
                        <a:pt x="2057" y="3599"/>
                        <a:pt x="2123" y="3621"/>
                      </a:cubicBezTo>
                      <a:cubicBezTo>
                        <a:pt x="2079" y="3588"/>
                        <a:pt x="2024" y="3555"/>
                        <a:pt x="1980" y="3533"/>
                      </a:cubicBezTo>
                      <a:cubicBezTo>
                        <a:pt x="1893" y="3468"/>
                        <a:pt x="1805" y="3402"/>
                        <a:pt x="1729" y="3337"/>
                      </a:cubicBezTo>
                      <a:cubicBezTo>
                        <a:pt x="1510" y="3140"/>
                        <a:pt x="1302" y="2921"/>
                        <a:pt x="1127" y="2680"/>
                      </a:cubicBezTo>
                      <a:cubicBezTo>
                        <a:pt x="1073" y="2604"/>
                        <a:pt x="1018" y="2527"/>
                        <a:pt x="963" y="2440"/>
                      </a:cubicBezTo>
                      <a:lnTo>
                        <a:pt x="952" y="2418"/>
                      </a:lnTo>
                      <a:lnTo>
                        <a:pt x="733" y="2079"/>
                      </a:lnTo>
                      <a:cubicBezTo>
                        <a:pt x="712" y="2046"/>
                        <a:pt x="679" y="1991"/>
                        <a:pt x="646" y="1948"/>
                      </a:cubicBezTo>
                      <a:lnTo>
                        <a:pt x="635" y="1926"/>
                      </a:lnTo>
                      <a:lnTo>
                        <a:pt x="635" y="1915"/>
                      </a:lnTo>
                      <a:cubicBezTo>
                        <a:pt x="635" y="1915"/>
                        <a:pt x="635" y="1915"/>
                        <a:pt x="624" y="1904"/>
                      </a:cubicBezTo>
                      <a:cubicBezTo>
                        <a:pt x="624" y="1893"/>
                        <a:pt x="624" y="1882"/>
                        <a:pt x="635" y="1882"/>
                      </a:cubicBezTo>
                      <a:lnTo>
                        <a:pt x="690" y="1794"/>
                      </a:lnTo>
                      <a:cubicBezTo>
                        <a:pt x="733" y="1751"/>
                        <a:pt x="766" y="1696"/>
                        <a:pt x="799" y="1641"/>
                      </a:cubicBezTo>
                      <a:cubicBezTo>
                        <a:pt x="832" y="1576"/>
                        <a:pt x="876" y="1510"/>
                        <a:pt x="908" y="1444"/>
                      </a:cubicBezTo>
                      <a:cubicBezTo>
                        <a:pt x="996" y="1302"/>
                        <a:pt x="1062" y="1138"/>
                        <a:pt x="1083" y="974"/>
                      </a:cubicBezTo>
                      <a:lnTo>
                        <a:pt x="1127" y="832"/>
                      </a:lnTo>
                      <a:lnTo>
                        <a:pt x="1138" y="821"/>
                      </a:lnTo>
                      <a:cubicBezTo>
                        <a:pt x="1149" y="788"/>
                        <a:pt x="1149" y="755"/>
                        <a:pt x="1160" y="723"/>
                      </a:cubicBezTo>
                      <a:lnTo>
                        <a:pt x="1182" y="646"/>
                      </a:lnTo>
                      <a:cubicBezTo>
                        <a:pt x="1182" y="635"/>
                        <a:pt x="1204" y="635"/>
                        <a:pt x="1204" y="635"/>
                      </a:cubicBezTo>
                      <a:cubicBezTo>
                        <a:pt x="1291" y="591"/>
                        <a:pt x="1401" y="559"/>
                        <a:pt x="1488" y="526"/>
                      </a:cubicBezTo>
                      <a:cubicBezTo>
                        <a:pt x="1685" y="471"/>
                        <a:pt x="1893" y="427"/>
                        <a:pt x="2090" y="405"/>
                      </a:cubicBezTo>
                      <a:cubicBezTo>
                        <a:pt x="2149" y="401"/>
                        <a:pt x="2209" y="398"/>
                        <a:pt x="2270" y="398"/>
                      </a:cubicBezTo>
                      <a:close/>
                      <a:moveTo>
                        <a:pt x="2254" y="1"/>
                      </a:moveTo>
                      <a:cubicBezTo>
                        <a:pt x="2046" y="1"/>
                        <a:pt x="1827" y="23"/>
                        <a:pt x="1619" y="66"/>
                      </a:cubicBezTo>
                      <a:cubicBezTo>
                        <a:pt x="1488" y="88"/>
                        <a:pt x="1357" y="121"/>
                        <a:pt x="1237" y="165"/>
                      </a:cubicBezTo>
                      <a:cubicBezTo>
                        <a:pt x="1182" y="187"/>
                        <a:pt x="1116" y="209"/>
                        <a:pt x="1062" y="230"/>
                      </a:cubicBezTo>
                      <a:lnTo>
                        <a:pt x="788" y="329"/>
                      </a:lnTo>
                      <a:cubicBezTo>
                        <a:pt x="788" y="351"/>
                        <a:pt x="777" y="373"/>
                        <a:pt x="766" y="384"/>
                      </a:cubicBezTo>
                      <a:lnTo>
                        <a:pt x="766" y="394"/>
                      </a:lnTo>
                      <a:cubicBezTo>
                        <a:pt x="744" y="438"/>
                        <a:pt x="723" y="493"/>
                        <a:pt x="712" y="537"/>
                      </a:cubicBezTo>
                      <a:cubicBezTo>
                        <a:pt x="690" y="580"/>
                        <a:pt x="690" y="591"/>
                        <a:pt x="679" y="624"/>
                      </a:cubicBezTo>
                      <a:cubicBezTo>
                        <a:pt x="657" y="690"/>
                        <a:pt x="646" y="744"/>
                        <a:pt x="635" y="799"/>
                      </a:cubicBezTo>
                      <a:cubicBezTo>
                        <a:pt x="580" y="1007"/>
                        <a:pt x="504" y="1204"/>
                        <a:pt x="394" y="1390"/>
                      </a:cubicBezTo>
                      <a:cubicBezTo>
                        <a:pt x="362" y="1444"/>
                        <a:pt x="318" y="1499"/>
                        <a:pt x="274" y="1543"/>
                      </a:cubicBezTo>
                      <a:cubicBezTo>
                        <a:pt x="263" y="1565"/>
                        <a:pt x="241" y="1587"/>
                        <a:pt x="219" y="1609"/>
                      </a:cubicBezTo>
                      <a:lnTo>
                        <a:pt x="154" y="1674"/>
                      </a:lnTo>
                      <a:lnTo>
                        <a:pt x="1" y="1816"/>
                      </a:lnTo>
                      <a:cubicBezTo>
                        <a:pt x="99" y="1958"/>
                        <a:pt x="187" y="2101"/>
                        <a:pt x="274" y="2243"/>
                      </a:cubicBezTo>
                      <a:cubicBezTo>
                        <a:pt x="537" y="2691"/>
                        <a:pt x="854" y="3096"/>
                        <a:pt x="1215" y="3468"/>
                      </a:cubicBezTo>
                      <a:cubicBezTo>
                        <a:pt x="1390" y="3698"/>
                        <a:pt x="1598" y="3905"/>
                        <a:pt x="1805" y="4102"/>
                      </a:cubicBezTo>
                      <a:cubicBezTo>
                        <a:pt x="1871" y="4157"/>
                        <a:pt x="1937" y="4190"/>
                        <a:pt x="2013" y="4212"/>
                      </a:cubicBezTo>
                      <a:cubicBezTo>
                        <a:pt x="2079" y="4223"/>
                        <a:pt x="2090" y="4244"/>
                        <a:pt x="2123" y="4244"/>
                      </a:cubicBezTo>
                      <a:cubicBezTo>
                        <a:pt x="2177" y="4233"/>
                        <a:pt x="2221" y="4201"/>
                        <a:pt x="2243" y="4168"/>
                      </a:cubicBezTo>
                      <a:cubicBezTo>
                        <a:pt x="2254" y="4146"/>
                        <a:pt x="2276" y="4124"/>
                        <a:pt x="2287" y="4102"/>
                      </a:cubicBezTo>
                      <a:cubicBezTo>
                        <a:pt x="2330" y="4146"/>
                        <a:pt x="2385" y="4179"/>
                        <a:pt x="2451" y="4190"/>
                      </a:cubicBezTo>
                      <a:cubicBezTo>
                        <a:pt x="2478" y="4201"/>
                        <a:pt x="2508" y="4206"/>
                        <a:pt x="2540" y="4206"/>
                      </a:cubicBezTo>
                      <a:cubicBezTo>
                        <a:pt x="2571" y="4206"/>
                        <a:pt x="2604" y="4201"/>
                        <a:pt x="2637" y="4190"/>
                      </a:cubicBezTo>
                      <a:cubicBezTo>
                        <a:pt x="2735" y="4146"/>
                        <a:pt x="2844" y="4113"/>
                        <a:pt x="2954" y="4113"/>
                      </a:cubicBezTo>
                      <a:cubicBezTo>
                        <a:pt x="2982" y="4111"/>
                        <a:pt x="3011" y="4110"/>
                        <a:pt x="3039" y="4110"/>
                      </a:cubicBezTo>
                      <a:cubicBezTo>
                        <a:pt x="3155" y="4110"/>
                        <a:pt x="3275" y="4124"/>
                        <a:pt x="3424" y="4124"/>
                      </a:cubicBezTo>
                      <a:cubicBezTo>
                        <a:pt x="3566" y="4102"/>
                        <a:pt x="3719" y="4069"/>
                        <a:pt x="3862" y="4026"/>
                      </a:cubicBezTo>
                      <a:cubicBezTo>
                        <a:pt x="3883" y="4015"/>
                        <a:pt x="3905" y="4004"/>
                        <a:pt x="3927" y="3993"/>
                      </a:cubicBezTo>
                      <a:lnTo>
                        <a:pt x="4004" y="3971"/>
                      </a:lnTo>
                      <a:cubicBezTo>
                        <a:pt x="4058" y="3960"/>
                        <a:pt x="4080" y="3905"/>
                        <a:pt x="4113" y="3873"/>
                      </a:cubicBezTo>
                      <a:lnTo>
                        <a:pt x="4146" y="3818"/>
                      </a:lnTo>
                      <a:lnTo>
                        <a:pt x="4179" y="3785"/>
                      </a:lnTo>
                      <a:lnTo>
                        <a:pt x="4244" y="3708"/>
                      </a:lnTo>
                      <a:cubicBezTo>
                        <a:pt x="4387" y="3555"/>
                        <a:pt x="4496" y="3369"/>
                        <a:pt x="4562" y="3173"/>
                      </a:cubicBezTo>
                      <a:cubicBezTo>
                        <a:pt x="4726" y="2768"/>
                        <a:pt x="4769" y="2308"/>
                        <a:pt x="4704" y="1871"/>
                      </a:cubicBezTo>
                      <a:cubicBezTo>
                        <a:pt x="4660" y="1609"/>
                        <a:pt x="4594" y="1346"/>
                        <a:pt x="4518" y="1094"/>
                      </a:cubicBezTo>
                      <a:lnTo>
                        <a:pt x="4496" y="985"/>
                      </a:lnTo>
                      <a:cubicBezTo>
                        <a:pt x="4496" y="963"/>
                        <a:pt x="4485" y="941"/>
                        <a:pt x="4474" y="930"/>
                      </a:cubicBezTo>
                      <a:lnTo>
                        <a:pt x="4430" y="887"/>
                      </a:lnTo>
                      <a:lnTo>
                        <a:pt x="4277" y="766"/>
                      </a:lnTo>
                      <a:cubicBezTo>
                        <a:pt x="4201" y="712"/>
                        <a:pt x="4113" y="657"/>
                        <a:pt x="4037" y="591"/>
                      </a:cubicBezTo>
                      <a:cubicBezTo>
                        <a:pt x="3862" y="482"/>
                        <a:pt x="3687" y="373"/>
                        <a:pt x="3501" y="285"/>
                      </a:cubicBezTo>
                      <a:cubicBezTo>
                        <a:pt x="3315" y="198"/>
                        <a:pt x="3107" y="132"/>
                        <a:pt x="2899" y="77"/>
                      </a:cubicBezTo>
                      <a:cubicBezTo>
                        <a:pt x="2691" y="23"/>
                        <a:pt x="2473" y="1"/>
                        <a:pt x="225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3"/>
                <p:cNvSpPr/>
                <p:nvPr/>
              </p:nvSpPr>
              <p:spPr>
                <a:xfrm>
                  <a:off x="8573200" y="1382925"/>
                  <a:ext cx="46225" cy="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9" h="3032" extrusionOk="0">
                      <a:moveTo>
                        <a:pt x="1485" y="1"/>
                      </a:moveTo>
                      <a:cubicBezTo>
                        <a:pt x="1483" y="1"/>
                        <a:pt x="1480" y="1"/>
                        <a:pt x="1477" y="2"/>
                      </a:cubicBezTo>
                      <a:cubicBezTo>
                        <a:pt x="1455" y="24"/>
                        <a:pt x="1499" y="112"/>
                        <a:pt x="1531" y="177"/>
                      </a:cubicBezTo>
                      <a:cubicBezTo>
                        <a:pt x="1564" y="243"/>
                        <a:pt x="1586" y="308"/>
                        <a:pt x="1608" y="330"/>
                      </a:cubicBezTo>
                      <a:cubicBezTo>
                        <a:pt x="1597" y="385"/>
                        <a:pt x="1630" y="451"/>
                        <a:pt x="1652" y="516"/>
                      </a:cubicBezTo>
                      <a:cubicBezTo>
                        <a:pt x="1695" y="604"/>
                        <a:pt x="1717" y="702"/>
                        <a:pt x="1728" y="801"/>
                      </a:cubicBezTo>
                      <a:cubicBezTo>
                        <a:pt x="1739" y="899"/>
                        <a:pt x="1739" y="997"/>
                        <a:pt x="1728" y="1096"/>
                      </a:cubicBezTo>
                      <a:cubicBezTo>
                        <a:pt x="1717" y="1129"/>
                        <a:pt x="1706" y="1161"/>
                        <a:pt x="1685" y="1183"/>
                      </a:cubicBezTo>
                      <a:lnTo>
                        <a:pt x="1685" y="1216"/>
                      </a:lnTo>
                      <a:cubicBezTo>
                        <a:pt x="1674" y="1260"/>
                        <a:pt x="1641" y="1304"/>
                        <a:pt x="1619" y="1347"/>
                      </a:cubicBezTo>
                      <a:cubicBezTo>
                        <a:pt x="1608" y="1380"/>
                        <a:pt x="1597" y="1413"/>
                        <a:pt x="1586" y="1446"/>
                      </a:cubicBezTo>
                      <a:cubicBezTo>
                        <a:pt x="1586" y="1501"/>
                        <a:pt x="1597" y="1555"/>
                        <a:pt x="1608" y="1610"/>
                      </a:cubicBezTo>
                      <a:cubicBezTo>
                        <a:pt x="1619" y="1676"/>
                        <a:pt x="1630" y="1752"/>
                        <a:pt x="1641" y="1818"/>
                      </a:cubicBezTo>
                      <a:cubicBezTo>
                        <a:pt x="1663" y="1883"/>
                        <a:pt x="1685" y="1949"/>
                        <a:pt x="1695" y="2026"/>
                      </a:cubicBezTo>
                      <a:lnTo>
                        <a:pt x="1695" y="2069"/>
                      </a:lnTo>
                      <a:cubicBezTo>
                        <a:pt x="1695" y="2080"/>
                        <a:pt x="1706" y="2102"/>
                        <a:pt x="1706" y="2113"/>
                      </a:cubicBezTo>
                      <a:cubicBezTo>
                        <a:pt x="1695" y="2135"/>
                        <a:pt x="1695" y="2157"/>
                        <a:pt x="1685" y="2179"/>
                      </a:cubicBezTo>
                      <a:cubicBezTo>
                        <a:pt x="1674" y="2233"/>
                        <a:pt x="1641" y="2299"/>
                        <a:pt x="1597" y="2343"/>
                      </a:cubicBezTo>
                      <a:cubicBezTo>
                        <a:pt x="1564" y="2365"/>
                        <a:pt x="1531" y="2386"/>
                        <a:pt x="1499" y="2397"/>
                      </a:cubicBezTo>
                      <a:cubicBezTo>
                        <a:pt x="1477" y="2419"/>
                        <a:pt x="1444" y="2452"/>
                        <a:pt x="1422" y="2474"/>
                      </a:cubicBezTo>
                      <a:cubicBezTo>
                        <a:pt x="1389" y="2485"/>
                        <a:pt x="1356" y="2518"/>
                        <a:pt x="1335" y="2529"/>
                      </a:cubicBezTo>
                      <a:cubicBezTo>
                        <a:pt x="1302" y="2551"/>
                        <a:pt x="1247" y="2594"/>
                        <a:pt x="1214" y="2616"/>
                      </a:cubicBezTo>
                      <a:cubicBezTo>
                        <a:pt x="1181" y="2638"/>
                        <a:pt x="1127" y="2649"/>
                        <a:pt x="1072" y="2671"/>
                      </a:cubicBezTo>
                      <a:cubicBezTo>
                        <a:pt x="1028" y="2693"/>
                        <a:pt x="985" y="2704"/>
                        <a:pt x="941" y="2726"/>
                      </a:cubicBezTo>
                      <a:cubicBezTo>
                        <a:pt x="897" y="2736"/>
                        <a:pt x="831" y="2758"/>
                        <a:pt x="777" y="2769"/>
                      </a:cubicBezTo>
                      <a:cubicBezTo>
                        <a:pt x="766" y="2769"/>
                        <a:pt x="744" y="2769"/>
                        <a:pt x="722" y="2780"/>
                      </a:cubicBezTo>
                      <a:cubicBezTo>
                        <a:pt x="700" y="2791"/>
                        <a:pt x="656" y="2802"/>
                        <a:pt x="613" y="2813"/>
                      </a:cubicBezTo>
                      <a:cubicBezTo>
                        <a:pt x="591" y="2813"/>
                        <a:pt x="569" y="2824"/>
                        <a:pt x="536" y="2824"/>
                      </a:cubicBezTo>
                      <a:cubicBezTo>
                        <a:pt x="470" y="2835"/>
                        <a:pt x="394" y="2835"/>
                        <a:pt x="328" y="2835"/>
                      </a:cubicBezTo>
                      <a:lnTo>
                        <a:pt x="274" y="2835"/>
                      </a:lnTo>
                      <a:cubicBezTo>
                        <a:pt x="208" y="2824"/>
                        <a:pt x="142" y="2813"/>
                        <a:pt x="77" y="2802"/>
                      </a:cubicBezTo>
                      <a:cubicBezTo>
                        <a:pt x="55" y="2824"/>
                        <a:pt x="33" y="2835"/>
                        <a:pt x="0" y="2857"/>
                      </a:cubicBezTo>
                      <a:cubicBezTo>
                        <a:pt x="33" y="2868"/>
                        <a:pt x="0" y="2879"/>
                        <a:pt x="22" y="2890"/>
                      </a:cubicBezTo>
                      <a:cubicBezTo>
                        <a:pt x="22" y="2911"/>
                        <a:pt x="22" y="2922"/>
                        <a:pt x="22" y="2933"/>
                      </a:cubicBezTo>
                      <a:cubicBezTo>
                        <a:pt x="44" y="2955"/>
                        <a:pt x="55" y="2988"/>
                        <a:pt x="55" y="3010"/>
                      </a:cubicBezTo>
                      <a:cubicBezTo>
                        <a:pt x="88" y="3010"/>
                        <a:pt x="88" y="3021"/>
                        <a:pt x="120" y="3032"/>
                      </a:cubicBezTo>
                      <a:cubicBezTo>
                        <a:pt x="197" y="3021"/>
                        <a:pt x="274" y="3010"/>
                        <a:pt x="339" y="3010"/>
                      </a:cubicBezTo>
                      <a:cubicBezTo>
                        <a:pt x="383" y="3010"/>
                        <a:pt x="416" y="3010"/>
                        <a:pt x="449" y="2999"/>
                      </a:cubicBezTo>
                      <a:lnTo>
                        <a:pt x="525" y="2977"/>
                      </a:lnTo>
                      <a:lnTo>
                        <a:pt x="591" y="2955"/>
                      </a:lnTo>
                      <a:lnTo>
                        <a:pt x="678" y="2955"/>
                      </a:lnTo>
                      <a:cubicBezTo>
                        <a:pt x="711" y="2944"/>
                        <a:pt x="744" y="2922"/>
                        <a:pt x="777" y="2911"/>
                      </a:cubicBezTo>
                      <a:cubicBezTo>
                        <a:pt x="820" y="2901"/>
                        <a:pt x="897" y="2879"/>
                        <a:pt x="930" y="2868"/>
                      </a:cubicBezTo>
                      <a:cubicBezTo>
                        <a:pt x="941" y="2864"/>
                        <a:pt x="948" y="2863"/>
                        <a:pt x="954" y="2863"/>
                      </a:cubicBezTo>
                      <a:cubicBezTo>
                        <a:pt x="965" y="2863"/>
                        <a:pt x="970" y="2868"/>
                        <a:pt x="985" y="2868"/>
                      </a:cubicBezTo>
                      <a:cubicBezTo>
                        <a:pt x="985" y="2868"/>
                        <a:pt x="995" y="2835"/>
                        <a:pt x="995" y="2835"/>
                      </a:cubicBezTo>
                      <a:lnTo>
                        <a:pt x="1017" y="2835"/>
                      </a:lnTo>
                      <a:cubicBezTo>
                        <a:pt x="1160" y="2780"/>
                        <a:pt x="1280" y="2715"/>
                        <a:pt x="1411" y="2660"/>
                      </a:cubicBezTo>
                      <a:cubicBezTo>
                        <a:pt x="1510" y="2638"/>
                        <a:pt x="1597" y="2583"/>
                        <a:pt x="1685" y="2529"/>
                      </a:cubicBezTo>
                      <a:cubicBezTo>
                        <a:pt x="1706" y="2485"/>
                        <a:pt x="1706" y="2463"/>
                        <a:pt x="1728" y="2430"/>
                      </a:cubicBezTo>
                      <a:cubicBezTo>
                        <a:pt x="1728" y="2419"/>
                        <a:pt x="1739" y="2408"/>
                        <a:pt x="1750" y="2397"/>
                      </a:cubicBezTo>
                      <a:cubicBezTo>
                        <a:pt x="1750" y="2386"/>
                        <a:pt x="1750" y="2386"/>
                        <a:pt x="1750" y="2376"/>
                      </a:cubicBezTo>
                      <a:cubicBezTo>
                        <a:pt x="1794" y="2310"/>
                        <a:pt x="1827" y="2233"/>
                        <a:pt x="1849" y="2157"/>
                      </a:cubicBezTo>
                      <a:cubicBezTo>
                        <a:pt x="1849" y="2102"/>
                        <a:pt x="1849" y="2036"/>
                        <a:pt x="1838" y="1982"/>
                      </a:cubicBezTo>
                      <a:lnTo>
                        <a:pt x="1838" y="1927"/>
                      </a:lnTo>
                      <a:cubicBezTo>
                        <a:pt x="1827" y="1883"/>
                        <a:pt x="1816" y="1840"/>
                        <a:pt x="1805" y="1796"/>
                      </a:cubicBezTo>
                      <a:cubicBezTo>
                        <a:pt x="1794" y="1752"/>
                        <a:pt x="1750" y="1708"/>
                        <a:pt x="1739" y="1665"/>
                      </a:cubicBezTo>
                      <a:cubicBezTo>
                        <a:pt x="1706" y="1566"/>
                        <a:pt x="1706" y="1457"/>
                        <a:pt x="1739" y="1358"/>
                      </a:cubicBezTo>
                      <a:cubicBezTo>
                        <a:pt x="1761" y="1271"/>
                        <a:pt x="1794" y="1172"/>
                        <a:pt x="1816" y="1074"/>
                      </a:cubicBezTo>
                      <a:cubicBezTo>
                        <a:pt x="1794" y="997"/>
                        <a:pt x="1827" y="910"/>
                        <a:pt x="1816" y="833"/>
                      </a:cubicBezTo>
                      <a:cubicBezTo>
                        <a:pt x="1816" y="801"/>
                        <a:pt x="1805" y="779"/>
                        <a:pt x="1794" y="746"/>
                      </a:cubicBezTo>
                      <a:cubicBezTo>
                        <a:pt x="1794" y="724"/>
                        <a:pt x="1794" y="691"/>
                        <a:pt x="1783" y="669"/>
                      </a:cubicBezTo>
                      <a:cubicBezTo>
                        <a:pt x="1783" y="637"/>
                        <a:pt x="1761" y="615"/>
                        <a:pt x="1761" y="593"/>
                      </a:cubicBezTo>
                      <a:cubicBezTo>
                        <a:pt x="1739" y="538"/>
                        <a:pt x="1739" y="472"/>
                        <a:pt x="1717" y="429"/>
                      </a:cubicBezTo>
                      <a:cubicBezTo>
                        <a:pt x="1706" y="396"/>
                        <a:pt x="1685" y="363"/>
                        <a:pt x="1674" y="341"/>
                      </a:cubicBezTo>
                      <a:cubicBezTo>
                        <a:pt x="1630" y="243"/>
                        <a:pt x="1597" y="144"/>
                        <a:pt x="1564" y="57"/>
                      </a:cubicBezTo>
                      <a:cubicBezTo>
                        <a:pt x="1534" y="47"/>
                        <a:pt x="1514" y="1"/>
                        <a:pt x="14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9" name="Google Shape;259;p3"/>
              <p:cNvSpPr/>
              <p:nvPr/>
            </p:nvSpPr>
            <p:spPr>
              <a:xfrm rot="10800000" flipH="1">
                <a:off x="6535638" y="4886738"/>
                <a:ext cx="2667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1067" h="901" extrusionOk="0">
                    <a:moveTo>
                      <a:pt x="490" y="1"/>
                    </a:moveTo>
                    <a:cubicBezTo>
                      <a:pt x="288" y="1"/>
                      <a:pt x="90" y="134"/>
                      <a:pt x="44" y="367"/>
                    </a:cubicBezTo>
                    <a:cubicBezTo>
                      <a:pt x="1" y="608"/>
                      <a:pt x="165" y="848"/>
                      <a:pt x="405" y="892"/>
                    </a:cubicBezTo>
                    <a:cubicBezTo>
                      <a:pt x="436" y="898"/>
                      <a:pt x="466" y="901"/>
                      <a:pt x="495" y="901"/>
                    </a:cubicBezTo>
                    <a:cubicBezTo>
                      <a:pt x="840" y="901"/>
                      <a:pt x="1066" y="506"/>
                      <a:pt x="865" y="203"/>
                    </a:cubicBezTo>
                    <a:cubicBezTo>
                      <a:pt x="771" y="65"/>
                      <a:pt x="629" y="1"/>
                      <a:pt x="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"/>
              <p:cNvSpPr/>
              <p:nvPr/>
            </p:nvSpPr>
            <p:spPr>
              <a:xfrm rot="10800000" flipH="1">
                <a:off x="6505088" y="4511963"/>
                <a:ext cx="35675" cy="2852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141" extrusionOk="0">
                    <a:moveTo>
                      <a:pt x="710" y="0"/>
                    </a:moveTo>
                    <a:cubicBezTo>
                      <a:pt x="622" y="0"/>
                      <a:pt x="533" y="20"/>
                      <a:pt x="449" y="62"/>
                    </a:cubicBezTo>
                    <a:cubicBezTo>
                      <a:pt x="1" y="292"/>
                      <a:pt x="56" y="959"/>
                      <a:pt x="537" y="1112"/>
                    </a:cubicBezTo>
                    <a:cubicBezTo>
                      <a:pt x="597" y="1131"/>
                      <a:pt x="657" y="1140"/>
                      <a:pt x="714" y="1140"/>
                    </a:cubicBezTo>
                    <a:cubicBezTo>
                      <a:pt x="1117" y="1140"/>
                      <a:pt x="1427" y="706"/>
                      <a:pt x="1226" y="314"/>
                    </a:cubicBezTo>
                    <a:cubicBezTo>
                      <a:pt x="1118" y="113"/>
                      <a:pt x="918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"/>
              <p:cNvSpPr/>
              <p:nvPr/>
            </p:nvSpPr>
            <p:spPr>
              <a:xfrm rot="10800000" flipH="1">
                <a:off x="6604975" y="45060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 rot="10800000" flipH="1">
                <a:off x="6611250" y="4513763"/>
                <a:ext cx="14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88" extrusionOk="0">
                    <a:moveTo>
                      <a:pt x="34" y="0"/>
                    </a:moveTo>
                    <a:lnTo>
                      <a:pt x="34" y="11"/>
                    </a:lnTo>
                    <a:cubicBezTo>
                      <a:pt x="34" y="11"/>
                      <a:pt x="23" y="22"/>
                      <a:pt x="23" y="22"/>
                    </a:cubicBezTo>
                    <a:cubicBezTo>
                      <a:pt x="23" y="33"/>
                      <a:pt x="12" y="44"/>
                      <a:pt x="12" y="55"/>
                    </a:cubicBezTo>
                    <a:lnTo>
                      <a:pt x="1" y="77"/>
                    </a:lnTo>
                    <a:lnTo>
                      <a:pt x="1" y="88"/>
                    </a:lnTo>
                    <a:lnTo>
                      <a:pt x="34" y="33"/>
                    </a:lnTo>
                    <a:cubicBezTo>
                      <a:pt x="45" y="22"/>
                      <a:pt x="50" y="19"/>
                      <a:pt x="53" y="19"/>
                    </a:cubicBezTo>
                    <a:cubicBezTo>
                      <a:pt x="56" y="19"/>
                      <a:pt x="56" y="22"/>
                      <a:pt x="56" y="22"/>
                    </a:cubicBezTo>
                    <a:cubicBezTo>
                      <a:pt x="56" y="11"/>
                      <a:pt x="56" y="11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 rot="10800000" flipH="1">
                <a:off x="6585825" y="4498438"/>
                <a:ext cx="31475" cy="4275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710" extrusionOk="0">
                    <a:moveTo>
                      <a:pt x="1149" y="1121"/>
                    </a:moveTo>
                    <a:cubicBezTo>
                      <a:pt x="1146" y="1123"/>
                      <a:pt x="1142" y="1126"/>
                      <a:pt x="1138" y="1130"/>
                    </a:cubicBezTo>
                    <a:lnTo>
                      <a:pt x="1149" y="1130"/>
                    </a:lnTo>
                    <a:cubicBezTo>
                      <a:pt x="1149" y="1127"/>
                      <a:pt x="1149" y="1124"/>
                      <a:pt x="1149" y="1121"/>
                    </a:cubicBezTo>
                    <a:close/>
                    <a:moveTo>
                      <a:pt x="887" y="178"/>
                    </a:moveTo>
                    <a:lnTo>
                      <a:pt x="908" y="200"/>
                    </a:lnTo>
                    <a:cubicBezTo>
                      <a:pt x="963" y="244"/>
                      <a:pt x="996" y="298"/>
                      <a:pt x="1029" y="364"/>
                    </a:cubicBezTo>
                    <a:lnTo>
                      <a:pt x="1062" y="386"/>
                    </a:lnTo>
                    <a:cubicBezTo>
                      <a:pt x="1083" y="408"/>
                      <a:pt x="1105" y="452"/>
                      <a:pt x="1116" y="484"/>
                    </a:cubicBezTo>
                    <a:cubicBezTo>
                      <a:pt x="1127" y="539"/>
                      <a:pt x="1138" y="594"/>
                      <a:pt x="1149" y="648"/>
                    </a:cubicBezTo>
                    <a:cubicBezTo>
                      <a:pt x="1149" y="648"/>
                      <a:pt x="1149" y="648"/>
                      <a:pt x="1149" y="659"/>
                    </a:cubicBezTo>
                    <a:lnTo>
                      <a:pt x="1149" y="670"/>
                    </a:lnTo>
                    <a:lnTo>
                      <a:pt x="1149" y="736"/>
                    </a:lnTo>
                    <a:cubicBezTo>
                      <a:pt x="1149" y="747"/>
                      <a:pt x="1149" y="758"/>
                      <a:pt x="1149" y="769"/>
                    </a:cubicBezTo>
                    <a:cubicBezTo>
                      <a:pt x="1149" y="780"/>
                      <a:pt x="1149" y="791"/>
                      <a:pt x="1138" y="802"/>
                    </a:cubicBezTo>
                    <a:cubicBezTo>
                      <a:pt x="1127" y="812"/>
                      <a:pt x="1138" y="845"/>
                      <a:pt x="1127" y="867"/>
                    </a:cubicBezTo>
                    <a:cubicBezTo>
                      <a:pt x="1127" y="867"/>
                      <a:pt x="1138" y="867"/>
                      <a:pt x="1138" y="856"/>
                    </a:cubicBezTo>
                    <a:cubicBezTo>
                      <a:pt x="1149" y="867"/>
                      <a:pt x="1149" y="878"/>
                      <a:pt x="1160" y="889"/>
                    </a:cubicBezTo>
                    <a:cubicBezTo>
                      <a:pt x="1149" y="911"/>
                      <a:pt x="1127" y="933"/>
                      <a:pt x="1105" y="955"/>
                    </a:cubicBezTo>
                    <a:cubicBezTo>
                      <a:pt x="1094" y="966"/>
                      <a:pt x="1094" y="966"/>
                      <a:pt x="1094" y="977"/>
                    </a:cubicBezTo>
                    <a:cubicBezTo>
                      <a:pt x="1094" y="987"/>
                      <a:pt x="1094" y="987"/>
                      <a:pt x="1083" y="998"/>
                    </a:cubicBezTo>
                    <a:lnTo>
                      <a:pt x="1062" y="1009"/>
                    </a:lnTo>
                    <a:cubicBezTo>
                      <a:pt x="1062" y="1009"/>
                      <a:pt x="1062" y="1020"/>
                      <a:pt x="1051" y="1020"/>
                    </a:cubicBezTo>
                    <a:cubicBezTo>
                      <a:pt x="1051" y="1020"/>
                      <a:pt x="1051" y="1018"/>
                      <a:pt x="1049" y="1018"/>
                    </a:cubicBezTo>
                    <a:cubicBezTo>
                      <a:pt x="1048" y="1018"/>
                      <a:pt x="1045" y="1020"/>
                      <a:pt x="1040" y="1031"/>
                    </a:cubicBezTo>
                    <a:lnTo>
                      <a:pt x="1007" y="1097"/>
                    </a:lnTo>
                    <a:lnTo>
                      <a:pt x="985" y="1130"/>
                    </a:lnTo>
                    <a:cubicBezTo>
                      <a:pt x="985" y="1141"/>
                      <a:pt x="963" y="1162"/>
                      <a:pt x="963" y="1162"/>
                    </a:cubicBezTo>
                    <a:lnTo>
                      <a:pt x="930" y="1206"/>
                    </a:lnTo>
                    <a:cubicBezTo>
                      <a:pt x="930" y="1217"/>
                      <a:pt x="919" y="1239"/>
                      <a:pt x="908" y="1250"/>
                    </a:cubicBezTo>
                    <a:lnTo>
                      <a:pt x="887" y="1283"/>
                    </a:lnTo>
                    <a:cubicBezTo>
                      <a:pt x="887" y="1294"/>
                      <a:pt x="876" y="1305"/>
                      <a:pt x="865" y="1316"/>
                    </a:cubicBezTo>
                    <a:lnTo>
                      <a:pt x="832" y="1337"/>
                    </a:lnTo>
                    <a:cubicBezTo>
                      <a:pt x="821" y="1359"/>
                      <a:pt x="799" y="1381"/>
                      <a:pt x="777" y="1392"/>
                    </a:cubicBezTo>
                    <a:lnTo>
                      <a:pt x="766" y="1392"/>
                    </a:lnTo>
                    <a:cubicBezTo>
                      <a:pt x="777" y="1403"/>
                      <a:pt x="777" y="1403"/>
                      <a:pt x="777" y="1403"/>
                    </a:cubicBezTo>
                    <a:lnTo>
                      <a:pt x="766" y="1403"/>
                    </a:lnTo>
                    <a:cubicBezTo>
                      <a:pt x="755" y="1403"/>
                      <a:pt x="755" y="1403"/>
                      <a:pt x="744" y="1414"/>
                    </a:cubicBezTo>
                    <a:lnTo>
                      <a:pt x="723" y="1414"/>
                    </a:lnTo>
                    <a:lnTo>
                      <a:pt x="657" y="1425"/>
                    </a:lnTo>
                    <a:cubicBezTo>
                      <a:pt x="646" y="1436"/>
                      <a:pt x="635" y="1458"/>
                      <a:pt x="624" y="1469"/>
                    </a:cubicBezTo>
                    <a:cubicBezTo>
                      <a:pt x="624" y="1480"/>
                      <a:pt x="613" y="1502"/>
                      <a:pt x="613" y="1512"/>
                    </a:cubicBezTo>
                    <a:cubicBezTo>
                      <a:pt x="602" y="1523"/>
                      <a:pt x="613" y="1523"/>
                      <a:pt x="613" y="1523"/>
                    </a:cubicBezTo>
                    <a:cubicBezTo>
                      <a:pt x="591" y="1534"/>
                      <a:pt x="580" y="1534"/>
                      <a:pt x="569" y="1545"/>
                    </a:cubicBezTo>
                    <a:cubicBezTo>
                      <a:pt x="526" y="1556"/>
                      <a:pt x="471" y="1556"/>
                      <a:pt x="427" y="1556"/>
                    </a:cubicBezTo>
                    <a:lnTo>
                      <a:pt x="362" y="1556"/>
                    </a:lnTo>
                    <a:cubicBezTo>
                      <a:pt x="340" y="1545"/>
                      <a:pt x="329" y="1545"/>
                      <a:pt x="307" y="1534"/>
                    </a:cubicBezTo>
                    <a:cubicBezTo>
                      <a:pt x="296" y="1523"/>
                      <a:pt x="274" y="1512"/>
                      <a:pt x="252" y="1491"/>
                    </a:cubicBezTo>
                    <a:cubicBezTo>
                      <a:pt x="230" y="1458"/>
                      <a:pt x="219" y="1425"/>
                      <a:pt x="208" y="1392"/>
                    </a:cubicBezTo>
                    <a:cubicBezTo>
                      <a:pt x="198" y="1359"/>
                      <a:pt x="198" y="1337"/>
                      <a:pt x="187" y="1305"/>
                    </a:cubicBezTo>
                    <a:cubicBezTo>
                      <a:pt x="187" y="1305"/>
                      <a:pt x="176" y="1250"/>
                      <a:pt x="176" y="1239"/>
                    </a:cubicBezTo>
                    <a:cubicBezTo>
                      <a:pt x="187" y="1228"/>
                      <a:pt x="176" y="1152"/>
                      <a:pt x="176" y="1141"/>
                    </a:cubicBezTo>
                    <a:cubicBezTo>
                      <a:pt x="176" y="1119"/>
                      <a:pt x="176" y="1097"/>
                      <a:pt x="176" y="1075"/>
                    </a:cubicBezTo>
                    <a:cubicBezTo>
                      <a:pt x="176" y="1009"/>
                      <a:pt x="187" y="955"/>
                      <a:pt x="176" y="900"/>
                    </a:cubicBezTo>
                    <a:lnTo>
                      <a:pt x="176" y="867"/>
                    </a:lnTo>
                    <a:lnTo>
                      <a:pt x="176" y="856"/>
                    </a:lnTo>
                    <a:cubicBezTo>
                      <a:pt x="208" y="791"/>
                      <a:pt x="252" y="736"/>
                      <a:pt x="285" y="692"/>
                    </a:cubicBezTo>
                    <a:lnTo>
                      <a:pt x="427" y="539"/>
                    </a:lnTo>
                    <a:cubicBezTo>
                      <a:pt x="460" y="495"/>
                      <a:pt x="493" y="462"/>
                      <a:pt x="537" y="430"/>
                    </a:cubicBezTo>
                    <a:cubicBezTo>
                      <a:pt x="602" y="375"/>
                      <a:pt x="668" y="320"/>
                      <a:pt x="744" y="277"/>
                    </a:cubicBezTo>
                    <a:cubicBezTo>
                      <a:pt x="777" y="244"/>
                      <a:pt x="810" y="222"/>
                      <a:pt x="843" y="200"/>
                    </a:cubicBezTo>
                    <a:cubicBezTo>
                      <a:pt x="854" y="189"/>
                      <a:pt x="865" y="189"/>
                      <a:pt x="887" y="178"/>
                    </a:cubicBezTo>
                    <a:close/>
                    <a:moveTo>
                      <a:pt x="882" y="0"/>
                    </a:moveTo>
                    <a:cubicBezTo>
                      <a:pt x="880" y="0"/>
                      <a:pt x="878" y="1"/>
                      <a:pt x="876" y="3"/>
                    </a:cubicBezTo>
                    <a:lnTo>
                      <a:pt x="843" y="25"/>
                    </a:lnTo>
                    <a:lnTo>
                      <a:pt x="668" y="156"/>
                    </a:lnTo>
                    <a:cubicBezTo>
                      <a:pt x="558" y="222"/>
                      <a:pt x="460" y="309"/>
                      <a:pt x="373" y="397"/>
                    </a:cubicBezTo>
                    <a:lnTo>
                      <a:pt x="241" y="539"/>
                    </a:lnTo>
                    <a:cubicBezTo>
                      <a:pt x="176" y="594"/>
                      <a:pt x="132" y="659"/>
                      <a:pt x="77" y="725"/>
                    </a:cubicBezTo>
                    <a:lnTo>
                      <a:pt x="77" y="736"/>
                    </a:lnTo>
                    <a:cubicBezTo>
                      <a:pt x="55" y="747"/>
                      <a:pt x="44" y="769"/>
                      <a:pt x="33" y="791"/>
                    </a:cubicBezTo>
                    <a:cubicBezTo>
                      <a:pt x="33" y="802"/>
                      <a:pt x="23" y="823"/>
                      <a:pt x="23" y="834"/>
                    </a:cubicBezTo>
                    <a:lnTo>
                      <a:pt x="23" y="878"/>
                    </a:lnTo>
                    <a:cubicBezTo>
                      <a:pt x="23" y="966"/>
                      <a:pt x="23" y="1042"/>
                      <a:pt x="12" y="1119"/>
                    </a:cubicBezTo>
                    <a:cubicBezTo>
                      <a:pt x="1" y="1217"/>
                      <a:pt x="12" y="1316"/>
                      <a:pt x="33" y="1414"/>
                    </a:cubicBezTo>
                    <a:cubicBezTo>
                      <a:pt x="55" y="1512"/>
                      <a:pt x="121" y="1611"/>
                      <a:pt x="208" y="1666"/>
                    </a:cubicBezTo>
                    <a:cubicBezTo>
                      <a:pt x="230" y="1677"/>
                      <a:pt x="252" y="1687"/>
                      <a:pt x="274" y="1698"/>
                    </a:cubicBezTo>
                    <a:cubicBezTo>
                      <a:pt x="296" y="1698"/>
                      <a:pt x="307" y="1709"/>
                      <a:pt x="329" y="1709"/>
                    </a:cubicBezTo>
                    <a:lnTo>
                      <a:pt x="493" y="1709"/>
                    </a:lnTo>
                    <a:cubicBezTo>
                      <a:pt x="548" y="1709"/>
                      <a:pt x="613" y="1698"/>
                      <a:pt x="668" y="1677"/>
                    </a:cubicBezTo>
                    <a:cubicBezTo>
                      <a:pt x="723" y="1655"/>
                      <a:pt x="766" y="1600"/>
                      <a:pt x="799" y="1534"/>
                    </a:cubicBezTo>
                    <a:cubicBezTo>
                      <a:pt x="810" y="1523"/>
                      <a:pt x="810" y="1502"/>
                      <a:pt x="810" y="1480"/>
                    </a:cubicBezTo>
                    <a:cubicBezTo>
                      <a:pt x="832" y="1491"/>
                      <a:pt x="843" y="1502"/>
                      <a:pt x="854" y="1502"/>
                    </a:cubicBezTo>
                    <a:cubicBezTo>
                      <a:pt x="898" y="1502"/>
                      <a:pt x="941" y="1480"/>
                      <a:pt x="952" y="1447"/>
                    </a:cubicBezTo>
                    <a:lnTo>
                      <a:pt x="1007" y="1370"/>
                    </a:lnTo>
                    <a:cubicBezTo>
                      <a:pt x="1029" y="1327"/>
                      <a:pt x="1062" y="1283"/>
                      <a:pt x="1094" y="1239"/>
                    </a:cubicBezTo>
                    <a:cubicBezTo>
                      <a:pt x="1105" y="1206"/>
                      <a:pt x="1127" y="1162"/>
                      <a:pt x="1138" y="1130"/>
                    </a:cubicBezTo>
                    <a:lnTo>
                      <a:pt x="1105" y="1097"/>
                    </a:lnTo>
                    <a:lnTo>
                      <a:pt x="1149" y="1097"/>
                    </a:lnTo>
                    <a:cubicBezTo>
                      <a:pt x="1149" y="1097"/>
                      <a:pt x="1149" y="1110"/>
                      <a:pt x="1149" y="1121"/>
                    </a:cubicBezTo>
                    <a:lnTo>
                      <a:pt x="1149" y="1121"/>
                    </a:lnTo>
                    <a:cubicBezTo>
                      <a:pt x="1155" y="1117"/>
                      <a:pt x="1160" y="1115"/>
                      <a:pt x="1160" y="1108"/>
                    </a:cubicBezTo>
                    <a:lnTo>
                      <a:pt x="1182" y="1075"/>
                    </a:lnTo>
                    <a:cubicBezTo>
                      <a:pt x="1215" y="1009"/>
                      <a:pt x="1226" y="933"/>
                      <a:pt x="1237" y="867"/>
                    </a:cubicBezTo>
                    <a:cubicBezTo>
                      <a:pt x="1258" y="703"/>
                      <a:pt x="1248" y="550"/>
                      <a:pt x="1204" y="397"/>
                    </a:cubicBezTo>
                    <a:cubicBezTo>
                      <a:pt x="1171" y="298"/>
                      <a:pt x="1127" y="211"/>
                      <a:pt x="1062" y="145"/>
                    </a:cubicBezTo>
                    <a:cubicBezTo>
                      <a:pt x="1029" y="112"/>
                      <a:pt x="1007" y="91"/>
                      <a:pt x="974" y="58"/>
                    </a:cubicBezTo>
                    <a:lnTo>
                      <a:pt x="908" y="14"/>
                    </a:lnTo>
                    <a:cubicBezTo>
                      <a:pt x="900" y="14"/>
                      <a:pt x="891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 rot="10800000" flipH="1">
                <a:off x="6604425" y="4507188"/>
                <a:ext cx="8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" extrusionOk="0">
                    <a:moveTo>
                      <a:pt x="33" y="0"/>
                    </a:moveTo>
                    <a:cubicBezTo>
                      <a:pt x="25" y="0"/>
                      <a:pt x="17" y="6"/>
                      <a:pt x="14" y="14"/>
                    </a:cubicBezTo>
                    <a:lnTo>
                      <a:pt x="14" y="14"/>
                    </a:lnTo>
                    <a:lnTo>
                      <a:pt x="33" y="0"/>
                    </a:lnTo>
                    <a:close/>
                    <a:moveTo>
                      <a:pt x="14" y="14"/>
                    </a:moveTo>
                    <a:lnTo>
                      <a:pt x="0" y="22"/>
                    </a:lnTo>
                    <a:lnTo>
                      <a:pt x="11" y="22"/>
                    </a:lnTo>
                    <a:cubicBezTo>
                      <a:pt x="11" y="19"/>
                      <a:pt x="12" y="16"/>
                      <a:pt x="14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 rot="10800000" flipH="1">
                <a:off x="6612900" y="4524688"/>
                <a:ext cx="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23" h="143" extrusionOk="0">
                    <a:moveTo>
                      <a:pt x="0" y="0"/>
                    </a:moveTo>
                    <a:cubicBezTo>
                      <a:pt x="0" y="33"/>
                      <a:pt x="0" y="66"/>
                      <a:pt x="11" y="88"/>
                    </a:cubicBezTo>
                    <a:cubicBezTo>
                      <a:pt x="11" y="110"/>
                      <a:pt x="22" y="120"/>
                      <a:pt x="22" y="142"/>
                    </a:cubicBezTo>
                    <a:cubicBezTo>
                      <a:pt x="22" y="120"/>
                      <a:pt x="22" y="110"/>
                      <a:pt x="22" y="88"/>
                    </a:cubicBezTo>
                    <a:cubicBezTo>
                      <a:pt x="22" y="77"/>
                      <a:pt x="22" y="55"/>
                      <a:pt x="11" y="33"/>
                    </a:cubicBezTo>
                    <a:cubicBezTo>
                      <a:pt x="11" y="22"/>
                      <a:pt x="0" y="1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 rot="10800000" flipH="1">
                <a:off x="6592675" y="4504463"/>
                <a:ext cx="21900" cy="286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146" extrusionOk="0">
                    <a:moveTo>
                      <a:pt x="607" y="0"/>
                    </a:moveTo>
                    <a:cubicBezTo>
                      <a:pt x="593" y="0"/>
                      <a:pt x="580" y="3"/>
                      <a:pt x="569" y="8"/>
                    </a:cubicBezTo>
                    <a:lnTo>
                      <a:pt x="547" y="8"/>
                    </a:lnTo>
                    <a:cubicBezTo>
                      <a:pt x="525" y="8"/>
                      <a:pt x="514" y="19"/>
                      <a:pt x="492" y="41"/>
                    </a:cubicBezTo>
                    <a:cubicBezTo>
                      <a:pt x="481" y="52"/>
                      <a:pt x="470" y="74"/>
                      <a:pt x="459" y="96"/>
                    </a:cubicBezTo>
                    <a:cubicBezTo>
                      <a:pt x="438" y="129"/>
                      <a:pt x="405" y="161"/>
                      <a:pt x="372" y="194"/>
                    </a:cubicBezTo>
                    <a:cubicBezTo>
                      <a:pt x="339" y="216"/>
                      <a:pt x="306" y="227"/>
                      <a:pt x="274" y="227"/>
                    </a:cubicBezTo>
                    <a:cubicBezTo>
                      <a:pt x="241" y="249"/>
                      <a:pt x="208" y="271"/>
                      <a:pt x="186" y="293"/>
                    </a:cubicBezTo>
                    <a:lnTo>
                      <a:pt x="164" y="325"/>
                    </a:lnTo>
                    <a:cubicBezTo>
                      <a:pt x="153" y="325"/>
                      <a:pt x="142" y="336"/>
                      <a:pt x="142" y="347"/>
                    </a:cubicBezTo>
                    <a:cubicBezTo>
                      <a:pt x="131" y="347"/>
                      <a:pt x="131" y="358"/>
                      <a:pt x="120" y="369"/>
                    </a:cubicBezTo>
                    <a:cubicBezTo>
                      <a:pt x="109" y="380"/>
                      <a:pt x="88" y="413"/>
                      <a:pt x="77" y="424"/>
                    </a:cubicBezTo>
                    <a:cubicBezTo>
                      <a:pt x="66" y="446"/>
                      <a:pt x="66" y="457"/>
                      <a:pt x="66" y="468"/>
                    </a:cubicBezTo>
                    <a:cubicBezTo>
                      <a:pt x="33" y="500"/>
                      <a:pt x="11" y="533"/>
                      <a:pt x="0" y="577"/>
                    </a:cubicBezTo>
                    <a:cubicBezTo>
                      <a:pt x="0" y="586"/>
                      <a:pt x="7" y="602"/>
                      <a:pt x="16" y="602"/>
                    </a:cubicBezTo>
                    <a:cubicBezTo>
                      <a:pt x="18" y="602"/>
                      <a:pt x="20" y="601"/>
                      <a:pt x="22" y="599"/>
                    </a:cubicBezTo>
                    <a:cubicBezTo>
                      <a:pt x="33" y="599"/>
                      <a:pt x="22" y="577"/>
                      <a:pt x="33" y="544"/>
                    </a:cubicBezTo>
                    <a:cubicBezTo>
                      <a:pt x="55" y="511"/>
                      <a:pt x="66" y="489"/>
                      <a:pt x="66" y="479"/>
                    </a:cubicBezTo>
                    <a:cubicBezTo>
                      <a:pt x="88" y="468"/>
                      <a:pt x="109" y="446"/>
                      <a:pt x="120" y="424"/>
                    </a:cubicBezTo>
                    <a:cubicBezTo>
                      <a:pt x="142" y="380"/>
                      <a:pt x="164" y="347"/>
                      <a:pt x="197" y="325"/>
                    </a:cubicBezTo>
                    <a:cubicBezTo>
                      <a:pt x="219" y="293"/>
                      <a:pt x="252" y="260"/>
                      <a:pt x="284" y="249"/>
                    </a:cubicBezTo>
                    <a:lnTo>
                      <a:pt x="339" y="249"/>
                    </a:lnTo>
                    <a:cubicBezTo>
                      <a:pt x="361" y="249"/>
                      <a:pt x="383" y="238"/>
                      <a:pt x="394" y="227"/>
                    </a:cubicBezTo>
                    <a:cubicBezTo>
                      <a:pt x="416" y="216"/>
                      <a:pt x="427" y="205"/>
                      <a:pt x="427" y="194"/>
                    </a:cubicBezTo>
                    <a:cubicBezTo>
                      <a:pt x="449" y="183"/>
                      <a:pt x="449" y="161"/>
                      <a:pt x="459" y="139"/>
                    </a:cubicBezTo>
                    <a:cubicBezTo>
                      <a:pt x="481" y="118"/>
                      <a:pt x="503" y="96"/>
                      <a:pt x="514" y="85"/>
                    </a:cubicBezTo>
                    <a:cubicBezTo>
                      <a:pt x="536" y="63"/>
                      <a:pt x="558" y="52"/>
                      <a:pt x="591" y="52"/>
                    </a:cubicBezTo>
                    <a:lnTo>
                      <a:pt x="656" y="52"/>
                    </a:lnTo>
                    <a:cubicBezTo>
                      <a:pt x="678" y="52"/>
                      <a:pt x="700" y="63"/>
                      <a:pt x="722" y="85"/>
                    </a:cubicBezTo>
                    <a:cubicBezTo>
                      <a:pt x="733" y="96"/>
                      <a:pt x="744" y="107"/>
                      <a:pt x="744" y="118"/>
                    </a:cubicBezTo>
                    <a:cubicBezTo>
                      <a:pt x="744" y="129"/>
                      <a:pt x="766" y="139"/>
                      <a:pt x="777" y="150"/>
                    </a:cubicBezTo>
                    <a:cubicBezTo>
                      <a:pt x="777" y="161"/>
                      <a:pt x="788" y="172"/>
                      <a:pt x="788" y="183"/>
                    </a:cubicBezTo>
                    <a:cubicBezTo>
                      <a:pt x="799" y="194"/>
                      <a:pt x="799" y="194"/>
                      <a:pt x="799" y="205"/>
                    </a:cubicBezTo>
                    <a:cubicBezTo>
                      <a:pt x="809" y="216"/>
                      <a:pt x="809" y="227"/>
                      <a:pt x="820" y="238"/>
                    </a:cubicBezTo>
                    <a:cubicBezTo>
                      <a:pt x="820" y="249"/>
                      <a:pt x="820" y="271"/>
                      <a:pt x="831" y="293"/>
                    </a:cubicBezTo>
                    <a:cubicBezTo>
                      <a:pt x="831" y="304"/>
                      <a:pt x="831" y="325"/>
                      <a:pt x="831" y="336"/>
                    </a:cubicBezTo>
                    <a:cubicBezTo>
                      <a:pt x="831" y="358"/>
                      <a:pt x="831" y="380"/>
                      <a:pt x="831" y="402"/>
                    </a:cubicBezTo>
                    <a:cubicBezTo>
                      <a:pt x="831" y="402"/>
                      <a:pt x="831" y="413"/>
                      <a:pt x="831" y="424"/>
                    </a:cubicBezTo>
                    <a:cubicBezTo>
                      <a:pt x="831" y="435"/>
                      <a:pt x="831" y="446"/>
                      <a:pt x="831" y="457"/>
                    </a:cubicBezTo>
                    <a:lnTo>
                      <a:pt x="820" y="489"/>
                    </a:lnTo>
                    <a:cubicBezTo>
                      <a:pt x="809" y="511"/>
                      <a:pt x="799" y="544"/>
                      <a:pt x="788" y="566"/>
                    </a:cubicBezTo>
                    <a:cubicBezTo>
                      <a:pt x="777" y="599"/>
                      <a:pt x="777" y="610"/>
                      <a:pt x="766" y="632"/>
                    </a:cubicBezTo>
                    <a:cubicBezTo>
                      <a:pt x="755" y="643"/>
                      <a:pt x="744" y="664"/>
                      <a:pt x="733" y="675"/>
                    </a:cubicBezTo>
                    <a:cubicBezTo>
                      <a:pt x="733" y="686"/>
                      <a:pt x="722" y="686"/>
                      <a:pt x="722" y="697"/>
                    </a:cubicBezTo>
                    <a:cubicBezTo>
                      <a:pt x="711" y="708"/>
                      <a:pt x="722" y="719"/>
                      <a:pt x="711" y="730"/>
                    </a:cubicBezTo>
                    <a:cubicBezTo>
                      <a:pt x="700" y="741"/>
                      <a:pt x="700" y="752"/>
                      <a:pt x="689" y="774"/>
                    </a:cubicBezTo>
                    <a:lnTo>
                      <a:pt x="678" y="785"/>
                    </a:lnTo>
                    <a:cubicBezTo>
                      <a:pt x="656" y="818"/>
                      <a:pt x="634" y="850"/>
                      <a:pt x="613" y="883"/>
                    </a:cubicBezTo>
                    <a:cubicBezTo>
                      <a:pt x="591" y="905"/>
                      <a:pt x="569" y="927"/>
                      <a:pt x="547" y="949"/>
                    </a:cubicBezTo>
                    <a:cubicBezTo>
                      <a:pt x="547" y="960"/>
                      <a:pt x="547" y="960"/>
                      <a:pt x="536" y="971"/>
                    </a:cubicBezTo>
                    <a:lnTo>
                      <a:pt x="536" y="982"/>
                    </a:lnTo>
                    <a:cubicBezTo>
                      <a:pt x="536" y="993"/>
                      <a:pt x="536" y="993"/>
                      <a:pt x="525" y="993"/>
                    </a:cubicBezTo>
                    <a:lnTo>
                      <a:pt x="492" y="1025"/>
                    </a:lnTo>
                    <a:cubicBezTo>
                      <a:pt x="481" y="1025"/>
                      <a:pt x="470" y="1036"/>
                      <a:pt x="449" y="1036"/>
                    </a:cubicBezTo>
                    <a:lnTo>
                      <a:pt x="394" y="1036"/>
                    </a:lnTo>
                    <a:cubicBezTo>
                      <a:pt x="372" y="1036"/>
                      <a:pt x="361" y="1058"/>
                      <a:pt x="350" y="1069"/>
                    </a:cubicBezTo>
                    <a:cubicBezTo>
                      <a:pt x="328" y="1080"/>
                      <a:pt x="274" y="1102"/>
                      <a:pt x="252" y="1113"/>
                    </a:cubicBezTo>
                    <a:cubicBezTo>
                      <a:pt x="242" y="1119"/>
                      <a:pt x="233" y="1122"/>
                      <a:pt x="225" y="1122"/>
                    </a:cubicBezTo>
                    <a:cubicBezTo>
                      <a:pt x="206" y="1122"/>
                      <a:pt x="191" y="1106"/>
                      <a:pt x="175" y="1091"/>
                    </a:cubicBezTo>
                    <a:cubicBezTo>
                      <a:pt x="164" y="1058"/>
                      <a:pt x="153" y="1047"/>
                      <a:pt x="142" y="1025"/>
                    </a:cubicBezTo>
                    <a:cubicBezTo>
                      <a:pt x="131" y="993"/>
                      <a:pt x="142" y="1004"/>
                      <a:pt x="131" y="993"/>
                    </a:cubicBezTo>
                    <a:cubicBezTo>
                      <a:pt x="131" y="982"/>
                      <a:pt x="131" y="982"/>
                      <a:pt x="131" y="971"/>
                    </a:cubicBezTo>
                    <a:cubicBezTo>
                      <a:pt x="131" y="960"/>
                      <a:pt x="131" y="949"/>
                      <a:pt x="131" y="949"/>
                    </a:cubicBezTo>
                    <a:lnTo>
                      <a:pt x="131" y="894"/>
                    </a:lnTo>
                    <a:cubicBezTo>
                      <a:pt x="120" y="883"/>
                      <a:pt x="120" y="872"/>
                      <a:pt x="131" y="861"/>
                    </a:cubicBezTo>
                    <a:cubicBezTo>
                      <a:pt x="120" y="829"/>
                      <a:pt x="131" y="785"/>
                      <a:pt x="142" y="763"/>
                    </a:cubicBezTo>
                    <a:cubicBezTo>
                      <a:pt x="142" y="752"/>
                      <a:pt x="142" y="730"/>
                      <a:pt x="131" y="730"/>
                    </a:cubicBezTo>
                    <a:cubicBezTo>
                      <a:pt x="120" y="730"/>
                      <a:pt x="109" y="763"/>
                      <a:pt x="109" y="785"/>
                    </a:cubicBezTo>
                    <a:cubicBezTo>
                      <a:pt x="109" y="807"/>
                      <a:pt x="109" y="829"/>
                      <a:pt x="109" y="850"/>
                    </a:cubicBezTo>
                    <a:cubicBezTo>
                      <a:pt x="99" y="872"/>
                      <a:pt x="99" y="894"/>
                      <a:pt x="109" y="916"/>
                    </a:cubicBezTo>
                    <a:cubicBezTo>
                      <a:pt x="109" y="949"/>
                      <a:pt x="120" y="982"/>
                      <a:pt x="131" y="1014"/>
                    </a:cubicBezTo>
                    <a:cubicBezTo>
                      <a:pt x="142" y="1047"/>
                      <a:pt x="153" y="1080"/>
                      <a:pt x="175" y="1113"/>
                    </a:cubicBezTo>
                    <a:lnTo>
                      <a:pt x="208" y="1135"/>
                    </a:lnTo>
                    <a:lnTo>
                      <a:pt x="219" y="1135"/>
                    </a:lnTo>
                    <a:cubicBezTo>
                      <a:pt x="230" y="1146"/>
                      <a:pt x="252" y="1146"/>
                      <a:pt x="274" y="1146"/>
                    </a:cubicBezTo>
                    <a:lnTo>
                      <a:pt x="306" y="1135"/>
                    </a:lnTo>
                    <a:cubicBezTo>
                      <a:pt x="328" y="1124"/>
                      <a:pt x="339" y="1113"/>
                      <a:pt x="350" y="1102"/>
                    </a:cubicBezTo>
                    <a:cubicBezTo>
                      <a:pt x="361" y="1102"/>
                      <a:pt x="383" y="1091"/>
                      <a:pt x="405" y="1080"/>
                    </a:cubicBezTo>
                    <a:lnTo>
                      <a:pt x="481" y="1069"/>
                    </a:lnTo>
                    <a:lnTo>
                      <a:pt x="503" y="1069"/>
                    </a:lnTo>
                    <a:cubicBezTo>
                      <a:pt x="503" y="1069"/>
                      <a:pt x="514" y="1058"/>
                      <a:pt x="514" y="1058"/>
                    </a:cubicBezTo>
                    <a:lnTo>
                      <a:pt x="525" y="1058"/>
                    </a:lnTo>
                    <a:cubicBezTo>
                      <a:pt x="547" y="1047"/>
                      <a:pt x="569" y="1025"/>
                      <a:pt x="580" y="1004"/>
                    </a:cubicBezTo>
                    <a:lnTo>
                      <a:pt x="613" y="982"/>
                    </a:lnTo>
                    <a:cubicBezTo>
                      <a:pt x="613" y="971"/>
                      <a:pt x="634" y="960"/>
                      <a:pt x="634" y="949"/>
                    </a:cubicBezTo>
                    <a:lnTo>
                      <a:pt x="656" y="916"/>
                    </a:lnTo>
                    <a:cubicBezTo>
                      <a:pt x="667" y="905"/>
                      <a:pt x="667" y="883"/>
                      <a:pt x="678" y="872"/>
                    </a:cubicBezTo>
                    <a:lnTo>
                      <a:pt x="700" y="839"/>
                    </a:lnTo>
                    <a:cubicBezTo>
                      <a:pt x="700" y="818"/>
                      <a:pt x="722" y="807"/>
                      <a:pt x="733" y="796"/>
                    </a:cubicBezTo>
                    <a:lnTo>
                      <a:pt x="744" y="763"/>
                    </a:lnTo>
                    <a:lnTo>
                      <a:pt x="744" y="741"/>
                    </a:lnTo>
                    <a:lnTo>
                      <a:pt x="755" y="730"/>
                    </a:lnTo>
                    <a:cubicBezTo>
                      <a:pt x="755" y="719"/>
                      <a:pt x="766" y="708"/>
                      <a:pt x="777" y="697"/>
                    </a:cubicBezTo>
                    <a:cubicBezTo>
                      <a:pt x="777" y="697"/>
                      <a:pt x="777" y="686"/>
                      <a:pt x="788" y="686"/>
                    </a:cubicBezTo>
                    <a:lnTo>
                      <a:pt x="788" y="675"/>
                    </a:lnTo>
                    <a:lnTo>
                      <a:pt x="799" y="675"/>
                    </a:lnTo>
                    <a:lnTo>
                      <a:pt x="820" y="664"/>
                    </a:lnTo>
                    <a:cubicBezTo>
                      <a:pt x="820" y="654"/>
                      <a:pt x="820" y="654"/>
                      <a:pt x="831" y="643"/>
                    </a:cubicBezTo>
                    <a:cubicBezTo>
                      <a:pt x="820" y="643"/>
                      <a:pt x="820" y="632"/>
                      <a:pt x="831" y="632"/>
                    </a:cubicBezTo>
                    <a:cubicBezTo>
                      <a:pt x="853" y="621"/>
                      <a:pt x="864" y="599"/>
                      <a:pt x="875" y="577"/>
                    </a:cubicBezTo>
                    <a:cubicBezTo>
                      <a:pt x="875" y="566"/>
                      <a:pt x="864" y="555"/>
                      <a:pt x="864" y="544"/>
                    </a:cubicBezTo>
                    <a:cubicBezTo>
                      <a:pt x="864" y="550"/>
                      <a:pt x="861" y="550"/>
                      <a:pt x="859" y="550"/>
                    </a:cubicBezTo>
                    <a:cubicBezTo>
                      <a:pt x="856" y="550"/>
                      <a:pt x="853" y="550"/>
                      <a:pt x="853" y="555"/>
                    </a:cubicBezTo>
                    <a:cubicBezTo>
                      <a:pt x="853" y="533"/>
                      <a:pt x="853" y="511"/>
                      <a:pt x="853" y="489"/>
                    </a:cubicBezTo>
                    <a:cubicBezTo>
                      <a:pt x="864" y="468"/>
                      <a:pt x="853" y="468"/>
                      <a:pt x="864" y="457"/>
                    </a:cubicBezTo>
                    <a:cubicBezTo>
                      <a:pt x="864" y="446"/>
                      <a:pt x="864" y="435"/>
                      <a:pt x="864" y="424"/>
                    </a:cubicBezTo>
                    <a:lnTo>
                      <a:pt x="864" y="358"/>
                    </a:lnTo>
                    <a:lnTo>
                      <a:pt x="864" y="347"/>
                    </a:lnTo>
                    <a:cubicBezTo>
                      <a:pt x="864" y="336"/>
                      <a:pt x="864" y="336"/>
                      <a:pt x="864" y="336"/>
                    </a:cubicBezTo>
                    <a:cubicBezTo>
                      <a:pt x="864" y="282"/>
                      <a:pt x="853" y="227"/>
                      <a:pt x="831" y="172"/>
                    </a:cubicBezTo>
                    <a:cubicBezTo>
                      <a:pt x="831" y="139"/>
                      <a:pt x="809" y="96"/>
                      <a:pt x="788" y="63"/>
                    </a:cubicBezTo>
                    <a:lnTo>
                      <a:pt x="755" y="52"/>
                    </a:lnTo>
                    <a:lnTo>
                      <a:pt x="744" y="41"/>
                    </a:lnTo>
                    <a:lnTo>
                      <a:pt x="733" y="41"/>
                    </a:lnTo>
                    <a:cubicBezTo>
                      <a:pt x="711" y="30"/>
                      <a:pt x="678" y="8"/>
                      <a:pt x="645" y="8"/>
                    </a:cubicBezTo>
                    <a:cubicBezTo>
                      <a:pt x="634" y="3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7" name="Google Shape;267;p3"/>
              <p:cNvGrpSpPr/>
              <p:nvPr/>
            </p:nvGrpSpPr>
            <p:grpSpPr>
              <a:xfrm rot="10800000" flipH="1">
                <a:off x="6898950" y="3943388"/>
                <a:ext cx="71950" cy="81225"/>
                <a:chOff x="8764175" y="4911563"/>
                <a:chExt cx="71950" cy="81225"/>
              </a:xfrm>
            </p:grpSpPr>
            <p:sp>
              <p:nvSpPr>
                <p:cNvPr id="268" name="Google Shape;268;p3"/>
                <p:cNvSpPr/>
                <p:nvPr/>
              </p:nvSpPr>
              <p:spPr>
                <a:xfrm>
                  <a:off x="8768275" y="4961713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3"/>
                <p:cNvSpPr/>
                <p:nvPr/>
              </p:nvSpPr>
              <p:spPr>
                <a:xfrm>
                  <a:off x="8764175" y="4911563"/>
                  <a:ext cx="71950" cy="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8" h="3249" extrusionOk="0">
                      <a:moveTo>
                        <a:pt x="2254" y="322"/>
                      </a:moveTo>
                      <a:cubicBezTo>
                        <a:pt x="2254" y="322"/>
                        <a:pt x="2265" y="333"/>
                        <a:pt x="2265" y="344"/>
                      </a:cubicBezTo>
                      <a:lnTo>
                        <a:pt x="2319" y="421"/>
                      </a:lnTo>
                      <a:cubicBezTo>
                        <a:pt x="2385" y="530"/>
                        <a:pt x="2440" y="650"/>
                        <a:pt x="2483" y="771"/>
                      </a:cubicBezTo>
                      <a:cubicBezTo>
                        <a:pt x="2505" y="869"/>
                        <a:pt x="2527" y="957"/>
                        <a:pt x="2527" y="1044"/>
                      </a:cubicBezTo>
                      <a:cubicBezTo>
                        <a:pt x="2527" y="1219"/>
                        <a:pt x="2505" y="1383"/>
                        <a:pt x="2472" y="1536"/>
                      </a:cubicBezTo>
                      <a:cubicBezTo>
                        <a:pt x="2462" y="1613"/>
                        <a:pt x="2440" y="1689"/>
                        <a:pt x="2396" y="1766"/>
                      </a:cubicBezTo>
                      <a:cubicBezTo>
                        <a:pt x="2385" y="1810"/>
                        <a:pt x="2341" y="1886"/>
                        <a:pt x="2319" y="1919"/>
                      </a:cubicBezTo>
                      <a:cubicBezTo>
                        <a:pt x="2287" y="1996"/>
                        <a:pt x="2265" y="2039"/>
                        <a:pt x="2232" y="2116"/>
                      </a:cubicBezTo>
                      <a:cubicBezTo>
                        <a:pt x="2133" y="2280"/>
                        <a:pt x="2013" y="2422"/>
                        <a:pt x="1882" y="2553"/>
                      </a:cubicBezTo>
                      <a:cubicBezTo>
                        <a:pt x="1838" y="2586"/>
                        <a:pt x="1805" y="2619"/>
                        <a:pt x="1762" y="2641"/>
                      </a:cubicBezTo>
                      <a:cubicBezTo>
                        <a:pt x="1696" y="2685"/>
                        <a:pt x="1630" y="2728"/>
                        <a:pt x="1576" y="2772"/>
                      </a:cubicBezTo>
                      <a:cubicBezTo>
                        <a:pt x="1532" y="2827"/>
                        <a:pt x="1466" y="2860"/>
                        <a:pt x="1401" y="2882"/>
                      </a:cubicBezTo>
                      <a:cubicBezTo>
                        <a:pt x="1302" y="2936"/>
                        <a:pt x="1193" y="2958"/>
                        <a:pt x="1072" y="2958"/>
                      </a:cubicBezTo>
                      <a:cubicBezTo>
                        <a:pt x="908" y="2947"/>
                        <a:pt x="766" y="2838"/>
                        <a:pt x="690" y="2685"/>
                      </a:cubicBezTo>
                      <a:cubicBezTo>
                        <a:pt x="668" y="2641"/>
                        <a:pt x="646" y="2586"/>
                        <a:pt x="624" y="2542"/>
                      </a:cubicBezTo>
                      <a:cubicBezTo>
                        <a:pt x="602" y="2521"/>
                        <a:pt x="591" y="2499"/>
                        <a:pt x="591" y="2477"/>
                      </a:cubicBezTo>
                      <a:cubicBezTo>
                        <a:pt x="591" y="2466"/>
                        <a:pt x="591" y="2444"/>
                        <a:pt x="591" y="2433"/>
                      </a:cubicBezTo>
                      <a:lnTo>
                        <a:pt x="580" y="2433"/>
                      </a:lnTo>
                      <a:cubicBezTo>
                        <a:pt x="569" y="2433"/>
                        <a:pt x="569" y="2422"/>
                        <a:pt x="569" y="2422"/>
                      </a:cubicBezTo>
                      <a:cubicBezTo>
                        <a:pt x="558" y="2422"/>
                        <a:pt x="526" y="2422"/>
                        <a:pt x="504" y="2411"/>
                      </a:cubicBezTo>
                      <a:cubicBezTo>
                        <a:pt x="460" y="2367"/>
                        <a:pt x="416" y="2324"/>
                        <a:pt x="394" y="2269"/>
                      </a:cubicBezTo>
                      <a:cubicBezTo>
                        <a:pt x="340" y="2203"/>
                        <a:pt x="296" y="2138"/>
                        <a:pt x="263" y="2061"/>
                      </a:cubicBezTo>
                      <a:lnTo>
                        <a:pt x="263" y="2050"/>
                      </a:lnTo>
                      <a:cubicBezTo>
                        <a:pt x="263" y="2047"/>
                        <a:pt x="262" y="2045"/>
                        <a:pt x="260" y="2045"/>
                      </a:cubicBezTo>
                      <a:cubicBezTo>
                        <a:pt x="257" y="2045"/>
                        <a:pt x="252" y="2050"/>
                        <a:pt x="252" y="2050"/>
                      </a:cubicBezTo>
                      <a:cubicBezTo>
                        <a:pt x="252" y="2039"/>
                        <a:pt x="252" y="2028"/>
                        <a:pt x="252" y="2017"/>
                      </a:cubicBezTo>
                      <a:cubicBezTo>
                        <a:pt x="241" y="1985"/>
                        <a:pt x="230" y="1963"/>
                        <a:pt x="219" y="1930"/>
                      </a:cubicBezTo>
                      <a:cubicBezTo>
                        <a:pt x="208" y="1908"/>
                        <a:pt x="208" y="1897"/>
                        <a:pt x="197" y="1875"/>
                      </a:cubicBezTo>
                      <a:lnTo>
                        <a:pt x="197" y="1821"/>
                      </a:lnTo>
                      <a:cubicBezTo>
                        <a:pt x="187" y="1777"/>
                        <a:pt x="176" y="1722"/>
                        <a:pt x="176" y="1678"/>
                      </a:cubicBezTo>
                      <a:cubicBezTo>
                        <a:pt x="176" y="1635"/>
                        <a:pt x="176" y="1591"/>
                        <a:pt x="176" y="1547"/>
                      </a:cubicBezTo>
                      <a:cubicBezTo>
                        <a:pt x="176" y="1525"/>
                        <a:pt x="187" y="1536"/>
                        <a:pt x="187" y="1514"/>
                      </a:cubicBezTo>
                      <a:cubicBezTo>
                        <a:pt x="208" y="1514"/>
                        <a:pt x="230" y="1503"/>
                        <a:pt x="241" y="1492"/>
                      </a:cubicBezTo>
                      <a:cubicBezTo>
                        <a:pt x="247" y="1498"/>
                        <a:pt x="252" y="1501"/>
                        <a:pt x="258" y="1501"/>
                      </a:cubicBezTo>
                      <a:cubicBezTo>
                        <a:pt x="263" y="1501"/>
                        <a:pt x="269" y="1498"/>
                        <a:pt x="274" y="1492"/>
                      </a:cubicBezTo>
                      <a:cubicBezTo>
                        <a:pt x="281" y="1492"/>
                        <a:pt x="289" y="1497"/>
                        <a:pt x="293" y="1497"/>
                      </a:cubicBezTo>
                      <a:cubicBezTo>
                        <a:pt x="295" y="1497"/>
                        <a:pt x="296" y="1496"/>
                        <a:pt x="296" y="1492"/>
                      </a:cubicBezTo>
                      <a:cubicBezTo>
                        <a:pt x="307" y="1514"/>
                        <a:pt x="318" y="1525"/>
                        <a:pt x="318" y="1536"/>
                      </a:cubicBezTo>
                      <a:cubicBezTo>
                        <a:pt x="329" y="1503"/>
                        <a:pt x="351" y="1471"/>
                        <a:pt x="362" y="1438"/>
                      </a:cubicBezTo>
                      <a:cubicBezTo>
                        <a:pt x="372" y="1394"/>
                        <a:pt x="394" y="1350"/>
                        <a:pt x="416" y="1307"/>
                      </a:cubicBezTo>
                      <a:cubicBezTo>
                        <a:pt x="416" y="1285"/>
                        <a:pt x="427" y="1274"/>
                        <a:pt x="438" y="1263"/>
                      </a:cubicBezTo>
                      <a:cubicBezTo>
                        <a:pt x="449" y="1241"/>
                        <a:pt x="460" y="1219"/>
                        <a:pt x="471" y="1197"/>
                      </a:cubicBezTo>
                      <a:cubicBezTo>
                        <a:pt x="482" y="1186"/>
                        <a:pt x="493" y="1186"/>
                        <a:pt x="504" y="1175"/>
                      </a:cubicBezTo>
                      <a:cubicBezTo>
                        <a:pt x="526" y="1142"/>
                        <a:pt x="547" y="1121"/>
                        <a:pt x="569" y="1099"/>
                      </a:cubicBezTo>
                      <a:cubicBezTo>
                        <a:pt x="602" y="1077"/>
                        <a:pt x="624" y="1055"/>
                        <a:pt x="657" y="1044"/>
                      </a:cubicBezTo>
                      <a:cubicBezTo>
                        <a:pt x="679" y="1022"/>
                        <a:pt x="712" y="1011"/>
                        <a:pt x="744" y="1000"/>
                      </a:cubicBezTo>
                      <a:lnTo>
                        <a:pt x="788" y="935"/>
                      </a:lnTo>
                      <a:cubicBezTo>
                        <a:pt x="821" y="869"/>
                        <a:pt x="854" y="825"/>
                        <a:pt x="897" y="771"/>
                      </a:cubicBezTo>
                      <a:lnTo>
                        <a:pt x="908" y="760"/>
                      </a:lnTo>
                      <a:cubicBezTo>
                        <a:pt x="930" y="727"/>
                        <a:pt x="963" y="694"/>
                        <a:pt x="985" y="661"/>
                      </a:cubicBezTo>
                      <a:cubicBezTo>
                        <a:pt x="1007" y="639"/>
                        <a:pt x="1040" y="607"/>
                        <a:pt x="1072" y="585"/>
                      </a:cubicBezTo>
                      <a:cubicBezTo>
                        <a:pt x="1105" y="552"/>
                        <a:pt x="1160" y="519"/>
                        <a:pt x="1204" y="486"/>
                      </a:cubicBezTo>
                      <a:cubicBezTo>
                        <a:pt x="1226" y="486"/>
                        <a:pt x="1313" y="432"/>
                        <a:pt x="1324" y="421"/>
                      </a:cubicBezTo>
                      <a:cubicBezTo>
                        <a:pt x="1379" y="399"/>
                        <a:pt x="1444" y="377"/>
                        <a:pt x="1499" y="355"/>
                      </a:cubicBezTo>
                      <a:cubicBezTo>
                        <a:pt x="1543" y="344"/>
                        <a:pt x="1587" y="344"/>
                        <a:pt x="1619" y="333"/>
                      </a:cubicBezTo>
                      <a:cubicBezTo>
                        <a:pt x="1696" y="333"/>
                        <a:pt x="1849" y="333"/>
                        <a:pt x="1937" y="322"/>
                      </a:cubicBezTo>
                      <a:close/>
                      <a:moveTo>
                        <a:pt x="2050" y="0"/>
                      </a:moveTo>
                      <a:cubicBezTo>
                        <a:pt x="2026" y="0"/>
                        <a:pt x="2003" y="2"/>
                        <a:pt x="1980" y="5"/>
                      </a:cubicBezTo>
                      <a:cubicBezTo>
                        <a:pt x="1949" y="3"/>
                        <a:pt x="1918" y="2"/>
                        <a:pt x="1887" y="2"/>
                      </a:cubicBezTo>
                      <a:cubicBezTo>
                        <a:pt x="1743" y="2"/>
                        <a:pt x="1599" y="22"/>
                        <a:pt x="1455" y="49"/>
                      </a:cubicBezTo>
                      <a:cubicBezTo>
                        <a:pt x="1258" y="93"/>
                        <a:pt x="1062" y="180"/>
                        <a:pt x="897" y="300"/>
                      </a:cubicBezTo>
                      <a:cubicBezTo>
                        <a:pt x="865" y="333"/>
                        <a:pt x="832" y="366"/>
                        <a:pt x="788" y="399"/>
                      </a:cubicBezTo>
                      <a:cubicBezTo>
                        <a:pt x="755" y="432"/>
                        <a:pt x="722" y="464"/>
                        <a:pt x="690" y="508"/>
                      </a:cubicBezTo>
                      <a:cubicBezTo>
                        <a:pt x="635" y="585"/>
                        <a:pt x="580" y="650"/>
                        <a:pt x="537" y="727"/>
                      </a:cubicBezTo>
                      <a:cubicBezTo>
                        <a:pt x="438" y="880"/>
                        <a:pt x="351" y="1033"/>
                        <a:pt x="274" y="1197"/>
                      </a:cubicBezTo>
                      <a:cubicBezTo>
                        <a:pt x="176" y="1361"/>
                        <a:pt x="77" y="1547"/>
                        <a:pt x="12" y="1733"/>
                      </a:cubicBezTo>
                      <a:cubicBezTo>
                        <a:pt x="1" y="1788"/>
                        <a:pt x="1" y="1842"/>
                        <a:pt x="12" y="1897"/>
                      </a:cubicBezTo>
                      <a:cubicBezTo>
                        <a:pt x="33" y="1952"/>
                        <a:pt x="22" y="1963"/>
                        <a:pt x="33" y="1985"/>
                      </a:cubicBezTo>
                      <a:cubicBezTo>
                        <a:pt x="49" y="2001"/>
                        <a:pt x="71" y="2011"/>
                        <a:pt x="95" y="2011"/>
                      </a:cubicBezTo>
                      <a:cubicBezTo>
                        <a:pt x="103" y="2011"/>
                        <a:pt x="112" y="2009"/>
                        <a:pt x="121" y="2007"/>
                      </a:cubicBezTo>
                      <a:lnTo>
                        <a:pt x="176" y="1996"/>
                      </a:lnTo>
                      <a:lnTo>
                        <a:pt x="176" y="2017"/>
                      </a:lnTo>
                      <a:cubicBezTo>
                        <a:pt x="165" y="2017"/>
                        <a:pt x="165" y="2017"/>
                        <a:pt x="165" y="2028"/>
                      </a:cubicBezTo>
                      <a:cubicBezTo>
                        <a:pt x="165" y="2028"/>
                        <a:pt x="154" y="2039"/>
                        <a:pt x="154" y="2050"/>
                      </a:cubicBezTo>
                      <a:cubicBezTo>
                        <a:pt x="143" y="2061"/>
                        <a:pt x="143" y="2061"/>
                        <a:pt x="143" y="2072"/>
                      </a:cubicBezTo>
                      <a:cubicBezTo>
                        <a:pt x="132" y="2072"/>
                        <a:pt x="132" y="2083"/>
                        <a:pt x="132" y="2105"/>
                      </a:cubicBezTo>
                      <a:cubicBezTo>
                        <a:pt x="121" y="2149"/>
                        <a:pt x="132" y="2192"/>
                        <a:pt x="154" y="2225"/>
                      </a:cubicBezTo>
                      <a:lnTo>
                        <a:pt x="197" y="2280"/>
                      </a:lnTo>
                      <a:cubicBezTo>
                        <a:pt x="203" y="2285"/>
                        <a:pt x="203" y="2285"/>
                        <a:pt x="203" y="2285"/>
                      </a:cubicBezTo>
                      <a:cubicBezTo>
                        <a:pt x="203" y="2285"/>
                        <a:pt x="203" y="2285"/>
                        <a:pt x="208" y="2291"/>
                      </a:cubicBezTo>
                      <a:cubicBezTo>
                        <a:pt x="219" y="2302"/>
                        <a:pt x="219" y="2324"/>
                        <a:pt x="230" y="2335"/>
                      </a:cubicBezTo>
                      <a:cubicBezTo>
                        <a:pt x="230" y="2357"/>
                        <a:pt x="241" y="2378"/>
                        <a:pt x="241" y="2400"/>
                      </a:cubicBezTo>
                      <a:cubicBezTo>
                        <a:pt x="252" y="2444"/>
                        <a:pt x="252" y="2488"/>
                        <a:pt x="274" y="2553"/>
                      </a:cubicBezTo>
                      <a:cubicBezTo>
                        <a:pt x="274" y="2586"/>
                        <a:pt x="285" y="2619"/>
                        <a:pt x="307" y="2652"/>
                      </a:cubicBezTo>
                      <a:cubicBezTo>
                        <a:pt x="318" y="2685"/>
                        <a:pt x="329" y="2707"/>
                        <a:pt x="351" y="2728"/>
                      </a:cubicBezTo>
                      <a:cubicBezTo>
                        <a:pt x="394" y="2805"/>
                        <a:pt x="460" y="2860"/>
                        <a:pt x="515" y="2936"/>
                      </a:cubicBezTo>
                      <a:cubicBezTo>
                        <a:pt x="580" y="3013"/>
                        <a:pt x="646" y="3078"/>
                        <a:pt x="733" y="3133"/>
                      </a:cubicBezTo>
                      <a:cubicBezTo>
                        <a:pt x="839" y="3212"/>
                        <a:pt x="973" y="3249"/>
                        <a:pt x="1106" y="3249"/>
                      </a:cubicBezTo>
                      <a:cubicBezTo>
                        <a:pt x="1139" y="3249"/>
                        <a:pt x="1172" y="3247"/>
                        <a:pt x="1204" y="3242"/>
                      </a:cubicBezTo>
                      <a:cubicBezTo>
                        <a:pt x="1368" y="3210"/>
                        <a:pt x="1521" y="3155"/>
                        <a:pt x="1663" y="3067"/>
                      </a:cubicBezTo>
                      <a:cubicBezTo>
                        <a:pt x="1805" y="2991"/>
                        <a:pt x="1926" y="2903"/>
                        <a:pt x="2046" y="2794"/>
                      </a:cubicBezTo>
                      <a:cubicBezTo>
                        <a:pt x="2604" y="2291"/>
                        <a:pt x="2877" y="1547"/>
                        <a:pt x="2779" y="803"/>
                      </a:cubicBezTo>
                      <a:cubicBezTo>
                        <a:pt x="2757" y="672"/>
                        <a:pt x="2713" y="552"/>
                        <a:pt x="2658" y="432"/>
                      </a:cubicBezTo>
                      <a:cubicBezTo>
                        <a:pt x="2615" y="355"/>
                        <a:pt x="2582" y="278"/>
                        <a:pt x="2527" y="213"/>
                      </a:cubicBezTo>
                      <a:cubicBezTo>
                        <a:pt x="2516" y="191"/>
                        <a:pt x="2472" y="125"/>
                        <a:pt x="2440" y="82"/>
                      </a:cubicBezTo>
                      <a:lnTo>
                        <a:pt x="2407" y="38"/>
                      </a:lnTo>
                      <a:lnTo>
                        <a:pt x="2363" y="27"/>
                      </a:lnTo>
                      <a:lnTo>
                        <a:pt x="2254" y="16"/>
                      </a:lnTo>
                      <a:lnTo>
                        <a:pt x="2232" y="16"/>
                      </a:lnTo>
                      <a:cubicBezTo>
                        <a:pt x="2170" y="8"/>
                        <a:pt x="2108" y="0"/>
                        <a:pt x="20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270;p3"/>
                <p:cNvSpPr/>
                <p:nvPr/>
              </p:nvSpPr>
              <p:spPr>
                <a:xfrm>
                  <a:off x="8775650" y="4940113"/>
                  <a:ext cx="4950" cy="1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428" extrusionOk="0">
                      <a:moveTo>
                        <a:pt x="198" y="0"/>
                      </a:moveTo>
                      <a:lnTo>
                        <a:pt x="187" y="11"/>
                      </a:lnTo>
                      <a:cubicBezTo>
                        <a:pt x="187" y="11"/>
                        <a:pt x="165" y="11"/>
                        <a:pt x="165" y="22"/>
                      </a:cubicBezTo>
                      <a:cubicBezTo>
                        <a:pt x="165" y="22"/>
                        <a:pt x="143" y="22"/>
                        <a:pt x="143" y="44"/>
                      </a:cubicBezTo>
                      <a:cubicBezTo>
                        <a:pt x="121" y="55"/>
                        <a:pt x="99" y="77"/>
                        <a:pt x="88" y="99"/>
                      </a:cubicBezTo>
                      <a:cubicBezTo>
                        <a:pt x="78" y="121"/>
                        <a:pt x="67" y="132"/>
                        <a:pt x="56" y="154"/>
                      </a:cubicBezTo>
                      <a:cubicBezTo>
                        <a:pt x="56" y="165"/>
                        <a:pt x="45" y="175"/>
                        <a:pt x="34" y="186"/>
                      </a:cubicBezTo>
                      <a:cubicBezTo>
                        <a:pt x="23" y="230"/>
                        <a:pt x="12" y="274"/>
                        <a:pt x="1" y="318"/>
                      </a:cubicBezTo>
                      <a:cubicBezTo>
                        <a:pt x="1" y="350"/>
                        <a:pt x="1" y="383"/>
                        <a:pt x="1" y="427"/>
                      </a:cubicBezTo>
                      <a:cubicBezTo>
                        <a:pt x="12" y="383"/>
                        <a:pt x="23" y="350"/>
                        <a:pt x="45" y="318"/>
                      </a:cubicBezTo>
                      <a:cubicBezTo>
                        <a:pt x="88" y="208"/>
                        <a:pt x="132" y="110"/>
                        <a:pt x="1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3"/>
                <p:cNvSpPr/>
                <p:nvPr/>
              </p:nvSpPr>
              <p:spPr>
                <a:xfrm>
                  <a:off x="8771025" y="4950788"/>
                  <a:ext cx="7125" cy="1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" h="722" extrusionOk="0">
                      <a:moveTo>
                        <a:pt x="164" y="0"/>
                      </a:moveTo>
                      <a:cubicBezTo>
                        <a:pt x="164" y="8"/>
                        <a:pt x="163" y="15"/>
                        <a:pt x="162" y="22"/>
                      </a:cubicBezTo>
                      <a:lnTo>
                        <a:pt x="162" y="22"/>
                      </a:lnTo>
                      <a:cubicBezTo>
                        <a:pt x="163" y="22"/>
                        <a:pt x="164" y="22"/>
                        <a:pt x="164" y="22"/>
                      </a:cubicBezTo>
                      <a:cubicBezTo>
                        <a:pt x="164" y="11"/>
                        <a:pt x="164" y="11"/>
                        <a:pt x="164" y="0"/>
                      </a:cubicBezTo>
                      <a:close/>
                      <a:moveTo>
                        <a:pt x="22" y="22"/>
                      </a:moveTo>
                      <a:cubicBezTo>
                        <a:pt x="11" y="44"/>
                        <a:pt x="11" y="66"/>
                        <a:pt x="0" y="98"/>
                      </a:cubicBezTo>
                      <a:cubicBezTo>
                        <a:pt x="0" y="131"/>
                        <a:pt x="0" y="175"/>
                        <a:pt x="0" y="219"/>
                      </a:cubicBezTo>
                      <a:lnTo>
                        <a:pt x="0" y="252"/>
                      </a:lnTo>
                      <a:cubicBezTo>
                        <a:pt x="0" y="273"/>
                        <a:pt x="11" y="295"/>
                        <a:pt x="22" y="317"/>
                      </a:cubicBezTo>
                      <a:cubicBezTo>
                        <a:pt x="22" y="328"/>
                        <a:pt x="22" y="339"/>
                        <a:pt x="22" y="350"/>
                      </a:cubicBezTo>
                      <a:cubicBezTo>
                        <a:pt x="33" y="372"/>
                        <a:pt x="44" y="405"/>
                        <a:pt x="55" y="438"/>
                      </a:cubicBezTo>
                      <a:cubicBezTo>
                        <a:pt x="66" y="459"/>
                        <a:pt x="77" y="481"/>
                        <a:pt x="88" y="514"/>
                      </a:cubicBezTo>
                      <a:cubicBezTo>
                        <a:pt x="98" y="536"/>
                        <a:pt x="109" y="558"/>
                        <a:pt x="120" y="580"/>
                      </a:cubicBezTo>
                      <a:cubicBezTo>
                        <a:pt x="142" y="602"/>
                        <a:pt x="164" y="613"/>
                        <a:pt x="186" y="634"/>
                      </a:cubicBezTo>
                      <a:lnTo>
                        <a:pt x="230" y="678"/>
                      </a:lnTo>
                      <a:cubicBezTo>
                        <a:pt x="252" y="700"/>
                        <a:pt x="273" y="711"/>
                        <a:pt x="284" y="722"/>
                      </a:cubicBezTo>
                      <a:cubicBezTo>
                        <a:pt x="284" y="711"/>
                        <a:pt x="273" y="689"/>
                        <a:pt x="273" y="678"/>
                      </a:cubicBezTo>
                      <a:cubicBezTo>
                        <a:pt x="263" y="613"/>
                        <a:pt x="241" y="558"/>
                        <a:pt x="208" y="503"/>
                      </a:cubicBezTo>
                      <a:cubicBezTo>
                        <a:pt x="175" y="459"/>
                        <a:pt x="131" y="416"/>
                        <a:pt x="88" y="394"/>
                      </a:cubicBezTo>
                      <a:lnTo>
                        <a:pt x="33" y="372"/>
                      </a:lnTo>
                      <a:cubicBezTo>
                        <a:pt x="66" y="350"/>
                        <a:pt x="77" y="328"/>
                        <a:pt x="88" y="306"/>
                      </a:cubicBezTo>
                      <a:cubicBezTo>
                        <a:pt x="88" y="273"/>
                        <a:pt x="98" y="241"/>
                        <a:pt x="120" y="208"/>
                      </a:cubicBezTo>
                      <a:cubicBezTo>
                        <a:pt x="131" y="175"/>
                        <a:pt x="131" y="120"/>
                        <a:pt x="142" y="88"/>
                      </a:cubicBezTo>
                      <a:cubicBezTo>
                        <a:pt x="151" y="63"/>
                        <a:pt x="159" y="44"/>
                        <a:pt x="162" y="22"/>
                      </a:cubicBezTo>
                      <a:lnTo>
                        <a:pt x="162" y="22"/>
                      </a:lnTo>
                      <a:cubicBezTo>
                        <a:pt x="152" y="23"/>
                        <a:pt x="142" y="33"/>
                        <a:pt x="131" y="44"/>
                      </a:cubicBezTo>
                      <a:lnTo>
                        <a:pt x="98" y="44"/>
                      </a:lnTo>
                      <a:cubicBezTo>
                        <a:pt x="98" y="55"/>
                        <a:pt x="93" y="55"/>
                        <a:pt x="88" y="55"/>
                      </a:cubicBezTo>
                      <a:cubicBezTo>
                        <a:pt x="82" y="55"/>
                        <a:pt x="77" y="55"/>
                        <a:pt x="77" y="66"/>
                      </a:cubicBezTo>
                      <a:lnTo>
                        <a:pt x="22" y="2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3"/>
                <p:cNvSpPr/>
                <p:nvPr/>
              </p:nvSpPr>
              <p:spPr>
                <a:xfrm>
                  <a:off x="8767725" y="4931638"/>
                  <a:ext cx="52525" cy="4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1740" extrusionOk="0">
                      <a:moveTo>
                        <a:pt x="1609" y="0"/>
                      </a:moveTo>
                      <a:cubicBezTo>
                        <a:pt x="1609" y="0"/>
                        <a:pt x="1598" y="0"/>
                        <a:pt x="1598" y="11"/>
                      </a:cubicBezTo>
                      <a:cubicBezTo>
                        <a:pt x="1554" y="11"/>
                        <a:pt x="1521" y="11"/>
                        <a:pt x="1499" y="22"/>
                      </a:cubicBezTo>
                      <a:cubicBezTo>
                        <a:pt x="1477" y="22"/>
                        <a:pt x="1455" y="33"/>
                        <a:pt x="1445" y="44"/>
                      </a:cubicBezTo>
                      <a:cubicBezTo>
                        <a:pt x="1412" y="55"/>
                        <a:pt x="1390" y="88"/>
                        <a:pt x="1368" y="99"/>
                      </a:cubicBezTo>
                      <a:cubicBezTo>
                        <a:pt x="1324" y="121"/>
                        <a:pt x="1291" y="132"/>
                        <a:pt x="1248" y="143"/>
                      </a:cubicBezTo>
                      <a:cubicBezTo>
                        <a:pt x="1204" y="154"/>
                        <a:pt x="1160" y="164"/>
                        <a:pt x="1116" y="175"/>
                      </a:cubicBezTo>
                      <a:lnTo>
                        <a:pt x="1095" y="175"/>
                      </a:lnTo>
                      <a:cubicBezTo>
                        <a:pt x="1084" y="186"/>
                        <a:pt x="1073" y="186"/>
                        <a:pt x="1062" y="186"/>
                      </a:cubicBezTo>
                      <a:lnTo>
                        <a:pt x="1018" y="186"/>
                      </a:lnTo>
                      <a:cubicBezTo>
                        <a:pt x="996" y="192"/>
                        <a:pt x="974" y="195"/>
                        <a:pt x="952" y="195"/>
                      </a:cubicBezTo>
                      <a:cubicBezTo>
                        <a:pt x="930" y="195"/>
                        <a:pt x="909" y="192"/>
                        <a:pt x="887" y="186"/>
                      </a:cubicBezTo>
                      <a:cubicBezTo>
                        <a:pt x="865" y="186"/>
                        <a:pt x="843" y="175"/>
                        <a:pt x="810" y="175"/>
                      </a:cubicBezTo>
                      <a:cubicBezTo>
                        <a:pt x="799" y="170"/>
                        <a:pt x="788" y="167"/>
                        <a:pt x="777" y="167"/>
                      </a:cubicBezTo>
                      <a:cubicBezTo>
                        <a:pt x="766" y="167"/>
                        <a:pt x="755" y="170"/>
                        <a:pt x="745" y="175"/>
                      </a:cubicBezTo>
                      <a:lnTo>
                        <a:pt x="668" y="175"/>
                      </a:lnTo>
                      <a:cubicBezTo>
                        <a:pt x="635" y="186"/>
                        <a:pt x="602" y="197"/>
                        <a:pt x="580" y="219"/>
                      </a:cubicBezTo>
                      <a:cubicBezTo>
                        <a:pt x="548" y="230"/>
                        <a:pt x="515" y="241"/>
                        <a:pt x="493" y="252"/>
                      </a:cubicBezTo>
                      <a:cubicBezTo>
                        <a:pt x="460" y="274"/>
                        <a:pt x="438" y="285"/>
                        <a:pt x="405" y="307"/>
                      </a:cubicBezTo>
                      <a:cubicBezTo>
                        <a:pt x="384" y="329"/>
                        <a:pt x="362" y="361"/>
                        <a:pt x="340" y="383"/>
                      </a:cubicBezTo>
                      <a:cubicBezTo>
                        <a:pt x="329" y="394"/>
                        <a:pt x="318" y="405"/>
                        <a:pt x="307" y="416"/>
                      </a:cubicBezTo>
                      <a:cubicBezTo>
                        <a:pt x="296" y="438"/>
                        <a:pt x="285" y="460"/>
                        <a:pt x="274" y="482"/>
                      </a:cubicBezTo>
                      <a:cubicBezTo>
                        <a:pt x="263" y="493"/>
                        <a:pt x="252" y="504"/>
                        <a:pt x="241" y="514"/>
                      </a:cubicBezTo>
                      <a:cubicBezTo>
                        <a:pt x="220" y="558"/>
                        <a:pt x="209" y="613"/>
                        <a:pt x="198" y="657"/>
                      </a:cubicBezTo>
                      <a:cubicBezTo>
                        <a:pt x="176" y="689"/>
                        <a:pt x="165" y="722"/>
                        <a:pt x="154" y="755"/>
                      </a:cubicBezTo>
                      <a:cubicBezTo>
                        <a:pt x="154" y="744"/>
                        <a:pt x="143" y="733"/>
                        <a:pt x="132" y="711"/>
                      </a:cubicBezTo>
                      <a:cubicBezTo>
                        <a:pt x="128" y="715"/>
                        <a:pt x="125" y="716"/>
                        <a:pt x="122" y="716"/>
                      </a:cubicBezTo>
                      <a:cubicBezTo>
                        <a:pt x="115" y="716"/>
                        <a:pt x="110" y="711"/>
                        <a:pt x="110" y="711"/>
                      </a:cubicBezTo>
                      <a:lnTo>
                        <a:pt x="77" y="711"/>
                      </a:lnTo>
                      <a:cubicBezTo>
                        <a:pt x="55" y="722"/>
                        <a:pt x="45" y="722"/>
                        <a:pt x="23" y="722"/>
                      </a:cubicBezTo>
                      <a:cubicBezTo>
                        <a:pt x="23" y="744"/>
                        <a:pt x="12" y="744"/>
                        <a:pt x="1" y="766"/>
                      </a:cubicBezTo>
                      <a:cubicBezTo>
                        <a:pt x="12" y="810"/>
                        <a:pt x="12" y="843"/>
                        <a:pt x="1" y="886"/>
                      </a:cubicBezTo>
                      <a:cubicBezTo>
                        <a:pt x="12" y="941"/>
                        <a:pt x="23" y="985"/>
                        <a:pt x="34" y="1039"/>
                      </a:cubicBezTo>
                      <a:lnTo>
                        <a:pt x="34" y="1083"/>
                      </a:lnTo>
                      <a:cubicBezTo>
                        <a:pt x="34" y="1105"/>
                        <a:pt x="45" y="1127"/>
                        <a:pt x="55" y="1149"/>
                      </a:cubicBezTo>
                      <a:cubicBezTo>
                        <a:pt x="66" y="1171"/>
                        <a:pt x="77" y="1204"/>
                        <a:pt x="88" y="1225"/>
                      </a:cubicBezTo>
                      <a:cubicBezTo>
                        <a:pt x="77" y="1236"/>
                        <a:pt x="77" y="1247"/>
                        <a:pt x="88" y="1258"/>
                      </a:cubicBezTo>
                      <a:cubicBezTo>
                        <a:pt x="99" y="1258"/>
                        <a:pt x="88" y="1269"/>
                        <a:pt x="88" y="1269"/>
                      </a:cubicBezTo>
                      <a:cubicBezTo>
                        <a:pt x="132" y="1346"/>
                        <a:pt x="176" y="1422"/>
                        <a:pt x="230" y="1488"/>
                      </a:cubicBezTo>
                      <a:cubicBezTo>
                        <a:pt x="252" y="1543"/>
                        <a:pt x="296" y="1586"/>
                        <a:pt x="340" y="1619"/>
                      </a:cubicBezTo>
                      <a:cubicBezTo>
                        <a:pt x="362" y="1619"/>
                        <a:pt x="384" y="1630"/>
                        <a:pt x="395" y="1641"/>
                      </a:cubicBezTo>
                      <a:cubicBezTo>
                        <a:pt x="416" y="1641"/>
                        <a:pt x="405" y="1652"/>
                        <a:pt x="416" y="1652"/>
                      </a:cubicBezTo>
                      <a:lnTo>
                        <a:pt x="427" y="1652"/>
                      </a:lnTo>
                      <a:cubicBezTo>
                        <a:pt x="460" y="1674"/>
                        <a:pt x="504" y="1696"/>
                        <a:pt x="548" y="1718"/>
                      </a:cubicBezTo>
                      <a:cubicBezTo>
                        <a:pt x="564" y="1714"/>
                        <a:pt x="578" y="1713"/>
                        <a:pt x="591" y="1713"/>
                      </a:cubicBezTo>
                      <a:cubicBezTo>
                        <a:pt x="622" y="1713"/>
                        <a:pt x="645" y="1721"/>
                        <a:pt x="668" y="1729"/>
                      </a:cubicBezTo>
                      <a:cubicBezTo>
                        <a:pt x="690" y="1729"/>
                        <a:pt x="690" y="1739"/>
                        <a:pt x="701" y="1739"/>
                      </a:cubicBezTo>
                      <a:lnTo>
                        <a:pt x="788" y="1739"/>
                      </a:lnTo>
                      <a:cubicBezTo>
                        <a:pt x="821" y="1729"/>
                        <a:pt x="854" y="1718"/>
                        <a:pt x="887" y="1707"/>
                      </a:cubicBezTo>
                      <a:cubicBezTo>
                        <a:pt x="952" y="1685"/>
                        <a:pt x="1018" y="1652"/>
                        <a:pt x="1084" y="1619"/>
                      </a:cubicBezTo>
                      <a:lnTo>
                        <a:pt x="1248" y="1532"/>
                      </a:lnTo>
                      <a:cubicBezTo>
                        <a:pt x="1280" y="1499"/>
                        <a:pt x="1324" y="1466"/>
                        <a:pt x="1368" y="1444"/>
                      </a:cubicBezTo>
                      <a:cubicBezTo>
                        <a:pt x="1379" y="1433"/>
                        <a:pt x="1390" y="1411"/>
                        <a:pt x="1401" y="1400"/>
                      </a:cubicBezTo>
                      <a:cubicBezTo>
                        <a:pt x="1423" y="1389"/>
                        <a:pt x="1434" y="1379"/>
                        <a:pt x="1445" y="1368"/>
                      </a:cubicBezTo>
                      <a:cubicBezTo>
                        <a:pt x="1455" y="1357"/>
                        <a:pt x="1466" y="1346"/>
                        <a:pt x="1477" y="1324"/>
                      </a:cubicBezTo>
                      <a:cubicBezTo>
                        <a:pt x="1499" y="1302"/>
                        <a:pt x="1521" y="1280"/>
                        <a:pt x="1543" y="1247"/>
                      </a:cubicBezTo>
                      <a:cubicBezTo>
                        <a:pt x="1554" y="1225"/>
                        <a:pt x="1565" y="1214"/>
                        <a:pt x="1576" y="1193"/>
                      </a:cubicBezTo>
                      <a:cubicBezTo>
                        <a:pt x="1609" y="1138"/>
                        <a:pt x="1630" y="1072"/>
                        <a:pt x="1641" y="1007"/>
                      </a:cubicBezTo>
                      <a:cubicBezTo>
                        <a:pt x="1632" y="997"/>
                        <a:pt x="1631" y="961"/>
                        <a:pt x="1615" y="961"/>
                      </a:cubicBezTo>
                      <a:cubicBezTo>
                        <a:pt x="1613" y="961"/>
                        <a:pt x="1611" y="962"/>
                        <a:pt x="1609" y="963"/>
                      </a:cubicBezTo>
                      <a:cubicBezTo>
                        <a:pt x="1587" y="963"/>
                        <a:pt x="1598" y="1018"/>
                        <a:pt x="1587" y="1061"/>
                      </a:cubicBezTo>
                      <a:cubicBezTo>
                        <a:pt x="1576" y="1094"/>
                        <a:pt x="1565" y="1127"/>
                        <a:pt x="1554" y="1160"/>
                      </a:cubicBezTo>
                      <a:cubicBezTo>
                        <a:pt x="1521" y="1171"/>
                        <a:pt x="1499" y="1214"/>
                        <a:pt x="1477" y="1247"/>
                      </a:cubicBezTo>
                      <a:cubicBezTo>
                        <a:pt x="1445" y="1302"/>
                        <a:pt x="1401" y="1346"/>
                        <a:pt x="1346" y="1389"/>
                      </a:cubicBezTo>
                      <a:cubicBezTo>
                        <a:pt x="1302" y="1433"/>
                        <a:pt x="1248" y="1466"/>
                        <a:pt x="1204" y="1510"/>
                      </a:cubicBezTo>
                      <a:cubicBezTo>
                        <a:pt x="1182" y="1510"/>
                        <a:pt x="1160" y="1521"/>
                        <a:pt x="1149" y="1532"/>
                      </a:cubicBezTo>
                      <a:cubicBezTo>
                        <a:pt x="1149" y="1532"/>
                        <a:pt x="1149" y="1532"/>
                        <a:pt x="1138" y="1543"/>
                      </a:cubicBezTo>
                      <a:cubicBezTo>
                        <a:pt x="1105" y="1554"/>
                        <a:pt x="1073" y="1554"/>
                        <a:pt x="1051" y="1564"/>
                      </a:cubicBezTo>
                      <a:cubicBezTo>
                        <a:pt x="1029" y="1564"/>
                        <a:pt x="1007" y="1575"/>
                        <a:pt x="996" y="1575"/>
                      </a:cubicBezTo>
                      <a:cubicBezTo>
                        <a:pt x="963" y="1597"/>
                        <a:pt x="941" y="1619"/>
                        <a:pt x="920" y="1630"/>
                      </a:cubicBezTo>
                      <a:cubicBezTo>
                        <a:pt x="876" y="1641"/>
                        <a:pt x="843" y="1641"/>
                        <a:pt x="799" y="1641"/>
                      </a:cubicBezTo>
                      <a:cubicBezTo>
                        <a:pt x="755" y="1641"/>
                        <a:pt x="712" y="1641"/>
                        <a:pt x="679" y="1630"/>
                      </a:cubicBezTo>
                      <a:cubicBezTo>
                        <a:pt x="668" y="1630"/>
                        <a:pt x="657" y="1619"/>
                        <a:pt x="646" y="1619"/>
                      </a:cubicBezTo>
                      <a:lnTo>
                        <a:pt x="613" y="1619"/>
                      </a:lnTo>
                      <a:cubicBezTo>
                        <a:pt x="613" y="1619"/>
                        <a:pt x="591" y="1608"/>
                        <a:pt x="580" y="1597"/>
                      </a:cubicBezTo>
                      <a:cubicBezTo>
                        <a:pt x="537" y="1586"/>
                        <a:pt x="504" y="1564"/>
                        <a:pt x="471" y="1543"/>
                      </a:cubicBezTo>
                      <a:cubicBezTo>
                        <a:pt x="449" y="1521"/>
                        <a:pt x="438" y="1510"/>
                        <a:pt x="427" y="1488"/>
                      </a:cubicBezTo>
                      <a:cubicBezTo>
                        <a:pt x="416" y="1477"/>
                        <a:pt x="395" y="1466"/>
                        <a:pt x="373" y="1455"/>
                      </a:cubicBezTo>
                      <a:lnTo>
                        <a:pt x="329" y="1400"/>
                      </a:lnTo>
                      <a:cubicBezTo>
                        <a:pt x="307" y="1389"/>
                        <a:pt x="285" y="1368"/>
                        <a:pt x="263" y="1357"/>
                      </a:cubicBezTo>
                      <a:cubicBezTo>
                        <a:pt x="252" y="1324"/>
                        <a:pt x="241" y="1302"/>
                        <a:pt x="230" y="1280"/>
                      </a:cubicBezTo>
                      <a:cubicBezTo>
                        <a:pt x="220" y="1258"/>
                        <a:pt x="209" y="1225"/>
                        <a:pt x="198" y="1204"/>
                      </a:cubicBezTo>
                      <a:cubicBezTo>
                        <a:pt x="187" y="1171"/>
                        <a:pt x="176" y="1149"/>
                        <a:pt x="165" y="1116"/>
                      </a:cubicBezTo>
                      <a:lnTo>
                        <a:pt x="165" y="1083"/>
                      </a:lnTo>
                      <a:cubicBezTo>
                        <a:pt x="165" y="1072"/>
                        <a:pt x="143" y="1039"/>
                        <a:pt x="143" y="1029"/>
                      </a:cubicBezTo>
                      <a:cubicBezTo>
                        <a:pt x="143" y="1007"/>
                        <a:pt x="143" y="996"/>
                        <a:pt x="143" y="985"/>
                      </a:cubicBezTo>
                      <a:cubicBezTo>
                        <a:pt x="143" y="941"/>
                        <a:pt x="143" y="897"/>
                        <a:pt x="143" y="864"/>
                      </a:cubicBezTo>
                      <a:cubicBezTo>
                        <a:pt x="154" y="843"/>
                        <a:pt x="154" y="810"/>
                        <a:pt x="165" y="788"/>
                      </a:cubicBezTo>
                      <a:lnTo>
                        <a:pt x="220" y="832"/>
                      </a:lnTo>
                      <a:cubicBezTo>
                        <a:pt x="220" y="824"/>
                        <a:pt x="221" y="821"/>
                        <a:pt x="223" y="821"/>
                      </a:cubicBezTo>
                      <a:cubicBezTo>
                        <a:pt x="226" y="821"/>
                        <a:pt x="230" y="824"/>
                        <a:pt x="234" y="824"/>
                      </a:cubicBezTo>
                      <a:cubicBezTo>
                        <a:pt x="236" y="824"/>
                        <a:pt x="239" y="823"/>
                        <a:pt x="241" y="821"/>
                      </a:cubicBezTo>
                      <a:cubicBezTo>
                        <a:pt x="247" y="815"/>
                        <a:pt x="252" y="813"/>
                        <a:pt x="258" y="813"/>
                      </a:cubicBezTo>
                      <a:cubicBezTo>
                        <a:pt x="263" y="813"/>
                        <a:pt x="269" y="815"/>
                        <a:pt x="274" y="821"/>
                      </a:cubicBezTo>
                      <a:cubicBezTo>
                        <a:pt x="285" y="810"/>
                        <a:pt x="296" y="799"/>
                        <a:pt x="318" y="799"/>
                      </a:cubicBezTo>
                      <a:cubicBezTo>
                        <a:pt x="318" y="788"/>
                        <a:pt x="318" y="777"/>
                        <a:pt x="318" y="777"/>
                      </a:cubicBezTo>
                      <a:cubicBezTo>
                        <a:pt x="318" y="777"/>
                        <a:pt x="318" y="766"/>
                        <a:pt x="318" y="766"/>
                      </a:cubicBezTo>
                      <a:cubicBezTo>
                        <a:pt x="307" y="733"/>
                        <a:pt x="307" y="689"/>
                        <a:pt x="318" y="657"/>
                      </a:cubicBezTo>
                      <a:cubicBezTo>
                        <a:pt x="318" y="613"/>
                        <a:pt x="329" y="569"/>
                        <a:pt x="351" y="525"/>
                      </a:cubicBezTo>
                      <a:cubicBezTo>
                        <a:pt x="351" y="514"/>
                        <a:pt x="362" y="504"/>
                        <a:pt x="373" y="493"/>
                      </a:cubicBezTo>
                      <a:cubicBezTo>
                        <a:pt x="384" y="482"/>
                        <a:pt x="384" y="460"/>
                        <a:pt x="395" y="449"/>
                      </a:cubicBezTo>
                      <a:cubicBezTo>
                        <a:pt x="405" y="416"/>
                        <a:pt x="427" y="394"/>
                        <a:pt x="449" y="383"/>
                      </a:cubicBezTo>
                      <a:cubicBezTo>
                        <a:pt x="460" y="383"/>
                        <a:pt x="471" y="372"/>
                        <a:pt x="471" y="372"/>
                      </a:cubicBezTo>
                      <a:cubicBezTo>
                        <a:pt x="471" y="361"/>
                        <a:pt x="471" y="361"/>
                        <a:pt x="471" y="361"/>
                      </a:cubicBezTo>
                      <a:lnTo>
                        <a:pt x="482" y="361"/>
                      </a:lnTo>
                      <a:lnTo>
                        <a:pt x="493" y="350"/>
                      </a:lnTo>
                      <a:cubicBezTo>
                        <a:pt x="548" y="307"/>
                        <a:pt x="613" y="274"/>
                        <a:pt x="679" y="274"/>
                      </a:cubicBezTo>
                      <a:cubicBezTo>
                        <a:pt x="716" y="274"/>
                        <a:pt x="754" y="298"/>
                        <a:pt x="805" y="298"/>
                      </a:cubicBezTo>
                      <a:cubicBezTo>
                        <a:pt x="814" y="298"/>
                        <a:pt x="823" y="297"/>
                        <a:pt x="832" y="296"/>
                      </a:cubicBezTo>
                      <a:cubicBezTo>
                        <a:pt x="843" y="296"/>
                        <a:pt x="865" y="285"/>
                        <a:pt x="887" y="274"/>
                      </a:cubicBezTo>
                      <a:lnTo>
                        <a:pt x="1051" y="274"/>
                      </a:lnTo>
                      <a:cubicBezTo>
                        <a:pt x="1095" y="274"/>
                        <a:pt x="1116" y="263"/>
                        <a:pt x="1149" y="252"/>
                      </a:cubicBezTo>
                      <a:lnTo>
                        <a:pt x="1193" y="252"/>
                      </a:lnTo>
                      <a:cubicBezTo>
                        <a:pt x="1215" y="252"/>
                        <a:pt x="1237" y="241"/>
                        <a:pt x="1270" y="230"/>
                      </a:cubicBezTo>
                      <a:cubicBezTo>
                        <a:pt x="1291" y="219"/>
                        <a:pt x="1324" y="197"/>
                        <a:pt x="1357" y="175"/>
                      </a:cubicBezTo>
                      <a:cubicBezTo>
                        <a:pt x="1412" y="143"/>
                        <a:pt x="1477" y="99"/>
                        <a:pt x="1532" y="77"/>
                      </a:cubicBezTo>
                      <a:cubicBezTo>
                        <a:pt x="1572" y="61"/>
                        <a:pt x="1612" y="51"/>
                        <a:pt x="1652" y="51"/>
                      </a:cubicBezTo>
                      <a:cubicBezTo>
                        <a:pt x="1667" y="51"/>
                        <a:pt x="1681" y="52"/>
                        <a:pt x="1696" y="55"/>
                      </a:cubicBezTo>
                      <a:cubicBezTo>
                        <a:pt x="1702" y="54"/>
                        <a:pt x="1708" y="53"/>
                        <a:pt x="1714" y="53"/>
                      </a:cubicBezTo>
                      <a:cubicBezTo>
                        <a:pt x="1752" y="53"/>
                        <a:pt x="1790" y="80"/>
                        <a:pt x="1827" y="99"/>
                      </a:cubicBezTo>
                      <a:cubicBezTo>
                        <a:pt x="1838" y="99"/>
                        <a:pt x="1849" y="110"/>
                        <a:pt x="1871" y="110"/>
                      </a:cubicBezTo>
                      <a:cubicBezTo>
                        <a:pt x="1882" y="121"/>
                        <a:pt x="1893" y="132"/>
                        <a:pt x="1904" y="143"/>
                      </a:cubicBezTo>
                      <a:cubicBezTo>
                        <a:pt x="1915" y="154"/>
                        <a:pt x="1926" y="164"/>
                        <a:pt x="1937" y="175"/>
                      </a:cubicBezTo>
                      <a:cubicBezTo>
                        <a:pt x="1959" y="219"/>
                        <a:pt x="1991" y="263"/>
                        <a:pt x="2013" y="318"/>
                      </a:cubicBezTo>
                      <a:cubicBezTo>
                        <a:pt x="2035" y="372"/>
                        <a:pt x="2046" y="427"/>
                        <a:pt x="2046" y="493"/>
                      </a:cubicBezTo>
                      <a:cubicBezTo>
                        <a:pt x="2066" y="502"/>
                        <a:pt x="2059" y="538"/>
                        <a:pt x="2073" y="538"/>
                      </a:cubicBezTo>
                      <a:cubicBezTo>
                        <a:pt x="2074" y="538"/>
                        <a:pt x="2077" y="538"/>
                        <a:pt x="2079" y="536"/>
                      </a:cubicBezTo>
                      <a:cubicBezTo>
                        <a:pt x="2101" y="536"/>
                        <a:pt x="2101" y="471"/>
                        <a:pt x="2079" y="427"/>
                      </a:cubicBezTo>
                      <a:cubicBezTo>
                        <a:pt x="2079" y="383"/>
                        <a:pt x="2068" y="350"/>
                        <a:pt x="2057" y="318"/>
                      </a:cubicBezTo>
                      <a:cubicBezTo>
                        <a:pt x="2057" y="285"/>
                        <a:pt x="2035" y="230"/>
                        <a:pt x="2002" y="197"/>
                      </a:cubicBezTo>
                      <a:cubicBezTo>
                        <a:pt x="1970" y="143"/>
                        <a:pt x="1926" y="99"/>
                        <a:pt x="1871" y="66"/>
                      </a:cubicBezTo>
                      <a:cubicBezTo>
                        <a:pt x="1816" y="22"/>
                        <a:pt x="1751" y="0"/>
                        <a:pt x="167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3" name="Google Shape;273;p3"/>
              <p:cNvGrpSpPr/>
              <p:nvPr/>
            </p:nvGrpSpPr>
            <p:grpSpPr>
              <a:xfrm rot="10800000" flipH="1">
                <a:off x="6229650" y="3836263"/>
                <a:ext cx="61825" cy="42450"/>
                <a:chOff x="4695825" y="4574513"/>
                <a:chExt cx="61825" cy="42450"/>
              </a:xfrm>
            </p:grpSpPr>
            <p:sp>
              <p:nvSpPr>
                <p:cNvPr id="274" name="Google Shape;274;p3"/>
                <p:cNvSpPr/>
                <p:nvPr/>
              </p:nvSpPr>
              <p:spPr>
                <a:xfrm>
                  <a:off x="4714125" y="4608088"/>
                  <a:ext cx="575" cy="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44" extrusionOk="0">
                      <a:moveTo>
                        <a:pt x="1" y="0"/>
                      </a:moveTo>
                      <a:cubicBezTo>
                        <a:pt x="1" y="11"/>
                        <a:pt x="1" y="22"/>
                        <a:pt x="1" y="44"/>
                      </a:cubicBezTo>
                      <a:cubicBezTo>
                        <a:pt x="1" y="33"/>
                        <a:pt x="12" y="22"/>
                        <a:pt x="23" y="11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3"/>
                <p:cNvSpPr/>
                <p:nvPr/>
              </p:nvSpPr>
              <p:spPr>
                <a:xfrm>
                  <a:off x="4695825" y="4574513"/>
                  <a:ext cx="61825" cy="4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3" h="1698" extrusionOk="0">
                      <a:moveTo>
                        <a:pt x="810" y="1321"/>
                      </a:moveTo>
                      <a:lnTo>
                        <a:pt x="820" y="1332"/>
                      </a:lnTo>
                      <a:cubicBezTo>
                        <a:pt x="820" y="1332"/>
                        <a:pt x="820" y="1343"/>
                        <a:pt x="831" y="1343"/>
                      </a:cubicBezTo>
                      <a:cubicBezTo>
                        <a:pt x="842" y="1354"/>
                        <a:pt x="853" y="1365"/>
                        <a:pt x="864" y="1365"/>
                      </a:cubicBezTo>
                      <a:cubicBezTo>
                        <a:pt x="875" y="1365"/>
                        <a:pt x="886" y="1365"/>
                        <a:pt x="886" y="1376"/>
                      </a:cubicBezTo>
                      <a:cubicBezTo>
                        <a:pt x="897" y="1376"/>
                        <a:pt x="897" y="1376"/>
                        <a:pt x="908" y="1387"/>
                      </a:cubicBezTo>
                      <a:cubicBezTo>
                        <a:pt x="930" y="1387"/>
                        <a:pt x="952" y="1398"/>
                        <a:pt x="963" y="1398"/>
                      </a:cubicBezTo>
                      <a:lnTo>
                        <a:pt x="1020" y="1398"/>
                      </a:lnTo>
                      <a:cubicBezTo>
                        <a:pt x="997" y="1387"/>
                        <a:pt x="974" y="1376"/>
                        <a:pt x="952" y="1365"/>
                      </a:cubicBezTo>
                      <a:cubicBezTo>
                        <a:pt x="908" y="1343"/>
                        <a:pt x="853" y="1332"/>
                        <a:pt x="810" y="1321"/>
                      </a:cubicBezTo>
                      <a:close/>
                      <a:moveTo>
                        <a:pt x="1020" y="1398"/>
                      </a:moveTo>
                      <a:cubicBezTo>
                        <a:pt x="1023" y="1399"/>
                        <a:pt x="1026" y="1400"/>
                        <a:pt x="1028" y="1402"/>
                      </a:cubicBezTo>
                      <a:lnTo>
                        <a:pt x="1028" y="1402"/>
                      </a:lnTo>
                      <a:cubicBezTo>
                        <a:pt x="1028" y="1400"/>
                        <a:pt x="1028" y="1399"/>
                        <a:pt x="1028" y="1398"/>
                      </a:cubicBezTo>
                      <a:close/>
                      <a:moveTo>
                        <a:pt x="1608" y="162"/>
                      </a:moveTo>
                      <a:cubicBezTo>
                        <a:pt x="1674" y="162"/>
                        <a:pt x="1739" y="173"/>
                        <a:pt x="1794" y="195"/>
                      </a:cubicBezTo>
                      <a:cubicBezTo>
                        <a:pt x="1903" y="238"/>
                        <a:pt x="2002" y="315"/>
                        <a:pt x="2067" y="402"/>
                      </a:cubicBezTo>
                      <a:cubicBezTo>
                        <a:pt x="2100" y="446"/>
                        <a:pt x="2133" y="490"/>
                        <a:pt x="2155" y="545"/>
                      </a:cubicBezTo>
                      <a:cubicBezTo>
                        <a:pt x="2166" y="566"/>
                        <a:pt x="2188" y="632"/>
                        <a:pt x="2199" y="665"/>
                      </a:cubicBezTo>
                      <a:cubicBezTo>
                        <a:pt x="2220" y="720"/>
                        <a:pt x="2231" y="752"/>
                        <a:pt x="2242" y="807"/>
                      </a:cubicBezTo>
                      <a:cubicBezTo>
                        <a:pt x="2275" y="949"/>
                        <a:pt x="2286" y="1091"/>
                        <a:pt x="2286" y="1223"/>
                      </a:cubicBezTo>
                      <a:cubicBezTo>
                        <a:pt x="2286" y="1245"/>
                        <a:pt x="2286" y="1266"/>
                        <a:pt x="2286" y="1277"/>
                      </a:cubicBezTo>
                      <a:lnTo>
                        <a:pt x="2286" y="1288"/>
                      </a:lnTo>
                      <a:cubicBezTo>
                        <a:pt x="2286" y="1299"/>
                        <a:pt x="2264" y="1321"/>
                        <a:pt x="2242" y="1332"/>
                      </a:cubicBezTo>
                      <a:cubicBezTo>
                        <a:pt x="2220" y="1343"/>
                        <a:pt x="2210" y="1365"/>
                        <a:pt x="2188" y="1376"/>
                      </a:cubicBezTo>
                      <a:cubicBezTo>
                        <a:pt x="2155" y="1409"/>
                        <a:pt x="2111" y="1441"/>
                        <a:pt x="2067" y="1452"/>
                      </a:cubicBezTo>
                      <a:cubicBezTo>
                        <a:pt x="1980" y="1485"/>
                        <a:pt x="1892" y="1507"/>
                        <a:pt x="1805" y="1518"/>
                      </a:cubicBezTo>
                      <a:lnTo>
                        <a:pt x="1794" y="1518"/>
                      </a:lnTo>
                      <a:cubicBezTo>
                        <a:pt x="1772" y="1540"/>
                        <a:pt x="1750" y="1551"/>
                        <a:pt x="1739" y="1573"/>
                      </a:cubicBezTo>
                      <a:cubicBezTo>
                        <a:pt x="1728" y="1573"/>
                        <a:pt x="1728" y="1573"/>
                        <a:pt x="1717" y="1584"/>
                      </a:cubicBezTo>
                      <a:cubicBezTo>
                        <a:pt x="1706" y="1573"/>
                        <a:pt x="1695" y="1573"/>
                        <a:pt x="1685" y="1573"/>
                      </a:cubicBezTo>
                      <a:cubicBezTo>
                        <a:pt x="1685" y="1573"/>
                        <a:pt x="1685" y="1584"/>
                        <a:pt x="1685" y="1584"/>
                      </a:cubicBezTo>
                      <a:lnTo>
                        <a:pt x="1685" y="1606"/>
                      </a:lnTo>
                      <a:lnTo>
                        <a:pt x="1685" y="1616"/>
                      </a:lnTo>
                      <a:lnTo>
                        <a:pt x="1674" y="1649"/>
                      </a:lnTo>
                      <a:cubicBezTo>
                        <a:pt x="1652" y="1649"/>
                        <a:pt x="1630" y="1638"/>
                        <a:pt x="1608" y="1627"/>
                      </a:cubicBezTo>
                      <a:cubicBezTo>
                        <a:pt x="1597" y="1616"/>
                        <a:pt x="1575" y="1616"/>
                        <a:pt x="1564" y="1606"/>
                      </a:cubicBezTo>
                      <a:lnTo>
                        <a:pt x="1553" y="1595"/>
                      </a:lnTo>
                      <a:lnTo>
                        <a:pt x="1531" y="1595"/>
                      </a:lnTo>
                      <a:lnTo>
                        <a:pt x="1510" y="1584"/>
                      </a:lnTo>
                      <a:lnTo>
                        <a:pt x="1477" y="1573"/>
                      </a:lnTo>
                      <a:lnTo>
                        <a:pt x="1455" y="1551"/>
                      </a:lnTo>
                      <a:lnTo>
                        <a:pt x="1422" y="1540"/>
                      </a:lnTo>
                      <a:lnTo>
                        <a:pt x="1389" y="1540"/>
                      </a:lnTo>
                      <a:lnTo>
                        <a:pt x="1367" y="1529"/>
                      </a:lnTo>
                      <a:lnTo>
                        <a:pt x="1345" y="1507"/>
                      </a:lnTo>
                      <a:cubicBezTo>
                        <a:pt x="1335" y="1507"/>
                        <a:pt x="1335" y="1507"/>
                        <a:pt x="1335" y="1496"/>
                      </a:cubicBezTo>
                      <a:cubicBezTo>
                        <a:pt x="1302" y="1485"/>
                        <a:pt x="1269" y="1474"/>
                        <a:pt x="1236" y="1474"/>
                      </a:cubicBezTo>
                      <a:cubicBezTo>
                        <a:pt x="1165" y="1459"/>
                        <a:pt x="1095" y="1432"/>
                        <a:pt x="1028" y="1402"/>
                      </a:cubicBezTo>
                      <a:lnTo>
                        <a:pt x="1028" y="1402"/>
                      </a:lnTo>
                      <a:cubicBezTo>
                        <a:pt x="1028" y="1411"/>
                        <a:pt x="1030" y="1420"/>
                        <a:pt x="1039" y="1420"/>
                      </a:cubicBezTo>
                      <a:cubicBezTo>
                        <a:pt x="1039" y="1431"/>
                        <a:pt x="1039" y="1441"/>
                        <a:pt x="1039" y="1441"/>
                      </a:cubicBezTo>
                      <a:lnTo>
                        <a:pt x="1039" y="1452"/>
                      </a:lnTo>
                      <a:lnTo>
                        <a:pt x="1017" y="1485"/>
                      </a:lnTo>
                      <a:cubicBezTo>
                        <a:pt x="985" y="1485"/>
                        <a:pt x="963" y="1474"/>
                        <a:pt x="941" y="1452"/>
                      </a:cubicBezTo>
                      <a:cubicBezTo>
                        <a:pt x="919" y="1452"/>
                        <a:pt x="897" y="1441"/>
                        <a:pt x="886" y="1431"/>
                      </a:cubicBezTo>
                      <a:lnTo>
                        <a:pt x="864" y="1420"/>
                      </a:lnTo>
                      <a:cubicBezTo>
                        <a:pt x="853" y="1420"/>
                        <a:pt x="842" y="1420"/>
                        <a:pt x="842" y="1409"/>
                      </a:cubicBezTo>
                      <a:cubicBezTo>
                        <a:pt x="831" y="1409"/>
                        <a:pt x="831" y="1398"/>
                        <a:pt x="820" y="1398"/>
                      </a:cubicBezTo>
                      <a:lnTo>
                        <a:pt x="788" y="1376"/>
                      </a:lnTo>
                      <a:lnTo>
                        <a:pt x="755" y="1354"/>
                      </a:lnTo>
                      <a:lnTo>
                        <a:pt x="744" y="1343"/>
                      </a:lnTo>
                      <a:cubicBezTo>
                        <a:pt x="733" y="1354"/>
                        <a:pt x="733" y="1354"/>
                        <a:pt x="722" y="1365"/>
                      </a:cubicBezTo>
                      <a:cubicBezTo>
                        <a:pt x="722" y="1354"/>
                        <a:pt x="722" y="1332"/>
                        <a:pt x="722" y="1321"/>
                      </a:cubicBezTo>
                      <a:cubicBezTo>
                        <a:pt x="711" y="1321"/>
                        <a:pt x="689" y="1310"/>
                        <a:pt x="678" y="1299"/>
                      </a:cubicBezTo>
                      <a:cubicBezTo>
                        <a:pt x="667" y="1288"/>
                        <a:pt x="656" y="1277"/>
                        <a:pt x="656" y="1266"/>
                      </a:cubicBezTo>
                      <a:cubicBezTo>
                        <a:pt x="645" y="1245"/>
                        <a:pt x="645" y="1234"/>
                        <a:pt x="656" y="1212"/>
                      </a:cubicBezTo>
                      <a:cubicBezTo>
                        <a:pt x="656" y="1201"/>
                        <a:pt x="667" y="1190"/>
                        <a:pt x="678" y="1179"/>
                      </a:cubicBezTo>
                      <a:cubicBezTo>
                        <a:pt x="667" y="1168"/>
                        <a:pt x="656" y="1157"/>
                        <a:pt x="645" y="1157"/>
                      </a:cubicBezTo>
                      <a:lnTo>
                        <a:pt x="580" y="1091"/>
                      </a:lnTo>
                      <a:cubicBezTo>
                        <a:pt x="536" y="1037"/>
                        <a:pt x="492" y="1004"/>
                        <a:pt x="449" y="971"/>
                      </a:cubicBezTo>
                      <a:cubicBezTo>
                        <a:pt x="405" y="938"/>
                        <a:pt x="361" y="906"/>
                        <a:pt x="306" y="895"/>
                      </a:cubicBezTo>
                      <a:lnTo>
                        <a:pt x="274" y="884"/>
                      </a:lnTo>
                      <a:cubicBezTo>
                        <a:pt x="274" y="884"/>
                        <a:pt x="274" y="884"/>
                        <a:pt x="274" y="873"/>
                      </a:cubicBezTo>
                      <a:lnTo>
                        <a:pt x="274" y="851"/>
                      </a:lnTo>
                      <a:cubicBezTo>
                        <a:pt x="263" y="807"/>
                        <a:pt x="252" y="763"/>
                        <a:pt x="230" y="720"/>
                      </a:cubicBezTo>
                      <a:cubicBezTo>
                        <a:pt x="219" y="687"/>
                        <a:pt x="197" y="643"/>
                        <a:pt x="197" y="599"/>
                      </a:cubicBezTo>
                      <a:lnTo>
                        <a:pt x="197" y="588"/>
                      </a:lnTo>
                      <a:cubicBezTo>
                        <a:pt x="197" y="545"/>
                        <a:pt x="197" y="501"/>
                        <a:pt x="219" y="468"/>
                      </a:cubicBezTo>
                      <a:cubicBezTo>
                        <a:pt x="208" y="468"/>
                        <a:pt x="295" y="424"/>
                        <a:pt x="295" y="424"/>
                      </a:cubicBezTo>
                      <a:cubicBezTo>
                        <a:pt x="306" y="424"/>
                        <a:pt x="394" y="391"/>
                        <a:pt x="405" y="381"/>
                      </a:cubicBezTo>
                      <a:cubicBezTo>
                        <a:pt x="438" y="370"/>
                        <a:pt x="470" y="348"/>
                        <a:pt x="503" y="337"/>
                      </a:cubicBezTo>
                      <a:cubicBezTo>
                        <a:pt x="514" y="326"/>
                        <a:pt x="525" y="326"/>
                        <a:pt x="536" y="315"/>
                      </a:cubicBezTo>
                      <a:cubicBezTo>
                        <a:pt x="569" y="315"/>
                        <a:pt x="602" y="304"/>
                        <a:pt x="635" y="304"/>
                      </a:cubicBezTo>
                      <a:cubicBezTo>
                        <a:pt x="711" y="293"/>
                        <a:pt x="788" y="282"/>
                        <a:pt x="864" y="260"/>
                      </a:cubicBezTo>
                      <a:lnTo>
                        <a:pt x="941" y="249"/>
                      </a:lnTo>
                      <a:lnTo>
                        <a:pt x="952" y="249"/>
                      </a:lnTo>
                      <a:cubicBezTo>
                        <a:pt x="963" y="238"/>
                        <a:pt x="985" y="238"/>
                        <a:pt x="995" y="238"/>
                      </a:cubicBezTo>
                      <a:cubicBezTo>
                        <a:pt x="1203" y="195"/>
                        <a:pt x="1400" y="173"/>
                        <a:pt x="1608" y="162"/>
                      </a:cubicBezTo>
                      <a:close/>
                      <a:moveTo>
                        <a:pt x="1549" y="0"/>
                      </a:moveTo>
                      <a:cubicBezTo>
                        <a:pt x="1501" y="0"/>
                        <a:pt x="1455" y="3"/>
                        <a:pt x="1411" y="9"/>
                      </a:cubicBezTo>
                      <a:cubicBezTo>
                        <a:pt x="1280" y="20"/>
                        <a:pt x="1192" y="41"/>
                        <a:pt x="1061" y="41"/>
                      </a:cubicBezTo>
                      <a:lnTo>
                        <a:pt x="1039" y="41"/>
                      </a:lnTo>
                      <a:cubicBezTo>
                        <a:pt x="985" y="52"/>
                        <a:pt x="919" y="63"/>
                        <a:pt x="864" y="74"/>
                      </a:cubicBezTo>
                      <a:cubicBezTo>
                        <a:pt x="744" y="96"/>
                        <a:pt x="624" y="118"/>
                        <a:pt x="503" y="140"/>
                      </a:cubicBezTo>
                      <a:cubicBezTo>
                        <a:pt x="481" y="151"/>
                        <a:pt x="449" y="151"/>
                        <a:pt x="416" y="173"/>
                      </a:cubicBezTo>
                      <a:cubicBezTo>
                        <a:pt x="306" y="216"/>
                        <a:pt x="208" y="260"/>
                        <a:pt x="99" y="315"/>
                      </a:cubicBezTo>
                      <a:cubicBezTo>
                        <a:pt x="77" y="337"/>
                        <a:pt x="55" y="370"/>
                        <a:pt x="44" y="402"/>
                      </a:cubicBezTo>
                      <a:cubicBezTo>
                        <a:pt x="0" y="512"/>
                        <a:pt x="0" y="632"/>
                        <a:pt x="44" y="741"/>
                      </a:cubicBezTo>
                      <a:cubicBezTo>
                        <a:pt x="88" y="840"/>
                        <a:pt x="99" y="960"/>
                        <a:pt x="66" y="1070"/>
                      </a:cubicBezTo>
                      <a:lnTo>
                        <a:pt x="263" y="1070"/>
                      </a:lnTo>
                      <a:cubicBezTo>
                        <a:pt x="361" y="1113"/>
                        <a:pt x="405" y="1234"/>
                        <a:pt x="514" y="1343"/>
                      </a:cubicBezTo>
                      <a:cubicBezTo>
                        <a:pt x="536" y="1376"/>
                        <a:pt x="569" y="1398"/>
                        <a:pt x="613" y="1409"/>
                      </a:cubicBezTo>
                      <a:cubicBezTo>
                        <a:pt x="635" y="1420"/>
                        <a:pt x="645" y="1420"/>
                        <a:pt x="667" y="1431"/>
                      </a:cubicBezTo>
                      <a:cubicBezTo>
                        <a:pt x="689" y="1431"/>
                        <a:pt x="700" y="1410"/>
                        <a:pt x="710" y="1388"/>
                      </a:cubicBezTo>
                      <a:lnTo>
                        <a:pt x="710" y="1388"/>
                      </a:lnTo>
                      <a:cubicBezTo>
                        <a:pt x="703" y="1429"/>
                        <a:pt x="734" y="1491"/>
                        <a:pt x="788" y="1518"/>
                      </a:cubicBezTo>
                      <a:cubicBezTo>
                        <a:pt x="853" y="1551"/>
                        <a:pt x="919" y="1573"/>
                        <a:pt x="995" y="1595"/>
                      </a:cubicBezTo>
                      <a:cubicBezTo>
                        <a:pt x="1061" y="1627"/>
                        <a:pt x="1138" y="1649"/>
                        <a:pt x="1214" y="1660"/>
                      </a:cubicBezTo>
                      <a:cubicBezTo>
                        <a:pt x="1269" y="1671"/>
                        <a:pt x="1335" y="1660"/>
                        <a:pt x="1389" y="1682"/>
                      </a:cubicBezTo>
                      <a:cubicBezTo>
                        <a:pt x="1417" y="1688"/>
                        <a:pt x="1447" y="1688"/>
                        <a:pt x="1479" y="1688"/>
                      </a:cubicBezTo>
                      <a:cubicBezTo>
                        <a:pt x="1512" y="1688"/>
                        <a:pt x="1548" y="1688"/>
                        <a:pt x="1586" y="1693"/>
                      </a:cubicBezTo>
                      <a:cubicBezTo>
                        <a:pt x="1612" y="1696"/>
                        <a:pt x="1639" y="1697"/>
                        <a:pt x="1665" y="1697"/>
                      </a:cubicBezTo>
                      <a:cubicBezTo>
                        <a:pt x="1737" y="1697"/>
                        <a:pt x="1809" y="1687"/>
                        <a:pt x="1881" y="1671"/>
                      </a:cubicBezTo>
                      <a:cubicBezTo>
                        <a:pt x="2002" y="1660"/>
                        <a:pt x="2111" y="1616"/>
                        <a:pt x="2210" y="1562"/>
                      </a:cubicBezTo>
                      <a:cubicBezTo>
                        <a:pt x="2264" y="1540"/>
                        <a:pt x="2319" y="1518"/>
                        <a:pt x="2363" y="1485"/>
                      </a:cubicBezTo>
                      <a:cubicBezTo>
                        <a:pt x="2395" y="1463"/>
                        <a:pt x="2406" y="1441"/>
                        <a:pt x="2439" y="1398"/>
                      </a:cubicBezTo>
                      <a:cubicBezTo>
                        <a:pt x="2450" y="1398"/>
                        <a:pt x="2461" y="1387"/>
                        <a:pt x="2472" y="1376"/>
                      </a:cubicBezTo>
                      <a:lnTo>
                        <a:pt x="2472" y="1277"/>
                      </a:lnTo>
                      <a:cubicBezTo>
                        <a:pt x="2472" y="1135"/>
                        <a:pt x="2461" y="1004"/>
                        <a:pt x="2428" y="862"/>
                      </a:cubicBezTo>
                      <a:cubicBezTo>
                        <a:pt x="2406" y="665"/>
                        <a:pt x="2330" y="479"/>
                        <a:pt x="2210" y="315"/>
                      </a:cubicBezTo>
                      <a:cubicBezTo>
                        <a:pt x="2089" y="151"/>
                        <a:pt x="1903" y="31"/>
                        <a:pt x="1695" y="9"/>
                      </a:cubicBezTo>
                      <a:cubicBezTo>
                        <a:pt x="1646" y="3"/>
                        <a:pt x="1597" y="0"/>
                        <a:pt x="154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3"/>
                <p:cNvSpPr/>
                <p:nvPr/>
              </p:nvSpPr>
              <p:spPr>
                <a:xfrm>
                  <a:off x="4733550" y="4612713"/>
                  <a:ext cx="3850" cy="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45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1" y="12"/>
                        <a:pt x="22" y="23"/>
                        <a:pt x="33" y="23"/>
                      </a:cubicBezTo>
                      <a:lnTo>
                        <a:pt x="55" y="23"/>
                      </a:lnTo>
                      <a:cubicBezTo>
                        <a:pt x="55" y="23"/>
                        <a:pt x="55" y="34"/>
                        <a:pt x="66" y="34"/>
                      </a:cubicBezTo>
                      <a:cubicBezTo>
                        <a:pt x="66" y="34"/>
                        <a:pt x="99" y="34"/>
                        <a:pt x="121" y="45"/>
                      </a:cubicBezTo>
                      <a:lnTo>
                        <a:pt x="154" y="45"/>
                      </a:lnTo>
                      <a:cubicBezTo>
                        <a:pt x="143" y="45"/>
                        <a:pt x="154" y="34"/>
                        <a:pt x="143" y="34"/>
                      </a:cubicBezTo>
                      <a:lnTo>
                        <a:pt x="143" y="12"/>
                      </a:lnTo>
                      <a:cubicBezTo>
                        <a:pt x="88" y="12"/>
                        <a:pt x="44" y="12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3"/>
                <p:cNvSpPr/>
                <p:nvPr/>
              </p:nvSpPr>
              <p:spPr>
                <a:xfrm>
                  <a:off x="4725075" y="4582788"/>
                  <a:ext cx="24625" cy="3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" h="1330" extrusionOk="0">
                      <a:moveTo>
                        <a:pt x="389" y="1"/>
                      </a:moveTo>
                      <a:cubicBezTo>
                        <a:pt x="386" y="1"/>
                        <a:pt x="383" y="2"/>
                        <a:pt x="383" y="6"/>
                      </a:cubicBezTo>
                      <a:cubicBezTo>
                        <a:pt x="372" y="17"/>
                        <a:pt x="416" y="28"/>
                        <a:pt x="438" y="50"/>
                      </a:cubicBezTo>
                      <a:cubicBezTo>
                        <a:pt x="460" y="60"/>
                        <a:pt x="482" y="71"/>
                        <a:pt x="504" y="82"/>
                      </a:cubicBezTo>
                      <a:cubicBezTo>
                        <a:pt x="515" y="93"/>
                        <a:pt x="547" y="104"/>
                        <a:pt x="569" y="126"/>
                      </a:cubicBezTo>
                      <a:cubicBezTo>
                        <a:pt x="613" y="137"/>
                        <a:pt x="646" y="159"/>
                        <a:pt x="679" y="192"/>
                      </a:cubicBezTo>
                      <a:cubicBezTo>
                        <a:pt x="711" y="214"/>
                        <a:pt x="744" y="235"/>
                        <a:pt x="777" y="268"/>
                      </a:cubicBezTo>
                      <a:cubicBezTo>
                        <a:pt x="777" y="279"/>
                        <a:pt x="788" y="301"/>
                        <a:pt x="799" y="301"/>
                      </a:cubicBezTo>
                      <a:cubicBezTo>
                        <a:pt x="810" y="323"/>
                        <a:pt x="821" y="345"/>
                        <a:pt x="832" y="356"/>
                      </a:cubicBezTo>
                      <a:cubicBezTo>
                        <a:pt x="832" y="367"/>
                        <a:pt x="843" y="389"/>
                        <a:pt x="843" y="389"/>
                      </a:cubicBezTo>
                      <a:cubicBezTo>
                        <a:pt x="854" y="410"/>
                        <a:pt x="875" y="421"/>
                        <a:pt x="886" y="443"/>
                      </a:cubicBezTo>
                      <a:cubicBezTo>
                        <a:pt x="897" y="465"/>
                        <a:pt x="908" y="487"/>
                        <a:pt x="908" y="509"/>
                      </a:cubicBezTo>
                      <a:cubicBezTo>
                        <a:pt x="919" y="542"/>
                        <a:pt x="930" y="564"/>
                        <a:pt x="930" y="596"/>
                      </a:cubicBezTo>
                      <a:lnTo>
                        <a:pt x="930" y="618"/>
                      </a:lnTo>
                      <a:cubicBezTo>
                        <a:pt x="930" y="629"/>
                        <a:pt x="930" y="629"/>
                        <a:pt x="930" y="640"/>
                      </a:cubicBezTo>
                      <a:cubicBezTo>
                        <a:pt x="930" y="651"/>
                        <a:pt x="930" y="662"/>
                        <a:pt x="930" y="673"/>
                      </a:cubicBezTo>
                      <a:cubicBezTo>
                        <a:pt x="930" y="695"/>
                        <a:pt x="930" y="717"/>
                        <a:pt x="919" y="750"/>
                      </a:cubicBezTo>
                      <a:cubicBezTo>
                        <a:pt x="908" y="760"/>
                        <a:pt x="908" y="771"/>
                        <a:pt x="897" y="793"/>
                      </a:cubicBezTo>
                      <a:cubicBezTo>
                        <a:pt x="886" y="804"/>
                        <a:pt x="886" y="815"/>
                        <a:pt x="875" y="826"/>
                      </a:cubicBezTo>
                      <a:lnTo>
                        <a:pt x="865" y="870"/>
                      </a:lnTo>
                      <a:cubicBezTo>
                        <a:pt x="854" y="881"/>
                        <a:pt x="843" y="903"/>
                        <a:pt x="843" y="914"/>
                      </a:cubicBezTo>
                      <a:cubicBezTo>
                        <a:pt x="821" y="935"/>
                        <a:pt x="810" y="946"/>
                        <a:pt x="799" y="957"/>
                      </a:cubicBezTo>
                      <a:lnTo>
                        <a:pt x="766" y="1001"/>
                      </a:lnTo>
                      <a:lnTo>
                        <a:pt x="711" y="1045"/>
                      </a:lnTo>
                      <a:lnTo>
                        <a:pt x="700" y="1056"/>
                      </a:lnTo>
                      <a:cubicBezTo>
                        <a:pt x="690" y="1067"/>
                        <a:pt x="679" y="1078"/>
                        <a:pt x="668" y="1089"/>
                      </a:cubicBezTo>
                      <a:lnTo>
                        <a:pt x="646" y="1110"/>
                      </a:lnTo>
                      <a:cubicBezTo>
                        <a:pt x="624" y="1121"/>
                        <a:pt x="602" y="1143"/>
                        <a:pt x="580" y="1154"/>
                      </a:cubicBezTo>
                      <a:cubicBezTo>
                        <a:pt x="547" y="1176"/>
                        <a:pt x="515" y="1187"/>
                        <a:pt x="493" y="1198"/>
                      </a:cubicBezTo>
                      <a:lnTo>
                        <a:pt x="493" y="1220"/>
                      </a:lnTo>
                      <a:lnTo>
                        <a:pt x="493" y="1242"/>
                      </a:lnTo>
                      <a:cubicBezTo>
                        <a:pt x="499" y="1242"/>
                        <a:pt x="498" y="1245"/>
                        <a:pt x="498" y="1246"/>
                      </a:cubicBezTo>
                      <a:lnTo>
                        <a:pt x="498" y="1246"/>
                      </a:lnTo>
                      <a:cubicBezTo>
                        <a:pt x="494" y="1249"/>
                        <a:pt x="491" y="1250"/>
                        <a:pt x="487" y="1250"/>
                      </a:cubicBezTo>
                      <a:cubicBezTo>
                        <a:pt x="482" y="1250"/>
                        <a:pt x="476" y="1247"/>
                        <a:pt x="471" y="1242"/>
                      </a:cubicBezTo>
                      <a:lnTo>
                        <a:pt x="416" y="1242"/>
                      </a:lnTo>
                      <a:cubicBezTo>
                        <a:pt x="411" y="1236"/>
                        <a:pt x="408" y="1236"/>
                        <a:pt x="407" y="1236"/>
                      </a:cubicBezTo>
                      <a:cubicBezTo>
                        <a:pt x="405" y="1236"/>
                        <a:pt x="405" y="1236"/>
                        <a:pt x="405" y="1231"/>
                      </a:cubicBezTo>
                      <a:lnTo>
                        <a:pt x="383" y="1231"/>
                      </a:lnTo>
                      <a:cubicBezTo>
                        <a:pt x="372" y="1231"/>
                        <a:pt x="361" y="1220"/>
                        <a:pt x="350" y="1220"/>
                      </a:cubicBezTo>
                      <a:cubicBezTo>
                        <a:pt x="329" y="1209"/>
                        <a:pt x="296" y="1198"/>
                        <a:pt x="274" y="1176"/>
                      </a:cubicBezTo>
                      <a:cubicBezTo>
                        <a:pt x="263" y="1165"/>
                        <a:pt x="252" y="1143"/>
                        <a:pt x="241" y="1132"/>
                      </a:cubicBezTo>
                      <a:lnTo>
                        <a:pt x="208" y="1132"/>
                      </a:lnTo>
                      <a:cubicBezTo>
                        <a:pt x="208" y="1132"/>
                        <a:pt x="186" y="1110"/>
                        <a:pt x="175" y="1100"/>
                      </a:cubicBezTo>
                      <a:cubicBezTo>
                        <a:pt x="165" y="1089"/>
                        <a:pt x="165" y="1089"/>
                        <a:pt x="154" y="1078"/>
                      </a:cubicBezTo>
                      <a:lnTo>
                        <a:pt x="154" y="1067"/>
                      </a:lnTo>
                      <a:cubicBezTo>
                        <a:pt x="143" y="1056"/>
                        <a:pt x="143" y="1045"/>
                        <a:pt x="132" y="1045"/>
                      </a:cubicBezTo>
                      <a:cubicBezTo>
                        <a:pt x="121" y="1034"/>
                        <a:pt x="110" y="1034"/>
                        <a:pt x="99" y="1023"/>
                      </a:cubicBezTo>
                      <a:cubicBezTo>
                        <a:pt x="88" y="1012"/>
                        <a:pt x="66" y="990"/>
                        <a:pt x="55" y="968"/>
                      </a:cubicBezTo>
                      <a:cubicBezTo>
                        <a:pt x="55" y="946"/>
                        <a:pt x="44" y="925"/>
                        <a:pt x="44" y="903"/>
                      </a:cubicBezTo>
                      <a:cubicBezTo>
                        <a:pt x="33" y="892"/>
                        <a:pt x="44" y="870"/>
                        <a:pt x="44" y="848"/>
                      </a:cubicBezTo>
                      <a:cubicBezTo>
                        <a:pt x="44" y="837"/>
                        <a:pt x="44" y="837"/>
                        <a:pt x="44" y="837"/>
                      </a:cubicBezTo>
                      <a:lnTo>
                        <a:pt x="44" y="815"/>
                      </a:lnTo>
                      <a:cubicBezTo>
                        <a:pt x="44" y="815"/>
                        <a:pt x="44" y="804"/>
                        <a:pt x="44" y="804"/>
                      </a:cubicBezTo>
                      <a:cubicBezTo>
                        <a:pt x="44" y="782"/>
                        <a:pt x="44" y="771"/>
                        <a:pt x="44" y="760"/>
                      </a:cubicBezTo>
                      <a:lnTo>
                        <a:pt x="44" y="739"/>
                      </a:lnTo>
                      <a:cubicBezTo>
                        <a:pt x="44" y="717"/>
                        <a:pt x="55" y="695"/>
                        <a:pt x="66" y="684"/>
                      </a:cubicBezTo>
                      <a:cubicBezTo>
                        <a:pt x="66" y="673"/>
                        <a:pt x="66" y="662"/>
                        <a:pt x="66" y="651"/>
                      </a:cubicBezTo>
                      <a:cubicBezTo>
                        <a:pt x="55" y="651"/>
                        <a:pt x="33" y="673"/>
                        <a:pt x="33" y="684"/>
                      </a:cubicBezTo>
                      <a:cubicBezTo>
                        <a:pt x="22" y="706"/>
                        <a:pt x="22" y="717"/>
                        <a:pt x="22" y="728"/>
                      </a:cubicBezTo>
                      <a:cubicBezTo>
                        <a:pt x="11" y="728"/>
                        <a:pt x="11" y="760"/>
                        <a:pt x="11" y="771"/>
                      </a:cubicBezTo>
                      <a:cubicBezTo>
                        <a:pt x="0" y="793"/>
                        <a:pt x="0" y="826"/>
                        <a:pt x="11" y="848"/>
                      </a:cubicBezTo>
                      <a:cubicBezTo>
                        <a:pt x="11" y="870"/>
                        <a:pt x="11" y="892"/>
                        <a:pt x="22" y="914"/>
                      </a:cubicBezTo>
                      <a:lnTo>
                        <a:pt x="22" y="946"/>
                      </a:lnTo>
                      <a:lnTo>
                        <a:pt x="22" y="979"/>
                      </a:lnTo>
                      <a:cubicBezTo>
                        <a:pt x="22" y="990"/>
                        <a:pt x="22" y="1001"/>
                        <a:pt x="22" y="1001"/>
                      </a:cubicBezTo>
                      <a:cubicBezTo>
                        <a:pt x="22" y="1012"/>
                        <a:pt x="44" y="1023"/>
                        <a:pt x="55" y="1034"/>
                      </a:cubicBezTo>
                      <a:cubicBezTo>
                        <a:pt x="66" y="1045"/>
                        <a:pt x="66" y="1056"/>
                        <a:pt x="77" y="1067"/>
                      </a:cubicBezTo>
                      <a:cubicBezTo>
                        <a:pt x="88" y="1089"/>
                        <a:pt x="110" y="1100"/>
                        <a:pt x="121" y="1110"/>
                      </a:cubicBezTo>
                      <a:cubicBezTo>
                        <a:pt x="121" y="1110"/>
                        <a:pt x="121" y="1121"/>
                        <a:pt x="121" y="1121"/>
                      </a:cubicBezTo>
                      <a:lnTo>
                        <a:pt x="132" y="1121"/>
                      </a:lnTo>
                      <a:cubicBezTo>
                        <a:pt x="132" y="1121"/>
                        <a:pt x="132" y="1132"/>
                        <a:pt x="143" y="1132"/>
                      </a:cubicBezTo>
                      <a:cubicBezTo>
                        <a:pt x="154" y="1143"/>
                        <a:pt x="175" y="1165"/>
                        <a:pt x="175" y="1176"/>
                      </a:cubicBezTo>
                      <a:lnTo>
                        <a:pt x="175" y="1187"/>
                      </a:lnTo>
                      <a:cubicBezTo>
                        <a:pt x="186" y="1187"/>
                        <a:pt x="186" y="1187"/>
                        <a:pt x="186" y="1198"/>
                      </a:cubicBezTo>
                      <a:lnTo>
                        <a:pt x="219" y="1209"/>
                      </a:lnTo>
                      <a:lnTo>
                        <a:pt x="241" y="1220"/>
                      </a:lnTo>
                      <a:lnTo>
                        <a:pt x="274" y="1220"/>
                      </a:lnTo>
                      <a:lnTo>
                        <a:pt x="296" y="1242"/>
                      </a:lnTo>
                      <a:lnTo>
                        <a:pt x="329" y="1253"/>
                      </a:lnTo>
                      <a:lnTo>
                        <a:pt x="361" y="1275"/>
                      </a:lnTo>
                      <a:lnTo>
                        <a:pt x="372" y="1285"/>
                      </a:lnTo>
                      <a:lnTo>
                        <a:pt x="416" y="1285"/>
                      </a:lnTo>
                      <a:cubicBezTo>
                        <a:pt x="427" y="1296"/>
                        <a:pt x="449" y="1296"/>
                        <a:pt x="460" y="1307"/>
                      </a:cubicBezTo>
                      <a:cubicBezTo>
                        <a:pt x="471" y="1318"/>
                        <a:pt x="493" y="1329"/>
                        <a:pt x="515" y="1329"/>
                      </a:cubicBezTo>
                      <a:lnTo>
                        <a:pt x="536" y="1307"/>
                      </a:lnTo>
                      <a:lnTo>
                        <a:pt x="536" y="1285"/>
                      </a:lnTo>
                      <a:lnTo>
                        <a:pt x="536" y="1275"/>
                      </a:lnTo>
                      <a:cubicBezTo>
                        <a:pt x="536" y="1264"/>
                        <a:pt x="536" y="1264"/>
                        <a:pt x="536" y="1253"/>
                      </a:cubicBezTo>
                      <a:cubicBezTo>
                        <a:pt x="547" y="1253"/>
                        <a:pt x="558" y="1264"/>
                        <a:pt x="558" y="1264"/>
                      </a:cubicBezTo>
                      <a:lnTo>
                        <a:pt x="580" y="1264"/>
                      </a:lnTo>
                      <a:cubicBezTo>
                        <a:pt x="602" y="1242"/>
                        <a:pt x="624" y="1220"/>
                        <a:pt x="646" y="1209"/>
                      </a:cubicBezTo>
                      <a:lnTo>
                        <a:pt x="657" y="1198"/>
                      </a:lnTo>
                      <a:cubicBezTo>
                        <a:pt x="646" y="1187"/>
                        <a:pt x="668" y="1154"/>
                        <a:pt x="690" y="1143"/>
                      </a:cubicBezTo>
                      <a:cubicBezTo>
                        <a:pt x="690" y="1132"/>
                        <a:pt x="700" y="1132"/>
                        <a:pt x="711" y="1121"/>
                      </a:cubicBezTo>
                      <a:cubicBezTo>
                        <a:pt x="722" y="1121"/>
                        <a:pt x="722" y="1100"/>
                        <a:pt x="733" y="1100"/>
                      </a:cubicBezTo>
                      <a:cubicBezTo>
                        <a:pt x="744" y="1078"/>
                        <a:pt x="766" y="1067"/>
                        <a:pt x="777" y="1056"/>
                      </a:cubicBezTo>
                      <a:cubicBezTo>
                        <a:pt x="777" y="1056"/>
                        <a:pt x="788" y="1056"/>
                        <a:pt x="799" y="1045"/>
                      </a:cubicBezTo>
                      <a:cubicBezTo>
                        <a:pt x="843" y="1001"/>
                        <a:pt x="875" y="957"/>
                        <a:pt x="908" y="914"/>
                      </a:cubicBezTo>
                      <a:cubicBezTo>
                        <a:pt x="930" y="892"/>
                        <a:pt x="952" y="859"/>
                        <a:pt x="974" y="815"/>
                      </a:cubicBezTo>
                      <a:lnTo>
                        <a:pt x="974" y="782"/>
                      </a:lnTo>
                      <a:lnTo>
                        <a:pt x="974" y="760"/>
                      </a:lnTo>
                      <a:cubicBezTo>
                        <a:pt x="974" y="728"/>
                        <a:pt x="985" y="695"/>
                        <a:pt x="985" y="662"/>
                      </a:cubicBezTo>
                      <a:lnTo>
                        <a:pt x="985" y="596"/>
                      </a:lnTo>
                      <a:cubicBezTo>
                        <a:pt x="985" y="585"/>
                        <a:pt x="985" y="575"/>
                        <a:pt x="985" y="564"/>
                      </a:cubicBezTo>
                      <a:cubicBezTo>
                        <a:pt x="985" y="553"/>
                        <a:pt x="974" y="531"/>
                        <a:pt x="974" y="520"/>
                      </a:cubicBezTo>
                      <a:cubicBezTo>
                        <a:pt x="963" y="498"/>
                        <a:pt x="941" y="476"/>
                        <a:pt x="930" y="454"/>
                      </a:cubicBezTo>
                      <a:cubicBezTo>
                        <a:pt x="908" y="421"/>
                        <a:pt x="886" y="378"/>
                        <a:pt x="865" y="345"/>
                      </a:cubicBezTo>
                      <a:cubicBezTo>
                        <a:pt x="832" y="301"/>
                        <a:pt x="810" y="279"/>
                        <a:pt x="788" y="246"/>
                      </a:cubicBezTo>
                      <a:cubicBezTo>
                        <a:pt x="755" y="225"/>
                        <a:pt x="733" y="203"/>
                        <a:pt x="711" y="181"/>
                      </a:cubicBezTo>
                      <a:lnTo>
                        <a:pt x="679" y="159"/>
                      </a:lnTo>
                      <a:cubicBezTo>
                        <a:pt x="668" y="148"/>
                        <a:pt x="657" y="137"/>
                        <a:pt x="657" y="137"/>
                      </a:cubicBezTo>
                      <a:cubicBezTo>
                        <a:pt x="646" y="137"/>
                        <a:pt x="635" y="126"/>
                        <a:pt x="624" y="126"/>
                      </a:cubicBezTo>
                      <a:cubicBezTo>
                        <a:pt x="613" y="115"/>
                        <a:pt x="580" y="93"/>
                        <a:pt x="558" y="82"/>
                      </a:cubicBezTo>
                      <a:cubicBezTo>
                        <a:pt x="536" y="71"/>
                        <a:pt x="536" y="71"/>
                        <a:pt x="525" y="71"/>
                      </a:cubicBezTo>
                      <a:cubicBezTo>
                        <a:pt x="493" y="50"/>
                        <a:pt x="449" y="28"/>
                        <a:pt x="416" y="6"/>
                      </a:cubicBezTo>
                      <a:cubicBezTo>
                        <a:pt x="409" y="6"/>
                        <a:pt x="397" y="1"/>
                        <a:pt x="3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3"/>
                <p:cNvSpPr/>
                <p:nvPr/>
              </p:nvSpPr>
              <p:spPr>
                <a:xfrm>
                  <a:off x="4708400" y="4590238"/>
                  <a:ext cx="13700" cy="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" h="868" extrusionOk="0">
                      <a:moveTo>
                        <a:pt x="80" y="0"/>
                      </a:moveTo>
                      <a:cubicBezTo>
                        <a:pt x="69" y="0"/>
                        <a:pt x="53" y="16"/>
                        <a:pt x="44" y="25"/>
                      </a:cubicBezTo>
                      <a:cubicBezTo>
                        <a:pt x="33" y="47"/>
                        <a:pt x="22" y="58"/>
                        <a:pt x="11" y="80"/>
                      </a:cubicBezTo>
                      <a:cubicBezTo>
                        <a:pt x="0" y="80"/>
                        <a:pt x="0" y="112"/>
                        <a:pt x="0" y="134"/>
                      </a:cubicBezTo>
                      <a:cubicBezTo>
                        <a:pt x="0" y="156"/>
                        <a:pt x="0" y="189"/>
                        <a:pt x="11" y="222"/>
                      </a:cubicBezTo>
                      <a:cubicBezTo>
                        <a:pt x="22" y="255"/>
                        <a:pt x="33" y="277"/>
                        <a:pt x="55" y="298"/>
                      </a:cubicBezTo>
                      <a:cubicBezTo>
                        <a:pt x="55" y="298"/>
                        <a:pt x="66" y="320"/>
                        <a:pt x="66" y="331"/>
                      </a:cubicBezTo>
                      <a:cubicBezTo>
                        <a:pt x="77" y="342"/>
                        <a:pt x="77" y="353"/>
                        <a:pt x="88" y="364"/>
                      </a:cubicBezTo>
                      <a:cubicBezTo>
                        <a:pt x="88" y="375"/>
                        <a:pt x="99" y="375"/>
                        <a:pt x="99" y="386"/>
                      </a:cubicBezTo>
                      <a:cubicBezTo>
                        <a:pt x="121" y="397"/>
                        <a:pt x="132" y="397"/>
                        <a:pt x="142" y="408"/>
                      </a:cubicBezTo>
                      <a:cubicBezTo>
                        <a:pt x="153" y="419"/>
                        <a:pt x="164" y="430"/>
                        <a:pt x="175" y="452"/>
                      </a:cubicBezTo>
                      <a:cubicBezTo>
                        <a:pt x="186" y="462"/>
                        <a:pt x="186" y="484"/>
                        <a:pt x="197" y="495"/>
                      </a:cubicBezTo>
                      <a:lnTo>
                        <a:pt x="197" y="506"/>
                      </a:lnTo>
                      <a:lnTo>
                        <a:pt x="197" y="517"/>
                      </a:lnTo>
                      <a:cubicBezTo>
                        <a:pt x="197" y="528"/>
                        <a:pt x="197" y="528"/>
                        <a:pt x="186" y="539"/>
                      </a:cubicBezTo>
                      <a:cubicBezTo>
                        <a:pt x="175" y="550"/>
                        <a:pt x="175" y="572"/>
                        <a:pt x="164" y="583"/>
                      </a:cubicBezTo>
                      <a:cubicBezTo>
                        <a:pt x="153" y="594"/>
                        <a:pt x="142" y="605"/>
                        <a:pt x="142" y="627"/>
                      </a:cubicBezTo>
                      <a:cubicBezTo>
                        <a:pt x="142" y="637"/>
                        <a:pt x="142" y="659"/>
                        <a:pt x="142" y="670"/>
                      </a:cubicBezTo>
                      <a:cubicBezTo>
                        <a:pt x="142" y="681"/>
                        <a:pt x="153" y="703"/>
                        <a:pt x="175" y="714"/>
                      </a:cubicBezTo>
                      <a:cubicBezTo>
                        <a:pt x="186" y="714"/>
                        <a:pt x="197" y="725"/>
                        <a:pt x="208" y="725"/>
                      </a:cubicBezTo>
                      <a:lnTo>
                        <a:pt x="230" y="747"/>
                      </a:lnTo>
                      <a:lnTo>
                        <a:pt x="263" y="736"/>
                      </a:lnTo>
                      <a:lnTo>
                        <a:pt x="296" y="758"/>
                      </a:lnTo>
                      <a:lnTo>
                        <a:pt x="328" y="780"/>
                      </a:lnTo>
                      <a:cubicBezTo>
                        <a:pt x="339" y="791"/>
                        <a:pt x="339" y="791"/>
                        <a:pt x="339" y="791"/>
                      </a:cubicBezTo>
                      <a:cubicBezTo>
                        <a:pt x="350" y="791"/>
                        <a:pt x="361" y="791"/>
                        <a:pt x="372" y="802"/>
                      </a:cubicBezTo>
                      <a:lnTo>
                        <a:pt x="394" y="823"/>
                      </a:lnTo>
                      <a:cubicBezTo>
                        <a:pt x="405" y="823"/>
                        <a:pt x="427" y="834"/>
                        <a:pt x="449" y="845"/>
                      </a:cubicBezTo>
                      <a:cubicBezTo>
                        <a:pt x="471" y="856"/>
                        <a:pt x="492" y="867"/>
                        <a:pt x="525" y="867"/>
                      </a:cubicBezTo>
                      <a:lnTo>
                        <a:pt x="547" y="845"/>
                      </a:lnTo>
                      <a:lnTo>
                        <a:pt x="547" y="823"/>
                      </a:lnTo>
                      <a:cubicBezTo>
                        <a:pt x="536" y="823"/>
                        <a:pt x="536" y="812"/>
                        <a:pt x="547" y="812"/>
                      </a:cubicBezTo>
                      <a:cubicBezTo>
                        <a:pt x="536" y="802"/>
                        <a:pt x="536" y="791"/>
                        <a:pt x="536" y="780"/>
                      </a:cubicBezTo>
                      <a:lnTo>
                        <a:pt x="525" y="780"/>
                      </a:lnTo>
                      <a:cubicBezTo>
                        <a:pt x="514" y="785"/>
                        <a:pt x="506" y="788"/>
                        <a:pt x="498" y="788"/>
                      </a:cubicBezTo>
                      <a:cubicBezTo>
                        <a:pt x="490" y="788"/>
                        <a:pt x="482" y="785"/>
                        <a:pt x="471" y="780"/>
                      </a:cubicBezTo>
                      <a:cubicBezTo>
                        <a:pt x="449" y="780"/>
                        <a:pt x="438" y="780"/>
                        <a:pt x="416" y="769"/>
                      </a:cubicBezTo>
                      <a:cubicBezTo>
                        <a:pt x="416" y="769"/>
                        <a:pt x="405" y="758"/>
                        <a:pt x="394" y="758"/>
                      </a:cubicBezTo>
                      <a:cubicBezTo>
                        <a:pt x="394" y="758"/>
                        <a:pt x="383" y="758"/>
                        <a:pt x="372" y="747"/>
                      </a:cubicBezTo>
                      <a:cubicBezTo>
                        <a:pt x="361" y="747"/>
                        <a:pt x="350" y="736"/>
                        <a:pt x="339" y="736"/>
                      </a:cubicBezTo>
                      <a:cubicBezTo>
                        <a:pt x="339" y="736"/>
                        <a:pt x="339" y="725"/>
                        <a:pt x="328" y="725"/>
                      </a:cubicBezTo>
                      <a:lnTo>
                        <a:pt x="317" y="714"/>
                      </a:lnTo>
                      <a:cubicBezTo>
                        <a:pt x="285" y="703"/>
                        <a:pt x="263" y="681"/>
                        <a:pt x="241" y="659"/>
                      </a:cubicBezTo>
                      <a:cubicBezTo>
                        <a:pt x="230" y="637"/>
                        <a:pt x="241" y="637"/>
                        <a:pt x="241" y="627"/>
                      </a:cubicBezTo>
                      <a:cubicBezTo>
                        <a:pt x="241" y="616"/>
                        <a:pt x="241" y="616"/>
                        <a:pt x="241" y="605"/>
                      </a:cubicBezTo>
                      <a:cubicBezTo>
                        <a:pt x="241" y="605"/>
                        <a:pt x="263" y="572"/>
                        <a:pt x="263" y="550"/>
                      </a:cubicBezTo>
                      <a:cubicBezTo>
                        <a:pt x="263" y="528"/>
                        <a:pt x="263" y="506"/>
                        <a:pt x="263" y="484"/>
                      </a:cubicBezTo>
                      <a:lnTo>
                        <a:pt x="263" y="473"/>
                      </a:lnTo>
                      <a:cubicBezTo>
                        <a:pt x="263" y="452"/>
                        <a:pt x="252" y="441"/>
                        <a:pt x="252" y="430"/>
                      </a:cubicBezTo>
                      <a:cubicBezTo>
                        <a:pt x="230" y="419"/>
                        <a:pt x="219" y="408"/>
                        <a:pt x="208" y="397"/>
                      </a:cubicBezTo>
                      <a:cubicBezTo>
                        <a:pt x="175" y="375"/>
                        <a:pt x="153" y="364"/>
                        <a:pt x="132" y="342"/>
                      </a:cubicBezTo>
                      <a:cubicBezTo>
                        <a:pt x="110" y="320"/>
                        <a:pt x="99" y="298"/>
                        <a:pt x="88" y="277"/>
                      </a:cubicBezTo>
                      <a:cubicBezTo>
                        <a:pt x="66" y="266"/>
                        <a:pt x="66" y="233"/>
                        <a:pt x="55" y="222"/>
                      </a:cubicBezTo>
                      <a:cubicBezTo>
                        <a:pt x="55" y="211"/>
                        <a:pt x="44" y="211"/>
                        <a:pt x="44" y="200"/>
                      </a:cubicBezTo>
                      <a:lnTo>
                        <a:pt x="44" y="178"/>
                      </a:lnTo>
                      <a:cubicBezTo>
                        <a:pt x="44" y="178"/>
                        <a:pt x="44" y="167"/>
                        <a:pt x="44" y="156"/>
                      </a:cubicBezTo>
                      <a:cubicBezTo>
                        <a:pt x="33" y="145"/>
                        <a:pt x="33" y="134"/>
                        <a:pt x="44" y="112"/>
                      </a:cubicBezTo>
                      <a:cubicBezTo>
                        <a:pt x="33" y="112"/>
                        <a:pt x="33" y="102"/>
                        <a:pt x="44" y="91"/>
                      </a:cubicBezTo>
                      <a:cubicBezTo>
                        <a:pt x="44" y="69"/>
                        <a:pt x="66" y="47"/>
                        <a:pt x="88" y="36"/>
                      </a:cubicBezTo>
                      <a:cubicBezTo>
                        <a:pt x="88" y="14"/>
                        <a:pt x="99" y="14"/>
                        <a:pt x="88" y="3"/>
                      </a:cubicBezTo>
                      <a:cubicBezTo>
                        <a:pt x="86" y="1"/>
                        <a:pt x="83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9" name="Google Shape;279;p3"/>
              <p:cNvSpPr/>
              <p:nvPr/>
            </p:nvSpPr>
            <p:spPr>
              <a:xfrm rot="10800000" flipH="1">
                <a:off x="6790350" y="4464963"/>
                <a:ext cx="34050" cy="28450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1138" extrusionOk="0">
                    <a:moveTo>
                      <a:pt x="760" y="1"/>
                    </a:moveTo>
                    <a:cubicBezTo>
                      <a:pt x="733" y="1"/>
                      <a:pt x="706" y="2"/>
                      <a:pt x="679" y="6"/>
                    </a:cubicBezTo>
                    <a:cubicBezTo>
                      <a:pt x="176" y="61"/>
                      <a:pt x="1" y="706"/>
                      <a:pt x="406" y="1012"/>
                    </a:cubicBezTo>
                    <a:cubicBezTo>
                      <a:pt x="513" y="1099"/>
                      <a:pt x="634" y="1137"/>
                      <a:pt x="753" y="1137"/>
                    </a:cubicBezTo>
                    <a:cubicBezTo>
                      <a:pt x="1068" y="1137"/>
                      <a:pt x="1361" y="864"/>
                      <a:pt x="1313" y="498"/>
                    </a:cubicBezTo>
                    <a:cubicBezTo>
                      <a:pt x="1283" y="208"/>
                      <a:pt x="1043" y="1"/>
                      <a:pt x="7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 rot="10800000" flipH="1">
                <a:off x="6787775" y="4316388"/>
                <a:ext cx="14100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515" extrusionOk="0">
                    <a:moveTo>
                      <a:pt x="275" y="0"/>
                    </a:moveTo>
                    <a:cubicBezTo>
                      <a:pt x="134" y="0"/>
                      <a:pt x="1" y="121"/>
                      <a:pt x="16" y="287"/>
                    </a:cubicBezTo>
                    <a:cubicBezTo>
                      <a:pt x="30" y="430"/>
                      <a:pt x="150" y="514"/>
                      <a:pt x="273" y="514"/>
                    </a:cubicBezTo>
                    <a:cubicBezTo>
                      <a:pt x="347" y="514"/>
                      <a:pt x="422" y="484"/>
                      <a:pt x="476" y="418"/>
                    </a:cubicBezTo>
                    <a:cubicBezTo>
                      <a:pt x="563" y="309"/>
                      <a:pt x="541" y="145"/>
                      <a:pt x="432" y="57"/>
                    </a:cubicBezTo>
                    <a:cubicBezTo>
                      <a:pt x="384" y="18"/>
                      <a:pt x="329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1" name="Google Shape;281;p3"/>
              <p:cNvGrpSpPr/>
              <p:nvPr/>
            </p:nvGrpSpPr>
            <p:grpSpPr>
              <a:xfrm>
                <a:off x="4376088" y="3957425"/>
                <a:ext cx="2016175" cy="1134225"/>
                <a:chOff x="9561163" y="3957425"/>
                <a:chExt cx="2016175" cy="1134225"/>
              </a:xfrm>
            </p:grpSpPr>
            <p:sp>
              <p:nvSpPr>
                <p:cNvPr id="282" name="Google Shape;282;p3"/>
                <p:cNvSpPr/>
                <p:nvPr/>
              </p:nvSpPr>
              <p:spPr>
                <a:xfrm rot="10800000" flipH="1">
                  <a:off x="10414413" y="4770013"/>
                  <a:ext cx="93275" cy="10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1" h="4041" extrusionOk="0">
                      <a:moveTo>
                        <a:pt x="2210" y="1606"/>
                      </a:moveTo>
                      <a:lnTo>
                        <a:pt x="2210" y="1606"/>
                      </a:lnTo>
                      <a:cubicBezTo>
                        <a:pt x="2221" y="1639"/>
                        <a:pt x="2221" y="1672"/>
                        <a:pt x="2232" y="1694"/>
                      </a:cubicBezTo>
                      <a:cubicBezTo>
                        <a:pt x="2232" y="1694"/>
                        <a:pt x="2221" y="1694"/>
                        <a:pt x="2221" y="1704"/>
                      </a:cubicBezTo>
                      <a:lnTo>
                        <a:pt x="2210" y="1606"/>
                      </a:lnTo>
                      <a:close/>
                      <a:moveTo>
                        <a:pt x="1856" y="0"/>
                      </a:moveTo>
                      <a:cubicBezTo>
                        <a:pt x="1831" y="0"/>
                        <a:pt x="1806" y="6"/>
                        <a:pt x="1783" y="20"/>
                      </a:cubicBezTo>
                      <a:cubicBezTo>
                        <a:pt x="1761" y="42"/>
                        <a:pt x="1750" y="64"/>
                        <a:pt x="1740" y="97"/>
                      </a:cubicBezTo>
                      <a:cubicBezTo>
                        <a:pt x="1729" y="119"/>
                        <a:pt x="1740" y="140"/>
                        <a:pt x="1750" y="162"/>
                      </a:cubicBezTo>
                      <a:cubicBezTo>
                        <a:pt x="1761" y="173"/>
                        <a:pt x="1772" y="184"/>
                        <a:pt x="1794" y="184"/>
                      </a:cubicBezTo>
                      <a:lnTo>
                        <a:pt x="1794" y="195"/>
                      </a:lnTo>
                      <a:lnTo>
                        <a:pt x="1772" y="195"/>
                      </a:lnTo>
                      <a:cubicBezTo>
                        <a:pt x="1718" y="326"/>
                        <a:pt x="1663" y="447"/>
                        <a:pt x="1608" y="578"/>
                      </a:cubicBezTo>
                      <a:cubicBezTo>
                        <a:pt x="1608" y="742"/>
                        <a:pt x="1597" y="917"/>
                        <a:pt x="1565" y="1081"/>
                      </a:cubicBezTo>
                      <a:cubicBezTo>
                        <a:pt x="1521" y="1169"/>
                        <a:pt x="1488" y="1267"/>
                        <a:pt x="1477" y="1365"/>
                      </a:cubicBezTo>
                      <a:cubicBezTo>
                        <a:pt x="1455" y="1420"/>
                        <a:pt x="1422" y="1497"/>
                        <a:pt x="1411" y="1529"/>
                      </a:cubicBezTo>
                      <a:cubicBezTo>
                        <a:pt x="1422" y="1551"/>
                        <a:pt x="1422" y="1573"/>
                        <a:pt x="1411" y="1595"/>
                      </a:cubicBezTo>
                      <a:cubicBezTo>
                        <a:pt x="1411" y="1606"/>
                        <a:pt x="1411" y="1639"/>
                        <a:pt x="1400" y="1661"/>
                      </a:cubicBezTo>
                      <a:cubicBezTo>
                        <a:pt x="1390" y="1704"/>
                        <a:pt x="1390" y="1737"/>
                        <a:pt x="1390" y="1759"/>
                      </a:cubicBezTo>
                      <a:cubicBezTo>
                        <a:pt x="1390" y="1759"/>
                        <a:pt x="1400" y="1748"/>
                        <a:pt x="1411" y="1737"/>
                      </a:cubicBezTo>
                      <a:lnTo>
                        <a:pt x="1411" y="1737"/>
                      </a:lnTo>
                      <a:lnTo>
                        <a:pt x="1379" y="1781"/>
                      </a:lnTo>
                      <a:cubicBezTo>
                        <a:pt x="1379" y="1781"/>
                        <a:pt x="1379" y="1770"/>
                        <a:pt x="1379" y="1759"/>
                      </a:cubicBezTo>
                      <a:cubicBezTo>
                        <a:pt x="1357" y="1781"/>
                        <a:pt x="1335" y="1803"/>
                        <a:pt x="1324" y="1825"/>
                      </a:cubicBezTo>
                      <a:lnTo>
                        <a:pt x="1346" y="1825"/>
                      </a:lnTo>
                      <a:lnTo>
                        <a:pt x="1324" y="1836"/>
                      </a:lnTo>
                      <a:lnTo>
                        <a:pt x="1280" y="1836"/>
                      </a:lnTo>
                      <a:cubicBezTo>
                        <a:pt x="1127" y="1847"/>
                        <a:pt x="985" y="1890"/>
                        <a:pt x="843" y="1945"/>
                      </a:cubicBezTo>
                      <a:cubicBezTo>
                        <a:pt x="833" y="1943"/>
                        <a:pt x="823" y="1942"/>
                        <a:pt x="812" y="1942"/>
                      </a:cubicBezTo>
                      <a:cubicBezTo>
                        <a:pt x="725" y="1942"/>
                        <a:pt x="604" y="2011"/>
                        <a:pt x="449" y="2011"/>
                      </a:cubicBezTo>
                      <a:cubicBezTo>
                        <a:pt x="401" y="1995"/>
                        <a:pt x="353" y="1985"/>
                        <a:pt x="300" y="1985"/>
                      </a:cubicBezTo>
                      <a:cubicBezTo>
                        <a:pt x="281" y="1985"/>
                        <a:pt x="262" y="1986"/>
                        <a:pt x="241" y="1989"/>
                      </a:cubicBezTo>
                      <a:cubicBezTo>
                        <a:pt x="197" y="2000"/>
                        <a:pt x="165" y="2011"/>
                        <a:pt x="121" y="2022"/>
                      </a:cubicBezTo>
                      <a:cubicBezTo>
                        <a:pt x="77" y="2044"/>
                        <a:pt x="44" y="2065"/>
                        <a:pt x="22" y="2109"/>
                      </a:cubicBezTo>
                      <a:cubicBezTo>
                        <a:pt x="11" y="2142"/>
                        <a:pt x="0" y="2175"/>
                        <a:pt x="11" y="2218"/>
                      </a:cubicBezTo>
                      <a:cubicBezTo>
                        <a:pt x="22" y="2251"/>
                        <a:pt x="44" y="2284"/>
                        <a:pt x="66" y="2306"/>
                      </a:cubicBezTo>
                      <a:cubicBezTo>
                        <a:pt x="99" y="2328"/>
                        <a:pt x="143" y="2350"/>
                        <a:pt x="186" y="2361"/>
                      </a:cubicBezTo>
                      <a:lnTo>
                        <a:pt x="274" y="2383"/>
                      </a:lnTo>
                      <a:cubicBezTo>
                        <a:pt x="449" y="2393"/>
                        <a:pt x="613" y="2404"/>
                        <a:pt x="777" y="2404"/>
                      </a:cubicBezTo>
                      <a:cubicBezTo>
                        <a:pt x="865" y="2415"/>
                        <a:pt x="963" y="2426"/>
                        <a:pt x="1050" y="2448"/>
                      </a:cubicBezTo>
                      <a:lnTo>
                        <a:pt x="1182" y="2481"/>
                      </a:lnTo>
                      <a:lnTo>
                        <a:pt x="1247" y="2503"/>
                      </a:lnTo>
                      <a:lnTo>
                        <a:pt x="1302" y="2503"/>
                      </a:lnTo>
                      <a:cubicBezTo>
                        <a:pt x="1302" y="2514"/>
                        <a:pt x="1313" y="2514"/>
                        <a:pt x="1313" y="2525"/>
                      </a:cubicBezTo>
                      <a:lnTo>
                        <a:pt x="1313" y="2547"/>
                      </a:lnTo>
                      <a:lnTo>
                        <a:pt x="1313" y="2623"/>
                      </a:lnTo>
                      <a:cubicBezTo>
                        <a:pt x="1313" y="2689"/>
                        <a:pt x="1324" y="2754"/>
                        <a:pt x="1346" y="2809"/>
                      </a:cubicBezTo>
                      <a:cubicBezTo>
                        <a:pt x="1335" y="2897"/>
                        <a:pt x="1346" y="2962"/>
                        <a:pt x="1346" y="3050"/>
                      </a:cubicBezTo>
                      <a:cubicBezTo>
                        <a:pt x="1400" y="3159"/>
                        <a:pt x="1422" y="3279"/>
                        <a:pt x="1433" y="3400"/>
                      </a:cubicBezTo>
                      <a:cubicBezTo>
                        <a:pt x="1477" y="3553"/>
                        <a:pt x="1532" y="3695"/>
                        <a:pt x="1586" y="3826"/>
                      </a:cubicBezTo>
                      <a:lnTo>
                        <a:pt x="1630" y="3925"/>
                      </a:lnTo>
                      <a:lnTo>
                        <a:pt x="1641" y="3968"/>
                      </a:lnTo>
                      <a:cubicBezTo>
                        <a:pt x="1652" y="3979"/>
                        <a:pt x="1663" y="3990"/>
                        <a:pt x="1674" y="4001"/>
                      </a:cubicBezTo>
                      <a:cubicBezTo>
                        <a:pt x="1701" y="4028"/>
                        <a:pt x="1734" y="4040"/>
                        <a:pt x="1768" y="4040"/>
                      </a:cubicBezTo>
                      <a:cubicBezTo>
                        <a:pt x="1817" y="4040"/>
                        <a:pt x="1867" y="4014"/>
                        <a:pt x="1893" y="3968"/>
                      </a:cubicBezTo>
                      <a:cubicBezTo>
                        <a:pt x="1893" y="3947"/>
                        <a:pt x="1904" y="3925"/>
                        <a:pt x="1904" y="3903"/>
                      </a:cubicBezTo>
                      <a:cubicBezTo>
                        <a:pt x="1904" y="3881"/>
                        <a:pt x="1915" y="3859"/>
                        <a:pt x="1925" y="3837"/>
                      </a:cubicBezTo>
                      <a:cubicBezTo>
                        <a:pt x="1980" y="3804"/>
                        <a:pt x="1991" y="3673"/>
                        <a:pt x="2035" y="3586"/>
                      </a:cubicBezTo>
                      <a:cubicBezTo>
                        <a:pt x="2057" y="3520"/>
                        <a:pt x="2090" y="3509"/>
                        <a:pt x="2111" y="3433"/>
                      </a:cubicBezTo>
                      <a:cubicBezTo>
                        <a:pt x="2144" y="3323"/>
                        <a:pt x="2166" y="3225"/>
                        <a:pt x="2166" y="3115"/>
                      </a:cubicBezTo>
                      <a:cubicBezTo>
                        <a:pt x="2221" y="2995"/>
                        <a:pt x="2243" y="2864"/>
                        <a:pt x="2254" y="2733"/>
                      </a:cubicBezTo>
                      <a:cubicBezTo>
                        <a:pt x="2254" y="2689"/>
                        <a:pt x="2265" y="2656"/>
                        <a:pt x="2275" y="2612"/>
                      </a:cubicBezTo>
                      <a:lnTo>
                        <a:pt x="2275" y="2601"/>
                      </a:lnTo>
                      <a:lnTo>
                        <a:pt x="2275" y="2590"/>
                      </a:lnTo>
                      <a:lnTo>
                        <a:pt x="2286" y="2590"/>
                      </a:lnTo>
                      <a:cubicBezTo>
                        <a:pt x="2374" y="2568"/>
                        <a:pt x="2472" y="2547"/>
                        <a:pt x="2560" y="2536"/>
                      </a:cubicBezTo>
                      <a:cubicBezTo>
                        <a:pt x="2833" y="2514"/>
                        <a:pt x="3107" y="2492"/>
                        <a:pt x="3380" y="2448"/>
                      </a:cubicBezTo>
                      <a:cubicBezTo>
                        <a:pt x="3424" y="2426"/>
                        <a:pt x="3479" y="2404"/>
                        <a:pt x="3544" y="2383"/>
                      </a:cubicBezTo>
                      <a:cubicBezTo>
                        <a:pt x="3577" y="2372"/>
                        <a:pt x="3610" y="2361"/>
                        <a:pt x="3643" y="2339"/>
                      </a:cubicBezTo>
                      <a:cubicBezTo>
                        <a:pt x="3686" y="2317"/>
                        <a:pt x="3719" y="2273"/>
                        <a:pt x="3730" y="2218"/>
                      </a:cubicBezTo>
                      <a:cubicBezTo>
                        <a:pt x="3730" y="2175"/>
                        <a:pt x="3730" y="2131"/>
                        <a:pt x="3708" y="2098"/>
                      </a:cubicBezTo>
                      <a:cubicBezTo>
                        <a:pt x="3686" y="2054"/>
                        <a:pt x="3643" y="2033"/>
                        <a:pt x="3610" y="2011"/>
                      </a:cubicBezTo>
                      <a:lnTo>
                        <a:pt x="3500" y="2011"/>
                      </a:lnTo>
                      <a:lnTo>
                        <a:pt x="3413" y="2000"/>
                      </a:lnTo>
                      <a:cubicBezTo>
                        <a:pt x="3347" y="1989"/>
                        <a:pt x="3282" y="1978"/>
                        <a:pt x="3227" y="1978"/>
                      </a:cubicBezTo>
                      <a:cubicBezTo>
                        <a:pt x="3139" y="1945"/>
                        <a:pt x="3041" y="1923"/>
                        <a:pt x="2943" y="1901"/>
                      </a:cubicBezTo>
                      <a:cubicBezTo>
                        <a:pt x="2768" y="1836"/>
                        <a:pt x="2593" y="1726"/>
                        <a:pt x="2374" y="1650"/>
                      </a:cubicBezTo>
                      <a:lnTo>
                        <a:pt x="2374" y="1650"/>
                      </a:lnTo>
                      <a:cubicBezTo>
                        <a:pt x="2374" y="1657"/>
                        <a:pt x="2379" y="1669"/>
                        <a:pt x="2382" y="1679"/>
                      </a:cubicBezTo>
                      <a:lnTo>
                        <a:pt x="2382" y="1679"/>
                      </a:lnTo>
                      <a:cubicBezTo>
                        <a:pt x="2374" y="1669"/>
                        <a:pt x="2373" y="1660"/>
                        <a:pt x="2363" y="1650"/>
                      </a:cubicBezTo>
                      <a:cubicBezTo>
                        <a:pt x="2360" y="1647"/>
                        <a:pt x="2355" y="1644"/>
                        <a:pt x="2350" y="1642"/>
                      </a:cubicBezTo>
                      <a:lnTo>
                        <a:pt x="2350" y="1642"/>
                      </a:lnTo>
                      <a:lnTo>
                        <a:pt x="2374" y="1650"/>
                      </a:lnTo>
                      <a:cubicBezTo>
                        <a:pt x="2374" y="1639"/>
                        <a:pt x="2374" y="1628"/>
                        <a:pt x="2374" y="1617"/>
                      </a:cubicBezTo>
                      <a:cubicBezTo>
                        <a:pt x="2352" y="1551"/>
                        <a:pt x="2341" y="1497"/>
                        <a:pt x="2319" y="1442"/>
                      </a:cubicBezTo>
                      <a:cubicBezTo>
                        <a:pt x="2286" y="1333"/>
                        <a:pt x="2243" y="1223"/>
                        <a:pt x="2221" y="1125"/>
                      </a:cubicBezTo>
                      <a:cubicBezTo>
                        <a:pt x="2221" y="1092"/>
                        <a:pt x="2221" y="1048"/>
                        <a:pt x="2221" y="1015"/>
                      </a:cubicBezTo>
                      <a:cubicBezTo>
                        <a:pt x="2177" y="873"/>
                        <a:pt x="2133" y="720"/>
                        <a:pt x="2111" y="567"/>
                      </a:cubicBezTo>
                      <a:cubicBezTo>
                        <a:pt x="2100" y="479"/>
                        <a:pt x="2079" y="392"/>
                        <a:pt x="2068" y="304"/>
                      </a:cubicBezTo>
                      <a:lnTo>
                        <a:pt x="2046" y="173"/>
                      </a:lnTo>
                      <a:cubicBezTo>
                        <a:pt x="2046" y="151"/>
                        <a:pt x="2035" y="129"/>
                        <a:pt x="2024" y="108"/>
                      </a:cubicBezTo>
                      <a:cubicBezTo>
                        <a:pt x="2013" y="75"/>
                        <a:pt x="1991" y="53"/>
                        <a:pt x="1958" y="31"/>
                      </a:cubicBezTo>
                      <a:cubicBezTo>
                        <a:pt x="1926" y="12"/>
                        <a:pt x="1891" y="0"/>
                        <a:pt x="18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83" name="Google Shape;283;p3"/>
                <p:cNvGrpSpPr/>
                <p:nvPr/>
              </p:nvGrpSpPr>
              <p:grpSpPr>
                <a:xfrm rot="10800000" flipH="1">
                  <a:off x="10007513" y="5069675"/>
                  <a:ext cx="27650" cy="21975"/>
                  <a:chOff x="8820375" y="1023600"/>
                  <a:chExt cx="27650" cy="21975"/>
                </a:xfrm>
              </p:grpSpPr>
              <p:sp>
                <p:nvSpPr>
                  <p:cNvPr id="284" name="Google Shape;284;p3"/>
                  <p:cNvSpPr/>
                  <p:nvPr/>
                </p:nvSpPr>
                <p:spPr>
                  <a:xfrm>
                    <a:off x="8823650" y="1026950"/>
                    <a:ext cx="20825" cy="15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" h="614" extrusionOk="0">
                        <a:moveTo>
                          <a:pt x="340" y="1"/>
                        </a:moveTo>
                        <a:cubicBezTo>
                          <a:pt x="285" y="1"/>
                          <a:pt x="241" y="12"/>
                          <a:pt x="187" y="45"/>
                        </a:cubicBezTo>
                        <a:cubicBezTo>
                          <a:pt x="176" y="55"/>
                          <a:pt x="154" y="66"/>
                          <a:pt x="143" y="77"/>
                        </a:cubicBezTo>
                        <a:cubicBezTo>
                          <a:pt x="132" y="88"/>
                          <a:pt x="110" y="99"/>
                          <a:pt x="110" y="110"/>
                        </a:cubicBezTo>
                        <a:cubicBezTo>
                          <a:pt x="88" y="121"/>
                          <a:pt x="77" y="132"/>
                          <a:pt x="77" y="143"/>
                        </a:cubicBezTo>
                        <a:cubicBezTo>
                          <a:pt x="77" y="154"/>
                          <a:pt x="88" y="154"/>
                          <a:pt x="99" y="165"/>
                        </a:cubicBezTo>
                        <a:lnTo>
                          <a:pt x="187" y="165"/>
                        </a:lnTo>
                        <a:lnTo>
                          <a:pt x="209" y="143"/>
                        </a:lnTo>
                        <a:lnTo>
                          <a:pt x="220" y="143"/>
                        </a:lnTo>
                        <a:lnTo>
                          <a:pt x="241" y="132"/>
                        </a:lnTo>
                        <a:lnTo>
                          <a:pt x="263" y="132"/>
                        </a:lnTo>
                        <a:lnTo>
                          <a:pt x="296" y="121"/>
                        </a:lnTo>
                        <a:lnTo>
                          <a:pt x="318" y="121"/>
                        </a:lnTo>
                        <a:cubicBezTo>
                          <a:pt x="329" y="121"/>
                          <a:pt x="340" y="110"/>
                          <a:pt x="351" y="110"/>
                        </a:cubicBezTo>
                        <a:cubicBezTo>
                          <a:pt x="362" y="110"/>
                          <a:pt x="395" y="110"/>
                          <a:pt x="395" y="132"/>
                        </a:cubicBezTo>
                        <a:cubicBezTo>
                          <a:pt x="395" y="143"/>
                          <a:pt x="405" y="154"/>
                          <a:pt x="405" y="165"/>
                        </a:cubicBezTo>
                        <a:cubicBezTo>
                          <a:pt x="405" y="176"/>
                          <a:pt x="405" y="176"/>
                          <a:pt x="405" y="187"/>
                        </a:cubicBezTo>
                        <a:cubicBezTo>
                          <a:pt x="405" y="187"/>
                          <a:pt x="395" y="198"/>
                          <a:pt x="395" y="198"/>
                        </a:cubicBezTo>
                        <a:cubicBezTo>
                          <a:pt x="395" y="209"/>
                          <a:pt x="395" y="209"/>
                          <a:pt x="395" y="220"/>
                        </a:cubicBezTo>
                        <a:cubicBezTo>
                          <a:pt x="395" y="230"/>
                          <a:pt x="405" y="230"/>
                          <a:pt x="427" y="241"/>
                        </a:cubicBezTo>
                        <a:cubicBezTo>
                          <a:pt x="438" y="252"/>
                          <a:pt x="449" y="252"/>
                          <a:pt x="471" y="252"/>
                        </a:cubicBezTo>
                        <a:cubicBezTo>
                          <a:pt x="482" y="252"/>
                          <a:pt x="493" y="252"/>
                          <a:pt x="493" y="274"/>
                        </a:cubicBezTo>
                        <a:lnTo>
                          <a:pt x="526" y="274"/>
                        </a:lnTo>
                        <a:cubicBezTo>
                          <a:pt x="537" y="274"/>
                          <a:pt x="548" y="274"/>
                          <a:pt x="548" y="296"/>
                        </a:cubicBezTo>
                        <a:cubicBezTo>
                          <a:pt x="548" y="302"/>
                          <a:pt x="545" y="302"/>
                          <a:pt x="542" y="302"/>
                        </a:cubicBezTo>
                        <a:cubicBezTo>
                          <a:pt x="539" y="302"/>
                          <a:pt x="537" y="302"/>
                          <a:pt x="537" y="307"/>
                        </a:cubicBezTo>
                        <a:cubicBezTo>
                          <a:pt x="515" y="296"/>
                          <a:pt x="504" y="285"/>
                          <a:pt x="493" y="285"/>
                        </a:cubicBezTo>
                        <a:lnTo>
                          <a:pt x="471" y="285"/>
                        </a:lnTo>
                        <a:cubicBezTo>
                          <a:pt x="460" y="285"/>
                          <a:pt x="449" y="274"/>
                          <a:pt x="449" y="274"/>
                        </a:cubicBezTo>
                        <a:lnTo>
                          <a:pt x="405" y="274"/>
                        </a:lnTo>
                        <a:cubicBezTo>
                          <a:pt x="395" y="263"/>
                          <a:pt x="384" y="252"/>
                          <a:pt x="373" y="241"/>
                        </a:cubicBezTo>
                        <a:cubicBezTo>
                          <a:pt x="373" y="230"/>
                          <a:pt x="373" y="209"/>
                          <a:pt x="373" y="187"/>
                        </a:cubicBezTo>
                        <a:lnTo>
                          <a:pt x="373" y="154"/>
                        </a:lnTo>
                        <a:cubicBezTo>
                          <a:pt x="373" y="154"/>
                          <a:pt x="373" y="165"/>
                          <a:pt x="362" y="165"/>
                        </a:cubicBezTo>
                        <a:lnTo>
                          <a:pt x="340" y="165"/>
                        </a:lnTo>
                        <a:cubicBezTo>
                          <a:pt x="329" y="165"/>
                          <a:pt x="318" y="165"/>
                          <a:pt x="307" y="176"/>
                        </a:cubicBezTo>
                        <a:lnTo>
                          <a:pt x="274" y="176"/>
                        </a:lnTo>
                        <a:cubicBezTo>
                          <a:pt x="274" y="187"/>
                          <a:pt x="274" y="187"/>
                          <a:pt x="263" y="198"/>
                        </a:cubicBezTo>
                        <a:lnTo>
                          <a:pt x="230" y="198"/>
                        </a:lnTo>
                        <a:cubicBezTo>
                          <a:pt x="209" y="198"/>
                          <a:pt x="187" y="209"/>
                          <a:pt x="165" y="209"/>
                        </a:cubicBezTo>
                        <a:lnTo>
                          <a:pt x="66" y="209"/>
                        </a:lnTo>
                        <a:cubicBezTo>
                          <a:pt x="45" y="241"/>
                          <a:pt x="34" y="274"/>
                          <a:pt x="12" y="318"/>
                        </a:cubicBezTo>
                        <a:cubicBezTo>
                          <a:pt x="1" y="340"/>
                          <a:pt x="1" y="362"/>
                          <a:pt x="1" y="395"/>
                        </a:cubicBezTo>
                        <a:cubicBezTo>
                          <a:pt x="1" y="395"/>
                          <a:pt x="12" y="405"/>
                          <a:pt x="12" y="416"/>
                        </a:cubicBezTo>
                        <a:lnTo>
                          <a:pt x="34" y="471"/>
                        </a:lnTo>
                        <a:cubicBezTo>
                          <a:pt x="45" y="482"/>
                          <a:pt x="45" y="504"/>
                          <a:pt x="45" y="515"/>
                        </a:cubicBezTo>
                        <a:lnTo>
                          <a:pt x="45" y="537"/>
                        </a:lnTo>
                        <a:lnTo>
                          <a:pt x="121" y="537"/>
                        </a:lnTo>
                        <a:cubicBezTo>
                          <a:pt x="154" y="537"/>
                          <a:pt x="187" y="548"/>
                          <a:pt x="230" y="559"/>
                        </a:cubicBezTo>
                        <a:lnTo>
                          <a:pt x="274" y="570"/>
                        </a:lnTo>
                        <a:lnTo>
                          <a:pt x="340" y="580"/>
                        </a:lnTo>
                        <a:lnTo>
                          <a:pt x="384" y="580"/>
                        </a:lnTo>
                        <a:lnTo>
                          <a:pt x="449" y="591"/>
                        </a:lnTo>
                        <a:lnTo>
                          <a:pt x="493" y="602"/>
                        </a:lnTo>
                        <a:lnTo>
                          <a:pt x="482" y="591"/>
                        </a:lnTo>
                        <a:cubicBezTo>
                          <a:pt x="471" y="580"/>
                          <a:pt x="471" y="580"/>
                          <a:pt x="460" y="570"/>
                        </a:cubicBezTo>
                        <a:lnTo>
                          <a:pt x="460" y="559"/>
                        </a:lnTo>
                        <a:cubicBezTo>
                          <a:pt x="449" y="559"/>
                          <a:pt x="449" y="548"/>
                          <a:pt x="449" y="548"/>
                        </a:cubicBezTo>
                        <a:lnTo>
                          <a:pt x="449" y="526"/>
                        </a:lnTo>
                        <a:lnTo>
                          <a:pt x="449" y="504"/>
                        </a:lnTo>
                        <a:lnTo>
                          <a:pt x="449" y="493"/>
                        </a:lnTo>
                        <a:cubicBezTo>
                          <a:pt x="449" y="482"/>
                          <a:pt x="449" y="482"/>
                          <a:pt x="438" y="482"/>
                        </a:cubicBezTo>
                        <a:lnTo>
                          <a:pt x="416" y="482"/>
                        </a:lnTo>
                        <a:cubicBezTo>
                          <a:pt x="416" y="482"/>
                          <a:pt x="405" y="493"/>
                          <a:pt x="395" y="493"/>
                        </a:cubicBezTo>
                        <a:lnTo>
                          <a:pt x="384" y="493"/>
                        </a:lnTo>
                        <a:cubicBezTo>
                          <a:pt x="384" y="493"/>
                          <a:pt x="373" y="482"/>
                          <a:pt x="362" y="482"/>
                        </a:cubicBezTo>
                        <a:lnTo>
                          <a:pt x="351" y="471"/>
                        </a:lnTo>
                        <a:cubicBezTo>
                          <a:pt x="340" y="471"/>
                          <a:pt x="329" y="471"/>
                          <a:pt x="318" y="460"/>
                        </a:cubicBezTo>
                        <a:lnTo>
                          <a:pt x="274" y="449"/>
                        </a:lnTo>
                        <a:cubicBezTo>
                          <a:pt x="263" y="449"/>
                          <a:pt x="252" y="449"/>
                          <a:pt x="252" y="438"/>
                        </a:cubicBezTo>
                        <a:cubicBezTo>
                          <a:pt x="252" y="430"/>
                          <a:pt x="251" y="428"/>
                          <a:pt x="248" y="428"/>
                        </a:cubicBezTo>
                        <a:cubicBezTo>
                          <a:pt x="246" y="428"/>
                          <a:pt x="242" y="431"/>
                          <a:pt x="238" y="431"/>
                        </a:cubicBezTo>
                        <a:cubicBezTo>
                          <a:pt x="235" y="431"/>
                          <a:pt x="233" y="430"/>
                          <a:pt x="230" y="427"/>
                        </a:cubicBezTo>
                        <a:cubicBezTo>
                          <a:pt x="230" y="416"/>
                          <a:pt x="209" y="416"/>
                          <a:pt x="220" y="405"/>
                        </a:cubicBezTo>
                        <a:cubicBezTo>
                          <a:pt x="223" y="402"/>
                          <a:pt x="226" y="401"/>
                          <a:pt x="228" y="401"/>
                        </a:cubicBezTo>
                        <a:cubicBezTo>
                          <a:pt x="232" y="401"/>
                          <a:pt x="234" y="405"/>
                          <a:pt x="241" y="405"/>
                        </a:cubicBezTo>
                        <a:cubicBezTo>
                          <a:pt x="241" y="416"/>
                          <a:pt x="252" y="427"/>
                          <a:pt x="263" y="427"/>
                        </a:cubicBezTo>
                        <a:lnTo>
                          <a:pt x="274" y="427"/>
                        </a:lnTo>
                        <a:cubicBezTo>
                          <a:pt x="285" y="427"/>
                          <a:pt x="285" y="438"/>
                          <a:pt x="296" y="438"/>
                        </a:cubicBezTo>
                        <a:lnTo>
                          <a:pt x="329" y="438"/>
                        </a:lnTo>
                        <a:cubicBezTo>
                          <a:pt x="340" y="438"/>
                          <a:pt x="340" y="449"/>
                          <a:pt x="351" y="449"/>
                        </a:cubicBezTo>
                        <a:cubicBezTo>
                          <a:pt x="362" y="449"/>
                          <a:pt x="373" y="460"/>
                          <a:pt x="384" y="460"/>
                        </a:cubicBezTo>
                        <a:lnTo>
                          <a:pt x="460" y="460"/>
                        </a:lnTo>
                        <a:cubicBezTo>
                          <a:pt x="460" y="460"/>
                          <a:pt x="471" y="471"/>
                          <a:pt x="482" y="471"/>
                        </a:cubicBezTo>
                        <a:lnTo>
                          <a:pt x="482" y="482"/>
                        </a:lnTo>
                        <a:cubicBezTo>
                          <a:pt x="482" y="493"/>
                          <a:pt x="482" y="504"/>
                          <a:pt x="493" y="504"/>
                        </a:cubicBezTo>
                        <a:lnTo>
                          <a:pt x="493" y="537"/>
                        </a:lnTo>
                        <a:lnTo>
                          <a:pt x="504" y="537"/>
                        </a:lnTo>
                        <a:lnTo>
                          <a:pt x="504" y="570"/>
                        </a:lnTo>
                        <a:cubicBezTo>
                          <a:pt x="504" y="580"/>
                          <a:pt x="515" y="591"/>
                          <a:pt x="526" y="602"/>
                        </a:cubicBezTo>
                        <a:cubicBezTo>
                          <a:pt x="526" y="602"/>
                          <a:pt x="526" y="602"/>
                          <a:pt x="537" y="613"/>
                        </a:cubicBezTo>
                        <a:lnTo>
                          <a:pt x="559" y="613"/>
                        </a:lnTo>
                        <a:cubicBezTo>
                          <a:pt x="613" y="591"/>
                          <a:pt x="668" y="559"/>
                          <a:pt x="723" y="526"/>
                        </a:cubicBezTo>
                        <a:cubicBezTo>
                          <a:pt x="734" y="515"/>
                          <a:pt x="755" y="493"/>
                          <a:pt x="766" y="482"/>
                        </a:cubicBezTo>
                        <a:cubicBezTo>
                          <a:pt x="777" y="471"/>
                          <a:pt x="777" y="460"/>
                          <a:pt x="788" y="449"/>
                        </a:cubicBezTo>
                        <a:cubicBezTo>
                          <a:pt x="799" y="438"/>
                          <a:pt x="810" y="438"/>
                          <a:pt x="810" y="427"/>
                        </a:cubicBezTo>
                        <a:cubicBezTo>
                          <a:pt x="821" y="416"/>
                          <a:pt x="821" y="416"/>
                          <a:pt x="832" y="416"/>
                        </a:cubicBezTo>
                        <a:cubicBezTo>
                          <a:pt x="821" y="405"/>
                          <a:pt x="821" y="395"/>
                          <a:pt x="810" y="384"/>
                        </a:cubicBezTo>
                        <a:cubicBezTo>
                          <a:pt x="810" y="340"/>
                          <a:pt x="788" y="296"/>
                          <a:pt x="766" y="263"/>
                        </a:cubicBezTo>
                        <a:cubicBezTo>
                          <a:pt x="755" y="241"/>
                          <a:pt x="745" y="230"/>
                          <a:pt x="745" y="220"/>
                        </a:cubicBezTo>
                        <a:cubicBezTo>
                          <a:pt x="712" y="165"/>
                          <a:pt x="668" y="121"/>
                          <a:pt x="613" y="88"/>
                        </a:cubicBezTo>
                        <a:cubicBezTo>
                          <a:pt x="580" y="66"/>
                          <a:pt x="548" y="45"/>
                          <a:pt x="515" y="34"/>
                        </a:cubicBezTo>
                        <a:cubicBezTo>
                          <a:pt x="493" y="23"/>
                          <a:pt x="471" y="12"/>
                          <a:pt x="449" y="12"/>
                        </a:cubicBezTo>
                        <a:cubicBezTo>
                          <a:pt x="427" y="12"/>
                          <a:pt x="405" y="12"/>
                          <a:pt x="38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5" name="Google Shape;285;p3"/>
                  <p:cNvSpPr/>
                  <p:nvPr/>
                </p:nvSpPr>
                <p:spPr>
                  <a:xfrm>
                    <a:off x="8845800" y="1037900"/>
                    <a:ext cx="3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" h="1" extrusionOk="0">
                        <a:moveTo>
                          <a:pt x="12" y="0"/>
                        </a:moveTo>
                        <a:lnTo>
                          <a:pt x="12" y="0"/>
                        </a:lnTo>
                        <a:lnTo>
                          <a:pt x="12" y="0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6" name="Google Shape;286;p3"/>
                  <p:cNvSpPr/>
                  <p:nvPr/>
                </p:nvSpPr>
                <p:spPr>
                  <a:xfrm>
                    <a:off x="8820375" y="1023600"/>
                    <a:ext cx="27650" cy="2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6" h="879" extrusionOk="0">
                        <a:moveTo>
                          <a:pt x="711" y="728"/>
                        </a:moveTo>
                        <a:cubicBezTo>
                          <a:pt x="704" y="730"/>
                          <a:pt x="697" y="733"/>
                          <a:pt x="690" y="736"/>
                        </a:cubicBezTo>
                        <a:lnTo>
                          <a:pt x="701" y="736"/>
                        </a:lnTo>
                        <a:cubicBezTo>
                          <a:pt x="711" y="736"/>
                          <a:pt x="711" y="736"/>
                          <a:pt x="711" y="728"/>
                        </a:cubicBezTo>
                        <a:close/>
                        <a:moveTo>
                          <a:pt x="504" y="170"/>
                        </a:moveTo>
                        <a:cubicBezTo>
                          <a:pt x="512" y="170"/>
                          <a:pt x="520" y="173"/>
                          <a:pt x="526" y="179"/>
                        </a:cubicBezTo>
                        <a:cubicBezTo>
                          <a:pt x="547" y="179"/>
                          <a:pt x="569" y="189"/>
                          <a:pt x="591" y="189"/>
                        </a:cubicBezTo>
                        <a:cubicBezTo>
                          <a:pt x="613" y="189"/>
                          <a:pt x="635" y="200"/>
                          <a:pt x="646" y="211"/>
                        </a:cubicBezTo>
                        <a:cubicBezTo>
                          <a:pt x="679" y="222"/>
                          <a:pt x="711" y="244"/>
                          <a:pt x="755" y="266"/>
                        </a:cubicBezTo>
                        <a:cubicBezTo>
                          <a:pt x="799" y="299"/>
                          <a:pt x="843" y="343"/>
                          <a:pt x="876" y="386"/>
                        </a:cubicBezTo>
                        <a:cubicBezTo>
                          <a:pt x="886" y="408"/>
                          <a:pt x="897" y="419"/>
                          <a:pt x="897" y="441"/>
                        </a:cubicBezTo>
                        <a:cubicBezTo>
                          <a:pt x="930" y="474"/>
                          <a:pt x="941" y="507"/>
                          <a:pt x="941" y="550"/>
                        </a:cubicBezTo>
                        <a:cubicBezTo>
                          <a:pt x="943" y="552"/>
                          <a:pt x="944" y="554"/>
                          <a:pt x="945" y="555"/>
                        </a:cubicBezTo>
                        <a:lnTo>
                          <a:pt x="945" y="555"/>
                        </a:lnTo>
                        <a:cubicBezTo>
                          <a:pt x="945" y="555"/>
                          <a:pt x="945" y="555"/>
                          <a:pt x="944" y="555"/>
                        </a:cubicBezTo>
                        <a:cubicBezTo>
                          <a:pt x="942" y="555"/>
                          <a:pt x="941" y="558"/>
                          <a:pt x="941" y="561"/>
                        </a:cubicBezTo>
                        <a:cubicBezTo>
                          <a:pt x="930" y="572"/>
                          <a:pt x="919" y="572"/>
                          <a:pt x="908" y="583"/>
                        </a:cubicBezTo>
                        <a:cubicBezTo>
                          <a:pt x="908" y="594"/>
                          <a:pt x="897" y="605"/>
                          <a:pt x="886" y="616"/>
                        </a:cubicBezTo>
                        <a:cubicBezTo>
                          <a:pt x="876" y="627"/>
                          <a:pt x="865" y="638"/>
                          <a:pt x="843" y="660"/>
                        </a:cubicBezTo>
                        <a:cubicBezTo>
                          <a:pt x="805" y="688"/>
                          <a:pt x="759" y="708"/>
                          <a:pt x="712" y="727"/>
                        </a:cubicBezTo>
                        <a:lnTo>
                          <a:pt x="712" y="727"/>
                        </a:lnTo>
                        <a:cubicBezTo>
                          <a:pt x="712" y="727"/>
                          <a:pt x="711" y="726"/>
                          <a:pt x="711" y="725"/>
                        </a:cubicBezTo>
                        <a:cubicBezTo>
                          <a:pt x="711" y="726"/>
                          <a:pt x="711" y="727"/>
                          <a:pt x="711" y="728"/>
                        </a:cubicBezTo>
                        <a:lnTo>
                          <a:pt x="711" y="728"/>
                        </a:lnTo>
                        <a:cubicBezTo>
                          <a:pt x="712" y="728"/>
                          <a:pt x="712" y="727"/>
                          <a:pt x="712" y="727"/>
                        </a:cubicBezTo>
                        <a:lnTo>
                          <a:pt x="712" y="727"/>
                        </a:lnTo>
                        <a:cubicBezTo>
                          <a:pt x="713" y="736"/>
                          <a:pt x="722" y="736"/>
                          <a:pt x="722" y="736"/>
                        </a:cubicBezTo>
                        <a:lnTo>
                          <a:pt x="733" y="747"/>
                        </a:lnTo>
                        <a:cubicBezTo>
                          <a:pt x="733" y="747"/>
                          <a:pt x="733" y="752"/>
                          <a:pt x="737" y="752"/>
                        </a:cubicBezTo>
                        <a:cubicBezTo>
                          <a:pt x="738" y="752"/>
                          <a:pt x="741" y="751"/>
                          <a:pt x="744" y="747"/>
                        </a:cubicBezTo>
                        <a:cubicBezTo>
                          <a:pt x="744" y="758"/>
                          <a:pt x="744" y="769"/>
                          <a:pt x="744" y="769"/>
                        </a:cubicBezTo>
                        <a:cubicBezTo>
                          <a:pt x="739" y="780"/>
                          <a:pt x="731" y="783"/>
                          <a:pt x="722" y="783"/>
                        </a:cubicBezTo>
                        <a:cubicBezTo>
                          <a:pt x="714" y="783"/>
                          <a:pt x="706" y="780"/>
                          <a:pt x="701" y="780"/>
                        </a:cubicBezTo>
                        <a:lnTo>
                          <a:pt x="635" y="780"/>
                        </a:lnTo>
                        <a:cubicBezTo>
                          <a:pt x="624" y="780"/>
                          <a:pt x="624" y="780"/>
                          <a:pt x="613" y="769"/>
                        </a:cubicBezTo>
                        <a:cubicBezTo>
                          <a:pt x="613" y="769"/>
                          <a:pt x="613" y="758"/>
                          <a:pt x="602" y="758"/>
                        </a:cubicBezTo>
                        <a:lnTo>
                          <a:pt x="569" y="747"/>
                        </a:lnTo>
                        <a:lnTo>
                          <a:pt x="504" y="736"/>
                        </a:lnTo>
                        <a:lnTo>
                          <a:pt x="449" y="736"/>
                        </a:lnTo>
                        <a:lnTo>
                          <a:pt x="383" y="725"/>
                        </a:lnTo>
                        <a:lnTo>
                          <a:pt x="340" y="714"/>
                        </a:lnTo>
                        <a:cubicBezTo>
                          <a:pt x="307" y="704"/>
                          <a:pt x="274" y="693"/>
                          <a:pt x="241" y="693"/>
                        </a:cubicBezTo>
                        <a:lnTo>
                          <a:pt x="154" y="693"/>
                        </a:lnTo>
                        <a:lnTo>
                          <a:pt x="154" y="671"/>
                        </a:lnTo>
                        <a:cubicBezTo>
                          <a:pt x="165" y="660"/>
                          <a:pt x="154" y="638"/>
                          <a:pt x="154" y="627"/>
                        </a:cubicBezTo>
                        <a:lnTo>
                          <a:pt x="132" y="572"/>
                        </a:lnTo>
                        <a:cubicBezTo>
                          <a:pt x="132" y="561"/>
                          <a:pt x="121" y="550"/>
                          <a:pt x="121" y="550"/>
                        </a:cubicBezTo>
                        <a:cubicBezTo>
                          <a:pt x="121" y="518"/>
                          <a:pt x="121" y="496"/>
                          <a:pt x="132" y="474"/>
                        </a:cubicBezTo>
                        <a:cubicBezTo>
                          <a:pt x="143" y="430"/>
                          <a:pt x="165" y="397"/>
                          <a:pt x="176" y="364"/>
                        </a:cubicBezTo>
                        <a:cubicBezTo>
                          <a:pt x="165" y="354"/>
                          <a:pt x="154" y="343"/>
                          <a:pt x="143" y="332"/>
                        </a:cubicBezTo>
                        <a:lnTo>
                          <a:pt x="143" y="321"/>
                        </a:lnTo>
                        <a:cubicBezTo>
                          <a:pt x="143" y="321"/>
                          <a:pt x="154" y="310"/>
                          <a:pt x="165" y="310"/>
                        </a:cubicBezTo>
                        <a:lnTo>
                          <a:pt x="208" y="310"/>
                        </a:lnTo>
                        <a:cubicBezTo>
                          <a:pt x="208" y="310"/>
                          <a:pt x="208" y="321"/>
                          <a:pt x="208" y="321"/>
                        </a:cubicBezTo>
                        <a:cubicBezTo>
                          <a:pt x="219" y="310"/>
                          <a:pt x="230" y="299"/>
                          <a:pt x="241" y="288"/>
                        </a:cubicBezTo>
                        <a:cubicBezTo>
                          <a:pt x="252" y="277"/>
                          <a:pt x="274" y="266"/>
                          <a:pt x="285" y="255"/>
                        </a:cubicBezTo>
                        <a:cubicBezTo>
                          <a:pt x="296" y="244"/>
                          <a:pt x="307" y="233"/>
                          <a:pt x="329" y="222"/>
                        </a:cubicBezTo>
                        <a:cubicBezTo>
                          <a:pt x="372" y="189"/>
                          <a:pt x="427" y="179"/>
                          <a:pt x="482" y="179"/>
                        </a:cubicBezTo>
                        <a:cubicBezTo>
                          <a:pt x="487" y="173"/>
                          <a:pt x="495" y="170"/>
                          <a:pt x="504" y="170"/>
                        </a:cubicBezTo>
                        <a:close/>
                        <a:moveTo>
                          <a:pt x="457" y="1"/>
                        </a:moveTo>
                        <a:cubicBezTo>
                          <a:pt x="401" y="1"/>
                          <a:pt x="341" y="20"/>
                          <a:pt x="296" y="47"/>
                        </a:cubicBezTo>
                        <a:cubicBezTo>
                          <a:pt x="132" y="124"/>
                          <a:pt x="22" y="288"/>
                          <a:pt x="1" y="474"/>
                        </a:cubicBezTo>
                        <a:lnTo>
                          <a:pt x="1" y="518"/>
                        </a:lnTo>
                        <a:cubicBezTo>
                          <a:pt x="1" y="529"/>
                          <a:pt x="11" y="550"/>
                          <a:pt x="11" y="561"/>
                        </a:cubicBezTo>
                        <a:lnTo>
                          <a:pt x="33" y="616"/>
                        </a:lnTo>
                        <a:lnTo>
                          <a:pt x="33" y="627"/>
                        </a:lnTo>
                        <a:cubicBezTo>
                          <a:pt x="33" y="627"/>
                          <a:pt x="33" y="638"/>
                          <a:pt x="33" y="638"/>
                        </a:cubicBezTo>
                        <a:lnTo>
                          <a:pt x="33" y="693"/>
                        </a:lnTo>
                        <a:cubicBezTo>
                          <a:pt x="33" y="714"/>
                          <a:pt x="44" y="736"/>
                          <a:pt x="66" y="758"/>
                        </a:cubicBezTo>
                        <a:cubicBezTo>
                          <a:pt x="77" y="769"/>
                          <a:pt x="99" y="780"/>
                          <a:pt x="110" y="780"/>
                        </a:cubicBezTo>
                        <a:lnTo>
                          <a:pt x="121" y="780"/>
                        </a:lnTo>
                        <a:cubicBezTo>
                          <a:pt x="154" y="791"/>
                          <a:pt x="176" y="791"/>
                          <a:pt x="208" y="791"/>
                        </a:cubicBezTo>
                        <a:cubicBezTo>
                          <a:pt x="252" y="802"/>
                          <a:pt x="307" y="813"/>
                          <a:pt x="351" y="824"/>
                        </a:cubicBezTo>
                        <a:cubicBezTo>
                          <a:pt x="405" y="835"/>
                          <a:pt x="471" y="846"/>
                          <a:pt x="526" y="857"/>
                        </a:cubicBezTo>
                        <a:lnTo>
                          <a:pt x="602" y="868"/>
                        </a:lnTo>
                        <a:lnTo>
                          <a:pt x="657" y="879"/>
                        </a:lnTo>
                        <a:cubicBezTo>
                          <a:pt x="679" y="879"/>
                          <a:pt x="711" y="868"/>
                          <a:pt x="711" y="857"/>
                        </a:cubicBezTo>
                        <a:cubicBezTo>
                          <a:pt x="777" y="846"/>
                          <a:pt x="832" y="813"/>
                          <a:pt x="876" y="791"/>
                        </a:cubicBezTo>
                        <a:cubicBezTo>
                          <a:pt x="941" y="758"/>
                          <a:pt x="996" y="725"/>
                          <a:pt x="1040" y="682"/>
                        </a:cubicBezTo>
                        <a:cubicBezTo>
                          <a:pt x="1051" y="660"/>
                          <a:pt x="1061" y="649"/>
                          <a:pt x="1061" y="638"/>
                        </a:cubicBezTo>
                        <a:cubicBezTo>
                          <a:pt x="1061" y="616"/>
                          <a:pt x="1072" y="616"/>
                          <a:pt x="1061" y="605"/>
                        </a:cubicBezTo>
                        <a:cubicBezTo>
                          <a:pt x="1061" y="594"/>
                          <a:pt x="1051" y="583"/>
                          <a:pt x="1040" y="583"/>
                        </a:cubicBezTo>
                        <a:lnTo>
                          <a:pt x="1018" y="572"/>
                        </a:lnTo>
                        <a:cubicBezTo>
                          <a:pt x="1061" y="572"/>
                          <a:pt x="1105" y="529"/>
                          <a:pt x="1094" y="496"/>
                        </a:cubicBezTo>
                        <a:cubicBezTo>
                          <a:pt x="1083" y="463"/>
                          <a:pt x="1072" y="430"/>
                          <a:pt x="1061" y="397"/>
                        </a:cubicBezTo>
                        <a:cubicBezTo>
                          <a:pt x="1051" y="364"/>
                          <a:pt x="1029" y="332"/>
                          <a:pt x="1007" y="310"/>
                        </a:cubicBezTo>
                        <a:cubicBezTo>
                          <a:pt x="996" y="288"/>
                          <a:pt x="963" y="266"/>
                          <a:pt x="952" y="244"/>
                        </a:cubicBezTo>
                        <a:cubicBezTo>
                          <a:pt x="930" y="222"/>
                          <a:pt x="908" y="211"/>
                          <a:pt x="897" y="189"/>
                        </a:cubicBezTo>
                        <a:cubicBezTo>
                          <a:pt x="865" y="146"/>
                          <a:pt x="821" y="124"/>
                          <a:pt x="788" y="102"/>
                        </a:cubicBezTo>
                        <a:cubicBezTo>
                          <a:pt x="701" y="47"/>
                          <a:pt x="591" y="4"/>
                          <a:pt x="493" y="4"/>
                        </a:cubicBezTo>
                        <a:cubicBezTo>
                          <a:pt x="481" y="2"/>
                          <a:pt x="469" y="1"/>
                          <a:pt x="4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7" name="Google Shape;287;p3"/>
                  <p:cNvSpPr/>
                  <p:nvPr/>
                </p:nvSpPr>
                <p:spPr>
                  <a:xfrm>
                    <a:off x="8828850" y="1037075"/>
                    <a:ext cx="10425" cy="5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220" extrusionOk="0">
                        <a:moveTo>
                          <a:pt x="1" y="0"/>
                        </a:moveTo>
                        <a:cubicBezTo>
                          <a:pt x="1" y="0"/>
                          <a:pt x="1" y="11"/>
                          <a:pt x="22" y="11"/>
                        </a:cubicBezTo>
                        <a:cubicBezTo>
                          <a:pt x="33" y="22"/>
                          <a:pt x="33" y="22"/>
                          <a:pt x="44" y="22"/>
                        </a:cubicBezTo>
                        <a:cubicBezTo>
                          <a:pt x="44" y="22"/>
                          <a:pt x="55" y="33"/>
                          <a:pt x="66" y="44"/>
                        </a:cubicBezTo>
                        <a:lnTo>
                          <a:pt x="99" y="55"/>
                        </a:lnTo>
                        <a:cubicBezTo>
                          <a:pt x="110" y="55"/>
                          <a:pt x="132" y="55"/>
                          <a:pt x="143" y="66"/>
                        </a:cubicBezTo>
                        <a:lnTo>
                          <a:pt x="154" y="66"/>
                        </a:lnTo>
                        <a:cubicBezTo>
                          <a:pt x="154" y="66"/>
                          <a:pt x="165" y="77"/>
                          <a:pt x="165" y="77"/>
                        </a:cubicBezTo>
                        <a:lnTo>
                          <a:pt x="219" y="77"/>
                        </a:lnTo>
                        <a:cubicBezTo>
                          <a:pt x="219" y="77"/>
                          <a:pt x="230" y="77"/>
                          <a:pt x="230" y="88"/>
                        </a:cubicBezTo>
                        <a:lnTo>
                          <a:pt x="230" y="121"/>
                        </a:lnTo>
                        <a:lnTo>
                          <a:pt x="230" y="132"/>
                        </a:lnTo>
                        <a:cubicBezTo>
                          <a:pt x="230" y="143"/>
                          <a:pt x="241" y="143"/>
                          <a:pt x="241" y="154"/>
                        </a:cubicBezTo>
                        <a:lnTo>
                          <a:pt x="252" y="165"/>
                        </a:lnTo>
                        <a:cubicBezTo>
                          <a:pt x="252" y="165"/>
                          <a:pt x="263" y="175"/>
                          <a:pt x="263" y="175"/>
                        </a:cubicBezTo>
                        <a:lnTo>
                          <a:pt x="274" y="186"/>
                        </a:lnTo>
                        <a:cubicBezTo>
                          <a:pt x="274" y="197"/>
                          <a:pt x="285" y="197"/>
                          <a:pt x="285" y="208"/>
                        </a:cubicBezTo>
                        <a:cubicBezTo>
                          <a:pt x="296" y="208"/>
                          <a:pt x="296" y="219"/>
                          <a:pt x="307" y="219"/>
                        </a:cubicBezTo>
                        <a:lnTo>
                          <a:pt x="372" y="219"/>
                        </a:lnTo>
                        <a:cubicBezTo>
                          <a:pt x="383" y="219"/>
                          <a:pt x="405" y="219"/>
                          <a:pt x="416" y="208"/>
                        </a:cubicBezTo>
                        <a:cubicBezTo>
                          <a:pt x="416" y="197"/>
                          <a:pt x="416" y="186"/>
                          <a:pt x="416" y="186"/>
                        </a:cubicBezTo>
                        <a:lnTo>
                          <a:pt x="405" y="186"/>
                        </a:lnTo>
                        <a:lnTo>
                          <a:pt x="394" y="175"/>
                        </a:lnTo>
                        <a:cubicBezTo>
                          <a:pt x="394" y="175"/>
                          <a:pt x="383" y="165"/>
                          <a:pt x="383" y="165"/>
                        </a:cubicBezTo>
                        <a:cubicBezTo>
                          <a:pt x="383" y="165"/>
                          <a:pt x="383" y="175"/>
                          <a:pt x="372" y="175"/>
                        </a:cubicBezTo>
                        <a:lnTo>
                          <a:pt x="329" y="175"/>
                        </a:lnTo>
                        <a:lnTo>
                          <a:pt x="329" y="197"/>
                        </a:lnTo>
                        <a:cubicBezTo>
                          <a:pt x="329" y="197"/>
                          <a:pt x="318" y="197"/>
                          <a:pt x="318" y="186"/>
                        </a:cubicBezTo>
                        <a:cubicBezTo>
                          <a:pt x="296" y="186"/>
                          <a:pt x="296" y="175"/>
                          <a:pt x="285" y="154"/>
                        </a:cubicBezTo>
                        <a:lnTo>
                          <a:pt x="285" y="132"/>
                        </a:lnTo>
                        <a:lnTo>
                          <a:pt x="274" y="132"/>
                        </a:lnTo>
                        <a:lnTo>
                          <a:pt x="274" y="99"/>
                        </a:lnTo>
                        <a:cubicBezTo>
                          <a:pt x="274" y="88"/>
                          <a:pt x="263" y="88"/>
                          <a:pt x="263" y="77"/>
                        </a:cubicBezTo>
                        <a:lnTo>
                          <a:pt x="263" y="66"/>
                        </a:lnTo>
                        <a:cubicBezTo>
                          <a:pt x="252" y="55"/>
                          <a:pt x="252" y="55"/>
                          <a:pt x="241" y="44"/>
                        </a:cubicBezTo>
                        <a:lnTo>
                          <a:pt x="219" y="44"/>
                        </a:lnTo>
                        <a:cubicBezTo>
                          <a:pt x="208" y="50"/>
                          <a:pt x="200" y="52"/>
                          <a:pt x="193" y="52"/>
                        </a:cubicBezTo>
                        <a:cubicBezTo>
                          <a:pt x="187" y="52"/>
                          <a:pt x="181" y="50"/>
                          <a:pt x="176" y="44"/>
                        </a:cubicBezTo>
                        <a:cubicBezTo>
                          <a:pt x="165" y="44"/>
                          <a:pt x="154" y="44"/>
                          <a:pt x="143" y="33"/>
                        </a:cubicBezTo>
                        <a:lnTo>
                          <a:pt x="77" y="33"/>
                        </a:lnTo>
                        <a:cubicBezTo>
                          <a:pt x="66" y="33"/>
                          <a:pt x="66" y="22"/>
                          <a:pt x="66" y="22"/>
                        </a:cubicBezTo>
                        <a:lnTo>
                          <a:pt x="55" y="22"/>
                        </a:lnTo>
                        <a:cubicBezTo>
                          <a:pt x="33" y="11"/>
                          <a:pt x="33" y="0"/>
                          <a:pt x="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8" name="Google Shape;288;p3"/>
                  <p:cNvSpPr/>
                  <p:nvPr/>
                </p:nvSpPr>
                <p:spPr>
                  <a:xfrm>
                    <a:off x="8823375" y="1029425"/>
                    <a:ext cx="13700" cy="4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8" h="198" extrusionOk="0">
                        <a:moveTo>
                          <a:pt x="351" y="0"/>
                        </a:moveTo>
                        <a:cubicBezTo>
                          <a:pt x="340" y="11"/>
                          <a:pt x="329" y="11"/>
                          <a:pt x="318" y="11"/>
                        </a:cubicBezTo>
                        <a:lnTo>
                          <a:pt x="307" y="11"/>
                        </a:lnTo>
                        <a:cubicBezTo>
                          <a:pt x="307" y="17"/>
                          <a:pt x="304" y="19"/>
                          <a:pt x="302" y="19"/>
                        </a:cubicBezTo>
                        <a:cubicBezTo>
                          <a:pt x="299" y="19"/>
                          <a:pt x="296" y="17"/>
                          <a:pt x="296" y="11"/>
                        </a:cubicBezTo>
                        <a:lnTo>
                          <a:pt x="263" y="22"/>
                        </a:lnTo>
                        <a:lnTo>
                          <a:pt x="241" y="22"/>
                        </a:lnTo>
                        <a:lnTo>
                          <a:pt x="220" y="33"/>
                        </a:lnTo>
                        <a:lnTo>
                          <a:pt x="209" y="44"/>
                        </a:lnTo>
                        <a:lnTo>
                          <a:pt x="187" y="55"/>
                        </a:lnTo>
                        <a:lnTo>
                          <a:pt x="99" y="55"/>
                        </a:lnTo>
                        <a:cubicBezTo>
                          <a:pt x="88" y="55"/>
                          <a:pt x="77" y="44"/>
                          <a:pt x="77" y="44"/>
                        </a:cubicBezTo>
                        <a:cubicBezTo>
                          <a:pt x="77" y="33"/>
                          <a:pt x="77" y="22"/>
                          <a:pt x="66" y="22"/>
                        </a:cubicBezTo>
                        <a:lnTo>
                          <a:pt x="23" y="22"/>
                        </a:lnTo>
                        <a:cubicBezTo>
                          <a:pt x="23" y="33"/>
                          <a:pt x="12" y="33"/>
                          <a:pt x="12" y="44"/>
                        </a:cubicBezTo>
                        <a:cubicBezTo>
                          <a:pt x="1" y="44"/>
                          <a:pt x="12" y="44"/>
                          <a:pt x="12" y="55"/>
                        </a:cubicBezTo>
                        <a:cubicBezTo>
                          <a:pt x="23" y="66"/>
                          <a:pt x="34" y="66"/>
                          <a:pt x="45" y="77"/>
                        </a:cubicBezTo>
                        <a:cubicBezTo>
                          <a:pt x="56" y="77"/>
                          <a:pt x="66" y="88"/>
                          <a:pt x="77" y="88"/>
                        </a:cubicBezTo>
                        <a:lnTo>
                          <a:pt x="110" y="110"/>
                        </a:lnTo>
                        <a:lnTo>
                          <a:pt x="165" y="110"/>
                        </a:lnTo>
                        <a:cubicBezTo>
                          <a:pt x="187" y="110"/>
                          <a:pt x="209" y="88"/>
                          <a:pt x="231" y="88"/>
                        </a:cubicBezTo>
                        <a:lnTo>
                          <a:pt x="263" y="88"/>
                        </a:lnTo>
                        <a:cubicBezTo>
                          <a:pt x="274" y="77"/>
                          <a:pt x="274" y="77"/>
                          <a:pt x="274" y="77"/>
                        </a:cubicBezTo>
                        <a:cubicBezTo>
                          <a:pt x="285" y="66"/>
                          <a:pt x="296" y="66"/>
                          <a:pt x="307" y="66"/>
                        </a:cubicBezTo>
                        <a:cubicBezTo>
                          <a:pt x="318" y="66"/>
                          <a:pt x="329" y="55"/>
                          <a:pt x="340" y="55"/>
                        </a:cubicBezTo>
                        <a:lnTo>
                          <a:pt x="362" y="55"/>
                        </a:lnTo>
                        <a:cubicBezTo>
                          <a:pt x="362" y="55"/>
                          <a:pt x="373" y="44"/>
                          <a:pt x="373" y="44"/>
                        </a:cubicBezTo>
                        <a:cubicBezTo>
                          <a:pt x="373" y="44"/>
                          <a:pt x="373" y="66"/>
                          <a:pt x="373" y="88"/>
                        </a:cubicBezTo>
                        <a:cubicBezTo>
                          <a:pt x="373" y="99"/>
                          <a:pt x="373" y="121"/>
                          <a:pt x="373" y="131"/>
                        </a:cubicBezTo>
                        <a:cubicBezTo>
                          <a:pt x="384" y="142"/>
                          <a:pt x="395" y="164"/>
                          <a:pt x="406" y="164"/>
                        </a:cubicBezTo>
                        <a:lnTo>
                          <a:pt x="449" y="164"/>
                        </a:lnTo>
                        <a:cubicBezTo>
                          <a:pt x="449" y="175"/>
                          <a:pt x="460" y="175"/>
                          <a:pt x="471" y="175"/>
                        </a:cubicBezTo>
                        <a:lnTo>
                          <a:pt x="482" y="175"/>
                        </a:lnTo>
                        <a:cubicBezTo>
                          <a:pt x="504" y="186"/>
                          <a:pt x="515" y="186"/>
                          <a:pt x="526" y="197"/>
                        </a:cubicBezTo>
                        <a:cubicBezTo>
                          <a:pt x="526" y="197"/>
                          <a:pt x="548" y="197"/>
                          <a:pt x="548" y="186"/>
                        </a:cubicBezTo>
                        <a:cubicBezTo>
                          <a:pt x="548" y="175"/>
                          <a:pt x="537" y="175"/>
                          <a:pt x="526" y="175"/>
                        </a:cubicBezTo>
                        <a:cubicBezTo>
                          <a:pt x="515" y="164"/>
                          <a:pt x="504" y="164"/>
                          <a:pt x="493" y="164"/>
                        </a:cubicBezTo>
                        <a:cubicBezTo>
                          <a:pt x="493" y="153"/>
                          <a:pt x="482" y="153"/>
                          <a:pt x="471" y="153"/>
                        </a:cubicBezTo>
                        <a:cubicBezTo>
                          <a:pt x="449" y="142"/>
                          <a:pt x="438" y="142"/>
                          <a:pt x="427" y="131"/>
                        </a:cubicBezTo>
                        <a:cubicBezTo>
                          <a:pt x="406" y="131"/>
                          <a:pt x="395" y="121"/>
                          <a:pt x="395" y="110"/>
                        </a:cubicBezTo>
                        <a:cubicBezTo>
                          <a:pt x="395" y="99"/>
                          <a:pt x="395" y="99"/>
                          <a:pt x="395" y="99"/>
                        </a:cubicBezTo>
                        <a:cubicBezTo>
                          <a:pt x="395" y="88"/>
                          <a:pt x="395" y="77"/>
                          <a:pt x="406" y="77"/>
                        </a:cubicBezTo>
                        <a:cubicBezTo>
                          <a:pt x="406" y="66"/>
                          <a:pt x="406" y="66"/>
                          <a:pt x="406" y="55"/>
                        </a:cubicBezTo>
                        <a:cubicBezTo>
                          <a:pt x="406" y="44"/>
                          <a:pt x="395" y="33"/>
                          <a:pt x="395" y="22"/>
                        </a:cubicBezTo>
                        <a:cubicBezTo>
                          <a:pt x="395" y="11"/>
                          <a:pt x="362" y="0"/>
                          <a:pt x="351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89" name="Google Shape;289;p3"/>
                <p:cNvGrpSpPr/>
                <p:nvPr/>
              </p:nvGrpSpPr>
              <p:grpSpPr>
                <a:xfrm rot="10800000" flipH="1">
                  <a:off x="11351188" y="4100450"/>
                  <a:ext cx="55825" cy="44400"/>
                  <a:chOff x="8347600" y="1441475"/>
                  <a:chExt cx="55825" cy="44400"/>
                </a:xfrm>
              </p:grpSpPr>
              <p:sp>
                <p:nvSpPr>
                  <p:cNvPr id="290" name="Google Shape;290;p3"/>
                  <p:cNvSpPr/>
                  <p:nvPr/>
                </p:nvSpPr>
                <p:spPr>
                  <a:xfrm>
                    <a:off x="8358825" y="1445025"/>
                    <a:ext cx="25" cy="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2" extrusionOk="0">
                        <a:moveTo>
                          <a:pt x="0" y="12"/>
                        </a:move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1" name="Google Shape;291;p3"/>
                  <p:cNvSpPr/>
                  <p:nvPr/>
                </p:nvSpPr>
                <p:spPr>
                  <a:xfrm>
                    <a:off x="8347600" y="1441475"/>
                    <a:ext cx="55825" cy="4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3" h="1776" extrusionOk="0">
                        <a:moveTo>
                          <a:pt x="482" y="219"/>
                        </a:moveTo>
                        <a:cubicBezTo>
                          <a:pt x="504" y="241"/>
                          <a:pt x="526" y="252"/>
                          <a:pt x="559" y="252"/>
                        </a:cubicBezTo>
                        <a:lnTo>
                          <a:pt x="854" y="252"/>
                        </a:lnTo>
                        <a:cubicBezTo>
                          <a:pt x="898" y="252"/>
                          <a:pt x="941" y="263"/>
                          <a:pt x="985" y="274"/>
                        </a:cubicBezTo>
                        <a:lnTo>
                          <a:pt x="1051" y="274"/>
                        </a:lnTo>
                        <a:cubicBezTo>
                          <a:pt x="1084" y="274"/>
                          <a:pt x="1127" y="274"/>
                          <a:pt x="1160" y="285"/>
                        </a:cubicBezTo>
                        <a:cubicBezTo>
                          <a:pt x="1204" y="296"/>
                          <a:pt x="1237" y="307"/>
                          <a:pt x="1259" y="318"/>
                        </a:cubicBezTo>
                        <a:cubicBezTo>
                          <a:pt x="1280" y="318"/>
                          <a:pt x="1270" y="329"/>
                          <a:pt x="1280" y="340"/>
                        </a:cubicBezTo>
                        <a:cubicBezTo>
                          <a:pt x="1280" y="340"/>
                          <a:pt x="1280" y="340"/>
                          <a:pt x="1280" y="351"/>
                        </a:cubicBezTo>
                        <a:lnTo>
                          <a:pt x="1368" y="384"/>
                        </a:lnTo>
                        <a:cubicBezTo>
                          <a:pt x="1434" y="405"/>
                          <a:pt x="1488" y="427"/>
                          <a:pt x="1532" y="449"/>
                        </a:cubicBezTo>
                        <a:cubicBezTo>
                          <a:pt x="1576" y="471"/>
                          <a:pt x="1609" y="493"/>
                          <a:pt x="1641" y="515"/>
                        </a:cubicBezTo>
                        <a:lnTo>
                          <a:pt x="1729" y="559"/>
                        </a:lnTo>
                        <a:cubicBezTo>
                          <a:pt x="1762" y="591"/>
                          <a:pt x="1795" y="613"/>
                          <a:pt x="1827" y="635"/>
                        </a:cubicBezTo>
                        <a:cubicBezTo>
                          <a:pt x="1849" y="657"/>
                          <a:pt x="1871" y="679"/>
                          <a:pt x="1882" y="701"/>
                        </a:cubicBezTo>
                        <a:cubicBezTo>
                          <a:pt x="1915" y="744"/>
                          <a:pt x="1959" y="832"/>
                          <a:pt x="1980" y="876"/>
                        </a:cubicBezTo>
                        <a:cubicBezTo>
                          <a:pt x="1991" y="887"/>
                          <a:pt x="2002" y="909"/>
                          <a:pt x="2002" y="930"/>
                        </a:cubicBezTo>
                        <a:cubicBezTo>
                          <a:pt x="2002" y="941"/>
                          <a:pt x="2002" y="952"/>
                          <a:pt x="2013" y="974"/>
                        </a:cubicBezTo>
                        <a:cubicBezTo>
                          <a:pt x="2046" y="1127"/>
                          <a:pt x="1980" y="1291"/>
                          <a:pt x="1849" y="1379"/>
                        </a:cubicBezTo>
                        <a:cubicBezTo>
                          <a:pt x="1805" y="1423"/>
                          <a:pt x="1762" y="1444"/>
                          <a:pt x="1707" y="1477"/>
                        </a:cubicBezTo>
                        <a:cubicBezTo>
                          <a:pt x="1598" y="1510"/>
                          <a:pt x="1488" y="1543"/>
                          <a:pt x="1379" y="1554"/>
                        </a:cubicBezTo>
                        <a:cubicBezTo>
                          <a:pt x="1324" y="1565"/>
                          <a:pt x="1270" y="1565"/>
                          <a:pt x="1215" y="1565"/>
                        </a:cubicBezTo>
                        <a:lnTo>
                          <a:pt x="1095" y="1554"/>
                        </a:lnTo>
                        <a:lnTo>
                          <a:pt x="952" y="1554"/>
                        </a:lnTo>
                        <a:cubicBezTo>
                          <a:pt x="821" y="1554"/>
                          <a:pt x="690" y="1532"/>
                          <a:pt x="559" y="1499"/>
                        </a:cubicBezTo>
                        <a:cubicBezTo>
                          <a:pt x="537" y="1488"/>
                          <a:pt x="515" y="1477"/>
                          <a:pt x="493" y="1455"/>
                        </a:cubicBezTo>
                        <a:cubicBezTo>
                          <a:pt x="460" y="1423"/>
                          <a:pt x="416" y="1401"/>
                          <a:pt x="384" y="1368"/>
                        </a:cubicBezTo>
                        <a:cubicBezTo>
                          <a:pt x="340" y="1346"/>
                          <a:pt x="307" y="1313"/>
                          <a:pt x="285" y="1280"/>
                        </a:cubicBezTo>
                        <a:cubicBezTo>
                          <a:pt x="241" y="1215"/>
                          <a:pt x="220" y="1138"/>
                          <a:pt x="198" y="1062"/>
                        </a:cubicBezTo>
                        <a:cubicBezTo>
                          <a:pt x="187" y="941"/>
                          <a:pt x="198" y="810"/>
                          <a:pt x="241" y="701"/>
                        </a:cubicBezTo>
                        <a:cubicBezTo>
                          <a:pt x="252" y="657"/>
                          <a:pt x="285" y="635"/>
                          <a:pt x="296" y="591"/>
                        </a:cubicBezTo>
                        <a:cubicBezTo>
                          <a:pt x="329" y="504"/>
                          <a:pt x="373" y="416"/>
                          <a:pt x="438" y="351"/>
                        </a:cubicBezTo>
                        <a:cubicBezTo>
                          <a:pt x="460" y="307"/>
                          <a:pt x="482" y="263"/>
                          <a:pt x="482" y="219"/>
                        </a:cubicBezTo>
                        <a:close/>
                        <a:moveTo>
                          <a:pt x="591" y="1"/>
                        </a:moveTo>
                        <a:cubicBezTo>
                          <a:pt x="559" y="1"/>
                          <a:pt x="526" y="12"/>
                          <a:pt x="493" y="23"/>
                        </a:cubicBezTo>
                        <a:cubicBezTo>
                          <a:pt x="460" y="44"/>
                          <a:pt x="449" y="44"/>
                          <a:pt x="438" y="55"/>
                        </a:cubicBezTo>
                        <a:cubicBezTo>
                          <a:pt x="427" y="66"/>
                          <a:pt x="427" y="88"/>
                          <a:pt x="438" y="110"/>
                        </a:cubicBezTo>
                        <a:cubicBezTo>
                          <a:pt x="438" y="121"/>
                          <a:pt x="438" y="132"/>
                          <a:pt x="438" y="143"/>
                        </a:cubicBezTo>
                        <a:lnTo>
                          <a:pt x="438" y="154"/>
                        </a:lnTo>
                        <a:cubicBezTo>
                          <a:pt x="421" y="141"/>
                          <a:pt x="399" y="135"/>
                          <a:pt x="376" y="135"/>
                        </a:cubicBezTo>
                        <a:cubicBezTo>
                          <a:pt x="341" y="135"/>
                          <a:pt x="305" y="149"/>
                          <a:pt x="285" y="176"/>
                        </a:cubicBezTo>
                        <a:cubicBezTo>
                          <a:pt x="241" y="230"/>
                          <a:pt x="209" y="296"/>
                          <a:pt x="176" y="351"/>
                        </a:cubicBezTo>
                        <a:cubicBezTo>
                          <a:pt x="143" y="416"/>
                          <a:pt x="110" y="482"/>
                          <a:pt x="88" y="548"/>
                        </a:cubicBezTo>
                        <a:cubicBezTo>
                          <a:pt x="66" y="602"/>
                          <a:pt x="66" y="657"/>
                          <a:pt x="55" y="712"/>
                        </a:cubicBezTo>
                        <a:cubicBezTo>
                          <a:pt x="34" y="766"/>
                          <a:pt x="34" y="832"/>
                          <a:pt x="23" y="898"/>
                        </a:cubicBezTo>
                        <a:cubicBezTo>
                          <a:pt x="1" y="996"/>
                          <a:pt x="12" y="1094"/>
                          <a:pt x="45" y="1193"/>
                        </a:cubicBezTo>
                        <a:cubicBezTo>
                          <a:pt x="110" y="1401"/>
                          <a:pt x="274" y="1587"/>
                          <a:pt x="471" y="1674"/>
                        </a:cubicBezTo>
                        <a:cubicBezTo>
                          <a:pt x="504" y="1696"/>
                          <a:pt x="548" y="1707"/>
                          <a:pt x="580" y="1718"/>
                        </a:cubicBezTo>
                        <a:lnTo>
                          <a:pt x="679" y="1729"/>
                        </a:lnTo>
                        <a:cubicBezTo>
                          <a:pt x="745" y="1740"/>
                          <a:pt x="810" y="1751"/>
                          <a:pt x="865" y="1751"/>
                        </a:cubicBezTo>
                        <a:cubicBezTo>
                          <a:pt x="958" y="1768"/>
                          <a:pt x="1051" y="1776"/>
                          <a:pt x="1144" y="1776"/>
                        </a:cubicBezTo>
                        <a:cubicBezTo>
                          <a:pt x="1410" y="1776"/>
                          <a:pt x="1671" y="1708"/>
                          <a:pt x="1915" y="1587"/>
                        </a:cubicBezTo>
                        <a:cubicBezTo>
                          <a:pt x="1991" y="1532"/>
                          <a:pt x="2057" y="1455"/>
                          <a:pt x="2112" y="1379"/>
                        </a:cubicBezTo>
                        <a:cubicBezTo>
                          <a:pt x="2188" y="1280"/>
                          <a:pt x="2232" y="1160"/>
                          <a:pt x="2232" y="1040"/>
                        </a:cubicBezTo>
                        <a:cubicBezTo>
                          <a:pt x="2232" y="1029"/>
                          <a:pt x="2232" y="1018"/>
                          <a:pt x="2232" y="1018"/>
                        </a:cubicBezTo>
                        <a:cubicBezTo>
                          <a:pt x="2232" y="952"/>
                          <a:pt x="2221" y="887"/>
                          <a:pt x="2188" y="821"/>
                        </a:cubicBezTo>
                        <a:cubicBezTo>
                          <a:pt x="2145" y="712"/>
                          <a:pt x="2079" y="602"/>
                          <a:pt x="1991" y="515"/>
                        </a:cubicBezTo>
                        <a:cubicBezTo>
                          <a:pt x="1904" y="427"/>
                          <a:pt x="1795" y="340"/>
                          <a:pt x="1663" y="285"/>
                        </a:cubicBezTo>
                        <a:cubicBezTo>
                          <a:pt x="1455" y="176"/>
                          <a:pt x="1226" y="99"/>
                          <a:pt x="985" y="66"/>
                        </a:cubicBezTo>
                        <a:cubicBezTo>
                          <a:pt x="854" y="34"/>
                          <a:pt x="723" y="12"/>
                          <a:pt x="59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2" name="Google Shape;292;p3"/>
                  <p:cNvSpPr/>
                  <p:nvPr/>
                </p:nvSpPr>
                <p:spPr>
                  <a:xfrm>
                    <a:off x="8361550" y="1447775"/>
                    <a:ext cx="19175" cy="31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7" h="1263" extrusionOk="0">
                        <a:moveTo>
                          <a:pt x="438" y="0"/>
                        </a:moveTo>
                        <a:lnTo>
                          <a:pt x="351" y="44"/>
                        </a:lnTo>
                        <a:lnTo>
                          <a:pt x="307" y="44"/>
                        </a:lnTo>
                        <a:cubicBezTo>
                          <a:pt x="252" y="77"/>
                          <a:pt x="197" y="110"/>
                          <a:pt x="154" y="164"/>
                        </a:cubicBezTo>
                        <a:cubicBezTo>
                          <a:pt x="121" y="186"/>
                          <a:pt x="88" y="219"/>
                          <a:pt x="66" y="263"/>
                        </a:cubicBezTo>
                        <a:lnTo>
                          <a:pt x="66" y="307"/>
                        </a:lnTo>
                        <a:lnTo>
                          <a:pt x="66" y="328"/>
                        </a:lnTo>
                        <a:cubicBezTo>
                          <a:pt x="55" y="361"/>
                          <a:pt x="44" y="394"/>
                          <a:pt x="33" y="438"/>
                        </a:cubicBezTo>
                        <a:cubicBezTo>
                          <a:pt x="22" y="471"/>
                          <a:pt x="22" y="482"/>
                          <a:pt x="12" y="514"/>
                        </a:cubicBezTo>
                        <a:cubicBezTo>
                          <a:pt x="12" y="525"/>
                          <a:pt x="12" y="525"/>
                          <a:pt x="12" y="536"/>
                        </a:cubicBezTo>
                        <a:cubicBezTo>
                          <a:pt x="1" y="558"/>
                          <a:pt x="1" y="580"/>
                          <a:pt x="12" y="602"/>
                        </a:cubicBezTo>
                        <a:cubicBezTo>
                          <a:pt x="12" y="624"/>
                          <a:pt x="12" y="657"/>
                          <a:pt x="22" y="678"/>
                        </a:cubicBezTo>
                        <a:cubicBezTo>
                          <a:pt x="22" y="733"/>
                          <a:pt x="33" y="788"/>
                          <a:pt x="55" y="832"/>
                        </a:cubicBezTo>
                        <a:cubicBezTo>
                          <a:pt x="66" y="886"/>
                          <a:pt x="77" y="930"/>
                          <a:pt x="99" y="974"/>
                        </a:cubicBezTo>
                        <a:cubicBezTo>
                          <a:pt x="132" y="996"/>
                          <a:pt x="143" y="1039"/>
                          <a:pt x="176" y="1061"/>
                        </a:cubicBezTo>
                        <a:cubicBezTo>
                          <a:pt x="187" y="1072"/>
                          <a:pt x="208" y="1083"/>
                          <a:pt x="219" y="1083"/>
                        </a:cubicBezTo>
                        <a:lnTo>
                          <a:pt x="241" y="1116"/>
                        </a:lnTo>
                        <a:cubicBezTo>
                          <a:pt x="263" y="1116"/>
                          <a:pt x="274" y="1116"/>
                          <a:pt x="285" y="1127"/>
                        </a:cubicBezTo>
                        <a:cubicBezTo>
                          <a:pt x="296" y="1138"/>
                          <a:pt x="329" y="1160"/>
                          <a:pt x="351" y="1171"/>
                        </a:cubicBezTo>
                        <a:cubicBezTo>
                          <a:pt x="383" y="1182"/>
                          <a:pt x="383" y="1182"/>
                          <a:pt x="394" y="1182"/>
                        </a:cubicBezTo>
                        <a:cubicBezTo>
                          <a:pt x="449" y="1203"/>
                          <a:pt x="482" y="1225"/>
                          <a:pt x="526" y="1258"/>
                        </a:cubicBezTo>
                        <a:cubicBezTo>
                          <a:pt x="533" y="1258"/>
                          <a:pt x="545" y="1263"/>
                          <a:pt x="556" y="1263"/>
                        </a:cubicBezTo>
                        <a:cubicBezTo>
                          <a:pt x="561" y="1263"/>
                          <a:pt x="566" y="1262"/>
                          <a:pt x="569" y="1258"/>
                        </a:cubicBezTo>
                        <a:cubicBezTo>
                          <a:pt x="569" y="1236"/>
                          <a:pt x="526" y="1214"/>
                          <a:pt x="493" y="1203"/>
                        </a:cubicBezTo>
                        <a:cubicBezTo>
                          <a:pt x="471" y="1192"/>
                          <a:pt x="449" y="1182"/>
                          <a:pt x="416" y="1171"/>
                        </a:cubicBezTo>
                        <a:cubicBezTo>
                          <a:pt x="405" y="1149"/>
                          <a:pt x="372" y="1138"/>
                          <a:pt x="340" y="1127"/>
                        </a:cubicBezTo>
                        <a:cubicBezTo>
                          <a:pt x="296" y="1105"/>
                          <a:pt x="252" y="1083"/>
                          <a:pt x="219" y="1050"/>
                        </a:cubicBezTo>
                        <a:cubicBezTo>
                          <a:pt x="176" y="1017"/>
                          <a:pt x="143" y="985"/>
                          <a:pt x="121" y="941"/>
                        </a:cubicBezTo>
                        <a:cubicBezTo>
                          <a:pt x="121" y="930"/>
                          <a:pt x="110" y="908"/>
                          <a:pt x="110" y="897"/>
                        </a:cubicBezTo>
                        <a:cubicBezTo>
                          <a:pt x="110" y="897"/>
                          <a:pt x="110" y="886"/>
                          <a:pt x="99" y="886"/>
                        </a:cubicBezTo>
                        <a:cubicBezTo>
                          <a:pt x="99" y="864"/>
                          <a:pt x="88" y="842"/>
                          <a:pt x="88" y="821"/>
                        </a:cubicBezTo>
                        <a:lnTo>
                          <a:pt x="88" y="777"/>
                        </a:lnTo>
                        <a:cubicBezTo>
                          <a:pt x="88" y="766"/>
                          <a:pt x="77" y="733"/>
                          <a:pt x="77" y="711"/>
                        </a:cubicBezTo>
                        <a:cubicBezTo>
                          <a:pt x="66" y="678"/>
                          <a:pt x="66" y="646"/>
                          <a:pt x="77" y="613"/>
                        </a:cubicBezTo>
                        <a:cubicBezTo>
                          <a:pt x="77" y="580"/>
                          <a:pt x="77" y="547"/>
                          <a:pt x="88" y="514"/>
                        </a:cubicBezTo>
                        <a:cubicBezTo>
                          <a:pt x="88" y="503"/>
                          <a:pt x="88" y="492"/>
                          <a:pt x="88" y="492"/>
                        </a:cubicBezTo>
                        <a:cubicBezTo>
                          <a:pt x="99" y="471"/>
                          <a:pt x="99" y="449"/>
                          <a:pt x="110" y="438"/>
                        </a:cubicBezTo>
                        <a:cubicBezTo>
                          <a:pt x="121" y="405"/>
                          <a:pt x="132" y="372"/>
                          <a:pt x="143" y="339"/>
                        </a:cubicBezTo>
                        <a:cubicBezTo>
                          <a:pt x="154" y="328"/>
                          <a:pt x="165" y="307"/>
                          <a:pt x="176" y="296"/>
                        </a:cubicBezTo>
                        <a:cubicBezTo>
                          <a:pt x="176" y="285"/>
                          <a:pt x="187" y="263"/>
                          <a:pt x="197" y="252"/>
                        </a:cubicBezTo>
                        <a:cubicBezTo>
                          <a:pt x="208" y="241"/>
                          <a:pt x="219" y="219"/>
                          <a:pt x="230" y="208"/>
                        </a:cubicBezTo>
                        <a:cubicBezTo>
                          <a:pt x="241" y="197"/>
                          <a:pt x="252" y="175"/>
                          <a:pt x="263" y="153"/>
                        </a:cubicBezTo>
                        <a:cubicBezTo>
                          <a:pt x="274" y="142"/>
                          <a:pt x="296" y="132"/>
                          <a:pt x="318" y="121"/>
                        </a:cubicBezTo>
                        <a:cubicBezTo>
                          <a:pt x="329" y="110"/>
                          <a:pt x="351" y="99"/>
                          <a:pt x="372" y="99"/>
                        </a:cubicBezTo>
                        <a:cubicBezTo>
                          <a:pt x="394" y="88"/>
                          <a:pt x="416" y="77"/>
                          <a:pt x="438" y="77"/>
                        </a:cubicBezTo>
                        <a:lnTo>
                          <a:pt x="460" y="77"/>
                        </a:lnTo>
                        <a:lnTo>
                          <a:pt x="504" y="66"/>
                        </a:lnTo>
                        <a:lnTo>
                          <a:pt x="537" y="66"/>
                        </a:lnTo>
                        <a:cubicBezTo>
                          <a:pt x="569" y="66"/>
                          <a:pt x="602" y="77"/>
                          <a:pt x="624" y="88"/>
                        </a:cubicBezTo>
                        <a:cubicBezTo>
                          <a:pt x="657" y="99"/>
                          <a:pt x="690" y="121"/>
                          <a:pt x="712" y="142"/>
                        </a:cubicBezTo>
                        <a:lnTo>
                          <a:pt x="755" y="142"/>
                        </a:lnTo>
                        <a:cubicBezTo>
                          <a:pt x="744" y="132"/>
                          <a:pt x="766" y="132"/>
                          <a:pt x="755" y="121"/>
                        </a:cubicBezTo>
                        <a:cubicBezTo>
                          <a:pt x="755" y="110"/>
                          <a:pt x="755" y="110"/>
                          <a:pt x="766" y="99"/>
                        </a:cubicBezTo>
                        <a:cubicBezTo>
                          <a:pt x="755" y="99"/>
                          <a:pt x="755" y="88"/>
                          <a:pt x="766" y="77"/>
                        </a:cubicBezTo>
                        <a:cubicBezTo>
                          <a:pt x="755" y="77"/>
                          <a:pt x="755" y="66"/>
                          <a:pt x="766" y="66"/>
                        </a:cubicBezTo>
                        <a:cubicBezTo>
                          <a:pt x="744" y="55"/>
                          <a:pt x="755" y="44"/>
                          <a:pt x="733" y="44"/>
                        </a:cubicBezTo>
                        <a:cubicBezTo>
                          <a:pt x="722" y="33"/>
                          <a:pt x="679" y="22"/>
                          <a:pt x="646" y="11"/>
                        </a:cubicBezTo>
                        <a:cubicBezTo>
                          <a:pt x="602" y="0"/>
                          <a:pt x="569" y="0"/>
                          <a:pt x="526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93" name="Google Shape;293;p3"/>
                <p:cNvGrpSpPr/>
                <p:nvPr/>
              </p:nvGrpSpPr>
              <p:grpSpPr>
                <a:xfrm rot="10800000" flipH="1">
                  <a:off x="11321000" y="4892400"/>
                  <a:ext cx="80675" cy="73725"/>
                  <a:chOff x="7502975" y="324575"/>
                  <a:chExt cx="80675" cy="73725"/>
                </a:xfrm>
              </p:grpSpPr>
              <p:sp>
                <p:nvSpPr>
                  <p:cNvPr id="294" name="Google Shape;294;p3"/>
                  <p:cNvSpPr/>
                  <p:nvPr/>
                </p:nvSpPr>
                <p:spPr>
                  <a:xfrm>
                    <a:off x="7577075" y="361425"/>
                    <a:ext cx="300" cy="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" h="12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0" y="0"/>
                          <a:pt x="11" y="11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5" name="Google Shape;295;p3"/>
                  <p:cNvSpPr/>
                  <p:nvPr/>
                </p:nvSpPr>
                <p:spPr>
                  <a:xfrm>
                    <a:off x="7515000" y="337350"/>
                    <a:ext cx="4125" cy="6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" h="264" extrusionOk="0">
                        <a:moveTo>
                          <a:pt x="165" y="1"/>
                        </a:moveTo>
                        <a:cubicBezTo>
                          <a:pt x="143" y="1"/>
                          <a:pt x="132" y="12"/>
                          <a:pt x="121" y="23"/>
                        </a:cubicBezTo>
                        <a:cubicBezTo>
                          <a:pt x="88" y="23"/>
                          <a:pt x="66" y="23"/>
                          <a:pt x="44" y="1"/>
                        </a:cubicBezTo>
                        <a:lnTo>
                          <a:pt x="44" y="1"/>
                        </a:lnTo>
                        <a:cubicBezTo>
                          <a:pt x="55" y="45"/>
                          <a:pt x="55" y="99"/>
                          <a:pt x="44" y="143"/>
                        </a:cubicBezTo>
                        <a:cubicBezTo>
                          <a:pt x="22" y="187"/>
                          <a:pt x="11" y="220"/>
                          <a:pt x="0" y="263"/>
                        </a:cubicBezTo>
                        <a:cubicBezTo>
                          <a:pt x="22" y="220"/>
                          <a:pt x="44" y="187"/>
                          <a:pt x="66" y="143"/>
                        </a:cubicBezTo>
                        <a:cubicBezTo>
                          <a:pt x="88" y="99"/>
                          <a:pt x="121" y="45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3"/>
                  <p:cNvSpPr/>
                  <p:nvPr/>
                </p:nvSpPr>
                <p:spPr>
                  <a:xfrm>
                    <a:off x="7512275" y="333250"/>
                    <a:ext cx="300" cy="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" h="12" extrusionOk="0">
                        <a:moveTo>
                          <a:pt x="0" y="1"/>
                        </a:moveTo>
                        <a:lnTo>
                          <a:pt x="11" y="12"/>
                        </a:lnTo>
                        <a:cubicBezTo>
                          <a:pt x="11" y="12"/>
                          <a:pt x="11" y="1"/>
                          <a:pt x="1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3"/>
                  <p:cNvSpPr/>
                  <p:nvPr/>
                </p:nvSpPr>
                <p:spPr>
                  <a:xfrm>
                    <a:off x="7502975" y="324575"/>
                    <a:ext cx="80675" cy="73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27" h="2949" extrusionOk="0">
                        <a:moveTo>
                          <a:pt x="1072" y="271"/>
                        </a:moveTo>
                        <a:cubicBezTo>
                          <a:pt x="1127" y="282"/>
                          <a:pt x="1181" y="282"/>
                          <a:pt x="1225" y="304"/>
                        </a:cubicBezTo>
                        <a:cubicBezTo>
                          <a:pt x="1324" y="315"/>
                          <a:pt x="1411" y="348"/>
                          <a:pt x="1499" y="381"/>
                        </a:cubicBezTo>
                        <a:cubicBezTo>
                          <a:pt x="1521" y="392"/>
                          <a:pt x="1553" y="413"/>
                          <a:pt x="1575" y="424"/>
                        </a:cubicBezTo>
                        <a:cubicBezTo>
                          <a:pt x="1608" y="435"/>
                          <a:pt x="1619" y="435"/>
                          <a:pt x="1641" y="446"/>
                        </a:cubicBezTo>
                        <a:cubicBezTo>
                          <a:pt x="1663" y="457"/>
                          <a:pt x="1674" y="479"/>
                          <a:pt x="1696" y="490"/>
                        </a:cubicBezTo>
                        <a:cubicBezTo>
                          <a:pt x="1772" y="545"/>
                          <a:pt x="1849" y="599"/>
                          <a:pt x="1914" y="665"/>
                        </a:cubicBezTo>
                        <a:cubicBezTo>
                          <a:pt x="1980" y="720"/>
                          <a:pt x="2024" y="796"/>
                          <a:pt x="2067" y="873"/>
                        </a:cubicBezTo>
                        <a:lnTo>
                          <a:pt x="2100" y="895"/>
                        </a:lnTo>
                        <a:lnTo>
                          <a:pt x="2264" y="1026"/>
                        </a:lnTo>
                        <a:cubicBezTo>
                          <a:pt x="2297" y="1059"/>
                          <a:pt x="2319" y="1092"/>
                          <a:pt x="2352" y="1124"/>
                        </a:cubicBezTo>
                        <a:cubicBezTo>
                          <a:pt x="2428" y="1212"/>
                          <a:pt x="2516" y="1277"/>
                          <a:pt x="2603" y="1343"/>
                        </a:cubicBezTo>
                        <a:lnTo>
                          <a:pt x="2691" y="1398"/>
                        </a:lnTo>
                        <a:lnTo>
                          <a:pt x="2691" y="1409"/>
                        </a:lnTo>
                        <a:cubicBezTo>
                          <a:pt x="2713" y="1431"/>
                          <a:pt x="2735" y="1442"/>
                          <a:pt x="2756" y="1452"/>
                        </a:cubicBezTo>
                        <a:lnTo>
                          <a:pt x="2800" y="1485"/>
                        </a:lnTo>
                        <a:lnTo>
                          <a:pt x="2767" y="1529"/>
                        </a:lnTo>
                        <a:lnTo>
                          <a:pt x="2767" y="1562"/>
                        </a:lnTo>
                        <a:cubicBezTo>
                          <a:pt x="2735" y="1595"/>
                          <a:pt x="2724" y="1638"/>
                          <a:pt x="2724" y="1693"/>
                        </a:cubicBezTo>
                        <a:lnTo>
                          <a:pt x="2691" y="1857"/>
                        </a:lnTo>
                        <a:lnTo>
                          <a:pt x="2691" y="1934"/>
                        </a:lnTo>
                        <a:cubicBezTo>
                          <a:pt x="2680" y="1945"/>
                          <a:pt x="2680" y="1956"/>
                          <a:pt x="2691" y="1967"/>
                        </a:cubicBezTo>
                        <a:cubicBezTo>
                          <a:pt x="2691" y="1967"/>
                          <a:pt x="2691" y="1977"/>
                          <a:pt x="2680" y="1977"/>
                        </a:cubicBezTo>
                        <a:lnTo>
                          <a:pt x="2636" y="2032"/>
                        </a:lnTo>
                        <a:cubicBezTo>
                          <a:pt x="2603" y="2065"/>
                          <a:pt x="2571" y="2098"/>
                          <a:pt x="2538" y="2131"/>
                        </a:cubicBezTo>
                        <a:cubicBezTo>
                          <a:pt x="2417" y="2229"/>
                          <a:pt x="2286" y="2317"/>
                          <a:pt x="2144" y="2404"/>
                        </a:cubicBezTo>
                        <a:cubicBezTo>
                          <a:pt x="2089" y="2437"/>
                          <a:pt x="2024" y="2470"/>
                          <a:pt x="1947" y="2481"/>
                        </a:cubicBezTo>
                        <a:cubicBezTo>
                          <a:pt x="1903" y="2492"/>
                          <a:pt x="1838" y="2502"/>
                          <a:pt x="1794" y="2502"/>
                        </a:cubicBezTo>
                        <a:cubicBezTo>
                          <a:pt x="1739" y="2524"/>
                          <a:pt x="1674" y="2524"/>
                          <a:pt x="1619" y="2535"/>
                        </a:cubicBezTo>
                        <a:cubicBezTo>
                          <a:pt x="1521" y="2535"/>
                          <a:pt x="1433" y="2513"/>
                          <a:pt x="1346" y="2492"/>
                        </a:cubicBezTo>
                        <a:cubicBezTo>
                          <a:pt x="1291" y="2507"/>
                          <a:pt x="1237" y="2522"/>
                          <a:pt x="1206" y="2522"/>
                        </a:cubicBezTo>
                        <a:cubicBezTo>
                          <a:pt x="1194" y="2522"/>
                          <a:pt x="1185" y="2520"/>
                          <a:pt x="1181" y="2513"/>
                        </a:cubicBezTo>
                        <a:cubicBezTo>
                          <a:pt x="1171" y="2481"/>
                          <a:pt x="1225" y="2481"/>
                          <a:pt x="1247" y="2448"/>
                        </a:cubicBezTo>
                        <a:cubicBezTo>
                          <a:pt x="1214" y="2437"/>
                          <a:pt x="1181" y="2426"/>
                          <a:pt x="1149" y="2404"/>
                        </a:cubicBezTo>
                        <a:cubicBezTo>
                          <a:pt x="1105" y="2382"/>
                          <a:pt x="1072" y="2349"/>
                          <a:pt x="1039" y="2317"/>
                        </a:cubicBezTo>
                        <a:cubicBezTo>
                          <a:pt x="996" y="2262"/>
                          <a:pt x="952" y="2218"/>
                          <a:pt x="897" y="2185"/>
                        </a:cubicBezTo>
                        <a:cubicBezTo>
                          <a:pt x="831" y="2142"/>
                          <a:pt x="788" y="2098"/>
                          <a:pt x="755" y="2043"/>
                        </a:cubicBezTo>
                        <a:cubicBezTo>
                          <a:pt x="744" y="2021"/>
                          <a:pt x="722" y="1988"/>
                          <a:pt x="711" y="1967"/>
                        </a:cubicBezTo>
                        <a:lnTo>
                          <a:pt x="667" y="1890"/>
                        </a:lnTo>
                        <a:lnTo>
                          <a:pt x="580" y="1726"/>
                        </a:lnTo>
                        <a:lnTo>
                          <a:pt x="580" y="1726"/>
                        </a:lnTo>
                        <a:cubicBezTo>
                          <a:pt x="580" y="1748"/>
                          <a:pt x="591" y="1770"/>
                          <a:pt x="602" y="1781"/>
                        </a:cubicBezTo>
                        <a:lnTo>
                          <a:pt x="602" y="1846"/>
                        </a:lnTo>
                        <a:cubicBezTo>
                          <a:pt x="580" y="1857"/>
                          <a:pt x="558" y="1879"/>
                          <a:pt x="547" y="1912"/>
                        </a:cubicBezTo>
                        <a:cubicBezTo>
                          <a:pt x="536" y="1912"/>
                          <a:pt x="525" y="1923"/>
                          <a:pt x="514" y="1934"/>
                        </a:cubicBezTo>
                        <a:cubicBezTo>
                          <a:pt x="503" y="1945"/>
                          <a:pt x="481" y="1934"/>
                          <a:pt x="492" y="1967"/>
                        </a:cubicBezTo>
                        <a:lnTo>
                          <a:pt x="416" y="1912"/>
                        </a:lnTo>
                        <a:cubicBezTo>
                          <a:pt x="394" y="1813"/>
                          <a:pt x="394" y="1704"/>
                          <a:pt x="394" y="1595"/>
                        </a:cubicBezTo>
                        <a:cubicBezTo>
                          <a:pt x="394" y="1507"/>
                          <a:pt x="383" y="1420"/>
                          <a:pt x="383" y="1321"/>
                        </a:cubicBezTo>
                        <a:cubicBezTo>
                          <a:pt x="383" y="1288"/>
                          <a:pt x="383" y="1256"/>
                          <a:pt x="394" y="1223"/>
                        </a:cubicBezTo>
                        <a:cubicBezTo>
                          <a:pt x="405" y="1201"/>
                          <a:pt x="394" y="1146"/>
                          <a:pt x="394" y="1092"/>
                        </a:cubicBezTo>
                        <a:cubicBezTo>
                          <a:pt x="394" y="1070"/>
                          <a:pt x="405" y="1048"/>
                          <a:pt x="405" y="1015"/>
                        </a:cubicBezTo>
                        <a:cubicBezTo>
                          <a:pt x="416" y="949"/>
                          <a:pt x="438" y="884"/>
                          <a:pt x="460" y="818"/>
                        </a:cubicBezTo>
                        <a:cubicBezTo>
                          <a:pt x="460" y="807"/>
                          <a:pt x="471" y="785"/>
                          <a:pt x="481" y="774"/>
                        </a:cubicBezTo>
                        <a:cubicBezTo>
                          <a:pt x="492" y="731"/>
                          <a:pt x="503" y="698"/>
                          <a:pt x="525" y="654"/>
                        </a:cubicBezTo>
                        <a:cubicBezTo>
                          <a:pt x="536" y="599"/>
                          <a:pt x="536" y="556"/>
                          <a:pt x="525" y="512"/>
                        </a:cubicBezTo>
                        <a:lnTo>
                          <a:pt x="525" y="512"/>
                        </a:lnTo>
                        <a:cubicBezTo>
                          <a:pt x="538" y="525"/>
                          <a:pt x="551" y="530"/>
                          <a:pt x="566" y="530"/>
                        </a:cubicBezTo>
                        <a:cubicBezTo>
                          <a:pt x="576" y="530"/>
                          <a:pt x="588" y="527"/>
                          <a:pt x="602" y="523"/>
                        </a:cubicBezTo>
                        <a:cubicBezTo>
                          <a:pt x="613" y="523"/>
                          <a:pt x="624" y="512"/>
                          <a:pt x="646" y="512"/>
                        </a:cubicBezTo>
                        <a:lnTo>
                          <a:pt x="646" y="501"/>
                        </a:lnTo>
                        <a:cubicBezTo>
                          <a:pt x="689" y="457"/>
                          <a:pt x="733" y="413"/>
                          <a:pt x="788" y="370"/>
                        </a:cubicBezTo>
                        <a:cubicBezTo>
                          <a:pt x="821" y="337"/>
                          <a:pt x="875" y="326"/>
                          <a:pt x="919" y="304"/>
                        </a:cubicBezTo>
                        <a:cubicBezTo>
                          <a:pt x="963" y="293"/>
                          <a:pt x="1017" y="282"/>
                          <a:pt x="1072" y="271"/>
                        </a:cubicBezTo>
                        <a:close/>
                        <a:moveTo>
                          <a:pt x="878" y="1"/>
                        </a:moveTo>
                        <a:cubicBezTo>
                          <a:pt x="755" y="1"/>
                          <a:pt x="629" y="15"/>
                          <a:pt x="503" y="42"/>
                        </a:cubicBezTo>
                        <a:cubicBezTo>
                          <a:pt x="449" y="63"/>
                          <a:pt x="405" y="85"/>
                          <a:pt x="372" y="129"/>
                        </a:cubicBezTo>
                        <a:cubicBezTo>
                          <a:pt x="339" y="162"/>
                          <a:pt x="317" y="162"/>
                          <a:pt x="317" y="184"/>
                        </a:cubicBezTo>
                        <a:cubicBezTo>
                          <a:pt x="306" y="227"/>
                          <a:pt x="317" y="271"/>
                          <a:pt x="328" y="304"/>
                        </a:cubicBezTo>
                        <a:cubicBezTo>
                          <a:pt x="339" y="315"/>
                          <a:pt x="350" y="337"/>
                          <a:pt x="361" y="359"/>
                        </a:cubicBezTo>
                        <a:lnTo>
                          <a:pt x="372" y="370"/>
                        </a:lnTo>
                        <a:lnTo>
                          <a:pt x="361" y="370"/>
                        </a:lnTo>
                        <a:cubicBezTo>
                          <a:pt x="332" y="357"/>
                          <a:pt x="302" y="351"/>
                          <a:pt x="272" y="351"/>
                        </a:cubicBezTo>
                        <a:cubicBezTo>
                          <a:pt x="198" y="351"/>
                          <a:pt x="126" y="387"/>
                          <a:pt x="88" y="457"/>
                        </a:cubicBezTo>
                        <a:cubicBezTo>
                          <a:pt x="55" y="556"/>
                          <a:pt x="33" y="665"/>
                          <a:pt x="22" y="774"/>
                        </a:cubicBezTo>
                        <a:cubicBezTo>
                          <a:pt x="11" y="873"/>
                          <a:pt x="0" y="993"/>
                          <a:pt x="11" y="1102"/>
                        </a:cubicBezTo>
                        <a:cubicBezTo>
                          <a:pt x="11" y="1190"/>
                          <a:pt x="55" y="1267"/>
                          <a:pt x="66" y="1354"/>
                        </a:cubicBezTo>
                        <a:cubicBezTo>
                          <a:pt x="77" y="1431"/>
                          <a:pt x="110" y="1518"/>
                          <a:pt x="121" y="1617"/>
                        </a:cubicBezTo>
                        <a:cubicBezTo>
                          <a:pt x="142" y="1748"/>
                          <a:pt x="197" y="1879"/>
                          <a:pt x="274" y="1999"/>
                        </a:cubicBezTo>
                        <a:cubicBezTo>
                          <a:pt x="317" y="2065"/>
                          <a:pt x="339" y="2142"/>
                          <a:pt x="383" y="2207"/>
                        </a:cubicBezTo>
                        <a:lnTo>
                          <a:pt x="525" y="2404"/>
                        </a:lnTo>
                        <a:cubicBezTo>
                          <a:pt x="624" y="2535"/>
                          <a:pt x="744" y="2645"/>
                          <a:pt x="875" y="2732"/>
                        </a:cubicBezTo>
                        <a:cubicBezTo>
                          <a:pt x="1061" y="2852"/>
                          <a:pt x="1258" y="2918"/>
                          <a:pt x="1477" y="2940"/>
                        </a:cubicBezTo>
                        <a:cubicBezTo>
                          <a:pt x="1526" y="2946"/>
                          <a:pt x="1574" y="2948"/>
                          <a:pt x="1623" y="2948"/>
                        </a:cubicBezTo>
                        <a:cubicBezTo>
                          <a:pt x="1858" y="2948"/>
                          <a:pt x="2089" y="2885"/>
                          <a:pt x="2297" y="2776"/>
                        </a:cubicBezTo>
                        <a:cubicBezTo>
                          <a:pt x="2538" y="2634"/>
                          <a:pt x="2746" y="2459"/>
                          <a:pt x="2931" y="2240"/>
                        </a:cubicBezTo>
                        <a:lnTo>
                          <a:pt x="3019" y="2131"/>
                        </a:lnTo>
                        <a:cubicBezTo>
                          <a:pt x="3030" y="2087"/>
                          <a:pt x="3041" y="2032"/>
                          <a:pt x="3052" y="1988"/>
                        </a:cubicBezTo>
                        <a:lnTo>
                          <a:pt x="3085" y="1802"/>
                        </a:lnTo>
                        <a:lnTo>
                          <a:pt x="3085" y="1770"/>
                        </a:lnTo>
                        <a:cubicBezTo>
                          <a:pt x="3085" y="1759"/>
                          <a:pt x="3085" y="1759"/>
                          <a:pt x="3085" y="1748"/>
                        </a:cubicBezTo>
                        <a:lnTo>
                          <a:pt x="3183" y="1617"/>
                        </a:lnTo>
                        <a:cubicBezTo>
                          <a:pt x="3205" y="1584"/>
                          <a:pt x="3216" y="1551"/>
                          <a:pt x="3227" y="1518"/>
                        </a:cubicBezTo>
                        <a:cubicBezTo>
                          <a:pt x="3227" y="1474"/>
                          <a:pt x="3227" y="1431"/>
                          <a:pt x="3205" y="1387"/>
                        </a:cubicBezTo>
                        <a:cubicBezTo>
                          <a:pt x="3183" y="1343"/>
                          <a:pt x="3161" y="1288"/>
                          <a:pt x="3128" y="1256"/>
                        </a:cubicBezTo>
                        <a:lnTo>
                          <a:pt x="3106" y="1223"/>
                        </a:lnTo>
                        <a:cubicBezTo>
                          <a:pt x="3041" y="1168"/>
                          <a:pt x="2975" y="1113"/>
                          <a:pt x="2910" y="1070"/>
                        </a:cubicBezTo>
                        <a:cubicBezTo>
                          <a:pt x="2789" y="971"/>
                          <a:pt x="2669" y="873"/>
                          <a:pt x="2560" y="763"/>
                        </a:cubicBezTo>
                        <a:cubicBezTo>
                          <a:pt x="2428" y="632"/>
                          <a:pt x="2286" y="523"/>
                          <a:pt x="2155" y="402"/>
                        </a:cubicBezTo>
                        <a:lnTo>
                          <a:pt x="1969" y="238"/>
                        </a:lnTo>
                        <a:lnTo>
                          <a:pt x="1849" y="118"/>
                        </a:lnTo>
                        <a:cubicBezTo>
                          <a:pt x="1827" y="85"/>
                          <a:pt x="1783" y="96"/>
                          <a:pt x="1750" y="85"/>
                        </a:cubicBezTo>
                        <a:lnTo>
                          <a:pt x="1663" y="74"/>
                        </a:lnTo>
                        <a:lnTo>
                          <a:pt x="1389" y="20"/>
                        </a:lnTo>
                        <a:lnTo>
                          <a:pt x="1116" y="20"/>
                        </a:lnTo>
                        <a:cubicBezTo>
                          <a:pt x="1038" y="7"/>
                          <a:pt x="959" y="1"/>
                          <a:pt x="87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3"/>
                  <p:cNvSpPr/>
                  <p:nvPr/>
                </p:nvSpPr>
                <p:spPr>
                  <a:xfrm>
                    <a:off x="7512800" y="331625"/>
                    <a:ext cx="43775" cy="5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2241" extrusionOk="0">
                        <a:moveTo>
                          <a:pt x="690" y="0"/>
                        </a:moveTo>
                        <a:cubicBezTo>
                          <a:pt x="646" y="0"/>
                          <a:pt x="592" y="11"/>
                          <a:pt x="537" y="33"/>
                        </a:cubicBezTo>
                        <a:cubicBezTo>
                          <a:pt x="493" y="44"/>
                          <a:pt x="449" y="66"/>
                          <a:pt x="406" y="88"/>
                        </a:cubicBezTo>
                        <a:cubicBezTo>
                          <a:pt x="351" y="131"/>
                          <a:pt x="307" y="175"/>
                          <a:pt x="263" y="230"/>
                        </a:cubicBezTo>
                        <a:lnTo>
                          <a:pt x="263" y="241"/>
                        </a:lnTo>
                        <a:cubicBezTo>
                          <a:pt x="231" y="274"/>
                          <a:pt x="198" y="328"/>
                          <a:pt x="165" y="372"/>
                        </a:cubicBezTo>
                        <a:cubicBezTo>
                          <a:pt x="143" y="416"/>
                          <a:pt x="121" y="449"/>
                          <a:pt x="99" y="492"/>
                        </a:cubicBezTo>
                        <a:cubicBezTo>
                          <a:pt x="88" y="503"/>
                          <a:pt x="88" y="525"/>
                          <a:pt x="78" y="536"/>
                        </a:cubicBezTo>
                        <a:cubicBezTo>
                          <a:pt x="56" y="602"/>
                          <a:pt x="34" y="667"/>
                          <a:pt x="23" y="733"/>
                        </a:cubicBezTo>
                        <a:cubicBezTo>
                          <a:pt x="23" y="755"/>
                          <a:pt x="12" y="788"/>
                          <a:pt x="12" y="810"/>
                        </a:cubicBezTo>
                        <a:lnTo>
                          <a:pt x="12" y="941"/>
                        </a:lnTo>
                        <a:cubicBezTo>
                          <a:pt x="12" y="995"/>
                          <a:pt x="1" y="1006"/>
                          <a:pt x="1" y="1039"/>
                        </a:cubicBezTo>
                        <a:cubicBezTo>
                          <a:pt x="1" y="1127"/>
                          <a:pt x="12" y="1214"/>
                          <a:pt x="12" y="1313"/>
                        </a:cubicBezTo>
                        <a:cubicBezTo>
                          <a:pt x="12" y="1422"/>
                          <a:pt x="12" y="1520"/>
                          <a:pt x="34" y="1630"/>
                        </a:cubicBezTo>
                        <a:lnTo>
                          <a:pt x="110" y="1685"/>
                        </a:lnTo>
                        <a:cubicBezTo>
                          <a:pt x="110" y="1652"/>
                          <a:pt x="132" y="1674"/>
                          <a:pt x="132" y="1652"/>
                        </a:cubicBezTo>
                        <a:cubicBezTo>
                          <a:pt x="132" y="1632"/>
                          <a:pt x="140" y="1628"/>
                          <a:pt x="149" y="1628"/>
                        </a:cubicBezTo>
                        <a:cubicBezTo>
                          <a:pt x="155" y="1628"/>
                          <a:pt x="161" y="1630"/>
                          <a:pt x="165" y="1630"/>
                        </a:cubicBezTo>
                        <a:cubicBezTo>
                          <a:pt x="176" y="1597"/>
                          <a:pt x="198" y="1575"/>
                          <a:pt x="220" y="1553"/>
                        </a:cubicBezTo>
                        <a:lnTo>
                          <a:pt x="220" y="1499"/>
                        </a:lnTo>
                        <a:cubicBezTo>
                          <a:pt x="209" y="1477"/>
                          <a:pt x="209" y="1466"/>
                          <a:pt x="198" y="1444"/>
                        </a:cubicBezTo>
                        <a:cubicBezTo>
                          <a:pt x="187" y="1389"/>
                          <a:pt x="176" y="1335"/>
                          <a:pt x="176" y="1280"/>
                        </a:cubicBezTo>
                        <a:cubicBezTo>
                          <a:pt x="154" y="1181"/>
                          <a:pt x="132" y="1094"/>
                          <a:pt x="132" y="1017"/>
                        </a:cubicBezTo>
                        <a:cubicBezTo>
                          <a:pt x="132" y="985"/>
                          <a:pt x="143" y="963"/>
                          <a:pt x="143" y="930"/>
                        </a:cubicBezTo>
                        <a:cubicBezTo>
                          <a:pt x="143" y="897"/>
                          <a:pt x="143" y="853"/>
                          <a:pt x="143" y="810"/>
                        </a:cubicBezTo>
                        <a:cubicBezTo>
                          <a:pt x="143" y="755"/>
                          <a:pt x="154" y="700"/>
                          <a:pt x="176" y="645"/>
                        </a:cubicBezTo>
                        <a:cubicBezTo>
                          <a:pt x="176" y="635"/>
                          <a:pt x="198" y="624"/>
                          <a:pt x="198" y="602"/>
                        </a:cubicBezTo>
                        <a:cubicBezTo>
                          <a:pt x="198" y="602"/>
                          <a:pt x="198" y="591"/>
                          <a:pt x="198" y="580"/>
                        </a:cubicBezTo>
                        <a:cubicBezTo>
                          <a:pt x="198" y="569"/>
                          <a:pt x="209" y="569"/>
                          <a:pt x="209" y="558"/>
                        </a:cubicBezTo>
                        <a:cubicBezTo>
                          <a:pt x="253" y="427"/>
                          <a:pt x="351" y="306"/>
                          <a:pt x="471" y="230"/>
                        </a:cubicBezTo>
                        <a:cubicBezTo>
                          <a:pt x="559" y="197"/>
                          <a:pt x="657" y="186"/>
                          <a:pt x="745" y="186"/>
                        </a:cubicBezTo>
                        <a:cubicBezTo>
                          <a:pt x="778" y="175"/>
                          <a:pt x="810" y="164"/>
                          <a:pt x="843" y="164"/>
                        </a:cubicBezTo>
                        <a:lnTo>
                          <a:pt x="898" y="164"/>
                        </a:lnTo>
                        <a:cubicBezTo>
                          <a:pt x="1040" y="197"/>
                          <a:pt x="1171" y="263"/>
                          <a:pt x="1292" y="339"/>
                        </a:cubicBezTo>
                        <a:cubicBezTo>
                          <a:pt x="1313" y="350"/>
                          <a:pt x="1313" y="361"/>
                          <a:pt x="1335" y="383"/>
                        </a:cubicBezTo>
                        <a:lnTo>
                          <a:pt x="1456" y="470"/>
                        </a:lnTo>
                        <a:cubicBezTo>
                          <a:pt x="1499" y="503"/>
                          <a:pt x="1543" y="536"/>
                          <a:pt x="1587" y="580"/>
                        </a:cubicBezTo>
                        <a:cubicBezTo>
                          <a:pt x="1663" y="689"/>
                          <a:pt x="1696" y="810"/>
                          <a:pt x="1674" y="941"/>
                        </a:cubicBezTo>
                        <a:cubicBezTo>
                          <a:pt x="1653" y="1061"/>
                          <a:pt x="1642" y="1170"/>
                          <a:pt x="1609" y="1291"/>
                        </a:cubicBezTo>
                        <a:cubicBezTo>
                          <a:pt x="1609" y="1389"/>
                          <a:pt x="1598" y="1488"/>
                          <a:pt x="1565" y="1575"/>
                        </a:cubicBezTo>
                        <a:cubicBezTo>
                          <a:pt x="1565" y="1608"/>
                          <a:pt x="1554" y="1641"/>
                          <a:pt x="1543" y="1674"/>
                        </a:cubicBezTo>
                        <a:cubicBezTo>
                          <a:pt x="1532" y="1695"/>
                          <a:pt x="1521" y="1728"/>
                          <a:pt x="1499" y="1750"/>
                        </a:cubicBezTo>
                        <a:cubicBezTo>
                          <a:pt x="1488" y="1783"/>
                          <a:pt x="1478" y="1805"/>
                          <a:pt x="1456" y="1838"/>
                        </a:cubicBezTo>
                        <a:cubicBezTo>
                          <a:pt x="1412" y="1881"/>
                          <a:pt x="1357" y="1925"/>
                          <a:pt x="1303" y="1958"/>
                        </a:cubicBezTo>
                        <a:cubicBezTo>
                          <a:pt x="1270" y="1980"/>
                          <a:pt x="1237" y="2013"/>
                          <a:pt x="1204" y="2024"/>
                        </a:cubicBezTo>
                        <a:cubicBezTo>
                          <a:pt x="1106" y="2089"/>
                          <a:pt x="985" y="2144"/>
                          <a:pt x="876" y="2166"/>
                        </a:cubicBezTo>
                        <a:lnTo>
                          <a:pt x="865" y="2166"/>
                        </a:lnTo>
                        <a:cubicBezTo>
                          <a:pt x="843" y="2199"/>
                          <a:pt x="778" y="2199"/>
                          <a:pt x="788" y="2231"/>
                        </a:cubicBezTo>
                        <a:cubicBezTo>
                          <a:pt x="792" y="2238"/>
                          <a:pt x="801" y="2240"/>
                          <a:pt x="815" y="2240"/>
                        </a:cubicBezTo>
                        <a:cubicBezTo>
                          <a:pt x="849" y="2240"/>
                          <a:pt x="906" y="2225"/>
                          <a:pt x="953" y="2210"/>
                        </a:cubicBezTo>
                        <a:cubicBezTo>
                          <a:pt x="974" y="2199"/>
                          <a:pt x="996" y="2188"/>
                          <a:pt x="1018" y="2177"/>
                        </a:cubicBezTo>
                        <a:cubicBezTo>
                          <a:pt x="1073" y="2144"/>
                          <a:pt x="1128" y="2111"/>
                          <a:pt x="1182" y="2078"/>
                        </a:cubicBezTo>
                        <a:cubicBezTo>
                          <a:pt x="1259" y="2056"/>
                          <a:pt x="1335" y="2013"/>
                          <a:pt x="1390" y="1947"/>
                        </a:cubicBezTo>
                        <a:cubicBezTo>
                          <a:pt x="1488" y="1870"/>
                          <a:pt x="1565" y="1761"/>
                          <a:pt x="1609" y="1630"/>
                        </a:cubicBezTo>
                        <a:cubicBezTo>
                          <a:pt x="1631" y="1510"/>
                          <a:pt x="1653" y="1378"/>
                          <a:pt x="1663" y="1258"/>
                        </a:cubicBezTo>
                        <a:cubicBezTo>
                          <a:pt x="1674" y="1214"/>
                          <a:pt x="1685" y="1170"/>
                          <a:pt x="1696" y="1138"/>
                        </a:cubicBezTo>
                        <a:lnTo>
                          <a:pt x="1696" y="1105"/>
                        </a:lnTo>
                        <a:cubicBezTo>
                          <a:pt x="1707" y="1028"/>
                          <a:pt x="1740" y="974"/>
                          <a:pt x="1740" y="930"/>
                        </a:cubicBezTo>
                        <a:cubicBezTo>
                          <a:pt x="1751" y="886"/>
                          <a:pt x="1751" y="842"/>
                          <a:pt x="1751" y="810"/>
                        </a:cubicBezTo>
                        <a:cubicBezTo>
                          <a:pt x="1751" y="733"/>
                          <a:pt x="1718" y="667"/>
                          <a:pt x="1685" y="602"/>
                        </a:cubicBezTo>
                        <a:lnTo>
                          <a:pt x="1685" y="591"/>
                        </a:lnTo>
                        <a:cubicBezTo>
                          <a:pt x="1653" y="514"/>
                          <a:pt x="1598" y="449"/>
                          <a:pt x="1543" y="383"/>
                        </a:cubicBezTo>
                        <a:cubicBezTo>
                          <a:pt x="1467" y="317"/>
                          <a:pt x="1390" y="263"/>
                          <a:pt x="1313" y="219"/>
                        </a:cubicBezTo>
                        <a:cubicBezTo>
                          <a:pt x="1292" y="208"/>
                          <a:pt x="1281" y="186"/>
                          <a:pt x="1259" y="175"/>
                        </a:cubicBezTo>
                        <a:cubicBezTo>
                          <a:pt x="1248" y="164"/>
                          <a:pt x="1215" y="164"/>
                          <a:pt x="1204" y="153"/>
                        </a:cubicBezTo>
                        <a:cubicBezTo>
                          <a:pt x="1182" y="142"/>
                          <a:pt x="1149" y="110"/>
                          <a:pt x="1117" y="99"/>
                        </a:cubicBezTo>
                        <a:cubicBezTo>
                          <a:pt x="1029" y="66"/>
                          <a:pt x="942" y="44"/>
                          <a:pt x="854" y="22"/>
                        </a:cubicBezTo>
                        <a:cubicBezTo>
                          <a:pt x="799" y="11"/>
                          <a:pt x="745" y="0"/>
                          <a:pt x="69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99" name="Google Shape;299;p3"/>
                <p:cNvGrpSpPr/>
                <p:nvPr/>
              </p:nvGrpSpPr>
              <p:grpSpPr>
                <a:xfrm rot="10800000" flipH="1">
                  <a:off x="11506238" y="4289400"/>
                  <a:ext cx="71100" cy="74200"/>
                  <a:chOff x="8502650" y="1222725"/>
                  <a:chExt cx="71100" cy="74200"/>
                </a:xfrm>
              </p:grpSpPr>
              <p:sp>
                <p:nvSpPr>
                  <p:cNvPr id="300" name="Google Shape;300;p3"/>
                  <p:cNvSpPr/>
                  <p:nvPr/>
                </p:nvSpPr>
                <p:spPr>
                  <a:xfrm>
                    <a:off x="8540100" y="1224925"/>
                    <a:ext cx="25" cy="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2" extrusionOk="0">
                        <a:moveTo>
                          <a:pt x="1" y="11"/>
                        </a:move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cubicBezTo>
                          <a:pt x="1" y="0"/>
                          <a:pt x="1" y="11"/>
                          <a:pt x="1" y="1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3"/>
                  <p:cNvSpPr/>
                  <p:nvPr/>
                </p:nvSpPr>
                <p:spPr>
                  <a:xfrm>
                    <a:off x="8502650" y="1222725"/>
                    <a:ext cx="71100" cy="7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4" h="2968" extrusionOk="0">
                        <a:moveTo>
                          <a:pt x="952" y="121"/>
                        </a:moveTo>
                        <a:cubicBezTo>
                          <a:pt x="1007" y="121"/>
                          <a:pt x="1061" y="132"/>
                          <a:pt x="1105" y="154"/>
                        </a:cubicBezTo>
                        <a:cubicBezTo>
                          <a:pt x="1149" y="165"/>
                          <a:pt x="1182" y="187"/>
                          <a:pt x="1225" y="198"/>
                        </a:cubicBezTo>
                        <a:lnTo>
                          <a:pt x="1258" y="220"/>
                        </a:lnTo>
                        <a:cubicBezTo>
                          <a:pt x="1280" y="231"/>
                          <a:pt x="1302" y="241"/>
                          <a:pt x="1313" y="252"/>
                        </a:cubicBezTo>
                        <a:cubicBezTo>
                          <a:pt x="1335" y="263"/>
                          <a:pt x="1335" y="263"/>
                          <a:pt x="1346" y="274"/>
                        </a:cubicBezTo>
                        <a:lnTo>
                          <a:pt x="1357" y="285"/>
                        </a:lnTo>
                        <a:cubicBezTo>
                          <a:pt x="1389" y="285"/>
                          <a:pt x="1411" y="274"/>
                          <a:pt x="1444" y="263"/>
                        </a:cubicBezTo>
                        <a:cubicBezTo>
                          <a:pt x="1477" y="252"/>
                          <a:pt x="1499" y="231"/>
                          <a:pt x="1521" y="209"/>
                        </a:cubicBezTo>
                        <a:cubicBezTo>
                          <a:pt x="1532" y="241"/>
                          <a:pt x="1553" y="274"/>
                          <a:pt x="1586" y="285"/>
                        </a:cubicBezTo>
                        <a:cubicBezTo>
                          <a:pt x="1619" y="307"/>
                          <a:pt x="1652" y="329"/>
                          <a:pt x="1685" y="351"/>
                        </a:cubicBezTo>
                        <a:cubicBezTo>
                          <a:pt x="1717" y="362"/>
                          <a:pt x="1761" y="384"/>
                          <a:pt x="1794" y="406"/>
                        </a:cubicBezTo>
                        <a:cubicBezTo>
                          <a:pt x="1849" y="438"/>
                          <a:pt x="1903" y="482"/>
                          <a:pt x="1958" y="515"/>
                        </a:cubicBezTo>
                        <a:cubicBezTo>
                          <a:pt x="2111" y="635"/>
                          <a:pt x="2242" y="777"/>
                          <a:pt x="2352" y="931"/>
                        </a:cubicBezTo>
                        <a:cubicBezTo>
                          <a:pt x="2385" y="985"/>
                          <a:pt x="2417" y="1040"/>
                          <a:pt x="2450" y="1095"/>
                        </a:cubicBezTo>
                        <a:lnTo>
                          <a:pt x="2450" y="1106"/>
                        </a:lnTo>
                        <a:cubicBezTo>
                          <a:pt x="2483" y="1182"/>
                          <a:pt x="2516" y="1270"/>
                          <a:pt x="2549" y="1346"/>
                        </a:cubicBezTo>
                        <a:cubicBezTo>
                          <a:pt x="2560" y="1401"/>
                          <a:pt x="2582" y="1456"/>
                          <a:pt x="2582" y="1521"/>
                        </a:cubicBezTo>
                        <a:cubicBezTo>
                          <a:pt x="2582" y="1532"/>
                          <a:pt x="2603" y="1641"/>
                          <a:pt x="2614" y="1652"/>
                        </a:cubicBezTo>
                        <a:cubicBezTo>
                          <a:pt x="2614" y="1718"/>
                          <a:pt x="2614" y="1773"/>
                          <a:pt x="2614" y="1838"/>
                        </a:cubicBezTo>
                        <a:cubicBezTo>
                          <a:pt x="2603" y="1882"/>
                          <a:pt x="2592" y="1915"/>
                          <a:pt x="2582" y="1959"/>
                        </a:cubicBezTo>
                        <a:cubicBezTo>
                          <a:pt x="2560" y="2046"/>
                          <a:pt x="2516" y="2145"/>
                          <a:pt x="2472" y="2232"/>
                        </a:cubicBezTo>
                        <a:cubicBezTo>
                          <a:pt x="2461" y="2254"/>
                          <a:pt x="2450" y="2276"/>
                          <a:pt x="2428" y="2309"/>
                        </a:cubicBezTo>
                        <a:lnTo>
                          <a:pt x="2417" y="2309"/>
                        </a:lnTo>
                        <a:cubicBezTo>
                          <a:pt x="2407" y="2331"/>
                          <a:pt x="2396" y="2341"/>
                          <a:pt x="2385" y="2363"/>
                        </a:cubicBezTo>
                        <a:cubicBezTo>
                          <a:pt x="2210" y="2560"/>
                          <a:pt x="1991" y="2691"/>
                          <a:pt x="1739" y="2746"/>
                        </a:cubicBezTo>
                        <a:lnTo>
                          <a:pt x="1696" y="2757"/>
                        </a:lnTo>
                        <a:lnTo>
                          <a:pt x="1696" y="2768"/>
                        </a:lnTo>
                        <a:lnTo>
                          <a:pt x="1663" y="2801"/>
                        </a:lnTo>
                        <a:cubicBezTo>
                          <a:pt x="1619" y="2790"/>
                          <a:pt x="1575" y="2779"/>
                          <a:pt x="1542" y="2757"/>
                        </a:cubicBezTo>
                        <a:lnTo>
                          <a:pt x="1455" y="2724"/>
                        </a:lnTo>
                        <a:lnTo>
                          <a:pt x="1422" y="2702"/>
                        </a:lnTo>
                        <a:cubicBezTo>
                          <a:pt x="1400" y="2702"/>
                          <a:pt x="1389" y="2702"/>
                          <a:pt x="1367" y="2691"/>
                        </a:cubicBezTo>
                        <a:cubicBezTo>
                          <a:pt x="1357" y="2681"/>
                          <a:pt x="1357" y="2681"/>
                          <a:pt x="1346" y="2681"/>
                        </a:cubicBezTo>
                        <a:lnTo>
                          <a:pt x="1280" y="2648"/>
                        </a:lnTo>
                        <a:lnTo>
                          <a:pt x="1236" y="2604"/>
                        </a:lnTo>
                        <a:lnTo>
                          <a:pt x="1214" y="2593"/>
                        </a:lnTo>
                        <a:cubicBezTo>
                          <a:pt x="1160" y="2571"/>
                          <a:pt x="1105" y="2549"/>
                          <a:pt x="1050" y="2527"/>
                        </a:cubicBezTo>
                        <a:cubicBezTo>
                          <a:pt x="974" y="2506"/>
                          <a:pt x="919" y="2462"/>
                          <a:pt x="864" y="2407"/>
                        </a:cubicBezTo>
                        <a:cubicBezTo>
                          <a:pt x="832" y="2374"/>
                          <a:pt x="766" y="2320"/>
                          <a:pt x="744" y="2287"/>
                        </a:cubicBezTo>
                        <a:cubicBezTo>
                          <a:pt x="678" y="2221"/>
                          <a:pt x="646" y="2199"/>
                          <a:pt x="591" y="2134"/>
                        </a:cubicBezTo>
                        <a:cubicBezTo>
                          <a:pt x="471" y="2002"/>
                          <a:pt x="372" y="1838"/>
                          <a:pt x="307" y="1663"/>
                        </a:cubicBezTo>
                        <a:cubicBezTo>
                          <a:pt x="296" y="1620"/>
                          <a:pt x="285" y="1576"/>
                          <a:pt x="274" y="1532"/>
                        </a:cubicBezTo>
                        <a:cubicBezTo>
                          <a:pt x="263" y="1456"/>
                          <a:pt x="263" y="1390"/>
                          <a:pt x="252" y="1313"/>
                        </a:cubicBezTo>
                        <a:cubicBezTo>
                          <a:pt x="230" y="1248"/>
                          <a:pt x="230" y="1182"/>
                          <a:pt x="252" y="1116"/>
                        </a:cubicBezTo>
                        <a:cubicBezTo>
                          <a:pt x="263" y="996"/>
                          <a:pt x="307" y="887"/>
                          <a:pt x="361" y="777"/>
                        </a:cubicBezTo>
                        <a:cubicBezTo>
                          <a:pt x="449" y="613"/>
                          <a:pt x="580" y="482"/>
                          <a:pt x="744" y="384"/>
                        </a:cubicBezTo>
                        <a:cubicBezTo>
                          <a:pt x="788" y="351"/>
                          <a:pt x="853" y="329"/>
                          <a:pt x="886" y="307"/>
                        </a:cubicBezTo>
                        <a:cubicBezTo>
                          <a:pt x="927" y="282"/>
                          <a:pt x="972" y="273"/>
                          <a:pt x="1026" y="273"/>
                        </a:cubicBezTo>
                        <a:cubicBezTo>
                          <a:pt x="1087" y="273"/>
                          <a:pt x="1159" y="284"/>
                          <a:pt x="1247" y="296"/>
                        </a:cubicBezTo>
                        <a:lnTo>
                          <a:pt x="1236" y="285"/>
                        </a:lnTo>
                        <a:cubicBezTo>
                          <a:pt x="1225" y="274"/>
                          <a:pt x="1214" y="274"/>
                          <a:pt x="1203" y="263"/>
                        </a:cubicBezTo>
                        <a:cubicBezTo>
                          <a:pt x="1160" y="252"/>
                          <a:pt x="1127" y="241"/>
                          <a:pt x="1083" y="231"/>
                        </a:cubicBezTo>
                        <a:cubicBezTo>
                          <a:pt x="1067" y="225"/>
                          <a:pt x="1050" y="222"/>
                          <a:pt x="1035" y="222"/>
                        </a:cubicBezTo>
                        <a:cubicBezTo>
                          <a:pt x="1020" y="222"/>
                          <a:pt x="1007" y="225"/>
                          <a:pt x="996" y="231"/>
                        </a:cubicBezTo>
                        <a:lnTo>
                          <a:pt x="963" y="231"/>
                        </a:lnTo>
                        <a:cubicBezTo>
                          <a:pt x="963" y="220"/>
                          <a:pt x="952" y="209"/>
                          <a:pt x="941" y="198"/>
                        </a:cubicBezTo>
                        <a:cubicBezTo>
                          <a:pt x="941" y="198"/>
                          <a:pt x="941" y="187"/>
                          <a:pt x="941" y="176"/>
                        </a:cubicBezTo>
                        <a:cubicBezTo>
                          <a:pt x="930" y="176"/>
                          <a:pt x="941" y="165"/>
                          <a:pt x="919" y="165"/>
                        </a:cubicBezTo>
                        <a:cubicBezTo>
                          <a:pt x="941" y="143"/>
                          <a:pt x="941" y="143"/>
                          <a:pt x="952" y="121"/>
                        </a:cubicBezTo>
                        <a:close/>
                        <a:moveTo>
                          <a:pt x="1553" y="1"/>
                        </a:moveTo>
                        <a:cubicBezTo>
                          <a:pt x="1532" y="12"/>
                          <a:pt x="1521" y="23"/>
                          <a:pt x="1510" y="45"/>
                        </a:cubicBezTo>
                        <a:cubicBezTo>
                          <a:pt x="1510" y="56"/>
                          <a:pt x="1499" y="77"/>
                          <a:pt x="1499" y="88"/>
                        </a:cubicBezTo>
                        <a:cubicBezTo>
                          <a:pt x="1488" y="67"/>
                          <a:pt x="1455" y="56"/>
                          <a:pt x="1433" y="45"/>
                        </a:cubicBezTo>
                        <a:cubicBezTo>
                          <a:pt x="1400" y="23"/>
                          <a:pt x="1367" y="23"/>
                          <a:pt x="1335" y="23"/>
                        </a:cubicBezTo>
                        <a:lnTo>
                          <a:pt x="1083" y="23"/>
                        </a:lnTo>
                        <a:cubicBezTo>
                          <a:pt x="1068" y="21"/>
                          <a:pt x="1052" y="21"/>
                          <a:pt x="1037" y="21"/>
                        </a:cubicBezTo>
                        <a:cubicBezTo>
                          <a:pt x="932" y="21"/>
                          <a:pt x="828" y="52"/>
                          <a:pt x="733" y="99"/>
                        </a:cubicBezTo>
                        <a:cubicBezTo>
                          <a:pt x="667" y="143"/>
                          <a:pt x="613" y="209"/>
                          <a:pt x="547" y="252"/>
                        </a:cubicBezTo>
                        <a:cubicBezTo>
                          <a:pt x="482" y="307"/>
                          <a:pt x="427" y="373"/>
                          <a:pt x="350" y="427"/>
                        </a:cubicBezTo>
                        <a:cubicBezTo>
                          <a:pt x="252" y="526"/>
                          <a:pt x="175" y="646"/>
                          <a:pt x="132" y="777"/>
                        </a:cubicBezTo>
                        <a:cubicBezTo>
                          <a:pt x="11" y="1073"/>
                          <a:pt x="0" y="1390"/>
                          <a:pt x="88" y="1696"/>
                        </a:cubicBezTo>
                        <a:cubicBezTo>
                          <a:pt x="153" y="1871"/>
                          <a:pt x="241" y="2046"/>
                          <a:pt x="361" y="2199"/>
                        </a:cubicBezTo>
                        <a:cubicBezTo>
                          <a:pt x="438" y="2298"/>
                          <a:pt x="525" y="2396"/>
                          <a:pt x="624" y="2484"/>
                        </a:cubicBezTo>
                        <a:cubicBezTo>
                          <a:pt x="667" y="2527"/>
                          <a:pt x="722" y="2571"/>
                          <a:pt x="766" y="2604"/>
                        </a:cubicBezTo>
                        <a:cubicBezTo>
                          <a:pt x="821" y="2648"/>
                          <a:pt x="875" y="2691"/>
                          <a:pt x="941" y="2713"/>
                        </a:cubicBezTo>
                        <a:cubicBezTo>
                          <a:pt x="1061" y="2768"/>
                          <a:pt x="1182" y="2801"/>
                          <a:pt x="1302" y="2834"/>
                        </a:cubicBezTo>
                        <a:cubicBezTo>
                          <a:pt x="1357" y="2856"/>
                          <a:pt x="1400" y="2877"/>
                          <a:pt x="1455" y="2899"/>
                        </a:cubicBezTo>
                        <a:cubicBezTo>
                          <a:pt x="1477" y="2910"/>
                          <a:pt x="1510" y="2932"/>
                          <a:pt x="1542" y="2954"/>
                        </a:cubicBezTo>
                        <a:cubicBezTo>
                          <a:pt x="1548" y="2965"/>
                          <a:pt x="1559" y="2968"/>
                          <a:pt x="1571" y="2968"/>
                        </a:cubicBezTo>
                        <a:cubicBezTo>
                          <a:pt x="1583" y="2968"/>
                          <a:pt x="1597" y="2965"/>
                          <a:pt x="1608" y="2965"/>
                        </a:cubicBezTo>
                        <a:lnTo>
                          <a:pt x="1674" y="2954"/>
                        </a:lnTo>
                        <a:cubicBezTo>
                          <a:pt x="1805" y="2932"/>
                          <a:pt x="1936" y="2899"/>
                          <a:pt x="2057" y="2856"/>
                        </a:cubicBezTo>
                        <a:cubicBezTo>
                          <a:pt x="2199" y="2790"/>
                          <a:pt x="2341" y="2702"/>
                          <a:pt x="2461" y="2593"/>
                        </a:cubicBezTo>
                        <a:lnTo>
                          <a:pt x="2483" y="2582"/>
                        </a:lnTo>
                        <a:cubicBezTo>
                          <a:pt x="2549" y="2516"/>
                          <a:pt x="2603" y="2451"/>
                          <a:pt x="2647" y="2374"/>
                        </a:cubicBezTo>
                        <a:cubicBezTo>
                          <a:pt x="2746" y="2221"/>
                          <a:pt x="2800" y="2057"/>
                          <a:pt x="2822" y="1882"/>
                        </a:cubicBezTo>
                        <a:cubicBezTo>
                          <a:pt x="2844" y="1696"/>
                          <a:pt x="2822" y="1499"/>
                          <a:pt x="2767" y="1313"/>
                        </a:cubicBezTo>
                        <a:cubicBezTo>
                          <a:pt x="2658" y="974"/>
                          <a:pt x="2461" y="668"/>
                          <a:pt x="2199" y="438"/>
                        </a:cubicBezTo>
                        <a:cubicBezTo>
                          <a:pt x="2078" y="285"/>
                          <a:pt x="1925" y="165"/>
                          <a:pt x="1772" y="67"/>
                        </a:cubicBezTo>
                        <a:cubicBezTo>
                          <a:pt x="1728" y="34"/>
                          <a:pt x="1674" y="23"/>
                          <a:pt x="1630" y="12"/>
                        </a:cubicBezTo>
                        <a:cubicBezTo>
                          <a:pt x="1586" y="12"/>
                          <a:pt x="1575" y="1"/>
                          <a:pt x="155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3"/>
                  <p:cNvSpPr/>
                  <p:nvPr/>
                </p:nvSpPr>
                <p:spPr>
                  <a:xfrm>
                    <a:off x="8517125" y="1257100"/>
                    <a:ext cx="28200" cy="35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8" h="1415" extrusionOk="0">
                        <a:moveTo>
                          <a:pt x="28" y="1"/>
                        </a:moveTo>
                        <a:cubicBezTo>
                          <a:pt x="27" y="1"/>
                          <a:pt x="25" y="2"/>
                          <a:pt x="23" y="4"/>
                        </a:cubicBezTo>
                        <a:cubicBezTo>
                          <a:pt x="1" y="15"/>
                          <a:pt x="23" y="48"/>
                          <a:pt x="34" y="81"/>
                        </a:cubicBezTo>
                        <a:cubicBezTo>
                          <a:pt x="45" y="113"/>
                          <a:pt x="56" y="146"/>
                          <a:pt x="56" y="157"/>
                        </a:cubicBezTo>
                        <a:cubicBezTo>
                          <a:pt x="67" y="168"/>
                          <a:pt x="67" y="223"/>
                          <a:pt x="78" y="245"/>
                        </a:cubicBezTo>
                        <a:cubicBezTo>
                          <a:pt x="88" y="277"/>
                          <a:pt x="99" y="332"/>
                          <a:pt x="110" y="387"/>
                        </a:cubicBezTo>
                        <a:cubicBezTo>
                          <a:pt x="110" y="431"/>
                          <a:pt x="132" y="474"/>
                          <a:pt x="132" y="518"/>
                        </a:cubicBezTo>
                        <a:cubicBezTo>
                          <a:pt x="143" y="540"/>
                          <a:pt x="143" y="551"/>
                          <a:pt x="132" y="562"/>
                        </a:cubicBezTo>
                        <a:lnTo>
                          <a:pt x="132" y="573"/>
                        </a:lnTo>
                        <a:lnTo>
                          <a:pt x="132" y="649"/>
                        </a:lnTo>
                        <a:cubicBezTo>
                          <a:pt x="143" y="660"/>
                          <a:pt x="143" y="682"/>
                          <a:pt x="143" y="693"/>
                        </a:cubicBezTo>
                        <a:cubicBezTo>
                          <a:pt x="165" y="715"/>
                          <a:pt x="176" y="737"/>
                          <a:pt x="187" y="759"/>
                        </a:cubicBezTo>
                        <a:cubicBezTo>
                          <a:pt x="198" y="781"/>
                          <a:pt x="220" y="813"/>
                          <a:pt x="231" y="846"/>
                        </a:cubicBezTo>
                        <a:cubicBezTo>
                          <a:pt x="253" y="868"/>
                          <a:pt x="274" y="901"/>
                          <a:pt x="296" y="923"/>
                        </a:cubicBezTo>
                        <a:cubicBezTo>
                          <a:pt x="296" y="923"/>
                          <a:pt x="296" y="945"/>
                          <a:pt x="307" y="945"/>
                        </a:cubicBezTo>
                        <a:cubicBezTo>
                          <a:pt x="307" y="956"/>
                          <a:pt x="318" y="956"/>
                          <a:pt x="329" y="966"/>
                        </a:cubicBezTo>
                        <a:cubicBezTo>
                          <a:pt x="329" y="977"/>
                          <a:pt x="340" y="988"/>
                          <a:pt x="351" y="999"/>
                        </a:cubicBezTo>
                        <a:cubicBezTo>
                          <a:pt x="373" y="1021"/>
                          <a:pt x="406" y="1043"/>
                          <a:pt x="417" y="1065"/>
                        </a:cubicBezTo>
                        <a:cubicBezTo>
                          <a:pt x="438" y="1087"/>
                          <a:pt x="438" y="1098"/>
                          <a:pt x="460" y="1109"/>
                        </a:cubicBezTo>
                        <a:cubicBezTo>
                          <a:pt x="471" y="1120"/>
                          <a:pt x="482" y="1131"/>
                          <a:pt x="504" y="1141"/>
                        </a:cubicBezTo>
                        <a:cubicBezTo>
                          <a:pt x="515" y="1152"/>
                          <a:pt x="537" y="1163"/>
                          <a:pt x="548" y="1163"/>
                        </a:cubicBezTo>
                        <a:cubicBezTo>
                          <a:pt x="559" y="1174"/>
                          <a:pt x="592" y="1185"/>
                          <a:pt x="613" y="1185"/>
                        </a:cubicBezTo>
                        <a:lnTo>
                          <a:pt x="646" y="1207"/>
                        </a:lnTo>
                        <a:lnTo>
                          <a:pt x="668" y="1218"/>
                        </a:lnTo>
                        <a:lnTo>
                          <a:pt x="723" y="1251"/>
                        </a:lnTo>
                        <a:lnTo>
                          <a:pt x="788" y="1284"/>
                        </a:lnTo>
                        <a:cubicBezTo>
                          <a:pt x="788" y="1295"/>
                          <a:pt x="799" y="1306"/>
                          <a:pt x="810" y="1306"/>
                        </a:cubicBezTo>
                        <a:cubicBezTo>
                          <a:pt x="821" y="1306"/>
                          <a:pt x="843" y="1316"/>
                          <a:pt x="854" y="1316"/>
                        </a:cubicBezTo>
                        <a:lnTo>
                          <a:pt x="887" y="1338"/>
                        </a:lnTo>
                        <a:lnTo>
                          <a:pt x="974" y="1371"/>
                        </a:lnTo>
                        <a:cubicBezTo>
                          <a:pt x="1018" y="1393"/>
                          <a:pt x="1051" y="1404"/>
                          <a:pt x="1095" y="1415"/>
                        </a:cubicBezTo>
                        <a:lnTo>
                          <a:pt x="1128" y="1382"/>
                        </a:lnTo>
                        <a:cubicBezTo>
                          <a:pt x="1117" y="1382"/>
                          <a:pt x="1128" y="1371"/>
                          <a:pt x="1128" y="1371"/>
                        </a:cubicBezTo>
                        <a:cubicBezTo>
                          <a:pt x="1128" y="1360"/>
                          <a:pt x="1128" y="1349"/>
                          <a:pt x="1128" y="1349"/>
                        </a:cubicBezTo>
                        <a:cubicBezTo>
                          <a:pt x="1117" y="1338"/>
                          <a:pt x="1117" y="1316"/>
                          <a:pt x="1117" y="1306"/>
                        </a:cubicBezTo>
                        <a:cubicBezTo>
                          <a:pt x="1111" y="1300"/>
                          <a:pt x="1108" y="1300"/>
                          <a:pt x="1106" y="1300"/>
                        </a:cubicBezTo>
                        <a:cubicBezTo>
                          <a:pt x="1103" y="1300"/>
                          <a:pt x="1100" y="1300"/>
                          <a:pt x="1095" y="1295"/>
                        </a:cubicBezTo>
                        <a:cubicBezTo>
                          <a:pt x="1084" y="1298"/>
                          <a:pt x="1074" y="1299"/>
                          <a:pt x="1065" y="1299"/>
                        </a:cubicBezTo>
                        <a:cubicBezTo>
                          <a:pt x="1046" y="1299"/>
                          <a:pt x="1029" y="1295"/>
                          <a:pt x="1007" y="1295"/>
                        </a:cubicBezTo>
                        <a:cubicBezTo>
                          <a:pt x="974" y="1284"/>
                          <a:pt x="942" y="1284"/>
                          <a:pt x="909" y="1273"/>
                        </a:cubicBezTo>
                        <a:cubicBezTo>
                          <a:pt x="887" y="1262"/>
                          <a:pt x="887" y="1262"/>
                          <a:pt x="876" y="1251"/>
                        </a:cubicBezTo>
                        <a:lnTo>
                          <a:pt x="832" y="1240"/>
                        </a:lnTo>
                        <a:cubicBezTo>
                          <a:pt x="810" y="1240"/>
                          <a:pt x="799" y="1229"/>
                          <a:pt x="778" y="1218"/>
                        </a:cubicBezTo>
                        <a:cubicBezTo>
                          <a:pt x="778" y="1218"/>
                          <a:pt x="767" y="1207"/>
                          <a:pt x="767" y="1196"/>
                        </a:cubicBezTo>
                        <a:lnTo>
                          <a:pt x="756" y="1196"/>
                        </a:lnTo>
                        <a:cubicBezTo>
                          <a:pt x="701" y="1174"/>
                          <a:pt x="646" y="1152"/>
                          <a:pt x="603" y="1120"/>
                        </a:cubicBezTo>
                        <a:cubicBezTo>
                          <a:pt x="570" y="1087"/>
                          <a:pt x="548" y="1054"/>
                          <a:pt x="515" y="1032"/>
                        </a:cubicBezTo>
                        <a:cubicBezTo>
                          <a:pt x="504" y="1032"/>
                          <a:pt x="493" y="1032"/>
                          <a:pt x="471" y="1021"/>
                        </a:cubicBezTo>
                        <a:lnTo>
                          <a:pt x="471" y="1010"/>
                        </a:lnTo>
                        <a:lnTo>
                          <a:pt x="460" y="1010"/>
                        </a:lnTo>
                        <a:cubicBezTo>
                          <a:pt x="417" y="977"/>
                          <a:pt x="384" y="934"/>
                          <a:pt x="340" y="890"/>
                        </a:cubicBezTo>
                        <a:cubicBezTo>
                          <a:pt x="340" y="890"/>
                          <a:pt x="340" y="879"/>
                          <a:pt x="340" y="868"/>
                        </a:cubicBezTo>
                        <a:cubicBezTo>
                          <a:pt x="329" y="857"/>
                          <a:pt x="318" y="835"/>
                          <a:pt x="307" y="824"/>
                        </a:cubicBezTo>
                        <a:cubicBezTo>
                          <a:pt x="296" y="813"/>
                          <a:pt x="263" y="791"/>
                          <a:pt x="253" y="770"/>
                        </a:cubicBezTo>
                        <a:cubicBezTo>
                          <a:pt x="231" y="726"/>
                          <a:pt x="209" y="682"/>
                          <a:pt x="198" y="638"/>
                        </a:cubicBezTo>
                        <a:cubicBezTo>
                          <a:pt x="176" y="595"/>
                          <a:pt x="176" y="551"/>
                          <a:pt x="165" y="496"/>
                        </a:cubicBezTo>
                        <a:cubicBezTo>
                          <a:pt x="154" y="463"/>
                          <a:pt x="143" y="431"/>
                          <a:pt x="143" y="387"/>
                        </a:cubicBezTo>
                        <a:cubicBezTo>
                          <a:pt x="143" y="376"/>
                          <a:pt x="132" y="365"/>
                          <a:pt x="132" y="354"/>
                        </a:cubicBezTo>
                        <a:cubicBezTo>
                          <a:pt x="132" y="343"/>
                          <a:pt x="132" y="332"/>
                          <a:pt x="132" y="321"/>
                        </a:cubicBezTo>
                        <a:cubicBezTo>
                          <a:pt x="132" y="310"/>
                          <a:pt x="121" y="299"/>
                          <a:pt x="121" y="277"/>
                        </a:cubicBezTo>
                        <a:cubicBezTo>
                          <a:pt x="110" y="266"/>
                          <a:pt x="121" y="234"/>
                          <a:pt x="110" y="201"/>
                        </a:cubicBezTo>
                        <a:cubicBezTo>
                          <a:pt x="88" y="179"/>
                          <a:pt x="88" y="179"/>
                          <a:pt x="88" y="168"/>
                        </a:cubicBezTo>
                        <a:cubicBezTo>
                          <a:pt x="78" y="113"/>
                          <a:pt x="67" y="70"/>
                          <a:pt x="56" y="26"/>
                        </a:cubicBezTo>
                        <a:cubicBezTo>
                          <a:pt x="38" y="17"/>
                          <a:pt x="35" y="1"/>
                          <a:pt x="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3"/>
                  <p:cNvSpPr/>
                  <p:nvPr/>
                </p:nvSpPr>
                <p:spPr>
                  <a:xfrm>
                    <a:off x="8525075" y="1225625"/>
                    <a:ext cx="34475" cy="4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9" h="1767" extrusionOk="0">
                        <a:moveTo>
                          <a:pt x="70" y="1"/>
                        </a:moveTo>
                        <a:cubicBezTo>
                          <a:pt x="57" y="1"/>
                          <a:pt x="45" y="2"/>
                          <a:pt x="33" y="5"/>
                        </a:cubicBezTo>
                        <a:cubicBezTo>
                          <a:pt x="11" y="16"/>
                          <a:pt x="11" y="27"/>
                          <a:pt x="0" y="38"/>
                        </a:cubicBezTo>
                        <a:cubicBezTo>
                          <a:pt x="11" y="38"/>
                          <a:pt x="0" y="49"/>
                          <a:pt x="11" y="60"/>
                        </a:cubicBezTo>
                        <a:cubicBezTo>
                          <a:pt x="11" y="60"/>
                          <a:pt x="11" y="71"/>
                          <a:pt x="11" y="71"/>
                        </a:cubicBezTo>
                        <a:cubicBezTo>
                          <a:pt x="22" y="82"/>
                          <a:pt x="33" y="93"/>
                          <a:pt x="44" y="115"/>
                        </a:cubicBezTo>
                        <a:lnTo>
                          <a:pt x="66" y="115"/>
                        </a:lnTo>
                        <a:cubicBezTo>
                          <a:pt x="82" y="109"/>
                          <a:pt x="99" y="106"/>
                          <a:pt x="114" y="106"/>
                        </a:cubicBezTo>
                        <a:cubicBezTo>
                          <a:pt x="129" y="106"/>
                          <a:pt x="142" y="109"/>
                          <a:pt x="153" y="115"/>
                        </a:cubicBezTo>
                        <a:cubicBezTo>
                          <a:pt x="197" y="115"/>
                          <a:pt x="230" y="125"/>
                          <a:pt x="274" y="136"/>
                        </a:cubicBezTo>
                        <a:cubicBezTo>
                          <a:pt x="285" y="147"/>
                          <a:pt x="295" y="158"/>
                          <a:pt x="306" y="158"/>
                        </a:cubicBezTo>
                        <a:lnTo>
                          <a:pt x="317" y="169"/>
                        </a:lnTo>
                        <a:lnTo>
                          <a:pt x="350" y="180"/>
                        </a:lnTo>
                        <a:cubicBezTo>
                          <a:pt x="383" y="191"/>
                          <a:pt x="416" y="213"/>
                          <a:pt x="438" y="235"/>
                        </a:cubicBezTo>
                        <a:cubicBezTo>
                          <a:pt x="438" y="246"/>
                          <a:pt x="449" y="246"/>
                          <a:pt x="449" y="257"/>
                        </a:cubicBezTo>
                        <a:lnTo>
                          <a:pt x="460" y="257"/>
                        </a:lnTo>
                        <a:lnTo>
                          <a:pt x="460" y="268"/>
                        </a:lnTo>
                        <a:cubicBezTo>
                          <a:pt x="514" y="311"/>
                          <a:pt x="558" y="366"/>
                          <a:pt x="591" y="421"/>
                        </a:cubicBezTo>
                        <a:cubicBezTo>
                          <a:pt x="602" y="465"/>
                          <a:pt x="602" y="508"/>
                          <a:pt x="624" y="563"/>
                        </a:cubicBezTo>
                        <a:cubicBezTo>
                          <a:pt x="635" y="574"/>
                          <a:pt x="645" y="585"/>
                          <a:pt x="656" y="607"/>
                        </a:cubicBezTo>
                        <a:lnTo>
                          <a:pt x="656" y="618"/>
                        </a:lnTo>
                        <a:lnTo>
                          <a:pt x="656" y="629"/>
                        </a:lnTo>
                        <a:cubicBezTo>
                          <a:pt x="678" y="650"/>
                          <a:pt x="678" y="705"/>
                          <a:pt x="700" y="738"/>
                        </a:cubicBezTo>
                        <a:cubicBezTo>
                          <a:pt x="722" y="782"/>
                          <a:pt x="733" y="793"/>
                          <a:pt x="744" y="825"/>
                        </a:cubicBezTo>
                        <a:cubicBezTo>
                          <a:pt x="766" y="847"/>
                          <a:pt x="744" y="836"/>
                          <a:pt x="755" y="847"/>
                        </a:cubicBezTo>
                        <a:cubicBezTo>
                          <a:pt x="777" y="869"/>
                          <a:pt x="788" y="891"/>
                          <a:pt x="810" y="913"/>
                        </a:cubicBezTo>
                        <a:cubicBezTo>
                          <a:pt x="831" y="924"/>
                          <a:pt x="853" y="946"/>
                          <a:pt x="875" y="957"/>
                        </a:cubicBezTo>
                        <a:cubicBezTo>
                          <a:pt x="930" y="1000"/>
                          <a:pt x="974" y="1033"/>
                          <a:pt x="1017" y="1077"/>
                        </a:cubicBezTo>
                        <a:cubicBezTo>
                          <a:pt x="1050" y="1110"/>
                          <a:pt x="1083" y="1154"/>
                          <a:pt x="1116" y="1197"/>
                        </a:cubicBezTo>
                        <a:cubicBezTo>
                          <a:pt x="1149" y="1230"/>
                          <a:pt x="1170" y="1274"/>
                          <a:pt x="1192" y="1307"/>
                        </a:cubicBezTo>
                        <a:cubicBezTo>
                          <a:pt x="1192" y="1329"/>
                          <a:pt x="1203" y="1340"/>
                          <a:pt x="1214" y="1350"/>
                        </a:cubicBezTo>
                        <a:cubicBezTo>
                          <a:pt x="1214" y="1361"/>
                          <a:pt x="1225" y="1372"/>
                          <a:pt x="1225" y="1383"/>
                        </a:cubicBezTo>
                        <a:cubicBezTo>
                          <a:pt x="1236" y="1394"/>
                          <a:pt x="1247" y="1416"/>
                          <a:pt x="1258" y="1427"/>
                        </a:cubicBezTo>
                        <a:cubicBezTo>
                          <a:pt x="1269" y="1449"/>
                          <a:pt x="1280" y="1482"/>
                          <a:pt x="1291" y="1515"/>
                        </a:cubicBezTo>
                        <a:cubicBezTo>
                          <a:pt x="1291" y="1525"/>
                          <a:pt x="1302" y="1547"/>
                          <a:pt x="1313" y="1558"/>
                        </a:cubicBezTo>
                        <a:cubicBezTo>
                          <a:pt x="1324" y="1613"/>
                          <a:pt x="1335" y="1668"/>
                          <a:pt x="1335" y="1722"/>
                        </a:cubicBezTo>
                        <a:cubicBezTo>
                          <a:pt x="1345" y="1733"/>
                          <a:pt x="1345" y="1766"/>
                          <a:pt x="1367" y="1766"/>
                        </a:cubicBezTo>
                        <a:cubicBezTo>
                          <a:pt x="1378" y="1755"/>
                          <a:pt x="1367" y="1700"/>
                          <a:pt x="1367" y="1668"/>
                        </a:cubicBezTo>
                        <a:cubicBezTo>
                          <a:pt x="1356" y="1635"/>
                          <a:pt x="1345" y="1602"/>
                          <a:pt x="1335" y="1569"/>
                        </a:cubicBezTo>
                        <a:cubicBezTo>
                          <a:pt x="1335" y="1525"/>
                          <a:pt x="1324" y="1493"/>
                          <a:pt x="1313" y="1460"/>
                        </a:cubicBezTo>
                        <a:cubicBezTo>
                          <a:pt x="1280" y="1405"/>
                          <a:pt x="1258" y="1361"/>
                          <a:pt x="1236" y="1307"/>
                        </a:cubicBezTo>
                        <a:cubicBezTo>
                          <a:pt x="1203" y="1263"/>
                          <a:pt x="1170" y="1208"/>
                          <a:pt x="1138" y="1165"/>
                        </a:cubicBezTo>
                        <a:cubicBezTo>
                          <a:pt x="1127" y="1143"/>
                          <a:pt x="1116" y="1132"/>
                          <a:pt x="1105" y="1121"/>
                        </a:cubicBezTo>
                        <a:cubicBezTo>
                          <a:pt x="1105" y="1121"/>
                          <a:pt x="1105" y="1121"/>
                          <a:pt x="1094" y="1110"/>
                        </a:cubicBezTo>
                        <a:cubicBezTo>
                          <a:pt x="1072" y="1077"/>
                          <a:pt x="1061" y="1055"/>
                          <a:pt x="1050" y="1033"/>
                        </a:cubicBezTo>
                        <a:cubicBezTo>
                          <a:pt x="1039" y="1022"/>
                          <a:pt x="1028" y="1000"/>
                          <a:pt x="1017" y="1000"/>
                        </a:cubicBezTo>
                        <a:cubicBezTo>
                          <a:pt x="1006" y="990"/>
                          <a:pt x="963" y="968"/>
                          <a:pt x="941" y="946"/>
                        </a:cubicBezTo>
                        <a:cubicBezTo>
                          <a:pt x="908" y="924"/>
                          <a:pt x="886" y="902"/>
                          <a:pt x="864" y="869"/>
                        </a:cubicBezTo>
                        <a:cubicBezTo>
                          <a:pt x="831" y="836"/>
                          <a:pt x="810" y="815"/>
                          <a:pt x="788" y="782"/>
                        </a:cubicBezTo>
                        <a:cubicBezTo>
                          <a:pt x="788" y="771"/>
                          <a:pt x="788" y="760"/>
                          <a:pt x="788" y="749"/>
                        </a:cubicBezTo>
                        <a:cubicBezTo>
                          <a:pt x="777" y="749"/>
                          <a:pt x="766" y="738"/>
                          <a:pt x="766" y="727"/>
                        </a:cubicBezTo>
                        <a:cubicBezTo>
                          <a:pt x="766" y="716"/>
                          <a:pt x="755" y="705"/>
                          <a:pt x="755" y="694"/>
                        </a:cubicBezTo>
                        <a:cubicBezTo>
                          <a:pt x="733" y="650"/>
                          <a:pt x="722" y="618"/>
                          <a:pt x="711" y="585"/>
                        </a:cubicBezTo>
                        <a:cubicBezTo>
                          <a:pt x="711" y="563"/>
                          <a:pt x="711" y="541"/>
                          <a:pt x="700" y="519"/>
                        </a:cubicBezTo>
                        <a:cubicBezTo>
                          <a:pt x="689" y="497"/>
                          <a:pt x="689" y="475"/>
                          <a:pt x="678" y="454"/>
                        </a:cubicBezTo>
                        <a:cubicBezTo>
                          <a:pt x="667" y="432"/>
                          <a:pt x="656" y="421"/>
                          <a:pt x="645" y="399"/>
                        </a:cubicBezTo>
                        <a:cubicBezTo>
                          <a:pt x="624" y="377"/>
                          <a:pt x="613" y="355"/>
                          <a:pt x="591" y="333"/>
                        </a:cubicBezTo>
                        <a:lnTo>
                          <a:pt x="536" y="268"/>
                        </a:lnTo>
                        <a:cubicBezTo>
                          <a:pt x="525" y="246"/>
                          <a:pt x="503" y="224"/>
                          <a:pt x="481" y="213"/>
                        </a:cubicBezTo>
                        <a:cubicBezTo>
                          <a:pt x="470" y="191"/>
                          <a:pt x="449" y="180"/>
                          <a:pt x="438" y="169"/>
                        </a:cubicBezTo>
                        <a:lnTo>
                          <a:pt x="416" y="147"/>
                        </a:lnTo>
                        <a:cubicBezTo>
                          <a:pt x="405" y="147"/>
                          <a:pt x="394" y="136"/>
                          <a:pt x="394" y="125"/>
                        </a:cubicBezTo>
                        <a:cubicBezTo>
                          <a:pt x="383" y="125"/>
                          <a:pt x="350" y="115"/>
                          <a:pt x="339" y="104"/>
                        </a:cubicBezTo>
                        <a:lnTo>
                          <a:pt x="295" y="71"/>
                        </a:lnTo>
                        <a:cubicBezTo>
                          <a:pt x="263" y="60"/>
                          <a:pt x="219" y="38"/>
                          <a:pt x="175" y="27"/>
                        </a:cubicBezTo>
                        <a:cubicBezTo>
                          <a:pt x="143" y="11"/>
                          <a:pt x="105" y="1"/>
                          <a:pt x="7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4" name="Google Shape;304;p3"/>
                <p:cNvGrpSpPr/>
                <p:nvPr/>
              </p:nvGrpSpPr>
              <p:grpSpPr>
                <a:xfrm rot="10800000" flipH="1">
                  <a:off x="10639400" y="4849000"/>
                  <a:ext cx="157250" cy="160550"/>
                  <a:chOff x="7568050" y="747400"/>
                  <a:chExt cx="157250" cy="160550"/>
                </a:xfrm>
              </p:grpSpPr>
              <p:sp>
                <p:nvSpPr>
                  <p:cNvPr id="305" name="Google Shape;305;p3"/>
                  <p:cNvSpPr/>
                  <p:nvPr/>
                </p:nvSpPr>
                <p:spPr>
                  <a:xfrm>
                    <a:off x="7574050" y="844575"/>
                    <a:ext cx="850" cy="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" h="23" extrusionOk="0">
                        <a:moveTo>
                          <a:pt x="1" y="1"/>
                        </a:moveTo>
                        <a:cubicBezTo>
                          <a:pt x="1" y="12"/>
                          <a:pt x="1" y="12"/>
                          <a:pt x="1" y="22"/>
                        </a:cubicBezTo>
                        <a:cubicBezTo>
                          <a:pt x="1" y="22"/>
                          <a:pt x="1" y="12"/>
                          <a:pt x="12" y="12"/>
                        </a:cubicBezTo>
                        <a:cubicBezTo>
                          <a:pt x="23" y="12"/>
                          <a:pt x="23" y="12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3"/>
                  <p:cNvSpPr/>
                  <p:nvPr/>
                </p:nvSpPr>
                <p:spPr>
                  <a:xfrm>
                    <a:off x="7568050" y="747400"/>
                    <a:ext cx="157250" cy="16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90" h="6422" extrusionOk="0">
                        <a:moveTo>
                          <a:pt x="3511" y="475"/>
                        </a:moveTo>
                        <a:cubicBezTo>
                          <a:pt x="3588" y="475"/>
                          <a:pt x="3708" y="486"/>
                          <a:pt x="3828" y="497"/>
                        </a:cubicBezTo>
                        <a:cubicBezTo>
                          <a:pt x="3938" y="519"/>
                          <a:pt x="4058" y="541"/>
                          <a:pt x="4146" y="541"/>
                        </a:cubicBezTo>
                        <a:cubicBezTo>
                          <a:pt x="4200" y="563"/>
                          <a:pt x="4266" y="574"/>
                          <a:pt x="4321" y="595"/>
                        </a:cubicBezTo>
                        <a:lnTo>
                          <a:pt x="4353" y="606"/>
                        </a:lnTo>
                        <a:cubicBezTo>
                          <a:pt x="4386" y="628"/>
                          <a:pt x="4430" y="639"/>
                          <a:pt x="4485" y="661"/>
                        </a:cubicBezTo>
                        <a:cubicBezTo>
                          <a:pt x="4988" y="902"/>
                          <a:pt x="5403" y="1295"/>
                          <a:pt x="5666" y="1799"/>
                        </a:cubicBezTo>
                        <a:lnTo>
                          <a:pt x="5721" y="1886"/>
                        </a:lnTo>
                        <a:cubicBezTo>
                          <a:pt x="5732" y="1886"/>
                          <a:pt x="5742" y="1886"/>
                          <a:pt x="5742" y="1864"/>
                        </a:cubicBezTo>
                        <a:lnTo>
                          <a:pt x="5830" y="1919"/>
                        </a:lnTo>
                        <a:cubicBezTo>
                          <a:pt x="5841" y="2006"/>
                          <a:pt x="5830" y="2105"/>
                          <a:pt x="5808" y="2192"/>
                        </a:cubicBezTo>
                        <a:cubicBezTo>
                          <a:pt x="5808" y="2269"/>
                          <a:pt x="5808" y="2345"/>
                          <a:pt x="5797" y="2411"/>
                        </a:cubicBezTo>
                        <a:cubicBezTo>
                          <a:pt x="5797" y="2444"/>
                          <a:pt x="5786" y="2466"/>
                          <a:pt x="5786" y="2488"/>
                        </a:cubicBezTo>
                        <a:cubicBezTo>
                          <a:pt x="5775" y="2520"/>
                          <a:pt x="5786" y="2564"/>
                          <a:pt x="5786" y="2597"/>
                        </a:cubicBezTo>
                        <a:cubicBezTo>
                          <a:pt x="5786" y="2630"/>
                          <a:pt x="5764" y="2641"/>
                          <a:pt x="5764" y="2663"/>
                        </a:cubicBezTo>
                        <a:cubicBezTo>
                          <a:pt x="5753" y="2706"/>
                          <a:pt x="5753" y="2761"/>
                          <a:pt x="5742" y="2816"/>
                        </a:cubicBezTo>
                        <a:cubicBezTo>
                          <a:pt x="5732" y="2870"/>
                          <a:pt x="5721" y="2914"/>
                          <a:pt x="5710" y="2947"/>
                        </a:cubicBezTo>
                        <a:lnTo>
                          <a:pt x="5688" y="3002"/>
                        </a:lnTo>
                        <a:cubicBezTo>
                          <a:pt x="5688" y="3133"/>
                          <a:pt x="5677" y="3264"/>
                          <a:pt x="5666" y="3395"/>
                        </a:cubicBezTo>
                        <a:cubicBezTo>
                          <a:pt x="5655" y="3483"/>
                          <a:pt x="5644" y="3549"/>
                          <a:pt x="5622" y="3614"/>
                        </a:cubicBezTo>
                        <a:cubicBezTo>
                          <a:pt x="5611" y="3647"/>
                          <a:pt x="5600" y="3680"/>
                          <a:pt x="5589" y="3713"/>
                        </a:cubicBezTo>
                        <a:cubicBezTo>
                          <a:pt x="5567" y="3756"/>
                          <a:pt x="5546" y="3800"/>
                          <a:pt x="5524" y="3855"/>
                        </a:cubicBezTo>
                        <a:cubicBezTo>
                          <a:pt x="5480" y="3942"/>
                          <a:pt x="5382" y="4106"/>
                          <a:pt x="5327" y="4194"/>
                        </a:cubicBezTo>
                        <a:cubicBezTo>
                          <a:pt x="5250" y="4358"/>
                          <a:pt x="5207" y="4434"/>
                          <a:pt x="5108" y="4588"/>
                        </a:cubicBezTo>
                        <a:cubicBezTo>
                          <a:pt x="4889" y="4927"/>
                          <a:pt x="4616" y="5222"/>
                          <a:pt x="4288" y="5463"/>
                        </a:cubicBezTo>
                        <a:cubicBezTo>
                          <a:pt x="4200" y="5517"/>
                          <a:pt x="4113" y="5572"/>
                          <a:pt x="4014" y="5616"/>
                        </a:cubicBezTo>
                        <a:cubicBezTo>
                          <a:pt x="3861" y="5692"/>
                          <a:pt x="3719" y="5725"/>
                          <a:pt x="3577" y="5802"/>
                        </a:cubicBezTo>
                        <a:cubicBezTo>
                          <a:pt x="3457" y="5867"/>
                          <a:pt x="3314" y="5911"/>
                          <a:pt x="3172" y="5922"/>
                        </a:cubicBezTo>
                        <a:cubicBezTo>
                          <a:pt x="3085" y="5933"/>
                          <a:pt x="2997" y="5938"/>
                          <a:pt x="2910" y="5938"/>
                        </a:cubicBezTo>
                        <a:cubicBezTo>
                          <a:pt x="2736" y="5938"/>
                          <a:pt x="2563" y="5918"/>
                          <a:pt x="2396" y="5889"/>
                        </a:cubicBezTo>
                        <a:cubicBezTo>
                          <a:pt x="1991" y="5802"/>
                          <a:pt x="1619" y="5605"/>
                          <a:pt x="1324" y="5320"/>
                        </a:cubicBezTo>
                        <a:cubicBezTo>
                          <a:pt x="1280" y="5288"/>
                          <a:pt x="1225" y="5233"/>
                          <a:pt x="1193" y="5189"/>
                        </a:cubicBezTo>
                        <a:lnTo>
                          <a:pt x="1127" y="5123"/>
                        </a:lnTo>
                        <a:lnTo>
                          <a:pt x="1072" y="5058"/>
                        </a:lnTo>
                        <a:cubicBezTo>
                          <a:pt x="985" y="4981"/>
                          <a:pt x="930" y="4872"/>
                          <a:pt x="908" y="4752"/>
                        </a:cubicBezTo>
                        <a:cubicBezTo>
                          <a:pt x="886" y="4631"/>
                          <a:pt x="864" y="4478"/>
                          <a:pt x="832" y="4314"/>
                        </a:cubicBezTo>
                        <a:lnTo>
                          <a:pt x="832" y="4347"/>
                        </a:lnTo>
                        <a:cubicBezTo>
                          <a:pt x="821" y="4369"/>
                          <a:pt x="810" y="4402"/>
                          <a:pt x="799" y="4434"/>
                        </a:cubicBezTo>
                        <a:cubicBezTo>
                          <a:pt x="799" y="4511"/>
                          <a:pt x="799" y="4599"/>
                          <a:pt x="799" y="4686"/>
                        </a:cubicBezTo>
                        <a:cubicBezTo>
                          <a:pt x="799" y="4752"/>
                          <a:pt x="821" y="4828"/>
                          <a:pt x="853" y="4883"/>
                        </a:cubicBezTo>
                        <a:lnTo>
                          <a:pt x="853" y="4948"/>
                        </a:lnTo>
                        <a:cubicBezTo>
                          <a:pt x="821" y="4959"/>
                          <a:pt x="810" y="4981"/>
                          <a:pt x="799" y="5014"/>
                        </a:cubicBezTo>
                        <a:cubicBezTo>
                          <a:pt x="777" y="5025"/>
                          <a:pt x="766" y="5036"/>
                          <a:pt x="755" y="5047"/>
                        </a:cubicBezTo>
                        <a:cubicBezTo>
                          <a:pt x="755" y="5069"/>
                          <a:pt x="722" y="5058"/>
                          <a:pt x="733" y="5091"/>
                        </a:cubicBezTo>
                        <a:cubicBezTo>
                          <a:pt x="689" y="5069"/>
                          <a:pt x="668" y="5058"/>
                          <a:pt x="635" y="5047"/>
                        </a:cubicBezTo>
                        <a:cubicBezTo>
                          <a:pt x="602" y="4938"/>
                          <a:pt x="591" y="4817"/>
                          <a:pt x="602" y="4708"/>
                        </a:cubicBezTo>
                        <a:cubicBezTo>
                          <a:pt x="613" y="4609"/>
                          <a:pt x="613" y="4522"/>
                          <a:pt x="635" y="4434"/>
                        </a:cubicBezTo>
                        <a:lnTo>
                          <a:pt x="657" y="4347"/>
                        </a:lnTo>
                        <a:cubicBezTo>
                          <a:pt x="668" y="4303"/>
                          <a:pt x="668" y="4259"/>
                          <a:pt x="689" y="4216"/>
                        </a:cubicBezTo>
                        <a:cubicBezTo>
                          <a:pt x="689" y="4194"/>
                          <a:pt x="711" y="4172"/>
                          <a:pt x="722" y="4139"/>
                        </a:cubicBezTo>
                        <a:lnTo>
                          <a:pt x="744" y="4095"/>
                        </a:lnTo>
                        <a:cubicBezTo>
                          <a:pt x="711" y="4041"/>
                          <a:pt x="678" y="3986"/>
                          <a:pt x="635" y="3942"/>
                        </a:cubicBezTo>
                        <a:cubicBezTo>
                          <a:pt x="591" y="3888"/>
                          <a:pt x="536" y="3833"/>
                          <a:pt x="471" y="3800"/>
                        </a:cubicBezTo>
                        <a:cubicBezTo>
                          <a:pt x="536" y="3767"/>
                          <a:pt x="591" y="3691"/>
                          <a:pt x="602" y="3614"/>
                        </a:cubicBezTo>
                        <a:cubicBezTo>
                          <a:pt x="624" y="3516"/>
                          <a:pt x="646" y="3472"/>
                          <a:pt x="678" y="3384"/>
                        </a:cubicBezTo>
                        <a:cubicBezTo>
                          <a:pt x="700" y="3297"/>
                          <a:pt x="711" y="3188"/>
                          <a:pt x="733" y="3122"/>
                        </a:cubicBezTo>
                        <a:cubicBezTo>
                          <a:pt x="766" y="2980"/>
                          <a:pt x="821" y="2838"/>
                          <a:pt x="875" y="2695"/>
                        </a:cubicBezTo>
                        <a:cubicBezTo>
                          <a:pt x="1028" y="2302"/>
                          <a:pt x="1247" y="1941"/>
                          <a:pt x="1521" y="1624"/>
                        </a:cubicBezTo>
                        <a:cubicBezTo>
                          <a:pt x="1608" y="1514"/>
                          <a:pt x="1696" y="1416"/>
                          <a:pt x="1805" y="1328"/>
                        </a:cubicBezTo>
                        <a:lnTo>
                          <a:pt x="1827" y="1306"/>
                        </a:lnTo>
                        <a:lnTo>
                          <a:pt x="1827" y="1295"/>
                        </a:lnTo>
                        <a:cubicBezTo>
                          <a:pt x="1958" y="1175"/>
                          <a:pt x="2111" y="1055"/>
                          <a:pt x="2264" y="945"/>
                        </a:cubicBezTo>
                        <a:lnTo>
                          <a:pt x="2450" y="836"/>
                        </a:lnTo>
                        <a:cubicBezTo>
                          <a:pt x="2494" y="803"/>
                          <a:pt x="2538" y="781"/>
                          <a:pt x="2592" y="760"/>
                        </a:cubicBezTo>
                        <a:cubicBezTo>
                          <a:pt x="2625" y="738"/>
                          <a:pt x="2833" y="639"/>
                          <a:pt x="2866" y="617"/>
                        </a:cubicBezTo>
                        <a:cubicBezTo>
                          <a:pt x="2986" y="574"/>
                          <a:pt x="3117" y="530"/>
                          <a:pt x="3249" y="497"/>
                        </a:cubicBezTo>
                        <a:cubicBezTo>
                          <a:pt x="3336" y="486"/>
                          <a:pt x="3424" y="475"/>
                          <a:pt x="3511" y="475"/>
                        </a:cubicBezTo>
                        <a:close/>
                        <a:moveTo>
                          <a:pt x="3596" y="1"/>
                        </a:moveTo>
                        <a:cubicBezTo>
                          <a:pt x="3476" y="1"/>
                          <a:pt x="3356" y="9"/>
                          <a:pt x="3238" y="27"/>
                        </a:cubicBezTo>
                        <a:cubicBezTo>
                          <a:pt x="2811" y="92"/>
                          <a:pt x="2407" y="256"/>
                          <a:pt x="2057" y="497"/>
                        </a:cubicBezTo>
                        <a:cubicBezTo>
                          <a:pt x="1411" y="924"/>
                          <a:pt x="897" y="1514"/>
                          <a:pt x="558" y="2203"/>
                        </a:cubicBezTo>
                        <a:cubicBezTo>
                          <a:pt x="328" y="2564"/>
                          <a:pt x="164" y="2958"/>
                          <a:pt x="44" y="3363"/>
                        </a:cubicBezTo>
                        <a:cubicBezTo>
                          <a:pt x="11" y="3461"/>
                          <a:pt x="0" y="3570"/>
                          <a:pt x="22" y="3669"/>
                        </a:cubicBezTo>
                        <a:cubicBezTo>
                          <a:pt x="33" y="3767"/>
                          <a:pt x="22" y="3800"/>
                          <a:pt x="44" y="3833"/>
                        </a:cubicBezTo>
                        <a:cubicBezTo>
                          <a:pt x="63" y="3871"/>
                          <a:pt x="107" y="3901"/>
                          <a:pt x="147" y="3901"/>
                        </a:cubicBezTo>
                        <a:cubicBezTo>
                          <a:pt x="153" y="3901"/>
                          <a:pt x="159" y="3900"/>
                          <a:pt x="164" y="3899"/>
                        </a:cubicBezTo>
                        <a:cubicBezTo>
                          <a:pt x="181" y="3904"/>
                          <a:pt x="194" y="3907"/>
                          <a:pt x="208" y="3907"/>
                        </a:cubicBezTo>
                        <a:cubicBezTo>
                          <a:pt x="222" y="3907"/>
                          <a:pt x="235" y="3904"/>
                          <a:pt x="252" y="3899"/>
                        </a:cubicBezTo>
                        <a:lnTo>
                          <a:pt x="274" y="3899"/>
                        </a:lnTo>
                        <a:cubicBezTo>
                          <a:pt x="274" y="3899"/>
                          <a:pt x="263" y="3909"/>
                          <a:pt x="263" y="3920"/>
                        </a:cubicBezTo>
                        <a:cubicBezTo>
                          <a:pt x="252" y="3920"/>
                          <a:pt x="263" y="3920"/>
                          <a:pt x="252" y="3931"/>
                        </a:cubicBezTo>
                        <a:cubicBezTo>
                          <a:pt x="219" y="3986"/>
                          <a:pt x="197" y="4041"/>
                          <a:pt x="197" y="4106"/>
                        </a:cubicBezTo>
                        <a:cubicBezTo>
                          <a:pt x="186" y="4172"/>
                          <a:pt x="186" y="4249"/>
                          <a:pt x="208" y="4314"/>
                        </a:cubicBezTo>
                        <a:cubicBezTo>
                          <a:pt x="274" y="4489"/>
                          <a:pt x="328" y="4675"/>
                          <a:pt x="372" y="4861"/>
                        </a:cubicBezTo>
                        <a:cubicBezTo>
                          <a:pt x="405" y="4981"/>
                          <a:pt x="449" y="5102"/>
                          <a:pt x="514" y="5211"/>
                        </a:cubicBezTo>
                        <a:cubicBezTo>
                          <a:pt x="536" y="5277"/>
                          <a:pt x="580" y="5331"/>
                          <a:pt x="613" y="5386"/>
                        </a:cubicBezTo>
                        <a:cubicBezTo>
                          <a:pt x="657" y="5441"/>
                          <a:pt x="700" y="5484"/>
                          <a:pt x="755" y="5528"/>
                        </a:cubicBezTo>
                        <a:cubicBezTo>
                          <a:pt x="886" y="5648"/>
                          <a:pt x="1050" y="5725"/>
                          <a:pt x="1193" y="5834"/>
                        </a:cubicBezTo>
                        <a:cubicBezTo>
                          <a:pt x="1346" y="5944"/>
                          <a:pt x="1510" y="6042"/>
                          <a:pt x="1674" y="6141"/>
                        </a:cubicBezTo>
                        <a:cubicBezTo>
                          <a:pt x="1947" y="6283"/>
                          <a:pt x="2242" y="6370"/>
                          <a:pt x="2549" y="6403"/>
                        </a:cubicBezTo>
                        <a:cubicBezTo>
                          <a:pt x="2657" y="6415"/>
                          <a:pt x="2766" y="6422"/>
                          <a:pt x="2874" y="6422"/>
                        </a:cubicBezTo>
                        <a:cubicBezTo>
                          <a:pt x="3442" y="6422"/>
                          <a:pt x="3998" y="6254"/>
                          <a:pt x="4485" y="5933"/>
                        </a:cubicBezTo>
                        <a:cubicBezTo>
                          <a:pt x="4835" y="5703"/>
                          <a:pt x="5130" y="5408"/>
                          <a:pt x="5382" y="5058"/>
                        </a:cubicBezTo>
                        <a:cubicBezTo>
                          <a:pt x="5546" y="4839"/>
                          <a:pt x="5699" y="4599"/>
                          <a:pt x="5830" y="4347"/>
                        </a:cubicBezTo>
                        <a:cubicBezTo>
                          <a:pt x="5885" y="4216"/>
                          <a:pt x="5950" y="4095"/>
                          <a:pt x="6005" y="3964"/>
                        </a:cubicBezTo>
                        <a:cubicBezTo>
                          <a:pt x="6060" y="3833"/>
                          <a:pt x="6103" y="3680"/>
                          <a:pt x="6136" y="3527"/>
                        </a:cubicBezTo>
                        <a:cubicBezTo>
                          <a:pt x="6169" y="3253"/>
                          <a:pt x="6180" y="2980"/>
                          <a:pt x="6169" y="2695"/>
                        </a:cubicBezTo>
                        <a:cubicBezTo>
                          <a:pt x="6169" y="2575"/>
                          <a:pt x="6180" y="2455"/>
                          <a:pt x="6202" y="2345"/>
                        </a:cubicBezTo>
                        <a:cubicBezTo>
                          <a:pt x="6202" y="2313"/>
                          <a:pt x="6213" y="2291"/>
                          <a:pt x="6224" y="2258"/>
                        </a:cubicBezTo>
                        <a:cubicBezTo>
                          <a:pt x="6224" y="2247"/>
                          <a:pt x="6235" y="2225"/>
                          <a:pt x="6235" y="2203"/>
                        </a:cubicBezTo>
                        <a:lnTo>
                          <a:pt x="6267" y="2127"/>
                        </a:lnTo>
                        <a:lnTo>
                          <a:pt x="6289" y="2083"/>
                        </a:lnTo>
                        <a:cubicBezTo>
                          <a:pt x="6289" y="2083"/>
                          <a:pt x="6289" y="2072"/>
                          <a:pt x="6289" y="2061"/>
                        </a:cubicBezTo>
                        <a:lnTo>
                          <a:pt x="6278" y="2050"/>
                        </a:lnTo>
                        <a:lnTo>
                          <a:pt x="6235" y="1963"/>
                        </a:lnTo>
                        <a:lnTo>
                          <a:pt x="6202" y="1875"/>
                        </a:lnTo>
                        <a:lnTo>
                          <a:pt x="6191" y="1842"/>
                        </a:lnTo>
                        <a:lnTo>
                          <a:pt x="6180" y="1820"/>
                        </a:lnTo>
                        <a:cubicBezTo>
                          <a:pt x="6060" y="1558"/>
                          <a:pt x="5907" y="1317"/>
                          <a:pt x="5742" y="1088"/>
                        </a:cubicBezTo>
                        <a:cubicBezTo>
                          <a:pt x="5513" y="814"/>
                          <a:pt x="5250" y="574"/>
                          <a:pt x="4955" y="366"/>
                        </a:cubicBezTo>
                        <a:cubicBezTo>
                          <a:pt x="4944" y="355"/>
                          <a:pt x="4922" y="344"/>
                          <a:pt x="4911" y="333"/>
                        </a:cubicBezTo>
                        <a:lnTo>
                          <a:pt x="4900" y="333"/>
                        </a:lnTo>
                        <a:cubicBezTo>
                          <a:pt x="4736" y="235"/>
                          <a:pt x="4550" y="158"/>
                          <a:pt x="4364" y="114"/>
                        </a:cubicBezTo>
                        <a:cubicBezTo>
                          <a:pt x="4111" y="40"/>
                          <a:pt x="3853" y="1"/>
                          <a:pt x="359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3"/>
                  <p:cNvSpPr/>
                  <p:nvPr/>
                </p:nvSpPr>
                <p:spPr>
                  <a:xfrm>
                    <a:off x="7655275" y="794275"/>
                    <a:ext cx="58800" cy="8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2" h="3210" extrusionOk="0">
                        <a:moveTo>
                          <a:pt x="2253" y="0"/>
                        </a:moveTo>
                        <a:cubicBezTo>
                          <a:pt x="2253" y="22"/>
                          <a:pt x="2243" y="22"/>
                          <a:pt x="2232" y="22"/>
                        </a:cubicBezTo>
                        <a:cubicBezTo>
                          <a:pt x="2232" y="22"/>
                          <a:pt x="2232" y="33"/>
                          <a:pt x="2232" y="33"/>
                        </a:cubicBezTo>
                        <a:cubicBezTo>
                          <a:pt x="2221" y="44"/>
                          <a:pt x="2199" y="44"/>
                          <a:pt x="2188" y="44"/>
                        </a:cubicBezTo>
                        <a:cubicBezTo>
                          <a:pt x="2166" y="66"/>
                          <a:pt x="2144" y="88"/>
                          <a:pt x="2111" y="99"/>
                        </a:cubicBezTo>
                        <a:cubicBezTo>
                          <a:pt x="2111" y="120"/>
                          <a:pt x="2111" y="131"/>
                          <a:pt x="2111" y="153"/>
                        </a:cubicBezTo>
                        <a:cubicBezTo>
                          <a:pt x="2133" y="208"/>
                          <a:pt x="2144" y="263"/>
                          <a:pt x="2144" y="328"/>
                        </a:cubicBezTo>
                        <a:cubicBezTo>
                          <a:pt x="2144" y="416"/>
                          <a:pt x="2166" y="492"/>
                          <a:pt x="2155" y="558"/>
                        </a:cubicBezTo>
                        <a:cubicBezTo>
                          <a:pt x="2155" y="580"/>
                          <a:pt x="2144" y="602"/>
                          <a:pt x="2144" y="624"/>
                        </a:cubicBezTo>
                        <a:cubicBezTo>
                          <a:pt x="2144" y="656"/>
                          <a:pt x="2144" y="689"/>
                          <a:pt x="2144" y="722"/>
                        </a:cubicBezTo>
                        <a:cubicBezTo>
                          <a:pt x="2144" y="766"/>
                          <a:pt x="2133" y="809"/>
                          <a:pt x="2122" y="853"/>
                        </a:cubicBezTo>
                        <a:cubicBezTo>
                          <a:pt x="2122" y="875"/>
                          <a:pt x="2111" y="886"/>
                          <a:pt x="2100" y="897"/>
                        </a:cubicBezTo>
                        <a:cubicBezTo>
                          <a:pt x="2100" y="908"/>
                          <a:pt x="2111" y="908"/>
                          <a:pt x="2111" y="919"/>
                        </a:cubicBezTo>
                        <a:cubicBezTo>
                          <a:pt x="2111" y="930"/>
                          <a:pt x="2100" y="930"/>
                          <a:pt x="2100" y="941"/>
                        </a:cubicBezTo>
                        <a:cubicBezTo>
                          <a:pt x="2089" y="1061"/>
                          <a:pt x="2057" y="1192"/>
                          <a:pt x="2013" y="1302"/>
                        </a:cubicBezTo>
                        <a:cubicBezTo>
                          <a:pt x="1980" y="1389"/>
                          <a:pt x="1914" y="1444"/>
                          <a:pt x="1893" y="1531"/>
                        </a:cubicBezTo>
                        <a:cubicBezTo>
                          <a:pt x="1893" y="1564"/>
                          <a:pt x="1893" y="1597"/>
                          <a:pt x="1893" y="1619"/>
                        </a:cubicBezTo>
                        <a:cubicBezTo>
                          <a:pt x="1893" y="1630"/>
                          <a:pt x="1882" y="1641"/>
                          <a:pt x="1882" y="1652"/>
                        </a:cubicBezTo>
                        <a:cubicBezTo>
                          <a:pt x="1882" y="1663"/>
                          <a:pt x="1882" y="1663"/>
                          <a:pt x="1882" y="1663"/>
                        </a:cubicBezTo>
                        <a:cubicBezTo>
                          <a:pt x="1849" y="1728"/>
                          <a:pt x="1816" y="1794"/>
                          <a:pt x="1772" y="1849"/>
                        </a:cubicBezTo>
                        <a:cubicBezTo>
                          <a:pt x="1750" y="1892"/>
                          <a:pt x="1718" y="1936"/>
                          <a:pt x="1685" y="1980"/>
                        </a:cubicBezTo>
                        <a:cubicBezTo>
                          <a:pt x="1674" y="2002"/>
                          <a:pt x="1663" y="2002"/>
                          <a:pt x="1652" y="2013"/>
                        </a:cubicBezTo>
                        <a:cubicBezTo>
                          <a:pt x="1630" y="2024"/>
                          <a:pt x="1586" y="2089"/>
                          <a:pt x="1564" y="2111"/>
                        </a:cubicBezTo>
                        <a:cubicBezTo>
                          <a:pt x="1553" y="2133"/>
                          <a:pt x="1521" y="2209"/>
                          <a:pt x="1488" y="2242"/>
                        </a:cubicBezTo>
                        <a:cubicBezTo>
                          <a:pt x="1422" y="2330"/>
                          <a:pt x="1335" y="2395"/>
                          <a:pt x="1247" y="2450"/>
                        </a:cubicBezTo>
                        <a:cubicBezTo>
                          <a:pt x="1171" y="2505"/>
                          <a:pt x="1083" y="2549"/>
                          <a:pt x="985" y="2581"/>
                        </a:cubicBezTo>
                        <a:cubicBezTo>
                          <a:pt x="919" y="2636"/>
                          <a:pt x="853" y="2669"/>
                          <a:pt x="777" y="2702"/>
                        </a:cubicBezTo>
                        <a:cubicBezTo>
                          <a:pt x="744" y="2713"/>
                          <a:pt x="733" y="2734"/>
                          <a:pt x="700" y="2745"/>
                        </a:cubicBezTo>
                        <a:cubicBezTo>
                          <a:pt x="678" y="2756"/>
                          <a:pt x="657" y="2767"/>
                          <a:pt x="624" y="2778"/>
                        </a:cubicBezTo>
                        <a:cubicBezTo>
                          <a:pt x="602" y="2789"/>
                          <a:pt x="591" y="2811"/>
                          <a:pt x="558" y="2822"/>
                        </a:cubicBezTo>
                        <a:cubicBezTo>
                          <a:pt x="536" y="2844"/>
                          <a:pt x="460" y="2877"/>
                          <a:pt x="405" y="2898"/>
                        </a:cubicBezTo>
                        <a:cubicBezTo>
                          <a:pt x="372" y="2920"/>
                          <a:pt x="350" y="2942"/>
                          <a:pt x="328" y="2964"/>
                        </a:cubicBezTo>
                        <a:cubicBezTo>
                          <a:pt x="241" y="3019"/>
                          <a:pt x="143" y="3063"/>
                          <a:pt x="55" y="3117"/>
                        </a:cubicBezTo>
                        <a:cubicBezTo>
                          <a:pt x="55" y="3150"/>
                          <a:pt x="0" y="3183"/>
                          <a:pt x="22" y="3205"/>
                        </a:cubicBezTo>
                        <a:cubicBezTo>
                          <a:pt x="27" y="3208"/>
                          <a:pt x="34" y="3210"/>
                          <a:pt x="41" y="3210"/>
                        </a:cubicBezTo>
                        <a:cubicBezTo>
                          <a:pt x="79" y="3210"/>
                          <a:pt x="140" y="3165"/>
                          <a:pt x="186" y="3128"/>
                        </a:cubicBezTo>
                        <a:cubicBezTo>
                          <a:pt x="241" y="3084"/>
                          <a:pt x="318" y="3052"/>
                          <a:pt x="328" y="3030"/>
                        </a:cubicBezTo>
                        <a:cubicBezTo>
                          <a:pt x="383" y="3030"/>
                          <a:pt x="449" y="2975"/>
                          <a:pt x="503" y="2942"/>
                        </a:cubicBezTo>
                        <a:cubicBezTo>
                          <a:pt x="602" y="2888"/>
                          <a:pt x="678" y="2844"/>
                          <a:pt x="777" y="2789"/>
                        </a:cubicBezTo>
                        <a:cubicBezTo>
                          <a:pt x="875" y="2745"/>
                          <a:pt x="985" y="2680"/>
                          <a:pt x="1050" y="2647"/>
                        </a:cubicBezTo>
                        <a:cubicBezTo>
                          <a:pt x="1083" y="2636"/>
                          <a:pt x="1116" y="2625"/>
                          <a:pt x="1149" y="2614"/>
                        </a:cubicBezTo>
                        <a:cubicBezTo>
                          <a:pt x="1160" y="2614"/>
                          <a:pt x="1160" y="2603"/>
                          <a:pt x="1171" y="2603"/>
                        </a:cubicBezTo>
                        <a:cubicBezTo>
                          <a:pt x="1225" y="2570"/>
                          <a:pt x="1280" y="2559"/>
                          <a:pt x="1313" y="2549"/>
                        </a:cubicBezTo>
                        <a:cubicBezTo>
                          <a:pt x="1346" y="2538"/>
                          <a:pt x="1378" y="2516"/>
                          <a:pt x="1400" y="2494"/>
                        </a:cubicBezTo>
                        <a:cubicBezTo>
                          <a:pt x="1444" y="2461"/>
                          <a:pt x="1477" y="2417"/>
                          <a:pt x="1510" y="2374"/>
                        </a:cubicBezTo>
                        <a:cubicBezTo>
                          <a:pt x="1553" y="2330"/>
                          <a:pt x="1608" y="2286"/>
                          <a:pt x="1663" y="2231"/>
                        </a:cubicBezTo>
                        <a:cubicBezTo>
                          <a:pt x="1718" y="2177"/>
                          <a:pt x="1761" y="2122"/>
                          <a:pt x="1805" y="2056"/>
                        </a:cubicBezTo>
                        <a:cubicBezTo>
                          <a:pt x="1816" y="2034"/>
                          <a:pt x="1838" y="2034"/>
                          <a:pt x="1849" y="2013"/>
                        </a:cubicBezTo>
                        <a:cubicBezTo>
                          <a:pt x="1860" y="2002"/>
                          <a:pt x="1860" y="1980"/>
                          <a:pt x="1871" y="1969"/>
                        </a:cubicBezTo>
                        <a:cubicBezTo>
                          <a:pt x="1882" y="1947"/>
                          <a:pt x="1903" y="1925"/>
                          <a:pt x="1914" y="1903"/>
                        </a:cubicBezTo>
                        <a:cubicBezTo>
                          <a:pt x="1958" y="1838"/>
                          <a:pt x="1991" y="1761"/>
                          <a:pt x="2024" y="1706"/>
                        </a:cubicBezTo>
                        <a:cubicBezTo>
                          <a:pt x="2057" y="1663"/>
                          <a:pt x="2078" y="1641"/>
                          <a:pt x="2100" y="1597"/>
                        </a:cubicBezTo>
                        <a:cubicBezTo>
                          <a:pt x="2111" y="1564"/>
                          <a:pt x="2122" y="1531"/>
                          <a:pt x="2133" y="1488"/>
                        </a:cubicBezTo>
                        <a:cubicBezTo>
                          <a:pt x="2144" y="1455"/>
                          <a:pt x="2155" y="1411"/>
                          <a:pt x="2166" y="1378"/>
                        </a:cubicBezTo>
                        <a:cubicBezTo>
                          <a:pt x="2166" y="1345"/>
                          <a:pt x="2166" y="1269"/>
                          <a:pt x="2177" y="1236"/>
                        </a:cubicBezTo>
                        <a:cubicBezTo>
                          <a:pt x="2188" y="1192"/>
                          <a:pt x="2188" y="1170"/>
                          <a:pt x="2199" y="1138"/>
                        </a:cubicBezTo>
                        <a:lnTo>
                          <a:pt x="2210" y="1094"/>
                        </a:lnTo>
                        <a:cubicBezTo>
                          <a:pt x="2221" y="1050"/>
                          <a:pt x="2232" y="995"/>
                          <a:pt x="2243" y="952"/>
                        </a:cubicBezTo>
                        <a:cubicBezTo>
                          <a:pt x="2253" y="908"/>
                          <a:pt x="2264" y="842"/>
                          <a:pt x="2275" y="799"/>
                        </a:cubicBezTo>
                        <a:cubicBezTo>
                          <a:pt x="2275" y="777"/>
                          <a:pt x="2286" y="755"/>
                          <a:pt x="2286" y="733"/>
                        </a:cubicBezTo>
                        <a:cubicBezTo>
                          <a:pt x="2286" y="711"/>
                          <a:pt x="2286" y="667"/>
                          <a:pt x="2286" y="634"/>
                        </a:cubicBezTo>
                        <a:cubicBezTo>
                          <a:pt x="2286" y="591"/>
                          <a:pt x="2297" y="580"/>
                          <a:pt x="2297" y="558"/>
                        </a:cubicBezTo>
                        <a:cubicBezTo>
                          <a:pt x="2308" y="481"/>
                          <a:pt x="2308" y="405"/>
                          <a:pt x="2319" y="339"/>
                        </a:cubicBezTo>
                        <a:cubicBezTo>
                          <a:pt x="2341" y="252"/>
                          <a:pt x="2352" y="164"/>
                          <a:pt x="2341" y="77"/>
                        </a:cubicBezTo>
                        <a:lnTo>
                          <a:pt x="225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3"/>
                  <p:cNvSpPr/>
                  <p:nvPr/>
                </p:nvSpPr>
                <p:spPr>
                  <a:xfrm>
                    <a:off x="7582800" y="776800"/>
                    <a:ext cx="74400" cy="9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6" h="3904" extrusionOk="0">
                        <a:moveTo>
                          <a:pt x="2939" y="0"/>
                        </a:moveTo>
                        <a:cubicBezTo>
                          <a:pt x="2894" y="0"/>
                          <a:pt x="2806" y="41"/>
                          <a:pt x="2746" y="76"/>
                        </a:cubicBezTo>
                        <a:cubicBezTo>
                          <a:pt x="2681" y="108"/>
                          <a:pt x="2615" y="141"/>
                          <a:pt x="2560" y="185"/>
                        </a:cubicBezTo>
                        <a:cubicBezTo>
                          <a:pt x="2484" y="207"/>
                          <a:pt x="2407" y="251"/>
                          <a:pt x="2352" y="305"/>
                        </a:cubicBezTo>
                        <a:cubicBezTo>
                          <a:pt x="2254" y="393"/>
                          <a:pt x="2167" y="469"/>
                          <a:pt x="2079" y="557"/>
                        </a:cubicBezTo>
                        <a:cubicBezTo>
                          <a:pt x="1992" y="655"/>
                          <a:pt x="1915" y="743"/>
                          <a:pt x="1838" y="852"/>
                        </a:cubicBezTo>
                        <a:cubicBezTo>
                          <a:pt x="1817" y="874"/>
                          <a:pt x="1762" y="929"/>
                          <a:pt x="1751" y="940"/>
                        </a:cubicBezTo>
                        <a:cubicBezTo>
                          <a:pt x="1740" y="951"/>
                          <a:pt x="1751" y="962"/>
                          <a:pt x="1740" y="962"/>
                        </a:cubicBezTo>
                        <a:cubicBezTo>
                          <a:pt x="1696" y="1027"/>
                          <a:pt x="1642" y="1071"/>
                          <a:pt x="1620" y="1104"/>
                        </a:cubicBezTo>
                        <a:cubicBezTo>
                          <a:pt x="1598" y="1137"/>
                          <a:pt x="1576" y="1169"/>
                          <a:pt x="1554" y="1202"/>
                        </a:cubicBezTo>
                        <a:cubicBezTo>
                          <a:pt x="1532" y="1257"/>
                          <a:pt x="1521" y="1333"/>
                          <a:pt x="1499" y="1388"/>
                        </a:cubicBezTo>
                        <a:cubicBezTo>
                          <a:pt x="1467" y="1454"/>
                          <a:pt x="1423" y="1530"/>
                          <a:pt x="1379" y="1596"/>
                        </a:cubicBezTo>
                        <a:cubicBezTo>
                          <a:pt x="1335" y="1662"/>
                          <a:pt x="1292" y="1738"/>
                          <a:pt x="1226" y="1804"/>
                        </a:cubicBezTo>
                        <a:cubicBezTo>
                          <a:pt x="1215" y="1815"/>
                          <a:pt x="1193" y="1826"/>
                          <a:pt x="1182" y="1837"/>
                        </a:cubicBezTo>
                        <a:cubicBezTo>
                          <a:pt x="1171" y="1848"/>
                          <a:pt x="1160" y="1869"/>
                          <a:pt x="1138" y="1880"/>
                        </a:cubicBezTo>
                        <a:cubicBezTo>
                          <a:pt x="1117" y="1902"/>
                          <a:pt x="1095" y="1913"/>
                          <a:pt x="1073" y="1935"/>
                        </a:cubicBezTo>
                        <a:cubicBezTo>
                          <a:pt x="996" y="1990"/>
                          <a:pt x="920" y="2044"/>
                          <a:pt x="865" y="2077"/>
                        </a:cubicBezTo>
                        <a:cubicBezTo>
                          <a:pt x="799" y="2121"/>
                          <a:pt x="767" y="2121"/>
                          <a:pt x="723" y="2143"/>
                        </a:cubicBezTo>
                        <a:cubicBezTo>
                          <a:pt x="690" y="2176"/>
                          <a:pt x="646" y="2208"/>
                          <a:pt x="613" y="2241"/>
                        </a:cubicBezTo>
                        <a:cubicBezTo>
                          <a:pt x="581" y="2274"/>
                          <a:pt x="548" y="2307"/>
                          <a:pt x="515" y="2340"/>
                        </a:cubicBezTo>
                        <a:cubicBezTo>
                          <a:pt x="482" y="2383"/>
                          <a:pt x="449" y="2438"/>
                          <a:pt x="417" y="2493"/>
                        </a:cubicBezTo>
                        <a:cubicBezTo>
                          <a:pt x="384" y="2526"/>
                          <a:pt x="340" y="2580"/>
                          <a:pt x="307" y="2624"/>
                        </a:cubicBezTo>
                        <a:cubicBezTo>
                          <a:pt x="274" y="2668"/>
                          <a:pt x="242" y="2723"/>
                          <a:pt x="209" y="2777"/>
                        </a:cubicBezTo>
                        <a:cubicBezTo>
                          <a:pt x="187" y="2832"/>
                          <a:pt x="165" y="2865"/>
                          <a:pt x="154" y="2919"/>
                        </a:cubicBezTo>
                        <a:lnTo>
                          <a:pt x="132" y="2963"/>
                        </a:lnTo>
                        <a:cubicBezTo>
                          <a:pt x="121" y="2985"/>
                          <a:pt x="110" y="3007"/>
                          <a:pt x="99" y="3029"/>
                        </a:cubicBezTo>
                        <a:cubicBezTo>
                          <a:pt x="88" y="3083"/>
                          <a:pt x="78" y="3116"/>
                          <a:pt x="67" y="3160"/>
                        </a:cubicBezTo>
                        <a:lnTo>
                          <a:pt x="45" y="3258"/>
                        </a:lnTo>
                        <a:cubicBezTo>
                          <a:pt x="23" y="3346"/>
                          <a:pt x="23" y="3433"/>
                          <a:pt x="23" y="3532"/>
                        </a:cubicBezTo>
                        <a:cubicBezTo>
                          <a:pt x="1" y="3641"/>
                          <a:pt x="12" y="3762"/>
                          <a:pt x="45" y="3860"/>
                        </a:cubicBezTo>
                        <a:cubicBezTo>
                          <a:pt x="78" y="3882"/>
                          <a:pt x="99" y="3893"/>
                          <a:pt x="143" y="3904"/>
                        </a:cubicBezTo>
                        <a:cubicBezTo>
                          <a:pt x="132" y="3871"/>
                          <a:pt x="176" y="3893"/>
                          <a:pt x="165" y="3860"/>
                        </a:cubicBezTo>
                        <a:cubicBezTo>
                          <a:pt x="176" y="3849"/>
                          <a:pt x="198" y="3849"/>
                          <a:pt x="209" y="3838"/>
                        </a:cubicBezTo>
                        <a:cubicBezTo>
                          <a:pt x="220" y="3805"/>
                          <a:pt x="242" y="3783"/>
                          <a:pt x="263" y="3762"/>
                        </a:cubicBezTo>
                        <a:cubicBezTo>
                          <a:pt x="253" y="3740"/>
                          <a:pt x="263" y="3729"/>
                          <a:pt x="263" y="3707"/>
                        </a:cubicBezTo>
                        <a:cubicBezTo>
                          <a:pt x="231" y="3652"/>
                          <a:pt x="209" y="3576"/>
                          <a:pt x="220" y="3510"/>
                        </a:cubicBezTo>
                        <a:cubicBezTo>
                          <a:pt x="209" y="3423"/>
                          <a:pt x="209" y="3335"/>
                          <a:pt x="220" y="3248"/>
                        </a:cubicBezTo>
                        <a:cubicBezTo>
                          <a:pt x="220" y="3226"/>
                          <a:pt x="231" y="3193"/>
                          <a:pt x="242" y="3171"/>
                        </a:cubicBezTo>
                        <a:lnTo>
                          <a:pt x="242" y="3138"/>
                        </a:lnTo>
                        <a:cubicBezTo>
                          <a:pt x="242" y="3105"/>
                          <a:pt x="242" y="3083"/>
                          <a:pt x="253" y="3062"/>
                        </a:cubicBezTo>
                        <a:cubicBezTo>
                          <a:pt x="263" y="3007"/>
                          <a:pt x="285" y="2963"/>
                          <a:pt x="307" y="2908"/>
                        </a:cubicBezTo>
                        <a:cubicBezTo>
                          <a:pt x="318" y="2898"/>
                          <a:pt x="340" y="2887"/>
                          <a:pt x="351" y="2876"/>
                        </a:cubicBezTo>
                        <a:cubicBezTo>
                          <a:pt x="340" y="2865"/>
                          <a:pt x="340" y="2865"/>
                          <a:pt x="351" y="2854"/>
                        </a:cubicBezTo>
                        <a:cubicBezTo>
                          <a:pt x="351" y="2843"/>
                          <a:pt x="362" y="2843"/>
                          <a:pt x="362" y="2832"/>
                        </a:cubicBezTo>
                        <a:cubicBezTo>
                          <a:pt x="428" y="2701"/>
                          <a:pt x="515" y="2580"/>
                          <a:pt x="624" y="2471"/>
                        </a:cubicBezTo>
                        <a:cubicBezTo>
                          <a:pt x="701" y="2405"/>
                          <a:pt x="799" y="2383"/>
                          <a:pt x="887" y="2318"/>
                        </a:cubicBezTo>
                        <a:cubicBezTo>
                          <a:pt x="898" y="2285"/>
                          <a:pt x="920" y="2252"/>
                          <a:pt x="942" y="2219"/>
                        </a:cubicBezTo>
                        <a:cubicBezTo>
                          <a:pt x="953" y="2208"/>
                          <a:pt x="963" y="2208"/>
                          <a:pt x="974" y="2198"/>
                        </a:cubicBezTo>
                        <a:cubicBezTo>
                          <a:pt x="985" y="2187"/>
                          <a:pt x="974" y="2187"/>
                          <a:pt x="985" y="2176"/>
                        </a:cubicBezTo>
                        <a:cubicBezTo>
                          <a:pt x="1040" y="2132"/>
                          <a:pt x="1128" y="2088"/>
                          <a:pt x="1204" y="2023"/>
                        </a:cubicBezTo>
                        <a:cubicBezTo>
                          <a:pt x="1270" y="1968"/>
                          <a:pt x="1292" y="1924"/>
                          <a:pt x="1346" y="1880"/>
                        </a:cubicBezTo>
                        <a:cubicBezTo>
                          <a:pt x="1368" y="1858"/>
                          <a:pt x="1379" y="1858"/>
                          <a:pt x="1401" y="1837"/>
                        </a:cubicBezTo>
                        <a:cubicBezTo>
                          <a:pt x="1445" y="1793"/>
                          <a:pt x="1477" y="1749"/>
                          <a:pt x="1499" y="1694"/>
                        </a:cubicBezTo>
                        <a:cubicBezTo>
                          <a:pt x="1521" y="1640"/>
                          <a:pt x="1543" y="1574"/>
                          <a:pt x="1565" y="1508"/>
                        </a:cubicBezTo>
                        <a:cubicBezTo>
                          <a:pt x="1609" y="1388"/>
                          <a:pt x="1663" y="1268"/>
                          <a:pt x="1718" y="1148"/>
                        </a:cubicBezTo>
                        <a:cubicBezTo>
                          <a:pt x="1773" y="1049"/>
                          <a:pt x="1849" y="962"/>
                          <a:pt x="1926" y="874"/>
                        </a:cubicBezTo>
                        <a:cubicBezTo>
                          <a:pt x="1970" y="787"/>
                          <a:pt x="2035" y="721"/>
                          <a:pt x="2112" y="655"/>
                        </a:cubicBezTo>
                        <a:cubicBezTo>
                          <a:pt x="2134" y="633"/>
                          <a:pt x="2156" y="601"/>
                          <a:pt x="2177" y="579"/>
                        </a:cubicBezTo>
                        <a:cubicBezTo>
                          <a:pt x="2199" y="557"/>
                          <a:pt x="2221" y="535"/>
                          <a:pt x="2254" y="513"/>
                        </a:cubicBezTo>
                        <a:cubicBezTo>
                          <a:pt x="2276" y="491"/>
                          <a:pt x="2287" y="469"/>
                          <a:pt x="2309" y="437"/>
                        </a:cubicBezTo>
                        <a:cubicBezTo>
                          <a:pt x="2363" y="404"/>
                          <a:pt x="2418" y="360"/>
                          <a:pt x="2484" y="327"/>
                        </a:cubicBezTo>
                        <a:cubicBezTo>
                          <a:pt x="2517" y="305"/>
                          <a:pt x="2538" y="273"/>
                          <a:pt x="2571" y="251"/>
                        </a:cubicBezTo>
                        <a:cubicBezTo>
                          <a:pt x="2670" y="185"/>
                          <a:pt x="2779" y="130"/>
                          <a:pt x="2899" y="98"/>
                        </a:cubicBezTo>
                        <a:cubicBezTo>
                          <a:pt x="2910" y="54"/>
                          <a:pt x="2976" y="43"/>
                          <a:pt x="2965" y="10"/>
                        </a:cubicBezTo>
                        <a:cubicBezTo>
                          <a:pt x="2960" y="3"/>
                          <a:pt x="2951" y="0"/>
                          <a:pt x="293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09" name="Google Shape;309;p3"/>
                <p:cNvGrpSpPr/>
                <p:nvPr/>
              </p:nvGrpSpPr>
              <p:grpSpPr>
                <a:xfrm rot="10800000" flipH="1">
                  <a:off x="10972475" y="4141013"/>
                  <a:ext cx="32825" cy="22950"/>
                  <a:chOff x="8097425" y="1383825"/>
                  <a:chExt cx="32825" cy="22950"/>
                </a:xfrm>
              </p:grpSpPr>
              <p:sp>
                <p:nvSpPr>
                  <p:cNvPr id="310" name="Google Shape;310;p3"/>
                  <p:cNvSpPr/>
                  <p:nvPr/>
                </p:nvSpPr>
                <p:spPr>
                  <a:xfrm>
                    <a:off x="8123125" y="1404300"/>
                    <a:ext cx="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" extrusionOk="0">
                        <a:moveTo>
                          <a:pt x="0" y="0"/>
                        </a:move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3"/>
                  <p:cNvSpPr/>
                  <p:nvPr/>
                </p:nvSpPr>
                <p:spPr>
                  <a:xfrm>
                    <a:off x="8097425" y="1383825"/>
                    <a:ext cx="32825" cy="2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3" h="918" extrusionOk="0">
                        <a:moveTo>
                          <a:pt x="711" y="119"/>
                        </a:moveTo>
                        <a:cubicBezTo>
                          <a:pt x="788" y="119"/>
                          <a:pt x="853" y="130"/>
                          <a:pt x="919" y="163"/>
                        </a:cubicBezTo>
                        <a:cubicBezTo>
                          <a:pt x="941" y="163"/>
                          <a:pt x="952" y="174"/>
                          <a:pt x="974" y="185"/>
                        </a:cubicBezTo>
                        <a:cubicBezTo>
                          <a:pt x="995" y="196"/>
                          <a:pt x="1017" y="207"/>
                          <a:pt x="1039" y="229"/>
                        </a:cubicBezTo>
                        <a:cubicBezTo>
                          <a:pt x="1072" y="229"/>
                          <a:pt x="1094" y="240"/>
                          <a:pt x="1116" y="261"/>
                        </a:cubicBezTo>
                        <a:cubicBezTo>
                          <a:pt x="1138" y="283"/>
                          <a:pt x="1170" y="316"/>
                          <a:pt x="1192" y="360"/>
                        </a:cubicBezTo>
                        <a:cubicBezTo>
                          <a:pt x="1214" y="415"/>
                          <a:pt x="1203" y="480"/>
                          <a:pt x="1159" y="524"/>
                        </a:cubicBezTo>
                        <a:cubicBezTo>
                          <a:pt x="1149" y="546"/>
                          <a:pt x="1138" y="557"/>
                          <a:pt x="1127" y="579"/>
                        </a:cubicBezTo>
                        <a:cubicBezTo>
                          <a:pt x="1116" y="590"/>
                          <a:pt x="1105" y="601"/>
                          <a:pt x="1094" y="611"/>
                        </a:cubicBezTo>
                        <a:cubicBezTo>
                          <a:pt x="1094" y="622"/>
                          <a:pt x="1094" y="633"/>
                          <a:pt x="1094" y="633"/>
                        </a:cubicBezTo>
                        <a:cubicBezTo>
                          <a:pt x="1094" y="655"/>
                          <a:pt x="1083" y="677"/>
                          <a:pt x="1072" y="699"/>
                        </a:cubicBezTo>
                        <a:cubicBezTo>
                          <a:pt x="1050" y="721"/>
                          <a:pt x="1039" y="754"/>
                          <a:pt x="1017" y="776"/>
                        </a:cubicBezTo>
                        <a:lnTo>
                          <a:pt x="1006" y="786"/>
                        </a:lnTo>
                        <a:cubicBezTo>
                          <a:pt x="1006" y="786"/>
                          <a:pt x="995" y="797"/>
                          <a:pt x="984" y="808"/>
                        </a:cubicBezTo>
                        <a:lnTo>
                          <a:pt x="974" y="830"/>
                        </a:lnTo>
                        <a:lnTo>
                          <a:pt x="952" y="830"/>
                        </a:lnTo>
                        <a:cubicBezTo>
                          <a:pt x="941" y="841"/>
                          <a:pt x="930" y="852"/>
                          <a:pt x="908" y="863"/>
                        </a:cubicBezTo>
                        <a:cubicBezTo>
                          <a:pt x="897" y="874"/>
                          <a:pt x="886" y="885"/>
                          <a:pt x="864" y="885"/>
                        </a:cubicBezTo>
                        <a:lnTo>
                          <a:pt x="853" y="885"/>
                        </a:lnTo>
                        <a:cubicBezTo>
                          <a:pt x="853" y="885"/>
                          <a:pt x="842" y="874"/>
                          <a:pt x="842" y="874"/>
                        </a:cubicBezTo>
                        <a:cubicBezTo>
                          <a:pt x="842" y="863"/>
                          <a:pt x="842" y="863"/>
                          <a:pt x="842" y="863"/>
                        </a:cubicBezTo>
                        <a:lnTo>
                          <a:pt x="842" y="852"/>
                        </a:lnTo>
                        <a:cubicBezTo>
                          <a:pt x="842" y="852"/>
                          <a:pt x="842" y="841"/>
                          <a:pt x="853" y="841"/>
                        </a:cubicBezTo>
                        <a:lnTo>
                          <a:pt x="700" y="841"/>
                        </a:lnTo>
                        <a:cubicBezTo>
                          <a:pt x="689" y="830"/>
                          <a:pt x="667" y="830"/>
                          <a:pt x="656" y="830"/>
                        </a:cubicBezTo>
                        <a:cubicBezTo>
                          <a:pt x="645" y="819"/>
                          <a:pt x="634" y="819"/>
                          <a:pt x="634" y="808"/>
                        </a:cubicBezTo>
                        <a:cubicBezTo>
                          <a:pt x="624" y="797"/>
                          <a:pt x="613" y="797"/>
                          <a:pt x="602" y="786"/>
                        </a:cubicBezTo>
                        <a:lnTo>
                          <a:pt x="569" y="786"/>
                        </a:lnTo>
                        <a:cubicBezTo>
                          <a:pt x="547" y="786"/>
                          <a:pt x="525" y="776"/>
                          <a:pt x="503" y="776"/>
                        </a:cubicBezTo>
                        <a:lnTo>
                          <a:pt x="492" y="776"/>
                        </a:lnTo>
                        <a:cubicBezTo>
                          <a:pt x="459" y="776"/>
                          <a:pt x="438" y="765"/>
                          <a:pt x="405" y="754"/>
                        </a:cubicBezTo>
                        <a:cubicBezTo>
                          <a:pt x="383" y="743"/>
                          <a:pt x="372" y="732"/>
                          <a:pt x="350" y="721"/>
                        </a:cubicBezTo>
                        <a:cubicBezTo>
                          <a:pt x="339" y="710"/>
                          <a:pt x="317" y="699"/>
                          <a:pt x="306" y="688"/>
                        </a:cubicBezTo>
                        <a:cubicBezTo>
                          <a:pt x="284" y="677"/>
                          <a:pt x="274" y="666"/>
                          <a:pt x="252" y="655"/>
                        </a:cubicBezTo>
                        <a:cubicBezTo>
                          <a:pt x="241" y="644"/>
                          <a:pt x="230" y="622"/>
                          <a:pt x="230" y="611"/>
                        </a:cubicBezTo>
                        <a:cubicBezTo>
                          <a:pt x="208" y="590"/>
                          <a:pt x="186" y="535"/>
                          <a:pt x="164" y="513"/>
                        </a:cubicBezTo>
                        <a:lnTo>
                          <a:pt x="153" y="480"/>
                        </a:lnTo>
                        <a:cubicBezTo>
                          <a:pt x="142" y="469"/>
                          <a:pt x="142" y="469"/>
                          <a:pt x="142" y="458"/>
                        </a:cubicBezTo>
                        <a:cubicBezTo>
                          <a:pt x="109" y="382"/>
                          <a:pt x="109" y="436"/>
                          <a:pt x="142" y="371"/>
                        </a:cubicBezTo>
                        <a:cubicBezTo>
                          <a:pt x="164" y="327"/>
                          <a:pt x="197" y="294"/>
                          <a:pt x="230" y="261"/>
                        </a:cubicBezTo>
                        <a:cubicBezTo>
                          <a:pt x="252" y="229"/>
                          <a:pt x="284" y="207"/>
                          <a:pt x="306" y="196"/>
                        </a:cubicBezTo>
                        <a:cubicBezTo>
                          <a:pt x="361" y="163"/>
                          <a:pt x="427" y="141"/>
                          <a:pt x="481" y="130"/>
                        </a:cubicBezTo>
                        <a:cubicBezTo>
                          <a:pt x="514" y="119"/>
                          <a:pt x="547" y="119"/>
                          <a:pt x="569" y="119"/>
                        </a:cubicBezTo>
                        <a:close/>
                        <a:moveTo>
                          <a:pt x="647" y="1"/>
                        </a:moveTo>
                        <a:cubicBezTo>
                          <a:pt x="483" y="1"/>
                          <a:pt x="330" y="55"/>
                          <a:pt x="197" y="152"/>
                        </a:cubicBezTo>
                        <a:cubicBezTo>
                          <a:pt x="153" y="185"/>
                          <a:pt x="120" y="218"/>
                          <a:pt x="88" y="261"/>
                        </a:cubicBezTo>
                        <a:cubicBezTo>
                          <a:pt x="66" y="283"/>
                          <a:pt x="44" y="305"/>
                          <a:pt x="33" y="338"/>
                        </a:cubicBezTo>
                        <a:lnTo>
                          <a:pt x="0" y="393"/>
                        </a:lnTo>
                        <a:lnTo>
                          <a:pt x="0" y="404"/>
                        </a:lnTo>
                        <a:lnTo>
                          <a:pt x="0" y="426"/>
                        </a:lnTo>
                        <a:lnTo>
                          <a:pt x="11" y="458"/>
                        </a:lnTo>
                        <a:lnTo>
                          <a:pt x="11" y="469"/>
                        </a:lnTo>
                        <a:cubicBezTo>
                          <a:pt x="22" y="491"/>
                          <a:pt x="33" y="524"/>
                          <a:pt x="44" y="557"/>
                        </a:cubicBezTo>
                        <a:cubicBezTo>
                          <a:pt x="77" y="611"/>
                          <a:pt x="109" y="666"/>
                          <a:pt x="142" y="721"/>
                        </a:cubicBezTo>
                        <a:cubicBezTo>
                          <a:pt x="197" y="776"/>
                          <a:pt x="252" y="819"/>
                          <a:pt x="328" y="852"/>
                        </a:cubicBezTo>
                        <a:cubicBezTo>
                          <a:pt x="361" y="874"/>
                          <a:pt x="405" y="885"/>
                          <a:pt x="438" y="896"/>
                        </a:cubicBezTo>
                        <a:cubicBezTo>
                          <a:pt x="470" y="896"/>
                          <a:pt x="503" y="907"/>
                          <a:pt x="536" y="907"/>
                        </a:cubicBezTo>
                        <a:cubicBezTo>
                          <a:pt x="602" y="918"/>
                          <a:pt x="667" y="918"/>
                          <a:pt x="733" y="918"/>
                        </a:cubicBezTo>
                        <a:lnTo>
                          <a:pt x="963" y="918"/>
                        </a:lnTo>
                        <a:cubicBezTo>
                          <a:pt x="974" y="907"/>
                          <a:pt x="995" y="907"/>
                          <a:pt x="1017" y="885"/>
                        </a:cubicBezTo>
                        <a:cubicBezTo>
                          <a:pt x="1028" y="874"/>
                          <a:pt x="1039" y="874"/>
                          <a:pt x="1039" y="863"/>
                        </a:cubicBezTo>
                        <a:cubicBezTo>
                          <a:pt x="1050" y="852"/>
                          <a:pt x="1050" y="841"/>
                          <a:pt x="1039" y="830"/>
                        </a:cubicBezTo>
                        <a:cubicBezTo>
                          <a:pt x="1039" y="830"/>
                          <a:pt x="1028" y="819"/>
                          <a:pt x="1028" y="819"/>
                        </a:cubicBezTo>
                        <a:lnTo>
                          <a:pt x="1061" y="819"/>
                        </a:lnTo>
                        <a:cubicBezTo>
                          <a:pt x="1083" y="819"/>
                          <a:pt x="1094" y="808"/>
                          <a:pt x="1105" y="786"/>
                        </a:cubicBezTo>
                        <a:lnTo>
                          <a:pt x="1116" y="765"/>
                        </a:lnTo>
                        <a:cubicBezTo>
                          <a:pt x="1127" y="754"/>
                          <a:pt x="1127" y="743"/>
                          <a:pt x="1149" y="732"/>
                        </a:cubicBezTo>
                        <a:lnTo>
                          <a:pt x="1192" y="699"/>
                        </a:lnTo>
                        <a:cubicBezTo>
                          <a:pt x="1203" y="677"/>
                          <a:pt x="1225" y="666"/>
                          <a:pt x="1236" y="644"/>
                        </a:cubicBezTo>
                        <a:cubicBezTo>
                          <a:pt x="1247" y="611"/>
                          <a:pt x="1269" y="579"/>
                          <a:pt x="1280" y="557"/>
                        </a:cubicBezTo>
                        <a:cubicBezTo>
                          <a:pt x="1291" y="524"/>
                          <a:pt x="1302" y="480"/>
                          <a:pt x="1302" y="447"/>
                        </a:cubicBezTo>
                        <a:cubicBezTo>
                          <a:pt x="1313" y="382"/>
                          <a:pt x="1302" y="327"/>
                          <a:pt x="1258" y="272"/>
                        </a:cubicBezTo>
                        <a:cubicBezTo>
                          <a:pt x="1192" y="174"/>
                          <a:pt x="1083" y="108"/>
                          <a:pt x="974" y="65"/>
                        </a:cubicBezTo>
                        <a:cubicBezTo>
                          <a:pt x="908" y="32"/>
                          <a:pt x="831" y="21"/>
                          <a:pt x="766" y="10"/>
                        </a:cubicBezTo>
                        <a:cubicBezTo>
                          <a:pt x="726" y="4"/>
                          <a:pt x="686" y="1"/>
                          <a:pt x="64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3"/>
                  <p:cNvSpPr/>
                  <p:nvPr/>
                </p:nvSpPr>
                <p:spPr>
                  <a:xfrm>
                    <a:off x="8114375" y="1399650"/>
                    <a:ext cx="8775" cy="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" h="209" extrusionOk="0">
                        <a:moveTo>
                          <a:pt x="142" y="153"/>
                        </a:moveTo>
                        <a:cubicBezTo>
                          <a:pt x="141" y="155"/>
                          <a:pt x="139" y="156"/>
                          <a:pt x="138" y="158"/>
                        </a:cubicBezTo>
                        <a:lnTo>
                          <a:pt x="138" y="158"/>
                        </a:lnTo>
                        <a:cubicBezTo>
                          <a:pt x="144" y="156"/>
                          <a:pt x="149" y="155"/>
                          <a:pt x="154" y="154"/>
                        </a:cubicBezTo>
                        <a:lnTo>
                          <a:pt x="154" y="154"/>
                        </a:lnTo>
                        <a:cubicBezTo>
                          <a:pt x="154" y="154"/>
                          <a:pt x="154" y="154"/>
                          <a:pt x="153" y="153"/>
                        </a:cubicBezTo>
                        <a:close/>
                        <a:moveTo>
                          <a:pt x="138" y="158"/>
                        </a:moveTo>
                        <a:lnTo>
                          <a:pt x="138" y="158"/>
                        </a:lnTo>
                        <a:cubicBezTo>
                          <a:pt x="124" y="162"/>
                          <a:pt x="108" y="169"/>
                          <a:pt x="88" y="175"/>
                        </a:cubicBezTo>
                        <a:lnTo>
                          <a:pt x="0" y="175"/>
                        </a:lnTo>
                        <a:cubicBezTo>
                          <a:pt x="0" y="186"/>
                          <a:pt x="11" y="186"/>
                          <a:pt x="22" y="186"/>
                        </a:cubicBezTo>
                        <a:lnTo>
                          <a:pt x="66" y="186"/>
                        </a:lnTo>
                        <a:cubicBezTo>
                          <a:pt x="77" y="186"/>
                          <a:pt x="99" y="175"/>
                          <a:pt x="110" y="175"/>
                        </a:cubicBezTo>
                        <a:cubicBezTo>
                          <a:pt x="119" y="175"/>
                          <a:pt x="129" y="167"/>
                          <a:pt x="138" y="158"/>
                        </a:cubicBezTo>
                        <a:close/>
                        <a:moveTo>
                          <a:pt x="350" y="0"/>
                        </a:moveTo>
                        <a:cubicBezTo>
                          <a:pt x="328" y="22"/>
                          <a:pt x="306" y="44"/>
                          <a:pt x="296" y="66"/>
                        </a:cubicBezTo>
                        <a:cubicBezTo>
                          <a:pt x="285" y="88"/>
                          <a:pt x="274" y="121"/>
                          <a:pt x="274" y="143"/>
                        </a:cubicBezTo>
                        <a:lnTo>
                          <a:pt x="252" y="143"/>
                        </a:lnTo>
                        <a:cubicBezTo>
                          <a:pt x="246" y="148"/>
                          <a:pt x="238" y="151"/>
                          <a:pt x="230" y="151"/>
                        </a:cubicBezTo>
                        <a:cubicBezTo>
                          <a:pt x="222" y="151"/>
                          <a:pt x="213" y="148"/>
                          <a:pt x="208" y="143"/>
                        </a:cubicBezTo>
                        <a:lnTo>
                          <a:pt x="164" y="153"/>
                        </a:lnTo>
                        <a:cubicBezTo>
                          <a:pt x="161" y="153"/>
                          <a:pt x="158" y="154"/>
                          <a:pt x="154" y="154"/>
                        </a:cubicBezTo>
                        <a:lnTo>
                          <a:pt x="154" y="154"/>
                        </a:lnTo>
                        <a:cubicBezTo>
                          <a:pt x="164" y="164"/>
                          <a:pt x="165" y="165"/>
                          <a:pt x="175" y="175"/>
                        </a:cubicBezTo>
                        <a:cubicBezTo>
                          <a:pt x="175" y="175"/>
                          <a:pt x="175" y="186"/>
                          <a:pt x="186" y="186"/>
                        </a:cubicBezTo>
                        <a:lnTo>
                          <a:pt x="175" y="208"/>
                        </a:lnTo>
                        <a:lnTo>
                          <a:pt x="208" y="208"/>
                        </a:lnTo>
                        <a:cubicBezTo>
                          <a:pt x="219" y="197"/>
                          <a:pt x="230" y="197"/>
                          <a:pt x="241" y="186"/>
                        </a:cubicBezTo>
                        <a:cubicBezTo>
                          <a:pt x="252" y="186"/>
                          <a:pt x="252" y="186"/>
                          <a:pt x="263" y="175"/>
                        </a:cubicBezTo>
                        <a:lnTo>
                          <a:pt x="274" y="164"/>
                        </a:lnTo>
                        <a:lnTo>
                          <a:pt x="285" y="153"/>
                        </a:lnTo>
                        <a:cubicBezTo>
                          <a:pt x="296" y="143"/>
                          <a:pt x="306" y="143"/>
                          <a:pt x="306" y="132"/>
                        </a:cubicBezTo>
                        <a:cubicBezTo>
                          <a:pt x="317" y="121"/>
                          <a:pt x="317" y="121"/>
                          <a:pt x="328" y="110"/>
                        </a:cubicBezTo>
                        <a:cubicBezTo>
                          <a:pt x="339" y="99"/>
                          <a:pt x="339" y="88"/>
                          <a:pt x="350" y="77"/>
                        </a:cubicBezTo>
                        <a:cubicBezTo>
                          <a:pt x="350" y="77"/>
                          <a:pt x="350" y="66"/>
                          <a:pt x="350" y="55"/>
                        </a:cubicBezTo>
                        <a:lnTo>
                          <a:pt x="350" y="33"/>
                        </a:lnTo>
                        <a:lnTo>
                          <a:pt x="35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3"/>
                  <p:cNvSpPr/>
                  <p:nvPr/>
                </p:nvSpPr>
                <p:spPr>
                  <a:xfrm>
                    <a:off x="8106175" y="1390350"/>
                    <a:ext cx="18875" cy="16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5" h="657" extrusionOk="0">
                        <a:moveTo>
                          <a:pt x="131" y="0"/>
                        </a:moveTo>
                        <a:cubicBezTo>
                          <a:pt x="120" y="0"/>
                          <a:pt x="109" y="0"/>
                          <a:pt x="88" y="22"/>
                        </a:cubicBezTo>
                        <a:cubicBezTo>
                          <a:pt x="77" y="22"/>
                          <a:pt x="66" y="33"/>
                          <a:pt x="66" y="44"/>
                        </a:cubicBezTo>
                        <a:cubicBezTo>
                          <a:pt x="44" y="44"/>
                          <a:pt x="33" y="66"/>
                          <a:pt x="33" y="88"/>
                        </a:cubicBezTo>
                        <a:cubicBezTo>
                          <a:pt x="22" y="99"/>
                          <a:pt x="11" y="132"/>
                          <a:pt x="11" y="154"/>
                        </a:cubicBezTo>
                        <a:cubicBezTo>
                          <a:pt x="0" y="175"/>
                          <a:pt x="11" y="197"/>
                          <a:pt x="22" y="230"/>
                        </a:cubicBezTo>
                        <a:cubicBezTo>
                          <a:pt x="22" y="230"/>
                          <a:pt x="22" y="241"/>
                          <a:pt x="33" y="252"/>
                        </a:cubicBezTo>
                        <a:cubicBezTo>
                          <a:pt x="33" y="252"/>
                          <a:pt x="44" y="274"/>
                          <a:pt x="44" y="274"/>
                        </a:cubicBezTo>
                        <a:lnTo>
                          <a:pt x="66" y="296"/>
                        </a:lnTo>
                        <a:cubicBezTo>
                          <a:pt x="77" y="307"/>
                          <a:pt x="88" y="307"/>
                          <a:pt x="99" y="307"/>
                        </a:cubicBezTo>
                        <a:cubicBezTo>
                          <a:pt x="109" y="318"/>
                          <a:pt x="120" y="329"/>
                          <a:pt x="131" y="340"/>
                        </a:cubicBezTo>
                        <a:cubicBezTo>
                          <a:pt x="142" y="350"/>
                          <a:pt x="153" y="361"/>
                          <a:pt x="164" y="383"/>
                        </a:cubicBezTo>
                        <a:lnTo>
                          <a:pt x="175" y="394"/>
                        </a:lnTo>
                        <a:cubicBezTo>
                          <a:pt x="175" y="405"/>
                          <a:pt x="175" y="405"/>
                          <a:pt x="186" y="416"/>
                        </a:cubicBezTo>
                        <a:cubicBezTo>
                          <a:pt x="186" y="427"/>
                          <a:pt x="197" y="438"/>
                          <a:pt x="208" y="449"/>
                        </a:cubicBezTo>
                        <a:cubicBezTo>
                          <a:pt x="197" y="460"/>
                          <a:pt x="197" y="471"/>
                          <a:pt x="208" y="482"/>
                        </a:cubicBezTo>
                        <a:cubicBezTo>
                          <a:pt x="208" y="493"/>
                          <a:pt x="208" y="493"/>
                          <a:pt x="219" y="504"/>
                        </a:cubicBezTo>
                        <a:cubicBezTo>
                          <a:pt x="219" y="515"/>
                          <a:pt x="219" y="515"/>
                          <a:pt x="230" y="525"/>
                        </a:cubicBezTo>
                        <a:cubicBezTo>
                          <a:pt x="241" y="536"/>
                          <a:pt x="252" y="547"/>
                          <a:pt x="252" y="547"/>
                        </a:cubicBezTo>
                        <a:cubicBezTo>
                          <a:pt x="263" y="558"/>
                          <a:pt x="274" y="569"/>
                          <a:pt x="284" y="569"/>
                        </a:cubicBezTo>
                        <a:cubicBezTo>
                          <a:pt x="295" y="580"/>
                          <a:pt x="306" y="591"/>
                          <a:pt x="317" y="591"/>
                        </a:cubicBezTo>
                        <a:cubicBezTo>
                          <a:pt x="328" y="602"/>
                          <a:pt x="339" y="602"/>
                          <a:pt x="350" y="602"/>
                        </a:cubicBezTo>
                        <a:lnTo>
                          <a:pt x="503" y="602"/>
                        </a:lnTo>
                        <a:cubicBezTo>
                          <a:pt x="503" y="613"/>
                          <a:pt x="503" y="613"/>
                          <a:pt x="492" y="624"/>
                        </a:cubicBezTo>
                        <a:cubicBezTo>
                          <a:pt x="492" y="635"/>
                          <a:pt x="492" y="635"/>
                          <a:pt x="492" y="635"/>
                        </a:cubicBezTo>
                        <a:cubicBezTo>
                          <a:pt x="492" y="635"/>
                          <a:pt x="503" y="646"/>
                          <a:pt x="514" y="657"/>
                        </a:cubicBezTo>
                        <a:lnTo>
                          <a:pt x="525" y="657"/>
                        </a:lnTo>
                        <a:cubicBezTo>
                          <a:pt x="536" y="646"/>
                          <a:pt x="558" y="635"/>
                          <a:pt x="569" y="635"/>
                        </a:cubicBezTo>
                        <a:cubicBezTo>
                          <a:pt x="580" y="624"/>
                          <a:pt x="602" y="613"/>
                          <a:pt x="613" y="602"/>
                        </a:cubicBezTo>
                        <a:lnTo>
                          <a:pt x="624" y="591"/>
                        </a:lnTo>
                        <a:lnTo>
                          <a:pt x="645" y="569"/>
                        </a:lnTo>
                        <a:cubicBezTo>
                          <a:pt x="645" y="569"/>
                          <a:pt x="656" y="558"/>
                          <a:pt x="667" y="547"/>
                        </a:cubicBezTo>
                        <a:lnTo>
                          <a:pt x="678" y="547"/>
                        </a:lnTo>
                        <a:cubicBezTo>
                          <a:pt x="689" y="515"/>
                          <a:pt x="711" y="493"/>
                          <a:pt x="722" y="460"/>
                        </a:cubicBezTo>
                        <a:cubicBezTo>
                          <a:pt x="733" y="449"/>
                          <a:pt x="744" y="427"/>
                          <a:pt x="755" y="405"/>
                        </a:cubicBezTo>
                        <a:cubicBezTo>
                          <a:pt x="755" y="394"/>
                          <a:pt x="755" y="394"/>
                          <a:pt x="755" y="383"/>
                        </a:cubicBezTo>
                        <a:lnTo>
                          <a:pt x="755" y="372"/>
                        </a:lnTo>
                        <a:cubicBezTo>
                          <a:pt x="755" y="350"/>
                          <a:pt x="755" y="318"/>
                          <a:pt x="744" y="296"/>
                        </a:cubicBezTo>
                        <a:cubicBezTo>
                          <a:pt x="744" y="274"/>
                          <a:pt x="744" y="263"/>
                          <a:pt x="744" y="252"/>
                        </a:cubicBezTo>
                        <a:cubicBezTo>
                          <a:pt x="733" y="241"/>
                          <a:pt x="744" y="241"/>
                          <a:pt x="744" y="241"/>
                        </a:cubicBezTo>
                        <a:cubicBezTo>
                          <a:pt x="733" y="230"/>
                          <a:pt x="733" y="219"/>
                          <a:pt x="722" y="208"/>
                        </a:cubicBezTo>
                        <a:cubicBezTo>
                          <a:pt x="722" y="197"/>
                          <a:pt x="711" y="186"/>
                          <a:pt x="700" y="186"/>
                        </a:cubicBezTo>
                        <a:cubicBezTo>
                          <a:pt x="678" y="165"/>
                          <a:pt x="656" y="143"/>
                          <a:pt x="634" y="132"/>
                        </a:cubicBezTo>
                        <a:cubicBezTo>
                          <a:pt x="624" y="121"/>
                          <a:pt x="624" y="121"/>
                          <a:pt x="580" y="88"/>
                        </a:cubicBezTo>
                        <a:cubicBezTo>
                          <a:pt x="569" y="88"/>
                          <a:pt x="547" y="77"/>
                          <a:pt x="525" y="66"/>
                        </a:cubicBezTo>
                        <a:lnTo>
                          <a:pt x="514" y="66"/>
                        </a:lnTo>
                        <a:lnTo>
                          <a:pt x="492" y="55"/>
                        </a:lnTo>
                        <a:lnTo>
                          <a:pt x="470" y="55"/>
                        </a:lnTo>
                        <a:cubicBezTo>
                          <a:pt x="459" y="55"/>
                          <a:pt x="449" y="55"/>
                          <a:pt x="438" y="44"/>
                        </a:cubicBezTo>
                        <a:lnTo>
                          <a:pt x="416" y="44"/>
                        </a:lnTo>
                        <a:cubicBezTo>
                          <a:pt x="394" y="44"/>
                          <a:pt x="361" y="44"/>
                          <a:pt x="339" y="55"/>
                        </a:cubicBezTo>
                        <a:cubicBezTo>
                          <a:pt x="339" y="66"/>
                          <a:pt x="328" y="66"/>
                          <a:pt x="328" y="77"/>
                        </a:cubicBezTo>
                        <a:cubicBezTo>
                          <a:pt x="339" y="77"/>
                          <a:pt x="350" y="77"/>
                          <a:pt x="372" y="66"/>
                        </a:cubicBezTo>
                        <a:cubicBezTo>
                          <a:pt x="376" y="62"/>
                          <a:pt x="380" y="61"/>
                          <a:pt x="385" y="61"/>
                        </a:cubicBezTo>
                        <a:cubicBezTo>
                          <a:pt x="395" y="61"/>
                          <a:pt x="405" y="66"/>
                          <a:pt x="405" y="66"/>
                        </a:cubicBezTo>
                        <a:cubicBezTo>
                          <a:pt x="416" y="66"/>
                          <a:pt x="438" y="66"/>
                          <a:pt x="449" y="77"/>
                        </a:cubicBezTo>
                        <a:cubicBezTo>
                          <a:pt x="470" y="77"/>
                          <a:pt x="492" y="88"/>
                          <a:pt x="514" y="99"/>
                        </a:cubicBezTo>
                        <a:cubicBezTo>
                          <a:pt x="536" y="99"/>
                          <a:pt x="558" y="110"/>
                          <a:pt x="580" y="121"/>
                        </a:cubicBezTo>
                        <a:cubicBezTo>
                          <a:pt x="580" y="132"/>
                          <a:pt x="591" y="132"/>
                          <a:pt x="591" y="143"/>
                        </a:cubicBezTo>
                        <a:cubicBezTo>
                          <a:pt x="591" y="143"/>
                          <a:pt x="613" y="165"/>
                          <a:pt x="624" y="165"/>
                        </a:cubicBezTo>
                        <a:lnTo>
                          <a:pt x="634" y="175"/>
                        </a:lnTo>
                        <a:cubicBezTo>
                          <a:pt x="645" y="186"/>
                          <a:pt x="656" y="186"/>
                          <a:pt x="667" y="197"/>
                        </a:cubicBezTo>
                        <a:cubicBezTo>
                          <a:pt x="667" y="208"/>
                          <a:pt x="678" y="219"/>
                          <a:pt x="689" y="230"/>
                        </a:cubicBezTo>
                        <a:cubicBezTo>
                          <a:pt x="700" y="241"/>
                          <a:pt x="700" y="263"/>
                          <a:pt x="700" y="274"/>
                        </a:cubicBezTo>
                        <a:lnTo>
                          <a:pt x="700" y="285"/>
                        </a:lnTo>
                        <a:lnTo>
                          <a:pt x="700" y="296"/>
                        </a:lnTo>
                        <a:cubicBezTo>
                          <a:pt x="711" y="307"/>
                          <a:pt x="711" y="307"/>
                          <a:pt x="700" y="318"/>
                        </a:cubicBezTo>
                        <a:cubicBezTo>
                          <a:pt x="711" y="329"/>
                          <a:pt x="711" y="350"/>
                          <a:pt x="700" y="361"/>
                        </a:cubicBezTo>
                        <a:cubicBezTo>
                          <a:pt x="700" y="372"/>
                          <a:pt x="700" y="372"/>
                          <a:pt x="700" y="383"/>
                        </a:cubicBezTo>
                        <a:lnTo>
                          <a:pt x="700" y="405"/>
                        </a:lnTo>
                        <a:lnTo>
                          <a:pt x="700" y="427"/>
                        </a:lnTo>
                        <a:cubicBezTo>
                          <a:pt x="700" y="438"/>
                          <a:pt x="700" y="449"/>
                          <a:pt x="689" y="460"/>
                        </a:cubicBezTo>
                        <a:cubicBezTo>
                          <a:pt x="689" y="471"/>
                          <a:pt x="678" y="482"/>
                          <a:pt x="667" y="482"/>
                        </a:cubicBezTo>
                        <a:cubicBezTo>
                          <a:pt x="667" y="493"/>
                          <a:pt x="656" y="504"/>
                          <a:pt x="656" y="504"/>
                        </a:cubicBezTo>
                        <a:cubicBezTo>
                          <a:pt x="645" y="515"/>
                          <a:pt x="634" y="525"/>
                          <a:pt x="624" y="536"/>
                        </a:cubicBezTo>
                        <a:lnTo>
                          <a:pt x="613" y="536"/>
                        </a:lnTo>
                        <a:lnTo>
                          <a:pt x="602" y="558"/>
                        </a:lnTo>
                        <a:cubicBezTo>
                          <a:pt x="602" y="558"/>
                          <a:pt x="591" y="558"/>
                          <a:pt x="591" y="569"/>
                        </a:cubicBezTo>
                        <a:cubicBezTo>
                          <a:pt x="580" y="569"/>
                          <a:pt x="558" y="580"/>
                          <a:pt x="547" y="580"/>
                        </a:cubicBezTo>
                        <a:lnTo>
                          <a:pt x="525" y="580"/>
                        </a:lnTo>
                        <a:lnTo>
                          <a:pt x="525" y="558"/>
                        </a:lnTo>
                        <a:lnTo>
                          <a:pt x="514" y="558"/>
                        </a:lnTo>
                        <a:cubicBezTo>
                          <a:pt x="503" y="558"/>
                          <a:pt x="514" y="558"/>
                          <a:pt x="514" y="547"/>
                        </a:cubicBezTo>
                        <a:cubicBezTo>
                          <a:pt x="514" y="547"/>
                          <a:pt x="503" y="536"/>
                          <a:pt x="503" y="536"/>
                        </a:cubicBezTo>
                        <a:lnTo>
                          <a:pt x="492" y="536"/>
                        </a:lnTo>
                        <a:cubicBezTo>
                          <a:pt x="481" y="547"/>
                          <a:pt x="470" y="547"/>
                          <a:pt x="449" y="547"/>
                        </a:cubicBezTo>
                        <a:cubicBezTo>
                          <a:pt x="438" y="558"/>
                          <a:pt x="416" y="558"/>
                          <a:pt x="405" y="569"/>
                        </a:cubicBezTo>
                        <a:lnTo>
                          <a:pt x="372" y="569"/>
                        </a:lnTo>
                        <a:cubicBezTo>
                          <a:pt x="361" y="558"/>
                          <a:pt x="350" y="558"/>
                          <a:pt x="339" y="558"/>
                        </a:cubicBezTo>
                        <a:lnTo>
                          <a:pt x="328" y="547"/>
                        </a:lnTo>
                        <a:cubicBezTo>
                          <a:pt x="306" y="547"/>
                          <a:pt x="284" y="525"/>
                          <a:pt x="274" y="504"/>
                        </a:cubicBezTo>
                        <a:cubicBezTo>
                          <a:pt x="263" y="493"/>
                          <a:pt x="263" y="471"/>
                          <a:pt x="252" y="449"/>
                        </a:cubicBezTo>
                        <a:cubicBezTo>
                          <a:pt x="252" y="449"/>
                          <a:pt x="241" y="438"/>
                          <a:pt x="241" y="438"/>
                        </a:cubicBezTo>
                        <a:cubicBezTo>
                          <a:pt x="230" y="427"/>
                          <a:pt x="230" y="405"/>
                          <a:pt x="219" y="394"/>
                        </a:cubicBezTo>
                        <a:lnTo>
                          <a:pt x="197" y="361"/>
                        </a:lnTo>
                        <a:lnTo>
                          <a:pt x="197" y="350"/>
                        </a:lnTo>
                        <a:lnTo>
                          <a:pt x="175" y="329"/>
                        </a:lnTo>
                        <a:cubicBezTo>
                          <a:pt x="164" y="318"/>
                          <a:pt x="153" y="307"/>
                          <a:pt x="142" y="307"/>
                        </a:cubicBezTo>
                        <a:cubicBezTo>
                          <a:pt x="120" y="296"/>
                          <a:pt x="99" y="274"/>
                          <a:pt x="77" y="263"/>
                        </a:cubicBezTo>
                        <a:cubicBezTo>
                          <a:pt x="55" y="252"/>
                          <a:pt x="44" y="230"/>
                          <a:pt x="44" y="208"/>
                        </a:cubicBezTo>
                        <a:cubicBezTo>
                          <a:pt x="33" y="197"/>
                          <a:pt x="22" y="175"/>
                          <a:pt x="33" y="165"/>
                        </a:cubicBezTo>
                        <a:lnTo>
                          <a:pt x="33" y="143"/>
                        </a:lnTo>
                        <a:lnTo>
                          <a:pt x="33" y="132"/>
                        </a:lnTo>
                        <a:cubicBezTo>
                          <a:pt x="33" y="110"/>
                          <a:pt x="44" y="88"/>
                          <a:pt x="55" y="77"/>
                        </a:cubicBezTo>
                        <a:cubicBezTo>
                          <a:pt x="55" y="77"/>
                          <a:pt x="55" y="66"/>
                          <a:pt x="66" y="66"/>
                        </a:cubicBezTo>
                        <a:cubicBezTo>
                          <a:pt x="88" y="44"/>
                          <a:pt x="99" y="33"/>
                          <a:pt x="120" y="22"/>
                        </a:cubicBezTo>
                        <a:cubicBezTo>
                          <a:pt x="120" y="11"/>
                          <a:pt x="131" y="11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14" name="Google Shape;314;p3"/>
                <p:cNvSpPr/>
                <p:nvPr/>
              </p:nvSpPr>
              <p:spPr>
                <a:xfrm rot="10800000" flipH="1">
                  <a:off x="10186813" y="4891775"/>
                  <a:ext cx="271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" h="899" extrusionOk="0">
                      <a:moveTo>
                        <a:pt x="498" y="0"/>
                      </a:moveTo>
                      <a:cubicBezTo>
                        <a:pt x="234" y="0"/>
                        <a:pt x="1" y="235"/>
                        <a:pt x="58" y="531"/>
                      </a:cubicBezTo>
                      <a:cubicBezTo>
                        <a:pt x="97" y="745"/>
                        <a:pt x="292" y="899"/>
                        <a:pt x="505" y="899"/>
                      </a:cubicBezTo>
                      <a:cubicBezTo>
                        <a:pt x="531" y="899"/>
                        <a:pt x="557" y="897"/>
                        <a:pt x="583" y="892"/>
                      </a:cubicBezTo>
                      <a:cubicBezTo>
                        <a:pt x="977" y="815"/>
                        <a:pt x="1086" y="301"/>
                        <a:pt x="758" y="82"/>
                      </a:cubicBezTo>
                      <a:cubicBezTo>
                        <a:pt x="674" y="26"/>
                        <a:pt x="584" y="0"/>
                        <a:pt x="4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3"/>
                <p:cNvSpPr/>
                <p:nvPr/>
              </p:nvSpPr>
              <p:spPr>
                <a:xfrm rot="10800000" flipH="1">
                  <a:off x="11066438" y="4536813"/>
                  <a:ext cx="51900" cy="4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6" h="1794" extrusionOk="0">
                      <a:moveTo>
                        <a:pt x="1054" y="0"/>
                      </a:moveTo>
                      <a:cubicBezTo>
                        <a:pt x="479" y="0"/>
                        <a:pt x="0" y="572"/>
                        <a:pt x="206" y="1187"/>
                      </a:cubicBezTo>
                      <a:cubicBezTo>
                        <a:pt x="345" y="1587"/>
                        <a:pt x="702" y="1794"/>
                        <a:pt x="1059" y="1794"/>
                      </a:cubicBezTo>
                      <a:cubicBezTo>
                        <a:pt x="1376" y="1794"/>
                        <a:pt x="1693" y="1631"/>
                        <a:pt x="1857" y="1297"/>
                      </a:cubicBezTo>
                      <a:cubicBezTo>
                        <a:pt x="2076" y="848"/>
                        <a:pt x="1901" y="313"/>
                        <a:pt x="1452" y="94"/>
                      </a:cubicBezTo>
                      <a:cubicBezTo>
                        <a:pt x="1319" y="29"/>
                        <a:pt x="1184" y="0"/>
                        <a:pt x="105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3"/>
                <p:cNvSpPr/>
                <p:nvPr/>
              </p:nvSpPr>
              <p:spPr>
                <a:xfrm rot="10800000" flipH="1">
                  <a:off x="9561163" y="4974500"/>
                  <a:ext cx="4485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" h="1347" extrusionOk="0">
                      <a:moveTo>
                        <a:pt x="897" y="1"/>
                      </a:moveTo>
                      <a:cubicBezTo>
                        <a:pt x="295" y="1"/>
                        <a:pt x="0" y="734"/>
                        <a:pt x="416" y="1149"/>
                      </a:cubicBezTo>
                      <a:cubicBezTo>
                        <a:pt x="547" y="1280"/>
                        <a:pt x="719" y="1346"/>
                        <a:pt x="892" y="1346"/>
                      </a:cubicBezTo>
                      <a:cubicBezTo>
                        <a:pt x="1064" y="1346"/>
                        <a:pt x="1236" y="1280"/>
                        <a:pt x="1367" y="1149"/>
                      </a:cubicBezTo>
                      <a:cubicBezTo>
                        <a:pt x="1794" y="734"/>
                        <a:pt x="1488" y="1"/>
                        <a:pt x="8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3"/>
                <p:cNvSpPr/>
                <p:nvPr/>
              </p:nvSpPr>
              <p:spPr>
                <a:xfrm rot="10800000" flipH="1">
                  <a:off x="9941638" y="4815450"/>
                  <a:ext cx="72200" cy="5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" h="2242" extrusionOk="0">
                      <a:moveTo>
                        <a:pt x="1429" y="0"/>
                      </a:moveTo>
                      <a:cubicBezTo>
                        <a:pt x="578" y="0"/>
                        <a:pt x="0" y="967"/>
                        <a:pt x="503" y="1730"/>
                      </a:cubicBezTo>
                      <a:cubicBezTo>
                        <a:pt x="718" y="2063"/>
                        <a:pt x="1078" y="2242"/>
                        <a:pt x="1444" y="2242"/>
                      </a:cubicBezTo>
                      <a:cubicBezTo>
                        <a:pt x="1655" y="2242"/>
                        <a:pt x="1868" y="2182"/>
                        <a:pt x="2056" y="2058"/>
                      </a:cubicBezTo>
                      <a:cubicBezTo>
                        <a:pt x="2887" y="1511"/>
                        <a:pt x="2646" y="232"/>
                        <a:pt x="1662" y="24"/>
                      </a:cubicBezTo>
                      <a:cubicBezTo>
                        <a:pt x="1583" y="8"/>
                        <a:pt x="1505" y="0"/>
                        <a:pt x="14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3"/>
                <p:cNvSpPr/>
                <p:nvPr/>
              </p:nvSpPr>
              <p:spPr>
                <a:xfrm rot="10800000" flipH="1">
                  <a:off x="11123663" y="3957425"/>
                  <a:ext cx="67600" cy="5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284" extrusionOk="0">
                      <a:moveTo>
                        <a:pt x="1259" y="0"/>
                      </a:moveTo>
                      <a:cubicBezTo>
                        <a:pt x="775" y="0"/>
                        <a:pt x="296" y="302"/>
                        <a:pt x="154" y="857"/>
                      </a:cubicBezTo>
                      <a:cubicBezTo>
                        <a:pt x="1" y="1469"/>
                        <a:pt x="362" y="2082"/>
                        <a:pt x="974" y="2246"/>
                      </a:cubicBezTo>
                      <a:cubicBezTo>
                        <a:pt x="1074" y="2272"/>
                        <a:pt x="1173" y="2284"/>
                        <a:pt x="1268" y="2284"/>
                      </a:cubicBezTo>
                      <a:cubicBezTo>
                        <a:pt x="2107" y="2284"/>
                        <a:pt x="2704" y="1348"/>
                        <a:pt x="2232" y="562"/>
                      </a:cubicBezTo>
                      <a:cubicBezTo>
                        <a:pt x="2008" y="180"/>
                        <a:pt x="1632" y="0"/>
                        <a:pt x="12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3"/>
                <p:cNvSpPr/>
                <p:nvPr/>
              </p:nvSpPr>
              <p:spPr>
                <a:xfrm rot="10800000" flipH="1">
                  <a:off x="11265125" y="4609863"/>
                  <a:ext cx="34750" cy="5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" h="2298" extrusionOk="0">
                      <a:moveTo>
                        <a:pt x="635" y="0"/>
                      </a:moveTo>
                      <a:cubicBezTo>
                        <a:pt x="602" y="0"/>
                        <a:pt x="580" y="22"/>
                        <a:pt x="580" y="55"/>
                      </a:cubicBezTo>
                      <a:lnTo>
                        <a:pt x="580" y="996"/>
                      </a:lnTo>
                      <a:lnTo>
                        <a:pt x="44" y="996"/>
                      </a:lnTo>
                      <a:cubicBezTo>
                        <a:pt x="22" y="996"/>
                        <a:pt x="0" y="1018"/>
                        <a:pt x="0" y="1040"/>
                      </a:cubicBezTo>
                      <a:lnTo>
                        <a:pt x="0" y="1225"/>
                      </a:lnTo>
                      <a:cubicBezTo>
                        <a:pt x="0" y="1247"/>
                        <a:pt x="22" y="1269"/>
                        <a:pt x="44" y="1269"/>
                      </a:cubicBezTo>
                      <a:lnTo>
                        <a:pt x="580" y="1269"/>
                      </a:lnTo>
                      <a:lnTo>
                        <a:pt x="580" y="2254"/>
                      </a:lnTo>
                      <a:cubicBezTo>
                        <a:pt x="580" y="2275"/>
                        <a:pt x="602" y="2297"/>
                        <a:pt x="635" y="2297"/>
                      </a:cubicBezTo>
                      <a:lnTo>
                        <a:pt x="799" y="2297"/>
                      </a:lnTo>
                      <a:cubicBezTo>
                        <a:pt x="831" y="2297"/>
                        <a:pt x="853" y="2275"/>
                        <a:pt x="853" y="2254"/>
                      </a:cubicBezTo>
                      <a:lnTo>
                        <a:pt x="853" y="1269"/>
                      </a:lnTo>
                      <a:lnTo>
                        <a:pt x="1345" y="1269"/>
                      </a:lnTo>
                      <a:cubicBezTo>
                        <a:pt x="1367" y="1269"/>
                        <a:pt x="1389" y="1247"/>
                        <a:pt x="1389" y="1225"/>
                      </a:cubicBezTo>
                      <a:lnTo>
                        <a:pt x="1389" y="1040"/>
                      </a:lnTo>
                      <a:cubicBezTo>
                        <a:pt x="1389" y="1018"/>
                        <a:pt x="1367" y="996"/>
                        <a:pt x="1345" y="996"/>
                      </a:cubicBezTo>
                      <a:lnTo>
                        <a:pt x="853" y="996"/>
                      </a:lnTo>
                      <a:lnTo>
                        <a:pt x="853" y="55"/>
                      </a:lnTo>
                      <a:cubicBezTo>
                        <a:pt x="853" y="22"/>
                        <a:pt x="831" y="0"/>
                        <a:pt x="7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3"/>
                <p:cNvSpPr/>
                <p:nvPr/>
              </p:nvSpPr>
              <p:spPr>
                <a:xfrm rot="10800000" flipH="1">
                  <a:off x="10582975" y="4497050"/>
                  <a:ext cx="114325" cy="12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4975" extrusionOk="0">
                      <a:moveTo>
                        <a:pt x="2702" y="1988"/>
                      </a:moveTo>
                      <a:lnTo>
                        <a:pt x="2702" y="1988"/>
                      </a:lnTo>
                      <a:cubicBezTo>
                        <a:pt x="2713" y="2021"/>
                        <a:pt x="2724" y="2065"/>
                        <a:pt x="2745" y="2098"/>
                      </a:cubicBezTo>
                      <a:lnTo>
                        <a:pt x="2724" y="2098"/>
                      </a:lnTo>
                      <a:lnTo>
                        <a:pt x="2702" y="1988"/>
                      </a:lnTo>
                      <a:close/>
                      <a:moveTo>
                        <a:pt x="2920" y="2087"/>
                      </a:moveTo>
                      <a:cubicBezTo>
                        <a:pt x="2925" y="2096"/>
                        <a:pt x="2926" y="2099"/>
                        <a:pt x="2925" y="2099"/>
                      </a:cubicBezTo>
                      <a:cubicBezTo>
                        <a:pt x="2924" y="2099"/>
                        <a:pt x="2920" y="2093"/>
                        <a:pt x="2920" y="2087"/>
                      </a:cubicBezTo>
                      <a:close/>
                      <a:moveTo>
                        <a:pt x="2267" y="1"/>
                      </a:moveTo>
                      <a:cubicBezTo>
                        <a:pt x="2237" y="1"/>
                        <a:pt x="2207" y="7"/>
                        <a:pt x="2177" y="20"/>
                      </a:cubicBezTo>
                      <a:cubicBezTo>
                        <a:pt x="2155" y="42"/>
                        <a:pt x="2144" y="74"/>
                        <a:pt x="2133" y="107"/>
                      </a:cubicBezTo>
                      <a:cubicBezTo>
                        <a:pt x="2122" y="140"/>
                        <a:pt x="2122" y="173"/>
                        <a:pt x="2144" y="195"/>
                      </a:cubicBezTo>
                      <a:cubicBezTo>
                        <a:pt x="2155" y="206"/>
                        <a:pt x="2166" y="217"/>
                        <a:pt x="2188" y="217"/>
                      </a:cubicBezTo>
                      <a:lnTo>
                        <a:pt x="2188" y="227"/>
                      </a:lnTo>
                      <a:lnTo>
                        <a:pt x="2166" y="227"/>
                      </a:lnTo>
                      <a:cubicBezTo>
                        <a:pt x="2111" y="402"/>
                        <a:pt x="2056" y="567"/>
                        <a:pt x="1980" y="720"/>
                      </a:cubicBezTo>
                      <a:cubicBezTo>
                        <a:pt x="1991" y="927"/>
                        <a:pt x="1969" y="1146"/>
                        <a:pt x="1925" y="1343"/>
                      </a:cubicBezTo>
                      <a:cubicBezTo>
                        <a:pt x="1881" y="1463"/>
                        <a:pt x="1849" y="1573"/>
                        <a:pt x="1816" y="1693"/>
                      </a:cubicBezTo>
                      <a:cubicBezTo>
                        <a:pt x="1805" y="1770"/>
                        <a:pt x="1761" y="1857"/>
                        <a:pt x="1750" y="1890"/>
                      </a:cubicBezTo>
                      <a:cubicBezTo>
                        <a:pt x="1750" y="1923"/>
                        <a:pt x="1750" y="1945"/>
                        <a:pt x="1750" y="1977"/>
                      </a:cubicBezTo>
                      <a:cubicBezTo>
                        <a:pt x="1750" y="1999"/>
                        <a:pt x="1739" y="2032"/>
                        <a:pt x="1739" y="2054"/>
                      </a:cubicBezTo>
                      <a:cubicBezTo>
                        <a:pt x="1728" y="2109"/>
                        <a:pt x="1717" y="2142"/>
                        <a:pt x="1717" y="2185"/>
                      </a:cubicBezTo>
                      <a:lnTo>
                        <a:pt x="1739" y="2152"/>
                      </a:lnTo>
                      <a:lnTo>
                        <a:pt x="1706" y="2207"/>
                      </a:lnTo>
                      <a:lnTo>
                        <a:pt x="1706" y="2185"/>
                      </a:lnTo>
                      <a:lnTo>
                        <a:pt x="1630" y="2262"/>
                      </a:lnTo>
                      <a:lnTo>
                        <a:pt x="1674" y="2262"/>
                      </a:lnTo>
                      <a:lnTo>
                        <a:pt x="1619" y="2284"/>
                      </a:lnTo>
                      <a:lnTo>
                        <a:pt x="1619" y="2284"/>
                      </a:lnTo>
                      <a:lnTo>
                        <a:pt x="1630" y="2262"/>
                      </a:lnTo>
                      <a:lnTo>
                        <a:pt x="1586" y="2273"/>
                      </a:lnTo>
                      <a:cubicBezTo>
                        <a:pt x="1400" y="2295"/>
                        <a:pt x="1214" y="2338"/>
                        <a:pt x="1050" y="2415"/>
                      </a:cubicBezTo>
                      <a:cubicBezTo>
                        <a:pt x="1039" y="2413"/>
                        <a:pt x="1028" y="2412"/>
                        <a:pt x="1016" y="2412"/>
                      </a:cubicBezTo>
                      <a:cubicBezTo>
                        <a:pt x="908" y="2412"/>
                        <a:pt x="756" y="2492"/>
                        <a:pt x="569" y="2492"/>
                      </a:cubicBezTo>
                      <a:cubicBezTo>
                        <a:pt x="511" y="2472"/>
                        <a:pt x="452" y="2464"/>
                        <a:pt x="392" y="2464"/>
                      </a:cubicBezTo>
                      <a:cubicBezTo>
                        <a:pt x="315" y="2464"/>
                        <a:pt x="238" y="2478"/>
                        <a:pt x="164" y="2502"/>
                      </a:cubicBezTo>
                      <a:cubicBezTo>
                        <a:pt x="110" y="2524"/>
                        <a:pt x="77" y="2568"/>
                        <a:pt x="44" y="2612"/>
                      </a:cubicBezTo>
                      <a:cubicBezTo>
                        <a:pt x="0" y="2688"/>
                        <a:pt x="22" y="2787"/>
                        <a:pt x="99" y="2842"/>
                      </a:cubicBezTo>
                      <a:cubicBezTo>
                        <a:pt x="142" y="2874"/>
                        <a:pt x="186" y="2907"/>
                        <a:pt x="241" y="2918"/>
                      </a:cubicBezTo>
                      <a:cubicBezTo>
                        <a:pt x="285" y="2929"/>
                        <a:pt x="317" y="2929"/>
                        <a:pt x="350" y="2940"/>
                      </a:cubicBezTo>
                      <a:cubicBezTo>
                        <a:pt x="558" y="2962"/>
                        <a:pt x="766" y="2973"/>
                        <a:pt x="974" y="2973"/>
                      </a:cubicBezTo>
                      <a:cubicBezTo>
                        <a:pt x="1083" y="2984"/>
                        <a:pt x="1181" y="2995"/>
                        <a:pt x="1291" y="3017"/>
                      </a:cubicBezTo>
                      <a:cubicBezTo>
                        <a:pt x="1346" y="3027"/>
                        <a:pt x="1411" y="3049"/>
                        <a:pt x="1466" y="3060"/>
                      </a:cubicBezTo>
                      <a:lnTo>
                        <a:pt x="1542" y="3082"/>
                      </a:lnTo>
                      <a:lnTo>
                        <a:pt x="1586" y="3093"/>
                      </a:lnTo>
                      <a:lnTo>
                        <a:pt x="1619" y="3093"/>
                      </a:lnTo>
                      <a:cubicBezTo>
                        <a:pt x="1619" y="3104"/>
                        <a:pt x="1630" y="3104"/>
                        <a:pt x="1630" y="3115"/>
                      </a:cubicBezTo>
                      <a:lnTo>
                        <a:pt x="1630" y="3126"/>
                      </a:lnTo>
                      <a:lnTo>
                        <a:pt x="1630" y="3148"/>
                      </a:lnTo>
                      <a:lnTo>
                        <a:pt x="1630" y="3246"/>
                      </a:lnTo>
                      <a:cubicBezTo>
                        <a:pt x="1630" y="3312"/>
                        <a:pt x="1641" y="3388"/>
                        <a:pt x="1674" y="3465"/>
                      </a:cubicBezTo>
                      <a:cubicBezTo>
                        <a:pt x="1663" y="3574"/>
                        <a:pt x="1685" y="3662"/>
                        <a:pt x="1674" y="3749"/>
                      </a:cubicBezTo>
                      <a:cubicBezTo>
                        <a:pt x="1728" y="3891"/>
                        <a:pt x="1761" y="4034"/>
                        <a:pt x="1772" y="4187"/>
                      </a:cubicBezTo>
                      <a:cubicBezTo>
                        <a:pt x="1838" y="4373"/>
                        <a:pt x="1903" y="4548"/>
                        <a:pt x="1969" y="4712"/>
                      </a:cubicBezTo>
                      <a:lnTo>
                        <a:pt x="2013" y="4832"/>
                      </a:lnTo>
                      <a:cubicBezTo>
                        <a:pt x="2024" y="4854"/>
                        <a:pt x="2024" y="4865"/>
                        <a:pt x="2035" y="4876"/>
                      </a:cubicBezTo>
                      <a:cubicBezTo>
                        <a:pt x="2046" y="4898"/>
                        <a:pt x="2056" y="4909"/>
                        <a:pt x="2067" y="4920"/>
                      </a:cubicBezTo>
                      <a:cubicBezTo>
                        <a:pt x="2089" y="4941"/>
                        <a:pt x="2122" y="4963"/>
                        <a:pt x="2166" y="4974"/>
                      </a:cubicBezTo>
                      <a:cubicBezTo>
                        <a:pt x="2231" y="4974"/>
                        <a:pt x="2308" y="4941"/>
                        <a:pt x="2341" y="4876"/>
                      </a:cubicBezTo>
                      <a:cubicBezTo>
                        <a:pt x="2341" y="4854"/>
                        <a:pt x="2352" y="4821"/>
                        <a:pt x="2363" y="4799"/>
                      </a:cubicBezTo>
                      <a:cubicBezTo>
                        <a:pt x="2363" y="4777"/>
                        <a:pt x="2374" y="4756"/>
                        <a:pt x="2374" y="4723"/>
                      </a:cubicBezTo>
                      <a:cubicBezTo>
                        <a:pt x="2439" y="4679"/>
                        <a:pt x="2461" y="4526"/>
                        <a:pt x="2516" y="4416"/>
                      </a:cubicBezTo>
                      <a:cubicBezTo>
                        <a:pt x="2549" y="4340"/>
                        <a:pt x="2581" y="4318"/>
                        <a:pt x="2614" y="4220"/>
                      </a:cubicBezTo>
                      <a:cubicBezTo>
                        <a:pt x="2647" y="4099"/>
                        <a:pt x="2669" y="3968"/>
                        <a:pt x="2680" y="3837"/>
                      </a:cubicBezTo>
                      <a:cubicBezTo>
                        <a:pt x="2735" y="3684"/>
                        <a:pt x="2778" y="3531"/>
                        <a:pt x="2789" y="3366"/>
                      </a:cubicBezTo>
                      <a:cubicBezTo>
                        <a:pt x="2800" y="3323"/>
                        <a:pt x="2800" y="3268"/>
                        <a:pt x="2811" y="3224"/>
                      </a:cubicBezTo>
                      <a:lnTo>
                        <a:pt x="2811" y="3202"/>
                      </a:lnTo>
                      <a:lnTo>
                        <a:pt x="2811" y="3191"/>
                      </a:lnTo>
                      <a:cubicBezTo>
                        <a:pt x="2811" y="3191"/>
                        <a:pt x="2789" y="3191"/>
                        <a:pt x="2833" y="3181"/>
                      </a:cubicBezTo>
                      <a:cubicBezTo>
                        <a:pt x="2931" y="3159"/>
                        <a:pt x="3041" y="3126"/>
                        <a:pt x="3150" y="3115"/>
                      </a:cubicBezTo>
                      <a:cubicBezTo>
                        <a:pt x="3489" y="3104"/>
                        <a:pt x="3828" y="3060"/>
                        <a:pt x="4167" y="3006"/>
                      </a:cubicBezTo>
                      <a:cubicBezTo>
                        <a:pt x="4222" y="2984"/>
                        <a:pt x="4299" y="2962"/>
                        <a:pt x="4364" y="2929"/>
                      </a:cubicBezTo>
                      <a:cubicBezTo>
                        <a:pt x="4408" y="2918"/>
                        <a:pt x="4452" y="2907"/>
                        <a:pt x="4485" y="2874"/>
                      </a:cubicBezTo>
                      <a:cubicBezTo>
                        <a:pt x="4528" y="2842"/>
                        <a:pt x="4550" y="2787"/>
                        <a:pt x="4561" y="2732"/>
                      </a:cubicBezTo>
                      <a:cubicBezTo>
                        <a:pt x="4572" y="2677"/>
                        <a:pt x="4561" y="2623"/>
                        <a:pt x="4539" y="2579"/>
                      </a:cubicBezTo>
                      <a:cubicBezTo>
                        <a:pt x="4506" y="2535"/>
                        <a:pt x="4474" y="2502"/>
                        <a:pt x="4419" y="2492"/>
                      </a:cubicBezTo>
                      <a:lnTo>
                        <a:pt x="4353" y="2492"/>
                      </a:lnTo>
                      <a:lnTo>
                        <a:pt x="4288" y="2481"/>
                      </a:lnTo>
                      <a:lnTo>
                        <a:pt x="4178" y="2459"/>
                      </a:lnTo>
                      <a:cubicBezTo>
                        <a:pt x="4102" y="2448"/>
                        <a:pt x="4025" y="2437"/>
                        <a:pt x="3949" y="2437"/>
                      </a:cubicBezTo>
                      <a:cubicBezTo>
                        <a:pt x="3839" y="2393"/>
                        <a:pt x="3719" y="2360"/>
                        <a:pt x="3599" y="2349"/>
                      </a:cubicBezTo>
                      <a:cubicBezTo>
                        <a:pt x="3380" y="2262"/>
                        <a:pt x="3183" y="2120"/>
                        <a:pt x="2910" y="2032"/>
                      </a:cubicBezTo>
                      <a:lnTo>
                        <a:pt x="2910" y="2032"/>
                      </a:lnTo>
                      <a:cubicBezTo>
                        <a:pt x="2910" y="2044"/>
                        <a:pt x="2913" y="2053"/>
                        <a:pt x="2916" y="2062"/>
                      </a:cubicBezTo>
                      <a:lnTo>
                        <a:pt x="2916" y="2062"/>
                      </a:lnTo>
                      <a:cubicBezTo>
                        <a:pt x="2914" y="2059"/>
                        <a:pt x="2912" y="2057"/>
                        <a:pt x="2910" y="2054"/>
                      </a:cubicBezTo>
                      <a:cubicBezTo>
                        <a:pt x="2910" y="2043"/>
                        <a:pt x="2899" y="2032"/>
                        <a:pt x="2888" y="2032"/>
                      </a:cubicBezTo>
                      <a:cubicBezTo>
                        <a:pt x="2880" y="2016"/>
                        <a:pt x="2848" y="2006"/>
                        <a:pt x="2849" y="2006"/>
                      </a:cubicBezTo>
                      <a:lnTo>
                        <a:pt x="2849" y="2006"/>
                      </a:lnTo>
                      <a:cubicBezTo>
                        <a:pt x="2849" y="2006"/>
                        <a:pt x="2854" y="2007"/>
                        <a:pt x="2866" y="2010"/>
                      </a:cubicBezTo>
                      <a:lnTo>
                        <a:pt x="2910" y="2021"/>
                      </a:lnTo>
                      <a:lnTo>
                        <a:pt x="2910" y="2021"/>
                      </a:lnTo>
                      <a:lnTo>
                        <a:pt x="2899" y="1977"/>
                      </a:lnTo>
                      <a:cubicBezTo>
                        <a:pt x="2877" y="1901"/>
                        <a:pt x="2855" y="1835"/>
                        <a:pt x="2833" y="1770"/>
                      </a:cubicBezTo>
                      <a:cubicBezTo>
                        <a:pt x="2789" y="1627"/>
                        <a:pt x="2745" y="1507"/>
                        <a:pt x="2713" y="1376"/>
                      </a:cubicBezTo>
                      <a:cubicBezTo>
                        <a:pt x="2724" y="1332"/>
                        <a:pt x="2724" y="1288"/>
                        <a:pt x="2713" y="1234"/>
                      </a:cubicBezTo>
                      <a:cubicBezTo>
                        <a:pt x="2658" y="1059"/>
                        <a:pt x="2614" y="873"/>
                        <a:pt x="2592" y="687"/>
                      </a:cubicBezTo>
                      <a:cubicBezTo>
                        <a:pt x="2570" y="588"/>
                        <a:pt x="2549" y="479"/>
                        <a:pt x="2527" y="370"/>
                      </a:cubicBezTo>
                      <a:lnTo>
                        <a:pt x="2505" y="206"/>
                      </a:lnTo>
                      <a:cubicBezTo>
                        <a:pt x="2505" y="173"/>
                        <a:pt x="2494" y="151"/>
                        <a:pt x="2483" y="129"/>
                      </a:cubicBezTo>
                      <a:cubicBezTo>
                        <a:pt x="2461" y="85"/>
                        <a:pt x="2428" y="52"/>
                        <a:pt x="2396" y="42"/>
                      </a:cubicBezTo>
                      <a:cubicBezTo>
                        <a:pt x="2356" y="15"/>
                        <a:pt x="2312" y="1"/>
                        <a:pt x="22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3"/>
                <p:cNvSpPr/>
                <p:nvPr/>
              </p:nvSpPr>
              <p:spPr>
                <a:xfrm rot="10800000">
                  <a:off x="11191275" y="4333125"/>
                  <a:ext cx="38025" cy="3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1532" extrusionOk="0">
                      <a:moveTo>
                        <a:pt x="766" y="1"/>
                      </a:moveTo>
                      <a:cubicBezTo>
                        <a:pt x="340" y="1"/>
                        <a:pt x="1" y="340"/>
                        <a:pt x="1" y="766"/>
                      </a:cubicBezTo>
                      <a:cubicBezTo>
                        <a:pt x="1" y="1182"/>
                        <a:pt x="340" y="1532"/>
                        <a:pt x="766" y="1532"/>
                      </a:cubicBezTo>
                      <a:cubicBezTo>
                        <a:pt x="1182" y="1532"/>
                        <a:pt x="1521" y="1182"/>
                        <a:pt x="1521" y="766"/>
                      </a:cubicBezTo>
                      <a:cubicBezTo>
                        <a:pt x="1521" y="340"/>
                        <a:pt x="1182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3"/>
                <p:cNvSpPr/>
                <p:nvPr/>
              </p:nvSpPr>
              <p:spPr>
                <a:xfrm rot="10800000">
                  <a:off x="10928350" y="4876713"/>
                  <a:ext cx="34050" cy="2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1138" extrusionOk="0">
                      <a:moveTo>
                        <a:pt x="760" y="1"/>
                      </a:moveTo>
                      <a:cubicBezTo>
                        <a:pt x="733" y="1"/>
                        <a:pt x="706" y="2"/>
                        <a:pt x="679" y="6"/>
                      </a:cubicBezTo>
                      <a:cubicBezTo>
                        <a:pt x="176" y="61"/>
                        <a:pt x="1" y="706"/>
                        <a:pt x="406" y="1012"/>
                      </a:cubicBezTo>
                      <a:cubicBezTo>
                        <a:pt x="513" y="1099"/>
                        <a:pt x="634" y="1137"/>
                        <a:pt x="753" y="1137"/>
                      </a:cubicBezTo>
                      <a:cubicBezTo>
                        <a:pt x="1068" y="1137"/>
                        <a:pt x="1361" y="864"/>
                        <a:pt x="1313" y="498"/>
                      </a:cubicBezTo>
                      <a:cubicBezTo>
                        <a:pt x="1283" y="208"/>
                        <a:pt x="1043" y="1"/>
                        <a:pt x="7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p3"/>
                <p:cNvSpPr/>
                <p:nvPr/>
              </p:nvSpPr>
              <p:spPr>
                <a:xfrm rot="10800000">
                  <a:off x="10950875" y="4728138"/>
                  <a:ext cx="14100" cy="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" h="515" extrusionOk="0">
                      <a:moveTo>
                        <a:pt x="275" y="0"/>
                      </a:moveTo>
                      <a:cubicBezTo>
                        <a:pt x="134" y="0"/>
                        <a:pt x="1" y="121"/>
                        <a:pt x="16" y="287"/>
                      </a:cubicBezTo>
                      <a:cubicBezTo>
                        <a:pt x="30" y="430"/>
                        <a:pt x="150" y="514"/>
                        <a:pt x="273" y="514"/>
                      </a:cubicBezTo>
                      <a:cubicBezTo>
                        <a:pt x="347" y="514"/>
                        <a:pt x="422" y="484"/>
                        <a:pt x="476" y="418"/>
                      </a:cubicBezTo>
                      <a:cubicBezTo>
                        <a:pt x="563" y="309"/>
                        <a:pt x="541" y="145"/>
                        <a:pt x="432" y="57"/>
                      </a:cubicBezTo>
                      <a:cubicBezTo>
                        <a:pt x="384" y="18"/>
                        <a:pt x="329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3"/>
                <p:cNvSpPr/>
                <p:nvPr/>
              </p:nvSpPr>
              <p:spPr>
                <a:xfrm rot="10800000">
                  <a:off x="11097425" y="5045975"/>
                  <a:ext cx="25200" cy="2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8" h="853" extrusionOk="0">
                      <a:moveTo>
                        <a:pt x="477" y="0"/>
                      </a:moveTo>
                      <a:cubicBezTo>
                        <a:pt x="304" y="0"/>
                        <a:pt x="131" y="103"/>
                        <a:pt x="66" y="297"/>
                      </a:cubicBezTo>
                      <a:cubicBezTo>
                        <a:pt x="0" y="516"/>
                        <a:pt x="121" y="756"/>
                        <a:pt x="339" y="833"/>
                      </a:cubicBezTo>
                      <a:cubicBezTo>
                        <a:pt x="383" y="846"/>
                        <a:pt x="427" y="852"/>
                        <a:pt x="469" y="852"/>
                      </a:cubicBezTo>
                      <a:cubicBezTo>
                        <a:pt x="773" y="852"/>
                        <a:pt x="1007" y="529"/>
                        <a:pt x="853" y="231"/>
                      </a:cubicBezTo>
                      <a:cubicBezTo>
                        <a:pt x="773" y="75"/>
                        <a:pt x="625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5" name="Google Shape;325;p3"/>
              <p:cNvGrpSpPr/>
              <p:nvPr/>
            </p:nvGrpSpPr>
            <p:grpSpPr>
              <a:xfrm rot="10800000" flipH="1">
                <a:off x="6316063" y="4693088"/>
                <a:ext cx="42425" cy="60175"/>
                <a:chOff x="8695963" y="2344700"/>
                <a:chExt cx="42425" cy="60175"/>
              </a:xfrm>
            </p:grpSpPr>
            <p:sp>
              <p:nvSpPr>
                <p:cNvPr id="326" name="Google Shape;326;p3"/>
                <p:cNvSpPr/>
                <p:nvPr/>
              </p:nvSpPr>
              <p:spPr>
                <a:xfrm>
                  <a:off x="8701163" y="2357275"/>
                  <a:ext cx="33925" cy="1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" h="583" extrusionOk="0">
                      <a:moveTo>
                        <a:pt x="351" y="1"/>
                      </a:moveTo>
                      <a:cubicBezTo>
                        <a:pt x="329" y="1"/>
                        <a:pt x="296" y="1"/>
                        <a:pt x="274" y="12"/>
                      </a:cubicBezTo>
                      <a:cubicBezTo>
                        <a:pt x="252" y="12"/>
                        <a:pt x="230" y="23"/>
                        <a:pt x="198" y="33"/>
                      </a:cubicBezTo>
                      <a:cubicBezTo>
                        <a:pt x="176" y="44"/>
                        <a:pt x="154" y="55"/>
                        <a:pt x="132" y="66"/>
                      </a:cubicBezTo>
                      <a:cubicBezTo>
                        <a:pt x="132" y="77"/>
                        <a:pt x="121" y="88"/>
                        <a:pt x="110" y="99"/>
                      </a:cubicBezTo>
                      <a:cubicBezTo>
                        <a:pt x="99" y="110"/>
                        <a:pt x="88" y="121"/>
                        <a:pt x="77" y="132"/>
                      </a:cubicBezTo>
                      <a:cubicBezTo>
                        <a:pt x="77" y="143"/>
                        <a:pt x="66" y="143"/>
                        <a:pt x="55" y="154"/>
                      </a:cubicBezTo>
                      <a:cubicBezTo>
                        <a:pt x="44" y="176"/>
                        <a:pt x="44" y="187"/>
                        <a:pt x="34" y="208"/>
                      </a:cubicBezTo>
                      <a:cubicBezTo>
                        <a:pt x="34" y="219"/>
                        <a:pt x="23" y="230"/>
                        <a:pt x="23" y="241"/>
                      </a:cubicBezTo>
                      <a:cubicBezTo>
                        <a:pt x="12" y="285"/>
                        <a:pt x="12" y="318"/>
                        <a:pt x="12" y="362"/>
                      </a:cubicBezTo>
                      <a:cubicBezTo>
                        <a:pt x="1" y="394"/>
                        <a:pt x="1" y="427"/>
                        <a:pt x="12" y="460"/>
                      </a:cubicBezTo>
                      <a:cubicBezTo>
                        <a:pt x="12" y="471"/>
                        <a:pt x="12" y="482"/>
                        <a:pt x="23" y="493"/>
                      </a:cubicBezTo>
                      <a:lnTo>
                        <a:pt x="66" y="504"/>
                      </a:lnTo>
                      <a:cubicBezTo>
                        <a:pt x="66" y="493"/>
                        <a:pt x="77" y="493"/>
                        <a:pt x="77" y="493"/>
                      </a:cubicBezTo>
                      <a:cubicBezTo>
                        <a:pt x="77" y="482"/>
                        <a:pt x="77" y="482"/>
                        <a:pt x="88" y="471"/>
                      </a:cubicBezTo>
                      <a:cubicBezTo>
                        <a:pt x="88" y="460"/>
                        <a:pt x="99" y="449"/>
                        <a:pt x="110" y="449"/>
                      </a:cubicBezTo>
                      <a:lnTo>
                        <a:pt x="110" y="427"/>
                      </a:lnTo>
                      <a:cubicBezTo>
                        <a:pt x="99" y="405"/>
                        <a:pt x="88" y="373"/>
                        <a:pt x="88" y="351"/>
                      </a:cubicBezTo>
                      <a:cubicBezTo>
                        <a:pt x="88" y="318"/>
                        <a:pt x="88" y="285"/>
                        <a:pt x="88" y="252"/>
                      </a:cubicBezTo>
                      <a:cubicBezTo>
                        <a:pt x="99" y="241"/>
                        <a:pt x="99" y="230"/>
                        <a:pt x="99" y="219"/>
                      </a:cubicBezTo>
                      <a:cubicBezTo>
                        <a:pt x="99" y="208"/>
                        <a:pt x="110" y="198"/>
                        <a:pt x="121" y="176"/>
                      </a:cubicBezTo>
                      <a:cubicBezTo>
                        <a:pt x="132" y="165"/>
                        <a:pt x="143" y="143"/>
                        <a:pt x="154" y="132"/>
                      </a:cubicBezTo>
                      <a:cubicBezTo>
                        <a:pt x="165" y="132"/>
                        <a:pt x="165" y="132"/>
                        <a:pt x="176" y="121"/>
                      </a:cubicBezTo>
                      <a:lnTo>
                        <a:pt x="187" y="121"/>
                      </a:lnTo>
                      <a:cubicBezTo>
                        <a:pt x="212" y="88"/>
                        <a:pt x="250" y="73"/>
                        <a:pt x="290" y="73"/>
                      </a:cubicBezTo>
                      <a:cubicBezTo>
                        <a:pt x="303" y="73"/>
                        <a:pt x="316" y="75"/>
                        <a:pt x="329" y="77"/>
                      </a:cubicBezTo>
                      <a:cubicBezTo>
                        <a:pt x="362" y="88"/>
                        <a:pt x="384" y="121"/>
                        <a:pt x="416" y="143"/>
                      </a:cubicBezTo>
                      <a:lnTo>
                        <a:pt x="460" y="143"/>
                      </a:lnTo>
                      <a:lnTo>
                        <a:pt x="471" y="154"/>
                      </a:lnTo>
                      <a:lnTo>
                        <a:pt x="482" y="154"/>
                      </a:lnTo>
                      <a:cubicBezTo>
                        <a:pt x="515" y="176"/>
                        <a:pt x="537" y="198"/>
                        <a:pt x="569" y="219"/>
                      </a:cubicBezTo>
                      <a:cubicBezTo>
                        <a:pt x="602" y="230"/>
                        <a:pt x="635" y="230"/>
                        <a:pt x="668" y="230"/>
                      </a:cubicBezTo>
                      <a:lnTo>
                        <a:pt x="690" y="230"/>
                      </a:lnTo>
                      <a:cubicBezTo>
                        <a:pt x="723" y="219"/>
                        <a:pt x="744" y="219"/>
                        <a:pt x="755" y="198"/>
                      </a:cubicBezTo>
                      <a:cubicBezTo>
                        <a:pt x="788" y="187"/>
                        <a:pt x="799" y="165"/>
                        <a:pt x="821" y="143"/>
                      </a:cubicBezTo>
                      <a:cubicBezTo>
                        <a:pt x="848" y="116"/>
                        <a:pt x="882" y="96"/>
                        <a:pt x="924" y="96"/>
                      </a:cubicBezTo>
                      <a:cubicBezTo>
                        <a:pt x="933" y="96"/>
                        <a:pt x="943" y="97"/>
                        <a:pt x="952" y="99"/>
                      </a:cubicBezTo>
                      <a:cubicBezTo>
                        <a:pt x="996" y="99"/>
                        <a:pt x="1040" y="121"/>
                        <a:pt x="1073" y="154"/>
                      </a:cubicBezTo>
                      <a:cubicBezTo>
                        <a:pt x="1105" y="165"/>
                        <a:pt x="1127" y="198"/>
                        <a:pt x="1160" y="219"/>
                      </a:cubicBezTo>
                      <a:cubicBezTo>
                        <a:pt x="1173" y="239"/>
                        <a:pt x="1174" y="243"/>
                        <a:pt x="1176" y="243"/>
                      </a:cubicBezTo>
                      <a:cubicBezTo>
                        <a:pt x="1177" y="243"/>
                        <a:pt x="1178" y="241"/>
                        <a:pt x="1182" y="241"/>
                      </a:cubicBezTo>
                      <a:cubicBezTo>
                        <a:pt x="1193" y="252"/>
                        <a:pt x="1193" y="263"/>
                        <a:pt x="1204" y="274"/>
                      </a:cubicBezTo>
                      <a:cubicBezTo>
                        <a:pt x="1215" y="285"/>
                        <a:pt x="1226" y="296"/>
                        <a:pt x="1226" y="307"/>
                      </a:cubicBezTo>
                      <a:cubicBezTo>
                        <a:pt x="1248" y="329"/>
                        <a:pt x="1258" y="351"/>
                        <a:pt x="1269" y="373"/>
                      </a:cubicBezTo>
                      <a:cubicBezTo>
                        <a:pt x="1269" y="383"/>
                        <a:pt x="1280" y="394"/>
                        <a:pt x="1291" y="416"/>
                      </a:cubicBezTo>
                      <a:cubicBezTo>
                        <a:pt x="1302" y="460"/>
                        <a:pt x="1313" y="504"/>
                        <a:pt x="1313" y="548"/>
                      </a:cubicBezTo>
                      <a:cubicBezTo>
                        <a:pt x="1323" y="557"/>
                        <a:pt x="1324" y="583"/>
                        <a:pt x="1331" y="583"/>
                      </a:cubicBezTo>
                      <a:cubicBezTo>
                        <a:pt x="1332" y="583"/>
                        <a:pt x="1334" y="582"/>
                        <a:pt x="1335" y="580"/>
                      </a:cubicBezTo>
                      <a:cubicBezTo>
                        <a:pt x="1357" y="580"/>
                        <a:pt x="1346" y="526"/>
                        <a:pt x="1335" y="493"/>
                      </a:cubicBezTo>
                      <a:cubicBezTo>
                        <a:pt x="1335" y="471"/>
                        <a:pt x="1324" y="438"/>
                        <a:pt x="1313" y="416"/>
                      </a:cubicBezTo>
                      <a:cubicBezTo>
                        <a:pt x="1313" y="383"/>
                        <a:pt x="1302" y="351"/>
                        <a:pt x="1280" y="329"/>
                      </a:cubicBezTo>
                      <a:cubicBezTo>
                        <a:pt x="1258" y="285"/>
                        <a:pt x="1226" y="241"/>
                        <a:pt x="1193" y="208"/>
                      </a:cubicBezTo>
                      <a:lnTo>
                        <a:pt x="1193" y="198"/>
                      </a:lnTo>
                      <a:cubicBezTo>
                        <a:pt x="1160" y="165"/>
                        <a:pt x="1116" y="132"/>
                        <a:pt x="1073" y="99"/>
                      </a:cubicBezTo>
                      <a:lnTo>
                        <a:pt x="1040" y="77"/>
                      </a:lnTo>
                      <a:lnTo>
                        <a:pt x="1029" y="77"/>
                      </a:lnTo>
                      <a:cubicBezTo>
                        <a:pt x="996" y="55"/>
                        <a:pt x="974" y="44"/>
                        <a:pt x="952" y="44"/>
                      </a:cubicBezTo>
                      <a:cubicBezTo>
                        <a:pt x="941" y="39"/>
                        <a:pt x="930" y="36"/>
                        <a:pt x="921" y="36"/>
                      </a:cubicBezTo>
                      <a:cubicBezTo>
                        <a:pt x="911" y="36"/>
                        <a:pt x="903" y="39"/>
                        <a:pt x="898" y="44"/>
                      </a:cubicBezTo>
                      <a:cubicBezTo>
                        <a:pt x="865" y="44"/>
                        <a:pt x="843" y="66"/>
                        <a:pt x="821" y="77"/>
                      </a:cubicBezTo>
                      <a:lnTo>
                        <a:pt x="744" y="132"/>
                      </a:lnTo>
                      <a:cubicBezTo>
                        <a:pt x="712" y="154"/>
                        <a:pt x="690" y="165"/>
                        <a:pt x="657" y="165"/>
                      </a:cubicBezTo>
                      <a:lnTo>
                        <a:pt x="613" y="165"/>
                      </a:lnTo>
                      <a:cubicBezTo>
                        <a:pt x="602" y="154"/>
                        <a:pt x="591" y="154"/>
                        <a:pt x="591" y="143"/>
                      </a:cubicBezTo>
                      <a:cubicBezTo>
                        <a:pt x="559" y="132"/>
                        <a:pt x="526" y="110"/>
                        <a:pt x="504" y="88"/>
                      </a:cubicBezTo>
                      <a:cubicBezTo>
                        <a:pt x="493" y="77"/>
                        <a:pt x="482" y="66"/>
                        <a:pt x="460" y="55"/>
                      </a:cubicBezTo>
                      <a:cubicBezTo>
                        <a:pt x="449" y="33"/>
                        <a:pt x="427" y="33"/>
                        <a:pt x="416" y="23"/>
                      </a:cubicBezTo>
                      <a:cubicBezTo>
                        <a:pt x="394" y="12"/>
                        <a:pt x="373" y="12"/>
                        <a:pt x="3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3"/>
                <p:cNvSpPr/>
                <p:nvPr/>
              </p:nvSpPr>
              <p:spPr>
                <a:xfrm>
                  <a:off x="8695963" y="2344700"/>
                  <a:ext cx="42425" cy="6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7" h="2407" extrusionOk="0">
                      <a:moveTo>
                        <a:pt x="710" y="212"/>
                      </a:moveTo>
                      <a:cubicBezTo>
                        <a:pt x="767" y="212"/>
                        <a:pt x="824" y="229"/>
                        <a:pt x="876" y="263"/>
                      </a:cubicBezTo>
                      <a:cubicBezTo>
                        <a:pt x="909" y="274"/>
                        <a:pt x="942" y="307"/>
                        <a:pt x="974" y="318"/>
                      </a:cubicBezTo>
                      <a:cubicBezTo>
                        <a:pt x="985" y="318"/>
                        <a:pt x="1007" y="329"/>
                        <a:pt x="1018" y="340"/>
                      </a:cubicBezTo>
                      <a:cubicBezTo>
                        <a:pt x="1029" y="351"/>
                        <a:pt x="1040" y="372"/>
                        <a:pt x="1062" y="394"/>
                      </a:cubicBezTo>
                      <a:cubicBezTo>
                        <a:pt x="1084" y="416"/>
                        <a:pt x="1095" y="438"/>
                        <a:pt x="1116" y="460"/>
                      </a:cubicBezTo>
                      <a:cubicBezTo>
                        <a:pt x="1149" y="493"/>
                        <a:pt x="1182" y="515"/>
                        <a:pt x="1226" y="536"/>
                      </a:cubicBezTo>
                      <a:cubicBezTo>
                        <a:pt x="1249" y="544"/>
                        <a:pt x="1272" y="552"/>
                        <a:pt x="1299" y="552"/>
                      </a:cubicBezTo>
                      <a:cubicBezTo>
                        <a:pt x="1311" y="552"/>
                        <a:pt x="1322" y="551"/>
                        <a:pt x="1335" y="547"/>
                      </a:cubicBezTo>
                      <a:lnTo>
                        <a:pt x="1368" y="547"/>
                      </a:lnTo>
                      <a:cubicBezTo>
                        <a:pt x="1357" y="569"/>
                        <a:pt x="1357" y="591"/>
                        <a:pt x="1368" y="602"/>
                      </a:cubicBezTo>
                      <a:cubicBezTo>
                        <a:pt x="1379" y="624"/>
                        <a:pt x="1379" y="646"/>
                        <a:pt x="1390" y="679"/>
                      </a:cubicBezTo>
                      <a:cubicBezTo>
                        <a:pt x="1390" y="690"/>
                        <a:pt x="1401" y="711"/>
                        <a:pt x="1412" y="722"/>
                      </a:cubicBezTo>
                      <a:cubicBezTo>
                        <a:pt x="1434" y="755"/>
                        <a:pt x="1466" y="788"/>
                        <a:pt x="1488" y="821"/>
                      </a:cubicBezTo>
                      <a:cubicBezTo>
                        <a:pt x="1510" y="843"/>
                        <a:pt x="1521" y="876"/>
                        <a:pt x="1521" y="908"/>
                      </a:cubicBezTo>
                      <a:cubicBezTo>
                        <a:pt x="1532" y="930"/>
                        <a:pt x="1543" y="963"/>
                        <a:pt x="1543" y="996"/>
                      </a:cubicBezTo>
                      <a:cubicBezTo>
                        <a:pt x="1554" y="1029"/>
                        <a:pt x="1554" y="1072"/>
                        <a:pt x="1543" y="1083"/>
                      </a:cubicBezTo>
                      <a:cubicBezTo>
                        <a:pt x="1532" y="1083"/>
                        <a:pt x="1532" y="1051"/>
                        <a:pt x="1521" y="1040"/>
                      </a:cubicBezTo>
                      <a:cubicBezTo>
                        <a:pt x="1521" y="996"/>
                        <a:pt x="1510" y="952"/>
                        <a:pt x="1499" y="908"/>
                      </a:cubicBezTo>
                      <a:cubicBezTo>
                        <a:pt x="1499" y="897"/>
                        <a:pt x="1477" y="886"/>
                        <a:pt x="1477" y="865"/>
                      </a:cubicBezTo>
                      <a:cubicBezTo>
                        <a:pt x="1466" y="843"/>
                        <a:pt x="1456" y="821"/>
                        <a:pt x="1434" y="799"/>
                      </a:cubicBezTo>
                      <a:lnTo>
                        <a:pt x="1434" y="799"/>
                      </a:lnTo>
                      <a:cubicBezTo>
                        <a:pt x="1445" y="821"/>
                        <a:pt x="1456" y="854"/>
                        <a:pt x="1456" y="876"/>
                      </a:cubicBezTo>
                      <a:cubicBezTo>
                        <a:pt x="1477" y="1007"/>
                        <a:pt x="1499" y="1149"/>
                        <a:pt x="1499" y="1280"/>
                      </a:cubicBezTo>
                      <a:lnTo>
                        <a:pt x="1499" y="1422"/>
                      </a:lnTo>
                      <a:lnTo>
                        <a:pt x="1499" y="1433"/>
                      </a:lnTo>
                      <a:cubicBezTo>
                        <a:pt x="1499" y="1466"/>
                        <a:pt x="1499" y="1499"/>
                        <a:pt x="1488" y="1521"/>
                      </a:cubicBezTo>
                      <a:cubicBezTo>
                        <a:pt x="1488" y="1543"/>
                        <a:pt x="1477" y="1575"/>
                        <a:pt x="1466" y="1597"/>
                      </a:cubicBezTo>
                      <a:cubicBezTo>
                        <a:pt x="1456" y="1630"/>
                        <a:pt x="1445" y="1674"/>
                        <a:pt x="1423" y="1707"/>
                      </a:cubicBezTo>
                      <a:cubicBezTo>
                        <a:pt x="1423" y="1718"/>
                        <a:pt x="1390" y="1783"/>
                        <a:pt x="1379" y="1794"/>
                      </a:cubicBezTo>
                      <a:cubicBezTo>
                        <a:pt x="1357" y="1827"/>
                        <a:pt x="1335" y="1860"/>
                        <a:pt x="1313" y="1893"/>
                      </a:cubicBezTo>
                      <a:cubicBezTo>
                        <a:pt x="1291" y="1915"/>
                        <a:pt x="1270" y="1936"/>
                        <a:pt x="1248" y="1947"/>
                      </a:cubicBezTo>
                      <a:cubicBezTo>
                        <a:pt x="1204" y="1980"/>
                        <a:pt x="1116" y="2046"/>
                        <a:pt x="1073" y="2079"/>
                      </a:cubicBezTo>
                      <a:lnTo>
                        <a:pt x="1018" y="2111"/>
                      </a:lnTo>
                      <a:lnTo>
                        <a:pt x="1007" y="2111"/>
                      </a:lnTo>
                      <a:cubicBezTo>
                        <a:pt x="996" y="2122"/>
                        <a:pt x="985" y="2133"/>
                        <a:pt x="974" y="2144"/>
                      </a:cubicBezTo>
                      <a:lnTo>
                        <a:pt x="887" y="2188"/>
                      </a:lnTo>
                      <a:lnTo>
                        <a:pt x="865" y="2188"/>
                      </a:lnTo>
                      <a:lnTo>
                        <a:pt x="810" y="2166"/>
                      </a:lnTo>
                      <a:cubicBezTo>
                        <a:pt x="723" y="2122"/>
                        <a:pt x="657" y="2079"/>
                        <a:pt x="581" y="2024"/>
                      </a:cubicBezTo>
                      <a:cubicBezTo>
                        <a:pt x="537" y="1991"/>
                        <a:pt x="482" y="1947"/>
                        <a:pt x="449" y="1893"/>
                      </a:cubicBezTo>
                      <a:cubicBezTo>
                        <a:pt x="384" y="1794"/>
                        <a:pt x="329" y="1696"/>
                        <a:pt x="296" y="1586"/>
                      </a:cubicBezTo>
                      <a:cubicBezTo>
                        <a:pt x="274" y="1543"/>
                        <a:pt x="263" y="1488"/>
                        <a:pt x="252" y="1433"/>
                      </a:cubicBezTo>
                      <a:cubicBezTo>
                        <a:pt x="252" y="1400"/>
                        <a:pt x="242" y="1346"/>
                        <a:pt x="242" y="1313"/>
                      </a:cubicBezTo>
                      <a:cubicBezTo>
                        <a:pt x="231" y="1258"/>
                        <a:pt x="220" y="1226"/>
                        <a:pt x="220" y="1171"/>
                      </a:cubicBezTo>
                      <a:cubicBezTo>
                        <a:pt x="209" y="1094"/>
                        <a:pt x="209" y="1029"/>
                        <a:pt x="220" y="963"/>
                      </a:cubicBezTo>
                      <a:cubicBezTo>
                        <a:pt x="220" y="930"/>
                        <a:pt x="220" y="897"/>
                        <a:pt x="220" y="865"/>
                      </a:cubicBezTo>
                      <a:cubicBezTo>
                        <a:pt x="220" y="821"/>
                        <a:pt x="220" y="788"/>
                        <a:pt x="231" y="755"/>
                      </a:cubicBezTo>
                      <a:cubicBezTo>
                        <a:pt x="231" y="733"/>
                        <a:pt x="242" y="722"/>
                        <a:pt x="242" y="711"/>
                      </a:cubicBezTo>
                      <a:cubicBezTo>
                        <a:pt x="252" y="701"/>
                        <a:pt x="263" y="679"/>
                        <a:pt x="263" y="668"/>
                      </a:cubicBezTo>
                      <a:cubicBezTo>
                        <a:pt x="263" y="657"/>
                        <a:pt x="285" y="646"/>
                        <a:pt x="285" y="635"/>
                      </a:cubicBezTo>
                      <a:cubicBezTo>
                        <a:pt x="296" y="624"/>
                        <a:pt x="307" y="613"/>
                        <a:pt x="318" y="602"/>
                      </a:cubicBezTo>
                      <a:cubicBezTo>
                        <a:pt x="318" y="580"/>
                        <a:pt x="340" y="569"/>
                        <a:pt x="340" y="547"/>
                      </a:cubicBezTo>
                      <a:cubicBezTo>
                        <a:pt x="351" y="493"/>
                        <a:pt x="373" y="449"/>
                        <a:pt x="395" y="416"/>
                      </a:cubicBezTo>
                      <a:cubicBezTo>
                        <a:pt x="438" y="351"/>
                        <a:pt x="493" y="296"/>
                        <a:pt x="559" y="252"/>
                      </a:cubicBezTo>
                      <a:cubicBezTo>
                        <a:pt x="606" y="226"/>
                        <a:pt x="658" y="212"/>
                        <a:pt x="710" y="212"/>
                      </a:cubicBezTo>
                      <a:close/>
                      <a:moveTo>
                        <a:pt x="690" y="1"/>
                      </a:moveTo>
                      <a:cubicBezTo>
                        <a:pt x="570" y="1"/>
                        <a:pt x="460" y="44"/>
                        <a:pt x="384" y="121"/>
                      </a:cubicBezTo>
                      <a:cubicBezTo>
                        <a:pt x="220" y="274"/>
                        <a:pt x="110" y="471"/>
                        <a:pt x="56" y="690"/>
                      </a:cubicBezTo>
                      <a:cubicBezTo>
                        <a:pt x="23" y="821"/>
                        <a:pt x="12" y="952"/>
                        <a:pt x="12" y="1094"/>
                      </a:cubicBezTo>
                      <a:cubicBezTo>
                        <a:pt x="1" y="1466"/>
                        <a:pt x="132" y="1827"/>
                        <a:pt x="395" y="2100"/>
                      </a:cubicBezTo>
                      <a:cubicBezTo>
                        <a:pt x="449" y="2166"/>
                        <a:pt x="526" y="2221"/>
                        <a:pt x="602" y="2275"/>
                      </a:cubicBezTo>
                      <a:cubicBezTo>
                        <a:pt x="657" y="2308"/>
                        <a:pt x="712" y="2330"/>
                        <a:pt x="767" y="2352"/>
                      </a:cubicBezTo>
                      <a:cubicBezTo>
                        <a:pt x="777" y="2363"/>
                        <a:pt x="832" y="2385"/>
                        <a:pt x="865" y="2396"/>
                      </a:cubicBezTo>
                      <a:lnTo>
                        <a:pt x="898" y="2407"/>
                      </a:lnTo>
                      <a:lnTo>
                        <a:pt x="931" y="2396"/>
                      </a:lnTo>
                      <a:lnTo>
                        <a:pt x="985" y="2363"/>
                      </a:lnTo>
                      <a:lnTo>
                        <a:pt x="1007" y="2352"/>
                      </a:lnTo>
                      <a:cubicBezTo>
                        <a:pt x="1062" y="2330"/>
                        <a:pt x="1106" y="2297"/>
                        <a:pt x="1160" y="2265"/>
                      </a:cubicBezTo>
                      <a:cubicBezTo>
                        <a:pt x="1259" y="2199"/>
                        <a:pt x="1346" y="2133"/>
                        <a:pt x="1434" y="2046"/>
                      </a:cubicBezTo>
                      <a:cubicBezTo>
                        <a:pt x="1532" y="1947"/>
                        <a:pt x="1609" y="1827"/>
                        <a:pt x="1652" y="1685"/>
                      </a:cubicBezTo>
                      <a:cubicBezTo>
                        <a:pt x="1663" y="1652"/>
                        <a:pt x="1674" y="1630"/>
                        <a:pt x="1674" y="1597"/>
                      </a:cubicBezTo>
                      <a:cubicBezTo>
                        <a:pt x="1685" y="1565"/>
                        <a:pt x="1696" y="1532"/>
                        <a:pt x="1696" y="1488"/>
                      </a:cubicBezTo>
                      <a:lnTo>
                        <a:pt x="1696" y="1302"/>
                      </a:lnTo>
                      <a:cubicBezTo>
                        <a:pt x="1696" y="1182"/>
                        <a:pt x="1685" y="1061"/>
                        <a:pt x="1663" y="941"/>
                      </a:cubicBezTo>
                      <a:cubicBezTo>
                        <a:pt x="1663" y="810"/>
                        <a:pt x="1641" y="668"/>
                        <a:pt x="1609" y="536"/>
                      </a:cubicBezTo>
                      <a:cubicBezTo>
                        <a:pt x="1598" y="504"/>
                        <a:pt x="1576" y="471"/>
                        <a:pt x="1554" y="438"/>
                      </a:cubicBezTo>
                      <a:cubicBezTo>
                        <a:pt x="1521" y="416"/>
                        <a:pt x="1521" y="405"/>
                        <a:pt x="1510" y="405"/>
                      </a:cubicBezTo>
                      <a:cubicBezTo>
                        <a:pt x="1504" y="402"/>
                        <a:pt x="1497" y="401"/>
                        <a:pt x="1491" y="401"/>
                      </a:cubicBezTo>
                      <a:cubicBezTo>
                        <a:pt x="1476" y="401"/>
                        <a:pt x="1460" y="408"/>
                        <a:pt x="1445" y="416"/>
                      </a:cubicBezTo>
                      <a:lnTo>
                        <a:pt x="1423" y="438"/>
                      </a:lnTo>
                      <a:lnTo>
                        <a:pt x="1423" y="405"/>
                      </a:lnTo>
                      <a:cubicBezTo>
                        <a:pt x="1423" y="394"/>
                        <a:pt x="1423" y="394"/>
                        <a:pt x="1423" y="394"/>
                      </a:cubicBezTo>
                      <a:cubicBezTo>
                        <a:pt x="1423" y="383"/>
                        <a:pt x="1423" y="372"/>
                        <a:pt x="1423" y="361"/>
                      </a:cubicBezTo>
                      <a:cubicBezTo>
                        <a:pt x="1412" y="329"/>
                        <a:pt x="1379" y="307"/>
                        <a:pt x="1357" y="307"/>
                      </a:cubicBezTo>
                      <a:lnTo>
                        <a:pt x="1313" y="285"/>
                      </a:lnTo>
                      <a:lnTo>
                        <a:pt x="1302" y="285"/>
                      </a:lnTo>
                      <a:cubicBezTo>
                        <a:pt x="1281" y="274"/>
                        <a:pt x="1259" y="252"/>
                        <a:pt x="1237" y="241"/>
                      </a:cubicBezTo>
                      <a:cubicBezTo>
                        <a:pt x="1215" y="219"/>
                        <a:pt x="1204" y="197"/>
                        <a:pt x="1171" y="165"/>
                      </a:cubicBezTo>
                      <a:cubicBezTo>
                        <a:pt x="1149" y="143"/>
                        <a:pt x="1127" y="132"/>
                        <a:pt x="1106" y="121"/>
                      </a:cubicBezTo>
                      <a:lnTo>
                        <a:pt x="1062" y="88"/>
                      </a:lnTo>
                      <a:cubicBezTo>
                        <a:pt x="996" y="66"/>
                        <a:pt x="942" y="55"/>
                        <a:pt x="887" y="33"/>
                      </a:cubicBezTo>
                      <a:cubicBezTo>
                        <a:pt x="821" y="11"/>
                        <a:pt x="756" y="1"/>
                        <a:pt x="6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28" name="Google Shape;328;p3"/>
            <p:cNvGrpSpPr/>
            <p:nvPr/>
          </p:nvGrpSpPr>
          <p:grpSpPr>
            <a:xfrm>
              <a:off x="7401363" y="0"/>
              <a:ext cx="1742625" cy="2062738"/>
              <a:chOff x="7401363" y="0"/>
              <a:chExt cx="1742625" cy="2062738"/>
            </a:xfrm>
          </p:grpSpPr>
          <p:grpSp>
            <p:nvGrpSpPr>
              <p:cNvPr id="329" name="Google Shape;329;p3"/>
              <p:cNvGrpSpPr/>
              <p:nvPr/>
            </p:nvGrpSpPr>
            <p:grpSpPr>
              <a:xfrm flipH="1">
                <a:off x="8581000" y="934450"/>
                <a:ext cx="55825" cy="44400"/>
                <a:chOff x="8347600" y="1441475"/>
                <a:chExt cx="55825" cy="44400"/>
              </a:xfrm>
            </p:grpSpPr>
            <p:sp>
              <p:nvSpPr>
                <p:cNvPr id="330" name="Google Shape;330;p3"/>
                <p:cNvSpPr/>
                <p:nvPr/>
              </p:nvSpPr>
              <p:spPr>
                <a:xfrm>
                  <a:off x="8358825" y="1445025"/>
                  <a:ext cx="25" cy="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2" extrusionOk="0">
                      <a:moveTo>
                        <a:pt x="0" y="12"/>
                      </a:move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3"/>
                <p:cNvSpPr/>
                <p:nvPr/>
              </p:nvSpPr>
              <p:spPr>
                <a:xfrm>
                  <a:off x="8347600" y="1441475"/>
                  <a:ext cx="55825" cy="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3" h="1776" extrusionOk="0">
                      <a:moveTo>
                        <a:pt x="482" y="219"/>
                      </a:moveTo>
                      <a:cubicBezTo>
                        <a:pt x="504" y="241"/>
                        <a:pt x="526" y="252"/>
                        <a:pt x="559" y="252"/>
                      </a:cubicBezTo>
                      <a:lnTo>
                        <a:pt x="854" y="252"/>
                      </a:lnTo>
                      <a:cubicBezTo>
                        <a:pt x="898" y="252"/>
                        <a:pt x="941" y="263"/>
                        <a:pt x="985" y="274"/>
                      </a:cubicBezTo>
                      <a:lnTo>
                        <a:pt x="1051" y="274"/>
                      </a:lnTo>
                      <a:cubicBezTo>
                        <a:pt x="1084" y="274"/>
                        <a:pt x="1127" y="274"/>
                        <a:pt x="1160" y="285"/>
                      </a:cubicBezTo>
                      <a:cubicBezTo>
                        <a:pt x="1204" y="296"/>
                        <a:pt x="1237" y="307"/>
                        <a:pt x="1259" y="318"/>
                      </a:cubicBezTo>
                      <a:cubicBezTo>
                        <a:pt x="1280" y="318"/>
                        <a:pt x="1270" y="329"/>
                        <a:pt x="1280" y="340"/>
                      </a:cubicBezTo>
                      <a:cubicBezTo>
                        <a:pt x="1280" y="340"/>
                        <a:pt x="1280" y="340"/>
                        <a:pt x="1280" y="351"/>
                      </a:cubicBezTo>
                      <a:lnTo>
                        <a:pt x="1368" y="384"/>
                      </a:lnTo>
                      <a:cubicBezTo>
                        <a:pt x="1434" y="405"/>
                        <a:pt x="1488" y="427"/>
                        <a:pt x="1532" y="449"/>
                      </a:cubicBezTo>
                      <a:cubicBezTo>
                        <a:pt x="1576" y="471"/>
                        <a:pt x="1609" y="493"/>
                        <a:pt x="1641" y="515"/>
                      </a:cubicBezTo>
                      <a:lnTo>
                        <a:pt x="1729" y="559"/>
                      </a:lnTo>
                      <a:cubicBezTo>
                        <a:pt x="1762" y="591"/>
                        <a:pt x="1795" y="613"/>
                        <a:pt x="1827" y="635"/>
                      </a:cubicBezTo>
                      <a:cubicBezTo>
                        <a:pt x="1849" y="657"/>
                        <a:pt x="1871" y="679"/>
                        <a:pt x="1882" y="701"/>
                      </a:cubicBezTo>
                      <a:cubicBezTo>
                        <a:pt x="1915" y="744"/>
                        <a:pt x="1959" y="832"/>
                        <a:pt x="1980" y="876"/>
                      </a:cubicBezTo>
                      <a:cubicBezTo>
                        <a:pt x="1991" y="887"/>
                        <a:pt x="2002" y="909"/>
                        <a:pt x="2002" y="930"/>
                      </a:cubicBezTo>
                      <a:cubicBezTo>
                        <a:pt x="2002" y="941"/>
                        <a:pt x="2002" y="952"/>
                        <a:pt x="2013" y="974"/>
                      </a:cubicBezTo>
                      <a:cubicBezTo>
                        <a:pt x="2046" y="1127"/>
                        <a:pt x="1980" y="1291"/>
                        <a:pt x="1849" y="1379"/>
                      </a:cubicBezTo>
                      <a:cubicBezTo>
                        <a:pt x="1805" y="1423"/>
                        <a:pt x="1762" y="1444"/>
                        <a:pt x="1707" y="1477"/>
                      </a:cubicBezTo>
                      <a:cubicBezTo>
                        <a:pt x="1598" y="1510"/>
                        <a:pt x="1488" y="1543"/>
                        <a:pt x="1379" y="1554"/>
                      </a:cubicBezTo>
                      <a:cubicBezTo>
                        <a:pt x="1324" y="1565"/>
                        <a:pt x="1270" y="1565"/>
                        <a:pt x="1215" y="1565"/>
                      </a:cubicBezTo>
                      <a:lnTo>
                        <a:pt x="1095" y="1554"/>
                      </a:lnTo>
                      <a:lnTo>
                        <a:pt x="952" y="1554"/>
                      </a:lnTo>
                      <a:cubicBezTo>
                        <a:pt x="821" y="1554"/>
                        <a:pt x="690" y="1532"/>
                        <a:pt x="559" y="1499"/>
                      </a:cubicBezTo>
                      <a:cubicBezTo>
                        <a:pt x="537" y="1488"/>
                        <a:pt x="515" y="1477"/>
                        <a:pt x="493" y="1455"/>
                      </a:cubicBezTo>
                      <a:cubicBezTo>
                        <a:pt x="460" y="1423"/>
                        <a:pt x="416" y="1401"/>
                        <a:pt x="384" y="1368"/>
                      </a:cubicBezTo>
                      <a:cubicBezTo>
                        <a:pt x="340" y="1346"/>
                        <a:pt x="307" y="1313"/>
                        <a:pt x="285" y="1280"/>
                      </a:cubicBezTo>
                      <a:cubicBezTo>
                        <a:pt x="241" y="1215"/>
                        <a:pt x="220" y="1138"/>
                        <a:pt x="198" y="1062"/>
                      </a:cubicBezTo>
                      <a:cubicBezTo>
                        <a:pt x="187" y="941"/>
                        <a:pt x="198" y="810"/>
                        <a:pt x="241" y="701"/>
                      </a:cubicBezTo>
                      <a:cubicBezTo>
                        <a:pt x="252" y="657"/>
                        <a:pt x="285" y="635"/>
                        <a:pt x="296" y="591"/>
                      </a:cubicBezTo>
                      <a:cubicBezTo>
                        <a:pt x="329" y="504"/>
                        <a:pt x="373" y="416"/>
                        <a:pt x="438" y="351"/>
                      </a:cubicBezTo>
                      <a:cubicBezTo>
                        <a:pt x="460" y="307"/>
                        <a:pt x="482" y="263"/>
                        <a:pt x="482" y="219"/>
                      </a:cubicBezTo>
                      <a:close/>
                      <a:moveTo>
                        <a:pt x="591" y="1"/>
                      </a:moveTo>
                      <a:cubicBezTo>
                        <a:pt x="559" y="1"/>
                        <a:pt x="526" y="12"/>
                        <a:pt x="493" y="23"/>
                      </a:cubicBezTo>
                      <a:cubicBezTo>
                        <a:pt x="460" y="44"/>
                        <a:pt x="449" y="44"/>
                        <a:pt x="438" y="55"/>
                      </a:cubicBezTo>
                      <a:cubicBezTo>
                        <a:pt x="427" y="66"/>
                        <a:pt x="427" y="88"/>
                        <a:pt x="438" y="110"/>
                      </a:cubicBezTo>
                      <a:cubicBezTo>
                        <a:pt x="438" y="121"/>
                        <a:pt x="438" y="132"/>
                        <a:pt x="438" y="143"/>
                      </a:cubicBezTo>
                      <a:lnTo>
                        <a:pt x="438" y="154"/>
                      </a:lnTo>
                      <a:cubicBezTo>
                        <a:pt x="421" y="141"/>
                        <a:pt x="399" y="135"/>
                        <a:pt x="376" y="135"/>
                      </a:cubicBezTo>
                      <a:cubicBezTo>
                        <a:pt x="341" y="135"/>
                        <a:pt x="305" y="149"/>
                        <a:pt x="285" y="176"/>
                      </a:cubicBezTo>
                      <a:cubicBezTo>
                        <a:pt x="241" y="230"/>
                        <a:pt x="209" y="296"/>
                        <a:pt x="176" y="351"/>
                      </a:cubicBezTo>
                      <a:cubicBezTo>
                        <a:pt x="143" y="416"/>
                        <a:pt x="110" y="482"/>
                        <a:pt x="88" y="548"/>
                      </a:cubicBezTo>
                      <a:cubicBezTo>
                        <a:pt x="66" y="602"/>
                        <a:pt x="66" y="657"/>
                        <a:pt x="55" y="712"/>
                      </a:cubicBezTo>
                      <a:cubicBezTo>
                        <a:pt x="34" y="766"/>
                        <a:pt x="34" y="832"/>
                        <a:pt x="23" y="898"/>
                      </a:cubicBezTo>
                      <a:cubicBezTo>
                        <a:pt x="1" y="996"/>
                        <a:pt x="12" y="1094"/>
                        <a:pt x="45" y="1193"/>
                      </a:cubicBezTo>
                      <a:cubicBezTo>
                        <a:pt x="110" y="1401"/>
                        <a:pt x="274" y="1587"/>
                        <a:pt x="471" y="1674"/>
                      </a:cubicBezTo>
                      <a:cubicBezTo>
                        <a:pt x="504" y="1696"/>
                        <a:pt x="548" y="1707"/>
                        <a:pt x="580" y="1718"/>
                      </a:cubicBezTo>
                      <a:lnTo>
                        <a:pt x="679" y="1729"/>
                      </a:lnTo>
                      <a:cubicBezTo>
                        <a:pt x="745" y="1740"/>
                        <a:pt x="810" y="1751"/>
                        <a:pt x="865" y="1751"/>
                      </a:cubicBezTo>
                      <a:cubicBezTo>
                        <a:pt x="958" y="1768"/>
                        <a:pt x="1051" y="1776"/>
                        <a:pt x="1144" y="1776"/>
                      </a:cubicBezTo>
                      <a:cubicBezTo>
                        <a:pt x="1410" y="1776"/>
                        <a:pt x="1671" y="1708"/>
                        <a:pt x="1915" y="1587"/>
                      </a:cubicBezTo>
                      <a:cubicBezTo>
                        <a:pt x="1991" y="1532"/>
                        <a:pt x="2057" y="1455"/>
                        <a:pt x="2112" y="1379"/>
                      </a:cubicBezTo>
                      <a:cubicBezTo>
                        <a:pt x="2188" y="1280"/>
                        <a:pt x="2232" y="1160"/>
                        <a:pt x="2232" y="1040"/>
                      </a:cubicBezTo>
                      <a:cubicBezTo>
                        <a:pt x="2232" y="1029"/>
                        <a:pt x="2232" y="1018"/>
                        <a:pt x="2232" y="1018"/>
                      </a:cubicBezTo>
                      <a:cubicBezTo>
                        <a:pt x="2232" y="952"/>
                        <a:pt x="2221" y="887"/>
                        <a:pt x="2188" y="821"/>
                      </a:cubicBezTo>
                      <a:cubicBezTo>
                        <a:pt x="2145" y="712"/>
                        <a:pt x="2079" y="602"/>
                        <a:pt x="1991" y="515"/>
                      </a:cubicBezTo>
                      <a:cubicBezTo>
                        <a:pt x="1904" y="427"/>
                        <a:pt x="1795" y="340"/>
                        <a:pt x="1663" y="285"/>
                      </a:cubicBezTo>
                      <a:cubicBezTo>
                        <a:pt x="1455" y="176"/>
                        <a:pt x="1226" y="99"/>
                        <a:pt x="985" y="66"/>
                      </a:cubicBezTo>
                      <a:cubicBezTo>
                        <a:pt x="854" y="34"/>
                        <a:pt x="723" y="12"/>
                        <a:pt x="59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3"/>
                <p:cNvSpPr/>
                <p:nvPr/>
              </p:nvSpPr>
              <p:spPr>
                <a:xfrm>
                  <a:off x="8361550" y="1447775"/>
                  <a:ext cx="19175" cy="3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7" h="1263" extrusionOk="0">
                      <a:moveTo>
                        <a:pt x="438" y="0"/>
                      </a:moveTo>
                      <a:lnTo>
                        <a:pt x="351" y="44"/>
                      </a:lnTo>
                      <a:lnTo>
                        <a:pt x="307" y="44"/>
                      </a:lnTo>
                      <a:cubicBezTo>
                        <a:pt x="252" y="77"/>
                        <a:pt x="197" y="110"/>
                        <a:pt x="154" y="164"/>
                      </a:cubicBezTo>
                      <a:cubicBezTo>
                        <a:pt x="121" y="186"/>
                        <a:pt x="88" y="219"/>
                        <a:pt x="66" y="263"/>
                      </a:cubicBezTo>
                      <a:lnTo>
                        <a:pt x="66" y="307"/>
                      </a:lnTo>
                      <a:lnTo>
                        <a:pt x="66" y="328"/>
                      </a:lnTo>
                      <a:cubicBezTo>
                        <a:pt x="55" y="361"/>
                        <a:pt x="44" y="394"/>
                        <a:pt x="33" y="438"/>
                      </a:cubicBezTo>
                      <a:cubicBezTo>
                        <a:pt x="22" y="471"/>
                        <a:pt x="22" y="482"/>
                        <a:pt x="12" y="514"/>
                      </a:cubicBezTo>
                      <a:cubicBezTo>
                        <a:pt x="12" y="525"/>
                        <a:pt x="12" y="525"/>
                        <a:pt x="12" y="536"/>
                      </a:cubicBezTo>
                      <a:cubicBezTo>
                        <a:pt x="1" y="558"/>
                        <a:pt x="1" y="580"/>
                        <a:pt x="12" y="602"/>
                      </a:cubicBezTo>
                      <a:cubicBezTo>
                        <a:pt x="12" y="624"/>
                        <a:pt x="12" y="657"/>
                        <a:pt x="22" y="678"/>
                      </a:cubicBezTo>
                      <a:cubicBezTo>
                        <a:pt x="22" y="733"/>
                        <a:pt x="33" y="788"/>
                        <a:pt x="55" y="832"/>
                      </a:cubicBezTo>
                      <a:cubicBezTo>
                        <a:pt x="66" y="886"/>
                        <a:pt x="77" y="930"/>
                        <a:pt x="99" y="974"/>
                      </a:cubicBezTo>
                      <a:cubicBezTo>
                        <a:pt x="132" y="996"/>
                        <a:pt x="143" y="1039"/>
                        <a:pt x="176" y="1061"/>
                      </a:cubicBezTo>
                      <a:cubicBezTo>
                        <a:pt x="187" y="1072"/>
                        <a:pt x="208" y="1083"/>
                        <a:pt x="219" y="1083"/>
                      </a:cubicBezTo>
                      <a:lnTo>
                        <a:pt x="241" y="1116"/>
                      </a:lnTo>
                      <a:cubicBezTo>
                        <a:pt x="263" y="1116"/>
                        <a:pt x="274" y="1116"/>
                        <a:pt x="285" y="1127"/>
                      </a:cubicBezTo>
                      <a:cubicBezTo>
                        <a:pt x="296" y="1138"/>
                        <a:pt x="329" y="1160"/>
                        <a:pt x="351" y="1171"/>
                      </a:cubicBezTo>
                      <a:cubicBezTo>
                        <a:pt x="383" y="1182"/>
                        <a:pt x="383" y="1182"/>
                        <a:pt x="394" y="1182"/>
                      </a:cubicBezTo>
                      <a:cubicBezTo>
                        <a:pt x="449" y="1203"/>
                        <a:pt x="482" y="1225"/>
                        <a:pt x="526" y="1258"/>
                      </a:cubicBezTo>
                      <a:cubicBezTo>
                        <a:pt x="533" y="1258"/>
                        <a:pt x="545" y="1263"/>
                        <a:pt x="556" y="1263"/>
                      </a:cubicBezTo>
                      <a:cubicBezTo>
                        <a:pt x="561" y="1263"/>
                        <a:pt x="566" y="1262"/>
                        <a:pt x="569" y="1258"/>
                      </a:cubicBezTo>
                      <a:cubicBezTo>
                        <a:pt x="569" y="1236"/>
                        <a:pt x="526" y="1214"/>
                        <a:pt x="493" y="1203"/>
                      </a:cubicBezTo>
                      <a:cubicBezTo>
                        <a:pt x="471" y="1192"/>
                        <a:pt x="449" y="1182"/>
                        <a:pt x="416" y="1171"/>
                      </a:cubicBezTo>
                      <a:cubicBezTo>
                        <a:pt x="405" y="1149"/>
                        <a:pt x="372" y="1138"/>
                        <a:pt x="340" y="1127"/>
                      </a:cubicBezTo>
                      <a:cubicBezTo>
                        <a:pt x="296" y="1105"/>
                        <a:pt x="252" y="1083"/>
                        <a:pt x="219" y="1050"/>
                      </a:cubicBezTo>
                      <a:cubicBezTo>
                        <a:pt x="176" y="1017"/>
                        <a:pt x="143" y="985"/>
                        <a:pt x="121" y="941"/>
                      </a:cubicBezTo>
                      <a:cubicBezTo>
                        <a:pt x="121" y="930"/>
                        <a:pt x="110" y="908"/>
                        <a:pt x="110" y="897"/>
                      </a:cubicBezTo>
                      <a:cubicBezTo>
                        <a:pt x="110" y="897"/>
                        <a:pt x="110" y="886"/>
                        <a:pt x="99" y="886"/>
                      </a:cubicBezTo>
                      <a:cubicBezTo>
                        <a:pt x="99" y="864"/>
                        <a:pt x="88" y="842"/>
                        <a:pt x="88" y="821"/>
                      </a:cubicBezTo>
                      <a:lnTo>
                        <a:pt x="88" y="777"/>
                      </a:lnTo>
                      <a:cubicBezTo>
                        <a:pt x="88" y="766"/>
                        <a:pt x="77" y="733"/>
                        <a:pt x="77" y="711"/>
                      </a:cubicBezTo>
                      <a:cubicBezTo>
                        <a:pt x="66" y="678"/>
                        <a:pt x="66" y="646"/>
                        <a:pt x="77" y="613"/>
                      </a:cubicBezTo>
                      <a:cubicBezTo>
                        <a:pt x="77" y="580"/>
                        <a:pt x="77" y="547"/>
                        <a:pt x="88" y="514"/>
                      </a:cubicBezTo>
                      <a:cubicBezTo>
                        <a:pt x="88" y="503"/>
                        <a:pt x="88" y="492"/>
                        <a:pt x="88" y="492"/>
                      </a:cubicBezTo>
                      <a:cubicBezTo>
                        <a:pt x="99" y="471"/>
                        <a:pt x="99" y="449"/>
                        <a:pt x="110" y="438"/>
                      </a:cubicBezTo>
                      <a:cubicBezTo>
                        <a:pt x="121" y="405"/>
                        <a:pt x="132" y="372"/>
                        <a:pt x="143" y="339"/>
                      </a:cubicBezTo>
                      <a:cubicBezTo>
                        <a:pt x="154" y="328"/>
                        <a:pt x="165" y="307"/>
                        <a:pt x="176" y="296"/>
                      </a:cubicBezTo>
                      <a:cubicBezTo>
                        <a:pt x="176" y="285"/>
                        <a:pt x="187" y="263"/>
                        <a:pt x="197" y="252"/>
                      </a:cubicBezTo>
                      <a:cubicBezTo>
                        <a:pt x="208" y="241"/>
                        <a:pt x="219" y="219"/>
                        <a:pt x="230" y="208"/>
                      </a:cubicBezTo>
                      <a:cubicBezTo>
                        <a:pt x="241" y="197"/>
                        <a:pt x="252" y="175"/>
                        <a:pt x="263" y="153"/>
                      </a:cubicBezTo>
                      <a:cubicBezTo>
                        <a:pt x="274" y="142"/>
                        <a:pt x="296" y="132"/>
                        <a:pt x="318" y="121"/>
                      </a:cubicBezTo>
                      <a:cubicBezTo>
                        <a:pt x="329" y="110"/>
                        <a:pt x="351" y="99"/>
                        <a:pt x="372" y="99"/>
                      </a:cubicBezTo>
                      <a:cubicBezTo>
                        <a:pt x="394" y="88"/>
                        <a:pt x="416" y="77"/>
                        <a:pt x="438" y="77"/>
                      </a:cubicBezTo>
                      <a:lnTo>
                        <a:pt x="460" y="77"/>
                      </a:lnTo>
                      <a:lnTo>
                        <a:pt x="504" y="66"/>
                      </a:lnTo>
                      <a:lnTo>
                        <a:pt x="537" y="66"/>
                      </a:lnTo>
                      <a:cubicBezTo>
                        <a:pt x="569" y="66"/>
                        <a:pt x="602" y="77"/>
                        <a:pt x="624" y="88"/>
                      </a:cubicBezTo>
                      <a:cubicBezTo>
                        <a:pt x="657" y="99"/>
                        <a:pt x="690" y="121"/>
                        <a:pt x="712" y="142"/>
                      </a:cubicBezTo>
                      <a:lnTo>
                        <a:pt x="755" y="142"/>
                      </a:lnTo>
                      <a:cubicBezTo>
                        <a:pt x="744" y="132"/>
                        <a:pt x="766" y="132"/>
                        <a:pt x="755" y="121"/>
                      </a:cubicBezTo>
                      <a:cubicBezTo>
                        <a:pt x="755" y="110"/>
                        <a:pt x="755" y="110"/>
                        <a:pt x="766" y="99"/>
                      </a:cubicBezTo>
                      <a:cubicBezTo>
                        <a:pt x="755" y="99"/>
                        <a:pt x="755" y="88"/>
                        <a:pt x="766" y="77"/>
                      </a:cubicBezTo>
                      <a:cubicBezTo>
                        <a:pt x="755" y="77"/>
                        <a:pt x="755" y="66"/>
                        <a:pt x="766" y="66"/>
                      </a:cubicBezTo>
                      <a:cubicBezTo>
                        <a:pt x="744" y="55"/>
                        <a:pt x="755" y="44"/>
                        <a:pt x="733" y="44"/>
                      </a:cubicBezTo>
                      <a:cubicBezTo>
                        <a:pt x="722" y="33"/>
                        <a:pt x="679" y="22"/>
                        <a:pt x="646" y="11"/>
                      </a:cubicBezTo>
                      <a:cubicBezTo>
                        <a:pt x="602" y="0"/>
                        <a:pt x="569" y="0"/>
                        <a:pt x="52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3" name="Google Shape;333;p3"/>
              <p:cNvGrpSpPr/>
              <p:nvPr/>
            </p:nvGrpSpPr>
            <p:grpSpPr>
              <a:xfrm flipH="1">
                <a:off x="8586338" y="113175"/>
                <a:ext cx="80675" cy="73725"/>
                <a:chOff x="7502975" y="324575"/>
                <a:chExt cx="80675" cy="73725"/>
              </a:xfrm>
            </p:grpSpPr>
            <p:sp>
              <p:nvSpPr>
                <p:cNvPr id="334" name="Google Shape;334;p3"/>
                <p:cNvSpPr/>
                <p:nvPr/>
              </p:nvSpPr>
              <p:spPr>
                <a:xfrm>
                  <a:off x="7577075" y="361425"/>
                  <a:ext cx="300" cy="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12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11" y="11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3"/>
                <p:cNvSpPr/>
                <p:nvPr/>
              </p:nvSpPr>
              <p:spPr>
                <a:xfrm>
                  <a:off x="7515000" y="337350"/>
                  <a:ext cx="4125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" h="264" extrusionOk="0">
                      <a:moveTo>
                        <a:pt x="165" y="1"/>
                      </a:moveTo>
                      <a:cubicBezTo>
                        <a:pt x="143" y="1"/>
                        <a:pt x="132" y="12"/>
                        <a:pt x="121" y="23"/>
                      </a:cubicBezTo>
                      <a:cubicBezTo>
                        <a:pt x="88" y="23"/>
                        <a:pt x="66" y="23"/>
                        <a:pt x="44" y="1"/>
                      </a:cubicBezTo>
                      <a:lnTo>
                        <a:pt x="44" y="1"/>
                      </a:lnTo>
                      <a:cubicBezTo>
                        <a:pt x="55" y="45"/>
                        <a:pt x="55" y="99"/>
                        <a:pt x="44" y="143"/>
                      </a:cubicBezTo>
                      <a:cubicBezTo>
                        <a:pt x="22" y="187"/>
                        <a:pt x="11" y="220"/>
                        <a:pt x="0" y="263"/>
                      </a:cubicBezTo>
                      <a:cubicBezTo>
                        <a:pt x="22" y="220"/>
                        <a:pt x="44" y="187"/>
                        <a:pt x="66" y="143"/>
                      </a:cubicBezTo>
                      <a:cubicBezTo>
                        <a:pt x="88" y="99"/>
                        <a:pt x="121" y="45"/>
                        <a:pt x="16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3"/>
                <p:cNvSpPr/>
                <p:nvPr/>
              </p:nvSpPr>
              <p:spPr>
                <a:xfrm>
                  <a:off x="7512275" y="333250"/>
                  <a:ext cx="300" cy="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12" extrusionOk="0">
                      <a:moveTo>
                        <a:pt x="0" y="1"/>
                      </a:moveTo>
                      <a:lnTo>
                        <a:pt x="11" y="12"/>
                      </a:lnTo>
                      <a:cubicBezTo>
                        <a:pt x="11" y="12"/>
                        <a:pt x="11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337;p3"/>
                <p:cNvSpPr/>
                <p:nvPr/>
              </p:nvSpPr>
              <p:spPr>
                <a:xfrm>
                  <a:off x="7502975" y="324575"/>
                  <a:ext cx="80675" cy="7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7" h="2949" extrusionOk="0">
                      <a:moveTo>
                        <a:pt x="1072" y="271"/>
                      </a:moveTo>
                      <a:cubicBezTo>
                        <a:pt x="1127" y="282"/>
                        <a:pt x="1181" y="282"/>
                        <a:pt x="1225" y="304"/>
                      </a:cubicBezTo>
                      <a:cubicBezTo>
                        <a:pt x="1324" y="315"/>
                        <a:pt x="1411" y="348"/>
                        <a:pt x="1499" y="381"/>
                      </a:cubicBezTo>
                      <a:cubicBezTo>
                        <a:pt x="1521" y="392"/>
                        <a:pt x="1553" y="413"/>
                        <a:pt x="1575" y="424"/>
                      </a:cubicBezTo>
                      <a:cubicBezTo>
                        <a:pt x="1608" y="435"/>
                        <a:pt x="1619" y="435"/>
                        <a:pt x="1641" y="446"/>
                      </a:cubicBezTo>
                      <a:cubicBezTo>
                        <a:pt x="1663" y="457"/>
                        <a:pt x="1674" y="479"/>
                        <a:pt x="1696" y="490"/>
                      </a:cubicBezTo>
                      <a:cubicBezTo>
                        <a:pt x="1772" y="545"/>
                        <a:pt x="1849" y="599"/>
                        <a:pt x="1914" y="665"/>
                      </a:cubicBezTo>
                      <a:cubicBezTo>
                        <a:pt x="1980" y="720"/>
                        <a:pt x="2024" y="796"/>
                        <a:pt x="2067" y="873"/>
                      </a:cubicBezTo>
                      <a:lnTo>
                        <a:pt x="2100" y="895"/>
                      </a:lnTo>
                      <a:lnTo>
                        <a:pt x="2264" y="1026"/>
                      </a:lnTo>
                      <a:cubicBezTo>
                        <a:pt x="2297" y="1059"/>
                        <a:pt x="2319" y="1092"/>
                        <a:pt x="2352" y="1124"/>
                      </a:cubicBezTo>
                      <a:cubicBezTo>
                        <a:pt x="2428" y="1212"/>
                        <a:pt x="2516" y="1277"/>
                        <a:pt x="2603" y="1343"/>
                      </a:cubicBezTo>
                      <a:lnTo>
                        <a:pt x="2691" y="1398"/>
                      </a:lnTo>
                      <a:lnTo>
                        <a:pt x="2691" y="1409"/>
                      </a:lnTo>
                      <a:cubicBezTo>
                        <a:pt x="2713" y="1431"/>
                        <a:pt x="2735" y="1442"/>
                        <a:pt x="2756" y="1452"/>
                      </a:cubicBezTo>
                      <a:lnTo>
                        <a:pt x="2800" y="1485"/>
                      </a:lnTo>
                      <a:lnTo>
                        <a:pt x="2767" y="1529"/>
                      </a:lnTo>
                      <a:lnTo>
                        <a:pt x="2767" y="1562"/>
                      </a:lnTo>
                      <a:cubicBezTo>
                        <a:pt x="2735" y="1595"/>
                        <a:pt x="2724" y="1638"/>
                        <a:pt x="2724" y="1693"/>
                      </a:cubicBezTo>
                      <a:lnTo>
                        <a:pt x="2691" y="1857"/>
                      </a:lnTo>
                      <a:lnTo>
                        <a:pt x="2691" y="1934"/>
                      </a:lnTo>
                      <a:cubicBezTo>
                        <a:pt x="2680" y="1945"/>
                        <a:pt x="2680" y="1956"/>
                        <a:pt x="2691" y="1967"/>
                      </a:cubicBezTo>
                      <a:cubicBezTo>
                        <a:pt x="2691" y="1967"/>
                        <a:pt x="2691" y="1977"/>
                        <a:pt x="2680" y="1977"/>
                      </a:cubicBezTo>
                      <a:lnTo>
                        <a:pt x="2636" y="2032"/>
                      </a:lnTo>
                      <a:cubicBezTo>
                        <a:pt x="2603" y="2065"/>
                        <a:pt x="2571" y="2098"/>
                        <a:pt x="2538" y="2131"/>
                      </a:cubicBezTo>
                      <a:cubicBezTo>
                        <a:pt x="2417" y="2229"/>
                        <a:pt x="2286" y="2317"/>
                        <a:pt x="2144" y="2404"/>
                      </a:cubicBezTo>
                      <a:cubicBezTo>
                        <a:pt x="2089" y="2437"/>
                        <a:pt x="2024" y="2470"/>
                        <a:pt x="1947" y="2481"/>
                      </a:cubicBezTo>
                      <a:cubicBezTo>
                        <a:pt x="1903" y="2492"/>
                        <a:pt x="1838" y="2502"/>
                        <a:pt x="1794" y="2502"/>
                      </a:cubicBezTo>
                      <a:cubicBezTo>
                        <a:pt x="1739" y="2524"/>
                        <a:pt x="1674" y="2524"/>
                        <a:pt x="1619" y="2535"/>
                      </a:cubicBezTo>
                      <a:cubicBezTo>
                        <a:pt x="1521" y="2535"/>
                        <a:pt x="1433" y="2513"/>
                        <a:pt x="1346" y="2492"/>
                      </a:cubicBezTo>
                      <a:cubicBezTo>
                        <a:pt x="1291" y="2507"/>
                        <a:pt x="1237" y="2522"/>
                        <a:pt x="1206" y="2522"/>
                      </a:cubicBezTo>
                      <a:cubicBezTo>
                        <a:pt x="1194" y="2522"/>
                        <a:pt x="1185" y="2520"/>
                        <a:pt x="1181" y="2513"/>
                      </a:cubicBezTo>
                      <a:cubicBezTo>
                        <a:pt x="1171" y="2481"/>
                        <a:pt x="1225" y="2481"/>
                        <a:pt x="1247" y="2448"/>
                      </a:cubicBezTo>
                      <a:cubicBezTo>
                        <a:pt x="1214" y="2437"/>
                        <a:pt x="1181" y="2426"/>
                        <a:pt x="1149" y="2404"/>
                      </a:cubicBezTo>
                      <a:cubicBezTo>
                        <a:pt x="1105" y="2382"/>
                        <a:pt x="1072" y="2349"/>
                        <a:pt x="1039" y="2317"/>
                      </a:cubicBezTo>
                      <a:cubicBezTo>
                        <a:pt x="996" y="2262"/>
                        <a:pt x="952" y="2218"/>
                        <a:pt x="897" y="2185"/>
                      </a:cubicBezTo>
                      <a:cubicBezTo>
                        <a:pt x="831" y="2142"/>
                        <a:pt x="788" y="2098"/>
                        <a:pt x="755" y="2043"/>
                      </a:cubicBezTo>
                      <a:cubicBezTo>
                        <a:pt x="744" y="2021"/>
                        <a:pt x="722" y="1988"/>
                        <a:pt x="711" y="1967"/>
                      </a:cubicBezTo>
                      <a:lnTo>
                        <a:pt x="667" y="1890"/>
                      </a:lnTo>
                      <a:lnTo>
                        <a:pt x="580" y="1726"/>
                      </a:lnTo>
                      <a:lnTo>
                        <a:pt x="580" y="1726"/>
                      </a:lnTo>
                      <a:cubicBezTo>
                        <a:pt x="580" y="1748"/>
                        <a:pt x="591" y="1770"/>
                        <a:pt x="602" y="1781"/>
                      </a:cubicBezTo>
                      <a:lnTo>
                        <a:pt x="602" y="1846"/>
                      </a:lnTo>
                      <a:cubicBezTo>
                        <a:pt x="580" y="1857"/>
                        <a:pt x="558" y="1879"/>
                        <a:pt x="547" y="1912"/>
                      </a:cubicBezTo>
                      <a:cubicBezTo>
                        <a:pt x="536" y="1912"/>
                        <a:pt x="525" y="1923"/>
                        <a:pt x="514" y="1934"/>
                      </a:cubicBezTo>
                      <a:cubicBezTo>
                        <a:pt x="503" y="1945"/>
                        <a:pt x="481" y="1934"/>
                        <a:pt x="492" y="1967"/>
                      </a:cubicBezTo>
                      <a:lnTo>
                        <a:pt x="416" y="1912"/>
                      </a:lnTo>
                      <a:cubicBezTo>
                        <a:pt x="394" y="1813"/>
                        <a:pt x="394" y="1704"/>
                        <a:pt x="394" y="1595"/>
                      </a:cubicBezTo>
                      <a:cubicBezTo>
                        <a:pt x="394" y="1507"/>
                        <a:pt x="383" y="1420"/>
                        <a:pt x="383" y="1321"/>
                      </a:cubicBezTo>
                      <a:cubicBezTo>
                        <a:pt x="383" y="1288"/>
                        <a:pt x="383" y="1256"/>
                        <a:pt x="394" y="1223"/>
                      </a:cubicBezTo>
                      <a:cubicBezTo>
                        <a:pt x="405" y="1201"/>
                        <a:pt x="394" y="1146"/>
                        <a:pt x="394" y="1092"/>
                      </a:cubicBezTo>
                      <a:cubicBezTo>
                        <a:pt x="394" y="1070"/>
                        <a:pt x="405" y="1048"/>
                        <a:pt x="405" y="1015"/>
                      </a:cubicBezTo>
                      <a:cubicBezTo>
                        <a:pt x="416" y="949"/>
                        <a:pt x="438" y="884"/>
                        <a:pt x="460" y="818"/>
                      </a:cubicBezTo>
                      <a:cubicBezTo>
                        <a:pt x="460" y="807"/>
                        <a:pt x="471" y="785"/>
                        <a:pt x="481" y="774"/>
                      </a:cubicBezTo>
                      <a:cubicBezTo>
                        <a:pt x="492" y="731"/>
                        <a:pt x="503" y="698"/>
                        <a:pt x="525" y="654"/>
                      </a:cubicBezTo>
                      <a:cubicBezTo>
                        <a:pt x="536" y="599"/>
                        <a:pt x="536" y="556"/>
                        <a:pt x="525" y="512"/>
                      </a:cubicBezTo>
                      <a:lnTo>
                        <a:pt x="525" y="512"/>
                      </a:lnTo>
                      <a:cubicBezTo>
                        <a:pt x="538" y="525"/>
                        <a:pt x="551" y="530"/>
                        <a:pt x="566" y="530"/>
                      </a:cubicBezTo>
                      <a:cubicBezTo>
                        <a:pt x="576" y="530"/>
                        <a:pt x="588" y="527"/>
                        <a:pt x="602" y="523"/>
                      </a:cubicBezTo>
                      <a:cubicBezTo>
                        <a:pt x="613" y="523"/>
                        <a:pt x="624" y="512"/>
                        <a:pt x="646" y="512"/>
                      </a:cubicBezTo>
                      <a:lnTo>
                        <a:pt x="646" y="501"/>
                      </a:lnTo>
                      <a:cubicBezTo>
                        <a:pt x="689" y="457"/>
                        <a:pt x="733" y="413"/>
                        <a:pt x="788" y="370"/>
                      </a:cubicBezTo>
                      <a:cubicBezTo>
                        <a:pt x="821" y="337"/>
                        <a:pt x="875" y="326"/>
                        <a:pt x="919" y="304"/>
                      </a:cubicBezTo>
                      <a:cubicBezTo>
                        <a:pt x="963" y="293"/>
                        <a:pt x="1017" y="282"/>
                        <a:pt x="1072" y="271"/>
                      </a:cubicBezTo>
                      <a:close/>
                      <a:moveTo>
                        <a:pt x="878" y="1"/>
                      </a:moveTo>
                      <a:cubicBezTo>
                        <a:pt x="755" y="1"/>
                        <a:pt x="629" y="15"/>
                        <a:pt x="503" y="42"/>
                      </a:cubicBezTo>
                      <a:cubicBezTo>
                        <a:pt x="449" y="63"/>
                        <a:pt x="405" y="85"/>
                        <a:pt x="372" y="129"/>
                      </a:cubicBezTo>
                      <a:cubicBezTo>
                        <a:pt x="339" y="162"/>
                        <a:pt x="317" y="162"/>
                        <a:pt x="317" y="184"/>
                      </a:cubicBezTo>
                      <a:cubicBezTo>
                        <a:pt x="306" y="227"/>
                        <a:pt x="317" y="271"/>
                        <a:pt x="328" y="304"/>
                      </a:cubicBezTo>
                      <a:cubicBezTo>
                        <a:pt x="339" y="315"/>
                        <a:pt x="350" y="337"/>
                        <a:pt x="361" y="359"/>
                      </a:cubicBezTo>
                      <a:lnTo>
                        <a:pt x="372" y="370"/>
                      </a:lnTo>
                      <a:lnTo>
                        <a:pt x="361" y="370"/>
                      </a:lnTo>
                      <a:cubicBezTo>
                        <a:pt x="332" y="357"/>
                        <a:pt x="302" y="351"/>
                        <a:pt x="272" y="351"/>
                      </a:cubicBezTo>
                      <a:cubicBezTo>
                        <a:pt x="198" y="351"/>
                        <a:pt x="126" y="387"/>
                        <a:pt x="88" y="457"/>
                      </a:cubicBezTo>
                      <a:cubicBezTo>
                        <a:pt x="55" y="556"/>
                        <a:pt x="33" y="665"/>
                        <a:pt x="22" y="774"/>
                      </a:cubicBezTo>
                      <a:cubicBezTo>
                        <a:pt x="11" y="873"/>
                        <a:pt x="0" y="993"/>
                        <a:pt x="11" y="1102"/>
                      </a:cubicBezTo>
                      <a:cubicBezTo>
                        <a:pt x="11" y="1190"/>
                        <a:pt x="55" y="1267"/>
                        <a:pt x="66" y="1354"/>
                      </a:cubicBezTo>
                      <a:cubicBezTo>
                        <a:pt x="77" y="1431"/>
                        <a:pt x="110" y="1518"/>
                        <a:pt x="121" y="1617"/>
                      </a:cubicBezTo>
                      <a:cubicBezTo>
                        <a:pt x="142" y="1748"/>
                        <a:pt x="197" y="1879"/>
                        <a:pt x="274" y="1999"/>
                      </a:cubicBezTo>
                      <a:cubicBezTo>
                        <a:pt x="317" y="2065"/>
                        <a:pt x="339" y="2142"/>
                        <a:pt x="383" y="2207"/>
                      </a:cubicBezTo>
                      <a:lnTo>
                        <a:pt x="525" y="2404"/>
                      </a:lnTo>
                      <a:cubicBezTo>
                        <a:pt x="624" y="2535"/>
                        <a:pt x="744" y="2645"/>
                        <a:pt x="875" y="2732"/>
                      </a:cubicBezTo>
                      <a:cubicBezTo>
                        <a:pt x="1061" y="2852"/>
                        <a:pt x="1258" y="2918"/>
                        <a:pt x="1477" y="2940"/>
                      </a:cubicBezTo>
                      <a:cubicBezTo>
                        <a:pt x="1526" y="2946"/>
                        <a:pt x="1574" y="2948"/>
                        <a:pt x="1623" y="2948"/>
                      </a:cubicBezTo>
                      <a:cubicBezTo>
                        <a:pt x="1858" y="2948"/>
                        <a:pt x="2089" y="2885"/>
                        <a:pt x="2297" y="2776"/>
                      </a:cubicBezTo>
                      <a:cubicBezTo>
                        <a:pt x="2538" y="2634"/>
                        <a:pt x="2746" y="2459"/>
                        <a:pt x="2931" y="2240"/>
                      </a:cubicBezTo>
                      <a:lnTo>
                        <a:pt x="3019" y="2131"/>
                      </a:lnTo>
                      <a:cubicBezTo>
                        <a:pt x="3030" y="2087"/>
                        <a:pt x="3041" y="2032"/>
                        <a:pt x="3052" y="1988"/>
                      </a:cubicBezTo>
                      <a:lnTo>
                        <a:pt x="3085" y="1802"/>
                      </a:lnTo>
                      <a:lnTo>
                        <a:pt x="3085" y="1770"/>
                      </a:lnTo>
                      <a:cubicBezTo>
                        <a:pt x="3085" y="1759"/>
                        <a:pt x="3085" y="1759"/>
                        <a:pt x="3085" y="1748"/>
                      </a:cubicBezTo>
                      <a:lnTo>
                        <a:pt x="3183" y="1617"/>
                      </a:lnTo>
                      <a:cubicBezTo>
                        <a:pt x="3205" y="1584"/>
                        <a:pt x="3216" y="1551"/>
                        <a:pt x="3227" y="1518"/>
                      </a:cubicBezTo>
                      <a:cubicBezTo>
                        <a:pt x="3227" y="1474"/>
                        <a:pt x="3227" y="1431"/>
                        <a:pt x="3205" y="1387"/>
                      </a:cubicBezTo>
                      <a:cubicBezTo>
                        <a:pt x="3183" y="1343"/>
                        <a:pt x="3161" y="1288"/>
                        <a:pt x="3128" y="1256"/>
                      </a:cubicBezTo>
                      <a:lnTo>
                        <a:pt x="3106" y="1223"/>
                      </a:lnTo>
                      <a:cubicBezTo>
                        <a:pt x="3041" y="1168"/>
                        <a:pt x="2975" y="1113"/>
                        <a:pt x="2910" y="1070"/>
                      </a:cubicBezTo>
                      <a:cubicBezTo>
                        <a:pt x="2789" y="971"/>
                        <a:pt x="2669" y="873"/>
                        <a:pt x="2560" y="763"/>
                      </a:cubicBezTo>
                      <a:cubicBezTo>
                        <a:pt x="2428" y="632"/>
                        <a:pt x="2286" y="523"/>
                        <a:pt x="2155" y="402"/>
                      </a:cubicBezTo>
                      <a:lnTo>
                        <a:pt x="1969" y="238"/>
                      </a:lnTo>
                      <a:lnTo>
                        <a:pt x="1849" y="118"/>
                      </a:lnTo>
                      <a:cubicBezTo>
                        <a:pt x="1827" y="85"/>
                        <a:pt x="1783" y="96"/>
                        <a:pt x="1750" y="85"/>
                      </a:cubicBezTo>
                      <a:lnTo>
                        <a:pt x="1663" y="74"/>
                      </a:lnTo>
                      <a:lnTo>
                        <a:pt x="1389" y="20"/>
                      </a:lnTo>
                      <a:lnTo>
                        <a:pt x="1116" y="20"/>
                      </a:lnTo>
                      <a:cubicBezTo>
                        <a:pt x="1038" y="7"/>
                        <a:pt x="959" y="1"/>
                        <a:pt x="87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3"/>
                <p:cNvSpPr/>
                <p:nvPr/>
              </p:nvSpPr>
              <p:spPr>
                <a:xfrm>
                  <a:off x="7512800" y="331625"/>
                  <a:ext cx="43775" cy="5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2241" extrusionOk="0">
                      <a:moveTo>
                        <a:pt x="690" y="0"/>
                      </a:moveTo>
                      <a:cubicBezTo>
                        <a:pt x="646" y="0"/>
                        <a:pt x="592" y="11"/>
                        <a:pt x="537" y="33"/>
                      </a:cubicBezTo>
                      <a:cubicBezTo>
                        <a:pt x="493" y="44"/>
                        <a:pt x="449" y="66"/>
                        <a:pt x="406" y="88"/>
                      </a:cubicBezTo>
                      <a:cubicBezTo>
                        <a:pt x="351" y="131"/>
                        <a:pt x="307" y="175"/>
                        <a:pt x="263" y="230"/>
                      </a:cubicBezTo>
                      <a:lnTo>
                        <a:pt x="263" y="241"/>
                      </a:lnTo>
                      <a:cubicBezTo>
                        <a:pt x="231" y="274"/>
                        <a:pt x="198" y="328"/>
                        <a:pt x="165" y="372"/>
                      </a:cubicBezTo>
                      <a:cubicBezTo>
                        <a:pt x="143" y="416"/>
                        <a:pt x="121" y="449"/>
                        <a:pt x="99" y="492"/>
                      </a:cubicBezTo>
                      <a:cubicBezTo>
                        <a:pt x="88" y="503"/>
                        <a:pt x="88" y="525"/>
                        <a:pt x="78" y="536"/>
                      </a:cubicBezTo>
                      <a:cubicBezTo>
                        <a:pt x="56" y="602"/>
                        <a:pt x="34" y="667"/>
                        <a:pt x="23" y="733"/>
                      </a:cubicBezTo>
                      <a:cubicBezTo>
                        <a:pt x="23" y="755"/>
                        <a:pt x="12" y="788"/>
                        <a:pt x="12" y="810"/>
                      </a:cubicBezTo>
                      <a:lnTo>
                        <a:pt x="12" y="941"/>
                      </a:lnTo>
                      <a:cubicBezTo>
                        <a:pt x="12" y="995"/>
                        <a:pt x="1" y="1006"/>
                        <a:pt x="1" y="1039"/>
                      </a:cubicBezTo>
                      <a:cubicBezTo>
                        <a:pt x="1" y="1127"/>
                        <a:pt x="12" y="1214"/>
                        <a:pt x="12" y="1313"/>
                      </a:cubicBezTo>
                      <a:cubicBezTo>
                        <a:pt x="12" y="1422"/>
                        <a:pt x="12" y="1520"/>
                        <a:pt x="34" y="1630"/>
                      </a:cubicBezTo>
                      <a:lnTo>
                        <a:pt x="110" y="1685"/>
                      </a:lnTo>
                      <a:cubicBezTo>
                        <a:pt x="110" y="1652"/>
                        <a:pt x="132" y="1674"/>
                        <a:pt x="132" y="1652"/>
                      </a:cubicBezTo>
                      <a:cubicBezTo>
                        <a:pt x="132" y="1632"/>
                        <a:pt x="140" y="1628"/>
                        <a:pt x="149" y="1628"/>
                      </a:cubicBezTo>
                      <a:cubicBezTo>
                        <a:pt x="155" y="1628"/>
                        <a:pt x="161" y="1630"/>
                        <a:pt x="165" y="1630"/>
                      </a:cubicBezTo>
                      <a:cubicBezTo>
                        <a:pt x="176" y="1597"/>
                        <a:pt x="198" y="1575"/>
                        <a:pt x="220" y="1553"/>
                      </a:cubicBezTo>
                      <a:lnTo>
                        <a:pt x="220" y="1499"/>
                      </a:lnTo>
                      <a:cubicBezTo>
                        <a:pt x="209" y="1477"/>
                        <a:pt x="209" y="1466"/>
                        <a:pt x="198" y="1444"/>
                      </a:cubicBezTo>
                      <a:cubicBezTo>
                        <a:pt x="187" y="1389"/>
                        <a:pt x="176" y="1335"/>
                        <a:pt x="176" y="1280"/>
                      </a:cubicBezTo>
                      <a:cubicBezTo>
                        <a:pt x="154" y="1181"/>
                        <a:pt x="132" y="1094"/>
                        <a:pt x="132" y="1017"/>
                      </a:cubicBezTo>
                      <a:cubicBezTo>
                        <a:pt x="132" y="985"/>
                        <a:pt x="143" y="963"/>
                        <a:pt x="143" y="930"/>
                      </a:cubicBezTo>
                      <a:cubicBezTo>
                        <a:pt x="143" y="897"/>
                        <a:pt x="143" y="853"/>
                        <a:pt x="143" y="810"/>
                      </a:cubicBezTo>
                      <a:cubicBezTo>
                        <a:pt x="143" y="755"/>
                        <a:pt x="154" y="700"/>
                        <a:pt x="176" y="645"/>
                      </a:cubicBezTo>
                      <a:cubicBezTo>
                        <a:pt x="176" y="635"/>
                        <a:pt x="198" y="624"/>
                        <a:pt x="198" y="602"/>
                      </a:cubicBezTo>
                      <a:cubicBezTo>
                        <a:pt x="198" y="602"/>
                        <a:pt x="198" y="591"/>
                        <a:pt x="198" y="580"/>
                      </a:cubicBezTo>
                      <a:cubicBezTo>
                        <a:pt x="198" y="569"/>
                        <a:pt x="209" y="569"/>
                        <a:pt x="209" y="558"/>
                      </a:cubicBezTo>
                      <a:cubicBezTo>
                        <a:pt x="253" y="427"/>
                        <a:pt x="351" y="306"/>
                        <a:pt x="471" y="230"/>
                      </a:cubicBezTo>
                      <a:cubicBezTo>
                        <a:pt x="559" y="197"/>
                        <a:pt x="657" y="186"/>
                        <a:pt x="745" y="186"/>
                      </a:cubicBezTo>
                      <a:cubicBezTo>
                        <a:pt x="778" y="175"/>
                        <a:pt x="810" y="164"/>
                        <a:pt x="843" y="164"/>
                      </a:cubicBezTo>
                      <a:lnTo>
                        <a:pt x="898" y="164"/>
                      </a:lnTo>
                      <a:cubicBezTo>
                        <a:pt x="1040" y="197"/>
                        <a:pt x="1171" y="263"/>
                        <a:pt x="1292" y="339"/>
                      </a:cubicBezTo>
                      <a:cubicBezTo>
                        <a:pt x="1313" y="350"/>
                        <a:pt x="1313" y="361"/>
                        <a:pt x="1335" y="383"/>
                      </a:cubicBezTo>
                      <a:lnTo>
                        <a:pt x="1456" y="470"/>
                      </a:lnTo>
                      <a:cubicBezTo>
                        <a:pt x="1499" y="503"/>
                        <a:pt x="1543" y="536"/>
                        <a:pt x="1587" y="580"/>
                      </a:cubicBezTo>
                      <a:cubicBezTo>
                        <a:pt x="1663" y="689"/>
                        <a:pt x="1696" y="810"/>
                        <a:pt x="1674" y="941"/>
                      </a:cubicBezTo>
                      <a:cubicBezTo>
                        <a:pt x="1653" y="1061"/>
                        <a:pt x="1642" y="1170"/>
                        <a:pt x="1609" y="1291"/>
                      </a:cubicBezTo>
                      <a:cubicBezTo>
                        <a:pt x="1609" y="1389"/>
                        <a:pt x="1598" y="1488"/>
                        <a:pt x="1565" y="1575"/>
                      </a:cubicBezTo>
                      <a:cubicBezTo>
                        <a:pt x="1565" y="1608"/>
                        <a:pt x="1554" y="1641"/>
                        <a:pt x="1543" y="1674"/>
                      </a:cubicBezTo>
                      <a:cubicBezTo>
                        <a:pt x="1532" y="1695"/>
                        <a:pt x="1521" y="1728"/>
                        <a:pt x="1499" y="1750"/>
                      </a:cubicBezTo>
                      <a:cubicBezTo>
                        <a:pt x="1488" y="1783"/>
                        <a:pt x="1478" y="1805"/>
                        <a:pt x="1456" y="1838"/>
                      </a:cubicBezTo>
                      <a:cubicBezTo>
                        <a:pt x="1412" y="1881"/>
                        <a:pt x="1357" y="1925"/>
                        <a:pt x="1303" y="1958"/>
                      </a:cubicBezTo>
                      <a:cubicBezTo>
                        <a:pt x="1270" y="1980"/>
                        <a:pt x="1237" y="2013"/>
                        <a:pt x="1204" y="2024"/>
                      </a:cubicBezTo>
                      <a:cubicBezTo>
                        <a:pt x="1106" y="2089"/>
                        <a:pt x="985" y="2144"/>
                        <a:pt x="876" y="2166"/>
                      </a:cubicBezTo>
                      <a:lnTo>
                        <a:pt x="865" y="2166"/>
                      </a:lnTo>
                      <a:cubicBezTo>
                        <a:pt x="843" y="2199"/>
                        <a:pt x="778" y="2199"/>
                        <a:pt x="788" y="2231"/>
                      </a:cubicBezTo>
                      <a:cubicBezTo>
                        <a:pt x="792" y="2238"/>
                        <a:pt x="801" y="2240"/>
                        <a:pt x="815" y="2240"/>
                      </a:cubicBezTo>
                      <a:cubicBezTo>
                        <a:pt x="849" y="2240"/>
                        <a:pt x="906" y="2225"/>
                        <a:pt x="953" y="2210"/>
                      </a:cubicBezTo>
                      <a:cubicBezTo>
                        <a:pt x="974" y="2199"/>
                        <a:pt x="996" y="2188"/>
                        <a:pt x="1018" y="2177"/>
                      </a:cubicBezTo>
                      <a:cubicBezTo>
                        <a:pt x="1073" y="2144"/>
                        <a:pt x="1128" y="2111"/>
                        <a:pt x="1182" y="2078"/>
                      </a:cubicBezTo>
                      <a:cubicBezTo>
                        <a:pt x="1259" y="2056"/>
                        <a:pt x="1335" y="2013"/>
                        <a:pt x="1390" y="1947"/>
                      </a:cubicBezTo>
                      <a:cubicBezTo>
                        <a:pt x="1488" y="1870"/>
                        <a:pt x="1565" y="1761"/>
                        <a:pt x="1609" y="1630"/>
                      </a:cubicBezTo>
                      <a:cubicBezTo>
                        <a:pt x="1631" y="1510"/>
                        <a:pt x="1653" y="1378"/>
                        <a:pt x="1663" y="1258"/>
                      </a:cubicBezTo>
                      <a:cubicBezTo>
                        <a:pt x="1674" y="1214"/>
                        <a:pt x="1685" y="1170"/>
                        <a:pt x="1696" y="1138"/>
                      </a:cubicBezTo>
                      <a:lnTo>
                        <a:pt x="1696" y="1105"/>
                      </a:lnTo>
                      <a:cubicBezTo>
                        <a:pt x="1707" y="1028"/>
                        <a:pt x="1740" y="974"/>
                        <a:pt x="1740" y="930"/>
                      </a:cubicBezTo>
                      <a:cubicBezTo>
                        <a:pt x="1751" y="886"/>
                        <a:pt x="1751" y="842"/>
                        <a:pt x="1751" y="810"/>
                      </a:cubicBezTo>
                      <a:cubicBezTo>
                        <a:pt x="1751" y="733"/>
                        <a:pt x="1718" y="667"/>
                        <a:pt x="1685" y="602"/>
                      </a:cubicBezTo>
                      <a:lnTo>
                        <a:pt x="1685" y="591"/>
                      </a:lnTo>
                      <a:cubicBezTo>
                        <a:pt x="1653" y="514"/>
                        <a:pt x="1598" y="449"/>
                        <a:pt x="1543" y="383"/>
                      </a:cubicBezTo>
                      <a:cubicBezTo>
                        <a:pt x="1467" y="317"/>
                        <a:pt x="1390" y="263"/>
                        <a:pt x="1313" y="219"/>
                      </a:cubicBezTo>
                      <a:cubicBezTo>
                        <a:pt x="1292" y="208"/>
                        <a:pt x="1281" y="186"/>
                        <a:pt x="1259" y="175"/>
                      </a:cubicBezTo>
                      <a:cubicBezTo>
                        <a:pt x="1248" y="164"/>
                        <a:pt x="1215" y="164"/>
                        <a:pt x="1204" y="153"/>
                      </a:cubicBezTo>
                      <a:cubicBezTo>
                        <a:pt x="1182" y="142"/>
                        <a:pt x="1149" y="110"/>
                        <a:pt x="1117" y="99"/>
                      </a:cubicBezTo>
                      <a:cubicBezTo>
                        <a:pt x="1029" y="66"/>
                        <a:pt x="942" y="44"/>
                        <a:pt x="854" y="22"/>
                      </a:cubicBezTo>
                      <a:cubicBezTo>
                        <a:pt x="799" y="11"/>
                        <a:pt x="745" y="0"/>
                        <a:pt x="6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9" name="Google Shape;339;p3"/>
              <p:cNvSpPr/>
              <p:nvPr/>
            </p:nvSpPr>
            <p:spPr>
              <a:xfrm flipH="1">
                <a:off x="7837850" y="1110288"/>
                <a:ext cx="74125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2540" extrusionOk="0">
                    <a:moveTo>
                      <a:pt x="1696" y="0"/>
                    </a:moveTo>
                    <a:cubicBezTo>
                      <a:pt x="570" y="0"/>
                      <a:pt x="1" y="1368"/>
                      <a:pt x="799" y="2166"/>
                    </a:cubicBezTo>
                    <a:cubicBezTo>
                      <a:pt x="1057" y="2424"/>
                      <a:pt x="1374" y="2539"/>
                      <a:pt x="1685" y="2539"/>
                    </a:cubicBezTo>
                    <a:cubicBezTo>
                      <a:pt x="2338" y="2539"/>
                      <a:pt x="2965" y="2032"/>
                      <a:pt x="2965" y="1269"/>
                    </a:cubicBezTo>
                    <a:cubicBezTo>
                      <a:pt x="2965" y="569"/>
                      <a:pt x="2396" y="0"/>
                      <a:pt x="16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"/>
              <p:cNvSpPr/>
              <p:nvPr/>
            </p:nvSpPr>
            <p:spPr>
              <a:xfrm flipH="1">
                <a:off x="8182513" y="0"/>
                <a:ext cx="38025" cy="383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32" extrusionOk="0">
                    <a:moveTo>
                      <a:pt x="766" y="1"/>
                    </a:moveTo>
                    <a:cubicBezTo>
                      <a:pt x="340" y="1"/>
                      <a:pt x="1" y="340"/>
                      <a:pt x="1" y="766"/>
                    </a:cubicBezTo>
                    <a:cubicBezTo>
                      <a:pt x="1" y="1182"/>
                      <a:pt x="340" y="1532"/>
                      <a:pt x="766" y="1532"/>
                    </a:cubicBezTo>
                    <a:cubicBezTo>
                      <a:pt x="1182" y="1532"/>
                      <a:pt x="1521" y="1182"/>
                      <a:pt x="1521" y="766"/>
                    </a:cubicBezTo>
                    <a:cubicBezTo>
                      <a:pt x="1521" y="340"/>
                      <a:pt x="1182" y="1"/>
                      <a:pt x="7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1" name="Google Shape;341;p3"/>
              <p:cNvGrpSpPr/>
              <p:nvPr/>
            </p:nvGrpSpPr>
            <p:grpSpPr>
              <a:xfrm flipH="1">
                <a:off x="8088313" y="1064775"/>
                <a:ext cx="162450" cy="154525"/>
                <a:chOff x="8676550" y="247000"/>
                <a:chExt cx="162450" cy="154525"/>
              </a:xfrm>
            </p:grpSpPr>
            <p:sp>
              <p:nvSpPr>
                <p:cNvPr id="342" name="Google Shape;342;p3"/>
                <p:cNvSpPr/>
                <p:nvPr/>
              </p:nvSpPr>
              <p:spPr>
                <a:xfrm>
                  <a:off x="8820925" y="364150"/>
                  <a:ext cx="850" cy="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3" extrusionOk="0">
                      <a:moveTo>
                        <a:pt x="0" y="1"/>
                      </a:moveTo>
                      <a:lnTo>
                        <a:pt x="22" y="23"/>
                      </a:lnTo>
                      <a:lnTo>
                        <a:pt x="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343;p3"/>
                <p:cNvSpPr/>
                <p:nvPr/>
              </p:nvSpPr>
              <p:spPr>
                <a:xfrm>
                  <a:off x="8676550" y="247000"/>
                  <a:ext cx="162450" cy="15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8" h="6181" extrusionOk="0">
                      <a:moveTo>
                        <a:pt x="3600" y="540"/>
                      </a:moveTo>
                      <a:cubicBezTo>
                        <a:pt x="3695" y="540"/>
                        <a:pt x="3789" y="544"/>
                        <a:pt x="3883" y="552"/>
                      </a:cubicBezTo>
                      <a:cubicBezTo>
                        <a:pt x="3982" y="563"/>
                        <a:pt x="4091" y="596"/>
                        <a:pt x="4179" y="629"/>
                      </a:cubicBezTo>
                      <a:cubicBezTo>
                        <a:pt x="4343" y="673"/>
                        <a:pt x="4463" y="738"/>
                        <a:pt x="4616" y="782"/>
                      </a:cubicBezTo>
                      <a:cubicBezTo>
                        <a:pt x="4758" y="826"/>
                        <a:pt x="4889" y="891"/>
                        <a:pt x="4999" y="990"/>
                      </a:cubicBezTo>
                      <a:cubicBezTo>
                        <a:pt x="5207" y="1154"/>
                        <a:pt x="5393" y="1351"/>
                        <a:pt x="5546" y="1581"/>
                      </a:cubicBezTo>
                      <a:cubicBezTo>
                        <a:pt x="5775" y="1941"/>
                        <a:pt x="5918" y="2357"/>
                        <a:pt x="5961" y="2795"/>
                      </a:cubicBezTo>
                      <a:cubicBezTo>
                        <a:pt x="5961" y="2860"/>
                        <a:pt x="5961" y="2926"/>
                        <a:pt x="5961" y="2991"/>
                      </a:cubicBezTo>
                      <a:lnTo>
                        <a:pt x="5961" y="3090"/>
                      </a:lnTo>
                      <a:lnTo>
                        <a:pt x="5961" y="3177"/>
                      </a:lnTo>
                      <a:cubicBezTo>
                        <a:pt x="5961" y="3309"/>
                        <a:pt x="5929" y="3429"/>
                        <a:pt x="5874" y="3538"/>
                      </a:cubicBezTo>
                      <a:cubicBezTo>
                        <a:pt x="5808" y="3659"/>
                        <a:pt x="5732" y="3790"/>
                        <a:pt x="5644" y="3954"/>
                      </a:cubicBezTo>
                      <a:lnTo>
                        <a:pt x="5666" y="3932"/>
                      </a:lnTo>
                      <a:cubicBezTo>
                        <a:pt x="5699" y="3910"/>
                        <a:pt x="5721" y="3899"/>
                        <a:pt x="5743" y="3877"/>
                      </a:cubicBezTo>
                      <a:cubicBezTo>
                        <a:pt x="5808" y="3812"/>
                        <a:pt x="5863" y="3746"/>
                        <a:pt x="5907" y="3670"/>
                      </a:cubicBezTo>
                      <a:cubicBezTo>
                        <a:pt x="5950" y="3615"/>
                        <a:pt x="5983" y="3549"/>
                        <a:pt x="6005" y="3473"/>
                      </a:cubicBezTo>
                      <a:cubicBezTo>
                        <a:pt x="6016" y="3451"/>
                        <a:pt x="6027" y="3451"/>
                        <a:pt x="6038" y="3429"/>
                      </a:cubicBezTo>
                      <a:cubicBezTo>
                        <a:pt x="6060" y="3429"/>
                        <a:pt x="6093" y="3429"/>
                        <a:pt x="6125" y="3407"/>
                      </a:cubicBezTo>
                      <a:lnTo>
                        <a:pt x="6169" y="3407"/>
                      </a:lnTo>
                      <a:cubicBezTo>
                        <a:pt x="6172" y="3402"/>
                        <a:pt x="6174" y="3401"/>
                        <a:pt x="6178" y="3401"/>
                      </a:cubicBezTo>
                      <a:cubicBezTo>
                        <a:pt x="6185" y="3401"/>
                        <a:pt x="6193" y="3409"/>
                        <a:pt x="6201" y="3409"/>
                      </a:cubicBezTo>
                      <a:cubicBezTo>
                        <a:pt x="6206" y="3409"/>
                        <a:pt x="6210" y="3406"/>
                        <a:pt x="6213" y="3396"/>
                      </a:cubicBezTo>
                      <a:cubicBezTo>
                        <a:pt x="6235" y="3440"/>
                        <a:pt x="6246" y="3462"/>
                        <a:pt x="6257" y="3495"/>
                      </a:cubicBezTo>
                      <a:cubicBezTo>
                        <a:pt x="6213" y="3604"/>
                        <a:pt x="6147" y="3702"/>
                        <a:pt x="6060" y="3790"/>
                      </a:cubicBezTo>
                      <a:cubicBezTo>
                        <a:pt x="5994" y="3855"/>
                        <a:pt x="5929" y="3932"/>
                        <a:pt x="5863" y="3987"/>
                      </a:cubicBezTo>
                      <a:cubicBezTo>
                        <a:pt x="5830" y="4009"/>
                        <a:pt x="5808" y="4030"/>
                        <a:pt x="5786" y="4041"/>
                      </a:cubicBezTo>
                      <a:cubicBezTo>
                        <a:pt x="5754" y="4063"/>
                        <a:pt x="5721" y="4107"/>
                        <a:pt x="5677" y="4129"/>
                      </a:cubicBezTo>
                      <a:cubicBezTo>
                        <a:pt x="5633" y="4162"/>
                        <a:pt x="5633" y="4151"/>
                        <a:pt x="5611" y="4162"/>
                      </a:cubicBezTo>
                      <a:lnTo>
                        <a:pt x="5568" y="4184"/>
                      </a:lnTo>
                      <a:cubicBezTo>
                        <a:pt x="5546" y="4249"/>
                        <a:pt x="5535" y="4315"/>
                        <a:pt x="5535" y="4380"/>
                      </a:cubicBezTo>
                      <a:cubicBezTo>
                        <a:pt x="5535" y="4457"/>
                        <a:pt x="5546" y="4534"/>
                        <a:pt x="5568" y="4610"/>
                      </a:cubicBezTo>
                      <a:cubicBezTo>
                        <a:pt x="5548" y="4605"/>
                        <a:pt x="5528" y="4602"/>
                        <a:pt x="5508" y="4602"/>
                      </a:cubicBezTo>
                      <a:cubicBezTo>
                        <a:pt x="5452" y="4602"/>
                        <a:pt x="5398" y="4624"/>
                        <a:pt x="5349" y="4665"/>
                      </a:cubicBezTo>
                      <a:cubicBezTo>
                        <a:pt x="5283" y="4720"/>
                        <a:pt x="5218" y="4763"/>
                        <a:pt x="5152" y="4807"/>
                      </a:cubicBezTo>
                      <a:cubicBezTo>
                        <a:pt x="5086" y="4851"/>
                        <a:pt x="4999" y="4938"/>
                        <a:pt x="4933" y="4982"/>
                      </a:cubicBezTo>
                      <a:cubicBezTo>
                        <a:pt x="4824" y="5070"/>
                        <a:pt x="4693" y="5146"/>
                        <a:pt x="4572" y="5223"/>
                      </a:cubicBezTo>
                      <a:cubicBezTo>
                        <a:pt x="4200" y="5420"/>
                        <a:pt x="3807" y="5551"/>
                        <a:pt x="3402" y="5616"/>
                      </a:cubicBezTo>
                      <a:cubicBezTo>
                        <a:pt x="3271" y="5638"/>
                        <a:pt x="3140" y="5649"/>
                        <a:pt x="3008" y="5649"/>
                      </a:cubicBezTo>
                      <a:lnTo>
                        <a:pt x="2965" y="5649"/>
                      </a:lnTo>
                      <a:cubicBezTo>
                        <a:pt x="2779" y="5649"/>
                        <a:pt x="2604" y="5638"/>
                        <a:pt x="2418" y="5616"/>
                      </a:cubicBezTo>
                      <a:lnTo>
                        <a:pt x="2210" y="5573"/>
                      </a:lnTo>
                      <a:cubicBezTo>
                        <a:pt x="2155" y="5562"/>
                        <a:pt x="2100" y="5551"/>
                        <a:pt x="2057" y="5529"/>
                      </a:cubicBezTo>
                      <a:cubicBezTo>
                        <a:pt x="2024" y="5518"/>
                        <a:pt x="1805" y="5452"/>
                        <a:pt x="1772" y="5441"/>
                      </a:cubicBezTo>
                      <a:cubicBezTo>
                        <a:pt x="1641" y="5387"/>
                        <a:pt x="1521" y="5321"/>
                        <a:pt x="1411" y="5255"/>
                      </a:cubicBezTo>
                      <a:cubicBezTo>
                        <a:pt x="1335" y="5212"/>
                        <a:pt x="1269" y="5146"/>
                        <a:pt x="1204" y="5080"/>
                      </a:cubicBezTo>
                      <a:cubicBezTo>
                        <a:pt x="1149" y="5026"/>
                        <a:pt x="1072" y="4938"/>
                        <a:pt x="996" y="4840"/>
                      </a:cubicBezTo>
                      <a:cubicBezTo>
                        <a:pt x="919" y="4752"/>
                        <a:pt x="843" y="4643"/>
                        <a:pt x="799" y="4577"/>
                      </a:cubicBezTo>
                      <a:cubicBezTo>
                        <a:pt x="755" y="4523"/>
                        <a:pt x="722" y="4468"/>
                        <a:pt x="690" y="4413"/>
                      </a:cubicBezTo>
                      <a:cubicBezTo>
                        <a:pt x="690" y="4402"/>
                        <a:pt x="690" y="4391"/>
                        <a:pt x="690" y="4380"/>
                      </a:cubicBezTo>
                      <a:cubicBezTo>
                        <a:pt x="668" y="4337"/>
                        <a:pt x="646" y="4293"/>
                        <a:pt x="624" y="4249"/>
                      </a:cubicBezTo>
                      <a:cubicBezTo>
                        <a:pt x="416" y="3680"/>
                        <a:pt x="383" y="3068"/>
                        <a:pt x="515" y="2488"/>
                      </a:cubicBezTo>
                      <a:cubicBezTo>
                        <a:pt x="525" y="2445"/>
                        <a:pt x="525" y="2412"/>
                        <a:pt x="536" y="2379"/>
                      </a:cubicBezTo>
                      <a:cubicBezTo>
                        <a:pt x="529" y="2379"/>
                        <a:pt x="522" y="2369"/>
                        <a:pt x="515" y="2369"/>
                      </a:cubicBezTo>
                      <a:cubicBezTo>
                        <a:pt x="511" y="2369"/>
                        <a:pt x="507" y="2372"/>
                        <a:pt x="504" y="2379"/>
                      </a:cubicBezTo>
                      <a:cubicBezTo>
                        <a:pt x="493" y="2335"/>
                        <a:pt x="493" y="2313"/>
                        <a:pt x="482" y="2270"/>
                      </a:cubicBezTo>
                      <a:cubicBezTo>
                        <a:pt x="525" y="2193"/>
                        <a:pt x="591" y="2127"/>
                        <a:pt x="668" y="2073"/>
                      </a:cubicBezTo>
                      <a:cubicBezTo>
                        <a:pt x="711" y="2018"/>
                        <a:pt x="766" y="1963"/>
                        <a:pt x="821" y="1909"/>
                      </a:cubicBezTo>
                      <a:cubicBezTo>
                        <a:pt x="832" y="1898"/>
                        <a:pt x="854" y="1876"/>
                        <a:pt x="875" y="1865"/>
                      </a:cubicBezTo>
                      <a:cubicBezTo>
                        <a:pt x="897" y="1843"/>
                        <a:pt x="919" y="1810"/>
                        <a:pt x="952" y="1777"/>
                      </a:cubicBezTo>
                      <a:cubicBezTo>
                        <a:pt x="974" y="1756"/>
                        <a:pt x="985" y="1756"/>
                        <a:pt x="996" y="1745"/>
                      </a:cubicBezTo>
                      <a:cubicBezTo>
                        <a:pt x="1040" y="1712"/>
                        <a:pt x="1072" y="1668"/>
                        <a:pt x="1116" y="1635"/>
                      </a:cubicBezTo>
                      <a:cubicBezTo>
                        <a:pt x="1160" y="1602"/>
                        <a:pt x="1204" y="1570"/>
                        <a:pt x="1236" y="1548"/>
                      </a:cubicBezTo>
                      <a:lnTo>
                        <a:pt x="1280" y="1515"/>
                      </a:lnTo>
                      <a:cubicBezTo>
                        <a:pt x="1368" y="1416"/>
                        <a:pt x="1455" y="1307"/>
                        <a:pt x="1565" y="1220"/>
                      </a:cubicBezTo>
                      <a:cubicBezTo>
                        <a:pt x="1619" y="1165"/>
                        <a:pt x="1663" y="1121"/>
                        <a:pt x="1718" y="1077"/>
                      </a:cubicBezTo>
                      <a:cubicBezTo>
                        <a:pt x="1750" y="1056"/>
                        <a:pt x="1783" y="1045"/>
                        <a:pt x="1816" y="1023"/>
                      </a:cubicBezTo>
                      <a:cubicBezTo>
                        <a:pt x="1860" y="1001"/>
                        <a:pt x="1904" y="979"/>
                        <a:pt x="1947" y="957"/>
                      </a:cubicBezTo>
                      <a:cubicBezTo>
                        <a:pt x="2046" y="924"/>
                        <a:pt x="2221" y="859"/>
                        <a:pt x="2308" y="826"/>
                      </a:cubicBezTo>
                      <a:cubicBezTo>
                        <a:pt x="2440" y="760"/>
                        <a:pt x="2582" y="716"/>
                        <a:pt x="2724" y="662"/>
                      </a:cubicBezTo>
                      <a:cubicBezTo>
                        <a:pt x="3013" y="579"/>
                        <a:pt x="3308" y="540"/>
                        <a:pt x="3600" y="540"/>
                      </a:cubicBezTo>
                      <a:close/>
                      <a:moveTo>
                        <a:pt x="3589" y="1"/>
                      </a:moveTo>
                      <a:cubicBezTo>
                        <a:pt x="3337" y="1"/>
                        <a:pt x="3087" y="32"/>
                        <a:pt x="2844" y="93"/>
                      </a:cubicBezTo>
                      <a:cubicBezTo>
                        <a:pt x="2571" y="159"/>
                        <a:pt x="2308" y="235"/>
                        <a:pt x="2057" y="345"/>
                      </a:cubicBezTo>
                      <a:cubicBezTo>
                        <a:pt x="1936" y="399"/>
                        <a:pt x="1805" y="454"/>
                        <a:pt x="1685" y="520"/>
                      </a:cubicBezTo>
                      <a:cubicBezTo>
                        <a:pt x="1619" y="563"/>
                        <a:pt x="1554" y="596"/>
                        <a:pt x="1488" y="640"/>
                      </a:cubicBezTo>
                      <a:cubicBezTo>
                        <a:pt x="1422" y="684"/>
                        <a:pt x="1368" y="727"/>
                        <a:pt x="1302" y="771"/>
                      </a:cubicBezTo>
                      <a:cubicBezTo>
                        <a:pt x="1105" y="979"/>
                        <a:pt x="908" y="1187"/>
                        <a:pt x="744" y="1416"/>
                      </a:cubicBezTo>
                      <a:cubicBezTo>
                        <a:pt x="657" y="1515"/>
                        <a:pt x="580" y="1602"/>
                        <a:pt x="482" y="1679"/>
                      </a:cubicBezTo>
                      <a:cubicBezTo>
                        <a:pt x="471" y="1701"/>
                        <a:pt x="449" y="1712"/>
                        <a:pt x="427" y="1734"/>
                      </a:cubicBezTo>
                      <a:lnTo>
                        <a:pt x="405" y="1745"/>
                      </a:lnTo>
                      <a:lnTo>
                        <a:pt x="394" y="1745"/>
                      </a:lnTo>
                      <a:lnTo>
                        <a:pt x="372" y="1756"/>
                      </a:lnTo>
                      <a:lnTo>
                        <a:pt x="296" y="1799"/>
                      </a:lnTo>
                      <a:lnTo>
                        <a:pt x="263" y="1821"/>
                      </a:lnTo>
                      <a:cubicBezTo>
                        <a:pt x="252" y="1821"/>
                        <a:pt x="241" y="1832"/>
                        <a:pt x="241" y="1832"/>
                      </a:cubicBezTo>
                      <a:lnTo>
                        <a:pt x="230" y="1854"/>
                      </a:lnTo>
                      <a:lnTo>
                        <a:pt x="208" y="1941"/>
                      </a:lnTo>
                      <a:lnTo>
                        <a:pt x="186" y="2029"/>
                      </a:lnTo>
                      <a:lnTo>
                        <a:pt x="165" y="2073"/>
                      </a:lnTo>
                      <a:lnTo>
                        <a:pt x="165" y="2095"/>
                      </a:lnTo>
                      <a:cubicBezTo>
                        <a:pt x="88" y="2390"/>
                        <a:pt x="33" y="2696"/>
                        <a:pt x="22" y="2991"/>
                      </a:cubicBezTo>
                      <a:cubicBezTo>
                        <a:pt x="0" y="3374"/>
                        <a:pt x="33" y="3757"/>
                        <a:pt x="121" y="4129"/>
                      </a:cubicBezTo>
                      <a:cubicBezTo>
                        <a:pt x="110" y="4173"/>
                        <a:pt x="110" y="4195"/>
                        <a:pt x="121" y="4216"/>
                      </a:cubicBezTo>
                      <a:cubicBezTo>
                        <a:pt x="165" y="4424"/>
                        <a:pt x="252" y="4610"/>
                        <a:pt x="361" y="4785"/>
                      </a:cubicBezTo>
                      <a:cubicBezTo>
                        <a:pt x="547" y="5124"/>
                        <a:pt x="810" y="5430"/>
                        <a:pt x="1116" y="5660"/>
                      </a:cubicBezTo>
                      <a:cubicBezTo>
                        <a:pt x="1466" y="5912"/>
                        <a:pt x="1860" y="6065"/>
                        <a:pt x="2275" y="6130"/>
                      </a:cubicBezTo>
                      <a:cubicBezTo>
                        <a:pt x="2481" y="6164"/>
                        <a:pt x="2689" y="6180"/>
                        <a:pt x="2896" y="6180"/>
                      </a:cubicBezTo>
                      <a:cubicBezTo>
                        <a:pt x="3437" y="6180"/>
                        <a:pt x="3976" y="6068"/>
                        <a:pt x="4474" y="5846"/>
                      </a:cubicBezTo>
                      <a:cubicBezTo>
                        <a:pt x="4879" y="5704"/>
                        <a:pt x="5250" y="5518"/>
                        <a:pt x="5600" y="5288"/>
                      </a:cubicBezTo>
                      <a:cubicBezTo>
                        <a:pt x="5688" y="5223"/>
                        <a:pt x="5764" y="5146"/>
                        <a:pt x="5819" y="5048"/>
                      </a:cubicBezTo>
                      <a:cubicBezTo>
                        <a:pt x="5863" y="4960"/>
                        <a:pt x="5896" y="4949"/>
                        <a:pt x="5907" y="4905"/>
                      </a:cubicBezTo>
                      <a:cubicBezTo>
                        <a:pt x="5918" y="4851"/>
                        <a:pt x="5896" y="4796"/>
                        <a:pt x="5852" y="4752"/>
                      </a:cubicBezTo>
                      <a:cubicBezTo>
                        <a:pt x="5841" y="4741"/>
                        <a:pt x="5819" y="4720"/>
                        <a:pt x="5797" y="4698"/>
                      </a:cubicBezTo>
                      <a:lnTo>
                        <a:pt x="5775" y="4687"/>
                      </a:lnTo>
                      <a:lnTo>
                        <a:pt x="5808" y="4687"/>
                      </a:lnTo>
                      <a:cubicBezTo>
                        <a:pt x="5863" y="4687"/>
                        <a:pt x="5918" y="4621"/>
                        <a:pt x="5961" y="4577"/>
                      </a:cubicBezTo>
                      <a:cubicBezTo>
                        <a:pt x="6016" y="4534"/>
                        <a:pt x="6060" y="4479"/>
                        <a:pt x="6093" y="4413"/>
                      </a:cubicBezTo>
                      <a:cubicBezTo>
                        <a:pt x="6158" y="4216"/>
                        <a:pt x="6235" y="4030"/>
                        <a:pt x="6322" y="3855"/>
                      </a:cubicBezTo>
                      <a:cubicBezTo>
                        <a:pt x="6377" y="3735"/>
                        <a:pt x="6432" y="3604"/>
                        <a:pt x="6464" y="3484"/>
                      </a:cubicBezTo>
                      <a:cubicBezTo>
                        <a:pt x="6475" y="3407"/>
                        <a:pt x="6486" y="3330"/>
                        <a:pt x="6497" y="3265"/>
                      </a:cubicBezTo>
                      <a:cubicBezTo>
                        <a:pt x="6497" y="3188"/>
                        <a:pt x="6497" y="3123"/>
                        <a:pt x="6497" y="3046"/>
                      </a:cubicBezTo>
                      <a:cubicBezTo>
                        <a:pt x="6475" y="2860"/>
                        <a:pt x="6410" y="2674"/>
                        <a:pt x="6388" y="2488"/>
                      </a:cubicBezTo>
                      <a:cubicBezTo>
                        <a:pt x="6344" y="2291"/>
                        <a:pt x="6289" y="2095"/>
                        <a:pt x="6224" y="1898"/>
                      </a:cubicBezTo>
                      <a:cubicBezTo>
                        <a:pt x="6125" y="1591"/>
                        <a:pt x="5972" y="1307"/>
                        <a:pt x="5764" y="1066"/>
                      </a:cubicBezTo>
                      <a:cubicBezTo>
                        <a:pt x="5557" y="782"/>
                        <a:pt x="5294" y="552"/>
                        <a:pt x="4999" y="377"/>
                      </a:cubicBezTo>
                      <a:cubicBezTo>
                        <a:pt x="4704" y="213"/>
                        <a:pt x="4386" y="104"/>
                        <a:pt x="4058" y="38"/>
                      </a:cubicBezTo>
                      <a:cubicBezTo>
                        <a:pt x="3903" y="13"/>
                        <a:pt x="3746" y="1"/>
                        <a:pt x="35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344;p3"/>
                <p:cNvSpPr/>
                <p:nvPr/>
              </p:nvSpPr>
              <p:spPr>
                <a:xfrm>
                  <a:off x="8688575" y="271450"/>
                  <a:ext cx="93000" cy="3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0" h="1423" extrusionOk="0">
                      <a:moveTo>
                        <a:pt x="2265" y="1"/>
                      </a:moveTo>
                      <a:cubicBezTo>
                        <a:pt x="2210" y="1"/>
                        <a:pt x="2155" y="12"/>
                        <a:pt x="2101" y="23"/>
                      </a:cubicBezTo>
                      <a:lnTo>
                        <a:pt x="1904" y="23"/>
                      </a:lnTo>
                      <a:cubicBezTo>
                        <a:pt x="1827" y="34"/>
                        <a:pt x="1751" y="45"/>
                        <a:pt x="1674" y="67"/>
                      </a:cubicBezTo>
                      <a:lnTo>
                        <a:pt x="1619" y="67"/>
                      </a:lnTo>
                      <a:cubicBezTo>
                        <a:pt x="1609" y="67"/>
                        <a:pt x="1587" y="88"/>
                        <a:pt x="1576" y="99"/>
                      </a:cubicBezTo>
                      <a:cubicBezTo>
                        <a:pt x="1554" y="99"/>
                        <a:pt x="1521" y="99"/>
                        <a:pt x="1499" y="110"/>
                      </a:cubicBezTo>
                      <a:cubicBezTo>
                        <a:pt x="1423" y="132"/>
                        <a:pt x="1346" y="176"/>
                        <a:pt x="1291" y="187"/>
                      </a:cubicBezTo>
                      <a:cubicBezTo>
                        <a:pt x="1237" y="209"/>
                        <a:pt x="1215" y="209"/>
                        <a:pt x="1182" y="220"/>
                      </a:cubicBezTo>
                      <a:cubicBezTo>
                        <a:pt x="1138" y="242"/>
                        <a:pt x="1105" y="263"/>
                        <a:pt x="1084" y="285"/>
                      </a:cubicBezTo>
                      <a:cubicBezTo>
                        <a:pt x="1051" y="307"/>
                        <a:pt x="1007" y="329"/>
                        <a:pt x="985" y="351"/>
                      </a:cubicBezTo>
                      <a:cubicBezTo>
                        <a:pt x="952" y="384"/>
                        <a:pt x="909" y="438"/>
                        <a:pt x="876" y="460"/>
                      </a:cubicBezTo>
                      <a:cubicBezTo>
                        <a:pt x="843" y="493"/>
                        <a:pt x="832" y="504"/>
                        <a:pt x="799" y="526"/>
                      </a:cubicBezTo>
                      <a:lnTo>
                        <a:pt x="766" y="548"/>
                      </a:lnTo>
                      <a:cubicBezTo>
                        <a:pt x="723" y="581"/>
                        <a:pt x="679" y="613"/>
                        <a:pt x="646" y="635"/>
                      </a:cubicBezTo>
                      <a:cubicBezTo>
                        <a:pt x="602" y="668"/>
                        <a:pt x="559" y="712"/>
                        <a:pt x="526" y="745"/>
                      </a:cubicBezTo>
                      <a:cubicBezTo>
                        <a:pt x="504" y="767"/>
                        <a:pt x="493" y="767"/>
                        <a:pt x="471" y="788"/>
                      </a:cubicBezTo>
                      <a:cubicBezTo>
                        <a:pt x="460" y="799"/>
                        <a:pt x="427" y="843"/>
                        <a:pt x="405" y="865"/>
                      </a:cubicBezTo>
                      <a:cubicBezTo>
                        <a:pt x="373" y="887"/>
                        <a:pt x="362" y="898"/>
                        <a:pt x="340" y="920"/>
                      </a:cubicBezTo>
                      <a:cubicBezTo>
                        <a:pt x="285" y="963"/>
                        <a:pt x="241" y="1029"/>
                        <a:pt x="187" y="1084"/>
                      </a:cubicBezTo>
                      <a:cubicBezTo>
                        <a:pt x="110" y="1128"/>
                        <a:pt x="55" y="1204"/>
                        <a:pt x="1" y="1281"/>
                      </a:cubicBezTo>
                      <a:cubicBezTo>
                        <a:pt x="12" y="1313"/>
                        <a:pt x="23" y="1335"/>
                        <a:pt x="34" y="1379"/>
                      </a:cubicBezTo>
                      <a:cubicBezTo>
                        <a:pt x="37" y="1375"/>
                        <a:pt x="41" y="1374"/>
                        <a:pt x="44" y="1374"/>
                      </a:cubicBezTo>
                      <a:cubicBezTo>
                        <a:pt x="52" y="1374"/>
                        <a:pt x="59" y="1379"/>
                        <a:pt x="66" y="1379"/>
                      </a:cubicBezTo>
                      <a:lnTo>
                        <a:pt x="77" y="1379"/>
                      </a:lnTo>
                      <a:cubicBezTo>
                        <a:pt x="88" y="1390"/>
                        <a:pt x="99" y="1401"/>
                        <a:pt x="110" y="1423"/>
                      </a:cubicBezTo>
                      <a:cubicBezTo>
                        <a:pt x="121" y="1417"/>
                        <a:pt x="135" y="1415"/>
                        <a:pt x="150" y="1415"/>
                      </a:cubicBezTo>
                      <a:cubicBezTo>
                        <a:pt x="165" y="1415"/>
                        <a:pt x="181" y="1417"/>
                        <a:pt x="198" y="1423"/>
                      </a:cubicBezTo>
                      <a:cubicBezTo>
                        <a:pt x="209" y="1401"/>
                        <a:pt x="219" y="1412"/>
                        <a:pt x="230" y="1390"/>
                      </a:cubicBezTo>
                      <a:cubicBezTo>
                        <a:pt x="252" y="1324"/>
                        <a:pt x="285" y="1270"/>
                        <a:pt x="329" y="1226"/>
                      </a:cubicBezTo>
                      <a:cubicBezTo>
                        <a:pt x="384" y="1160"/>
                        <a:pt x="416" y="1084"/>
                        <a:pt x="460" y="1029"/>
                      </a:cubicBezTo>
                      <a:cubicBezTo>
                        <a:pt x="482" y="1018"/>
                        <a:pt x="504" y="1007"/>
                        <a:pt x="526" y="985"/>
                      </a:cubicBezTo>
                      <a:cubicBezTo>
                        <a:pt x="537" y="963"/>
                        <a:pt x="559" y="931"/>
                        <a:pt x="580" y="909"/>
                      </a:cubicBezTo>
                      <a:cubicBezTo>
                        <a:pt x="613" y="876"/>
                        <a:pt x="646" y="843"/>
                        <a:pt x="690" y="810"/>
                      </a:cubicBezTo>
                      <a:cubicBezTo>
                        <a:pt x="701" y="810"/>
                        <a:pt x="723" y="799"/>
                        <a:pt x="734" y="799"/>
                      </a:cubicBezTo>
                      <a:cubicBezTo>
                        <a:pt x="734" y="788"/>
                        <a:pt x="734" y="778"/>
                        <a:pt x="734" y="778"/>
                      </a:cubicBezTo>
                      <a:cubicBezTo>
                        <a:pt x="734" y="772"/>
                        <a:pt x="736" y="772"/>
                        <a:pt x="740" y="772"/>
                      </a:cubicBezTo>
                      <a:cubicBezTo>
                        <a:pt x="744" y="772"/>
                        <a:pt x="750" y="772"/>
                        <a:pt x="755" y="767"/>
                      </a:cubicBezTo>
                      <a:cubicBezTo>
                        <a:pt x="843" y="679"/>
                        <a:pt x="941" y="592"/>
                        <a:pt x="1051" y="537"/>
                      </a:cubicBezTo>
                      <a:cubicBezTo>
                        <a:pt x="1127" y="504"/>
                        <a:pt x="1215" y="471"/>
                        <a:pt x="1291" y="438"/>
                      </a:cubicBezTo>
                      <a:cubicBezTo>
                        <a:pt x="1302" y="417"/>
                        <a:pt x="1324" y="384"/>
                        <a:pt x="1346" y="362"/>
                      </a:cubicBezTo>
                      <a:cubicBezTo>
                        <a:pt x="1346" y="362"/>
                        <a:pt x="1368" y="362"/>
                        <a:pt x="1368" y="351"/>
                      </a:cubicBezTo>
                      <a:cubicBezTo>
                        <a:pt x="1379" y="340"/>
                        <a:pt x="1368" y="340"/>
                        <a:pt x="1379" y="340"/>
                      </a:cubicBezTo>
                      <a:cubicBezTo>
                        <a:pt x="1444" y="307"/>
                        <a:pt x="1510" y="285"/>
                        <a:pt x="1576" y="263"/>
                      </a:cubicBezTo>
                      <a:cubicBezTo>
                        <a:pt x="1619" y="242"/>
                        <a:pt x="1674" y="231"/>
                        <a:pt x="1718" y="220"/>
                      </a:cubicBezTo>
                      <a:lnTo>
                        <a:pt x="1773" y="220"/>
                      </a:lnTo>
                      <a:cubicBezTo>
                        <a:pt x="1805" y="220"/>
                        <a:pt x="1849" y="209"/>
                        <a:pt x="1882" y="198"/>
                      </a:cubicBezTo>
                      <a:cubicBezTo>
                        <a:pt x="1937" y="187"/>
                        <a:pt x="1991" y="154"/>
                        <a:pt x="2035" y="154"/>
                      </a:cubicBezTo>
                      <a:cubicBezTo>
                        <a:pt x="2084" y="143"/>
                        <a:pt x="2136" y="138"/>
                        <a:pt x="2188" y="138"/>
                      </a:cubicBezTo>
                      <a:cubicBezTo>
                        <a:pt x="2240" y="138"/>
                        <a:pt x="2292" y="143"/>
                        <a:pt x="2341" y="154"/>
                      </a:cubicBezTo>
                      <a:cubicBezTo>
                        <a:pt x="2440" y="165"/>
                        <a:pt x="2527" y="198"/>
                        <a:pt x="2615" y="231"/>
                      </a:cubicBezTo>
                      <a:cubicBezTo>
                        <a:pt x="2702" y="242"/>
                        <a:pt x="2779" y="263"/>
                        <a:pt x="2844" y="296"/>
                      </a:cubicBezTo>
                      <a:cubicBezTo>
                        <a:pt x="2861" y="302"/>
                        <a:pt x="2875" y="302"/>
                        <a:pt x="2888" y="302"/>
                      </a:cubicBezTo>
                      <a:cubicBezTo>
                        <a:pt x="2902" y="302"/>
                        <a:pt x="2916" y="302"/>
                        <a:pt x="2932" y="307"/>
                      </a:cubicBezTo>
                      <a:cubicBezTo>
                        <a:pt x="2954" y="318"/>
                        <a:pt x="2976" y="329"/>
                        <a:pt x="3009" y="340"/>
                      </a:cubicBezTo>
                      <a:cubicBezTo>
                        <a:pt x="3019" y="345"/>
                        <a:pt x="3030" y="345"/>
                        <a:pt x="3043" y="345"/>
                      </a:cubicBezTo>
                      <a:cubicBezTo>
                        <a:pt x="3055" y="345"/>
                        <a:pt x="3069" y="345"/>
                        <a:pt x="3085" y="351"/>
                      </a:cubicBezTo>
                      <a:cubicBezTo>
                        <a:pt x="3140" y="362"/>
                        <a:pt x="3194" y="384"/>
                        <a:pt x="3249" y="395"/>
                      </a:cubicBezTo>
                      <a:cubicBezTo>
                        <a:pt x="3266" y="400"/>
                        <a:pt x="3282" y="400"/>
                        <a:pt x="3298" y="400"/>
                      </a:cubicBezTo>
                      <a:cubicBezTo>
                        <a:pt x="3315" y="400"/>
                        <a:pt x="3331" y="400"/>
                        <a:pt x="3348" y="406"/>
                      </a:cubicBezTo>
                      <a:cubicBezTo>
                        <a:pt x="3446" y="428"/>
                        <a:pt x="3544" y="449"/>
                        <a:pt x="3643" y="471"/>
                      </a:cubicBezTo>
                      <a:cubicBezTo>
                        <a:pt x="3665" y="449"/>
                        <a:pt x="3719" y="460"/>
                        <a:pt x="3719" y="428"/>
                      </a:cubicBezTo>
                      <a:cubicBezTo>
                        <a:pt x="3719" y="384"/>
                        <a:pt x="3621" y="384"/>
                        <a:pt x="3544" y="373"/>
                      </a:cubicBezTo>
                      <a:cubicBezTo>
                        <a:pt x="3490" y="362"/>
                        <a:pt x="3435" y="351"/>
                        <a:pt x="3380" y="351"/>
                      </a:cubicBezTo>
                      <a:cubicBezTo>
                        <a:pt x="3337" y="307"/>
                        <a:pt x="3260" y="307"/>
                        <a:pt x="3194" y="285"/>
                      </a:cubicBezTo>
                      <a:cubicBezTo>
                        <a:pt x="3096" y="274"/>
                        <a:pt x="2998" y="242"/>
                        <a:pt x="2910" y="220"/>
                      </a:cubicBezTo>
                      <a:cubicBezTo>
                        <a:pt x="2801" y="187"/>
                        <a:pt x="2691" y="165"/>
                        <a:pt x="2604" y="132"/>
                      </a:cubicBezTo>
                      <a:cubicBezTo>
                        <a:pt x="2582" y="121"/>
                        <a:pt x="2549" y="110"/>
                        <a:pt x="2516" y="88"/>
                      </a:cubicBezTo>
                      <a:lnTo>
                        <a:pt x="2494" y="88"/>
                      </a:lnTo>
                      <a:cubicBezTo>
                        <a:pt x="2440" y="78"/>
                        <a:pt x="2385" y="34"/>
                        <a:pt x="2363" y="23"/>
                      </a:cubicBezTo>
                      <a:cubicBezTo>
                        <a:pt x="2330" y="12"/>
                        <a:pt x="2298" y="12"/>
                        <a:pt x="226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3"/>
                <p:cNvSpPr/>
                <p:nvPr/>
              </p:nvSpPr>
              <p:spPr>
                <a:xfrm>
                  <a:off x="8717575" y="331900"/>
                  <a:ext cx="115675" cy="3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7" h="1321" extrusionOk="0">
                      <a:moveTo>
                        <a:pt x="4583" y="0"/>
                      </a:moveTo>
                      <a:cubicBezTo>
                        <a:pt x="4579" y="13"/>
                        <a:pt x="4574" y="16"/>
                        <a:pt x="4569" y="16"/>
                      </a:cubicBezTo>
                      <a:cubicBezTo>
                        <a:pt x="4566" y="16"/>
                        <a:pt x="4561" y="14"/>
                        <a:pt x="4556" y="14"/>
                      </a:cubicBezTo>
                      <a:cubicBezTo>
                        <a:pt x="4551" y="14"/>
                        <a:pt x="4546" y="15"/>
                        <a:pt x="4539" y="22"/>
                      </a:cubicBezTo>
                      <a:lnTo>
                        <a:pt x="4495" y="22"/>
                      </a:lnTo>
                      <a:cubicBezTo>
                        <a:pt x="4473" y="33"/>
                        <a:pt x="4441" y="44"/>
                        <a:pt x="4408" y="44"/>
                      </a:cubicBezTo>
                      <a:cubicBezTo>
                        <a:pt x="4397" y="66"/>
                        <a:pt x="4386" y="66"/>
                        <a:pt x="4375" y="88"/>
                      </a:cubicBezTo>
                      <a:cubicBezTo>
                        <a:pt x="4364" y="164"/>
                        <a:pt x="4331" y="230"/>
                        <a:pt x="4277" y="284"/>
                      </a:cubicBezTo>
                      <a:cubicBezTo>
                        <a:pt x="4233" y="361"/>
                        <a:pt x="4178" y="427"/>
                        <a:pt x="4113" y="492"/>
                      </a:cubicBezTo>
                      <a:cubicBezTo>
                        <a:pt x="4091" y="514"/>
                        <a:pt x="4069" y="525"/>
                        <a:pt x="4047" y="547"/>
                      </a:cubicBezTo>
                      <a:lnTo>
                        <a:pt x="4014" y="569"/>
                      </a:lnTo>
                      <a:cubicBezTo>
                        <a:pt x="4003" y="580"/>
                        <a:pt x="3981" y="602"/>
                        <a:pt x="3959" y="613"/>
                      </a:cubicBezTo>
                      <a:cubicBezTo>
                        <a:pt x="3916" y="645"/>
                        <a:pt x="3861" y="667"/>
                        <a:pt x="3806" y="678"/>
                      </a:cubicBezTo>
                      <a:cubicBezTo>
                        <a:pt x="3784" y="678"/>
                        <a:pt x="3773" y="678"/>
                        <a:pt x="3752" y="689"/>
                      </a:cubicBezTo>
                      <a:cubicBezTo>
                        <a:pt x="3752" y="689"/>
                        <a:pt x="3752" y="700"/>
                        <a:pt x="3741" y="700"/>
                      </a:cubicBezTo>
                      <a:cubicBezTo>
                        <a:pt x="3737" y="704"/>
                        <a:pt x="3735" y="705"/>
                        <a:pt x="3733" y="705"/>
                      </a:cubicBezTo>
                      <a:cubicBezTo>
                        <a:pt x="3729" y="705"/>
                        <a:pt x="3726" y="700"/>
                        <a:pt x="3719" y="700"/>
                      </a:cubicBezTo>
                      <a:cubicBezTo>
                        <a:pt x="3588" y="766"/>
                        <a:pt x="3445" y="799"/>
                        <a:pt x="3303" y="799"/>
                      </a:cubicBezTo>
                      <a:cubicBezTo>
                        <a:pt x="3205" y="799"/>
                        <a:pt x="3117" y="755"/>
                        <a:pt x="3008" y="744"/>
                      </a:cubicBezTo>
                      <a:cubicBezTo>
                        <a:pt x="2975" y="755"/>
                        <a:pt x="2931" y="766"/>
                        <a:pt x="2898" y="777"/>
                      </a:cubicBezTo>
                      <a:lnTo>
                        <a:pt x="2866" y="777"/>
                      </a:lnTo>
                      <a:cubicBezTo>
                        <a:pt x="2855" y="777"/>
                        <a:pt x="2855" y="788"/>
                        <a:pt x="2844" y="788"/>
                      </a:cubicBezTo>
                      <a:cubicBezTo>
                        <a:pt x="2767" y="788"/>
                        <a:pt x="2680" y="755"/>
                        <a:pt x="2592" y="755"/>
                      </a:cubicBezTo>
                      <a:cubicBezTo>
                        <a:pt x="2505" y="755"/>
                        <a:pt x="2450" y="766"/>
                        <a:pt x="2384" y="766"/>
                      </a:cubicBezTo>
                      <a:cubicBezTo>
                        <a:pt x="2370" y="766"/>
                        <a:pt x="2360" y="761"/>
                        <a:pt x="2346" y="761"/>
                      </a:cubicBezTo>
                      <a:cubicBezTo>
                        <a:pt x="2338" y="761"/>
                        <a:pt x="2330" y="762"/>
                        <a:pt x="2319" y="766"/>
                      </a:cubicBezTo>
                      <a:cubicBezTo>
                        <a:pt x="2264" y="777"/>
                        <a:pt x="2209" y="788"/>
                        <a:pt x="2166" y="809"/>
                      </a:cubicBezTo>
                      <a:cubicBezTo>
                        <a:pt x="2100" y="831"/>
                        <a:pt x="2045" y="875"/>
                        <a:pt x="1991" y="908"/>
                      </a:cubicBezTo>
                      <a:cubicBezTo>
                        <a:pt x="1881" y="984"/>
                        <a:pt x="1761" y="1039"/>
                        <a:pt x="1641" y="1083"/>
                      </a:cubicBezTo>
                      <a:cubicBezTo>
                        <a:pt x="1542" y="1127"/>
                        <a:pt x="1433" y="1159"/>
                        <a:pt x="1313" y="1159"/>
                      </a:cubicBezTo>
                      <a:cubicBezTo>
                        <a:pt x="1225" y="1192"/>
                        <a:pt x="1138" y="1203"/>
                        <a:pt x="1039" y="1203"/>
                      </a:cubicBezTo>
                      <a:cubicBezTo>
                        <a:pt x="1006" y="1203"/>
                        <a:pt x="984" y="1214"/>
                        <a:pt x="952" y="1225"/>
                      </a:cubicBezTo>
                      <a:lnTo>
                        <a:pt x="853" y="1225"/>
                      </a:lnTo>
                      <a:cubicBezTo>
                        <a:pt x="820" y="1225"/>
                        <a:pt x="799" y="1236"/>
                        <a:pt x="755" y="1236"/>
                      </a:cubicBezTo>
                      <a:cubicBezTo>
                        <a:pt x="689" y="1236"/>
                        <a:pt x="624" y="1225"/>
                        <a:pt x="558" y="1214"/>
                      </a:cubicBezTo>
                      <a:lnTo>
                        <a:pt x="449" y="1214"/>
                      </a:lnTo>
                      <a:cubicBezTo>
                        <a:pt x="328" y="1192"/>
                        <a:pt x="219" y="1149"/>
                        <a:pt x="109" y="1094"/>
                      </a:cubicBezTo>
                      <a:cubicBezTo>
                        <a:pt x="100" y="1100"/>
                        <a:pt x="88" y="1102"/>
                        <a:pt x="76" y="1102"/>
                      </a:cubicBezTo>
                      <a:cubicBezTo>
                        <a:pt x="64" y="1102"/>
                        <a:pt x="51" y="1100"/>
                        <a:pt x="40" y="1100"/>
                      </a:cubicBezTo>
                      <a:cubicBezTo>
                        <a:pt x="26" y="1100"/>
                        <a:pt x="15" y="1103"/>
                        <a:pt x="11" y="1116"/>
                      </a:cubicBezTo>
                      <a:cubicBezTo>
                        <a:pt x="0" y="1159"/>
                        <a:pt x="120" y="1203"/>
                        <a:pt x="208" y="1225"/>
                      </a:cubicBezTo>
                      <a:cubicBezTo>
                        <a:pt x="274" y="1247"/>
                        <a:pt x="339" y="1258"/>
                        <a:pt x="416" y="1269"/>
                      </a:cubicBezTo>
                      <a:cubicBezTo>
                        <a:pt x="470" y="1296"/>
                        <a:pt x="531" y="1315"/>
                        <a:pt x="600" y="1315"/>
                      </a:cubicBezTo>
                      <a:cubicBezTo>
                        <a:pt x="615" y="1315"/>
                        <a:pt x="630" y="1315"/>
                        <a:pt x="645" y="1313"/>
                      </a:cubicBezTo>
                      <a:cubicBezTo>
                        <a:pt x="706" y="1318"/>
                        <a:pt x="766" y="1321"/>
                        <a:pt x="826" y="1321"/>
                      </a:cubicBezTo>
                      <a:cubicBezTo>
                        <a:pt x="886" y="1321"/>
                        <a:pt x="946" y="1318"/>
                        <a:pt x="1006" y="1313"/>
                      </a:cubicBezTo>
                      <a:cubicBezTo>
                        <a:pt x="1127" y="1302"/>
                        <a:pt x="1258" y="1291"/>
                        <a:pt x="1378" y="1258"/>
                      </a:cubicBezTo>
                      <a:cubicBezTo>
                        <a:pt x="1411" y="1258"/>
                        <a:pt x="1477" y="1247"/>
                        <a:pt x="1488" y="1247"/>
                      </a:cubicBezTo>
                      <a:cubicBezTo>
                        <a:pt x="1499" y="1247"/>
                        <a:pt x="1509" y="1236"/>
                        <a:pt x="1509" y="1236"/>
                      </a:cubicBezTo>
                      <a:cubicBezTo>
                        <a:pt x="1586" y="1214"/>
                        <a:pt x="1652" y="1225"/>
                        <a:pt x="1695" y="1214"/>
                      </a:cubicBezTo>
                      <a:cubicBezTo>
                        <a:pt x="1739" y="1203"/>
                        <a:pt x="1772" y="1192"/>
                        <a:pt x="1805" y="1170"/>
                      </a:cubicBezTo>
                      <a:cubicBezTo>
                        <a:pt x="1870" y="1149"/>
                        <a:pt x="1914" y="1094"/>
                        <a:pt x="1969" y="1072"/>
                      </a:cubicBezTo>
                      <a:cubicBezTo>
                        <a:pt x="2034" y="1039"/>
                        <a:pt x="2111" y="1006"/>
                        <a:pt x="2188" y="984"/>
                      </a:cubicBezTo>
                      <a:cubicBezTo>
                        <a:pt x="2264" y="952"/>
                        <a:pt x="2352" y="941"/>
                        <a:pt x="2428" y="930"/>
                      </a:cubicBezTo>
                      <a:lnTo>
                        <a:pt x="2494" y="930"/>
                      </a:lnTo>
                      <a:cubicBezTo>
                        <a:pt x="2505" y="930"/>
                        <a:pt x="2527" y="919"/>
                        <a:pt x="2548" y="919"/>
                      </a:cubicBezTo>
                      <a:cubicBezTo>
                        <a:pt x="2581" y="919"/>
                        <a:pt x="2603" y="930"/>
                        <a:pt x="2636" y="930"/>
                      </a:cubicBezTo>
                      <a:cubicBezTo>
                        <a:pt x="2723" y="941"/>
                        <a:pt x="2811" y="952"/>
                        <a:pt x="2877" y="963"/>
                      </a:cubicBezTo>
                      <a:cubicBezTo>
                        <a:pt x="2942" y="984"/>
                        <a:pt x="2975" y="995"/>
                        <a:pt x="3019" y="1006"/>
                      </a:cubicBezTo>
                      <a:lnTo>
                        <a:pt x="3150" y="1006"/>
                      </a:lnTo>
                      <a:cubicBezTo>
                        <a:pt x="3205" y="1006"/>
                        <a:pt x="3248" y="1006"/>
                        <a:pt x="3292" y="995"/>
                      </a:cubicBezTo>
                      <a:cubicBezTo>
                        <a:pt x="3347" y="984"/>
                        <a:pt x="3402" y="974"/>
                        <a:pt x="3456" y="952"/>
                      </a:cubicBezTo>
                      <a:cubicBezTo>
                        <a:pt x="3511" y="941"/>
                        <a:pt x="3577" y="930"/>
                        <a:pt x="3631" y="919"/>
                      </a:cubicBezTo>
                      <a:cubicBezTo>
                        <a:pt x="3686" y="897"/>
                        <a:pt x="3741" y="886"/>
                        <a:pt x="3795" y="864"/>
                      </a:cubicBezTo>
                      <a:cubicBezTo>
                        <a:pt x="3850" y="842"/>
                        <a:pt x="3894" y="820"/>
                        <a:pt x="3938" y="799"/>
                      </a:cubicBezTo>
                      <a:lnTo>
                        <a:pt x="3981" y="777"/>
                      </a:lnTo>
                      <a:cubicBezTo>
                        <a:pt x="4003" y="766"/>
                        <a:pt x="4025" y="755"/>
                        <a:pt x="4047" y="744"/>
                      </a:cubicBezTo>
                      <a:cubicBezTo>
                        <a:pt x="4069" y="733"/>
                        <a:pt x="4123" y="689"/>
                        <a:pt x="4156" y="656"/>
                      </a:cubicBezTo>
                      <a:cubicBezTo>
                        <a:pt x="4189" y="634"/>
                        <a:pt x="4211" y="624"/>
                        <a:pt x="4233" y="602"/>
                      </a:cubicBezTo>
                      <a:cubicBezTo>
                        <a:pt x="4309" y="547"/>
                        <a:pt x="4375" y="470"/>
                        <a:pt x="4430" y="405"/>
                      </a:cubicBezTo>
                      <a:cubicBezTo>
                        <a:pt x="4517" y="317"/>
                        <a:pt x="4594" y="219"/>
                        <a:pt x="4627" y="109"/>
                      </a:cubicBezTo>
                      <a:cubicBezTo>
                        <a:pt x="4616" y="66"/>
                        <a:pt x="4605" y="44"/>
                        <a:pt x="458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6" name="Google Shape;346;p3"/>
              <p:cNvGrpSpPr/>
              <p:nvPr/>
            </p:nvGrpSpPr>
            <p:grpSpPr>
              <a:xfrm flipH="1">
                <a:off x="8410675" y="715700"/>
                <a:ext cx="71100" cy="74200"/>
                <a:chOff x="8502650" y="1222725"/>
                <a:chExt cx="71100" cy="74200"/>
              </a:xfrm>
            </p:grpSpPr>
            <p:sp>
              <p:nvSpPr>
                <p:cNvPr id="347" name="Google Shape;347;p3"/>
                <p:cNvSpPr/>
                <p:nvPr/>
              </p:nvSpPr>
              <p:spPr>
                <a:xfrm>
                  <a:off x="8540100" y="1224925"/>
                  <a:ext cx="25" cy="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2" extrusionOk="0">
                      <a:moveTo>
                        <a:pt x="1" y="11"/>
                      </a:moveTo>
                      <a:lnTo>
                        <a:pt x="1" y="0"/>
                      </a:lnTo>
                      <a:lnTo>
                        <a:pt x="1" y="0"/>
                      </a:lnTo>
                      <a:lnTo>
                        <a:pt x="1" y="0"/>
                      </a:lnTo>
                      <a:lnTo>
                        <a:pt x="1" y="0"/>
                      </a:lnTo>
                      <a:cubicBezTo>
                        <a:pt x="1" y="0"/>
                        <a:pt x="1" y="11"/>
                        <a:pt x="1" y="1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3"/>
                <p:cNvSpPr/>
                <p:nvPr/>
              </p:nvSpPr>
              <p:spPr>
                <a:xfrm>
                  <a:off x="8502650" y="1222725"/>
                  <a:ext cx="71100" cy="7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" h="2968" extrusionOk="0">
                      <a:moveTo>
                        <a:pt x="952" y="121"/>
                      </a:moveTo>
                      <a:cubicBezTo>
                        <a:pt x="1007" y="121"/>
                        <a:pt x="1061" y="132"/>
                        <a:pt x="1105" y="154"/>
                      </a:cubicBezTo>
                      <a:cubicBezTo>
                        <a:pt x="1149" y="165"/>
                        <a:pt x="1182" y="187"/>
                        <a:pt x="1225" y="198"/>
                      </a:cubicBezTo>
                      <a:lnTo>
                        <a:pt x="1258" y="220"/>
                      </a:lnTo>
                      <a:cubicBezTo>
                        <a:pt x="1280" y="231"/>
                        <a:pt x="1302" y="241"/>
                        <a:pt x="1313" y="252"/>
                      </a:cubicBezTo>
                      <a:cubicBezTo>
                        <a:pt x="1335" y="263"/>
                        <a:pt x="1335" y="263"/>
                        <a:pt x="1346" y="274"/>
                      </a:cubicBezTo>
                      <a:lnTo>
                        <a:pt x="1357" y="285"/>
                      </a:lnTo>
                      <a:cubicBezTo>
                        <a:pt x="1389" y="285"/>
                        <a:pt x="1411" y="274"/>
                        <a:pt x="1444" y="263"/>
                      </a:cubicBezTo>
                      <a:cubicBezTo>
                        <a:pt x="1477" y="252"/>
                        <a:pt x="1499" y="231"/>
                        <a:pt x="1521" y="209"/>
                      </a:cubicBezTo>
                      <a:cubicBezTo>
                        <a:pt x="1532" y="241"/>
                        <a:pt x="1553" y="274"/>
                        <a:pt x="1586" y="285"/>
                      </a:cubicBezTo>
                      <a:cubicBezTo>
                        <a:pt x="1619" y="307"/>
                        <a:pt x="1652" y="329"/>
                        <a:pt x="1685" y="351"/>
                      </a:cubicBezTo>
                      <a:cubicBezTo>
                        <a:pt x="1717" y="362"/>
                        <a:pt x="1761" y="384"/>
                        <a:pt x="1794" y="406"/>
                      </a:cubicBezTo>
                      <a:cubicBezTo>
                        <a:pt x="1849" y="438"/>
                        <a:pt x="1903" y="482"/>
                        <a:pt x="1958" y="515"/>
                      </a:cubicBezTo>
                      <a:cubicBezTo>
                        <a:pt x="2111" y="635"/>
                        <a:pt x="2242" y="777"/>
                        <a:pt x="2352" y="931"/>
                      </a:cubicBezTo>
                      <a:cubicBezTo>
                        <a:pt x="2385" y="985"/>
                        <a:pt x="2417" y="1040"/>
                        <a:pt x="2450" y="1095"/>
                      </a:cubicBezTo>
                      <a:lnTo>
                        <a:pt x="2450" y="1106"/>
                      </a:lnTo>
                      <a:cubicBezTo>
                        <a:pt x="2483" y="1182"/>
                        <a:pt x="2516" y="1270"/>
                        <a:pt x="2549" y="1346"/>
                      </a:cubicBezTo>
                      <a:cubicBezTo>
                        <a:pt x="2560" y="1401"/>
                        <a:pt x="2582" y="1456"/>
                        <a:pt x="2582" y="1521"/>
                      </a:cubicBezTo>
                      <a:cubicBezTo>
                        <a:pt x="2582" y="1532"/>
                        <a:pt x="2603" y="1641"/>
                        <a:pt x="2614" y="1652"/>
                      </a:cubicBezTo>
                      <a:cubicBezTo>
                        <a:pt x="2614" y="1718"/>
                        <a:pt x="2614" y="1773"/>
                        <a:pt x="2614" y="1838"/>
                      </a:cubicBezTo>
                      <a:cubicBezTo>
                        <a:pt x="2603" y="1882"/>
                        <a:pt x="2592" y="1915"/>
                        <a:pt x="2582" y="1959"/>
                      </a:cubicBezTo>
                      <a:cubicBezTo>
                        <a:pt x="2560" y="2046"/>
                        <a:pt x="2516" y="2145"/>
                        <a:pt x="2472" y="2232"/>
                      </a:cubicBezTo>
                      <a:cubicBezTo>
                        <a:pt x="2461" y="2254"/>
                        <a:pt x="2450" y="2276"/>
                        <a:pt x="2428" y="2309"/>
                      </a:cubicBezTo>
                      <a:lnTo>
                        <a:pt x="2417" y="2309"/>
                      </a:lnTo>
                      <a:cubicBezTo>
                        <a:pt x="2407" y="2331"/>
                        <a:pt x="2396" y="2341"/>
                        <a:pt x="2385" y="2363"/>
                      </a:cubicBezTo>
                      <a:cubicBezTo>
                        <a:pt x="2210" y="2560"/>
                        <a:pt x="1991" y="2691"/>
                        <a:pt x="1739" y="2746"/>
                      </a:cubicBezTo>
                      <a:lnTo>
                        <a:pt x="1696" y="2757"/>
                      </a:lnTo>
                      <a:lnTo>
                        <a:pt x="1696" y="2768"/>
                      </a:lnTo>
                      <a:lnTo>
                        <a:pt x="1663" y="2801"/>
                      </a:lnTo>
                      <a:cubicBezTo>
                        <a:pt x="1619" y="2790"/>
                        <a:pt x="1575" y="2779"/>
                        <a:pt x="1542" y="2757"/>
                      </a:cubicBezTo>
                      <a:lnTo>
                        <a:pt x="1455" y="2724"/>
                      </a:lnTo>
                      <a:lnTo>
                        <a:pt x="1422" y="2702"/>
                      </a:lnTo>
                      <a:cubicBezTo>
                        <a:pt x="1400" y="2702"/>
                        <a:pt x="1389" y="2702"/>
                        <a:pt x="1367" y="2691"/>
                      </a:cubicBezTo>
                      <a:cubicBezTo>
                        <a:pt x="1357" y="2681"/>
                        <a:pt x="1357" y="2681"/>
                        <a:pt x="1346" y="2681"/>
                      </a:cubicBezTo>
                      <a:lnTo>
                        <a:pt x="1280" y="2648"/>
                      </a:lnTo>
                      <a:lnTo>
                        <a:pt x="1236" y="2604"/>
                      </a:lnTo>
                      <a:lnTo>
                        <a:pt x="1214" y="2593"/>
                      </a:lnTo>
                      <a:cubicBezTo>
                        <a:pt x="1160" y="2571"/>
                        <a:pt x="1105" y="2549"/>
                        <a:pt x="1050" y="2527"/>
                      </a:cubicBezTo>
                      <a:cubicBezTo>
                        <a:pt x="974" y="2506"/>
                        <a:pt x="919" y="2462"/>
                        <a:pt x="864" y="2407"/>
                      </a:cubicBezTo>
                      <a:cubicBezTo>
                        <a:pt x="832" y="2374"/>
                        <a:pt x="766" y="2320"/>
                        <a:pt x="744" y="2287"/>
                      </a:cubicBezTo>
                      <a:cubicBezTo>
                        <a:pt x="678" y="2221"/>
                        <a:pt x="646" y="2199"/>
                        <a:pt x="591" y="2134"/>
                      </a:cubicBezTo>
                      <a:cubicBezTo>
                        <a:pt x="471" y="2002"/>
                        <a:pt x="372" y="1838"/>
                        <a:pt x="307" y="1663"/>
                      </a:cubicBezTo>
                      <a:cubicBezTo>
                        <a:pt x="296" y="1620"/>
                        <a:pt x="285" y="1576"/>
                        <a:pt x="274" y="1532"/>
                      </a:cubicBezTo>
                      <a:cubicBezTo>
                        <a:pt x="263" y="1456"/>
                        <a:pt x="263" y="1390"/>
                        <a:pt x="252" y="1313"/>
                      </a:cubicBezTo>
                      <a:cubicBezTo>
                        <a:pt x="230" y="1248"/>
                        <a:pt x="230" y="1182"/>
                        <a:pt x="252" y="1116"/>
                      </a:cubicBezTo>
                      <a:cubicBezTo>
                        <a:pt x="263" y="996"/>
                        <a:pt x="307" y="887"/>
                        <a:pt x="361" y="777"/>
                      </a:cubicBezTo>
                      <a:cubicBezTo>
                        <a:pt x="449" y="613"/>
                        <a:pt x="580" y="482"/>
                        <a:pt x="744" y="384"/>
                      </a:cubicBezTo>
                      <a:cubicBezTo>
                        <a:pt x="788" y="351"/>
                        <a:pt x="853" y="329"/>
                        <a:pt x="886" y="307"/>
                      </a:cubicBezTo>
                      <a:cubicBezTo>
                        <a:pt x="927" y="282"/>
                        <a:pt x="972" y="273"/>
                        <a:pt x="1026" y="273"/>
                      </a:cubicBezTo>
                      <a:cubicBezTo>
                        <a:pt x="1087" y="273"/>
                        <a:pt x="1159" y="284"/>
                        <a:pt x="1247" y="296"/>
                      </a:cubicBezTo>
                      <a:lnTo>
                        <a:pt x="1236" y="285"/>
                      </a:lnTo>
                      <a:cubicBezTo>
                        <a:pt x="1225" y="274"/>
                        <a:pt x="1214" y="274"/>
                        <a:pt x="1203" y="263"/>
                      </a:cubicBezTo>
                      <a:cubicBezTo>
                        <a:pt x="1160" y="252"/>
                        <a:pt x="1127" y="241"/>
                        <a:pt x="1083" y="231"/>
                      </a:cubicBezTo>
                      <a:cubicBezTo>
                        <a:pt x="1067" y="225"/>
                        <a:pt x="1050" y="222"/>
                        <a:pt x="1035" y="222"/>
                      </a:cubicBezTo>
                      <a:cubicBezTo>
                        <a:pt x="1020" y="222"/>
                        <a:pt x="1007" y="225"/>
                        <a:pt x="996" y="231"/>
                      </a:cubicBezTo>
                      <a:lnTo>
                        <a:pt x="963" y="231"/>
                      </a:lnTo>
                      <a:cubicBezTo>
                        <a:pt x="963" y="220"/>
                        <a:pt x="952" y="209"/>
                        <a:pt x="941" y="198"/>
                      </a:cubicBezTo>
                      <a:cubicBezTo>
                        <a:pt x="941" y="198"/>
                        <a:pt x="941" y="187"/>
                        <a:pt x="941" y="176"/>
                      </a:cubicBezTo>
                      <a:cubicBezTo>
                        <a:pt x="930" y="176"/>
                        <a:pt x="941" y="165"/>
                        <a:pt x="919" y="165"/>
                      </a:cubicBezTo>
                      <a:cubicBezTo>
                        <a:pt x="941" y="143"/>
                        <a:pt x="941" y="143"/>
                        <a:pt x="952" y="121"/>
                      </a:cubicBezTo>
                      <a:close/>
                      <a:moveTo>
                        <a:pt x="1553" y="1"/>
                      </a:moveTo>
                      <a:cubicBezTo>
                        <a:pt x="1532" y="12"/>
                        <a:pt x="1521" y="23"/>
                        <a:pt x="1510" y="45"/>
                      </a:cubicBezTo>
                      <a:cubicBezTo>
                        <a:pt x="1510" y="56"/>
                        <a:pt x="1499" y="77"/>
                        <a:pt x="1499" y="88"/>
                      </a:cubicBezTo>
                      <a:cubicBezTo>
                        <a:pt x="1488" y="67"/>
                        <a:pt x="1455" y="56"/>
                        <a:pt x="1433" y="45"/>
                      </a:cubicBezTo>
                      <a:cubicBezTo>
                        <a:pt x="1400" y="23"/>
                        <a:pt x="1367" y="23"/>
                        <a:pt x="1335" y="23"/>
                      </a:cubicBezTo>
                      <a:lnTo>
                        <a:pt x="1083" y="23"/>
                      </a:lnTo>
                      <a:cubicBezTo>
                        <a:pt x="1068" y="21"/>
                        <a:pt x="1052" y="21"/>
                        <a:pt x="1037" y="21"/>
                      </a:cubicBezTo>
                      <a:cubicBezTo>
                        <a:pt x="932" y="21"/>
                        <a:pt x="828" y="52"/>
                        <a:pt x="733" y="99"/>
                      </a:cubicBezTo>
                      <a:cubicBezTo>
                        <a:pt x="667" y="143"/>
                        <a:pt x="613" y="209"/>
                        <a:pt x="547" y="252"/>
                      </a:cubicBezTo>
                      <a:cubicBezTo>
                        <a:pt x="482" y="307"/>
                        <a:pt x="427" y="373"/>
                        <a:pt x="350" y="427"/>
                      </a:cubicBezTo>
                      <a:cubicBezTo>
                        <a:pt x="252" y="526"/>
                        <a:pt x="175" y="646"/>
                        <a:pt x="132" y="777"/>
                      </a:cubicBezTo>
                      <a:cubicBezTo>
                        <a:pt x="11" y="1073"/>
                        <a:pt x="0" y="1390"/>
                        <a:pt x="88" y="1696"/>
                      </a:cubicBezTo>
                      <a:cubicBezTo>
                        <a:pt x="153" y="1871"/>
                        <a:pt x="241" y="2046"/>
                        <a:pt x="361" y="2199"/>
                      </a:cubicBezTo>
                      <a:cubicBezTo>
                        <a:pt x="438" y="2298"/>
                        <a:pt x="525" y="2396"/>
                        <a:pt x="624" y="2484"/>
                      </a:cubicBezTo>
                      <a:cubicBezTo>
                        <a:pt x="667" y="2527"/>
                        <a:pt x="722" y="2571"/>
                        <a:pt x="766" y="2604"/>
                      </a:cubicBezTo>
                      <a:cubicBezTo>
                        <a:pt x="821" y="2648"/>
                        <a:pt x="875" y="2691"/>
                        <a:pt x="941" y="2713"/>
                      </a:cubicBezTo>
                      <a:cubicBezTo>
                        <a:pt x="1061" y="2768"/>
                        <a:pt x="1182" y="2801"/>
                        <a:pt x="1302" y="2834"/>
                      </a:cubicBezTo>
                      <a:cubicBezTo>
                        <a:pt x="1357" y="2856"/>
                        <a:pt x="1400" y="2877"/>
                        <a:pt x="1455" y="2899"/>
                      </a:cubicBezTo>
                      <a:cubicBezTo>
                        <a:pt x="1477" y="2910"/>
                        <a:pt x="1510" y="2932"/>
                        <a:pt x="1542" y="2954"/>
                      </a:cubicBezTo>
                      <a:cubicBezTo>
                        <a:pt x="1548" y="2965"/>
                        <a:pt x="1559" y="2968"/>
                        <a:pt x="1571" y="2968"/>
                      </a:cubicBezTo>
                      <a:cubicBezTo>
                        <a:pt x="1583" y="2968"/>
                        <a:pt x="1597" y="2965"/>
                        <a:pt x="1608" y="2965"/>
                      </a:cubicBezTo>
                      <a:lnTo>
                        <a:pt x="1674" y="2954"/>
                      </a:lnTo>
                      <a:cubicBezTo>
                        <a:pt x="1805" y="2932"/>
                        <a:pt x="1936" y="2899"/>
                        <a:pt x="2057" y="2856"/>
                      </a:cubicBezTo>
                      <a:cubicBezTo>
                        <a:pt x="2199" y="2790"/>
                        <a:pt x="2341" y="2702"/>
                        <a:pt x="2461" y="2593"/>
                      </a:cubicBezTo>
                      <a:lnTo>
                        <a:pt x="2483" y="2582"/>
                      </a:lnTo>
                      <a:cubicBezTo>
                        <a:pt x="2549" y="2516"/>
                        <a:pt x="2603" y="2451"/>
                        <a:pt x="2647" y="2374"/>
                      </a:cubicBezTo>
                      <a:cubicBezTo>
                        <a:pt x="2746" y="2221"/>
                        <a:pt x="2800" y="2057"/>
                        <a:pt x="2822" y="1882"/>
                      </a:cubicBezTo>
                      <a:cubicBezTo>
                        <a:pt x="2844" y="1696"/>
                        <a:pt x="2822" y="1499"/>
                        <a:pt x="2767" y="1313"/>
                      </a:cubicBezTo>
                      <a:cubicBezTo>
                        <a:pt x="2658" y="974"/>
                        <a:pt x="2461" y="668"/>
                        <a:pt x="2199" y="438"/>
                      </a:cubicBezTo>
                      <a:cubicBezTo>
                        <a:pt x="2078" y="285"/>
                        <a:pt x="1925" y="165"/>
                        <a:pt x="1772" y="67"/>
                      </a:cubicBezTo>
                      <a:cubicBezTo>
                        <a:pt x="1728" y="34"/>
                        <a:pt x="1674" y="23"/>
                        <a:pt x="1630" y="12"/>
                      </a:cubicBezTo>
                      <a:cubicBezTo>
                        <a:pt x="1586" y="12"/>
                        <a:pt x="1575" y="1"/>
                        <a:pt x="155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349;p3"/>
                <p:cNvSpPr/>
                <p:nvPr/>
              </p:nvSpPr>
              <p:spPr>
                <a:xfrm>
                  <a:off x="8517125" y="1257100"/>
                  <a:ext cx="28200" cy="3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8" h="1415" extrusionOk="0">
                      <a:moveTo>
                        <a:pt x="28" y="1"/>
                      </a:moveTo>
                      <a:cubicBezTo>
                        <a:pt x="27" y="1"/>
                        <a:pt x="25" y="2"/>
                        <a:pt x="23" y="4"/>
                      </a:cubicBezTo>
                      <a:cubicBezTo>
                        <a:pt x="1" y="15"/>
                        <a:pt x="23" y="48"/>
                        <a:pt x="34" y="81"/>
                      </a:cubicBezTo>
                      <a:cubicBezTo>
                        <a:pt x="45" y="113"/>
                        <a:pt x="56" y="146"/>
                        <a:pt x="56" y="157"/>
                      </a:cubicBezTo>
                      <a:cubicBezTo>
                        <a:pt x="67" y="168"/>
                        <a:pt x="67" y="223"/>
                        <a:pt x="78" y="245"/>
                      </a:cubicBezTo>
                      <a:cubicBezTo>
                        <a:pt x="88" y="277"/>
                        <a:pt x="99" y="332"/>
                        <a:pt x="110" y="387"/>
                      </a:cubicBezTo>
                      <a:cubicBezTo>
                        <a:pt x="110" y="431"/>
                        <a:pt x="132" y="474"/>
                        <a:pt x="132" y="518"/>
                      </a:cubicBezTo>
                      <a:cubicBezTo>
                        <a:pt x="143" y="540"/>
                        <a:pt x="143" y="551"/>
                        <a:pt x="132" y="562"/>
                      </a:cubicBezTo>
                      <a:lnTo>
                        <a:pt x="132" y="573"/>
                      </a:lnTo>
                      <a:lnTo>
                        <a:pt x="132" y="649"/>
                      </a:lnTo>
                      <a:cubicBezTo>
                        <a:pt x="143" y="660"/>
                        <a:pt x="143" y="682"/>
                        <a:pt x="143" y="693"/>
                      </a:cubicBezTo>
                      <a:cubicBezTo>
                        <a:pt x="165" y="715"/>
                        <a:pt x="176" y="737"/>
                        <a:pt x="187" y="759"/>
                      </a:cubicBezTo>
                      <a:cubicBezTo>
                        <a:pt x="198" y="781"/>
                        <a:pt x="220" y="813"/>
                        <a:pt x="231" y="846"/>
                      </a:cubicBezTo>
                      <a:cubicBezTo>
                        <a:pt x="253" y="868"/>
                        <a:pt x="274" y="901"/>
                        <a:pt x="296" y="923"/>
                      </a:cubicBezTo>
                      <a:cubicBezTo>
                        <a:pt x="296" y="923"/>
                        <a:pt x="296" y="945"/>
                        <a:pt x="307" y="945"/>
                      </a:cubicBezTo>
                      <a:cubicBezTo>
                        <a:pt x="307" y="956"/>
                        <a:pt x="318" y="956"/>
                        <a:pt x="329" y="966"/>
                      </a:cubicBezTo>
                      <a:cubicBezTo>
                        <a:pt x="329" y="977"/>
                        <a:pt x="340" y="988"/>
                        <a:pt x="351" y="999"/>
                      </a:cubicBezTo>
                      <a:cubicBezTo>
                        <a:pt x="373" y="1021"/>
                        <a:pt x="406" y="1043"/>
                        <a:pt x="417" y="1065"/>
                      </a:cubicBezTo>
                      <a:cubicBezTo>
                        <a:pt x="438" y="1087"/>
                        <a:pt x="438" y="1098"/>
                        <a:pt x="460" y="1109"/>
                      </a:cubicBezTo>
                      <a:cubicBezTo>
                        <a:pt x="471" y="1120"/>
                        <a:pt x="482" y="1131"/>
                        <a:pt x="504" y="1141"/>
                      </a:cubicBezTo>
                      <a:cubicBezTo>
                        <a:pt x="515" y="1152"/>
                        <a:pt x="537" y="1163"/>
                        <a:pt x="548" y="1163"/>
                      </a:cubicBezTo>
                      <a:cubicBezTo>
                        <a:pt x="559" y="1174"/>
                        <a:pt x="592" y="1185"/>
                        <a:pt x="613" y="1185"/>
                      </a:cubicBezTo>
                      <a:lnTo>
                        <a:pt x="646" y="1207"/>
                      </a:lnTo>
                      <a:lnTo>
                        <a:pt x="668" y="1218"/>
                      </a:lnTo>
                      <a:lnTo>
                        <a:pt x="723" y="1251"/>
                      </a:lnTo>
                      <a:lnTo>
                        <a:pt x="788" y="1284"/>
                      </a:lnTo>
                      <a:cubicBezTo>
                        <a:pt x="788" y="1295"/>
                        <a:pt x="799" y="1306"/>
                        <a:pt x="810" y="1306"/>
                      </a:cubicBezTo>
                      <a:cubicBezTo>
                        <a:pt x="821" y="1306"/>
                        <a:pt x="843" y="1316"/>
                        <a:pt x="854" y="1316"/>
                      </a:cubicBezTo>
                      <a:lnTo>
                        <a:pt x="887" y="1338"/>
                      </a:lnTo>
                      <a:lnTo>
                        <a:pt x="974" y="1371"/>
                      </a:lnTo>
                      <a:cubicBezTo>
                        <a:pt x="1018" y="1393"/>
                        <a:pt x="1051" y="1404"/>
                        <a:pt x="1095" y="1415"/>
                      </a:cubicBezTo>
                      <a:lnTo>
                        <a:pt x="1128" y="1382"/>
                      </a:lnTo>
                      <a:cubicBezTo>
                        <a:pt x="1117" y="1382"/>
                        <a:pt x="1128" y="1371"/>
                        <a:pt x="1128" y="1371"/>
                      </a:cubicBezTo>
                      <a:cubicBezTo>
                        <a:pt x="1128" y="1360"/>
                        <a:pt x="1128" y="1349"/>
                        <a:pt x="1128" y="1349"/>
                      </a:cubicBezTo>
                      <a:cubicBezTo>
                        <a:pt x="1117" y="1338"/>
                        <a:pt x="1117" y="1316"/>
                        <a:pt x="1117" y="1306"/>
                      </a:cubicBezTo>
                      <a:cubicBezTo>
                        <a:pt x="1111" y="1300"/>
                        <a:pt x="1108" y="1300"/>
                        <a:pt x="1106" y="1300"/>
                      </a:cubicBezTo>
                      <a:cubicBezTo>
                        <a:pt x="1103" y="1300"/>
                        <a:pt x="1100" y="1300"/>
                        <a:pt x="1095" y="1295"/>
                      </a:cubicBezTo>
                      <a:cubicBezTo>
                        <a:pt x="1084" y="1298"/>
                        <a:pt x="1074" y="1299"/>
                        <a:pt x="1065" y="1299"/>
                      </a:cubicBezTo>
                      <a:cubicBezTo>
                        <a:pt x="1046" y="1299"/>
                        <a:pt x="1029" y="1295"/>
                        <a:pt x="1007" y="1295"/>
                      </a:cubicBezTo>
                      <a:cubicBezTo>
                        <a:pt x="974" y="1284"/>
                        <a:pt x="942" y="1284"/>
                        <a:pt x="909" y="1273"/>
                      </a:cubicBezTo>
                      <a:cubicBezTo>
                        <a:pt x="887" y="1262"/>
                        <a:pt x="887" y="1262"/>
                        <a:pt x="876" y="1251"/>
                      </a:cubicBezTo>
                      <a:lnTo>
                        <a:pt x="832" y="1240"/>
                      </a:lnTo>
                      <a:cubicBezTo>
                        <a:pt x="810" y="1240"/>
                        <a:pt x="799" y="1229"/>
                        <a:pt x="778" y="1218"/>
                      </a:cubicBezTo>
                      <a:cubicBezTo>
                        <a:pt x="778" y="1218"/>
                        <a:pt x="767" y="1207"/>
                        <a:pt x="767" y="1196"/>
                      </a:cubicBezTo>
                      <a:lnTo>
                        <a:pt x="756" y="1196"/>
                      </a:lnTo>
                      <a:cubicBezTo>
                        <a:pt x="701" y="1174"/>
                        <a:pt x="646" y="1152"/>
                        <a:pt x="603" y="1120"/>
                      </a:cubicBezTo>
                      <a:cubicBezTo>
                        <a:pt x="570" y="1087"/>
                        <a:pt x="548" y="1054"/>
                        <a:pt x="515" y="1032"/>
                      </a:cubicBezTo>
                      <a:cubicBezTo>
                        <a:pt x="504" y="1032"/>
                        <a:pt x="493" y="1032"/>
                        <a:pt x="471" y="1021"/>
                      </a:cubicBezTo>
                      <a:lnTo>
                        <a:pt x="471" y="1010"/>
                      </a:lnTo>
                      <a:lnTo>
                        <a:pt x="460" y="1010"/>
                      </a:lnTo>
                      <a:cubicBezTo>
                        <a:pt x="417" y="977"/>
                        <a:pt x="384" y="934"/>
                        <a:pt x="340" y="890"/>
                      </a:cubicBezTo>
                      <a:cubicBezTo>
                        <a:pt x="340" y="890"/>
                        <a:pt x="340" y="879"/>
                        <a:pt x="340" y="868"/>
                      </a:cubicBezTo>
                      <a:cubicBezTo>
                        <a:pt x="329" y="857"/>
                        <a:pt x="318" y="835"/>
                        <a:pt x="307" y="824"/>
                      </a:cubicBezTo>
                      <a:cubicBezTo>
                        <a:pt x="296" y="813"/>
                        <a:pt x="263" y="791"/>
                        <a:pt x="253" y="770"/>
                      </a:cubicBezTo>
                      <a:cubicBezTo>
                        <a:pt x="231" y="726"/>
                        <a:pt x="209" y="682"/>
                        <a:pt x="198" y="638"/>
                      </a:cubicBezTo>
                      <a:cubicBezTo>
                        <a:pt x="176" y="595"/>
                        <a:pt x="176" y="551"/>
                        <a:pt x="165" y="496"/>
                      </a:cubicBezTo>
                      <a:cubicBezTo>
                        <a:pt x="154" y="463"/>
                        <a:pt x="143" y="431"/>
                        <a:pt x="143" y="387"/>
                      </a:cubicBezTo>
                      <a:cubicBezTo>
                        <a:pt x="143" y="376"/>
                        <a:pt x="132" y="365"/>
                        <a:pt x="132" y="354"/>
                      </a:cubicBezTo>
                      <a:cubicBezTo>
                        <a:pt x="132" y="343"/>
                        <a:pt x="132" y="332"/>
                        <a:pt x="132" y="321"/>
                      </a:cubicBezTo>
                      <a:cubicBezTo>
                        <a:pt x="132" y="310"/>
                        <a:pt x="121" y="299"/>
                        <a:pt x="121" y="277"/>
                      </a:cubicBezTo>
                      <a:cubicBezTo>
                        <a:pt x="110" y="266"/>
                        <a:pt x="121" y="234"/>
                        <a:pt x="110" y="201"/>
                      </a:cubicBezTo>
                      <a:cubicBezTo>
                        <a:pt x="88" y="179"/>
                        <a:pt x="88" y="179"/>
                        <a:pt x="88" y="168"/>
                      </a:cubicBezTo>
                      <a:cubicBezTo>
                        <a:pt x="78" y="113"/>
                        <a:pt x="67" y="70"/>
                        <a:pt x="56" y="26"/>
                      </a:cubicBezTo>
                      <a:cubicBezTo>
                        <a:pt x="38" y="17"/>
                        <a:pt x="35" y="1"/>
                        <a:pt x="2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350;p3"/>
                <p:cNvSpPr/>
                <p:nvPr/>
              </p:nvSpPr>
              <p:spPr>
                <a:xfrm>
                  <a:off x="8525075" y="1225625"/>
                  <a:ext cx="34475" cy="4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" h="1767" extrusionOk="0">
                      <a:moveTo>
                        <a:pt x="70" y="1"/>
                      </a:moveTo>
                      <a:cubicBezTo>
                        <a:pt x="57" y="1"/>
                        <a:pt x="45" y="2"/>
                        <a:pt x="33" y="5"/>
                      </a:cubicBezTo>
                      <a:cubicBezTo>
                        <a:pt x="11" y="16"/>
                        <a:pt x="11" y="27"/>
                        <a:pt x="0" y="38"/>
                      </a:cubicBezTo>
                      <a:cubicBezTo>
                        <a:pt x="11" y="38"/>
                        <a:pt x="0" y="49"/>
                        <a:pt x="11" y="60"/>
                      </a:cubicBezTo>
                      <a:cubicBezTo>
                        <a:pt x="11" y="60"/>
                        <a:pt x="11" y="71"/>
                        <a:pt x="11" y="71"/>
                      </a:cubicBezTo>
                      <a:cubicBezTo>
                        <a:pt x="22" y="82"/>
                        <a:pt x="33" y="93"/>
                        <a:pt x="44" y="115"/>
                      </a:cubicBezTo>
                      <a:lnTo>
                        <a:pt x="66" y="115"/>
                      </a:lnTo>
                      <a:cubicBezTo>
                        <a:pt x="82" y="109"/>
                        <a:pt x="99" y="106"/>
                        <a:pt x="114" y="106"/>
                      </a:cubicBezTo>
                      <a:cubicBezTo>
                        <a:pt x="129" y="106"/>
                        <a:pt x="142" y="109"/>
                        <a:pt x="153" y="115"/>
                      </a:cubicBezTo>
                      <a:cubicBezTo>
                        <a:pt x="197" y="115"/>
                        <a:pt x="230" y="125"/>
                        <a:pt x="274" y="136"/>
                      </a:cubicBezTo>
                      <a:cubicBezTo>
                        <a:pt x="285" y="147"/>
                        <a:pt x="295" y="158"/>
                        <a:pt x="306" y="158"/>
                      </a:cubicBezTo>
                      <a:lnTo>
                        <a:pt x="317" y="169"/>
                      </a:lnTo>
                      <a:lnTo>
                        <a:pt x="350" y="180"/>
                      </a:lnTo>
                      <a:cubicBezTo>
                        <a:pt x="383" y="191"/>
                        <a:pt x="416" y="213"/>
                        <a:pt x="438" y="235"/>
                      </a:cubicBezTo>
                      <a:cubicBezTo>
                        <a:pt x="438" y="246"/>
                        <a:pt x="449" y="246"/>
                        <a:pt x="449" y="257"/>
                      </a:cubicBezTo>
                      <a:lnTo>
                        <a:pt x="460" y="257"/>
                      </a:lnTo>
                      <a:lnTo>
                        <a:pt x="460" y="268"/>
                      </a:lnTo>
                      <a:cubicBezTo>
                        <a:pt x="514" y="311"/>
                        <a:pt x="558" y="366"/>
                        <a:pt x="591" y="421"/>
                      </a:cubicBezTo>
                      <a:cubicBezTo>
                        <a:pt x="602" y="465"/>
                        <a:pt x="602" y="508"/>
                        <a:pt x="624" y="563"/>
                      </a:cubicBezTo>
                      <a:cubicBezTo>
                        <a:pt x="635" y="574"/>
                        <a:pt x="645" y="585"/>
                        <a:pt x="656" y="607"/>
                      </a:cubicBezTo>
                      <a:lnTo>
                        <a:pt x="656" y="618"/>
                      </a:lnTo>
                      <a:lnTo>
                        <a:pt x="656" y="629"/>
                      </a:lnTo>
                      <a:cubicBezTo>
                        <a:pt x="678" y="650"/>
                        <a:pt x="678" y="705"/>
                        <a:pt x="700" y="738"/>
                      </a:cubicBezTo>
                      <a:cubicBezTo>
                        <a:pt x="722" y="782"/>
                        <a:pt x="733" y="793"/>
                        <a:pt x="744" y="825"/>
                      </a:cubicBezTo>
                      <a:cubicBezTo>
                        <a:pt x="766" y="847"/>
                        <a:pt x="744" y="836"/>
                        <a:pt x="755" y="847"/>
                      </a:cubicBezTo>
                      <a:cubicBezTo>
                        <a:pt x="777" y="869"/>
                        <a:pt x="788" y="891"/>
                        <a:pt x="810" y="913"/>
                      </a:cubicBezTo>
                      <a:cubicBezTo>
                        <a:pt x="831" y="924"/>
                        <a:pt x="853" y="946"/>
                        <a:pt x="875" y="957"/>
                      </a:cubicBezTo>
                      <a:cubicBezTo>
                        <a:pt x="930" y="1000"/>
                        <a:pt x="974" y="1033"/>
                        <a:pt x="1017" y="1077"/>
                      </a:cubicBezTo>
                      <a:cubicBezTo>
                        <a:pt x="1050" y="1110"/>
                        <a:pt x="1083" y="1154"/>
                        <a:pt x="1116" y="1197"/>
                      </a:cubicBezTo>
                      <a:cubicBezTo>
                        <a:pt x="1149" y="1230"/>
                        <a:pt x="1170" y="1274"/>
                        <a:pt x="1192" y="1307"/>
                      </a:cubicBezTo>
                      <a:cubicBezTo>
                        <a:pt x="1192" y="1329"/>
                        <a:pt x="1203" y="1340"/>
                        <a:pt x="1214" y="1350"/>
                      </a:cubicBezTo>
                      <a:cubicBezTo>
                        <a:pt x="1214" y="1361"/>
                        <a:pt x="1225" y="1372"/>
                        <a:pt x="1225" y="1383"/>
                      </a:cubicBezTo>
                      <a:cubicBezTo>
                        <a:pt x="1236" y="1394"/>
                        <a:pt x="1247" y="1416"/>
                        <a:pt x="1258" y="1427"/>
                      </a:cubicBezTo>
                      <a:cubicBezTo>
                        <a:pt x="1269" y="1449"/>
                        <a:pt x="1280" y="1482"/>
                        <a:pt x="1291" y="1515"/>
                      </a:cubicBezTo>
                      <a:cubicBezTo>
                        <a:pt x="1291" y="1525"/>
                        <a:pt x="1302" y="1547"/>
                        <a:pt x="1313" y="1558"/>
                      </a:cubicBezTo>
                      <a:cubicBezTo>
                        <a:pt x="1324" y="1613"/>
                        <a:pt x="1335" y="1668"/>
                        <a:pt x="1335" y="1722"/>
                      </a:cubicBezTo>
                      <a:cubicBezTo>
                        <a:pt x="1345" y="1733"/>
                        <a:pt x="1345" y="1766"/>
                        <a:pt x="1367" y="1766"/>
                      </a:cubicBezTo>
                      <a:cubicBezTo>
                        <a:pt x="1378" y="1755"/>
                        <a:pt x="1367" y="1700"/>
                        <a:pt x="1367" y="1668"/>
                      </a:cubicBezTo>
                      <a:cubicBezTo>
                        <a:pt x="1356" y="1635"/>
                        <a:pt x="1345" y="1602"/>
                        <a:pt x="1335" y="1569"/>
                      </a:cubicBezTo>
                      <a:cubicBezTo>
                        <a:pt x="1335" y="1525"/>
                        <a:pt x="1324" y="1493"/>
                        <a:pt x="1313" y="1460"/>
                      </a:cubicBezTo>
                      <a:cubicBezTo>
                        <a:pt x="1280" y="1405"/>
                        <a:pt x="1258" y="1361"/>
                        <a:pt x="1236" y="1307"/>
                      </a:cubicBezTo>
                      <a:cubicBezTo>
                        <a:pt x="1203" y="1263"/>
                        <a:pt x="1170" y="1208"/>
                        <a:pt x="1138" y="1165"/>
                      </a:cubicBezTo>
                      <a:cubicBezTo>
                        <a:pt x="1127" y="1143"/>
                        <a:pt x="1116" y="1132"/>
                        <a:pt x="1105" y="1121"/>
                      </a:cubicBezTo>
                      <a:cubicBezTo>
                        <a:pt x="1105" y="1121"/>
                        <a:pt x="1105" y="1121"/>
                        <a:pt x="1094" y="1110"/>
                      </a:cubicBezTo>
                      <a:cubicBezTo>
                        <a:pt x="1072" y="1077"/>
                        <a:pt x="1061" y="1055"/>
                        <a:pt x="1050" y="1033"/>
                      </a:cubicBezTo>
                      <a:cubicBezTo>
                        <a:pt x="1039" y="1022"/>
                        <a:pt x="1028" y="1000"/>
                        <a:pt x="1017" y="1000"/>
                      </a:cubicBezTo>
                      <a:cubicBezTo>
                        <a:pt x="1006" y="990"/>
                        <a:pt x="963" y="968"/>
                        <a:pt x="941" y="946"/>
                      </a:cubicBezTo>
                      <a:cubicBezTo>
                        <a:pt x="908" y="924"/>
                        <a:pt x="886" y="902"/>
                        <a:pt x="864" y="869"/>
                      </a:cubicBezTo>
                      <a:cubicBezTo>
                        <a:pt x="831" y="836"/>
                        <a:pt x="810" y="815"/>
                        <a:pt x="788" y="782"/>
                      </a:cubicBezTo>
                      <a:cubicBezTo>
                        <a:pt x="788" y="771"/>
                        <a:pt x="788" y="760"/>
                        <a:pt x="788" y="749"/>
                      </a:cubicBezTo>
                      <a:cubicBezTo>
                        <a:pt x="777" y="749"/>
                        <a:pt x="766" y="738"/>
                        <a:pt x="766" y="727"/>
                      </a:cubicBezTo>
                      <a:cubicBezTo>
                        <a:pt x="766" y="716"/>
                        <a:pt x="755" y="705"/>
                        <a:pt x="755" y="694"/>
                      </a:cubicBezTo>
                      <a:cubicBezTo>
                        <a:pt x="733" y="650"/>
                        <a:pt x="722" y="618"/>
                        <a:pt x="711" y="585"/>
                      </a:cubicBezTo>
                      <a:cubicBezTo>
                        <a:pt x="711" y="563"/>
                        <a:pt x="711" y="541"/>
                        <a:pt x="700" y="519"/>
                      </a:cubicBezTo>
                      <a:cubicBezTo>
                        <a:pt x="689" y="497"/>
                        <a:pt x="689" y="475"/>
                        <a:pt x="678" y="454"/>
                      </a:cubicBezTo>
                      <a:cubicBezTo>
                        <a:pt x="667" y="432"/>
                        <a:pt x="656" y="421"/>
                        <a:pt x="645" y="399"/>
                      </a:cubicBezTo>
                      <a:cubicBezTo>
                        <a:pt x="624" y="377"/>
                        <a:pt x="613" y="355"/>
                        <a:pt x="591" y="333"/>
                      </a:cubicBezTo>
                      <a:lnTo>
                        <a:pt x="536" y="268"/>
                      </a:lnTo>
                      <a:cubicBezTo>
                        <a:pt x="525" y="246"/>
                        <a:pt x="503" y="224"/>
                        <a:pt x="481" y="213"/>
                      </a:cubicBezTo>
                      <a:cubicBezTo>
                        <a:pt x="470" y="191"/>
                        <a:pt x="449" y="180"/>
                        <a:pt x="438" y="169"/>
                      </a:cubicBezTo>
                      <a:lnTo>
                        <a:pt x="416" y="147"/>
                      </a:lnTo>
                      <a:cubicBezTo>
                        <a:pt x="405" y="147"/>
                        <a:pt x="394" y="136"/>
                        <a:pt x="394" y="125"/>
                      </a:cubicBezTo>
                      <a:cubicBezTo>
                        <a:pt x="383" y="125"/>
                        <a:pt x="350" y="115"/>
                        <a:pt x="339" y="104"/>
                      </a:cubicBezTo>
                      <a:lnTo>
                        <a:pt x="295" y="71"/>
                      </a:lnTo>
                      <a:cubicBezTo>
                        <a:pt x="263" y="60"/>
                        <a:pt x="219" y="38"/>
                        <a:pt x="175" y="27"/>
                      </a:cubicBezTo>
                      <a:cubicBezTo>
                        <a:pt x="143" y="11"/>
                        <a:pt x="105" y="1"/>
                        <a:pt x="7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1" name="Google Shape;351;p3"/>
              <p:cNvGrpSpPr/>
              <p:nvPr/>
            </p:nvGrpSpPr>
            <p:grpSpPr>
              <a:xfrm flipH="1">
                <a:off x="8853775" y="31113"/>
                <a:ext cx="157250" cy="160550"/>
                <a:chOff x="7568050" y="747400"/>
                <a:chExt cx="157250" cy="160550"/>
              </a:xfrm>
            </p:grpSpPr>
            <p:sp>
              <p:nvSpPr>
                <p:cNvPr id="352" name="Google Shape;352;p3"/>
                <p:cNvSpPr/>
                <p:nvPr/>
              </p:nvSpPr>
              <p:spPr>
                <a:xfrm>
                  <a:off x="7574050" y="844575"/>
                  <a:ext cx="850" cy="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3" extrusionOk="0">
                      <a:moveTo>
                        <a:pt x="1" y="1"/>
                      </a:moveTo>
                      <a:cubicBezTo>
                        <a:pt x="1" y="12"/>
                        <a:pt x="1" y="12"/>
                        <a:pt x="1" y="22"/>
                      </a:cubicBezTo>
                      <a:cubicBezTo>
                        <a:pt x="1" y="22"/>
                        <a:pt x="1" y="12"/>
                        <a:pt x="12" y="12"/>
                      </a:cubicBezTo>
                      <a:cubicBezTo>
                        <a:pt x="23" y="12"/>
                        <a:pt x="23" y="12"/>
                        <a:pt x="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3"/>
                <p:cNvSpPr/>
                <p:nvPr/>
              </p:nvSpPr>
              <p:spPr>
                <a:xfrm>
                  <a:off x="7568050" y="747400"/>
                  <a:ext cx="1572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0" h="6422" extrusionOk="0">
                      <a:moveTo>
                        <a:pt x="3511" y="475"/>
                      </a:moveTo>
                      <a:cubicBezTo>
                        <a:pt x="3588" y="475"/>
                        <a:pt x="3708" y="486"/>
                        <a:pt x="3828" y="497"/>
                      </a:cubicBezTo>
                      <a:cubicBezTo>
                        <a:pt x="3938" y="519"/>
                        <a:pt x="4058" y="541"/>
                        <a:pt x="4146" y="541"/>
                      </a:cubicBezTo>
                      <a:cubicBezTo>
                        <a:pt x="4200" y="563"/>
                        <a:pt x="4266" y="574"/>
                        <a:pt x="4321" y="595"/>
                      </a:cubicBezTo>
                      <a:lnTo>
                        <a:pt x="4353" y="606"/>
                      </a:lnTo>
                      <a:cubicBezTo>
                        <a:pt x="4386" y="628"/>
                        <a:pt x="4430" y="639"/>
                        <a:pt x="4485" y="661"/>
                      </a:cubicBezTo>
                      <a:cubicBezTo>
                        <a:pt x="4988" y="902"/>
                        <a:pt x="5403" y="1295"/>
                        <a:pt x="5666" y="1799"/>
                      </a:cubicBezTo>
                      <a:lnTo>
                        <a:pt x="5721" y="1886"/>
                      </a:lnTo>
                      <a:cubicBezTo>
                        <a:pt x="5732" y="1886"/>
                        <a:pt x="5742" y="1886"/>
                        <a:pt x="5742" y="1864"/>
                      </a:cubicBezTo>
                      <a:lnTo>
                        <a:pt x="5830" y="1919"/>
                      </a:lnTo>
                      <a:cubicBezTo>
                        <a:pt x="5841" y="2006"/>
                        <a:pt x="5830" y="2105"/>
                        <a:pt x="5808" y="2192"/>
                      </a:cubicBezTo>
                      <a:cubicBezTo>
                        <a:pt x="5808" y="2269"/>
                        <a:pt x="5808" y="2345"/>
                        <a:pt x="5797" y="2411"/>
                      </a:cubicBezTo>
                      <a:cubicBezTo>
                        <a:pt x="5797" y="2444"/>
                        <a:pt x="5786" y="2466"/>
                        <a:pt x="5786" y="2488"/>
                      </a:cubicBezTo>
                      <a:cubicBezTo>
                        <a:pt x="5775" y="2520"/>
                        <a:pt x="5786" y="2564"/>
                        <a:pt x="5786" y="2597"/>
                      </a:cubicBezTo>
                      <a:cubicBezTo>
                        <a:pt x="5786" y="2630"/>
                        <a:pt x="5764" y="2641"/>
                        <a:pt x="5764" y="2663"/>
                      </a:cubicBezTo>
                      <a:cubicBezTo>
                        <a:pt x="5753" y="2706"/>
                        <a:pt x="5753" y="2761"/>
                        <a:pt x="5742" y="2816"/>
                      </a:cubicBezTo>
                      <a:cubicBezTo>
                        <a:pt x="5732" y="2870"/>
                        <a:pt x="5721" y="2914"/>
                        <a:pt x="5710" y="2947"/>
                      </a:cubicBezTo>
                      <a:lnTo>
                        <a:pt x="5688" y="3002"/>
                      </a:lnTo>
                      <a:cubicBezTo>
                        <a:pt x="5688" y="3133"/>
                        <a:pt x="5677" y="3264"/>
                        <a:pt x="5666" y="3395"/>
                      </a:cubicBezTo>
                      <a:cubicBezTo>
                        <a:pt x="5655" y="3483"/>
                        <a:pt x="5644" y="3549"/>
                        <a:pt x="5622" y="3614"/>
                      </a:cubicBezTo>
                      <a:cubicBezTo>
                        <a:pt x="5611" y="3647"/>
                        <a:pt x="5600" y="3680"/>
                        <a:pt x="5589" y="3713"/>
                      </a:cubicBezTo>
                      <a:cubicBezTo>
                        <a:pt x="5567" y="3756"/>
                        <a:pt x="5546" y="3800"/>
                        <a:pt x="5524" y="3855"/>
                      </a:cubicBezTo>
                      <a:cubicBezTo>
                        <a:pt x="5480" y="3942"/>
                        <a:pt x="5382" y="4106"/>
                        <a:pt x="5327" y="4194"/>
                      </a:cubicBezTo>
                      <a:cubicBezTo>
                        <a:pt x="5250" y="4358"/>
                        <a:pt x="5207" y="4434"/>
                        <a:pt x="5108" y="4588"/>
                      </a:cubicBezTo>
                      <a:cubicBezTo>
                        <a:pt x="4889" y="4927"/>
                        <a:pt x="4616" y="5222"/>
                        <a:pt x="4288" y="5463"/>
                      </a:cubicBezTo>
                      <a:cubicBezTo>
                        <a:pt x="4200" y="5517"/>
                        <a:pt x="4113" y="5572"/>
                        <a:pt x="4014" y="5616"/>
                      </a:cubicBezTo>
                      <a:cubicBezTo>
                        <a:pt x="3861" y="5692"/>
                        <a:pt x="3719" y="5725"/>
                        <a:pt x="3577" y="5802"/>
                      </a:cubicBezTo>
                      <a:cubicBezTo>
                        <a:pt x="3457" y="5867"/>
                        <a:pt x="3314" y="5911"/>
                        <a:pt x="3172" y="5922"/>
                      </a:cubicBezTo>
                      <a:cubicBezTo>
                        <a:pt x="3085" y="5933"/>
                        <a:pt x="2997" y="5938"/>
                        <a:pt x="2910" y="5938"/>
                      </a:cubicBezTo>
                      <a:cubicBezTo>
                        <a:pt x="2736" y="5938"/>
                        <a:pt x="2563" y="5918"/>
                        <a:pt x="2396" y="5889"/>
                      </a:cubicBezTo>
                      <a:cubicBezTo>
                        <a:pt x="1991" y="5802"/>
                        <a:pt x="1619" y="5605"/>
                        <a:pt x="1324" y="5320"/>
                      </a:cubicBezTo>
                      <a:cubicBezTo>
                        <a:pt x="1280" y="5288"/>
                        <a:pt x="1225" y="5233"/>
                        <a:pt x="1193" y="5189"/>
                      </a:cubicBezTo>
                      <a:lnTo>
                        <a:pt x="1127" y="5123"/>
                      </a:lnTo>
                      <a:lnTo>
                        <a:pt x="1072" y="5058"/>
                      </a:lnTo>
                      <a:cubicBezTo>
                        <a:pt x="985" y="4981"/>
                        <a:pt x="930" y="4872"/>
                        <a:pt x="908" y="4752"/>
                      </a:cubicBezTo>
                      <a:cubicBezTo>
                        <a:pt x="886" y="4631"/>
                        <a:pt x="864" y="4478"/>
                        <a:pt x="832" y="4314"/>
                      </a:cubicBezTo>
                      <a:lnTo>
                        <a:pt x="832" y="4347"/>
                      </a:lnTo>
                      <a:cubicBezTo>
                        <a:pt x="821" y="4369"/>
                        <a:pt x="810" y="4402"/>
                        <a:pt x="799" y="4434"/>
                      </a:cubicBezTo>
                      <a:cubicBezTo>
                        <a:pt x="799" y="4511"/>
                        <a:pt x="799" y="4599"/>
                        <a:pt x="799" y="4686"/>
                      </a:cubicBezTo>
                      <a:cubicBezTo>
                        <a:pt x="799" y="4752"/>
                        <a:pt x="821" y="4828"/>
                        <a:pt x="853" y="4883"/>
                      </a:cubicBezTo>
                      <a:lnTo>
                        <a:pt x="853" y="4948"/>
                      </a:lnTo>
                      <a:cubicBezTo>
                        <a:pt x="821" y="4959"/>
                        <a:pt x="810" y="4981"/>
                        <a:pt x="799" y="5014"/>
                      </a:cubicBezTo>
                      <a:cubicBezTo>
                        <a:pt x="777" y="5025"/>
                        <a:pt x="766" y="5036"/>
                        <a:pt x="755" y="5047"/>
                      </a:cubicBezTo>
                      <a:cubicBezTo>
                        <a:pt x="755" y="5069"/>
                        <a:pt x="722" y="5058"/>
                        <a:pt x="733" y="5091"/>
                      </a:cubicBezTo>
                      <a:cubicBezTo>
                        <a:pt x="689" y="5069"/>
                        <a:pt x="668" y="5058"/>
                        <a:pt x="635" y="5047"/>
                      </a:cubicBezTo>
                      <a:cubicBezTo>
                        <a:pt x="602" y="4938"/>
                        <a:pt x="591" y="4817"/>
                        <a:pt x="602" y="4708"/>
                      </a:cubicBezTo>
                      <a:cubicBezTo>
                        <a:pt x="613" y="4609"/>
                        <a:pt x="613" y="4522"/>
                        <a:pt x="635" y="4434"/>
                      </a:cubicBezTo>
                      <a:lnTo>
                        <a:pt x="657" y="4347"/>
                      </a:lnTo>
                      <a:cubicBezTo>
                        <a:pt x="668" y="4303"/>
                        <a:pt x="668" y="4259"/>
                        <a:pt x="689" y="4216"/>
                      </a:cubicBezTo>
                      <a:cubicBezTo>
                        <a:pt x="689" y="4194"/>
                        <a:pt x="711" y="4172"/>
                        <a:pt x="722" y="4139"/>
                      </a:cubicBezTo>
                      <a:lnTo>
                        <a:pt x="744" y="4095"/>
                      </a:lnTo>
                      <a:cubicBezTo>
                        <a:pt x="711" y="4041"/>
                        <a:pt x="678" y="3986"/>
                        <a:pt x="635" y="3942"/>
                      </a:cubicBezTo>
                      <a:cubicBezTo>
                        <a:pt x="591" y="3888"/>
                        <a:pt x="536" y="3833"/>
                        <a:pt x="471" y="3800"/>
                      </a:cubicBezTo>
                      <a:cubicBezTo>
                        <a:pt x="536" y="3767"/>
                        <a:pt x="591" y="3691"/>
                        <a:pt x="602" y="3614"/>
                      </a:cubicBezTo>
                      <a:cubicBezTo>
                        <a:pt x="624" y="3516"/>
                        <a:pt x="646" y="3472"/>
                        <a:pt x="678" y="3384"/>
                      </a:cubicBezTo>
                      <a:cubicBezTo>
                        <a:pt x="700" y="3297"/>
                        <a:pt x="711" y="3188"/>
                        <a:pt x="733" y="3122"/>
                      </a:cubicBezTo>
                      <a:cubicBezTo>
                        <a:pt x="766" y="2980"/>
                        <a:pt x="821" y="2838"/>
                        <a:pt x="875" y="2695"/>
                      </a:cubicBezTo>
                      <a:cubicBezTo>
                        <a:pt x="1028" y="2302"/>
                        <a:pt x="1247" y="1941"/>
                        <a:pt x="1521" y="1624"/>
                      </a:cubicBezTo>
                      <a:cubicBezTo>
                        <a:pt x="1608" y="1514"/>
                        <a:pt x="1696" y="1416"/>
                        <a:pt x="1805" y="1328"/>
                      </a:cubicBezTo>
                      <a:lnTo>
                        <a:pt x="1827" y="1306"/>
                      </a:lnTo>
                      <a:lnTo>
                        <a:pt x="1827" y="1295"/>
                      </a:lnTo>
                      <a:cubicBezTo>
                        <a:pt x="1958" y="1175"/>
                        <a:pt x="2111" y="1055"/>
                        <a:pt x="2264" y="945"/>
                      </a:cubicBezTo>
                      <a:lnTo>
                        <a:pt x="2450" y="836"/>
                      </a:lnTo>
                      <a:cubicBezTo>
                        <a:pt x="2494" y="803"/>
                        <a:pt x="2538" y="781"/>
                        <a:pt x="2592" y="760"/>
                      </a:cubicBezTo>
                      <a:cubicBezTo>
                        <a:pt x="2625" y="738"/>
                        <a:pt x="2833" y="639"/>
                        <a:pt x="2866" y="617"/>
                      </a:cubicBezTo>
                      <a:cubicBezTo>
                        <a:pt x="2986" y="574"/>
                        <a:pt x="3117" y="530"/>
                        <a:pt x="3249" y="497"/>
                      </a:cubicBezTo>
                      <a:cubicBezTo>
                        <a:pt x="3336" y="486"/>
                        <a:pt x="3424" y="475"/>
                        <a:pt x="3511" y="475"/>
                      </a:cubicBezTo>
                      <a:close/>
                      <a:moveTo>
                        <a:pt x="3596" y="1"/>
                      </a:moveTo>
                      <a:cubicBezTo>
                        <a:pt x="3476" y="1"/>
                        <a:pt x="3356" y="9"/>
                        <a:pt x="3238" y="27"/>
                      </a:cubicBezTo>
                      <a:cubicBezTo>
                        <a:pt x="2811" y="92"/>
                        <a:pt x="2407" y="256"/>
                        <a:pt x="2057" y="497"/>
                      </a:cubicBezTo>
                      <a:cubicBezTo>
                        <a:pt x="1411" y="924"/>
                        <a:pt x="897" y="1514"/>
                        <a:pt x="558" y="2203"/>
                      </a:cubicBezTo>
                      <a:cubicBezTo>
                        <a:pt x="328" y="2564"/>
                        <a:pt x="164" y="2958"/>
                        <a:pt x="44" y="3363"/>
                      </a:cubicBezTo>
                      <a:cubicBezTo>
                        <a:pt x="11" y="3461"/>
                        <a:pt x="0" y="3570"/>
                        <a:pt x="22" y="3669"/>
                      </a:cubicBezTo>
                      <a:cubicBezTo>
                        <a:pt x="33" y="3767"/>
                        <a:pt x="22" y="3800"/>
                        <a:pt x="44" y="3833"/>
                      </a:cubicBezTo>
                      <a:cubicBezTo>
                        <a:pt x="63" y="3871"/>
                        <a:pt x="107" y="3901"/>
                        <a:pt x="147" y="3901"/>
                      </a:cubicBezTo>
                      <a:cubicBezTo>
                        <a:pt x="153" y="3901"/>
                        <a:pt x="159" y="3900"/>
                        <a:pt x="164" y="3899"/>
                      </a:cubicBezTo>
                      <a:cubicBezTo>
                        <a:pt x="181" y="3904"/>
                        <a:pt x="194" y="3907"/>
                        <a:pt x="208" y="3907"/>
                      </a:cubicBezTo>
                      <a:cubicBezTo>
                        <a:pt x="222" y="3907"/>
                        <a:pt x="235" y="3904"/>
                        <a:pt x="252" y="3899"/>
                      </a:cubicBezTo>
                      <a:lnTo>
                        <a:pt x="274" y="3899"/>
                      </a:lnTo>
                      <a:cubicBezTo>
                        <a:pt x="274" y="3899"/>
                        <a:pt x="263" y="3909"/>
                        <a:pt x="263" y="3920"/>
                      </a:cubicBezTo>
                      <a:cubicBezTo>
                        <a:pt x="252" y="3920"/>
                        <a:pt x="263" y="3920"/>
                        <a:pt x="252" y="3931"/>
                      </a:cubicBezTo>
                      <a:cubicBezTo>
                        <a:pt x="219" y="3986"/>
                        <a:pt x="197" y="4041"/>
                        <a:pt x="197" y="4106"/>
                      </a:cubicBezTo>
                      <a:cubicBezTo>
                        <a:pt x="186" y="4172"/>
                        <a:pt x="186" y="4249"/>
                        <a:pt x="208" y="4314"/>
                      </a:cubicBezTo>
                      <a:cubicBezTo>
                        <a:pt x="274" y="4489"/>
                        <a:pt x="328" y="4675"/>
                        <a:pt x="372" y="4861"/>
                      </a:cubicBezTo>
                      <a:cubicBezTo>
                        <a:pt x="405" y="4981"/>
                        <a:pt x="449" y="5102"/>
                        <a:pt x="514" y="5211"/>
                      </a:cubicBezTo>
                      <a:cubicBezTo>
                        <a:pt x="536" y="5277"/>
                        <a:pt x="580" y="5331"/>
                        <a:pt x="613" y="5386"/>
                      </a:cubicBezTo>
                      <a:cubicBezTo>
                        <a:pt x="657" y="5441"/>
                        <a:pt x="700" y="5484"/>
                        <a:pt x="755" y="5528"/>
                      </a:cubicBezTo>
                      <a:cubicBezTo>
                        <a:pt x="886" y="5648"/>
                        <a:pt x="1050" y="5725"/>
                        <a:pt x="1193" y="5834"/>
                      </a:cubicBezTo>
                      <a:cubicBezTo>
                        <a:pt x="1346" y="5944"/>
                        <a:pt x="1510" y="6042"/>
                        <a:pt x="1674" y="6141"/>
                      </a:cubicBezTo>
                      <a:cubicBezTo>
                        <a:pt x="1947" y="6283"/>
                        <a:pt x="2242" y="6370"/>
                        <a:pt x="2549" y="6403"/>
                      </a:cubicBezTo>
                      <a:cubicBezTo>
                        <a:pt x="2657" y="6415"/>
                        <a:pt x="2766" y="6422"/>
                        <a:pt x="2874" y="6422"/>
                      </a:cubicBezTo>
                      <a:cubicBezTo>
                        <a:pt x="3442" y="6422"/>
                        <a:pt x="3998" y="6254"/>
                        <a:pt x="4485" y="5933"/>
                      </a:cubicBezTo>
                      <a:cubicBezTo>
                        <a:pt x="4835" y="5703"/>
                        <a:pt x="5130" y="5408"/>
                        <a:pt x="5382" y="5058"/>
                      </a:cubicBezTo>
                      <a:cubicBezTo>
                        <a:pt x="5546" y="4839"/>
                        <a:pt x="5699" y="4599"/>
                        <a:pt x="5830" y="4347"/>
                      </a:cubicBezTo>
                      <a:cubicBezTo>
                        <a:pt x="5885" y="4216"/>
                        <a:pt x="5950" y="4095"/>
                        <a:pt x="6005" y="3964"/>
                      </a:cubicBezTo>
                      <a:cubicBezTo>
                        <a:pt x="6060" y="3833"/>
                        <a:pt x="6103" y="3680"/>
                        <a:pt x="6136" y="3527"/>
                      </a:cubicBezTo>
                      <a:cubicBezTo>
                        <a:pt x="6169" y="3253"/>
                        <a:pt x="6180" y="2980"/>
                        <a:pt x="6169" y="2695"/>
                      </a:cubicBezTo>
                      <a:cubicBezTo>
                        <a:pt x="6169" y="2575"/>
                        <a:pt x="6180" y="2455"/>
                        <a:pt x="6202" y="2345"/>
                      </a:cubicBezTo>
                      <a:cubicBezTo>
                        <a:pt x="6202" y="2313"/>
                        <a:pt x="6213" y="2291"/>
                        <a:pt x="6224" y="2258"/>
                      </a:cubicBezTo>
                      <a:cubicBezTo>
                        <a:pt x="6224" y="2247"/>
                        <a:pt x="6235" y="2225"/>
                        <a:pt x="6235" y="2203"/>
                      </a:cubicBezTo>
                      <a:lnTo>
                        <a:pt x="6267" y="2127"/>
                      </a:lnTo>
                      <a:lnTo>
                        <a:pt x="6289" y="2083"/>
                      </a:lnTo>
                      <a:cubicBezTo>
                        <a:pt x="6289" y="2083"/>
                        <a:pt x="6289" y="2072"/>
                        <a:pt x="6289" y="2061"/>
                      </a:cubicBezTo>
                      <a:lnTo>
                        <a:pt x="6278" y="2050"/>
                      </a:lnTo>
                      <a:lnTo>
                        <a:pt x="6235" y="1963"/>
                      </a:lnTo>
                      <a:lnTo>
                        <a:pt x="6202" y="1875"/>
                      </a:lnTo>
                      <a:lnTo>
                        <a:pt x="6191" y="1842"/>
                      </a:lnTo>
                      <a:lnTo>
                        <a:pt x="6180" y="1820"/>
                      </a:lnTo>
                      <a:cubicBezTo>
                        <a:pt x="6060" y="1558"/>
                        <a:pt x="5907" y="1317"/>
                        <a:pt x="5742" y="1088"/>
                      </a:cubicBezTo>
                      <a:cubicBezTo>
                        <a:pt x="5513" y="814"/>
                        <a:pt x="5250" y="574"/>
                        <a:pt x="4955" y="366"/>
                      </a:cubicBezTo>
                      <a:cubicBezTo>
                        <a:pt x="4944" y="355"/>
                        <a:pt x="4922" y="344"/>
                        <a:pt x="4911" y="333"/>
                      </a:cubicBezTo>
                      <a:lnTo>
                        <a:pt x="4900" y="333"/>
                      </a:lnTo>
                      <a:cubicBezTo>
                        <a:pt x="4736" y="235"/>
                        <a:pt x="4550" y="158"/>
                        <a:pt x="4364" y="114"/>
                      </a:cubicBezTo>
                      <a:cubicBezTo>
                        <a:pt x="4111" y="40"/>
                        <a:pt x="3853" y="1"/>
                        <a:pt x="35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3"/>
                <p:cNvSpPr/>
                <p:nvPr/>
              </p:nvSpPr>
              <p:spPr>
                <a:xfrm>
                  <a:off x="7655275" y="794275"/>
                  <a:ext cx="58800" cy="8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2" h="3210" extrusionOk="0">
                      <a:moveTo>
                        <a:pt x="2253" y="0"/>
                      </a:moveTo>
                      <a:cubicBezTo>
                        <a:pt x="2253" y="22"/>
                        <a:pt x="2243" y="22"/>
                        <a:pt x="2232" y="22"/>
                      </a:cubicBezTo>
                      <a:cubicBezTo>
                        <a:pt x="2232" y="22"/>
                        <a:pt x="2232" y="33"/>
                        <a:pt x="2232" y="33"/>
                      </a:cubicBezTo>
                      <a:cubicBezTo>
                        <a:pt x="2221" y="44"/>
                        <a:pt x="2199" y="44"/>
                        <a:pt x="2188" y="44"/>
                      </a:cubicBezTo>
                      <a:cubicBezTo>
                        <a:pt x="2166" y="66"/>
                        <a:pt x="2144" y="88"/>
                        <a:pt x="2111" y="99"/>
                      </a:cubicBezTo>
                      <a:cubicBezTo>
                        <a:pt x="2111" y="120"/>
                        <a:pt x="2111" y="131"/>
                        <a:pt x="2111" y="153"/>
                      </a:cubicBezTo>
                      <a:cubicBezTo>
                        <a:pt x="2133" y="208"/>
                        <a:pt x="2144" y="263"/>
                        <a:pt x="2144" y="328"/>
                      </a:cubicBezTo>
                      <a:cubicBezTo>
                        <a:pt x="2144" y="416"/>
                        <a:pt x="2166" y="492"/>
                        <a:pt x="2155" y="558"/>
                      </a:cubicBezTo>
                      <a:cubicBezTo>
                        <a:pt x="2155" y="580"/>
                        <a:pt x="2144" y="602"/>
                        <a:pt x="2144" y="624"/>
                      </a:cubicBezTo>
                      <a:cubicBezTo>
                        <a:pt x="2144" y="656"/>
                        <a:pt x="2144" y="689"/>
                        <a:pt x="2144" y="722"/>
                      </a:cubicBezTo>
                      <a:cubicBezTo>
                        <a:pt x="2144" y="766"/>
                        <a:pt x="2133" y="809"/>
                        <a:pt x="2122" y="853"/>
                      </a:cubicBezTo>
                      <a:cubicBezTo>
                        <a:pt x="2122" y="875"/>
                        <a:pt x="2111" y="886"/>
                        <a:pt x="2100" y="897"/>
                      </a:cubicBezTo>
                      <a:cubicBezTo>
                        <a:pt x="2100" y="908"/>
                        <a:pt x="2111" y="908"/>
                        <a:pt x="2111" y="919"/>
                      </a:cubicBezTo>
                      <a:cubicBezTo>
                        <a:pt x="2111" y="930"/>
                        <a:pt x="2100" y="930"/>
                        <a:pt x="2100" y="941"/>
                      </a:cubicBezTo>
                      <a:cubicBezTo>
                        <a:pt x="2089" y="1061"/>
                        <a:pt x="2057" y="1192"/>
                        <a:pt x="2013" y="1302"/>
                      </a:cubicBezTo>
                      <a:cubicBezTo>
                        <a:pt x="1980" y="1389"/>
                        <a:pt x="1914" y="1444"/>
                        <a:pt x="1893" y="1531"/>
                      </a:cubicBezTo>
                      <a:cubicBezTo>
                        <a:pt x="1893" y="1564"/>
                        <a:pt x="1893" y="1597"/>
                        <a:pt x="1893" y="1619"/>
                      </a:cubicBezTo>
                      <a:cubicBezTo>
                        <a:pt x="1893" y="1630"/>
                        <a:pt x="1882" y="1641"/>
                        <a:pt x="1882" y="1652"/>
                      </a:cubicBezTo>
                      <a:cubicBezTo>
                        <a:pt x="1882" y="1663"/>
                        <a:pt x="1882" y="1663"/>
                        <a:pt x="1882" y="1663"/>
                      </a:cubicBezTo>
                      <a:cubicBezTo>
                        <a:pt x="1849" y="1728"/>
                        <a:pt x="1816" y="1794"/>
                        <a:pt x="1772" y="1849"/>
                      </a:cubicBezTo>
                      <a:cubicBezTo>
                        <a:pt x="1750" y="1892"/>
                        <a:pt x="1718" y="1936"/>
                        <a:pt x="1685" y="1980"/>
                      </a:cubicBezTo>
                      <a:cubicBezTo>
                        <a:pt x="1674" y="2002"/>
                        <a:pt x="1663" y="2002"/>
                        <a:pt x="1652" y="2013"/>
                      </a:cubicBezTo>
                      <a:cubicBezTo>
                        <a:pt x="1630" y="2024"/>
                        <a:pt x="1586" y="2089"/>
                        <a:pt x="1564" y="2111"/>
                      </a:cubicBezTo>
                      <a:cubicBezTo>
                        <a:pt x="1553" y="2133"/>
                        <a:pt x="1521" y="2209"/>
                        <a:pt x="1488" y="2242"/>
                      </a:cubicBezTo>
                      <a:cubicBezTo>
                        <a:pt x="1422" y="2330"/>
                        <a:pt x="1335" y="2395"/>
                        <a:pt x="1247" y="2450"/>
                      </a:cubicBezTo>
                      <a:cubicBezTo>
                        <a:pt x="1171" y="2505"/>
                        <a:pt x="1083" y="2549"/>
                        <a:pt x="985" y="2581"/>
                      </a:cubicBezTo>
                      <a:cubicBezTo>
                        <a:pt x="919" y="2636"/>
                        <a:pt x="853" y="2669"/>
                        <a:pt x="777" y="2702"/>
                      </a:cubicBezTo>
                      <a:cubicBezTo>
                        <a:pt x="744" y="2713"/>
                        <a:pt x="733" y="2734"/>
                        <a:pt x="700" y="2745"/>
                      </a:cubicBezTo>
                      <a:cubicBezTo>
                        <a:pt x="678" y="2756"/>
                        <a:pt x="657" y="2767"/>
                        <a:pt x="624" y="2778"/>
                      </a:cubicBezTo>
                      <a:cubicBezTo>
                        <a:pt x="602" y="2789"/>
                        <a:pt x="591" y="2811"/>
                        <a:pt x="558" y="2822"/>
                      </a:cubicBezTo>
                      <a:cubicBezTo>
                        <a:pt x="536" y="2844"/>
                        <a:pt x="460" y="2877"/>
                        <a:pt x="405" y="2898"/>
                      </a:cubicBezTo>
                      <a:cubicBezTo>
                        <a:pt x="372" y="2920"/>
                        <a:pt x="350" y="2942"/>
                        <a:pt x="328" y="2964"/>
                      </a:cubicBezTo>
                      <a:cubicBezTo>
                        <a:pt x="241" y="3019"/>
                        <a:pt x="143" y="3063"/>
                        <a:pt x="55" y="3117"/>
                      </a:cubicBezTo>
                      <a:cubicBezTo>
                        <a:pt x="55" y="3150"/>
                        <a:pt x="0" y="3183"/>
                        <a:pt x="22" y="3205"/>
                      </a:cubicBezTo>
                      <a:cubicBezTo>
                        <a:pt x="27" y="3208"/>
                        <a:pt x="34" y="3210"/>
                        <a:pt x="41" y="3210"/>
                      </a:cubicBezTo>
                      <a:cubicBezTo>
                        <a:pt x="79" y="3210"/>
                        <a:pt x="140" y="3165"/>
                        <a:pt x="186" y="3128"/>
                      </a:cubicBezTo>
                      <a:cubicBezTo>
                        <a:pt x="241" y="3084"/>
                        <a:pt x="318" y="3052"/>
                        <a:pt x="328" y="3030"/>
                      </a:cubicBezTo>
                      <a:cubicBezTo>
                        <a:pt x="383" y="3030"/>
                        <a:pt x="449" y="2975"/>
                        <a:pt x="503" y="2942"/>
                      </a:cubicBezTo>
                      <a:cubicBezTo>
                        <a:pt x="602" y="2888"/>
                        <a:pt x="678" y="2844"/>
                        <a:pt x="777" y="2789"/>
                      </a:cubicBezTo>
                      <a:cubicBezTo>
                        <a:pt x="875" y="2745"/>
                        <a:pt x="985" y="2680"/>
                        <a:pt x="1050" y="2647"/>
                      </a:cubicBezTo>
                      <a:cubicBezTo>
                        <a:pt x="1083" y="2636"/>
                        <a:pt x="1116" y="2625"/>
                        <a:pt x="1149" y="2614"/>
                      </a:cubicBezTo>
                      <a:cubicBezTo>
                        <a:pt x="1160" y="2614"/>
                        <a:pt x="1160" y="2603"/>
                        <a:pt x="1171" y="2603"/>
                      </a:cubicBezTo>
                      <a:cubicBezTo>
                        <a:pt x="1225" y="2570"/>
                        <a:pt x="1280" y="2559"/>
                        <a:pt x="1313" y="2549"/>
                      </a:cubicBezTo>
                      <a:cubicBezTo>
                        <a:pt x="1346" y="2538"/>
                        <a:pt x="1378" y="2516"/>
                        <a:pt x="1400" y="2494"/>
                      </a:cubicBezTo>
                      <a:cubicBezTo>
                        <a:pt x="1444" y="2461"/>
                        <a:pt x="1477" y="2417"/>
                        <a:pt x="1510" y="2374"/>
                      </a:cubicBezTo>
                      <a:cubicBezTo>
                        <a:pt x="1553" y="2330"/>
                        <a:pt x="1608" y="2286"/>
                        <a:pt x="1663" y="2231"/>
                      </a:cubicBezTo>
                      <a:cubicBezTo>
                        <a:pt x="1718" y="2177"/>
                        <a:pt x="1761" y="2122"/>
                        <a:pt x="1805" y="2056"/>
                      </a:cubicBezTo>
                      <a:cubicBezTo>
                        <a:pt x="1816" y="2034"/>
                        <a:pt x="1838" y="2034"/>
                        <a:pt x="1849" y="2013"/>
                      </a:cubicBezTo>
                      <a:cubicBezTo>
                        <a:pt x="1860" y="2002"/>
                        <a:pt x="1860" y="1980"/>
                        <a:pt x="1871" y="1969"/>
                      </a:cubicBezTo>
                      <a:cubicBezTo>
                        <a:pt x="1882" y="1947"/>
                        <a:pt x="1903" y="1925"/>
                        <a:pt x="1914" y="1903"/>
                      </a:cubicBezTo>
                      <a:cubicBezTo>
                        <a:pt x="1958" y="1838"/>
                        <a:pt x="1991" y="1761"/>
                        <a:pt x="2024" y="1706"/>
                      </a:cubicBezTo>
                      <a:cubicBezTo>
                        <a:pt x="2057" y="1663"/>
                        <a:pt x="2078" y="1641"/>
                        <a:pt x="2100" y="1597"/>
                      </a:cubicBezTo>
                      <a:cubicBezTo>
                        <a:pt x="2111" y="1564"/>
                        <a:pt x="2122" y="1531"/>
                        <a:pt x="2133" y="1488"/>
                      </a:cubicBezTo>
                      <a:cubicBezTo>
                        <a:pt x="2144" y="1455"/>
                        <a:pt x="2155" y="1411"/>
                        <a:pt x="2166" y="1378"/>
                      </a:cubicBezTo>
                      <a:cubicBezTo>
                        <a:pt x="2166" y="1345"/>
                        <a:pt x="2166" y="1269"/>
                        <a:pt x="2177" y="1236"/>
                      </a:cubicBezTo>
                      <a:cubicBezTo>
                        <a:pt x="2188" y="1192"/>
                        <a:pt x="2188" y="1170"/>
                        <a:pt x="2199" y="1138"/>
                      </a:cubicBezTo>
                      <a:lnTo>
                        <a:pt x="2210" y="1094"/>
                      </a:lnTo>
                      <a:cubicBezTo>
                        <a:pt x="2221" y="1050"/>
                        <a:pt x="2232" y="995"/>
                        <a:pt x="2243" y="952"/>
                      </a:cubicBezTo>
                      <a:cubicBezTo>
                        <a:pt x="2253" y="908"/>
                        <a:pt x="2264" y="842"/>
                        <a:pt x="2275" y="799"/>
                      </a:cubicBezTo>
                      <a:cubicBezTo>
                        <a:pt x="2275" y="777"/>
                        <a:pt x="2286" y="755"/>
                        <a:pt x="2286" y="733"/>
                      </a:cubicBezTo>
                      <a:cubicBezTo>
                        <a:pt x="2286" y="711"/>
                        <a:pt x="2286" y="667"/>
                        <a:pt x="2286" y="634"/>
                      </a:cubicBezTo>
                      <a:cubicBezTo>
                        <a:pt x="2286" y="591"/>
                        <a:pt x="2297" y="580"/>
                        <a:pt x="2297" y="558"/>
                      </a:cubicBezTo>
                      <a:cubicBezTo>
                        <a:pt x="2308" y="481"/>
                        <a:pt x="2308" y="405"/>
                        <a:pt x="2319" y="339"/>
                      </a:cubicBezTo>
                      <a:cubicBezTo>
                        <a:pt x="2341" y="252"/>
                        <a:pt x="2352" y="164"/>
                        <a:pt x="2341" y="77"/>
                      </a:cubicBezTo>
                      <a:lnTo>
                        <a:pt x="225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3"/>
                <p:cNvSpPr/>
                <p:nvPr/>
              </p:nvSpPr>
              <p:spPr>
                <a:xfrm>
                  <a:off x="7582800" y="776800"/>
                  <a:ext cx="74400" cy="9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6" h="3904" extrusionOk="0">
                      <a:moveTo>
                        <a:pt x="2939" y="0"/>
                      </a:moveTo>
                      <a:cubicBezTo>
                        <a:pt x="2894" y="0"/>
                        <a:pt x="2806" y="41"/>
                        <a:pt x="2746" y="76"/>
                      </a:cubicBezTo>
                      <a:cubicBezTo>
                        <a:pt x="2681" y="108"/>
                        <a:pt x="2615" y="141"/>
                        <a:pt x="2560" y="185"/>
                      </a:cubicBezTo>
                      <a:cubicBezTo>
                        <a:pt x="2484" y="207"/>
                        <a:pt x="2407" y="251"/>
                        <a:pt x="2352" y="305"/>
                      </a:cubicBezTo>
                      <a:cubicBezTo>
                        <a:pt x="2254" y="393"/>
                        <a:pt x="2167" y="469"/>
                        <a:pt x="2079" y="557"/>
                      </a:cubicBezTo>
                      <a:cubicBezTo>
                        <a:pt x="1992" y="655"/>
                        <a:pt x="1915" y="743"/>
                        <a:pt x="1838" y="852"/>
                      </a:cubicBezTo>
                      <a:cubicBezTo>
                        <a:pt x="1817" y="874"/>
                        <a:pt x="1762" y="929"/>
                        <a:pt x="1751" y="940"/>
                      </a:cubicBezTo>
                      <a:cubicBezTo>
                        <a:pt x="1740" y="951"/>
                        <a:pt x="1751" y="962"/>
                        <a:pt x="1740" y="962"/>
                      </a:cubicBezTo>
                      <a:cubicBezTo>
                        <a:pt x="1696" y="1027"/>
                        <a:pt x="1642" y="1071"/>
                        <a:pt x="1620" y="1104"/>
                      </a:cubicBezTo>
                      <a:cubicBezTo>
                        <a:pt x="1598" y="1137"/>
                        <a:pt x="1576" y="1169"/>
                        <a:pt x="1554" y="1202"/>
                      </a:cubicBezTo>
                      <a:cubicBezTo>
                        <a:pt x="1532" y="1257"/>
                        <a:pt x="1521" y="1333"/>
                        <a:pt x="1499" y="1388"/>
                      </a:cubicBezTo>
                      <a:cubicBezTo>
                        <a:pt x="1467" y="1454"/>
                        <a:pt x="1423" y="1530"/>
                        <a:pt x="1379" y="1596"/>
                      </a:cubicBezTo>
                      <a:cubicBezTo>
                        <a:pt x="1335" y="1662"/>
                        <a:pt x="1292" y="1738"/>
                        <a:pt x="1226" y="1804"/>
                      </a:cubicBezTo>
                      <a:cubicBezTo>
                        <a:pt x="1215" y="1815"/>
                        <a:pt x="1193" y="1826"/>
                        <a:pt x="1182" y="1837"/>
                      </a:cubicBezTo>
                      <a:cubicBezTo>
                        <a:pt x="1171" y="1848"/>
                        <a:pt x="1160" y="1869"/>
                        <a:pt x="1138" y="1880"/>
                      </a:cubicBezTo>
                      <a:cubicBezTo>
                        <a:pt x="1117" y="1902"/>
                        <a:pt x="1095" y="1913"/>
                        <a:pt x="1073" y="1935"/>
                      </a:cubicBezTo>
                      <a:cubicBezTo>
                        <a:pt x="996" y="1990"/>
                        <a:pt x="920" y="2044"/>
                        <a:pt x="865" y="2077"/>
                      </a:cubicBezTo>
                      <a:cubicBezTo>
                        <a:pt x="799" y="2121"/>
                        <a:pt x="767" y="2121"/>
                        <a:pt x="723" y="2143"/>
                      </a:cubicBezTo>
                      <a:cubicBezTo>
                        <a:pt x="690" y="2176"/>
                        <a:pt x="646" y="2208"/>
                        <a:pt x="613" y="2241"/>
                      </a:cubicBezTo>
                      <a:cubicBezTo>
                        <a:pt x="581" y="2274"/>
                        <a:pt x="548" y="2307"/>
                        <a:pt x="515" y="2340"/>
                      </a:cubicBezTo>
                      <a:cubicBezTo>
                        <a:pt x="482" y="2383"/>
                        <a:pt x="449" y="2438"/>
                        <a:pt x="417" y="2493"/>
                      </a:cubicBezTo>
                      <a:cubicBezTo>
                        <a:pt x="384" y="2526"/>
                        <a:pt x="340" y="2580"/>
                        <a:pt x="307" y="2624"/>
                      </a:cubicBezTo>
                      <a:cubicBezTo>
                        <a:pt x="274" y="2668"/>
                        <a:pt x="242" y="2723"/>
                        <a:pt x="209" y="2777"/>
                      </a:cubicBezTo>
                      <a:cubicBezTo>
                        <a:pt x="187" y="2832"/>
                        <a:pt x="165" y="2865"/>
                        <a:pt x="154" y="2919"/>
                      </a:cubicBezTo>
                      <a:lnTo>
                        <a:pt x="132" y="2963"/>
                      </a:lnTo>
                      <a:cubicBezTo>
                        <a:pt x="121" y="2985"/>
                        <a:pt x="110" y="3007"/>
                        <a:pt x="99" y="3029"/>
                      </a:cubicBezTo>
                      <a:cubicBezTo>
                        <a:pt x="88" y="3083"/>
                        <a:pt x="78" y="3116"/>
                        <a:pt x="67" y="3160"/>
                      </a:cubicBezTo>
                      <a:lnTo>
                        <a:pt x="45" y="3258"/>
                      </a:lnTo>
                      <a:cubicBezTo>
                        <a:pt x="23" y="3346"/>
                        <a:pt x="23" y="3433"/>
                        <a:pt x="23" y="3532"/>
                      </a:cubicBezTo>
                      <a:cubicBezTo>
                        <a:pt x="1" y="3641"/>
                        <a:pt x="12" y="3762"/>
                        <a:pt x="45" y="3860"/>
                      </a:cubicBezTo>
                      <a:cubicBezTo>
                        <a:pt x="78" y="3882"/>
                        <a:pt x="99" y="3893"/>
                        <a:pt x="143" y="3904"/>
                      </a:cubicBezTo>
                      <a:cubicBezTo>
                        <a:pt x="132" y="3871"/>
                        <a:pt x="176" y="3893"/>
                        <a:pt x="165" y="3860"/>
                      </a:cubicBezTo>
                      <a:cubicBezTo>
                        <a:pt x="176" y="3849"/>
                        <a:pt x="198" y="3849"/>
                        <a:pt x="209" y="3838"/>
                      </a:cubicBezTo>
                      <a:cubicBezTo>
                        <a:pt x="220" y="3805"/>
                        <a:pt x="242" y="3783"/>
                        <a:pt x="263" y="3762"/>
                      </a:cubicBezTo>
                      <a:cubicBezTo>
                        <a:pt x="253" y="3740"/>
                        <a:pt x="263" y="3729"/>
                        <a:pt x="263" y="3707"/>
                      </a:cubicBezTo>
                      <a:cubicBezTo>
                        <a:pt x="231" y="3652"/>
                        <a:pt x="209" y="3576"/>
                        <a:pt x="220" y="3510"/>
                      </a:cubicBezTo>
                      <a:cubicBezTo>
                        <a:pt x="209" y="3423"/>
                        <a:pt x="209" y="3335"/>
                        <a:pt x="220" y="3248"/>
                      </a:cubicBezTo>
                      <a:cubicBezTo>
                        <a:pt x="220" y="3226"/>
                        <a:pt x="231" y="3193"/>
                        <a:pt x="242" y="3171"/>
                      </a:cubicBezTo>
                      <a:lnTo>
                        <a:pt x="242" y="3138"/>
                      </a:lnTo>
                      <a:cubicBezTo>
                        <a:pt x="242" y="3105"/>
                        <a:pt x="242" y="3083"/>
                        <a:pt x="253" y="3062"/>
                      </a:cubicBezTo>
                      <a:cubicBezTo>
                        <a:pt x="263" y="3007"/>
                        <a:pt x="285" y="2963"/>
                        <a:pt x="307" y="2908"/>
                      </a:cubicBezTo>
                      <a:cubicBezTo>
                        <a:pt x="318" y="2898"/>
                        <a:pt x="340" y="2887"/>
                        <a:pt x="351" y="2876"/>
                      </a:cubicBezTo>
                      <a:cubicBezTo>
                        <a:pt x="340" y="2865"/>
                        <a:pt x="340" y="2865"/>
                        <a:pt x="351" y="2854"/>
                      </a:cubicBezTo>
                      <a:cubicBezTo>
                        <a:pt x="351" y="2843"/>
                        <a:pt x="362" y="2843"/>
                        <a:pt x="362" y="2832"/>
                      </a:cubicBezTo>
                      <a:cubicBezTo>
                        <a:pt x="428" y="2701"/>
                        <a:pt x="515" y="2580"/>
                        <a:pt x="624" y="2471"/>
                      </a:cubicBezTo>
                      <a:cubicBezTo>
                        <a:pt x="701" y="2405"/>
                        <a:pt x="799" y="2383"/>
                        <a:pt x="887" y="2318"/>
                      </a:cubicBezTo>
                      <a:cubicBezTo>
                        <a:pt x="898" y="2285"/>
                        <a:pt x="920" y="2252"/>
                        <a:pt x="942" y="2219"/>
                      </a:cubicBezTo>
                      <a:cubicBezTo>
                        <a:pt x="953" y="2208"/>
                        <a:pt x="963" y="2208"/>
                        <a:pt x="974" y="2198"/>
                      </a:cubicBezTo>
                      <a:cubicBezTo>
                        <a:pt x="985" y="2187"/>
                        <a:pt x="974" y="2187"/>
                        <a:pt x="985" y="2176"/>
                      </a:cubicBezTo>
                      <a:cubicBezTo>
                        <a:pt x="1040" y="2132"/>
                        <a:pt x="1128" y="2088"/>
                        <a:pt x="1204" y="2023"/>
                      </a:cubicBezTo>
                      <a:cubicBezTo>
                        <a:pt x="1270" y="1968"/>
                        <a:pt x="1292" y="1924"/>
                        <a:pt x="1346" y="1880"/>
                      </a:cubicBezTo>
                      <a:cubicBezTo>
                        <a:pt x="1368" y="1858"/>
                        <a:pt x="1379" y="1858"/>
                        <a:pt x="1401" y="1837"/>
                      </a:cubicBezTo>
                      <a:cubicBezTo>
                        <a:pt x="1445" y="1793"/>
                        <a:pt x="1477" y="1749"/>
                        <a:pt x="1499" y="1694"/>
                      </a:cubicBezTo>
                      <a:cubicBezTo>
                        <a:pt x="1521" y="1640"/>
                        <a:pt x="1543" y="1574"/>
                        <a:pt x="1565" y="1508"/>
                      </a:cubicBezTo>
                      <a:cubicBezTo>
                        <a:pt x="1609" y="1388"/>
                        <a:pt x="1663" y="1268"/>
                        <a:pt x="1718" y="1148"/>
                      </a:cubicBezTo>
                      <a:cubicBezTo>
                        <a:pt x="1773" y="1049"/>
                        <a:pt x="1849" y="962"/>
                        <a:pt x="1926" y="874"/>
                      </a:cubicBezTo>
                      <a:cubicBezTo>
                        <a:pt x="1970" y="787"/>
                        <a:pt x="2035" y="721"/>
                        <a:pt x="2112" y="655"/>
                      </a:cubicBezTo>
                      <a:cubicBezTo>
                        <a:pt x="2134" y="633"/>
                        <a:pt x="2156" y="601"/>
                        <a:pt x="2177" y="579"/>
                      </a:cubicBezTo>
                      <a:cubicBezTo>
                        <a:pt x="2199" y="557"/>
                        <a:pt x="2221" y="535"/>
                        <a:pt x="2254" y="513"/>
                      </a:cubicBezTo>
                      <a:cubicBezTo>
                        <a:pt x="2276" y="491"/>
                        <a:pt x="2287" y="469"/>
                        <a:pt x="2309" y="437"/>
                      </a:cubicBezTo>
                      <a:cubicBezTo>
                        <a:pt x="2363" y="404"/>
                        <a:pt x="2418" y="360"/>
                        <a:pt x="2484" y="327"/>
                      </a:cubicBezTo>
                      <a:cubicBezTo>
                        <a:pt x="2517" y="305"/>
                        <a:pt x="2538" y="273"/>
                        <a:pt x="2571" y="251"/>
                      </a:cubicBezTo>
                      <a:cubicBezTo>
                        <a:pt x="2670" y="185"/>
                        <a:pt x="2779" y="130"/>
                        <a:pt x="2899" y="98"/>
                      </a:cubicBezTo>
                      <a:cubicBezTo>
                        <a:pt x="2910" y="54"/>
                        <a:pt x="2976" y="43"/>
                        <a:pt x="2965" y="10"/>
                      </a:cubicBezTo>
                      <a:cubicBezTo>
                        <a:pt x="2960" y="3"/>
                        <a:pt x="2951" y="0"/>
                        <a:pt x="29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6" name="Google Shape;356;p3"/>
              <p:cNvGrpSpPr/>
              <p:nvPr/>
            </p:nvGrpSpPr>
            <p:grpSpPr>
              <a:xfrm flipH="1">
                <a:off x="8982713" y="915338"/>
                <a:ext cx="32825" cy="22950"/>
                <a:chOff x="8097425" y="1383825"/>
                <a:chExt cx="32825" cy="22950"/>
              </a:xfrm>
            </p:grpSpPr>
            <p:sp>
              <p:nvSpPr>
                <p:cNvPr id="357" name="Google Shape;357;p3"/>
                <p:cNvSpPr/>
                <p:nvPr/>
              </p:nvSpPr>
              <p:spPr>
                <a:xfrm>
                  <a:off x="8123125" y="14043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0"/>
                      </a:move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358;p3"/>
                <p:cNvSpPr/>
                <p:nvPr/>
              </p:nvSpPr>
              <p:spPr>
                <a:xfrm>
                  <a:off x="8097425" y="1383825"/>
                  <a:ext cx="32825" cy="2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3" h="918" extrusionOk="0">
                      <a:moveTo>
                        <a:pt x="711" y="119"/>
                      </a:moveTo>
                      <a:cubicBezTo>
                        <a:pt x="788" y="119"/>
                        <a:pt x="853" y="130"/>
                        <a:pt x="919" y="163"/>
                      </a:cubicBezTo>
                      <a:cubicBezTo>
                        <a:pt x="941" y="163"/>
                        <a:pt x="952" y="174"/>
                        <a:pt x="974" y="185"/>
                      </a:cubicBezTo>
                      <a:cubicBezTo>
                        <a:pt x="995" y="196"/>
                        <a:pt x="1017" y="207"/>
                        <a:pt x="1039" y="229"/>
                      </a:cubicBezTo>
                      <a:cubicBezTo>
                        <a:pt x="1072" y="229"/>
                        <a:pt x="1094" y="240"/>
                        <a:pt x="1116" y="261"/>
                      </a:cubicBezTo>
                      <a:cubicBezTo>
                        <a:pt x="1138" y="283"/>
                        <a:pt x="1170" y="316"/>
                        <a:pt x="1192" y="360"/>
                      </a:cubicBezTo>
                      <a:cubicBezTo>
                        <a:pt x="1214" y="415"/>
                        <a:pt x="1203" y="480"/>
                        <a:pt x="1159" y="524"/>
                      </a:cubicBezTo>
                      <a:cubicBezTo>
                        <a:pt x="1149" y="546"/>
                        <a:pt x="1138" y="557"/>
                        <a:pt x="1127" y="579"/>
                      </a:cubicBezTo>
                      <a:cubicBezTo>
                        <a:pt x="1116" y="590"/>
                        <a:pt x="1105" y="601"/>
                        <a:pt x="1094" y="611"/>
                      </a:cubicBezTo>
                      <a:cubicBezTo>
                        <a:pt x="1094" y="622"/>
                        <a:pt x="1094" y="633"/>
                        <a:pt x="1094" y="633"/>
                      </a:cubicBezTo>
                      <a:cubicBezTo>
                        <a:pt x="1094" y="655"/>
                        <a:pt x="1083" y="677"/>
                        <a:pt x="1072" y="699"/>
                      </a:cubicBezTo>
                      <a:cubicBezTo>
                        <a:pt x="1050" y="721"/>
                        <a:pt x="1039" y="754"/>
                        <a:pt x="1017" y="776"/>
                      </a:cubicBezTo>
                      <a:lnTo>
                        <a:pt x="1006" y="786"/>
                      </a:lnTo>
                      <a:cubicBezTo>
                        <a:pt x="1006" y="786"/>
                        <a:pt x="995" y="797"/>
                        <a:pt x="984" y="808"/>
                      </a:cubicBezTo>
                      <a:lnTo>
                        <a:pt x="974" y="830"/>
                      </a:lnTo>
                      <a:lnTo>
                        <a:pt x="952" y="830"/>
                      </a:lnTo>
                      <a:cubicBezTo>
                        <a:pt x="941" y="841"/>
                        <a:pt x="930" y="852"/>
                        <a:pt x="908" y="863"/>
                      </a:cubicBezTo>
                      <a:cubicBezTo>
                        <a:pt x="897" y="874"/>
                        <a:pt x="886" y="885"/>
                        <a:pt x="864" y="885"/>
                      </a:cubicBezTo>
                      <a:lnTo>
                        <a:pt x="853" y="885"/>
                      </a:lnTo>
                      <a:cubicBezTo>
                        <a:pt x="853" y="885"/>
                        <a:pt x="842" y="874"/>
                        <a:pt x="842" y="874"/>
                      </a:cubicBezTo>
                      <a:cubicBezTo>
                        <a:pt x="842" y="863"/>
                        <a:pt x="842" y="863"/>
                        <a:pt x="842" y="863"/>
                      </a:cubicBezTo>
                      <a:lnTo>
                        <a:pt x="842" y="852"/>
                      </a:lnTo>
                      <a:cubicBezTo>
                        <a:pt x="842" y="852"/>
                        <a:pt x="842" y="841"/>
                        <a:pt x="853" y="841"/>
                      </a:cubicBezTo>
                      <a:lnTo>
                        <a:pt x="700" y="841"/>
                      </a:lnTo>
                      <a:cubicBezTo>
                        <a:pt x="689" y="830"/>
                        <a:pt x="667" y="830"/>
                        <a:pt x="656" y="830"/>
                      </a:cubicBezTo>
                      <a:cubicBezTo>
                        <a:pt x="645" y="819"/>
                        <a:pt x="634" y="819"/>
                        <a:pt x="634" y="808"/>
                      </a:cubicBezTo>
                      <a:cubicBezTo>
                        <a:pt x="624" y="797"/>
                        <a:pt x="613" y="797"/>
                        <a:pt x="602" y="786"/>
                      </a:cubicBezTo>
                      <a:lnTo>
                        <a:pt x="569" y="786"/>
                      </a:lnTo>
                      <a:cubicBezTo>
                        <a:pt x="547" y="786"/>
                        <a:pt x="525" y="776"/>
                        <a:pt x="503" y="776"/>
                      </a:cubicBezTo>
                      <a:lnTo>
                        <a:pt x="492" y="776"/>
                      </a:lnTo>
                      <a:cubicBezTo>
                        <a:pt x="459" y="776"/>
                        <a:pt x="438" y="765"/>
                        <a:pt x="405" y="754"/>
                      </a:cubicBezTo>
                      <a:cubicBezTo>
                        <a:pt x="383" y="743"/>
                        <a:pt x="372" y="732"/>
                        <a:pt x="350" y="721"/>
                      </a:cubicBezTo>
                      <a:cubicBezTo>
                        <a:pt x="339" y="710"/>
                        <a:pt x="317" y="699"/>
                        <a:pt x="306" y="688"/>
                      </a:cubicBezTo>
                      <a:cubicBezTo>
                        <a:pt x="284" y="677"/>
                        <a:pt x="274" y="666"/>
                        <a:pt x="252" y="655"/>
                      </a:cubicBezTo>
                      <a:cubicBezTo>
                        <a:pt x="241" y="644"/>
                        <a:pt x="230" y="622"/>
                        <a:pt x="230" y="611"/>
                      </a:cubicBezTo>
                      <a:cubicBezTo>
                        <a:pt x="208" y="590"/>
                        <a:pt x="186" y="535"/>
                        <a:pt x="164" y="513"/>
                      </a:cubicBezTo>
                      <a:lnTo>
                        <a:pt x="153" y="480"/>
                      </a:lnTo>
                      <a:cubicBezTo>
                        <a:pt x="142" y="469"/>
                        <a:pt x="142" y="469"/>
                        <a:pt x="142" y="458"/>
                      </a:cubicBezTo>
                      <a:cubicBezTo>
                        <a:pt x="109" y="382"/>
                        <a:pt x="109" y="436"/>
                        <a:pt x="142" y="371"/>
                      </a:cubicBezTo>
                      <a:cubicBezTo>
                        <a:pt x="164" y="327"/>
                        <a:pt x="197" y="294"/>
                        <a:pt x="230" y="261"/>
                      </a:cubicBezTo>
                      <a:cubicBezTo>
                        <a:pt x="252" y="229"/>
                        <a:pt x="284" y="207"/>
                        <a:pt x="306" y="196"/>
                      </a:cubicBezTo>
                      <a:cubicBezTo>
                        <a:pt x="361" y="163"/>
                        <a:pt x="427" y="141"/>
                        <a:pt x="481" y="130"/>
                      </a:cubicBezTo>
                      <a:cubicBezTo>
                        <a:pt x="514" y="119"/>
                        <a:pt x="547" y="119"/>
                        <a:pt x="569" y="119"/>
                      </a:cubicBezTo>
                      <a:close/>
                      <a:moveTo>
                        <a:pt x="647" y="1"/>
                      </a:moveTo>
                      <a:cubicBezTo>
                        <a:pt x="483" y="1"/>
                        <a:pt x="330" y="55"/>
                        <a:pt x="197" y="152"/>
                      </a:cubicBezTo>
                      <a:cubicBezTo>
                        <a:pt x="153" y="185"/>
                        <a:pt x="120" y="218"/>
                        <a:pt x="88" y="261"/>
                      </a:cubicBezTo>
                      <a:cubicBezTo>
                        <a:pt x="66" y="283"/>
                        <a:pt x="44" y="305"/>
                        <a:pt x="33" y="338"/>
                      </a:cubicBezTo>
                      <a:lnTo>
                        <a:pt x="0" y="393"/>
                      </a:lnTo>
                      <a:lnTo>
                        <a:pt x="0" y="404"/>
                      </a:lnTo>
                      <a:lnTo>
                        <a:pt x="0" y="426"/>
                      </a:lnTo>
                      <a:lnTo>
                        <a:pt x="11" y="458"/>
                      </a:lnTo>
                      <a:lnTo>
                        <a:pt x="11" y="469"/>
                      </a:lnTo>
                      <a:cubicBezTo>
                        <a:pt x="22" y="491"/>
                        <a:pt x="33" y="524"/>
                        <a:pt x="44" y="557"/>
                      </a:cubicBezTo>
                      <a:cubicBezTo>
                        <a:pt x="77" y="611"/>
                        <a:pt x="109" y="666"/>
                        <a:pt x="142" y="721"/>
                      </a:cubicBezTo>
                      <a:cubicBezTo>
                        <a:pt x="197" y="776"/>
                        <a:pt x="252" y="819"/>
                        <a:pt x="328" y="852"/>
                      </a:cubicBezTo>
                      <a:cubicBezTo>
                        <a:pt x="361" y="874"/>
                        <a:pt x="405" y="885"/>
                        <a:pt x="438" y="896"/>
                      </a:cubicBezTo>
                      <a:cubicBezTo>
                        <a:pt x="470" y="896"/>
                        <a:pt x="503" y="907"/>
                        <a:pt x="536" y="907"/>
                      </a:cubicBezTo>
                      <a:cubicBezTo>
                        <a:pt x="602" y="918"/>
                        <a:pt x="667" y="918"/>
                        <a:pt x="733" y="918"/>
                      </a:cubicBezTo>
                      <a:lnTo>
                        <a:pt x="963" y="918"/>
                      </a:lnTo>
                      <a:cubicBezTo>
                        <a:pt x="974" y="907"/>
                        <a:pt x="995" y="907"/>
                        <a:pt x="1017" y="885"/>
                      </a:cubicBezTo>
                      <a:cubicBezTo>
                        <a:pt x="1028" y="874"/>
                        <a:pt x="1039" y="874"/>
                        <a:pt x="1039" y="863"/>
                      </a:cubicBezTo>
                      <a:cubicBezTo>
                        <a:pt x="1050" y="852"/>
                        <a:pt x="1050" y="841"/>
                        <a:pt x="1039" y="830"/>
                      </a:cubicBezTo>
                      <a:cubicBezTo>
                        <a:pt x="1039" y="830"/>
                        <a:pt x="1028" y="819"/>
                        <a:pt x="1028" y="819"/>
                      </a:cubicBezTo>
                      <a:lnTo>
                        <a:pt x="1061" y="819"/>
                      </a:lnTo>
                      <a:cubicBezTo>
                        <a:pt x="1083" y="819"/>
                        <a:pt x="1094" y="808"/>
                        <a:pt x="1105" y="786"/>
                      </a:cubicBezTo>
                      <a:lnTo>
                        <a:pt x="1116" y="765"/>
                      </a:lnTo>
                      <a:cubicBezTo>
                        <a:pt x="1127" y="754"/>
                        <a:pt x="1127" y="743"/>
                        <a:pt x="1149" y="732"/>
                      </a:cubicBezTo>
                      <a:lnTo>
                        <a:pt x="1192" y="699"/>
                      </a:lnTo>
                      <a:cubicBezTo>
                        <a:pt x="1203" y="677"/>
                        <a:pt x="1225" y="666"/>
                        <a:pt x="1236" y="644"/>
                      </a:cubicBezTo>
                      <a:cubicBezTo>
                        <a:pt x="1247" y="611"/>
                        <a:pt x="1269" y="579"/>
                        <a:pt x="1280" y="557"/>
                      </a:cubicBezTo>
                      <a:cubicBezTo>
                        <a:pt x="1291" y="524"/>
                        <a:pt x="1302" y="480"/>
                        <a:pt x="1302" y="447"/>
                      </a:cubicBezTo>
                      <a:cubicBezTo>
                        <a:pt x="1313" y="382"/>
                        <a:pt x="1302" y="327"/>
                        <a:pt x="1258" y="272"/>
                      </a:cubicBezTo>
                      <a:cubicBezTo>
                        <a:pt x="1192" y="174"/>
                        <a:pt x="1083" y="108"/>
                        <a:pt x="974" y="65"/>
                      </a:cubicBezTo>
                      <a:cubicBezTo>
                        <a:pt x="908" y="32"/>
                        <a:pt x="831" y="21"/>
                        <a:pt x="766" y="10"/>
                      </a:cubicBezTo>
                      <a:cubicBezTo>
                        <a:pt x="726" y="4"/>
                        <a:pt x="686" y="1"/>
                        <a:pt x="64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359;p3"/>
                <p:cNvSpPr/>
                <p:nvPr/>
              </p:nvSpPr>
              <p:spPr>
                <a:xfrm>
                  <a:off x="8114375" y="1399650"/>
                  <a:ext cx="8775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09" extrusionOk="0">
                      <a:moveTo>
                        <a:pt x="142" y="153"/>
                      </a:moveTo>
                      <a:cubicBezTo>
                        <a:pt x="141" y="155"/>
                        <a:pt x="139" y="156"/>
                        <a:pt x="138" y="158"/>
                      </a:cubicBezTo>
                      <a:lnTo>
                        <a:pt x="138" y="158"/>
                      </a:lnTo>
                      <a:cubicBezTo>
                        <a:pt x="144" y="156"/>
                        <a:pt x="149" y="155"/>
                        <a:pt x="154" y="154"/>
                      </a:cubicBezTo>
                      <a:lnTo>
                        <a:pt x="154" y="154"/>
                      </a:lnTo>
                      <a:cubicBezTo>
                        <a:pt x="154" y="154"/>
                        <a:pt x="154" y="154"/>
                        <a:pt x="153" y="153"/>
                      </a:cubicBezTo>
                      <a:close/>
                      <a:moveTo>
                        <a:pt x="138" y="158"/>
                      </a:moveTo>
                      <a:lnTo>
                        <a:pt x="138" y="158"/>
                      </a:lnTo>
                      <a:cubicBezTo>
                        <a:pt x="124" y="162"/>
                        <a:pt x="108" y="169"/>
                        <a:pt x="88" y="175"/>
                      </a:cubicBezTo>
                      <a:lnTo>
                        <a:pt x="0" y="175"/>
                      </a:lnTo>
                      <a:cubicBezTo>
                        <a:pt x="0" y="186"/>
                        <a:pt x="11" y="186"/>
                        <a:pt x="22" y="186"/>
                      </a:cubicBezTo>
                      <a:lnTo>
                        <a:pt x="66" y="186"/>
                      </a:lnTo>
                      <a:cubicBezTo>
                        <a:pt x="77" y="186"/>
                        <a:pt x="99" y="175"/>
                        <a:pt x="110" y="175"/>
                      </a:cubicBezTo>
                      <a:cubicBezTo>
                        <a:pt x="119" y="175"/>
                        <a:pt x="129" y="167"/>
                        <a:pt x="138" y="158"/>
                      </a:cubicBezTo>
                      <a:close/>
                      <a:moveTo>
                        <a:pt x="350" y="0"/>
                      </a:moveTo>
                      <a:cubicBezTo>
                        <a:pt x="328" y="22"/>
                        <a:pt x="306" y="44"/>
                        <a:pt x="296" y="66"/>
                      </a:cubicBezTo>
                      <a:cubicBezTo>
                        <a:pt x="285" y="88"/>
                        <a:pt x="274" y="121"/>
                        <a:pt x="274" y="143"/>
                      </a:cubicBezTo>
                      <a:lnTo>
                        <a:pt x="252" y="143"/>
                      </a:lnTo>
                      <a:cubicBezTo>
                        <a:pt x="246" y="148"/>
                        <a:pt x="238" y="151"/>
                        <a:pt x="230" y="151"/>
                      </a:cubicBezTo>
                      <a:cubicBezTo>
                        <a:pt x="222" y="151"/>
                        <a:pt x="213" y="148"/>
                        <a:pt x="208" y="143"/>
                      </a:cubicBezTo>
                      <a:lnTo>
                        <a:pt x="164" y="153"/>
                      </a:lnTo>
                      <a:cubicBezTo>
                        <a:pt x="161" y="153"/>
                        <a:pt x="158" y="154"/>
                        <a:pt x="154" y="154"/>
                      </a:cubicBezTo>
                      <a:lnTo>
                        <a:pt x="154" y="154"/>
                      </a:lnTo>
                      <a:cubicBezTo>
                        <a:pt x="164" y="164"/>
                        <a:pt x="165" y="165"/>
                        <a:pt x="175" y="175"/>
                      </a:cubicBezTo>
                      <a:cubicBezTo>
                        <a:pt x="175" y="175"/>
                        <a:pt x="175" y="186"/>
                        <a:pt x="186" y="186"/>
                      </a:cubicBezTo>
                      <a:lnTo>
                        <a:pt x="175" y="208"/>
                      </a:lnTo>
                      <a:lnTo>
                        <a:pt x="208" y="208"/>
                      </a:lnTo>
                      <a:cubicBezTo>
                        <a:pt x="219" y="197"/>
                        <a:pt x="230" y="197"/>
                        <a:pt x="241" y="186"/>
                      </a:cubicBezTo>
                      <a:cubicBezTo>
                        <a:pt x="252" y="186"/>
                        <a:pt x="252" y="186"/>
                        <a:pt x="263" y="175"/>
                      </a:cubicBezTo>
                      <a:lnTo>
                        <a:pt x="274" y="164"/>
                      </a:lnTo>
                      <a:lnTo>
                        <a:pt x="285" y="153"/>
                      </a:lnTo>
                      <a:cubicBezTo>
                        <a:pt x="296" y="143"/>
                        <a:pt x="306" y="143"/>
                        <a:pt x="306" y="132"/>
                      </a:cubicBezTo>
                      <a:cubicBezTo>
                        <a:pt x="317" y="121"/>
                        <a:pt x="317" y="121"/>
                        <a:pt x="328" y="110"/>
                      </a:cubicBezTo>
                      <a:cubicBezTo>
                        <a:pt x="339" y="99"/>
                        <a:pt x="339" y="88"/>
                        <a:pt x="350" y="77"/>
                      </a:cubicBezTo>
                      <a:cubicBezTo>
                        <a:pt x="350" y="77"/>
                        <a:pt x="350" y="66"/>
                        <a:pt x="350" y="55"/>
                      </a:cubicBezTo>
                      <a:lnTo>
                        <a:pt x="350" y="33"/>
                      </a:lnTo>
                      <a:lnTo>
                        <a:pt x="35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360;p3"/>
                <p:cNvSpPr/>
                <p:nvPr/>
              </p:nvSpPr>
              <p:spPr>
                <a:xfrm>
                  <a:off x="8106175" y="1390350"/>
                  <a:ext cx="18875" cy="1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5" h="657" extrusionOk="0">
                      <a:moveTo>
                        <a:pt x="131" y="0"/>
                      </a:moveTo>
                      <a:cubicBezTo>
                        <a:pt x="120" y="0"/>
                        <a:pt x="109" y="0"/>
                        <a:pt x="88" y="22"/>
                      </a:cubicBezTo>
                      <a:cubicBezTo>
                        <a:pt x="77" y="22"/>
                        <a:pt x="66" y="33"/>
                        <a:pt x="66" y="44"/>
                      </a:cubicBezTo>
                      <a:cubicBezTo>
                        <a:pt x="44" y="44"/>
                        <a:pt x="33" y="66"/>
                        <a:pt x="33" y="88"/>
                      </a:cubicBezTo>
                      <a:cubicBezTo>
                        <a:pt x="22" y="99"/>
                        <a:pt x="11" y="132"/>
                        <a:pt x="11" y="154"/>
                      </a:cubicBezTo>
                      <a:cubicBezTo>
                        <a:pt x="0" y="175"/>
                        <a:pt x="11" y="197"/>
                        <a:pt x="22" y="230"/>
                      </a:cubicBezTo>
                      <a:cubicBezTo>
                        <a:pt x="22" y="230"/>
                        <a:pt x="22" y="241"/>
                        <a:pt x="33" y="252"/>
                      </a:cubicBezTo>
                      <a:cubicBezTo>
                        <a:pt x="33" y="252"/>
                        <a:pt x="44" y="274"/>
                        <a:pt x="44" y="274"/>
                      </a:cubicBezTo>
                      <a:lnTo>
                        <a:pt x="66" y="296"/>
                      </a:lnTo>
                      <a:cubicBezTo>
                        <a:pt x="77" y="307"/>
                        <a:pt x="88" y="307"/>
                        <a:pt x="99" y="307"/>
                      </a:cubicBezTo>
                      <a:cubicBezTo>
                        <a:pt x="109" y="318"/>
                        <a:pt x="120" y="329"/>
                        <a:pt x="131" y="340"/>
                      </a:cubicBezTo>
                      <a:cubicBezTo>
                        <a:pt x="142" y="350"/>
                        <a:pt x="153" y="361"/>
                        <a:pt x="164" y="383"/>
                      </a:cubicBezTo>
                      <a:lnTo>
                        <a:pt x="175" y="394"/>
                      </a:lnTo>
                      <a:cubicBezTo>
                        <a:pt x="175" y="405"/>
                        <a:pt x="175" y="405"/>
                        <a:pt x="186" y="416"/>
                      </a:cubicBezTo>
                      <a:cubicBezTo>
                        <a:pt x="186" y="427"/>
                        <a:pt x="197" y="438"/>
                        <a:pt x="208" y="449"/>
                      </a:cubicBezTo>
                      <a:cubicBezTo>
                        <a:pt x="197" y="460"/>
                        <a:pt x="197" y="471"/>
                        <a:pt x="208" y="482"/>
                      </a:cubicBezTo>
                      <a:cubicBezTo>
                        <a:pt x="208" y="493"/>
                        <a:pt x="208" y="493"/>
                        <a:pt x="219" y="504"/>
                      </a:cubicBezTo>
                      <a:cubicBezTo>
                        <a:pt x="219" y="515"/>
                        <a:pt x="219" y="515"/>
                        <a:pt x="230" y="525"/>
                      </a:cubicBezTo>
                      <a:cubicBezTo>
                        <a:pt x="241" y="536"/>
                        <a:pt x="252" y="547"/>
                        <a:pt x="252" y="547"/>
                      </a:cubicBezTo>
                      <a:cubicBezTo>
                        <a:pt x="263" y="558"/>
                        <a:pt x="274" y="569"/>
                        <a:pt x="284" y="569"/>
                      </a:cubicBezTo>
                      <a:cubicBezTo>
                        <a:pt x="295" y="580"/>
                        <a:pt x="306" y="591"/>
                        <a:pt x="317" y="591"/>
                      </a:cubicBezTo>
                      <a:cubicBezTo>
                        <a:pt x="328" y="602"/>
                        <a:pt x="339" y="602"/>
                        <a:pt x="350" y="602"/>
                      </a:cubicBezTo>
                      <a:lnTo>
                        <a:pt x="503" y="602"/>
                      </a:lnTo>
                      <a:cubicBezTo>
                        <a:pt x="503" y="613"/>
                        <a:pt x="503" y="613"/>
                        <a:pt x="492" y="624"/>
                      </a:cubicBezTo>
                      <a:cubicBezTo>
                        <a:pt x="492" y="635"/>
                        <a:pt x="492" y="635"/>
                        <a:pt x="492" y="635"/>
                      </a:cubicBezTo>
                      <a:cubicBezTo>
                        <a:pt x="492" y="635"/>
                        <a:pt x="503" y="646"/>
                        <a:pt x="514" y="657"/>
                      </a:cubicBezTo>
                      <a:lnTo>
                        <a:pt x="525" y="657"/>
                      </a:lnTo>
                      <a:cubicBezTo>
                        <a:pt x="536" y="646"/>
                        <a:pt x="558" y="635"/>
                        <a:pt x="569" y="635"/>
                      </a:cubicBezTo>
                      <a:cubicBezTo>
                        <a:pt x="580" y="624"/>
                        <a:pt x="602" y="613"/>
                        <a:pt x="613" y="602"/>
                      </a:cubicBezTo>
                      <a:lnTo>
                        <a:pt x="624" y="591"/>
                      </a:lnTo>
                      <a:lnTo>
                        <a:pt x="645" y="569"/>
                      </a:lnTo>
                      <a:cubicBezTo>
                        <a:pt x="645" y="569"/>
                        <a:pt x="656" y="558"/>
                        <a:pt x="667" y="547"/>
                      </a:cubicBezTo>
                      <a:lnTo>
                        <a:pt x="678" y="547"/>
                      </a:lnTo>
                      <a:cubicBezTo>
                        <a:pt x="689" y="515"/>
                        <a:pt x="711" y="493"/>
                        <a:pt x="722" y="460"/>
                      </a:cubicBezTo>
                      <a:cubicBezTo>
                        <a:pt x="733" y="449"/>
                        <a:pt x="744" y="427"/>
                        <a:pt x="755" y="405"/>
                      </a:cubicBezTo>
                      <a:cubicBezTo>
                        <a:pt x="755" y="394"/>
                        <a:pt x="755" y="394"/>
                        <a:pt x="755" y="383"/>
                      </a:cubicBezTo>
                      <a:lnTo>
                        <a:pt x="755" y="372"/>
                      </a:lnTo>
                      <a:cubicBezTo>
                        <a:pt x="755" y="350"/>
                        <a:pt x="755" y="318"/>
                        <a:pt x="744" y="296"/>
                      </a:cubicBezTo>
                      <a:cubicBezTo>
                        <a:pt x="744" y="274"/>
                        <a:pt x="744" y="263"/>
                        <a:pt x="744" y="252"/>
                      </a:cubicBezTo>
                      <a:cubicBezTo>
                        <a:pt x="733" y="241"/>
                        <a:pt x="744" y="241"/>
                        <a:pt x="744" y="241"/>
                      </a:cubicBezTo>
                      <a:cubicBezTo>
                        <a:pt x="733" y="230"/>
                        <a:pt x="733" y="219"/>
                        <a:pt x="722" y="208"/>
                      </a:cubicBezTo>
                      <a:cubicBezTo>
                        <a:pt x="722" y="197"/>
                        <a:pt x="711" y="186"/>
                        <a:pt x="700" y="186"/>
                      </a:cubicBezTo>
                      <a:cubicBezTo>
                        <a:pt x="678" y="165"/>
                        <a:pt x="656" y="143"/>
                        <a:pt x="634" y="132"/>
                      </a:cubicBezTo>
                      <a:cubicBezTo>
                        <a:pt x="624" y="121"/>
                        <a:pt x="624" y="121"/>
                        <a:pt x="580" y="88"/>
                      </a:cubicBezTo>
                      <a:cubicBezTo>
                        <a:pt x="569" y="88"/>
                        <a:pt x="547" y="77"/>
                        <a:pt x="525" y="66"/>
                      </a:cubicBezTo>
                      <a:lnTo>
                        <a:pt x="514" y="66"/>
                      </a:lnTo>
                      <a:lnTo>
                        <a:pt x="492" y="55"/>
                      </a:lnTo>
                      <a:lnTo>
                        <a:pt x="470" y="55"/>
                      </a:lnTo>
                      <a:cubicBezTo>
                        <a:pt x="459" y="55"/>
                        <a:pt x="449" y="55"/>
                        <a:pt x="438" y="44"/>
                      </a:cubicBezTo>
                      <a:lnTo>
                        <a:pt x="416" y="44"/>
                      </a:lnTo>
                      <a:cubicBezTo>
                        <a:pt x="394" y="44"/>
                        <a:pt x="361" y="44"/>
                        <a:pt x="339" y="55"/>
                      </a:cubicBezTo>
                      <a:cubicBezTo>
                        <a:pt x="339" y="66"/>
                        <a:pt x="328" y="66"/>
                        <a:pt x="328" y="77"/>
                      </a:cubicBezTo>
                      <a:cubicBezTo>
                        <a:pt x="339" y="77"/>
                        <a:pt x="350" y="77"/>
                        <a:pt x="372" y="66"/>
                      </a:cubicBezTo>
                      <a:cubicBezTo>
                        <a:pt x="376" y="62"/>
                        <a:pt x="380" y="61"/>
                        <a:pt x="385" y="61"/>
                      </a:cubicBezTo>
                      <a:cubicBezTo>
                        <a:pt x="395" y="61"/>
                        <a:pt x="405" y="66"/>
                        <a:pt x="405" y="66"/>
                      </a:cubicBezTo>
                      <a:cubicBezTo>
                        <a:pt x="416" y="66"/>
                        <a:pt x="438" y="66"/>
                        <a:pt x="449" y="77"/>
                      </a:cubicBezTo>
                      <a:cubicBezTo>
                        <a:pt x="470" y="77"/>
                        <a:pt x="492" y="88"/>
                        <a:pt x="514" y="99"/>
                      </a:cubicBezTo>
                      <a:cubicBezTo>
                        <a:pt x="536" y="99"/>
                        <a:pt x="558" y="110"/>
                        <a:pt x="580" y="121"/>
                      </a:cubicBezTo>
                      <a:cubicBezTo>
                        <a:pt x="580" y="132"/>
                        <a:pt x="591" y="132"/>
                        <a:pt x="591" y="143"/>
                      </a:cubicBezTo>
                      <a:cubicBezTo>
                        <a:pt x="591" y="143"/>
                        <a:pt x="613" y="165"/>
                        <a:pt x="624" y="165"/>
                      </a:cubicBezTo>
                      <a:lnTo>
                        <a:pt x="634" y="175"/>
                      </a:lnTo>
                      <a:cubicBezTo>
                        <a:pt x="645" y="186"/>
                        <a:pt x="656" y="186"/>
                        <a:pt x="667" y="197"/>
                      </a:cubicBezTo>
                      <a:cubicBezTo>
                        <a:pt x="667" y="208"/>
                        <a:pt x="678" y="219"/>
                        <a:pt x="689" y="230"/>
                      </a:cubicBezTo>
                      <a:cubicBezTo>
                        <a:pt x="700" y="241"/>
                        <a:pt x="700" y="263"/>
                        <a:pt x="700" y="274"/>
                      </a:cubicBezTo>
                      <a:lnTo>
                        <a:pt x="700" y="285"/>
                      </a:lnTo>
                      <a:lnTo>
                        <a:pt x="700" y="296"/>
                      </a:lnTo>
                      <a:cubicBezTo>
                        <a:pt x="711" y="307"/>
                        <a:pt x="711" y="307"/>
                        <a:pt x="700" y="318"/>
                      </a:cubicBezTo>
                      <a:cubicBezTo>
                        <a:pt x="711" y="329"/>
                        <a:pt x="711" y="350"/>
                        <a:pt x="700" y="361"/>
                      </a:cubicBezTo>
                      <a:cubicBezTo>
                        <a:pt x="700" y="372"/>
                        <a:pt x="700" y="372"/>
                        <a:pt x="700" y="383"/>
                      </a:cubicBezTo>
                      <a:lnTo>
                        <a:pt x="700" y="405"/>
                      </a:lnTo>
                      <a:lnTo>
                        <a:pt x="700" y="427"/>
                      </a:lnTo>
                      <a:cubicBezTo>
                        <a:pt x="700" y="438"/>
                        <a:pt x="700" y="449"/>
                        <a:pt x="689" y="460"/>
                      </a:cubicBezTo>
                      <a:cubicBezTo>
                        <a:pt x="689" y="471"/>
                        <a:pt x="678" y="482"/>
                        <a:pt x="667" y="482"/>
                      </a:cubicBezTo>
                      <a:cubicBezTo>
                        <a:pt x="667" y="493"/>
                        <a:pt x="656" y="504"/>
                        <a:pt x="656" y="504"/>
                      </a:cubicBezTo>
                      <a:cubicBezTo>
                        <a:pt x="645" y="515"/>
                        <a:pt x="634" y="525"/>
                        <a:pt x="624" y="536"/>
                      </a:cubicBezTo>
                      <a:lnTo>
                        <a:pt x="613" y="536"/>
                      </a:lnTo>
                      <a:lnTo>
                        <a:pt x="602" y="558"/>
                      </a:lnTo>
                      <a:cubicBezTo>
                        <a:pt x="602" y="558"/>
                        <a:pt x="591" y="558"/>
                        <a:pt x="591" y="569"/>
                      </a:cubicBezTo>
                      <a:cubicBezTo>
                        <a:pt x="580" y="569"/>
                        <a:pt x="558" y="580"/>
                        <a:pt x="547" y="580"/>
                      </a:cubicBezTo>
                      <a:lnTo>
                        <a:pt x="525" y="580"/>
                      </a:lnTo>
                      <a:lnTo>
                        <a:pt x="525" y="558"/>
                      </a:lnTo>
                      <a:lnTo>
                        <a:pt x="514" y="558"/>
                      </a:lnTo>
                      <a:cubicBezTo>
                        <a:pt x="503" y="558"/>
                        <a:pt x="514" y="558"/>
                        <a:pt x="514" y="547"/>
                      </a:cubicBezTo>
                      <a:cubicBezTo>
                        <a:pt x="514" y="547"/>
                        <a:pt x="503" y="536"/>
                        <a:pt x="503" y="536"/>
                      </a:cubicBezTo>
                      <a:lnTo>
                        <a:pt x="492" y="536"/>
                      </a:lnTo>
                      <a:cubicBezTo>
                        <a:pt x="481" y="547"/>
                        <a:pt x="470" y="547"/>
                        <a:pt x="449" y="547"/>
                      </a:cubicBezTo>
                      <a:cubicBezTo>
                        <a:pt x="438" y="558"/>
                        <a:pt x="416" y="558"/>
                        <a:pt x="405" y="569"/>
                      </a:cubicBezTo>
                      <a:lnTo>
                        <a:pt x="372" y="569"/>
                      </a:lnTo>
                      <a:cubicBezTo>
                        <a:pt x="361" y="558"/>
                        <a:pt x="350" y="558"/>
                        <a:pt x="339" y="558"/>
                      </a:cubicBezTo>
                      <a:lnTo>
                        <a:pt x="328" y="547"/>
                      </a:lnTo>
                      <a:cubicBezTo>
                        <a:pt x="306" y="547"/>
                        <a:pt x="284" y="525"/>
                        <a:pt x="274" y="504"/>
                      </a:cubicBezTo>
                      <a:cubicBezTo>
                        <a:pt x="263" y="493"/>
                        <a:pt x="263" y="471"/>
                        <a:pt x="252" y="449"/>
                      </a:cubicBezTo>
                      <a:cubicBezTo>
                        <a:pt x="252" y="449"/>
                        <a:pt x="241" y="438"/>
                        <a:pt x="241" y="438"/>
                      </a:cubicBezTo>
                      <a:cubicBezTo>
                        <a:pt x="230" y="427"/>
                        <a:pt x="230" y="405"/>
                        <a:pt x="219" y="394"/>
                      </a:cubicBezTo>
                      <a:lnTo>
                        <a:pt x="197" y="361"/>
                      </a:lnTo>
                      <a:lnTo>
                        <a:pt x="197" y="350"/>
                      </a:lnTo>
                      <a:lnTo>
                        <a:pt x="175" y="329"/>
                      </a:lnTo>
                      <a:cubicBezTo>
                        <a:pt x="164" y="318"/>
                        <a:pt x="153" y="307"/>
                        <a:pt x="142" y="307"/>
                      </a:cubicBezTo>
                      <a:cubicBezTo>
                        <a:pt x="120" y="296"/>
                        <a:pt x="99" y="274"/>
                        <a:pt x="77" y="263"/>
                      </a:cubicBezTo>
                      <a:cubicBezTo>
                        <a:pt x="55" y="252"/>
                        <a:pt x="44" y="230"/>
                        <a:pt x="44" y="208"/>
                      </a:cubicBezTo>
                      <a:cubicBezTo>
                        <a:pt x="33" y="197"/>
                        <a:pt x="22" y="175"/>
                        <a:pt x="33" y="165"/>
                      </a:cubicBezTo>
                      <a:lnTo>
                        <a:pt x="33" y="143"/>
                      </a:lnTo>
                      <a:lnTo>
                        <a:pt x="33" y="132"/>
                      </a:lnTo>
                      <a:cubicBezTo>
                        <a:pt x="33" y="110"/>
                        <a:pt x="44" y="88"/>
                        <a:pt x="55" y="77"/>
                      </a:cubicBezTo>
                      <a:cubicBezTo>
                        <a:pt x="55" y="77"/>
                        <a:pt x="55" y="66"/>
                        <a:pt x="66" y="66"/>
                      </a:cubicBezTo>
                      <a:cubicBezTo>
                        <a:pt x="88" y="44"/>
                        <a:pt x="99" y="33"/>
                        <a:pt x="120" y="22"/>
                      </a:cubicBezTo>
                      <a:cubicBezTo>
                        <a:pt x="120" y="11"/>
                        <a:pt x="131" y="11"/>
                        <a:pt x="13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1" name="Google Shape;361;p3"/>
              <p:cNvGrpSpPr/>
              <p:nvPr/>
            </p:nvGrpSpPr>
            <p:grpSpPr>
              <a:xfrm flipH="1">
                <a:off x="7816938" y="829200"/>
                <a:ext cx="115950" cy="86125"/>
                <a:chOff x="8839525" y="1569650"/>
                <a:chExt cx="115950" cy="86125"/>
              </a:xfrm>
            </p:grpSpPr>
            <p:sp>
              <p:nvSpPr>
                <p:cNvPr id="362" name="Google Shape;362;p3"/>
                <p:cNvSpPr/>
                <p:nvPr/>
              </p:nvSpPr>
              <p:spPr>
                <a:xfrm>
                  <a:off x="8839525" y="1569650"/>
                  <a:ext cx="1159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8" h="3445" extrusionOk="0">
                      <a:moveTo>
                        <a:pt x="2421" y="0"/>
                      </a:moveTo>
                      <a:cubicBezTo>
                        <a:pt x="2294" y="0"/>
                        <a:pt x="2167" y="17"/>
                        <a:pt x="2045" y="47"/>
                      </a:cubicBezTo>
                      <a:cubicBezTo>
                        <a:pt x="1575" y="167"/>
                        <a:pt x="1149" y="375"/>
                        <a:pt x="766" y="660"/>
                      </a:cubicBezTo>
                      <a:lnTo>
                        <a:pt x="635" y="747"/>
                      </a:lnTo>
                      <a:lnTo>
                        <a:pt x="427" y="878"/>
                      </a:lnTo>
                      <a:lnTo>
                        <a:pt x="197" y="1031"/>
                      </a:lnTo>
                      <a:lnTo>
                        <a:pt x="142" y="1075"/>
                      </a:lnTo>
                      <a:lnTo>
                        <a:pt x="0" y="1174"/>
                      </a:lnTo>
                      <a:lnTo>
                        <a:pt x="306" y="1206"/>
                      </a:lnTo>
                      <a:cubicBezTo>
                        <a:pt x="331" y="1206"/>
                        <a:pt x="360" y="1214"/>
                        <a:pt x="382" y="1214"/>
                      </a:cubicBezTo>
                      <a:cubicBezTo>
                        <a:pt x="398" y="1214"/>
                        <a:pt x="411" y="1210"/>
                        <a:pt x="416" y="1195"/>
                      </a:cubicBezTo>
                      <a:lnTo>
                        <a:pt x="449" y="1174"/>
                      </a:lnTo>
                      <a:lnTo>
                        <a:pt x="449" y="1174"/>
                      </a:lnTo>
                      <a:cubicBezTo>
                        <a:pt x="427" y="1206"/>
                        <a:pt x="416" y="1239"/>
                        <a:pt x="405" y="1283"/>
                      </a:cubicBezTo>
                      <a:cubicBezTo>
                        <a:pt x="383" y="1316"/>
                        <a:pt x="372" y="1360"/>
                        <a:pt x="361" y="1403"/>
                      </a:cubicBezTo>
                      <a:cubicBezTo>
                        <a:pt x="361" y="1414"/>
                        <a:pt x="361" y="1458"/>
                        <a:pt x="383" y="1469"/>
                      </a:cubicBezTo>
                      <a:cubicBezTo>
                        <a:pt x="391" y="1477"/>
                        <a:pt x="404" y="1484"/>
                        <a:pt x="415" y="1484"/>
                      </a:cubicBezTo>
                      <a:cubicBezTo>
                        <a:pt x="419" y="1484"/>
                        <a:pt x="424" y="1483"/>
                        <a:pt x="427" y="1480"/>
                      </a:cubicBezTo>
                      <a:cubicBezTo>
                        <a:pt x="449" y="1480"/>
                        <a:pt x="460" y="1469"/>
                        <a:pt x="481" y="1469"/>
                      </a:cubicBezTo>
                      <a:lnTo>
                        <a:pt x="602" y="1469"/>
                      </a:lnTo>
                      <a:cubicBezTo>
                        <a:pt x="667" y="1469"/>
                        <a:pt x="722" y="1436"/>
                        <a:pt x="755" y="1392"/>
                      </a:cubicBezTo>
                      <a:cubicBezTo>
                        <a:pt x="777" y="1349"/>
                        <a:pt x="788" y="1327"/>
                        <a:pt x="810" y="1305"/>
                      </a:cubicBezTo>
                      <a:cubicBezTo>
                        <a:pt x="831" y="1250"/>
                        <a:pt x="853" y="1206"/>
                        <a:pt x="853" y="1152"/>
                      </a:cubicBezTo>
                      <a:cubicBezTo>
                        <a:pt x="853" y="1119"/>
                        <a:pt x="853" y="1097"/>
                        <a:pt x="842" y="1075"/>
                      </a:cubicBezTo>
                      <a:lnTo>
                        <a:pt x="831" y="1042"/>
                      </a:lnTo>
                      <a:lnTo>
                        <a:pt x="831" y="1020"/>
                      </a:lnTo>
                      <a:lnTo>
                        <a:pt x="810" y="1020"/>
                      </a:lnTo>
                      <a:cubicBezTo>
                        <a:pt x="799" y="1020"/>
                        <a:pt x="799" y="1010"/>
                        <a:pt x="810" y="999"/>
                      </a:cubicBezTo>
                      <a:lnTo>
                        <a:pt x="820" y="988"/>
                      </a:lnTo>
                      <a:lnTo>
                        <a:pt x="864" y="966"/>
                      </a:lnTo>
                      <a:lnTo>
                        <a:pt x="952" y="900"/>
                      </a:lnTo>
                      <a:cubicBezTo>
                        <a:pt x="1006" y="867"/>
                        <a:pt x="1061" y="824"/>
                        <a:pt x="1116" y="791"/>
                      </a:cubicBezTo>
                      <a:cubicBezTo>
                        <a:pt x="1225" y="714"/>
                        <a:pt x="1345" y="649"/>
                        <a:pt x="1466" y="583"/>
                      </a:cubicBezTo>
                      <a:cubicBezTo>
                        <a:pt x="1542" y="539"/>
                        <a:pt x="1619" y="506"/>
                        <a:pt x="1706" y="474"/>
                      </a:cubicBezTo>
                      <a:lnTo>
                        <a:pt x="1717" y="463"/>
                      </a:lnTo>
                      <a:cubicBezTo>
                        <a:pt x="1794" y="441"/>
                        <a:pt x="1870" y="408"/>
                        <a:pt x="1936" y="397"/>
                      </a:cubicBezTo>
                      <a:cubicBezTo>
                        <a:pt x="1980" y="364"/>
                        <a:pt x="2035" y="342"/>
                        <a:pt x="2078" y="310"/>
                      </a:cubicBezTo>
                      <a:cubicBezTo>
                        <a:pt x="2122" y="277"/>
                        <a:pt x="2188" y="255"/>
                        <a:pt x="2242" y="244"/>
                      </a:cubicBezTo>
                      <a:cubicBezTo>
                        <a:pt x="2297" y="211"/>
                        <a:pt x="2341" y="189"/>
                        <a:pt x="2395" y="167"/>
                      </a:cubicBezTo>
                      <a:cubicBezTo>
                        <a:pt x="2419" y="160"/>
                        <a:pt x="2447" y="152"/>
                        <a:pt x="2478" y="152"/>
                      </a:cubicBezTo>
                      <a:cubicBezTo>
                        <a:pt x="2490" y="152"/>
                        <a:pt x="2503" y="153"/>
                        <a:pt x="2516" y="156"/>
                      </a:cubicBezTo>
                      <a:cubicBezTo>
                        <a:pt x="2549" y="156"/>
                        <a:pt x="2570" y="178"/>
                        <a:pt x="2570" y="189"/>
                      </a:cubicBezTo>
                      <a:cubicBezTo>
                        <a:pt x="2570" y="195"/>
                        <a:pt x="2557" y="195"/>
                        <a:pt x="2540" y="195"/>
                      </a:cubicBezTo>
                      <a:cubicBezTo>
                        <a:pt x="2524" y="195"/>
                        <a:pt x="2505" y="195"/>
                        <a:pt x="2494" y="200"/>
                      </a:cubicBezTo>
                      <a:cubicBezTo>
                        <a:pt x="2406" y="211"/>
                        <a:pt x="2319" y="233"/>
                        <a:pt x="2242" y="288"/>
                      </a:cubicBezTo>
                      <a:cubicBezTo>
                        <a:pt x="2210" y="299"/>
                        <a:pt x="2188" y="321"/>
                        <a:pt x="2166" y="331"/>
                      </a:cubicBezTo>
                      <a:lnTo>
                        <a:pt x="2133" y="342"/>
                      </a:lnTo>
                      <a:lnTo>
                        <a:pt x="2188" y="331"/>
                      </a:lnTo>
                      <a:cubicBezTo>
                        <a:pt x="2242" y="331"/>
                        <a:pt x="2286" y="321"/>
                        <a:pt x="2286" y="321"/>
                      </a:cubicBezTo>
                      <a:cubicBezTo>
                        <a:pt x="2297" y="321"/>
                        <a:pt x="2450" y="310"/>
                        <a:pt x="2483" y="310"/>
                      </a:cubicBezTo>
                      <a:cubicBezTo>
                        <a:pt x="2560" y="310"/>
                        <a:pt x="2647" y="321"/>
                        <a:pt x="2724" y="342"/>
                      </a:cubicBezTo>
                      <a:cubicBezTo>
                        <a:pt x="2778" y="353"/>
                        <a:pt x="2833" y="375"/>
                        <a:pt x="2877" y="397"/>
                      </a:cubicBezTo>
                      <a:cubicBezTo>
                        <a:pt x="2975" y="441"/>
                        <a:pt x="3150" y="550"/>
                        <a:pt x="3249" y="594"/>
                      </a:cubicBezTo>
                      <a:cubicBezTo>
                        <a:pt x="3281" y="616"/>
                        <a:pt x="3314" y="638"/>
                        <a:pt x="3347" y="670"/>
                      </a:cubicBezTo>
                      <a:lnTo>
                        <a:pt x="3369" y="681"/>
                      </a:lnTo>
                      <a:cubicBezTo>
                        <a:pt x="3391" y="703"/>
                        <a:pt x="3413" y="714"/>
                        <a:pt x="3434" y="736"/>
                      </a:cubicBezTo>
                      <a:cubicBezTo>
                        <a:pt x="3719" y="966"/>
                        <a:pt x="3959" y="1250"/>
                        <a:pt x="4134" y="1567"/>
                      </a:cubicBezTo>
                      <a:cubicBezTo>
                        <a:pt x="4200" y="1677"/>
                        <a:pt x="4255" y="1786"/>
                        <a:pt x="4288" y="1906"/>
                      </a:cubicBezTo>
                      <a:lnTo>
                        <a:pt x="4309" y="1983"/>
                      </a:lnTo>
                      <a:lnTo>
                        <a:pt x="4320" y="2060"/>
                      </a:lnTo>
                      <a:lnTo>
                        <a:pt x="4320" y="2081"/>
                      </a:lnTo>
                      <a:lnTo>
                        <a:pt x="4299" y="2125"/>
                      </a:lnTo>
                      <a:cubicBezTo>
                        <a:pt x="4233" y="2224"/>
                        <a:pt x="4167" y="2322"/>
                        <a:pt x="4102" y="2420"/>
                      </a:cubicBezTo>
                      <a:cubicBezTo>
                        <a:pt x="4047" y="2519"/>
                        <a:pt x="3981" y="2606"/>
                        <a:pt x="3916" y="2683"/>
                      </a:cubicBezTo>
                      <a:cubicBezTo>
                        <a:pt x="3872" y="2738"/>
                        <a:pt x="3784" y="2803"/>
                        <a:pt x="3741" y="2847"/>
                      </a:cubicBezTo>
                      <a:cubicBezTo>
                        <a:pt x="3675" y="2913"/>
                        <a:pt x="3609" y="2967"/>
                        <a:pt x="3533" y="3022"/>
                      </a:cubicBezTo>
                      <a:cubicBezTo>
                        <a:pt x="3489" y="3044"/>
                        <a:pt x="3456" y="3066"/>
                        <a:pt x="3413" y="3088"/>
                      </a:cubicBezTo>
                      <a:lnTo>
                        <a:pt x="3216" y="3110"/>
                      </a:lnTo>
                      <a:cubicBezTo>
                        <a:pt x="3085" y="3110"/>
                        <a:pt x="2942" y="3120"/>
                        <a:pt x="2811" y="3131"/>
                      </a:cubicBezTo>
                      <a:lnTo>
                        <a:pt x="2603" y="3131"/>
                      </a:lnTo>
                      <a:cubicBezTo>
                        <a:pt x="2554" y="3126"/>
                        <a:pt x="2502" y="3123"/>
                        <a:pt x="2449" y="3123"/>
                      </a:cubicBezTo>
                      <a:cubicBezTo>
                        <a:pt x="2395" y="3123"/>
                        <a:pt x="2341" y="3126"/>
                        <a:pt x="2286" y="3131"/>
                      </a:cubicBezTo>
                      <a:cubicBezTo>
                        <a:pt x="2242" y="3137"/>
                        <a:pt x="2196" y="3140"/>
                        <a:pt x="2148" y="3140"/>
                      </a:cubicBezTo>
                      <a:cubicBezTo>
                        <a:pt x="2100" y="3140"/>
                        <a:pt x="2051" y="3137"/>
                        <a:pt x="2002" y="3131"/>
                      </a:cubicBezTo>
                      <a:cubicBezTo>
                        <a:pt x="1827" y="3110"/>
                        <a:pt x="1663" y="3066"/>
                        <a:pt x="1510" y="3022"/>
                      </a:cubicBezTo>
                      <a:cubicBezTo>
                        <a:pt x="1291" y="2945"/>
                        <a:pt x="1105" y="2792"/>
                        <a:pt x="995" y="2595"/>
                      </a:cubicBezTo>
                      <a:lnTo>
                        <a:pt x="995" y="2595"/>
                      </a:lnTo>
                      <a:cubicBezTo>
                        <a:pt x="1017" y="2661"/>
                        <a:pt x="1039" y="2716"/>
                        <a:pt x="1083" y="2770"/>
                      </a:cubicBezTo>
                      <a:cubicBezTo>
                        <a:pt x="1105" y="2814"/>
                        <a:pt x="1138" y="2847"/>
                        <a:pt x="1192" y="2858"/>
                      </a:cubicBezTo>
                      <a:cubicBezTo>
                        <a:pt x="1203" y="2869"/>
                        <a:pt x="1203" y="2880"/>
                        <a:pt x="1214" y="2891"/>
                      </a:cubicBezTo>
                      <a:cubicBezTo>
                        <a:pt x="1214" y="2902"/>
                        <a:pt x="1225" y="2924"/>
                        <a:pt x="1236" y="2945"/>
                      </a:cubicBezTo>
                      <a:cubicBezTo>
                        <a:pt x="1236" y="2956"/>
                        <a:pt x="1236" y="2956"/>
                        <a:pt x="1236" y="2967"/>
                      </a:cubicBezTo>
                      <a:cubicBezTo>
                        <a:pt x="1258" y="2978"/>
                        <a:pt x="1236" y="2989"/>
                        <a:pt x="1258" y="3000"/>
                      </a:cubicBezTo>
                      <a:cubicBezTo>
                        <a:pt x="1247" y="3011"/>
                        <a:pt x="1214" y="3022"/>
                        <a:pt x="1192" y="3033"/>
                      </a:cubicBezTo>
                      <a:cubicBezTo>
                        <a:pt x="1105" y="3000"/>
                        <a:pt x="1028" y="2935"/>
                        <a:pt x="985" y="2847"/>
                      </a:cubicBezTo>
                      <a:cubicBezTo>
                        <a:pt x="941" y="2781"/>
                        <a:pt x="919" y="2716"/>
                        <a:pt x="897" y="2639"/>
                      </a:cubicBezTo>
                      <a:lnTo>
                        <a:pt x="897" y="2563"/>
                      </a:lnTo>
                      <a:cubicBezTo>
                        <a:pt x="897" y="2541"/>
                        <a:pt x="897" y="2497"/>
                        <a:pt x="886" y="2464"/>
                      </a:cubicBezTo>
                      <a:cubicBezTo>
                        <a:pt x="886" y="2431"/>
                        <a:pt x="886" y="2431"/>
                        <a:pt x="886" y="2410"/>
                      </a:cubicBezTo>
                      <a:lnTo>
                        <a:pt x="886" y="2311"/>
                      </a:lnTo>
                      <a:cubicBezTo>
                        <a:pt x="875" y="2278"/>
                        <a:pt x="864" y="2245"/>
                        <a:pt x="853" y="2202"/>
                      </a:cubicBezTo>
                      <a:lnTo>
                        <a:pt x="842" y="2070"/>
                      </a:lnTo>
                      <a:cubicBezTo>
                        <a:pt x="842" y="2016"/>
                        <a:pt x="842" y="1983"/>
                        <a:pt x="820" y="1906"/>
                      </a:cubicBezTo>
                      <a:cubicBezTo>
                        <a:pt x="810" y="1841"/>
                        <a:pt x="788" y="1786"/>
                        <a:pt x="766" y="1731"/>
                      </a:cubicBezTo>
                      <a:cubicBezTo>
                        <a:pt x="744" y="1666"/>
                        <a:pt x="711" y="1611"/>
                        <a:pt x="667" y="1556"/>
                      </a:cubicBezTo>
                      <a:cubicBezTo>
                        <a:pt x="635" y="1513"/>
                        <a:pt x="602" y="1480"/>
                        <a:pt x="580" y="1480"/>
                      </a:cubicBezTo>
                      <a:cubicBezTo>
                        <a:pt x="565" y="1480"/>
                        <a:pt x="541" y="1485"/>
                        <a:pt x="520" y="1485"/>
                      </a:cubicBezTo>
                      <a:cubicBezTo>
                        <a:pt x="509" y="1485"/>
                        <a:pt x="500" y="1484"/>
                        <a:pt x="492" y="1480"/>
                      </a:cubicBezTo>
                      <a:lnTo>
                        <a:pt x="481" y="1480"/>
                      </a:lnTo>
                      <a:cubicBezTo>
                        <a:pt x="477" y="1478"/>
                        <a:pt x="473" y="1478"/>
                        <a:pt x="468" y="1478"/>
                      </a:cubicBezTo>
                      <a:cubicBezTo>
                        <a:pt x="438" y="1478"/>
                        <a:pt x="402" y="1510"/>
                        <a:pt x="383" y="1567"/>
                      </a:cubicBezTo>
                      <a:cubicBezTo>
                        <a:pt x="361" y="1622"/>
                        <a:pt x="361" y="1699"/>
                        <a:pt x="383" y="1764"/>
                      </a:cubicBezTo>
                      <a:cubicBezTo>
                        <a:pt x="405" y="1819"/>
                        <a:pt x="438" y="1874"/>
                        <a:pt x="449" y="1928"/>
                      </a:cubicBezTo>
                      <a:cubicBezTo>
                        <a:pt x="460" y="1950"/>
                        <a:pt x="470" y="1972"/>
                        <a:pt x="481" y="1994"/>
                      </a:cubicBezTo>
                      <a:lnTo>
                        <a:pt x="492" y="2081"/>
                      </a:lnTo>
                      <a:lnTo>
                        <a:pt x="525" y="2289"/>
                      </a:lnTo>
                      <a:cubicBezTo>
                        <a:pt x="547" y="2366"/>
                        <a:pt x="569" y="2431"/>
                        <a:pt x="591" y="2497"/>
                      </a:cubicBezTo>
                      <a:cubicBezTo>
                        <a:pt x="613" y="2552"/>
                        <a:pt x="645" y="2606"/>
                        <a:pt x="678" y="2650"/>
                      </a:cubicBezTo>
                      <a:cubicBezTo>
                        <a:pt x="711" y="2705"/>
                        <a:pt x="744" y="2749"/>
                        <a:pt x="777" y="2803"/>
                      </a:cubicBezTo>
                      <a:cubicBezTo>
                        <a:pt x="853" y="2902"/>
                        <a:pt x="930" y="2989"/>
                        <a:pt x="1028" y="3077"/>
                      </a:cubicBezTo>
                      <a:cubicBezTo>
                        <a:pt x="1181" y="3197"/>
                        <a:pt x="1356" y="3285"/>
                        <a:pt x="1542" y="3328"/>
                      </a:cubicBezTo>
                      <a:cubicBezTo>
                        <a:pt x="1868" y="3407"/>
                        <a:pt x="2193" y="3444"/>
                        <a:pt x="2518" y="3444"/>
                      </a:cubicBezTo>
                      <a:cubicBezTo>
                        <a:pt x="2598" y="3444"/>
                        <a:pt x="2677" y="3442"/>
                        <a:pt x="2756" y="3438"/>
                      </a:cubicBezTo>
                      <a:cubicBezTo>
                        <a:pt x="2888" y="3438"/>
                        <a:pt x="3008" y="3427"/>
                        <a:pt x="3139" y="3416"/>
                      </a:cubicBezTo>
                      <a:lnTo>
                        <a:pt x="3314" y="3394"/>
                      </a:lnTo>
                      <a:lnTo>
                        <a:pt x="3478" y="3394"/>
                      </a:lnTo>
                      <a:cubicBezTo>
                        <a:pt x="3511" y="3383"/>
                        <a:pt x="3533" y="3361"/>
                        <a:pt x="3555" y="3361"/>
                      </a:cubicBezTo>
                      <a:cubicBezTo>
                        <a:pt x="3872" y="3186"/>
                        <a:pt x="4145" y="2924"/>
                        <a:pt x="4331" y="2617"/>
                      </a:cubicBezTo>
                      <a:cubicBezTo>
                        <a:pt x="4375" y="2541"/>
                        <a:pt x="4419" y="2475"/>
                        <a:pt x="4463" y="2399"/>
                      </a:cubicBezTo>
                      <a:lnTo>
                        <a:pt x="4627" y="2136"/>
                      </a:lnTo>
                      <a:cubicBezTo>
                        <a:pt x="4638" y="2103"/>
                        <a:pt x="4616" y="2070"/>
                        <a:pt x="4605" y="2038"/>
                      </a:cubicBezTo>
                      <a:lnTo>
                        <a:pt x="4583" y="1950"/>
                      </a:lnTo>
                      <a:cubicBezTo>
                        <a:pt x="4583" y="1906"/>
                        <a:pt x="4561" y="1863"/>
                        <a:pt x="4550" y="1819"/>
                      </a:cubicBezTo>
                      <a:cubicBezTo>
                        <a:pt x="4517" y="1742"/>
                        <a:pt x="4484" y="1655"/>
                        <a:pt x="4452" y="1578"/>
                      </a:cubicBezTo>
                      <a:cubicBezTo>
                        <a:pt x="4375" y="1414"/>
                        <a:pt x="4288" y="1261"/>
                        <a:pt x="4189" y="1119"/>
                      </a:cubicBezTo>
                      <a:cubicBezTo>
                        <a:pt x="4058" y="944"/>
                        <a:pt x="3916" y="780"/>
                        <a:pt x="3763" y="627"/>
                      </a:cubicBezTo>
                      <a:lnTo>
                        <a:pt x="3741" y="594"/>
                      </a:lnTo>
                      <a:cubicBezTo>
                        <a:pt x="3653" y="517"/>
                        <a:pt x="3566" y="441"/>
                        <a:pt x="3467" y="375"/>
                      </a:cubicBezTo>
                      <a:cubicBezTo>
                        <a:pt x="3281" y="244"/>
                        <a:pt x="3074" y="135"/>
                        <a:pt x="2855" y="69"/>
                      </a:cubicBezTo>
                      <a:cubicBezTo>
                        <a:pt x="2714" y="22"/>
                        <a:pt x="2567" y="0"/>
                        <a:pt x="242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363;p3"/>
                <p:cNvSpPr/>
                <p:nvPr/>
              </p:nvSpPr>
              <p:spPr>
                <a:xfrm>
                  <a:off x="8861675" y="1573275"/>
                  <a:ext cx="42400" cy="7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2888" extrusionOk="0">
                      <a:moveTo>
                        <a:pt x="1630" y="1"/>
                      </a:moveTo>
                      <a:cubicBezTo>
                        <a:pt x="1597" y="1"/>
                        <a:pt x="1553" y="11"/>
                        <a:pt x="1520" y="22"/>
                      </a:cubicBezTo>
                      <a:cubicBezTo>
                        <a:pt x="1466" y="44"/>
                        <a:pt x="1411" y="66"/>
                        <a:pt x="1367" y="99"/>
                      </a:cubicBezTo>
                      <a:cubicBezTo>
                        <a:pt x="1302" y="110"/>
                        <a:pt x="1247" y="132"/>
                        <a:pt x="1203" y="165"/>
                      </a:cubicBezTo>
                      <a:cubicBezTo>
                        <a:pt x="1149" y="186"/>
                        <a:pt x="1105" y="219"/>
                        <a:pt x="1061" y="241"/>
                      </a:cubicBezTo>
                      <a:lnTo>
                        <a:pt x="952" y="307"/>
                      </a:lnTo>
                      <a:cubicBezTo>
                        <a:pt x="864" y="361"/>
                        <a:pt x="788" y="416"/>
                        <a:pt x="711" y="482"/>
                      </a:cubicBezTo>
                      <a:lnTo>
                        <a:pt x="634" y="547"/>
                      </a:lnTo>
                      <a:cubicBezTo>
                        <a:pt x="634" y="547"/>
                        <a:pt x="624" y="558"/>
                        <a:pt x="624" y="558"/>
                      </a:cubicBezTo>
                      <a:cubicBezTo>
                        <a:pt x="591" y="602"/>
                        <a:pt x="558" y="646"/>
                        <a:pt x="547" y="700"/>
                      </a:cubicBezTo>
                      <a:cubicBezTo>
                        <a:pt x="536" y="733"/>
                        <a:pt x="536" y="766"/>
                        <a:pt x="547" y="810"/>
                      </a:cubicBezTo>
                      <a:cubicBezTo>
                        <a:pt x="558" y="854"/>
                        <a:pt x="580" y="897"/>
                        <a:pt x="613" y="941"/>
                      </a:cubicBezTo>
                      <a:cubicBezTo>
                        <a:pt x="645" y="996"/>
                        <a:pt x="667" y="1050"/>
                        <a:pt x="678" y="1105"/>
                      </a:cubicBezTo>
                      <a:cubicBezTo>
                        <a:pt x="689" y="1171"/>
                        <a:pt x="678" y="1236"/>
                        <a:pt x="645" y="1280"/>
                      </a:cubicBezTo>
                      <a:cubicBezTo>
                        <a:pt x="634" y="1291"/>
                        <a:pt x="624" y="1302"/>
                        <a:pt x="624" y="1313"/>
                      </a:cubicBezTo>
                      <a:cubicBezTo>
                        <a:pt x="613" y="1324"/>
                        <a:pt x="602" y="1335"/>
                        <a:pt x="591" y="1346"/>
                      </a:cubicBezTo>
                      <a:cubicBezTo>
                        <a:pt x="580" y="1357"/>
                        <a:pt x="558" y="1379"/>
                        <a:pt x="536" y="1379"/>
                      </a:cubicBezTo>
                      <a:cubicBezTo>
                        <a:pt x="481" y="1422"/>
                        <a:pt x="427" y="1455"/>
                        <a:pt x="372" y="1477"/>
                      </a:cubicBezTo>
                      <a:cubicBezTo>
                        <a:pt x="328" y="1488"/>
                        <a:pt x="295" y="1510"/>
                        <a:pt x="263" y="1532"/>
                      </a:cubicBezTo>
                      <a:cubicBezTo>
                        <a:pt x="230" y="1554"/>
                        <a:pt x="197" y="1575"/>
                        <a:pt x="175" y="1608"/>
                      </a:cubicBezTo>
                      <a:cubicBezTo>
                        <a:pt x="153" y="1641"/>
                        <a:pt x="131" y="1674"/>
                        <a:pt x="109" y="1707"/>
                      </a:cubicBezTo>
                      <a:cubicBezTo>
                        <a:pt x="88" y="1750"/>
                        <a:pt x="77" y="1794"/>
                        <a:pt x="66" y="1838"/>
                      </a:cubicBezTo>
                      <a:cubicBezTo>
                        <a:pt x="55" y="1882"/>
                        <a:pt x="33" y="1925"/>
                        <a:pt x="22" y="1980"/>
                      </a:cubicBezTo>
                      <a:cubicBezTo>
                        <a:pt x="22" y="2024"/>
                        <a:pt x="11" y="2068"/>
                        <a:pt x="0" y="2111"/>
                      </a:cubicBezTo>
                      <a:lnTo>
                        <a:pt x="0" y="2166"/>
                      </a:lnTo>
                      <a:lnTo>
                        <a:pt x="0" y="2265"/>
                      </a:lnTo>
                      <a:lnTo>
                        <a:pt x="0" y="2319"/>
                      </a:lnTo>
                      <a:cubicBezTo>
                        <a:pt x="0" y="2341"/>
                        <a:pt x="11" y="2385"/>
                        <a:pt x="22" y="2429"/>
                      </a:cubicBezTo>
                      <a:cubicBezTo>
                        <a:pt x="22" y="2461"/>
                        <a:pt x="22" y="2472"/>
                        <a:pt x="22" y="2494"/>
                      </a:cubicBezTo>
                      <a:cubicBezTo>
                        <a:pt x="33" y="2571"/>
                        <a:pt x="55" y="2636"/>
                        <a:pt x="99" y="2702"/>
                      </a:cubicBezTo>
                      <a:cubicBezTo>
                        <a:pt x="142" y="2790"/>
                        <a:pt x="219" y="2866"/>
                        <a:pt x="306" y="2888"/>
                      </a:cubicBezTo>
                      <a:cubicBezTo>
                        <a:pt x="328" y="2877"/>
                        <a:pt x="361" y="2866"/>
                        <a:pt x="383" y="2855"/>
                      </a:cubicBezTo>
                      <a:cubicBezTo>
                        <a:pt x="350" y="2855"/>
                        <a:pt x="383" y="2833"/>
                        <a:pt x="350" y="2822"/>
                      </a:cubicBezTo>
                      <a:cubicBezTo>
                        <a:pt x="350" y="2822"/>
                        <a:pt x="350" y="2811"/>
                        <a:pt x="350" y="2800"/>
                      </a:cubicBezTo>
                      <a:cubicBezTo>
                        <a:pt x="339" y="2779"/>
                        <a:pt x="328" y="2768"/>
                        <a:pt x="328" y="2746"/>
                      </a:cubicBezTo>
                      <a:cubicBezTo>
                        <a:pt x="317" y="2746"/>
                        <a:pt x="317" y="2724"/>
                        <a:pt x="306" y="2724"/>
                      </a:cubicBezTo>
                      <a:cubicBezTo>
                        <a:pt x="252" y="2702"/>
                        <a:pt x="219" y="2669"/>
                        <a:pt x="197" y="2625"/>
                      </a:cubicBezTo>
                      <a:cubicBezTo>
                        <a:pt x="153" y="2582"/>
                        <a:pt x="131" y="2516"/>
                        <a:pt x="109" y="2461"/>
                      </a:cubicBezTo>
                      <a:cubicBezTo>
                        <a:pt x="109" y="2450"/>
                        <a:pt x="109" y="2450"/>
                        <a:pt x="109" y="2450"/>
                      </a:cubicBezTo>
                      <a:lnTo>
                        <a:pt x="109" y="2385"/>
                      </a:lnTo>
                      <a:cubicBezTo>
                        <a:pt x="109" y="2374"/>
                        <a:pt x="99" y="2330"/>
                        <a:pt x="99" y="2308"/>
                      </a:cubicBezTo>
                      <a:cubicBezTo>
                        <a:pt x="99" y="2265"/>
                        <a:pt x="99" y="2221"/>
                        <a:pt x="99" y="2177"/>
                      </a:cubicBezTo>
                      <a:cubicBezTo>
                        <a:pt x="99" y="2155"/>
                        <a:pt x="109" y="2144"/>
                        <a:pt x="109" y="2133"/>
                      </a:cubicBezTo>
                      <a:cubicBezTo>
                        <a:pt x="109" y="2133"/>
                        <a:pt x="109" y="2122"/>
                        <a:pt x="109" y="2122"/>
                      </a:cubicBezTo>
                      <a:cubicBezTo>
                        <a:pt x="109" y="2111"/>
                        <a:pt x="109" y="2111"/>
                        <a:pt x="109" y="2100"/>
                      </a:cubicBezTo>
                      <a:cubicBezTo>
                        <a:pt x="109" y="1980"/>
                        <a:pt x="142" y="1871"/>
                        <a:pt x="197" y="1772"/>
                      </a:cubicBezTo>
                      <a:cubicBezTo>
                        <a:pt x="252" y="1718"/>
                        <a:pt x="306" y="1674"/>
                        <a:pt x="361" y="1641"/>
                      </a:cubicBezTo>
                      <a:cubicBezTo>
                        <a:pt x="383" y="1619"/>
                        <a:pt x="394" y="1597"/>
                        <a:pt x="416" y="1575"/>
                      </a:cubicBezTo>
                      <a:cubicBezTo>
                        <a:pt x="427" y="1575"/>
                        <a:pt x="438" y="1565"/>
                        <a:pt x="438" y="1565"/>
                      </a:cubicBezTo>
                      <a:cubicBezTo>
                        <a:pt x="449" y="1554"/>
                        <a:pt x="438" y="1554"/>
                        <a:pt x="449" y="1554"/>
                      </a:cubicBezTo>
                      <a:cubicBezTo>
                        <a:pt x="514" y="1521"/>
                        <a:pt x="569" y="1488"/>
                        <a:pt x="634" y="1444"/>
                      </a:cubicBezTo>
                      <a:cubicBezTo>
                        <a:pt x="678" y="1411"/>
                        <a:pt x="711" y="1357"/>
                        <a:pt x="744" y="1313"/>
                      </a:cubicBezTo>
                      <a:cubicBezTo>
                        <a:pt x="755" y="1291"/>
                        <a:pt x="766" y="1280"/>
                        <a:pt x="777" y="1258"/>
                      </a:cubicBezTo>
                      <a:cubicBezTo>
                        <a:pt x="788" y="1215"/>
                        <a:pt x="788" y="1160"/>
                        <a:pt x="788" y="1116"/>
                      </a:cubicBezTo>
                      <a:cubicBezTo>
                        <a:pt x="766" y="1061"/>
                        <a:pt x="744" y="1018"/>
                        <a:pt x="711" y="974"/>
                      </a:cubicBezTo>
                      <a:cubicBezTo>
                        <a:pt x="656" y="897"/>
                        <a:pt x="624" y="799"/>
                        <a:pt x="624" y="700"/>
                      </a:cubicBezTo>
                      <a:cubicBezTo>
                        <a:pt x="645" y="624"/>
                        <a:pt x="700" y="558"/>
                        <a:pt x="777" y="515"/>
                      </a:cubicBezTo>
                      <a:cubicBezTo>
                        <a:pt x="820" y="460"/>
                        <a:pt x="886" y="405"/>
                        <a:pt x="952" y="372"/>
                      </a:cubicBezTo>
                      <a:cubicBezTo>
                        <a:pt x="974" y="361"/>
                        <a:pt x="984" y="340"/>
                        <a:pt x="1006" y="329"/>
                      </a:cubicBezTo>
                      <a:lnTo>
                        <a:pt x="1083" y="296"/>
                      </a:lnTo>
                      <a:cubicBezTo>
                        <a:pt x="1105" y="285"/>
                        <a:pt x="1116" y="263"/>
                        <a:pt x="1138" y="252"/>
                      </a:cubicBezTo>
                      <a:cubicBezTo>
                        <a:pt x="1159" y="230"/>
                        <a:pt x="1225" y="208"/>
                        <a:pt x="1258" y="197"/>
                      </a:cubicBezTo>
                      <a:lnTo>
                        <a:pt x="1280" y="186"/>
                      </a:lnTo>
                      <a:cubicBezTo>
                        <a:pt x="1313" y="165"/>
                        <a:pt x="1334" y="154"/>
                        <a:pt x="1367" y="132"/>
                      </a:cubicBezTo>
                      <a:cubicBezTo>
                        <a:pt x="1444" y="88"/>
                        <a:pt x="1531" y="66"/>
                        <a:pt x="1619" y="55"/>
                      </a:cubicBezTo>
                      <a:cubicBezTo>
                        <a:pt x="1627" y="47"/>
                        <a:pt x="1638" y="45"/>
                        <a:pt x="1649" y="45"/>
                      </a:cubicBezTo>
                      <a:cubicBezTo>
                        <a:pt x="1662" y="45"/>
                        <a:pt x="1674" y="48"/>
                        <a:pt x="1684" y="48"/>
                      </a:cubicBezTo>
                      <a:cubicBezTo>
                        <a:pt x="1689" y="48"/>
                        <a:pt x="1693" y="47"/>
                        <a:pt x="1695" y="44"/>
                      </a:cubicBezTo>
                      <a:cubicBezTo>
                        <a:pt x="1695" y="22"/>
                        <a:pt x="1674" y="11"/>
                        <a:pt x="163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4" name="Google Shape;364;p3"/>
              <p:cNvGrpSpPr/>
              <p:nvPr/>
            </p:nvGrpSpPr>
            <p:grpSpPr>
              <a:xfrm flipH="1">
                <a:off x="7401363" y="1483188"/>
                <a:ext cx="48150" cy="36350"/>
                <a:chOff x="8512150" y="4124863"/>
                <a:chExt cx="48150" cy="36350"/>
              </a:xfrm>
            </p:grpSpPr>
            <p:sp>
              <p:nvSpPr>
                <p:cNvPr id="365" name="Google Shape;365;p3"/>
                <p:cNvSpPr/>
                <p:nvPr/>
              </p:nvSpPr>
              <p:spPr>
                <a:xfrm>
                  <a:off x="8541425" y="4130938"/>
                  <a:ext cx="2475" cy="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" h="78" extrusionOk="0">
                      <a:moveTo>
                        <a:pt x="19" y="4"/>
                      </a:moveTo>
                      <a:cubicBezTo>
                        <a:pt x="19" y="4"/>
                        <a:pt x="19" y="6"/>
                        <a:pt x="22" y="10"/>
                      </a:cubicBezTo>
                      <a:lnTo>
                        <a:pt x="22" y="10"/>
                      </a:lnTo>
                      <a:cubicBezTo>
                        <a:pt x="21" y="6"/>
                        <a:pt x="20" y="4"/>
                        <a:pt x="19" y="4"/>
                      </a:cubicBezTo>
                      <a:close/>
                      <a:moveTo>
                        <a:pt x="0" y="1"/>
                      </a:moveTo>
                      <a:cubicBezTo>
                        <a:pt x="0" y="1"/>
                        <a:pt x="0" y="1"/>
                        <a:pt x="0" y="12"/>
                      </a:cubicBezTo>
                      <a:lnTo>
                        <a:pt x="11" y="23"/>
                      </a:lnTo>
                      <a:cubicBezTo>
                        <a:pt x="11" y="23"/>
                        <a:pt x="22" y="33"/>
                        <a:pt x="22" y="33"/>
                      </a:cubicBezTo>
                      <a:cubicBezTo>
                        <a:pt x="33" y="33"/>
                        <a:pt x="44" y="44"/>
                        <a:pt x="66" y="55"/>
                      </a:cubicBezTo>
                      <a:lnTo>
                        <a:pt x="77" y="66"/>
                      </a:lnTo>
                      <a:lnTo>
                        <a:pt x="98" y="77"/>
                      </a:lnTo>
                      <a:lnTo>
                        <a:pt x="33" y="23"/>
                      </a:lnTo>
                      <a:cubicBezTo>
                        <a:pt x="27" y="17"/>
                        <a:pt x="24" y="13"/>
                        <a:pt x="22" y="10"/>
                      </a:cubicBezTo>
                      <a:lnTo>
                        <a:pt x="22" y="10"/>
                      </a:lnTo>
                      <a:cubicBezTo>
                        <a:pt x="22" y="10"/>
                        <a:pt x="22" y="11"/>
                        <a:pt x="22" y="12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3"/>
                <p:cNvSpPr/>
                <p:nvPr/>
              </p:nvSpPr>
              <p:spPr>
                <a:xfrm>
                  <a:off x="8512150" y="4124863"/>
                  <a:ext cx="48150" cy="3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" h="1454" extrusionOk="0">
                      <a:moveTo>
                        <a:pt x="1291" y="156"/>
                      </a:moveTo>
                      <a:lnTo>
                        <a:pt x="1291" y="178"/>
                      </a:lnTo>
                      <a:lnTo>
                        <a:pt x="1269" y="194"/>
                      </a:lnTo>
                      <a:lnTo>
                        <a:pt x="1269" y="189"/>
                      </a:lnTo>
                      <a:lnTo>
                        <a:pt x="1269" y="167"/>
                      </a:lnTo>
                      <a:lnTo>
                        <a:pt x="1269" y="156"/>
                      </a:lnTo>
                      <a:close/>
                      <a:moveTo>
                        <a:pt x="810" y="112"/>
                      </a:moveTo>
                      <a:lnTo>
                        <a:pt x="876" y="123"/>
                      </a:lnTo>
                      <a:cubicBezTo>
                        <a:pt x="887" y="123"/>
                        <a:pt x="909" y="123"/>
                        <a:pt x="919" y="134"/>
                      </a:cubicBezTo>
                      <a:cubicBezTo>
                        <a:pt x="930" y="134"/>
                        <a:pt x="941" y="134"/>
                        <a:pt x="952" y="145"/>
                      </a:cubicBezTo>
                      <a:lnTo>
                        <a:pt x="1018" y="156"/>
                      </a:lnTo>
                      <a:cubicBezTo>
                        <a:pt x="1018" y="156"/>
                        <a:pt x="1018" y="145"/>
                        <a:pt x="1018" y="145"/>
                      </a:cubicBezTo>
                      <a:cubicBezTo>
                        <a:pt x="1018" y="134"/>
                        <a:pt x="1029" y="134"/>
                        <a:pt x="1051" y="123"/>
                      </a:cubicBezTo>
                      <a:cubicBezTo>
                        <a:pt x="1084" y="134"/>
                        <a:pt x="1105" y="167"/>
                        <a:pt x="1127" y="200"/>
                      </a:cubicBezTo>
                      <a:lnTo>
                        <a:pt x="1138" y="200"/>
                      </a:lnTo>
                      <a:cubicBezTo>
                        <a:pt x="1149" y="200"/>
                        <a:pt x="1149" y="200"/>
                        <a:pt x="1160" y="211"/>
                      </a:cubicBezTo>
                      <a:cubicBezTo>
                        <a:pt x="1160" y="222"/>
                        <a:pt x="1160" y="233"/>
                        <a:pt x="1171" y="233"/>
                      </a:cubicBezTo>
                      <a:lnTo>
                        <a:pt x="1193" y="244"/>
                      </a:lnTo>
                      <a:cubicBezTo>
                        <a:pt x="1182" y="244"/>
                        <a:pt x="1171" y="244"/>
                        <a:pt x="1204" y="266"/>
                      </a:cubicBezTo>
                      <a:lnTo>
                        <a:pt x="1259" y="309"/>
                      </a:lnTo>
                      <a:lnTo>
                        <a:pt x="1302" y="331"/>
                      </a:lnTo>
                      <a:lnTo>
                        <a:pt x="1346" y="375"/>
                      </a:lnTo>
                      <a:lnTo>
                        <a:pt x="1390" y="397"/>
                      </a:lnTo>
                      <a:cubicBezTo>
                        <a:pt x="1401" y="408"/>
                        <a:pt x="1423" y="419"/>
                        <a:pt x="1434" y="430"/>
                      </a:cubicBezTo>
                      <a:lnTo>
                        <a:pt x="1466" y="462"/>
                      </a:lnTo>
                      <a:cubicBezTo>
                        <a:pt x="1477" y="462"/>
                        <a:pt x="1488" y="473"/>
                        <a:pt x="1499" y="484"/>
                      </a:cubicBezTo>
                      <a:cubicBezTo>
                        <a:pt x="1510" y="495"/>
                        <a:pt x="1521" y="506"/>
                        <a:pt x="1532" y="517"/>
                      </a:cubicBezTo>
                      <a:cubicBezTo>
                        <a:pt x="1554" y="539"/>
                        <a:pt x="1565" y="561"/>
                        <a:pt x="1587" y="594"/>
                      </a:cubicBezTo>
                      <a:lnTo>
                        <a:pt x="1587" y="605"/>
                      </a:lnTo>
                      <a:lnTo>
                        <a:pt x="1587" y="616"/>
                      </a:lnTo>
                      <a:cubicBezTo>
                        <a:pt x="1587" y="626"/>
                        <a:pt x="1598" y="637"/>
                        <a:pt x="1598" y="637"/>
                      </a:cubicBezTo>
                      <a:cubicBezTo>
                        <a:pt x="1598" y="648"/>
                        <a:pt x="1598" y="659"/>
                        <a:pt x="1598" y="659"/>
                      </a:cubicBezTo>
                      <a:cubicBezTo>
                        <a:pt x="1598" y="692"/>
                        <a:pt x="1598" y="714"/>
                        <a:pt x="1609" y="747"/>
                      </a:cubicBezTo>
                      <a:cubicBezTo>
                        <a:pt x="1619" y="758"/>
                        <a:pt x="1641" y="769"/>
                        <a:pt x="1652" y="780"/>
                      </a:cubicBezTo>
                      <a:cubicBezTo>
                        <a:pt x="1674" y="791"/>
                        <a:pt x="1696" y="801"/>
                        <a:pt x="1707" y="812"/>
                      </a:cubicBezTo>
                      <a:lnTo>
                        <a:pt x="1718" y="812"/>
                      </a:lnTo>
                      <a:cubicBezTo>
                        <a:pt x="1729" y="823"/>
                        <a:pt x="1729" y="834"/>
                        <a:pt x="1729" y="856"/>
                      </a:cubicBezTo>
                      <a:cubicBezTo>
                        <a:pt x="1751" y="911"/>
                        <a:pt x="1751" y="966"/>
                        <a:pt x="1751" y="1020"/>
                      </a:cubicBezTo>
                      <a:cubicBezTo>
                        <a:pt x="1751" y="1053"/>
                        <a:pt x="1751" y="1075"/>
                        <a:pt x="1740" y="1097"/>
                      </a:cubicBezTo>
                      <a:cubicBezTo>
                        <a:pt x="1740" y="1119"/>
                        <a:pt x="1729" y="1130"/>
                        <a:pt x="1718" y="1151"/>
                      </a:cubicBezTo>
                      <a:cubicBezTo>
                        <a:pt x="1696" y="1173"/>
                        <a:pt x="1685" y="1195"/>
                        <a:pt x="1663" y="1217"/>
                      </a:cubicBezTo>
                      <a:cubicBezTo>
                        <a:pt x="1619" y="1239"/>
                        <a:pt x="1587" y="1250"/>
                        <a:pt x="1543" y="1261"/>
                      </a:cubicBezTo>
                      <a:cubicBezTo>
                        <a:pt x="1510" y="1272"/>
                        <a:pt x="1477" y="1272"/>
                        <a:pt x="1444" y="1272"/>
                      </a:cubicBezTo>
                      <a:lnTo>
                        <a:pt x="1248" y="1272"/>
                      </a:lnTo>
                      <a:cubicBezTo>
                        <a:pt x="1226" y="1272"/>
                        <a:pt x="1204" y="1261"/>
                        <a:pt x="1171" y="1261"/>
                      </a:cubicBezTo>
                      <a:cubicBezTo>
                        <a:pt x="1116" y="1250"/>
                        <a:pt x="1051" y="1239"/>
                        <a:pt x="985" y="1239"/>
                      </a:cubicBezTo>
                      <a:lnTo>
                        <a:pt x="941" y="1239"/>
                      </a:lnTo>
                      <a:lnTo>
                        <a:pt x="930" y="1228"/>
                      </a:lnTo>
                      <a:cubicBezTo>
                        <a:pt x="865" y="1184"/>
                        <a:pt x="799" y="1141"/>
                        <a:pt x="744" y="1097"/>
                      </a:cubicBezTo>
                      <a:cubicBezTo>
                        <a:pt x="701" y="1031"/>
                        <a:pt x="646" y="976"/>
                        <a:pt x="591" y="922"/>
                      </a:cubicBezTo>
                      <a:cubicBezTo>
                        <a:pt x="548" y="878"/>
                        <a:pt x="515" y="834"/>
                        <a:pt x="482" y="791"/>
                      </a:cubicBezTo>
                      <a:cubicBezTo>
                        <a:pt x="427" y="703"/>
                        <a:pt x="362" y="626"/>
                        <a:pt x="318" y="539"/>
                      </a:cubicBezTo>
                      <a:cubicBezTo>
                        <a:pt x="285" y="495"/>
                        <a:pt x="263" y="451"/>
                        <a:pt x="241" y="419"/>
                      </a:cubicBezTo>
                      <a:cubicBezTo>
                        <a:pt x="230" y="397"/>
                        <a:pt x="230" y="386"/>
                        <a:pt x="219" y="364"/>
                      </a:cubicBezTo>
                      <a:cubicBezTo>
                        <a:pt x="230" y="353"/>
                        <a:pt x="241" y="342"/>
                        <a:pt x="241" y="342"/>
                      </a:cubicBezTo>
                      <a:cubicBezTo>
                        <a:pt x="307" y="287"/>
                        <a:pt x="373" y="244"/>
                        <a:pt x="449" y="222"/>
                      </a:cubicBezTo>
                      <a:cubicBezTo>
                        <a:pt x="449" y="200"/>
                        <a:pt x="460" y="189"/>
                        <a:pt x="471" y="178"/>
                      </a:cubicBezTo>
                      <a:cubicBezTo>
                        <a:pt x="504" y="156"/>
                        <a:pt x="548" y="134"/>
                        <a:pt x="591" y="134"/>
                      </a:cubicBezTo>
                      <a:cubicBezTo>
                        <a:pt x="646" y="112"/>
                        <a:pt x="712" y="112"/>
                        <a:pt x="777" y="112"/>
                      </a:cubicBezTo>
                      <a:close/>
                      <a:moveTo>
                        <a:pt x="761" y="0"/>
                      </a:moveTo>
                      <a:cubicBezTo>
                        <a:pt x="671" y="0"/>
                        <a:pt x="580" y="9"/>
                        <a:pt x="493" y="25"/>
                      </a:cubicBezTo>
                      <a:cubicBezTo>
                        <a:pt x="384" y="58"/>
                        <a:pt x="274" y="101"/>
                        <a:pt x="187" y="178"/>
                      </a:cubicBezTo>
                      <a:cubicBezTo>
                        <a:pt x="143" y="200"/>
                        <a:pt x="110" y="222"/>
                        <a:pt x="88" y="255"/>
                      </a:cubicBezTo>
                      <a:lnTo>
                        <a:pt x="23" y="331"/>
                      </a:lnTo>
                      <a:lnTo>
                        <a:pt x="12" y="353"/>
                      </a:lnTo>
                      <a:cubicBezTo>
                        <a:pt x="12" y="353"/>
                        <a:pt x="1" y="364"/>
                        <a:pt x="12" y="364"/>
                      </a:cubicBezTo>
                      <a:lnTo>
                        <a:pt x="34" y="408"/>
                      </a:lnTo>
                      <a:lnTo>
                        <a:pt x="165" y="616"/>
                      </a:lnTo>
                      <a:cubicBezTo>
                        <a:pt x="241" y="747"/>
                        <a:pt x="329" y="867"/>
                        <a:pt x="427" y="976"/>
                      </a:cubicBezTo>
                      <a:lnTo>
                        <a:pt x="569" y="1141"/>
                      </a:lnTo>
                      <a:cubicBezTo>
                        <a:pt x="635" y="1206"/>
                        <a:pt x="701" y="1272"/>
                        <a:pt x="766" y="1337"/>
                      </a:cubicBezTo>
                      <a:lnTo>
                        <a:pt x="777" y="1348"/>
                      </a:lnTo>
                      <a:cubicBezTo>
                        <a:pt x="799" y="1359"/>
                        <a:pt x="821" y="1370"/>
                        <a:pt x="843" y="1392"/>
                      </a:cubicBezTo>
                      <a:cubicBezTo>
                        <a:pt x="854" y="1403"/>
                        <a:pt x="876" y="1403"/>
                        <a:pt x="887" y="1414"/>
                      </a:cubicBezTo>
                      <a:lnTo>
                        <a:pt x="941" y="1414"/>
                      </a:lnTo>
                      <a:cubicBezTo>
                        <a:pt x="1029" y="1425"/>
                        <a:pt x="1127" y="1436"/>
                        <a:pt x="1215" y="1447"/>
                      </a:cubicBezTo>
                      <a:cubicBezTo>
                        <a:pt x="1260" y="1451"/>
                        <a:pt x="1307" y="1454"/>
                        <a:pt x="1355" y="1454"/>
                      </a:cubicBezTo>
                      <a:cubicBezTo>
                        <a:pt x="1422" y="1454"/>
                        <a:pt x="1490" y="1449"/>
                        <a:pt x="1554" y="1436"/>
                      </a:cubicBezTo>
                      <a:cubicBezTo>
                        <a:pt x="1674" y="1425"/>
                        <a:pt x="1773" y="1359"/>
                        <a:pt x="1849" y="1272"/>
                      </a:cubicBezTo>
                      <a:cubicBezTo>
                        <a:pt x="1871" y="1239"/>
                        <a:pt x="1882" y="1217"/>
                        <a:pt x="1893" y="1195"/>
                      </a:cubicBezTo>
                      <a:cubicBezTo>
                        <a:pt x="1904" y="1173"/>
                        <a:pt x="1904" y="1151"/>
                        <a:pt x="1915" y="1141"/>
                      </a:cubicBezTo>
                      <a:lnTo>
                        <a:pt x="1915" y="1097"/>
                      </a:lnTo>
                      <a:cubicBezTo>
                        <a:pt x="1915" y="1042"/>
                        <a:pt x="1926" y="998"/>
                        <a:pt x="1926" y="944"/>
                      </a:cubicBezTo>
                      <a:cubicBezTo>
                        <a:pt x="1926" y="878"/>
                        <a:pt x="1926" y="812"/>
                        <a:pt x="1904" y="747"/>
                      </a:cubicBezTo>
                      <a:cubicBezTo>
                        <a:pt x="1871" y="681"/>
                        <a:pt x="1827" y="626"/>
                        <a:pt x="1762" y="583"/>
                      </a:cubicBezTo>
                      <a:cubicBezTo>
                        <a:pt x="1740" y="572"/>
                        <a:pt x="1718" y="572"/>
                        <a:pt x="1696" y="561"/>
                      </a:cubicBezTo>
                      <a:cubicBezTo>
                        <a:pt x="1707" y="550"/>
                        <a:pt x="1718" y="539"/>
                        <a:pt x="1718" y="517"/>
                      </a:cubicBezTo>
                      <a:cubicBezTo>
                        <a:pt x="1729" y="473"/>
                        <a:pt x="1707" y="419"/>
                        <a:pt x="1663" y="397"/>
                      </a:cubicBezTo>
                      <a:lnTo>
                        <a:pt x="1576" y="342"/>
                      </a:lnTo>
                      <a:cubicBezTo>
                        <a:pt x="1532" y="298"/>
                        <a:pt x="1488" y="266"/>
                        <a:pt x="1444" y="233"/>
                      </a:cubicBezTo>
                      <a:cubicBezTo>
                        <a:pt x="1401" y="200"/>
                        <a:pt x="1357" y="189"/>
                        <a:pt x="1324" y="167"/>
                      </a:cubicBezTo>
                      <a:cubicBezTo>
                        <a:pt x="1313" y="145"/>
                        <a:pt x="1302" y="145"/>
                        <a:pt x="1302" y="134"/>
                      </a:cubicBezTo>
                      <a:lnTo>
                        <a:pt x="1259" y="112"/>
                      </a:lnTo>
                      <a:cubicBezTo>
                        <a:pt x="1193" y="69"/>
                        <a:pt x="1105" y="47"/>
                        <a:pt x="1029" y="25"/>
                      </a:cubicBezTo>
                      <a:cubicBezTo>
                        <a:pt x="941" y="9"/>
                        <a:pt x="851" y="0"/>
                        <a:pt x="76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3"/>
                <p:cNvSpPr/>
                <p:nvPr/>
              </p:nvSpPr>
              <p:spPr>
                <a:xfrm>
                  <a:off x="8527475" y="4128763"/>
                  <a:ext cx="4125" cy="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" h="23" extrusionOk="0">
                      <a:moveTo>
                        <a:pt x="110" y="0"/>
                      </a:moveTo>
                      <a:cubicBezTo>
                        <a:pt x="88" y="0"/>
                        <a:pt x="66" y="0"/>
                        <a:pt x="44" y="11"/>
                      </a:cubicBezTo>
                      <a:cubicBezTo>
                        <a:pt x="33" y="11"/>
                        <a:pt x="11" y="11"/>
                        <a:pt x="0" y="22"/>
                      </a:cubicBezTo>
                      <a:cubicBezTo>
                        <a:pt x="33" y="22"/>
                        <a:pt x="77" y="22"/>
                        <a:pt x="110" y="11"/>
                      </a:cubicBezTo>
                      <a:cubicBezTo>
                        <a:pt x="121" y="11"/>
                        <a:pt x="142" y="0"/>
                        <a:pt x="1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368;p3"/>
                <p:cNvSpPr/>
                <p:nvPr/>
              </p:nvSpPr>
              <p:spPr>
                <a:xfrm>
                  <a:off x="8521450" y="4127663"/>
                  <a:ext cx="32575" cy="2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" h="1007" extrusionOk="0">
                      <a:moveTo>
                        <a:pt x="416" y="0"/>
                      </a:moveTo>
                      <a:cubicBezTo>
                        <a:pt x="351" y="0"/>
                        <a:pt x="296" y="0"/>
                        <a:pt x="230" y="22"/>
                      </a:cubicBezTo>
                      <a:cubicBezTo>
                        <a:pt x="187" y="22"/>
                        <a:pt x="143" y="44"/>
                        <a:pt x="110" y="66"/>
                      </a:cubicBezTo>
                      <a:cubicBezTo>
                        <a:pt x="99" y="77"/>
                        <a:pt x="88" y="88"/>
                        <a:pt x="88" y="110"/>
                      </a:cubicBezTo>
                      <a:lnTo>
                        <a:pt x="55" y="121"/>
                      </a:lnTo>
                      <a:cubicBezTo>
                        <a:pt x="33" y="154"/>
                        <a:pt x="12" y="186"/>
                        <a:pt x="1" y="219"/>
                      </a:cubicBezTo>
                      <a:cubicBezTo>
                        <a:pt x="1" y="252"/>
                        <a:pt x="1" y="274"/>
                        <a:pt x="1" y="307"/>
                      </a:cubicBezTo>
                      <a:cubicBezTo>
                        <a:pt x="1" y="318"/>
                        <a:pt x="1" y="329"/>
                        <a:pt x="1" y="339"/>
                      </a:cubicBezTo>
                      <a:cubicBezTo>
                        <a:pt x="12" y="361"/>
                        <a:pt x="22" y="372"/>
                        <a:pt x="33" y="394"/>
                      </a:cubicBezTo>
                      <a:cubicBezTo>
                        <a:pt x="55" y="416"/>
                        <a:pt x="77" y="427"/>
                        <a:pt x="99" y="449"/>
                      </a:cubicBezTo>
                      <a:cubicBezTo>
                        <a:pt x="132" y="471"/>
                        <a:pt x="176" y="504"/>
                        <a:pt x="208" y="547"/>
                      </a:cubicBezTo>
                      <a:cubicBezTo>
                        <a:pt x="230" y="580"/>
                        <a:pt x="241" y="624"/>
                        <a:pt x="230" y="668"/>
                      </a:cubicBezTo>
                      <a:cubicBezTo>
                        <a:pt x="252" y="711"/>
                        <a:pt x="274" y="744"/>
                        <a:pt x="296" y="777"/>
                      </a:cubicBezTo>
                      <a:lnTo>
                        <a:pt x="329" y="799"/>
                      </a:lnTo>
                      <a:cubicBezTo>
                        <a:pt x="340" y="810"/>
                        <a:pt x="351" y="821"/>
                        <a:pt x="351" y="832"/>
                      </a:cubicBezTo>
                      <a:cubicBezTo>
                        <a:pt x="362" y="832"/>
                        <a:pt x="372" y="843"/>
                        <a:pt x="383" y="854"/>
                      </a:cubicBezTo>
                      <a:cubicBezTo>
                        <a:pt x="394" y="864"/>
                        <a:pt x="427" y="886"/>
                        <a:pt x="449" y="908"/>
                      </a:cubicBezTo>
                      <a:cubicBezTo>
                        <a:pt x="460" y="919"/>
                        <a:pt x="471" y="919"/>
                        <a:pt x="482" y="930"/>
                      </a:cubicBezTo>
                      <a:cubicBezTo>
                        <a:pt x="515" y="963"/>
                        <a:pt x="558" y="985"/>
                        <a:pt x="602" y="1007"/>
                      </a:cubicBezTo>
                      <a:cubicBezTo>
                        <a:pt x="624" y="1007"/>
                        <a:pt x="646" y="996"/>
                        <a:pt x="635" y="985"/>
                      </a:cubicBezTo>
                      <a:cubicBezTo>
                        <a:pt x="635" y="974"/>
                        <a:pt x="602" y="985"/>
                        <a:pt x="569" y="963"/>
                      </a:cubicBezTo>
                      <a:cubicBezTo>
                        <a:pt x="547" y="941"/>
                        <a:pt x="515" y="919"/>
                        <a:pt x="504" y="919"/>
                      </a:cubicBezTo>
                      <a:cubicBezTo>
                        <a:pt x="493" y="908"/>
                        <a:pt x="460" y="875"/>
                        <a:pt x="438" y="864"/>
                      </a:cubicBezTo>
                      <a:cubicBezTo>
                        <a:pt x="394" y="832"/>
                        <a:pt x="362" y="799"/>
                        <a:pt x="340" y="766"/>
                      </a:cubicBezTo>
                      <a:cubicBezTo>
                        <a:pt x="296" y="733"/>
                        <a:pt x="274" y="689"/>
                        <a:pt x="263" y="646"/>
                      </a:cubicBezTo>
                      <a:lnTo>
                        <a:pt x="263" y="602"/>
                      </a:lnTo>
                      <a:cubicBezTo>
                        <a:pt x="263" y="602"/>
                        <a:pt x="263" y="602"/>
                        <a:pt x="263" y="591"/>
                      </a:cubicBezTo>
                      <a:cubicBezTo>
                        <a:pt x="252" y="569"/>
                        <a:pt x="252" y="547"/>
                        <a:pt x="241" y="525"/>
                      </a:cubicBezTo>
                      <a:cubicBezTo>
                        <a:pt x="230" y="504"/>
                        <a:pt x="219" y="493"/>
                        <a:pt x="208" y="482"/>
                      </a:cubicBezTo>
                      <a:cubicBezTo>
                        <a:pt x="187" y="471"/>
                        <a:pt x="165" y="449"/>
                        <a:pt x="143" y="438"/>
                      </a:cubicBezTo>
                      <a:cubicBezTo>
                        <a:pt x="121" y="416"/>
                        <a:pt x="110" y="394"/>
                        <a:pt x="88" y="372"/>
                      </a:cubicBezTo>
                      <a:cubicBezTo>
                        <a:pt x="66" y="350"/>
                        <a:pt x="55" y="318"/>
                        <a:pt x="55" y="296"/>
                      </a:cubicBezTo>
                      <a:lnTo>
                        <a:pt x="55" y="274"/>
                      </a:lnTo>
                      <a:cubicBezTo>
                        <a:pt x="55" y="263"/>
                        <a:pt x="55" y="252"/>
                        <a:pt x="55" y="252"/>
                      </a:cubicBezTo>
                      <a:cubicBezTo>
                        <a:pt x="55" y="241"/>
                        <a:pt x="55" y="230"/>
                        <a:pt x="66" y="219"/>
                      </a:cubicBezTo>
                      <a:cubicBezTo>
                        <a:pt x="66" y="186"/>
                        <a:pt x="88" y="164"/>
                        <a:pt x="110" y="143"/>
                      </a:cubicBezTo>
                      <a:cubicBezTo>
                        <a:pt x="121" y="132"/>
                        <a:pt x="132" y="121"/>
                        <a:pt x="154" y="121"/>
                      </a:cubicBezTo>
                      <a:cubicBezTo>
                        <a:pt x="165" y="110"/>
                        <a:pt x="176" y="99"/>
                        <a:pt x="187" y="88"/>
                      </a:cubicBezTo>
                      <a:cubicBezTo>
                        <a:pt x="197" y="88"/>
                        <a:pt x="219" y="77"/>
                        <a:pt x="230" y="77"/>
                      </a:cubicBezTo>
                      <a:lnTo>
                        <a:pt x="252" y="66"/>
                      </a:lnTo>
                      <a:cubicBezTo>
                        <a:pt x="263" y="55"/>
                        <a:pt x="274" y="55"/>
                        <a:pt x="285" y="44"/>
                      </a:cubicBezTo>
                      <a:lnTo>
                        <a:pt x="405" y="44"/>
                      </a:lnTo>
                      <a:lnTo>
                        <a:pt x="471" y="55"/>
                      </a:lnTo>
                      <a:lnTo>
                        <a:pt x="504" y="66"/>
                      </a:lnTo>
                      <a:lnTo>
                        <a:pt x="547" y="77"/>
                      </a:lnTo>
                      <a:lnTo>
                        <a:pt x="569" y="88"/>
                      </a:lnTo>
                      <a:cubicBezTo>
                        <a:pt x="602" y="99"/>
                        <a:pt x="635" y="110"/>
                        <a:pt x="668" y="121"/>
                      </a:cubicBezTo>
                      <a:cubicBezTo>
                        <a:pt x="690" y="132"/>
                        <a:pt x="712" y="154"/>
                        <a:pt x="733" y="164"/>
                      </a:cubicBezTo>
                      <a:cubicBezTo>
                        <a:pt x="744" y="175"/>
                        <a:pt x="766" y="186"/>
                        <a:pt x="777" y="197"/>
                      </a:cubicBezTo>
                      <a:cubicBezTo>
                        <a:pt x="788" y="197"/>
                        <a:pt x="799" y="208"/>
                        <a:pt x="799" y="219"/>
                      </a:cubicBezTo>
                      <a:lnTo>
                        <a:pt x="843" y="230"/>
                      </a:lnTo>
                      <a:cubicBezTo>
                        <a:pt x="854" y="241"/>
                        <a:pt x="865" y="252"/>
                        <a:pt x="887" y="263"/>
                      </a:cubicBezTo>
                      <a:cubicBezTo>
                        <a:pt x="887" y="263"/>
                        <a:pt x="887" y="263"/>
                        <a:pt x="897" y="274"/>
                      </a:cubicBezTo>
                      <a:cubicBezTo>
                        <a:pt x="941" y="296"/>
                        <a:pt x="974" y="329"/>
                        <a:pt x="1007" y="361"/>
                      </a:cubicBezTo>
                      <a:cubicBezTo>
                        <a:pt x="1029" y="383"/>
                        <a:pt x="1051" y="405"/>
                        <a:pt x="1072" y="438"/>
                      </a:cubicBezTo>
                      <a:lnTo>
                        <a:pt x="1105" y="449"/>
                      </a:lnTo>
                      <a:lnTo>
                        <a:pt x="1116" y="449"/>
                      </a:lnTo>
                      <a:cubicBezTo>
                        <a:pt x="1116" y="460"/>
                        <a:pt x="1127" y="460"/>
                        <a:pt x="1127" y="471"/>
                      </a:cubicBezTo>
                      <a:cubicBezTo>
                        <a:pt x="1138" y="482"/>
                        <a:pt x="1149" y="493"/>
                        <a:pt x="1149" y="504"/>
                      </a:cubicBezTo>
                      <a:cubicBezTo>
                        <a:pt x="1160" y="525"/>
                        <a:pt x="1171" y="536"/>
                        <a:pt x="1171" y="558"/>
                      </a:cubicBezTo>
                      <a:lnTo>
                        <a:pt x="1171" y="580"/>
                      </a:lnTo>
                      <a:lnTo>
                        <a:pt x="1171" y="624"/>
                      </a:lnTo>
                      <a:cubicBezTo>
                        <a:pt x="1182" y="646"/>
                        <a:pt x="1193" y="668"/>
                        <a:pt x="1204" y="679"/>
                      </a:cubicBezTo>
                      <a:cubicBezTo>
                        <a:pt x="1215" y="722"/>
                        <a:pt x="1237" y="766"/>
                        <a:pt x="1247" y="799"/>
                      </a:cubicBezTo>
                      <a:cubicBezTo>
                        <a:pt x="1258" y="832"/>
                        <a:pt x="1237" y="854"/>
                        <a:pt x="1204" y="875"/>
                      </a:cubicBezTo>
                      <a:cubicBezTo>
                        <a:pt x="1182" y="886"/>
                        <a:pt x="1160" y="897"/>
                        <a:pt x="1127" y="908"/>
                      </a:cubicBezTo>
                      <a:lnTo>
                        <a:pt x="1105" y="919"/>
                      </a:lnTo>
                      <a:lnTo>
                        <a:pt x="1062" y="919"/>
                      </a:lnTo>
                      <a:cubicBezTo>
                        <a:pt x="1051" y="925"/>
                        <a:pt x="1040" y="927"/>
                        <a:pt x="1030" y="927"/>
                      </a:cubicBezTo>
                      <a:cubicBezTo>
                        <a:pt x="1021" y="927"/>
                        <a:pt x="1012" y="925"/>
                        <a:pt x="1007" y="919"/>
                      </a:cubicBezTo>
                      <a:lnTo>
                        <a:pt x="963" y="919"/>
                      </a:lnTo>
                      <a:cubicBezTo>
                        <a:pt x="930" y="919"/>
                        <a:pt x="887" y="908"/>
                        <a:pt x="854" y="897"/>
                      </a:cubicBezTo>
                      <a:cubicBezTo>
                        <a:pt x="843" y="897"/>
                        <a:pt x="821" y="897"/>
                        <a:pt x="821" y="908"/>
                      </a:cubicBezTo>
                      <a:cubicBezTo>
                        <a:pt x="821" y="919"/>
                        <a:pt x="854" y="930"/>
                        <a:pt x="887" y="941"/>
                      </a:cubicBezTo>
                      <a:lnTo>
                        <a:pt x="952" y="941"/>
                      </a:lnTo>
                      <a:cubicBezTo>
                        <a:pt x="974" y="952"/>
                        <a:pt x="1007" y="952"/>
                        <a:pt x="1029" y="952"/>
                      </a:cubicBezTo>
                      <a:cubicBezTo>
                        <a:pt x="1062" y="952"/>
                        <a:pt x="1105" y="941"/>
                        <a:pt x="1149" y="941"/>
                      </a:cubicBezTo>
                      <a:cubicBezTo>
                        <a:pt x="1182" y="930"/>
                        <a:pt x="1226" y="908"/>
                        <a:pt x="1258" y="886"/>
                      </a:cubicBezTo>
                      <a:lnTo>
                        <a:pt x="1291" y="864"/>
                      </a:lnTo>
                      <a:lnTo>
                        <a:pt x="1291" y="854"/>
                      </a:lnTo>
                      <a:cubicBezTo>
                        <a:pt x="1302" y="832"/>
                        <a:pt x="1302" y="810"/>
                        <a:pt x="1302" y="788"/>
                      </a:cubicBezTo>
                      <a:cubicBezTo>
                        <a:pt x="1302" y="766"/>
                        <a:pt x="1302" y="755"/>
                        <a:pt x="1291" y="744"/>
                      </a:cubicBezTo>
                      <a:cubicBezTo>
                        <a:pt x="1291" y="722"/>
                        <a:pt x="1269" y="711"/>
                        <a:pt x="1269" y="700"/>
                      </a:cubicBezTo>
                      <a:cubicBezTo>
                        <a:pt x="1258" y="679"/>
                        <a:pt x="1247" y="657"/>
                        <a:pt x="1247" y="624"/>
                      </a:cubicBezTo>
                      <a:cubicBezTo>
                        <a:pt x="1247" y="602"/>
                        <a:pt x="1247" y="569"/>
                        <a:pt x="1237" y="536"/>
                      </a:cubicBezTo>
                      <a:cubicBezTo>
                        <a:pt x="1237" y="536"/>
                        <a:pt x="1237" y="525"/>
                        <a:pt x="1237" y="514"/>
                      </a:cubicBezTo>
                      <a:cubicBezTo>
                        <a:pt x="1237" y="514"/>
                        <a:pt x="1226" y="504"/>
                        <a:pt x="1226" y="504"/>
                      </a:cubicBezTo>
                      <a:lnTo>
                        <a:pt x="1226" y="493"/>
                      </a:lnTo>
                      <a:lnTo>
                        <a:pt x="1226" y="471"/>
                      </a:lnTo>
                      <a:cubicBezTo>
                        <a:pt x="1204" y="449"/>
                        <a:pt x="1193" y="427"/>
                        <a:pt x="1171" y="405"/>
                      </a:cubicBezTo>
                      <a:cubicBezTo>
                        <a:pt x="1160" y="394"/>
                        <a:pt x="1149" y="383"/>
                        <a:pt x="1138" y="372"/>
                      </a:cubicBezTo>
                      <a:cubicBezTo>
                        <a:pt x="1127" y="361"/>
                        <a:pt x="1116" y="350"/>
                        <a:pt x="1105" y="339"/>
                      </a:cubicBezTo>
                      <a:lnTo>
                        <a:pt x="1072" y="318"/>
                      </a:lnTo>
                      <a:cubicBezTo>
                        <a:pt x="1062" y="307"/>
                        <a:pt x="1040" y="296"/>
                        <a:pt x="1029" y="285"/>
                      </a:cubicBezTo>
                      <a:lnTo>
                        <a:pt x="985" y="252"/>
                      </a:lnTo>
                      <a:lnTo>
                        <a:pt x="941" y="219"/>
                      </a:lnTo>
                      <a:lnTo>
                        <a:pt x="897" y="197"/>
                      </a:lnTo>
                      <a:lnTo>
                        <a:pt x="887" y="186"/>
                      </a:lnTo>
                      <a:lnTo>
                        <a:pt x="865" y="175"/>
                      </a:lnTo>
                      <a:cubicBezTo>
                        <a:pt x="854" y="175"/>
                        <a:pt x="843" y="164"/>
                        <a:pt x="832" y="164"/>
                      </a:cubicBezTo>
                      <a:cubicBezTo>
                        <a:pt x="832" y="154"/>
                        <a:pt x="821" y="143"/>
                        <a:pt x="821" y="143"/>
                      </a:cubicBezTo>
                      <a:lnTo>
                        <a:pt x="810" y="132"/>
                      </a:lnTo>
                      <a:cubicBezTo>
                        <a:pt x="810" y="132"/>
                        <a:pt x="810" y="121"/>
                        <a:pt x="810" y="121"/>
                      </a:cubicBezTo>
                      <a:cubicBezTo>
                        <a:pt x="799" y="121"/>
                        <a:pt x="799" y="110"/>
                        <a:pt x="799" y="99"/>
                      </a:cubicBezTo>
                      <a:cubicBezTo>
                        <a:pt x="788" y="99"/>
                        <a:pt x="788" y="88"/>
                        <a:pt x="777" y="88"/>
                      </a:cubicBezTo>
                      <a:lnTo>
                        <a:pt x="766" y="88"/>
                      </a:lnTo>
                      <a:cubicBezTo>
                        <a:pt x="744" y="55"/>
                        <a:pt x="722" y="22"/>
                        <a:pt x="690" y="11"/>
                      </a:cubicBezTo>
                      <a:cubicBezTo>
                        <a:pt x="679" y="22"/>
                        <a:pt x="668" y="22"/>
                        <a:pt x="657" y="33"/>
                      </a:cubicBezTo>
                      <a:cubicBezTo>
                        <a:pt x="666" y="33"/>
                        <a:pt x="659" y="42"/>
                        <a:pt x="665" y="44"/>
                      </a:cubicBezTo>
                      <a:lnTo>
                        <a:pt x="665" y="44"/>
                      </a:lnTo>
                      <a:lnTo>
                        <a:pt x="591" y="33"/>
                      </a:lnTo>
                      <a:cubicBezTo>
                        <a:pt x="580" y="33"/>
                        <a:pt x="569" y="22"/>
                        <a:pt x="558" y="22"/>
                      </a:cubicBezTo>
                      <a:cubicBezTo>
                        <a:pt x="547" y="11"/>
                        <a:pt x="526" y="11"/>
                        <a:pt x="515" y="11"/>
                      </a:cubicBezTo>
                      <a:lnTo>
                        <a:pt x="44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9" name="Google Shape;369;p3"/>
              <p:cNvSpPr/>
              <p:nvPr/>
            </p:nvSpPr>
            <p:spPr>
              <a:xfrm flipH="1">
                <a:off x="7760763" y="1443163"/>
                <a:ext cx="243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975" h="798" extrusionOk="0">
                    <a:moveTo>
                      <a:pt x="480" y="0"/>
                    </a:moveTo>
                    <a:cubicBezTo>
                      <a:pt x="209" y="0"/>
                      <a:pt x="0" y="298"/>
                      <a:pt x="132" y="571"/>
                    </a:cubicBezTo>
                    <a:cubicBezTo>
                      <a:pt x="195" y="713"/>
                      <a:pt x="337" y="798"/>
                      <a:pt x="485" y="798"/>
                    </a:cubicBezTo>
                    <a:cubicBezTo>
                      <a:pt x="543" y="798"/>
                      <a:pt x="602" y="785"/>
                      <a:pt x="657" y="757"/>
                    </a:cubicBezTo>
                    <a:cubicBezTo>
                      <a:pt x="974" y="604"/>
                      <a:pt x="952" y="145"/>
                      <a:pt x="613" y="25"/>
                    </a:cubicBezTo>
                    <a:cubicBezTo>
                      <a:pt x="568" y="8"/>
                      <a:pt x="523" y="0"/>
                      <a:pt x="4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"/>
              <p:cNvSpPr/>
              <p:nvPr/>
            </p:nvSpPr>
            <p:spPr>
              <a:xfrm flipH="1">
                <a:off x="8869675" y="497638"/>
                <a:ext cx="51900" cy="4485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1794" extrusionOk="0">
                    <a:moveTo>
                      <a:pt x="1054" y="0"/>
                    </a:moveTo>
                    <a:cubicBezTo>
                      <a:pt x="479" y="0"/>
                      <a:pt x="0" y="572"/>
                      <a:pt x="206" y="1187"/>
                    </a:cubicBezTo>
                    <a:cubicBezTo>
                      <a:pt x="345" y="1587"/>
                      <a:pt x="702" y="1794"/>
                      <a:pt x="1059" y="1794"/>
                    </a:cubicBezTo>
                    <a:cubicBezTo>
                      <a:pt x="1376" y="1794"/>
                      <a:pt x="1693" y="1631"/>
                      <a:pt x="1857" y="1297"/>
                    </a:cubicBezTo>
                    <a:cubicBezTo>
                      <a:pt x="2076" y="848"/>
                      <a:pt x="1901" y="313"/>
                      <a:pt x="1452" y="94"/>
                    </a:cubicBezTo>
                    <a:cubicBezTo>
                      <a:pt x="1319" y="29"/>
                      <a:pt x="1184" y="0"/>
                      <a:pt x="10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"/>
              <p:cNvSpPr/>
              <p:nvPr/>
            </p:nvSpPr>
            <p:spPr>
              <a:xfrm flipH="1">
                <a:off x="8147125" y="756225"/>
                <a:ext cx="44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1347" extrusionOk="0">
                    <a:moveTo>
                      <a:pt x="897" y="1"/>
                    </a:moveTo>
                    <a:cubicBezTo>
                      <a:pt x="295" y="1"/>
                      <a:pt x="0" y="734"/>
                      <a:pt x="416" y="1149"/>
                    </a:cubicBezTo>
                    <a:cubicBezTo>
                      <a:pt x="547" y="1280"/>
                      <a:pt x="719" y="1346"/>
                      <a:pt x="892" y="1346"/>
                    </a:cubicBezTo>
                    <a:cubicBezTo>
                      <a:pt x="1064" y="1346"/>
                      <a:pt x="1236" y="1280"/>
                      <a:pt x="1367" y="1149"/>
                    </a:cubicBezTo>
                    <a:cubicBezTo>
                      <a:pt x="1794" y="734"/>
                      <a:pt x="1488" y="1"/>
                      <a:pt x="8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"/>
              <p:cNvSpPr/>
              <p:nvPr/>
            </p:nvSpPr>
            <p:spPr>
              <a:xfrm flipH="1">
                <a:off x="8402425" y="1210050"/>
                <a:ext cx="45475" cy="39425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1577" extrusionOk="0">
                    <a:moveTo>
                      <a:pt x="897" y="0"/>
                    </a:moveTo>
                    <a:cubicBezTo>
                      <a:pt x="625" y="0"/>
                      <a:pt x="349" y="139"/>
                      <a:pt x="198" y="427"/>
                    </a:cubicBezTo>
                    <a:cubicBezTo>
                      <a:pt x="1" y="810"/>
                      <a:pt x="154" y="1280"/>
                      <a:pt x="537" y="1488"/>
                    </a:cubicBezTo>
                    <a:cubicBezTo>
                      <a:pt x="656" y="1549"/>
                      <a:pt x="778" y="1576"/>
                      <a:pt x="896" y="1576"/>
                    </a:cubicBezTo>
                    <a:cubicBezTo>
                      <a:pt x="1395" y="1576"/>
                      <a:pt x="1818" y="1087"/>
                      <a:pt x="1641" y="547"/>
                    </a:cubicBezTo>
                    <a:cubicBezTo>
                      <a:pt x="1530" y="188"/>
                      <a:pt x="1215" y="0"/>
                      <a:pt x="8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"/>
              <p:cNvSpPr/>
              <p:nvPr/>
            </p:nvSpPr>
            <p:spPr>
              <a:xfrm flipH="1">
                <a:off x="8796750" y="1064775"/>
                <a:ext cx="676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284" extrusionOk="0">
                    <a:moveTo>
                      <a:pt x="1259" y="0"/>
                    </a:moveTo>
                    <a:cubicBezTo>
                      <a:pt x="775" y="0"/>
                      <a:pt x="296" y="302"/>
                      <a:pt x="154" y="857"/>
                    </a:cubicBezTo>
                    <a:cubicBezTo>
                      <a:pt x="1" y="1469"/>
                      <a:pt x="362" y="2082"/>
                      <a:pt x="974" y="2246"/>
                    </a:cubicBezTo>
                    <a:cubicBezTo>
                      <a:pt x="1074" y="2272"/>
                      <a:pt x="1173" y="2284"/>
                      <a:pt x="1268" y="2284"/>
                    </a:cubicBezTo>
                    <a:cubicBezTo>
                      <a:pt x="2107" y="2284"/>
                      <a:pt x="2704" y="1348"/>
                      <a:pt x="2232" y="562"/>
                    </a:cubicBezTo>
                    <a:cubicBezTo>
                      <a:pt x="2008" y="180"/>
                      <a:pt x="1632" y="0"/>
                      <a:pt x="1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"/>
              <p:cNvSpPr/>
              <p:nvPr/>
            </p:nvSpPr>
            <p:spPr>
              <a:xfrm flipH="1">
                <a:off x="8688138" y="411988"/>
                <a:ext cx="34750" cy="57450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2298" extrusionOk="0">
                    <a:moveTo>
                      <a:pt x="635" y="0"/>
                    </a:moveTo>
                    <a:cubicBezTo>
                      <a:pt x="602" y="0"/>
                      <a:pt x="580" y="22"/>
                      <a:pt x="580" y="55"/>
                    </a:cubicBezTo>
                    <a:lnTo>
                      <a:pt x="580" y="996"/>
                    </a:lnTo>
                    <a:lnTo>
                      <a:pt x="44" y="996"/>
                    </a:lnTo>
                    <a:cubicBezTo>
                      <a:pt x="22" y="996"/>
                      <a:pt x="0" y="1018"/>
                      <a:pt x="0" y="1040"/>
                    </a:cubicBezTo>
                    <a:lnTo>
                      <a:pt x="0" y="1225"/>
                    </a:lnTo>
                    <a:cubicBezTo>
                      <a:pt x="0" y="1247"/>
                      <a:pt x="22" y="1269"/>
                      <a:pt x="44" y="1269"/>
                    </a:cubicBezTo>
                    <a:lnTo>
                      <a:pt x="580" y="1269"/>
                    </a:lnTo>
                    <a:lnTo>
                      <a:pt x="580" y="2254"/>
                    </a:lnTo>
                    <a:cubicBezTo>
                      <a:pt x="580" y="2275"/>
                      <a:pt x="602" y="2297"/>
                      <a:pt x="635" y="2297"/>
                    </a:cubicBezTo>
                    <a:lnTo>
                      <a:pt x="799" y="2297"/>
                    </a:lnTo>
                    <a:cubicBezTo>
                      <a:pt x="831" y="2297"/>
                      <a:pt x="853" y="2275"/>
                      <a:pt x="853" y="2254"/>
                    </a:cubicBezTo>
                    <a:lnTo>
                      <a:pt x="853" y="1269"/>
                    </a:lnTo>
                    <a:lnTo>
                      <a:pt x="1345" y="1269"/>
                    </a:lnTo>
                    <a:cubicBezTo>
                      <a:pt x="1367" y="1269"/>
                      <a:pt x="1389" y="1247"/>
                      <a:pt x="1389" y="1225"/>
                    </a:cubicBezTo>
                    <a:lnTo>
                      <a:pt x="1389" y="1040"/>
                    </a:lnTo>
                    <a:cubicBezTo>
                      <a:pt x="1389" y="1018"/>
                      <a:pt x="1367" y="996"/>
                      <a:pt x="1345" y="996"/>
                    </a:cubicBezTo>
                    <a:lnTo>
                      <a:pt x="853" y="996"/>
                    </a:lnTo>
                    <a:lnTo>
                      <a:pt x="853" y="55"/>
                    </a:lnTo>
                    <a:cubicBezTo>
                      <a:pt x="853" y="22"/>
                      <a:pt x="831" y="0"/>
                      <a:pt x="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"/>
              <p:cNvSpPr/>
              <p:nvPr/>
            </p:nvSpPr>
            <p:spPr>
              <a:xfrm flipH="1">
                <a:off x="7932900" y="1297588"/>
                <a:ext cx="91075" cy="99775"/>
              </a:xfrm>
              <a:custGeom>
                <a:avLst/>
                <a:gdLst/>
                <a:ahLst/>
                <a:cxnLst/>
                <a:rect l="l" t="t" r="r" b="b"/>
                <a:pathLst>
                  <a:path w="3643" h="3991" extrusionOk="0">
                    <a:moveTo>
                      <a:pt x="2144" y="1584"/>
                    </a:moveTo>
                    <a:lnTo>
                      <a:pt x="2144" y="1584"/>
                    </a:lnTo>
                    <a:cubicBezTo>
                      <a:pt x="2155" y="1617"/>
                      <a:pt x="2166" y="1650"/>
                      <a:pt x="2177" y="1682"/>
                    </a:cubicBezTo>
                    <a:lnTo>
                      <a:pt x="2166" y="1682"/>
                    </a:lnTo>
                    <a:lnTo>
                      <a:pt x="2144" y="1584"/>
                    </a:lnTo>
                    <a:close/>
                    <a:moveTo>
                      <a:pt x="1812" y="0"/>
                    </a:moveTo>
                    <a:cubicBezTo>
                      <a:pt x="1787" y="0"/>
                      <a:pt x="1762" y="6"/>
                      <a:pt x="1740" y="20"/>
                    </a:cubicBezTo>
                    <a:cubicBezTo>
                      <a:pt x="1718" y="42"/>
                      <a:pt x="1696" y="64"/>
                      <a:pt x="1696" y="96"/>
                    </a:cubicBezTo>
                    <a:cubicBezTo>
                      <a:pt x="1685" y="118"/>
                      <a:pt x="1696" y="140"/>
                      <a:pt x="1707" y="162"/>
                    </a:cubicBezTo>
                    <a:cubicBezTo>
                      <a:pt x="1718" y="173"/>
                      <a:pt x="1729" y="184"/>
                      <a:pt x="1740" y="184"/>
                    </a:cubicBezTo>
                    <a:lnTo>
                      <a:pt x="1740" y="195"/>
                    </a:lnTo>
                    <a:lnTo>
                      <a:pt x="1718" y="195"/>
                    </a:lnTo>
                    <a:cubicBezTo>
                      <a:pt x="1685" y="326"/>
                      <a:pt x="1630" y="457"/>
                      <a:pt x="1575" y="589"/>
                    </a:cubicBezTo>
                    <a:cubicBezTo>
                      <a:pt x="1586" y="753"/>
                      <a:pt x="1565" y="917"/>
                      <a:pt x="1532" y="1092"/>
                    </a:cubicBezTo>
                    <a:cubicBezTo>
                      <a:pt x="1499" y="1179"/>
                      <a:pt x="1466" y="1267"/>
                      <a:pt x="1444" y="1365"/>
                    </a:cubicBezTo>
                    <a:cubicBezTo>
                      <a:pt x="1433" y="1420"/>
                      <a:pt x="1400" y="1485"/>
                      <a:pt x="1390" y="1518"/>
                    </a:cubicBezTo>
                    <a:cubicBezTo>
                      <a:pt x="1390" y="1540"/>
                      <a:pt x="1390" y="1562"/>
                      <a:pt x="1390" y="1584"/>
                    </a:cubicBezTo>
                    <a:cubicBezTo>
                      <a:pt x="1390" y="1606"/>
                      <a:pt x="1379" y="1628"/>
                      <a:pt x="1379" y="1650"/>
                    </a:cubicBezTo>
                    <a:cubicBezTo>
                      <a:pt x="1368" y="1693"/>
                      <a:pt x="1368" y="1726"/>
                      <a:pt x="1357" y="1748"/>
                    </a:cubicBezTo>
                    <a:lnTo>
                      <a:pt x="1379" y="1726"/>
                    </a:lnTo>
                    <a:lnTo>
                      <a:pt x="1357" y="1770"/>
                    </a:lnTo>
                    <a:lnTo>
                      <a:pt x="1357" y="1748"/>
                    </a:lnTo>
                    <a:lnTo>
                      <a:pt x="1291" y="1814"/>
                    </a:lnTo>
                    <a:lnTo>
                      <a:pt x="1324" y="1814"/>
                    </a:lnTo>
                    <a:lnTo>
                      <a:pt x="1280" y="1835"/>
                    </a:lnTo>
                    <a:lnTo>
                      <a:pt x="1291" y="1814"/>
                    </a:lnTo>
                    <a:lnTo>
                      <a:pt x="1258" y="1814"/>
                    </a:lnTo>
                    <a:cubicBezTo>
                      <a:pt x="1105" y="1835"/>
                      <a:pt x="963" y="1879"/>
                      <a:pt x="821" y="1923"/>
                    </a:cubicBezTo>
                    <a:cubicBezTo>
                      <a:pt x="815" y="1922"/>
                      <a:pt x="809" y="1922"/>
                      <a:pt x="803" y="1922"/>
                    </a:cubicBezTo>
                    <a:cubicBezTo>
                      <a:pt x="717" y="1922"/>
                      <a:pt x="601" y="1989"/>
                      <a:pt x="438" y="2000"/>
                    </a:cubicBezTo>
                    <a:cubicBezTo>
                      <a:pt x="390" y="1983"/>
                      <a:pt x="342" y="1973"/>
                      <a:pt x="294" y="1973"/>
                    </a:cubicBezTo>
                    <a:cubicBezTo>
                      <a:pt x="276" y="1973"/>
                      <a:pt x="259" y="1975"/>
                      <a:pt x="241" y="1978"/>
                    </a:cubicBezTo>
                    <a:cubicBezTo>
                      <a:pt x="197" y="1978"/>
                      <a:pt x="154" y="1989"/>
                      <a:pt x="121" y="2010"/>
                    </a:cubicBezTo>
                    <a:cubicBezTo>
                      <a:pt x="77" y="2021"/>
                      <a:pt x="44" y="2054"/>
                      <a:pt x="22" y="2087"/>
                    </a:cubicBezTo>
                    <a:cubicBezTo>
                      <a:pt x="0" y="2120"/>
                      <a:pt x="0" y="2153"/>
                      <a:pt x="11" y="2185"/>
                    </a:cubicBezTo>
                    <a:cubicBezTo>
                      <a:pt x="11" y="2218"/>
                      <a:pt x="33" y="2251"/>
                      <a:pt x="55" y="2273"/>
                    </a:cubicBezTo>
                    <a:cubicBezTo>
                      <a:pt x="88" y="2295"/>
                      <a:pt x="132" y="2317"/>
                      <a:pt x="175" y="2328"/>
                    </a:cubicBezTo>
                    <a:cubicBezTo>
                      <a:pt x="208" y="2339"/>
                      <a:pt x="241" y="2339"/>
                      <a:pt x="263" y="2350"/>
                    </a:cubicBezTo>
                    <a:cubicBezTo>
                      <a:pt x="427" y="2360"/>
                      <a:pt x="591" y="2371"/>
                      <a:pt x="755" y="2371"/>
                    </a:cubicBezTo>
                    <a:cubicBezTo>
                      <a:pt x="843" y="2382"/>
                      <a:pt x="930" y="2393"/>
                      <a:pt x="1007" y="2415"/>
                    </a:cubicBezTo>
                    <a:cubicBezTo>
                      <a:pt x="1061" y="2415"/>
                      <a:pt x="1105" y="2426"/>
                      <a:pt x="1149" y="2448"/>
                    </a:cubicBezTo>
                    <a:lnTo>
                      <a:pt x="1215" y="2459"/>
                    </a:lnTo>
                    <a:lnTo>
                      <a:pt x="1247" y="2470"/>
                    </a:lnTo>
                    <a:lnTo>
                      <a:pt x="1269" y="2470"/>
                    </a:lnTo>
                    <a:cubicBezTo>
                      <a:pt x="1280" y="2470"/>
                      <a:pt x="1280" y="2481"/>
                      <a:pt x="1280" y="2481"/>
                    </a:cubicBezTo>
                    <a:lnTo>
                      <a:pt x="1280" y="2492"/>
                    </a:lnTo>
                    <a:lnTo>
                      <a:pt x="1280" y="2524"/>
                    </a:lnTo>
                    <a:lnTo>
                      <a:pt x="1280" y="2601"/>
                    </a:lnTo>
                    <a:cubicBezTo>
                      <a:pt x="1280" y="2656"/>
                      <a:pt x="1291" y="2721"/>
                      <a:pt x="1313" y="2776"/>
                    </a:cubicBezTo>
                    <a:cubicBezTo>
                      <a:pt x="1302" y="2874"/>
                      <a:pt x="1313" y="2940"/>
                      <a:pt x="1313" y="3017"/>
                    </a:cubicBezTo>
                    <a:cubicBezTo>
                      <a:pt x="1368" y="3115"/>
                      <a:pt x="1400" y="3235"/>
                      <a:pt x="1400" y="3356"/>
                    </a:cubicBezTo>
                    <a:cubicBezTo>
                      <a:pt x="1444" y="3509"/>
                      <a:pt x="1499" y="3651"/>
                      <a:pt x="1554" y="3782"/>
                    </a:cubicBezTo>
                    <a:lnTo>
                      <a:pt x="1597" y="3881"/>
                    </a:lnTo>
                    <a:cubicBezTo>
                      <a:pt x="1597" y="3892"/>
                      <a:pt x="1608" y="3903"/>
                      <a:pt x="1608" y="3914"/>
                    </a:cubicBezTo>
                    <a:cubicBezTo>
                      <a:pt x="1619" y="3924"/>
                      <a:pt x="1630" y="3935"/>
                      <a:pt x="1641" y="3946"/>
                    </a:cubicBezTo>
                    <a:cubicBezTo>
                      <a:pt x="1663" y="3968"/>
                      <a:pt x="1685" y="3979"/>
                      <a:pt x="1718" y="3990"/>
                    </a:cubicBezTo>
                    <a:cubicBezTo>
                      <a:pt x="1772" y="3990"/>
                      <a:pt x="1827" y="3968"/>
                      <a:pt x="1849" y="3914"/>
                    </a:cubicBezTo>
                    <a:cubicBezTo>
                      <a:pt x="1860" y="3892"/>
                      <a:pt x="1860" y="3870"/>
                      <a:pt x="1871" y="3848"/>
                    </a:cubicBezTo>
                    <a:cubicBezTo>
                      <a:pt x="1871" y="3837"/>
                      <a:pt x="1882" y="3815"/>
                      <a:pt x="1882" y="3793"/>
                    </a:cubicBezTo>
                    <a:cubicBezTo>
                      <a:pt x="1936" y="3760"/>
                      <a:pt x="1947" y="3629"/>
                      <a:pt x="1991" y="3542"/>
                    </a:cubicBezTo>
                    <a:cubicBezTo>
                      <a:pt x="2013" y="3476"/>
                      <a:pt x="2046" y="3465"/>
                      <a:pt x="2068" y="3389"/>
                    </a:cubicBezTo>
                    <a:cubicBezTo>
                      <a:pt x="2100" y="3290"/>
                      <a:pt x="2122" y="3181"/>
                      <a:pt x="2122" y="3082"/>
                    </a:cubicBezTo>
                    <a:cubicBezTo>
                      <a:pt x="2166" y="2962"/>
                      <a:pt x="2199" y="2831"/>
                      <a:pt x="2210" y="2699"/>
                    </a:cubicBezTo>
                    <a:cubicBezTo>
                      <a:pt x="2221" y="2667"/>
                      <a:pt x="2221" y="2623"/>
                      <a:pt x="2232" y="2590"/>
                    </a:cubicBezTo>
                    <a:lnTo>
                      <a:pt x="2232" y="2568"/>
                    </a:lnTo>
                    <a:lnTo>
                      <a:pt x="2232" y="2557"/>
                    </a:lnTo>
                    <a:lnTo>
                      <a:pt x="2243" y="2557"/>
                    </a:lnTo>
                    <a:cubicBezTo>
                      <a:pt x="2330" y="2535"/>
                      <a:pt x="2418" y="2524"/>
                      <a:pt x="2505" y="2514"/>
                    </a:cubicBezTo>
                    <a:cubicBezTo>
                      <a:pt x="2779" y="2492"/>
                      <a:pt x="3052" y="2470"/>
                      <a:pt x="3314" y="2426"/>
                    </a:cubicBezTo>
                    <a:cubicBezTo>
                      <a:pt x="3369" y="2404"/>
                      <a:pt x="3424" y="2382"/>
                      <a:pt x="3479" y="2360"/>
                    </a:cubicBezTo>
                    <a:cubicBezTo>
                      <a:pt x="3511" y="2350"/>
                      <a:pt x="3544" y="2339"/>
                      <a:pt x="3577" y="2317"/>
                    </a:cubicBezTo>
                    <a:cubicBezTo>
                      <a:pt x="3610" y="2284"/>
                      <a:pt x="3632" y="2240"/>
                      <a:pt x="3643" y="2196"/>
                    </a:cubicBezTo>
                    <a:cubicBezTo>
                      <a:pt x="3643" y="2153"/>
                      <a:pt x="3643" y="2109"/>
                      <a:pt x="3621" y="2076"/>
                    </a:cubicBezTo>
                    <a:cubicBezTo>
                      <a:pt x="3599" y="2043"/>
                      <a:pt x="3555" y="2010"/>
                      <a:pt x="3511" y="2000"/>
                    </a:cubicBezTo>
                    <a:lnTo>
                      <a:pt x="3468" y="2000"/>
                    </a:lnTo>
                    <a:lnTo>
                      <a:pt x="3424" y="1989"/>
                    </a:lnTo>
                    <a:lnTo>
                      <a:pt x="3325" y="1978"/>
                    </a:lnTo>
                    <a:cubicBezTo>
                      <a:pt x="3271" y="1967"/>
                      <a:pt x="3205" y="1956"/>
                      <a:pt x="3150" y="1956"/>
                    </a:cubicBezTo>
                    <a:cubicBezTo>
                      <a:pt x="3063" y="1923"/>
                      <a:pt x="2965" y="1901"/>
                      <a:pt x="2866" y="1879"/>
                    </a:cubicBezTo>
                    <a:cubicBezTo>
                      <a:pt x="2691" y="1814"/>
                      <a:pt x="2527" y="1704"/>
                      <a:pt x="2319" y="1628"/>
                    </a:cubicBezTo>
                    <a:lnTo>
                      <a:pt x="2319" y="1628"/>
                    </a:lnTo>
                    <a:cubicBezTo>
                      <a:pt x="2319" y="1634"/>
                      <a:pt x="2319" y="1640"/>
                      <a:pt x="2319" y="1645"/>
                    </a:cubicBezTo>
                    <a:lnTo>
                      <a:pt x="2319" y="1645"/>
                    </a:lnTo>
                    <a:cubicBezTo>
                      <a:pt x="2317" y="1639"/>
                      <a:pt x="2314" y="1633"/>
                      <a:pt x="2308" y="1628"/>
                    </a:cubicBezTo>
                    <a:cubicBezTo>
                      <a:pt x="2306" y="1625"/>
                      <a:pt x="2301" y="1622"/>
                      <a:pt x="2296" y="1620"/>
                    </a:cubicBezTo>
                    <a:lnTo>
                      <a:pt x="2296" y="1620"/>
                    </a:lnTo>
                    <a:lnTo>
                      <a:pt x="2319" y="1628"/>
                    </a:lnTo>
                    <a:cubicBezTo>
                      <a:pt x="2319" y="1617"/>
                      <a:pt x="2319" y="1606"/>
                      <a:pt x="2308" y="1584"/>
                    </a:cubicBezTo>
                    <a:cubicBezTo>
                      <a:pt x="2297" y="1529"/>
                      <a:pt x="2286" y="1475"/>
                      <a:pt x="2265" y="1420"/>
                    </a:cubicBezTo>
                    <a:cubicBezTo>
                      <a:pt x="2232" y="1310"/>
                      <a:pt x="2199" y="1212"/>
                      <a:pt x="2166" y="1103"/>
                    </a:cubicBezTo>
                    <a:cubicBezTo>
                      <a:pt x="2166" y="1070"/>
                      <a:pt x="2166" y="1037"/>
                      <a:pt x="2166" y="1004"/>
                    </a:cubicBezTo>
                    <a:cubicBezTo>
                      <a:pt x="2122" y="851"/>
                      <a:pt x="2090" y="709"/>
                      <a:pt x="2068" y="567"/>
                    </a:cubicBezTo>
                    <a:cubicBezTo>
                      <a:pt x="2046" y="479"/>
                      <a:pt x="2035" y="392"/>
                      <a:pt x="2013" y="304"/>
                    </a:cubicBezTo>
                    <a:lnTo>
                      <a:pt x="1991" y="173"/>
                    </a:lnTo>
                    <a:cubicBezTo>
                      <a:pt x="1991" y="140"/>
                      <a:pt x="1980" y="118"/>
                      <a:pt x="1980" y="107"/>
                    </a:cubicBezTo>
                    <a:cubicBezTo>
                      <a:pt x="1958" y="75"/>
                      <a:pt x="1936" y="53"/>
                      <a:pt x="1915" y="31"/>
                    </a:cubicBezTo>
                    <a:cubicBezTo>
                      <a:pt x="1883" y="12"/>
                      <a:pt x="1847" y="0"/>
                      <a:pt x="18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"/>
              <p:cNvSpPr/>
              <p:nvPr/>
            </p:nvSpPr>
            <p:spPr>
              <a:xfrm flipH="1">
                <a:off x="8281338" y="1869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 flipH="1">
                <a:off x="8273688" y="177138"/>
                <a:ext cx="14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88" extrusionOk="0">
                    <a:moveTo>
                      <a:pt x="34" y="0"/>
                    </a:moveTo>
                    <a:lnTo>
                      <a:pt x="34" y="11"/>
                    </a:lnTo>
                    <a:cubicBezTo>
                      <a:pt x="34" y="11"/>
                      <a:pt x="23" y="22"/>
                      <a:pt x="23" y="22"/>
                    </a:cubicBezTo>
                    <a:cubicBezTo>
                      <a:pt x="23" y="33"/>
                      <a:pt x="12" y="44"/>
                      <a:pt x="12" y="55"/>
                    </a:cubicBezTo>
                    <a:lnTo>
                      <a:pt x="1" y="77"/>
                    </a:lnTo>
                    <a:lnTo>
                      <a:pt x="1" y="88"/>
                    </a:lnTo>
                    <a:lnTo>
                      <a:pt x="34" y="33"/>
                    </a:lnTo>
                    <a:cubicBezTo>
                      <a:pt x="45" y="22"/>
                      <a:pt x="50" y="19"/>
                      <a:pt x="53" y="19"/>
                    </a:cubicBezTo>
                    <a:cubicBezTo>
                      <a:pt x="56" y="19"/>
                      <a:pt x="56" y="22"/>
                      <a:pt x="56" y="22"/>
                    </a:cubicBezTo>
                    <a:cubicBezTo>
                      <a:pt x="56" y="11"/>
                      <a:pt x="56" y="11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 flipH="1">
                <a:off x="7962688" y="498675"/>
                <a:ext cx="31475" cy="4275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710" extrusionOk="0">
                    <a:moveTo>
                      <a:pt x="1149" y="1121"/>
                    </a:moveTo>
                    <a:cubicBezTo>
                      <a:pt x="1146" y="1123"/>
                      <a:pt x="1142" y="1126"/>
                      <a:pt x="1138" y="1130"/>
                    </a:cubicBezTo>
                    <a:lnTo>
                      <a:pt x="1149" y="1130"/>
                    </a:lnTo>
                    <a:cubicBezTo>
                      <a:pt x="1149" y="1127"/>
                      <a:pt x="1149" y="1124"/>
                      <a:pt x="1149" y="1121"/>
                    </a:cubicBezTo>
                    <a:close/>
                    <a:moveTo>
                      <a:pt x="887" y="178"/>
                    </a:moveTo>
                    <a:lnTo>
                      <a:pt x="908" y="200"/>
                    </a:lnTo>
                    <a:cubicBezTo>
                      <a:pt x="963" y="244"/>
                      <a:pt x="996" y="298"/>
                      <a:pt x="1029" y="364"/>
                    </a:cubicBezTo>
                    <a:lnTo>
                      <a:pt x="1062" y="386"/>
                    </a:lnTo>
                    <a:cubicBezTo>
                      <a:pt x="1083" y="408"/>
                      <a:pt x="1105" y="452"/>
                      <a:pt x="1116" y="484"/>
                    </a:cubicBezTo>
                    <a:cubicBezTo>
                      <a:pt x="1127" y="539"/>
                      <a:pt x="1138" y="594"/>
                      <a:pt x="1149" y="648"/>
                    </a:cubicBezTo>
                    <a:cubicBezTo>
                      <a:pt x="1149" y="648"/>
                      <a:pt x="1149" y="648"/>
                      <a:pt x="1149" y="659"/>
                    </a:cubicBezTo>
                    <a:lnTo>
                      <a:pt x="1149" y="670"/>
                    </a:lnTo>
                    <a:lnTo>
                      <a:pt x="1149" y="736"/>
                    </a:lnTo>
                    <a:cubicBezTo>
                      <a:pt x="1149" y="747"/>
                      <a:pt x="1149" y="758"/>
                      <a:pt x="1149" y="769"/>
                    </a:cubicBezTo>
                    <a:cubicBezTo>
                      <a:pt x="1149" y="780"/>
                      <a:pt x="1149" y="791"/>
                      <a:pt x="1138" y="802"/>
                    </a:cubicBezTo>
                    <a:cubicBezTo>
                      <a:pt x="1127" y="812"/>
                      <a:pt x="1138" y="845"/>
                      <a:pt x="1127" y="867"/>
                    </a:cubicBezTo>
                    <a:cubicBezTo>
                      <a:pt x="1127" y="867"/>
                      <a:pt x="1138" y="867"/>
                      <a:pt x="1138" y="856"/>
                    </a:cubicBezTo>
                    <a:cubicBezTo>
                      <a:pt x="1149" y="867"/>
                      <a:pt x="1149" y="878"/>
                      <a:pt x="1160" y="889"/>
                    </a:cubicBezTo>
                    <a:cubicBezTo>
                      <a:pt x="1149" y="911"/>
                      <a:pt x="1127" y="933"/>
                      <a:pt x="1105" y="955"/>
                    </a:cubicBezTo>
                    <a:cubicBezTo>
                      <a:pt x="1094" y="966"/>
                      <a:pt x="1094" y="966"/>
                      <a:pt x="1094" y="977"/>
                    </a:cubicBezTo>
                    <a:cubicBezTo>
                      <a:pt x="1094" y="987"/>
                      <a:pt x="1094" y="987"/>
                      <a:pt x="1083" y="998"/>
                    </a:cubicBezTo>
                    <a:lnTo>
                      <a:pt x="1062" y="1009"/>
                    </a:lnTo>
                    <a:cubicBezTo>
                      <a:pt x="1062" y="1009"/>
                      <a:pt x="1062" y="1020"/>
                      <a:pt x="1051" y="1020"/>
                    </a:cubicBezTo>
                    <a:cubicBezTo>
                      <a:pt x="1051" y="1020"/>
                      <a:pt x="1051" y="1018"/>
                      <a:pt x="1049" y="1018"/>
                    </a:cubicBezTo>
                    <a:cubicBezTo>
                      <a:pt x="1048" y="1018"/>
                      <a:pt x="1045" y="1020"/>
                      <a:pt x="1040" y="1031"/>
                    </a:cubicBezTo>
                    <a:lnTo>
                      <a:pt x="1007" y="1097"/>
                    </a:lnTo>
                    <a:lnTo>
                      <a:pt x="985" y="1130"/>
                    </a:lnTo>
                    <a:cubicBezTo>
                      <a:pt x="985" y="1141"/>
                      <a:pt x="963" y="1162"/>
                      <a:pt x="963" y="1162"/>
                    </a:cubicBezTo>
                    <a:lnTo>
                      <a:pt x="930" y="1206"/>
                    </a:lnTo>
                    <a:cubicBezTo>
                      <a:pt x="930" y="1217"/>
                      <a:pt x="919" y="1239"/>
                      <a:pt x="908" y="1250"/>
                    </a:cubicBezTo>
                    <a:lnTo>
                      <a:pt x="887" y="1283"/>
                    </a:lnTo>
                    <a:cubicBezTo>
                      <a:pt x="887" y="1294"/>
                      <a:pt x="876" y="1305"/>
                      <a:pt x="865" y="1316"/>
                    </a:cubicBezTo>
                    <a:lnTo>
                      <a:pt x="832" y="1337"/>
                    </a:lnTo>
                    <a:cubicBezTo>
                      <a:pt x="821" y="1359"/>
                      <a:pt x="799" y="1381"/>
                      <a:pt x="777" y="1392"/>
                    </a:cubicBezTo>
                    <a:lnTo>
                      <a:pt x="766" y="1392"/>
                    </a:lnTo>
                    <a:cubicBezTo>
                      <a:pt x="777" y="1403"/>
                      <a:pt x="777" y="1403"/>
                      <a:pt x="777" y="1403"/>
                    </a:cubicBezTo>
                    <a:lnTo>
                      <a:pt x="766" y="1403"/>
                    </a:lnTo>
                    <a:cubicBezTo>
                      <a:pt x="755" y="1403"/>
                      <a:pt x="755" y="1403"/>
                      <a:pt x="744" y="1414"/>
                    </a:cubicBezTo>
                    <a:lnTo>
                      <a:pt x="723" y="1414"/>
                    </a:lnTo>
                    <a:lnTo>
                      <a:pt x="657" y="1425"/>
                    </a:lnTo>
                    <a:cubicBezTo>
                      <a:pt x="646" y="1436"/>
                      <a:pt x="635" y="1458"/>
                      <a:pt x="624" y="1469"/>
                    </a:cubicBezTo>
                    <a:cubicBezTo>
                      <a:pt x="624" y="1480"/>
                      <a:pt x="613" y="1502"/>
                      <a:pt x="613" y="1512"/>
                    </a:cubicBezTo>
                    <a:cubicBezTo>
                      <a:pt x="602" y="1523"/>
                      <a:pt x="613" y="1523"/>
                      <a:pt x="613" y="1523"/>
                    </a:cubicBezTo>
                    <a:cubicBezTo>
                      <a:pt x="591" y="1534"/>
                      <a:pt x="580" y="1534"/>
                      <a:pt x="569" y="1545"/>
                    </a:cubicBezTo>
                    <a:cubicBezTo>
                      <a:pt x="526" y="1556"/>
                      <a:pt x="471" y="1556"/>
                      <a:pt x="427" y="1556"/>
                    </a:cubicBezTo>
                    <a:lnTo>
                      <a:pt x="362" y="1556"/>
                    </a:lnTo>
                    <a:cubicBezTo>
                      <a:pt x="340" y="1545"/>
                      <a:pt x="329" y="1545"/>
                      <a:pt x="307" y="1534"/>
                    </a:cubicBezTo>
                    <a:cubicBezTo>
                      <a:pt x="296" y="1523"/>
                      <a:pt x="274" y="1512"/>
                      <a:pt x="252" y="1491"/>
                    </a:cubicBezTo>
                    <a:cubicBezTo>
                      <a:pt x="230" y="1458"/>
                      <a:pt x="219" y="1425"/>
                      <a:pt x="208" y="1392"/>
                    </a:cubicBezTo>
                    <a:cubicBezTo>
                      <a:pt x="198" y="1359"/>
                      <a:pt x="198" y="1337"/>
                      <a:pt x="187" y="1305"/>
                    </a:cubicBezTo>
                    <a:cubicBezTo>
                      <a:pt x="187" y="1305"/>
                      <a:pt x="176" y="1250"/>
                      <a:pt x="176" y="1239"/>
                    </a:cubicBezTo>
                    <a:cubicBezTo>
                      <a:pt x="187" y="1228"/>
                      <a:pt x="176" y="1152"/>
                      <a:pt x="176" y="1141"/>
                    </a:cubicBezTo>
                    <a:cubicBezTo>
                      <a:pt x="176" y="1119"/>
                      <a:pt x="176" y="1097"/>
                      <a:pt x="176" y="1075"/>
                    </a:cubicBezTo>
                    <a:cubicBezTo>
                      <a:pt x="176" y="1009"/>
                      <a:pt x="187" y="955"/>
                      <a:pt x="176" y="900"/>
                    </a:cubicBezTo>
                    <a:lnTo>
                      <a:pt x="176" y="867"/>
                    </a:lnTo>
                    <a:lnTo>
                      <a:pt x="176" y="856"/>
                    </a:lnTo>
                    <a:cubicBezTo>
                      <a:pt x="208" y="791"/>
                      <a:pt x="252" y="736"/>
                      <a:pt x="285" y="692"/>
                    </a:cubicBezTo>
                    <a:lnTo>
                      <a:pt x="427" y="539"/>
                    </a:lnTo>
                    <a:cubicBezTo>
                      <a:pt x="460" y="495"/>
                      <a:pt x="493" y="462"/>
                      <a:pt x="537" y="430"/>
                    </a:cubicBezTo>
                    <a:cubicBezTo>
                      <a:pt x="602" y="375"/>
                      <a:pt x="668" y="320"/>
                      <a:pt x="744" y="277"/>
                    </a:cubicBezTo>
                    <a:cubicBezTo>
                      <a:pt x="777" y="244"/>
                      <a:pt x="810" y="222"/>
                      <a:pt x="843" y="200"/>
                    </a:cubicBezTo>
                    <a:cubicBezTo>
                      <a:pt x="854" y="189"/>
                      <a:pt x="865" y="189"/>
                      <a:pt x="887" y="178"/>
                    </a:cubicBezTo>
                    <a:close/>
                    <a:moveTo>
                      <a:pt x="882" y="0"/>
                    </a:moveTo>
                    <a:cubicBezTo>
                      <a:pt x="880" y="0"/>
                      <a:pt x="878" y="1"/>
                      <a:pt x="876" y="3"/>
                    </a:cubicBezTo>
                    <a:lnTo>
                      <a:pt x="843" y="25"/>
                    </a:lnTo>
                    <a:lnTo>
                      <a:pt x="668" y="156"/>
                    </a:lnTo>
                    <a:cubicBezTo>
                      <a:pt x="558" y="222"/>
                      <a:pt x="460" y="309"/>
                      <a:pt x="373" y="397"/>
                    </a:cubicBezTo>
                    <a:lnTo>
                      <a:pt x="241" y="539"/>
                    </a:lnTo>
                    <a:cubicBezTo>
                      <a:pt x="176" y="594"/>
                      <a:pt x="132" y="659"/>
                      <a:pt x="77" y="725"/>
                    </a:cubicBezTo>
                    <a:lnTo>
                      <a:pt x="77" y="736"/>
                    </a:lnTo>
                    <a:cubicBezTo>
                      <a:pt x="55" y="747"/>
                      <a:pt x="44" y="769"/>
                      <a:pt x="33" y="791"/>
                    </a:cubicBezTo>
                    <a:cubicBezTo>
                      <a:pt x="33" y="802"/>
                      <a:pt x="23" y="823"/>
                      <a:pt x="23" y="834"/>
                    </a:cubicBezTo>
                    <a:lnTo>
                      <a:pt x="23" y="878"/>
                    </a:lnTo>
                    <a:cubicBezTo>
                      <a:pt x="23" y="966"/>
                      <a:pt x="23" y="1042"/>
                      <a:pt x="12" y="1119"/>
                    </a:cubicBezTo>
                    <a:cubicBezTo>
                      <a:pt x="1" y="1217"/>
                      <a:pt x="12" y="1316"/>
                      <a:pt x="33" y="1414"/>
                    </a:cubicBezTo>
                    <a:cubicBezTo>
                      <a:pt x="55" y="1512"/>
                      <a:pt x="121" y="1611"/>
                      <a:pt x="208" y="1666"/>
                    </a:cubicBezTo>
                    <a:cubicBezTo>
                      <a:pt x="230" y="1677"/>
                      <a:pt x="252" y="1687"/>
                      <a:pt x="274" y="1698"/>
                    </a:cubicBezTo>
                    <a:cubicBezTo>
                      <a:pt x="296" y="1698"/>
                      <a:pt x="307" y="1709"/>
                      <a:pt x="329" y="1709"/>
                    </a:cubicBezTo>
                    <a:lnTo>
                      <a:pt x="493" y="1709"/>
                    </a:lnTo>
                    <a:cubicBezTo>
                      <a:pt x="548" y="1709"/>
                      <a:pt x="613" y="1698"/>
                      <a:pt x="668" y="1677"/>
                    </a:cubicBezTo>
                    <a:cubicBezTo>
                      <a:pt x="723" y="1655"/>
                      <a:pt x="766" y="1600"/>
                      <a:pt x="799" y="1534"/>
                    </a:cubicBezTo>
                    <a:cubicBezTo>
                      <a:pt x="810" y="1523"/>
                      <a:pt x="810" y="1502"/>
                      <a:pt x="810" y="1480"/>
                    </a:cubicBezTo>
                    <a:cubicBezTo>
                      <a:pt x="832" y="1491"/>
                      <a:pt x="843" y="1502"/>
                      <a:pt x="854" y="1502"/>
                    </a:cubicBezTo>
                    <a:cubicBezTo>
                      <a:pt x="898" y="1502"/>
                      <a:pt x="941" y="1480"/>
                      <a:pt x="952" y="1447"/>
                    </a:cubicBezTo>
                    <a:lnTo>
                      <a:pt x="1007" y="1370"/>
                    </a:lnTo>
                    <a:cubicBezTo>
                      <a:pt x="1029" y="1327"/>
                      <a:pt x="1062" y="1283"/>
                      <a:pt x="1094" y="1239"/>
                    </a:cubicBezTo>
                    <a:cubicBezTo>
                      <a:pt x="1105" y="1206"/>
                      <a:pt x="1127" y="1162"/>
                      <a:pt x="1138" y="1130"/>
                    </a:cubicBezTo>
                    <a:lnTo>
                      <a:pt x="1105" y="1097"/>
                    </a:lnTo>
                    <a:lnTo>
                      <a:pt x="1149" y="1097"/>
                    </a:lnTo>
                    <a:cubicBezTo>
                      <a:pt x="1149" y="1097"/>
                      <a:pt x="1149" y="1110"/>
                      <a:pt x="1149" y="1121"/>
                    </a:cubicBezTo>
                    <a:lnTo>
                      <a:pt x="1149" y="1121"/>
                    </a:lnTo>
                    <a:cubicBezTo>
                      <a:pt x="1155" y="1117"/>
                      <a:pt x="1160" y="1115"/>
                      <a:pt x="1160" y="1108"/>
                    </a:cubicBezTo>
                    <a:lnTo>
                      <a:pt x="1182" y="1075"/>
                    </a:lnTo>
                    <a:cubicBezTo>
                      <a:pt x="1215" y="1009"/>
                      <a:pt x="1226" y="933"/>
                      <a:pt x="1237" y="867"/>
                    </a:cubicBezTo>
                    <a:cubicBezTo>
                      <a:pt x="1258" y="703"/>
                      <a:pt x="1248" y="550"/>
                      <a:pt x="1204" y="397"/>
                    </a:cubicBezTo>
                    <a:cubicBezTo>
                      <a:pt x="1171" y="298"/>
                      <a:pt x="1127" y="211"/>
                      <a:pt x="1062" y="145"/>
                    </a:cubicBezTo>
                    <a:cubicBezTo>
                      <a:pt x="1029" y="112"/>
                      <a:pt x="1007" y="91"/>
                      <a:pt x="974" y="58"/>
                    </a:cubicBezTo>
                    <a:lnTo>
                      <a:pt x="908" y="14"/>
                    </a:lnTo>
                    <a:cubicBezTo>
                      <a:pt x="900" y="14"/>
                      <a:pt x="891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 flipH="1">
                <a:off x="8280788" y="109613"/>
                <a:ext cx="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23" h="143" extrusionOk="0">
                    <a:moveTo>
                      <a:pt x="0" y="0"/>
                    </a:moveTo>
                    <a:cubicBezTo>
                      <a:pt x="0" y="33"/>
                      <a:pt x="0" y="66"/>
                      <a:pt x="11" y="88"/>
                    </a:cubicBezTo>
                    <a:cubicBezTo>
                      <a:pt x="11" y="110"/>
                      <a:pt x="22" y="120"/>
                      <a:pt x="22" y="142"/>
                    </a:cubicBezTo>
                    <a:cubicBezTo>
                      <a:pt x="22" y="120"/>
                      <a:pt x="22" y="110"/>
                      <a:pt x="22" y="88"/>
                    </a:cubicBezTo>
                    <a:cubicBezTo>
                      <a:pt x="22" y="77"/>
                      <a:pt x="22" y="55"/>
                      <a:pt x="11" y="33"/>
                    </a:cubicBezTo>
                    <a:cubicBezTo>
                      <a:pt x="11" y="22"/>
                      <a:pt x="0" y="1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 flipH="1">
                <a:off x="8223913" y="378513"/>
                <a:ext cx="114325" cy="124375"/>
              </a:xfrm>
              <a:custGeom>
                <a:avLst/>
                <a:gdLst/>
                <a:ahLst/>
                <a:cxnLst/>
                <a:rect l="l" t="t" r="r" b="b"/>
                <a:pathLst>
                  <a:path w="4573" h="4975" extrusionOk="0">
                    <a:moveTo>
                      <a:pt x="2702" y="1988"/>
                    </a:moveTo>
                    <a:lnTo>
                      <a:pt x="2702" y="1988"/>
                    </a:lnTo>
                    <a:cubicBezTo>
                      <a:pt x="2713" y="2021"/>
                      <a:pt x="2724" y="2065"/>
                      <a:pt x="2745" y="2098"/>
                    </a:cubicBezTo>
                    <a:lnTo>
                      <a:pt x="2724" y="2098"/>
                    </a:lnTo>
                    <a:lnTo>
                      <a:pt x="2702" y="1988"/>
                    </a:lnTo>
                    <a:close/>
                    <a:moveTo>
                      <a:pt x="2920" y="2087"/>
                    </a:moveTo>
                    <a:cubicBezTo>
                      <a:pt x="2925" y="2096"/>
                      <a:pt x="2926" y="2099"/>
                      <a:pt x="2925" y="2099"/>
                    </a:cubicBezTo>
                    <a:cubicBezTo>
                      <a:pt x="2924" y="2099"/>
                      <a:pt x="2920" y="2093"/>
                      <a:pt x="2920" y="2087"/>
                    </a:cubicBezTo>
                    <a:close/>
                    <a:moveTo>
                      <a:pt x="2267" y="1"/>
                    </a:moveTo>
                    <a:cubicBezTo>
                      <a:pt x="2237" y="1"/>
                      <a:pt x="2207" y="7"/>
                      <a:pt x="2177" y="20"/>
                    </a:cubicBezTo>
                    <a:cubicBezTo>
                      <a:pt x="2155" y="42"/>
                      <a:pt x="2144" y="74"/>
                      <a:pt x="2133" y="107"/>
                    </a:cubicBezTo>
                    <a:cubicBezTo>
                      <a:pt x="2122" y="140"/>
                      <a:pt x="2122" y="173"/>
                      <a:pt x="2144" y="195"/>
                    </a:cubicBezTo>
                    <a:cubicBezTo>
                      <a:pt x="2155" y="206"/>
                      <a:pt x="2166" y="217"/>
                      <a:pt x="2188" y="217"/>
                    </a:cubicBezTo>
                    <a:lnTo>
                      <a:pt x="2188" y="227"/>
                    </a:lnTo>
                    <a:lnTo>
                      <a:pt x="2166" y="227"/>
                    </a:lnTo>
                    <a:cubicBezTo>
                      <a:pt x="2111" y="402"/>
                      <a:pt x="2056" y="567"/>
                      <a:pt x="1980" y="720"/>
                    </a:cubicBezTo>
                    <a:cubicBezTo>
                      <a:pt x="1991" y="927"/>
                      <a:pt x="1969" y="1146"/>
                      <a:pt x="1925" y="1343"/>
                    </a:cubicBezTo>
                    <a:cubicBezTo>
                      <a:pt x="1881" y="1463"/>
                      <a:pt x="1849" y="1573"/>
                      <a:pt x="1816" y="1693"/>
                    </a:cubicBezTo>
                    <a:cubicBezTo>
                      <a:pt x="1805" y="1770"/>
                      <a:pt x="1761" y="1857"/>
                      <a:pt x="1750" y="1890"/>
                    </a:cubicBezTo>
                    <a:cubicBezTo>
                      <a:pt x="1750" y="1923"/>
                      <a:pt x="1750" y="1945"/>
                      <a:pt x="1750" y="1977"/>
                    </a:cubicBezTo>
                    <a:cubicBezTo>
                      <a:pt x="1750" y="1999"/>
                      <a:pt x="1739" y="2032"/>
                      <a:pt x="1739" y="2054"/>
                    </a:cubicBezTo>
                    <a:cubicBezTo>
                      <a:pt x="1728" y="2109"/>
                      <a:pt x="1717" y="2142"/>
                      <a:pt x="1717" y="2185"/>
                    </a:cubicBezTo>
                    <a:lnTo>
                      <a:pt x="1739" y="2152"/>
                    </a:lnTo>
                    <a:lnTo>
                      <a:pt x="1706" y="2207"/>
                    </a:lnTo>
                    <a:lnTo>
                      <a:pt x="1706" y="2185"/>
                    </a:lnTo>
                    <a:lnTo>
                      <a:pt x="1630" y="2262"/>
                    </a:lnTo>
                    <a:lnTo>
                      <a:pt x="1674" y="2262"/>
                    </a:lnTo>
                    <a:lnTo>
                      <a:pt x="1619" y="2284"/>
                    </a:lnTo>
                    <a:lnTo>
                      <a:pt x="1619" y="2284"/>
                    </a:lnTo>
                    <a:lnTo>
                      <a:pt x="1630" y="2262"/>
                    </a:lnTo>
                    <a:lnTo>
                      <a:pt x="1586" y="2273"/>
                    </a:lnTo>
                    <a:cubicBezTo>
                      <a:pt x="1400" y="2295"/>
                      <a:pt x="1214" y="2338"/>
                      <a:pt x="1050" y="2415"/>
                    </a:cubicBezTo>
                    <a:cubicBezTo>
                      <a:pt x="1039" y="2413"/>
                      <a:pt x="1028" y="2412"/>
                      <a:pt x="1016" y="2412"/>
                    </a:cubicBezTo>
                    <a:cubicBezTo>
                      <a:pt x="908" y="2412"/>
                      <a:pt x="756" y="2492"/>
                      <a:pt x="569" y="2492"/>
                    </a:cubicBezTo>
                    <a:cubicBezTo>
                      <a:pt x="511" y="2472"/>
                      <a:pt x="452" y="2464"/>
                      <a:pt x="392" y="2464"/>
                    </a:cubicBezTo>
                    <a:cubicBezTo>
                      <a:pt x="315" y="2464"/>
                      <a:pt x="238" y="2478"/>
                      <a:pt x="164" y="2502"/>
                    </a:cubicBezTo>
                    <a:cubicBezTo>
                      <a:pt x="110" y="2524"/>
                      <a:pt x="77" y="2568"/>
                      <a:pt x="44" y="2612"/>
                    </a:cubicBezTo>
                    <a:cubicBezTo>
                      <a:pt x="0" y="2688"/>
                      <a:pt x="22" y="2787"/>
                      <a:pt x="99" y="2842"/>
                    </a:cubicBezTo>
                    <a:cubicBezTo>
                      <a:pt x="142" y="2874"/>
                      <a:pt x="186" y="2907"/>
                      <a:pt x="241" y="2918"/>
                    </a:cubicBezTo>
                    <a:cubicBezTo>
                      <a:pt x="285" y="2929"/>
                      <a:pt x="317" y="2929"/>
                      <a:pt x="350" y="2940"/>
                    </a:cubicBezTo>
                    <a:cubicBezTo>
                      <a:pt x="558" y="2962"/>
                      <a:pt x="766" y="2973"/>
                      <a:pt x="974" y="2973"/>
                    </a:cubicBezTo>
                    <a:cubicBezTo>
                      <a:pt x="1083" y="2984"/>
                      <a:pt x="1181" y="2995"/>
                      <a:pt x="1291" y="3017"/>
                    </a:cubicBezTo>
                    <a:cubicBezTo>
                      <a:pt x="1346" y="3027"/>
                      <a:pt x="1411" y="3049"/>
                      <a:pt x="1466" y="3060"/>
                    </a:cubicBezTo>
                    <a:lnTo>
                      <a:pt x="1542" y="3082"/>
                    </a:lnTo>
                    <a:lnTo>
                      <a:pt x="1586" y="3093"/>
                    </a:lnTo>
                    <a:lnTo>
                      <a:pt x="1619" y="3093"/>
                    </a:lnTo>
                    <a:cubicBezTo>
                      <a:pt x="1619" y="3104"/>
                      <a:pt x="1630" y="3104"/>
                      <a:pt x="1630" y="3115"/>
                    </a:cubicBezTo>
                    <a:lnTo>
                      <a:pt x="1630" y="3126"/>
                    </a:lnTo>
                    <a:lnTo>
                      <a:pt x="1630" y="3148"/>
                    </a:lnTo>
                    <a:lnTo>
                      <a:pt x="1630" y="3246"/>
                    </a:lnTo>
                    <a:cubicBezTo>
                      <a:pt x="1630" y="3312"/>
                      <a:pt x="1641" y="3388"/>
                      <a:pt x="1674" y="3465"/>
                    </a:cubicBezTo>
                    <a:cubicBezTo>
                      <a:pt x="1663" y="3574"/>
                      <a:pt x="1685" y="3662"/>
                      <a:pt x="1674" y="3749"/>
                    </a:cubicBezTo>
                    <a:cubicBezTo>
                      <a:pt x="1728" y="3891"/>
                      <a:pt x="1761" y="4034"/>
                      <a:pt x="1772" y="4187"/>
                    </a:cubicBezTo>
                    <a:cubicBezTo>
                      <a:pt x="1838" y="4373"/>
                      <a:pt x="1903" y="4548"/>
                      <a:pt x="1969" y="4712"/>
                    </a:cubicBezTo>
                    <a:lnTo>
                      <a:pt x="2013" y="4832"/>
                    </a:lnTo>
                    <a:cubicBezTo>
                      <a:pt x="2024" y="4854"/>
                      <a:pt x="2024" y="4865"/>
                      <a:pt x="2035" y="4876"/>
                    </a:cubicBezTo>
                    <a:cubicBezTo>
                      <a:pt x="2046" y="4898"/>
                      <a:pt x="2056" y="4909"/>
                      <a:pt x="2067" y="4920"/>
                    </a:cubicBezTo>
                    <a:cubicBezTo>
                      <a:pt x="2089" y="4941"/>
                      <a:pt x="2122" y="4963"/>
                      <a:pt x="2166" y="4974"/>
                    </a:cubicBezTo>
                    <a:cubicBezTo>
                      <a:pt x="2231" y="4974"/>
                      <a:pt x="2308" y="4941"/>
                      <a:pt x="2341" y="4876"/>
                    </a:cubicBezTo>
                    <a:cubicBezTo>
                      <a:pt x="2341" y="4854"/>
                      <a:pt x="2352" y="4821"/>
                      <a:pt x="2363" y="4799"/>
                    </a:cubicBezTo>
                    <a:cubicBezTo>
                      <a:pt x="2363" y="4777"/>
                      <a:pt x="2374" y="4756"/>
                      <a:pt x="2374" y="4723"/>
                    </a:cubicBezTo>
                    <a:cubicBezTo>
                      <a:pt x="2439" y="4679"/>
                      <a:pt x="2461" y="4526"/>
                      <a:pt x="2516" y="4416"/>
                    </a:cubicBezTo>
                    <a:cubicBezTo>
                      <a:pt x="2549" y="4340"/>
                      <a:pt x="2581" y="4318"/>
                      <a:pt x="2614" y="4220"/>
                    </a:cubicBezTo>
                    <a:cubicBezTo>
                      <a:pt x="2647" y="4099"/>
                      <a:pt x="2669" y="3968"/>
                      <a:pt x="2680" y="3837"/>
                    </a:cubicBezTo>
                    <a:cubicBezTo>
                      <a:pt x="2735" y="3684"/>
                      <a:pt x="2778" y="3531"/>
                      <a:pt x="2789" y="3366"/>
                    </a:cubicBezTo>
                    <a:cubicBezTo>
                      <a:pt x="2800" y="3323"/>
                      <a:pt x="2800" y="3268"/>
                      <a:pt x="2811" y="3224"/>
                    </a:cubicBezTo>
                    <a:lnTo>
                      <a:pt x="2811" y="3202"/>
                    </a:lnTo>
                    <a:lnTo>
                      <a:pt x="2811" y="3191"/>
                    </a:lnTo>
                    <a:cubicBezTo>
                      <a:pt x="2811" y="3191"/>
                      <a:pt x="2789" y="3191"/>
                      <a:pt x="2833" y="3181"/>
                    </a:cubicBezTo>
                    <a:cubicBezTo>
                      <a:pt x="2931" y="3159"/>
                      <a:pt x="3041" y="3126"/>
                      <a:pt x="3150" y="3115"/>
                    </a:cubicBezTo>
                    <a:cubicBezTo>
                      <a:pt x="3489" y="3104"/>
                      <a:pt x="3828" y="3060"/>
                      <a:pt x="4167" y="3006"/>
                    </a:cubicBezTo>
                    <a:cubicBezTo>
                      <a:pt x="4222" y="2984"/>
                      <a:pt x="4299" y="2962"/>
                      <a:pt x="4364" y="2929"/>
                    </a:cubicBezTo>
                    <a:cubicBezTo>
                      <a:pt x="4408" y="2918"/>
                      <a:pt x="4452" y="2907"/>
                      <a:pt x="4485" y="2874"/>
                    </a:cubicBezTo>
                    <a:cubicBezTo>
                      <a:pt x="4528" y="2842"/>
                      <a:pt x="4550" y="2787"/>
                      <a:pt x="4561" y="2732"/>
                    </a:cubicBezTo>
                    <a:cubicBezTo>
                      <a:pt x="4572" y="2677"/>
                      <a:pt x="4561" y="2623"/>
                      <a:pt x="4539" y="2579"/>
                    </a:cubicBezTo>
                    <a:cubicBezTo>
                      <a:pt x="4506" y="2535"/>
                      <a:pt x="4474" y="2502"/>
                      <a:pt x="4419" y="2492"/>
                    </a:cubicBezTo>
                    <a:lnTo>
                      <a:pt x="4353" y="2492"/>
                    </a:lnTo>
                    <a:lnTo>
                      <a:pt x="4288" y="2481"/>
                    </a:lnTo>
                    <a:lnTo>
                      <a:pt x="4178" y="2459"/>
                    </a:lnTo>
                    <a:cubicBezTo>
                      <a:pt x="4102" y="2448"/>
                      <a:pt x="4025" y="2437"/>
                      <a:pt x="3949" y="2437"/>
                    </a:cubicBezTo>
                    <a:cubicBezTo>
                      <a:pt x="3839" y="2393"/>
                      <a:pt x="3719" y="2360"/>
                      <a:pt x="3599" y="2349"/>
                    </a:cubicBezTo>
                    <a:cubicBezTo>
                      <a:pt x="3380" y="2262"/>
                      <a:pt x="3183" y="2120"/>
                      <a:pt x="2910" y="2032"/>
                    </a:cubicBezTo>
                    <a:lnTo>
                      <a:pt x="2910" y="2032"/>
                    </a:lnTo>
                    <a:cubicBezTo>
                      <a:pt x="2910" y="2044"/>
                      <a:pt x="2913" y="2053"/>
                      <a:pt x="2916" y="2062"/>
                    </a:cubicBezTo>
                    <a:lnTo>
                      <a:pt x="2916" y="2062"/>
                    </a:lnTo>
                    <a:cubicBezTo>
                      <a:pt x="2914" y="2059"/>
                      <a:pt x="2912" y="2057"/>
                      <a:pt x="2910" y="2054"/>
                    </a:cubicBezTo>
                    <a:cubicBezTo>
                      <a:pt x="2910" y="2043"/>
                      <a:pt x="2899" y="2032"/>
                      <a:pt x="2888" y="2032"/>
                    </a:cubicBezTo>
                    <a:cubicBezTo>
                      <a:pt x="2880" y="2016"/>
                      <a:pt x="2848" y="2006"/>
                      <a:pt x="2849" y="2006"/>
                    </a:cubicBezTo>
                    <a:lnTo>
                      <a:pt x="2849" y="2006"/>
                    </a:lnTo>
                    <a:cubicBezTo>
                      <a:pt x="2849" y="2006"/>
                      <a:pt x="2854" y="2007"/>
                      <a:pt x="2866" y="2010"/>
                    </a:cubicBezTo>
                    <a:lnTo>
                      <a:pt x="2910" y="2021"/>
                    </a:lnTo>
                    <a:lnTo>
                      <a:pt x="2910" y="2021"/>
                    </a:lnTo>
                    <a:lnTo>
                      <a:pt x="2899" y="1977"/>
                    </a:lnTo>
                    <a:cubicBezTo>
                      <a:pt x="2877" y="1901"/>
                      <a:pt x="2855" y="1835"/>
                      <a:pt x="2833" y="1770"/>
                    </a:cubicBezTo>
                    <a:cubicBezTo>
                      <a:pt x="2789" y="1627"/>
                      <a:pt x="2745" y="1507"/>
                      <a:pt x="2713" y="1376"/>
                    </a:cubicBezTo>
                    <a:cubicBezTo>
                      <a:pt x="2724" y="1332"/>
                      <a:pt x="2724" y="1288"/>
                      <a:pt x="2713" y="1234"/>
                    </a:cubicBezTo>
                    <a:cubicBezTo>
                      <a:pt x="2658" y="1059"/>
                      <a:pt x="2614" y="873"/>
                      <a:pt x="2592" y="687"/>
                    </a:cubicBezTo>
                    <a:cubicBezTo>
                      <a:pt x="2570" y="588"/>
                      <a:pt x="2549" y="479"/>
                      <a:pt x="2527" y="370"/>
                    </a:cubicBezTo>
                    <a:lnTo>
                      <a:pt x="2505" y="206"/>
                    </a:lnTo>
                    <a:cubicBezTo>
                      <a:pt x="2505" y="173"/>
                      <a:pt x="2494" y="151"/>
                      <a:pt x="2483" y="129"/>
                    </a:cubicBezTo>
                    <a:cubicBezTo>
                      <a:pt x="2461" y="85"/>
                      <a:pt x="2428" y="52"/>
                      <a:pt x="2396" y="42"/>
                    </a:cubicBezTo>
                    <a:cubicBezTo>
                      <a:pt x="2356" y="15"/>
                      <a:pt x="2312" y="1"/>
                      <a:pt x="2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"/>
              <p:cNvSpPr/>
              <p:nvPr/>
            </p:nvSpPr>
            <p:spPr>
              <a:xfrm>
                <a:off x="8758713" y="707875"/>
                <a:ext cx="38025" cy="383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32" extrusionOk="0">
                    <a:moveTo>
                      <a:pt x="766" y="1"/>
                    </a:moveTo>
                    <a:cubicBezTo>
                      <a:pt x="340" y="1"/>
                      <a:pt x="1" y="340"/>
                      <a:pt x="1" y="766"/>
                    </a:cubicBezTo>
                    <a:cubicBezTo>
                      <a:pt x="1" y="1182"/>
                      <a:pt x="340" y="1532"/>
                      <a:pt x="766" y="1532"/>
                    </a:cubicBezTo>
                    <a:cubicBezTo>
                      <a:pt x="1182" y="1532"/>
                      <a:pt x="1521" y="1182"/>
                      <a:pt x="1521" y="766"/>
                    </a:cubicBezTo>
                    <a:cubicBezTo>
                      <a:pt x="1521" y="340"/>
                      <a:pt x="1182" y="1"/>
                      <a:pt x="7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"/>
              <p:cNvSpPr/>
              <p:nvPr/>
            </p:nvSpPr>
            <p:spPr>
              <a:xfrm>
                <a:off x="9101813" y="97938"/>
                <a:ext cx="34050" cy="28450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1138" extrusionOk="0">
                    <a:moveTo>
                      <a:pt x="760" y="1"/>
                    </a:moveTo>
                    <a:cubicBezTo>
                      <a:pt x="733" y="1"/>
                      <a:pt x="706" y="2"/>
                      <a:pt x="679" y="6"/>
                    </a:cubicBezTo>
                    <a:cubicBezTo>
                      <a:pt x="176" y="61"/>
                      <a:pt x="1" y="706"/>
                      <a:pt x="406" y="1012"/>
                    </a:cubicBezTo>
                    <a:cubicBezTo>
                      <a:pt x="513" y="1099"/>
                      <a:pt x="634" y="1137"/>
                      <a:pt x="753" y="1137"/>
                    </a:cubicBezTo>
                    <a:cubicBezTo>
                      <a:pt x="1068" y="1137"/>
                      <a:pt x="1361" y="864"/>
                      <a:pt x="1313" y="498"/>
                    </a:cubicBezTo>
                    <a:cubicBezTo>
                      <a:pt x="1283" y="208"/>
                      <a:pt x="1043" y="1"/>
                      <a:pt x="7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"/>
              <p:cNvSpPr/>
              <p:nvPr/>
            </p:nvSpPr>
            <p:spPr>
              <a:xfrm>
                <a:off x="9023038" y="338288"/>
                <a:ext cx="14100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515" extrusionOk="0">
                    <a:moveTo>
                      <a:pt x="275" y="0"/>
                    </a:moveTo>
                    <a:cubicBezTo>
                      <a:pt x="134" y="0"/>
                      <a:pt x="1" y="121"/>
                      <a:pt x="16" y="287"/>
                    </a:cubicBezTo>
                    <a:cubicBezTo>
                      <a:pt x="30" y="430"/>
                      <a:pt x="150" y="514"/>
                      <a:pt x="273" y="514"/>
                    </a:cubicBezTo>
                    <a:cubicBezTo>
                      <a:pt x="347" y="514"/>
                      <a:pt x="422" y="484"/>
                      <a:pt x="476" y="418"/>
                    </a:cubicBezTo>
                    <a:cubicBezTo>
                      <a:pt x="563" y="309"/>
                      <a:pt x="541" y="145"/>
                      <a:pt x="432" y="57"/>
                    </a:cubicBezTo>
                    <a:cubicBezTo>
                      <a:pt x="384" y="18"/>
                      <a:pt x="329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"/>
              <p:cNvSpPr/>
              <p:nvPr/>
            </p:nvSpPr>
            <p:spPr>
              <a:xfrm>
                <a:off x="7569988" y="1536000"/>
                <a:ext cx="25200" cy="21325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853" extrusionOk="0">
                    <a:moveTo>
                      <a:pt x="477" y="0"/>
                    </a:moveTo>
                    <a:cubicBezTo>
                      <a:pt x="304" y="0"/>
                      <a:pt x="131" y="103"/>
                      <a:pt x="66" y="297"/>
                    </a:cubicBezTo>
                    <a:cubicBezTo>
                      <a:pt x="0" y="516"/>
                      <a:pt x="121" y="756"/>
                      <a:pt x="339" y="833"/>
                    </a:cubicBezTo>
                    <a:cubicBezTo>
                      <a:pt x="383" y="846"/>
                      <a:pt x="427" y="852"/>
                      <a:pt x="469" y="852"/>
                    </a:cubicBezTo>
                    <a:cubicBezTo>
                      <a:pt x="773" y="852"/>
                      <a:pt x="1007" y="529"/>
                      <a:pt x="853" y="231"/>
                    </a:cubicBezTo>
                    <a:cubicBezTo>
                      <a:pt x="773" y="75"/>
                      <a:pt x="625" y="0"/>
                      <a:pt x="4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 flipH="1">
                <a:off x="7556800" y="1333250"/>
                <a:ext cx="34050" cy="28450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1138" extrusionOk="0">
                    <a:moveTo>
                      <a:pt x="760" y="1"/>
                    </a:moveTo>
                    <a:cubicBezTo>
                      <a:pt x="733" y="1"/>
                      <a:pt x="706" y="2"/>
                      <a:pt x="679" y="6"/>
                    </a:cubicBezTo>
                    <a:cubicBezTo>
                      <a:pt x="176" y="61"/>
                      <a:pt x="1" y="706"/>
                      <a:pt x="406" y="1012"/>
                    </a:cubicBezTo>
                    <a:cubicBezTo>
                      <a:pt x="513" y="1099"/>
                      <a:pt x="634" y="1137"/>
                      <a:pt x="753" y="1137"/>
                    </a:cubicBezTo>
                    <a:cubicBezTo>
                      <a:pt x="1068" y="1137"/>
                      <a:pt x="1361" y="864"/>
                      <a:pt x="1313" y="498"/>
                    </a:cubicBezTo>
                    <a:cubicBezTo>
                      <a:pt x="1283" y="208"/>
                      <a:pt x="1043" y="1"/>
                      <a:pt x="7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 flipH="1">
                <a:off x="8160663" y="211438"/>
                <a:ext cx="14100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515" extrusionOk="0">
                    <a:moveTo>
                      <a:pt x="275" y="0"/>
                    </a:moveTo>
                    <a:cubicBezTo>
                      <a:pt x="134" y="0"/>
                      <a:pt x="1" y="121"/>
                      <a:pt x="16" y="287"/>
                    </a:cubicBezTo>
                    <a:cubicBezTo>
                      <a:pt x="30" y="430"/>
                      <a:pt x="150" y="514"/>
                      <a:pt x="273" y="514"/>
                    </a:cubicBezTo>
                    <a:cubicBezTo>
                      <a:pt x="347" y="514"/>
                      <a:pt x="422" y="484"/>
                      <a:pt x="476" y="418"/>
                    </a:cubicBezTo>
                    <a:cubicBezTo>
                      <a:pt x="563" y="309"/>
                      <a:pt x="541" y="145"/>
                      <a:pt x="432" y="57"/>
                    </a:cubicBezTo>
                    <a:cubicBezTo>
                      <a:pt x="384" y="18"/>
                      <a:pt x="329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 rot="10800000" flipH="1">
                <a:off x="8968450" y="1312125"/>
                <a:ext cx="51725" cy="8532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3413" extrusionOk="0">
                    <a:moveTo>
                      <a:pt x="941" y="0"/>
                    </a:moveTo>
                    <a:cubicBezTo>
                      <a:pt x="909" y="0"/>
                      <a:pt x="865" y="33"/>
                      <a:pt x="865" y="77"/>
                    </a:cubicBezTo>
                    <a:lnTo>
                      <a:pt x="865" y="1477"/>
                    </a:lnTo>
                    <a:lnTo>
                      <a:pt x="66" y="1477"/>
                    </a:lnTo>
                    <a:cubicBezTo>
                      <a:pt x="34" y="1477"/>
                      <a:pt x="1" y="1509"/>
                      <a:pt x="1" y="1553"/>
                    </a:cubicBezTo>
                    <a:lnTo>
                      <a:pt x="1" y="1816"/>
                    </a:lnTo>
                    <a:cubicBezTo>
                      <a:pt x="1" y="1849"/>
                      <a:pt x="34" y="1881"/>
                      <a:pt x="66" y="1881"/>
                    </a:cubicBezTo>
                    <a:lnTo>
                      <a:pt x="865" y="1881"/>
                    </a:lnTo>
                    <a:lnTo>
                      <a:pt x="865" y="3336"/>
                    </a:lnTo>
                    <a:cubicBezTo>
                      <a:pt x="865" y="3380"/>
                      <a:pt x="909" y="3413"/>
                      <a:pt x="941" y="3413"/>
                    </a:cubicBezTo>
                    <a:lnTo>
                      <a:pt x="1193" y="3413"/>
                    </a:lnTo>
                    <a:cubicBezTo>
                      <a:pt x="1237" y="3413"/>
                      <a:pt x="1270" y="3380"/>
                      <a:pt x="1270" y="3336"/>
                    </a:cubicBezTo>
                    <a:lnTo>
                      <a:pt x="1270" y="1881"/>
                    </a:lnTo>
                    <a:lnTo>
                      <a:pt x="2002" y="1881"/>
                    </a:lnTo>
                    <a:cubicBezTo>
                      <a:pt x="2035" y="1881"/>
                      <a:pt x="2068" y="1849"/>
                      <a:pt x="2068" y="1816"/>
                    </a:cubicBezTo>
                    <a:lnTo>
                      <a:pt x="2068" y="1553"/>
                    </a:lnTo>
                    <a:cubicBezTo>
                      <a:pt x="2068" y="1509"/>
                      <a:pt x="2035" y="1477"/>
                      <a:pt x="2002" y="1477"/>
                    </a:cubicBezTo>
                    <a:lnTo>
                      <a:pt x="1270" y="1477"/>
                    </a:lnTo>
                    <a:lnTo>
                      <a:pt x="1270" y="77"/>
                    </a:lnTo>
                    <a:cubicBezTo>
                      <a:pt x="1270" y="33"/>
                      <a:pt x="1237" y="0"/>
                      <a:pt x="11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8" name="Google Shape;388;p3"/>
              <p:cNvGrpSpPr/>
              <p:nvPr/>
            </p:nvGrpSpPr>
            <p:grpSpPr>
              <a:xfrm rot="10800000" flipH="1">
                <a:off x="8499688" y="1928163"/>
                <a:ext cx="76300" cy="134575"/>
                <a:chOff x="8292650" y="153875"/>
                <a:chExt cx="76300" cy="134575"/>
              </a:xfrm>
            </p:grpSpPr>
            <p:sp>
              <p:nvSpPr>
                <p:cNvPr id="389" name="Google Shape;389;p3"/>
                <p:cNvSpPr/>
                <p:nvPr/>
              </p:nvSpPr>
              <p:spPr>
                <a:xfrm>
                  <a:off x="8361550" y="18725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3"/>
                <p:cNvSpPr/>
                <p:nvPr/>
              </p:nvSpPr>
              <p:spPr>
                <a:xfrm>
                  <a:off x="8292650" y="153875"/>
                  <a:ext cx="76300" cy="13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2" h="5383" extrusionOk="0">
                      <a:moveTo>
                        <a:pt x="1494" y="430"/>
                      </a:moveTo>
                      <a:cubicBezTo>
                        <a:pt x="1533" y="430"/>
                        <a:pt x="1572" y="436"/>
                        <a:pt x="1608" y="449"/>
                      </a:cubicBezTo>
                      <a:cubicBezTo>
                        <a:pt x="1718" y="493"/>
                        <a:pt x="1805" y="559"/>
                        <a:pt x="1882" y="635"/>
                      </a:cubicBezTo>
                      <a:cubicBezTo>
                        <a:pt x="1936" y="690"/>
                        <a:pt x="1969" y="767"/>
                        <a:pt x="2024" y="821"/>
                      </a:cubicBezTo>
                      <a:cubicBezTo>
                        <a:pt x="2046" y="843"/>
                        <a:pt x="2068" y="865"/>
                        <a:pt x="2078" y="898"/>
                      </a:cubicBezTo>
                      <a:cubicBezTo>
                        <a:pt x="2100" y="920"/>
                        <a:pt x="2111" y="974"/>
                        <a:pt x="2133" y="1029"/>
                      </a:cubicBezTo>
                      <a:cubicBezTo>
                        <a:pt x="2155" y="1084"/>
                        <a:pt x="2188" y="1138"/>
                        <a:pt x="2210" y="1204"/>
                      </a:cubicBezTo>
                      <a:lnTo>
                        <a:pt x="2232" y="1248"/>
                      </a:lnTo>
                      <a:lnTo>
                        <a:pt x="2243" y="1270"/>
                      </a:lnTo>
                      <a:lnTo>
                        <a:pt x="2264" y="1302"/>
                      </a:lnTo>
                      <a:cubicBezTo>
                        <a:pt x="2286" y="1346"/>
                        <a:pt x="2319" y="1379"/>
                        <a:pt x="2363" y="1412"/>
                      </a:cubicBezTo>
                      <a:cubicBezTo>
                        <a:pt x="2418" y="1456"/>
                        <a:pt x="2472" y="1488"/>
                        <a:pt x="2538" y="1499"/>
                      </a:cubicBezTo>
                      <a:cubicBezTo>
                        <a:pt x="2560" y="1510"/>
                        <a:pt x="2582" y="1510"/>
                        <a:pt x="2603" y="1510"/>
                      </a:cubicBezTo>
                      <a:cubicBezTo>
                        <a:pt x="2582" y="1543"/>
                        <a:pt x="2571" y="1587"/>
                        <a:pt x="2582" y="1631"/>
                      </a:cubicBezTo>
                      <a:cubicBezTo>
                        <a:pt x="2582" y="1674"/>
                        <a:pt x="2582" y="1729"/>
                        <a:pt x="2582" y="1784"/>
                      </a:cubicBezTo>
                      <a:cubicBezTo>
                        <a:pt x="2582" y="1817"/>
                        <a:pt x="2593" y="1871"/>
                        <a:pt x="2593" y="1915"/>
                      </a:cubicBezTo>
                      <a:cubicBezTo>
                        <a:pt x="2636" y="2002"/>
                        <a:pt x="2669" y="2101"/>
                        <a:pt x="2691" y="2188"/>
                      </a:cubicBezTo>
                      <a:cubicBezTo>
                        <a:pt x="2724" y="2265"/>
                        <a:pt x="2724" y="2331"/>
                        <a:pt x="2713" y="2407"/>
                      </a:cubicBezTo>
                      <a:cubicBezTo>
                        <a:pt x="2724" y="2462"/>
                        <a:pt x="2735" y="2527"/>
                        <a:pt x="2724" y="2593"/>
                      </a:cubicBezTo>
                      <a:cubicBezTo>
                        <a:pt x="2724" y="2681"/>
                        <a:pt x="2724" y="2790"/>
                        <a:pt x="2691" y="2790"/>
                      </a:cubicBezTo>
                      <a:cubicBezTo>
                        <a:pt x="2658" y="2779"/>
                        <a:pt x="2680" y="2724"/>
                        <a:pt x="2658" y="2702"/>
                      </a:cubicBezTo>
                      <a:cubicBezTo>
                        <a:pt x="2680" y="2593"/>
                        <a:pt x="2680" y="2495"/>
                        <a:pt x="2669" y="2385"/>
                      </a:cubicBezTo>
                      <a:cubicBezTo>
                        <a:pt x="2669" y="2352"/>
                        <a:pt x="2658" y="2320"/>
                        <a:pt x="2647" y="2287"/>
                      </a:cubicBezTo>
                      <a:cubicBezTo>
                        <a:pt x="2636" y="2232"/>
                        <a:pt x="2625" y="2177"/>
                        <a:pt x="2614" y="2123"/>
                      </a:cubicBezTo>
                      <a:lnTo>
                        <a:pt x="2614" y="2123"/>
                      </a:lnTo>
                      <a:cubicBezTo>
                        <a:pt x="2614" y="2177"/>
                        <a:pt x="2625" y="2232"/>
                        <a:pt x="2614" y="2298"/>
                      </a:cubicBezTo>
                      <a:cubicBezTo>
                        <a:pt x="2603" y="2604"/>
                        <a:pt x="2571" y="2910"/>
                        <a:pt x="2527" y="3206"/>
                      </a:cubicBezTo>
                      <a:cubicBezTo>
                        <a:pt x="2516" y="3304"/>
                        <a:pt x="2494" y="3402"/>
                        <a:pt x="2472" y="3501"/>
                      </a:cubicBezTo>
                      <a:lnTo>
                        <a:pt x="2472" y="3523"/>
                      </a:lnTo>
                      <a:cubicBezTo>
                        <a:pt x="2461" y="3588"/>
                        <a:pt x="2439" y="3654"/>
                        <a:pt x="2428" y="3698"/>
                      </a:cubicBezTo>
                      <a:cubicBezTo>
                        <a:pt x="2418" y="3731"/>
                        <a:pt x="2407" y="3752"/>
                        <a:pt x="2396" y="3774"/>
                      </a:cubicBezTo>
                      <a:lnTo>
                        <a:pt x="2363" y="3862"/>
                      </a:lnTo>
                      <a:cubicBezTo>
                        <a:pt x="2330" y="3938"/>
                        <a:pt x="2286" y="4004"/>
                        <a:pt x="2243" y="4070"/>
                      </a:cubicBezTo>
                      <a:cubicBezTo>
                        <a:pt x="2243" y="4102"/>
                        <a:pt x="2166" y="4223"/>
                        <a:pt x="2144" y="4245"/>
                      </a:cubicBezTo>
                      <a:cubicBezTo>
                        <a:pt x="2100" y="4310"/>
                        <a:pt x="2046" y="4376"/>
                        <a:pt x="1980" y="4441"/>
                      </a:cubicBezTo>
                      <a:cubicBezTo>
                        <a:pt x="1936" y="4474"/>
                        <a:pt x="1893" y="4507"/>
                        <a:pt x="1849" y="4529"/>
                      </a:cubicBezTo>
                      <a:cubicBezTo>
                        <a:pt x="1761" y="4584"/>
                        <a:pt x="1597" y="4660"/>
                        <a:pt x="1510" y="4726"/>
                      </a:cubicBezTo>
                      <a:cubicBezTo>
                        <a:pt x="1477" y="4737"/>
                        <a:pt x="1433" y="4759"/>
                        <a:pt x="1400" y="4781"/>
                      </a:cubicBezTo>
                      <a:lnTo>
                        <a:pt x="1389" y="4781"/>
                      </a:lnTo>
                      <a:cubicBezTo>
                        <a:pt x="1357" y="4791"/>
                        <a:pt x="1335" y="4802"/>
                        <a:pt x="1302" y="4813"/>
                      </a:cubicBezTo>
                      <a:lnTo>
                        <a:pt x="1149" y="4879"/>
                      </a:lnTo>
                      <a:cubicBezTo>
                        <a:pt x="1138" y="4879"/>
                        <a:pt x="1127" y="4868"/>
                        <a:pt x="1116" y="4857"/>
                      </a:cubicBezTo>
                      <a:lnTo>
                        <a:pt x="1018" y="4770"/>
                      </a:lnTo>
                      <a:cubicBezTo>
                        <a:pt x="897" y="4649"/>
                        <a:pt x="788" y="4507"/>
                        <a:pt x="689" y="4354"/>
                      </a:cubicBezTo>
                      <a:cubicBezTo>
                        <a:pt x="624" y="4245"/>
                        <a:pt x="569" y="4124"/>
                        <a:pt x="525" y="3993"/>
                      </a:cubicBezTo>
                      <a:cubicBezTo>
                        <a:pt x="449" y="3752"/>
                        <a:pt x="405" y="3501"/>
                        <a:pt x="383" y="3260"/>
                      </a:cubicBezTo>
                      <a:cubicBezTo>
                        <a:pt x="361" y="3140"/>
                        <a:pt x="361" y="3020"/>
                        <a:pt x="361" y="2899"/>
                      </a:cubicBezTo>
                      <a:cubicBezTo>
                        <a:pt x="361" y="2823"/>
                        <a:pt x="383" y="2692"/>
                        <a:pt x="394" y="2626"/>
                      </a:cubicBezTo>
                      <a:cubicBezTo>
                        <a:pt x="394" y="2495"/>
                        <a:pt x="394" y="2429"/>
                        <a:pt x="416" y="2298"/>
                      </a:cubicBezTo>
                      <a:cubicBezTo>
                        <a:pt x="427" y="2156"/>
                        <a:pt x="460" y="2002"/>
                        <a:pt x="493" y="1860"/>
                      </a:cubicBezTo>
                      <a:cubicBezTo>
                        <a:pt x="493" y="1784"/>
                        <a:pt x="514" y="1707"/>
                        <a:pt x="525" y="1642"/>
                      </a:cubicBezTo>
                      <a:cubicBezTo>
                        <a:pt x="547" y="1554"/>
                        <a:pt x="569" y="1477"/>
                        <a:pt x="591" y="1401"/>
                      </a:cubicBezTo>
                      <a:cubicBezTo>
                        <a:pt x="602" y="1368"/>
                        <a:pt x="624" y="1346"/>
                        <a:pt x="635" y="1324"/>
                      </a:cubicBezTo>
                      <a:cubicBezTo>
                        <a:pt x="646" y="1292"/>
                        <a:pt x="668" y="1259"/>
                        <a:pt x="689" y="1226"/>
                      </a:cubicBezTo>
                      <a:cubicBezTo>
                        <a:pt x="700" y="1204"/>
                        <a:pt x="711" y="1193"/>
                        <a:pt x="733" y="1171"/>
                      </a:cubicBezTo>
                      <a:cubicBezTo>
                        <a:pt x="755" y="1149"/>
                        <a:pt x="777" y="1127"/>
                        <a:pt x="810" y="1106"/>
                      </a:cubicBezTo>
                      <a:cubicBezTo>
                        <a:pt x="821" y="1073"/>
                        <a:pt x="843" y="1040"/>
                        <a:pt x="854" y="996"/>
                      </a:cubicBezTo>
                      <a:cubicBezTo>
                        <a:pt x="886" y="909"/>
                        <a:pt x="941" y="821"/>
                        <a:pt x="1007" y="745"/>
                      </a:cubicBezTo>
                      <a:cubicBezTo>
                        <a:pt x="1094" y="635"/>
                        <a:pt x="1204" y="537"/>
                        <a:pt x="1335" y="460"/>
                      </a:cubicBezTo>
                      <a:cubicBezTo>
                        <a:pt x="1386" y="441"/>
                        <a:pt x="1440" y="430"/>
                        <a:pt x="1494" y="430"/>
                      </a:cubicBezTo>
                      <a:close/>
                      <a:moveTo>
                        <a:pt x="1464" y="1"/>
                      </a:moveTo>
                      <a:cubicBezTo>
                        <a:pt x="1332" y="1"/>
                        <a:pt x="1204" y="45"/>
                        <a:pt x="1094" y="132"/>
                      </a:cubicBezTo>
                      <a:cubicBezTo>
                        <a:pt x="919" y="263"/>
                        <a:pt x="766" y="438"/>
                        <a:pt x="646" y="624"/>
                      </a:cubicBezTo>
                      <a:cubicBezTo>
                        <a:pt x="525" y="810"/>
                        <a:pt x="416" y="1007"/>
                        <a:pt x="329" y="1215"/>
                      </a:cubicBezTo>
                      <a:cubicBezTo>
                        <a:pt x="219" y="1488"/>
                        <a:pt x="143" y="1784"/>
                        <a:pt x="99" y="2068"/>
                      </a:cubicBezTo>
                      <a:cubicBezTo>
                        <a:pt x="22" y="2473"/>
                        <a:pt x="0" y="2888"/>
                        <a:pt x="44" y="3293"/>
                      </a:cubicBezTo>
                      <a:cubicBezTo>
                        <a:pt x="77" y="3698"/>
                        <a:pt x="175" y="4091"/>
                        <a:pt x="350" y="4463"/>
                      </a:cubicBezTo>
                      <a:cubicBezTo>
                        <a:pt x="438" y="4638"/>
                        <a:pt x="536" y="4802"/>
                        <a:pt x="657" y="4956"/>
                      </a:cubicBezTo>
                      <a:cubicBezTo>
                        <a:pt x="733" y="5043"/>
                        <a:pt x="810" y="5120"/>
                        <a:pt x="897" y="5196"/>
                      </a:cubicBezTo>
                      <a:cubicBezTo>
                        <a:pt x="919" y="5229"/>
                        <a:pt x="996" y="5284"/>
                        <a:pt x="1050" y="5338"/>
                      </a:cubicBezTo>
                      <a:lnTo>
                        <a:pt x="1094" y="5382"/>
                      </a:lnTo>
                      <a:cubicBezTo>
                        <a:pt x="1116" y="5382"/>
                        <a:pt x="1138" y="5371"/>
                        <a:pt x="1160" y="5360"/>
                      </a:cubicBezTo>
                      <a:lnTo>
                        <a:pt x="1280" y="5327"/>
                      </a:lnTo>
                      <a:lnTo>
                        <a:pt x="1313" y="5316"/>
                      </a:lnTo>
                      <a:cubicBezTo>
                        <a:pt x="1411" y="5284"/>
                        <a:pt x="1510" y="5251"/>
                        <a:pt x="1597" y="5196"/>
                      </a:cubicBezTo>
                      <a:cubicBezTo>
                        <a:pt x="1805" y="5109"/>
                        <a:pt x="1991" y="4988"/>
                        <a:pt x="2166" y="4857"/>
                      </a:cubicBezTo>
                      <a:cubicBezTo>
                        <a:pt x="2374" y="4671"/>
                        <a:pt x="2549" y="4431"/>
                        <a:pt x="2669" y="4168"/>
                      </a:cubicBezTo>
                      <a:cubicBezTo>
                        <a:pt x="2702" y="4113"/>
                        <a:pt x="2724" y="4048"/>
                        <a:pt x="2757" y="3982"/>
                      </a:cubicBezTo>
                      <a:cubicBezTo>
                        <a:pt x="2778" y="3906"/>
                        <a:pt x="2800" y="3840"/>
                        <a:pt x="2811" y="3763"/>
                      </a:cubicBezTo>
                      <a:cubicBezTo>
                        <a:pt x="2844" y="3632"/>
                        <a:pt x="2877" y="3490"/>
                        <a:pt x="2899" y="3359"/>
                      </a:cubicBezTo>
                      <a:cubicBezTo>
                        <a:pt x="2943" y="3085"/>
                        <a:pt x="2964" y="2834"/>
                        <a:pt x="2986" y="2560"/>
                      </a:cubicBezTo>
                      <a:cubicBezTo>
                        <a:pt x="3030" y="2254"/>
                        <a:pt x="3052" y="1948"/>
                        <a:pt x="3052" y="1652"/>
                      </a:cubicBezTo>
                      <a:cubicBezTo>
                        <a:pt x="3041" y="1565"/>
                        <a:pt x="3019" y="1488"/>
                        <a:pt x="2986" y="1412"/>
                      </a:cubicBezTo>
                      <a:cubicBezTo>
                        <a:pt x="2953" y="1346"/>
                        <a:pt x="2953" y="1324"/>
                        <a:pt x="2921" y="1302"/>
                      </a:cubicBezTo>
                      <a:cubicBezTo>
                        <a:pt x="2906" y="1293"/>
                        <a:pt x="2889" y="1287"/>
                        <a:pt x="2872" y="1287"/>
                      </a:cubicBezTo>
                      <a:cubicBezTo>
                        <a:pt x="2851" y="1287"/>
                        <a:pt x="2829" y="1295"/>
                        <a:pt x="2811" y="1313"/>
                      </a:cubicBezTo>
                      <a:lnTo>
                        <a:pt x="2768" y="1346"/>
                      </a:lnTo>
                      <a:cubicBezTo>
                        <a:pt x="2768" y="1335"/>
                        <a:pt x="2768" y="1335"/>
                        <a:pt x="2768" y="1335"/>
                      </a:cubicBezTo>
                      <a:cubicBezTo>
                        <a:pt x="2768" y="1313"/>
                        <a:pt x="2768" y="1292"/>
                        <a:pt x="2768" y="1270"/>
                      </a:cubicBezTo>
                      <a:cubicBezTo>
                        <a:pt x="2768" y="1259"/>
                        <a:pt x="2768" y="1248"/>
                        <a:pt x="2768" y="1248"/>
                      </a:cubicBezTo>
                      <a:lnTo>
                        <a:pt x="2768" y="1226"/>
                      </a:lnTo>
                      <a:cubicBezTo>
                        <a:pt x="2768" y="1215"/>
                        <a:pt x="2768" y="1193"/>
                        <a:pt x="2768" y="1182"/>
                      </a:cubicBezTo>
                      <a:cubicBezTo>
                        <a:pt x="2757" y="1117"/>
                        <a:pt x="2735" y="1051"/>
                        <a:pt x="2680" y="1007"/>
                      </a:cubicBezTo>
                      <a:lnTo>
                        <a:pt x="2614" y="963"/>
                      </a:lnTo>
                      <a:cubicBezTo>
                        <a:pt x="2609" y="958"/>
                        <a:pt x="2606" y="958"/>
                        <a:pt x="2603" y="958"/>
                      </a:cubicBezTo>
                      <a:cubicBezTo>
                        <a:pt x="2601" y="958"/>
                        <a:pt x="2598" y="958"/>
                        <a:pt x="2593" y="952"/>
                      </a:cubicBezTo>
                      <a:lnTo>
                        <a:pt x="2582" y="931"/>
                      </a:lnTo>
                      <a:lnTo>
                        <a:pt x="2560" y="898"/>
                      </a:lnTo>
                      <a:cubicBezTo>
                        <a:pt x="2549" y="865"/>
                        <a:pt x="2527" y="843"/>
                        <a:pt x="2516" y="821"/>
                      </a:cubicBezTo>
                      <a:cubicBezTo>
                        <a:pt x="2494" y="767"/>
                        <a:pt x="2472" y="701"/>
                        <a:pt x="2418" y="613"/>
                      </a:cubicBezTo>
                      <a:cubicBezTo>
                        <a:pt x="2396" y="570"/>
                        <a:pt x="2374" y="526"/>
                        <a:pt x="2341" y="482"/>
                      </a:cubicBezTo>
                      <a:cubicBezTo>
                        <a:pt x="2308" y="449"/>
                        <a:pt x="2286" y="427"/>
                        <a:pt x="2264" y="406"/>
                      </a:cubicBezTo>
                      <a:cubicBezTo>
                        <a:pt x="2221" y="362"/>
                        <a:pt x="2177" y="329"/>
                        <a:pt x="2122" y="296"/>
                      </a:cubicBezTo>
                      <a:cubicBezTo>
                        <a:pt x="2078" y="263"/>
                        <a:pt x="2035" y="231"/>
                        <a:pt x="1991" y="198"/>
                      </a:cubicBezTo>
                      <a:cubicBezTo>
                        <a:pt x="1893" y="121"/>
                        <a:pt x="1783" y="67"/>
                        <a:pt x="1663" y="34"/>
                      </a:cubicBezTo>
                      <a:cubicBezTo>
                        <a:pt x="1597" y="12"/>
                        <a:pt x="1530" y="1"/>
                        <a:pt x="146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3"/>
                <p:cNvSpPr/>
                <p:nvPr/>
              </p:nvSpPr>
              <p:spPr>
                <a:xfrm>
                  <a:off x="8305225" y="179050"/>
                  <a:ext cx="56075" cy="4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3" h="1773" extrusionOk="0">
                      <a:moveTo>
                        <a:pt x="624" y="0"/>
                      </a:moveTo>
                      <a:cubicBezTo>
                        <a:pt x="580" y="0"/>
                        <a:pt x="526" y="0"/>
                        <a:pt x="482" y="11"/>
                      </a:cubicBezTo>
                      <a:cubicBezTo>
                        <a:pt x="438" y="22"/>
                        <a:pt x="394" y="33"/>
                        <a:pt x="361" y="55"/>
                      </a:cubicBezTo>
                      <a:cubicBezTo>
                        <a:pt x="340" y="66"/>
                        <a:pt x="329" y="77"/>
                        <a:pt x="318" y="88"/>
                      </a:cubicBezTo>
                      <a:cubicBezTo>
                        <a:pt x="285" y="110"/>
                        <a:pt x="263" y="131"/>
                        <a:pt x="241" y="164"/>
                      </a:cubicBezTo>
                      <a:cubicBezTo>
                        <a:pt x="219" y="175"/>
                        <a:pt x="208" y="186"/>
                        <a:pt x="197" y="208"/>
                      </a:cubicBezTo>
                      <a:cubicBezTo>
                        <a:pt x="176" y="241"/>
                        <a:pt x="154" y="274"/>
                        <a:pt x="143" y="306"/>
                      </a:cubicBezTo>
                      <a:cubicBezTo>
                        <a:pt x="121" y="339"/>
                        <a:pt x="110" y="361"/>
                        <a:pt x="99" y="383"/>
                      </a:cubicBezTo>
                      <a:cubicBezTo>
                        <a:pt x="66" y="460"/>
                        <a:pt x="44" y="536"/>
                        <a:pt x="33" y="624"/>
                      </a:cubicBezTo>
                      <a:cubicBezTo>
                        <a:pt x="11" y="689"/>
                        <a:pt x="1" y="766"/>
                        <a:pt x="1" y="842"/>
                      </a:cubicBezTo>
                      <a:cubicBezTo>
                        <a:pt x="1" y="864"/>
                        <a:pt x="1" y="897"/>
                        <a:pt x="1" y="919"/>
                      </a:cubicBezTo>
                      <a:cubicBezTo>
                        <a:pt x="22" y="952"/>
                        <a:pt x="44" y="963"/>
                        <a:pt x="66" y="985"/>
                      </a:cubicBezTo>
                      <a:cubicBezTo>
                        <a:pt x="66" y="952"/>
                        <a:pt x="88" y="974"/>
                        <a:pt x="88" y="952"/>
                      </a:cubicBezTo>
                      <a:cubicBezTo>
                        <a:pt x="99" y="941"/>
                        <a:pt x="110" y="941"/>
                        <a:pt x="121" y="941"/>
                      </a:cubicBezTo>
                      <a:cubicBezTo>
                        <a:pt x="132" y="908"/>
                        <a:pt x="154" y="897"/>
                        <a:pt x="176" y="886"/>
                      </a:cubicBezTo>
                      <a:cubicBezTo>
                        <a:pt x="197" y="875"/>
                        <a:pt x="186" y="853"/>
                        <a:pt x="176" y="831"/>
                      </a:cubicBezTo>
                      <a:cubicBezTo>
                        <a:pt x="154" y="777"/>
                        <a:pt x="154" y="711"/>
                        <a:pt x="165" y="656"/>
                      </a:cubicBezTo>
                      <a:cubicBezTo>
                        <a:pt x="176" y="580"/>
                        <a:pt x="186" y="514"/>
                        <a:pt x="208" y="438"/>
                      </a:cubicBezTo>
                      <a:cubicBezTo>
                        <a:pt x="208" y="416"/>
                        <a:pt x="230" y="405"/>
                        <a:pt x="241" y="383"/>
                      </a:cubicBezTo>
                      <a:cubicBezTo>
                        <a:pt x="252" y="361"/>
                        <a:pt x="263" y="328"/>
                        <a:pt x="274" y="306"/>
                      </a:cubicBezTo>
                      <a:cubicBezTo>
                        <a:pt x="296" y="274"/>
                        <a:pt x="329" y="241"/>
                        <a:pt x="361" y="219"/>
                      </a:cubicBezTo>
                      <a:cubicBezTo>
                        <a:pt x="372" y="219"/>
                        <a:pt x="383" y="219"/>
                        <a:pt x="394" y="208"/>
                      </a:cubicBezTo>
                      <a:cubicBezTo>
                        <a:pt x="405" y="208"/>
                        <a:pt x="394" y="197"/>
                        <a:pt x="394" y="197"/>
                      </a:cubicBezTo>
                      <a:lnTo>
                        <a:pt x="405" y="197"/>
                      </a:lnTo>
                      <a:cubicBezTo>
                        <a:pt x="445" y="163"/>
                        <a:pt x="494" y="146"/>
                        <a:pt x="544" y="146"/>
                      </a:cubicBezTo>
                      <a:cubicBezTo>
                        <a:pt x="590" y="146"/>
                        <a:pt x="637" y="160"/>
                        <a:pt x="679" y="186"/>
                      </a:cubicBezTo>
                      <a:cubicBezTo>
                        <a:pt x="722" y="219"/>
                        <a:pt x="744" y="295"/>
                        <a:pt x="799" y="361"/>
                      </a:cubicBezTo>
                      <a:cubicBezTo>
                        <a:pt x="821" y="372"/>
                        <a:pt x="843" y="383"/>
                        <a:pt x="876" y="405"/>
                      </a:cubicBezTo>
                      <a:cubicBezTo>
                        <a:pt x="876" y="405"/>
                        <a:pt x="876" y="416"/>
                        <a:pt x="886" y="427"/>
                      </a:cubicBezTo>
                      <a:lnTo>
                        <a:pt x="897" y="427"/>
                      </a:lnTo>
                      <a:cubicBezTo>
                        <a:pt x="941" y="492"/>
                        <a:pt x="985" y="547"/>
                        <a:pt x="1040" y="602"/>
                      </a:cubicBezTo>
                      <a:cubicBezTo>
                        <a:pt x="1083" y="635"/>
                        <a:pt x="1127" y="667"/>
                        <a:pt x="1182" y="678"/>
                      </a:cubicBezTo>
                      <a:cubicBezTo>
                        <a:pt x="1204" y="678"/>
                        <a:pt x="1225" y="689"/>
                        <a:pt x="1236" y="700"/>
                      </a:cubicBezTo>
                      <a:cubicBezTo>
                        <a:pt x="1280" y="700"/>
                        <a:pt x="1324" y="689"/>
                        <a:pt x="1368" y="667"/>
                      </a:cubicBezTo>
                      <a:cubicBezTo>
                        <a:pt x="1411" y="645"/>
                        <a:pt x="1444" y="591"/>
                        <a:pt x="1477" y="569"/>
                      </a:cubicBezTo>
                      <a:cubicBezTo>
                        <a:pt x="1519" y="527"/>
                        <a:pt x="1575" y="502"/>
                        <a:pt x="1636" y="502"/>
                      </a:cubicBezTo>
                      <a:cubicBezTo>
                        <a:pt x="1670" y="502"/>
                        <a:pt x="1705" y="510"/>
                        <a:pt x="1740" y="525"/>
                      </a:cubicBezTo>
                      <a:cubicBezTo>
                        <a:pt x="1805" y="558"/>
                        <a:pt x="1871" y="624"/>
                        <a:pt x="1915" y="700"/>
                      </a:cubicBezTo>
                      <a:cubicBezTo>
                        <a:pt x="1958" y="755"/>
                        <a:pt x="2002" y="820"/>
                        <a:pt x="2024" y="897"/>
                      </a:cubicBezTo>
                      <a:cubicBezTo>
                        <a:pt x="2046" y="919"/>
                        <a:pt x="2057" y="941"/>
                        <a:pt x="2068" y="963"/>
                      </a:cubicBezTo>
                      <a:cubicBezTo>
                        <a:pt x="2079" y="985"/>
                        <a:pt x="2079" y="1017"/>
                        <a:pt x="2090" y="1039"/>
                      </a:cubicBezTo>
                      <a:cubicBezTo>
                        <a:pt x="2100" y="1061"/>
                        <a:pt x="2111" y="1083"/>
                        <a:pt x="2122" y="1105"/>
                      </a:cubicBezTo>
                      <a:cubicBezTo>
                        <a:pt x="2144" y="1160"/>
                        <a:pt x="2155" y="1225"/>
                        <a:pt x="2155" y="1280"/>
                      </a:cubicBezTo>
                      <a:cubicBezTo>
                        <a:pt x="2155" y="1313"/>
                        <a:pt x="2177" y="1345"/>
                        <a:pt x="2177" y="1378"/>
                      </a:cubicBezTo>
                      <a:cubicBezTo>
                        <a:pt x="2199" y="1477"/>
                        <a:pt x="2188" y="1586"/>
                        <a:pt x="2166" y="1695"/>
                      </a:cubicBezTo>
                      <a:cubicBezTo>
                        <a:pt x="2188" y="1717"/>
                        <a:pt x="2166" y="1772"/>
                        <a:pt x="2199" y="1772"/>
                      </a:cubicBezTo>
                      <a:cubicBezTo>
                        <a:pt x="2232" y="1772"/>
                        <a:pt x="2243" y="1663"/>
                        <a:pt x="2243" y="1586"/>
                      </a:cubicBezTo>
                      <a:cubicBezTo>
                        <a:pt x="2243" y="1520"/>
                        <a:pt x="2243" y="1455"/>
                        <a:pt x="2232" y="1389"/>
                      </a:cubicBezTo>
                      <a:cubicBezTo>
                        <a:pt x="2232" y="1324"/>
                        <a:pt x="2232" y="1247"/>
                        <a:pt x="2210" y="1181"/>
                      </a:cubicBezTo>
                      <a:cubicBezTo>
                        <a:pt x="2177" y="1083"/>
                        <a:pt x="2144" y="995"/>
                        <a:pt x="2111" y="897"/>
                      </a:cubicBezTo>
                      <a:lnTo>
                        <a:pt x="2100" y="886"/>
                      </a:lnTo>
                      <a:cubicBezTo>
                        <a:pt x="2057" y="788"/>
                        <a:pt x="2002" y="689"/>
                        <a:pt x="1936" y="613"/>
                      </a:cubicBezTo>
                      <a:lnTo>
                        <a:pt x="1882" y="525"/>
                      </a:lnTo>
                      <a:cubicBezTo>
                        <a:pt x="1882" y="520"/>
                        <a:pt x="1879" y="520"/>
                        <a:pt x="1875" y="520"/>
                      </a:cubicBezTo>
                      <a:cubicBezTo>
                        <a:pt x="1871" y="520"/>
                        <a:pt x="1865" y="520"/>
                        <a:pt x="1860" y="514"/>
                      </a:cubicBezTo>
                      <a:cubicBezTo>
                        <a:pt x="1827" y="470"/>
                        <a:pt x="1794" y="438"/>
                        <a:pt x="1750" y="405"/>
                      </a:cubicBezTo>
                      <a:cubicBezTo>
                        <a:pt x="1729" y="394"/>
                        <a:pt x="1696" y="383"/>
                        <a:pt x="1663" y="372"/>
                      </a:cubicBezTo>
                      <a:cubicBezTo>
                        <a:pt x="1608" y="383"/>
                        <a:pt x="1565" y="405"/>
                        <a:pt x="1521" y="438"/>
                      </a:cubicBezTo>
                      <a:cubicBezTo>
                        <a:pt x="1477" y="460"/>
                        <a:pt x="1422" y="481"/>
                        <a:pt x="1368" y="503"/>
                      </a:cubicBezTo>
                      <a:cubicBezTo>
                        <a:pt x="1328" y="519"/>
                        <a:pt x="1288" y="529"/>
                        <a:pt x="1248" y="529"/>
                      </a:cubicBezTo>
                      <a:cubicBezTo>
                        <a:pt x="1233" y="529"/>
                        <a:pt x="1218" y="528"/>
                        <a:pt x="1204" y="525"/>
                      </a:cubicBezTo>
                      <a:cubicBezTo>
                        <a:pt x="1193" y="525"/>
                        <a:pt x="1182" y="514"/>
                        <a:pt x="1171" y="503"/>
                      </a:cubicBezTo>
                      <a:cubicBezTo>
                        <a:pt x="1160" y="503"/>
                        <a:pt x="1149" y="503"/>
                        <a:pt x="1138" y="492"/>
                      </a:cubicBezTo>
                      <a:cubicBezTo>
                        <a:pt x="1127" y="481"/>
                        <a:pt x="1116" y="460"/>
                        <a:pt x="1105" y="449"/>
                      </a:cubicBezTo>
                      <a:cubicBezTo>
                        <a:pt x="1061" y="394"/>
                        <a:pt x="1018" y="339"/>
                        <a:pt x="985" y="285"/>
                      </a:cubicBezTo>
                      <a:cubicBezTo>
                        <a:pt x="963" y="252"/>
                        <a:pt x="952" y="208"/>
                        <a:pt x="930" y="175"/>
                      </a:cubicBezTo>
                      <a:cubicBezTo>
                        <a:pt x="908" y="142"/>
                        <a:pt x="876" y="120"/>
                        <a:pt x="854" y="88"/>
                      </a:cubicBezTo>
                      <a:cubicBezTo>
                        <a:pt x="821" y="66"/>
                        <a:pt x="788" y="44"/>
                        <a:pt x="755" y="22"/>
                      </a:cubicBezTo>
                      <a:cubicBezTo>
                        <a:pt x="711" y="0"/>
                        <a:pt x="668" y="0"/>
                        <a:pt x="6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2" name="Google Shape;392;p3"/>
              <p:cNvSpPr/>
              <p:nvPr/>
            </p:nvSpPr>
            <p:spPr>
              <a:xfrm rot="10800000" flipH="1">
                <a:off x="8323113" y="1752813"/>
                <a:ext cx="243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975" h="798" extrusionOk="0">
                    <a:moveTo>
                      <a:pt x="480" y="0"/>
                    </a:moveTo>
                    <a:cubicBezTo>
                      <a:pt x="209" y="0"/>
                      <a:pt x="0" y="298"/>
                      <a:pt x="132" y="571"/>
                    </a:cubicBezTo>
                    <a:cubicBezTo>
                      <a:pt x="195" y="713"/>
                      <a:pt x="337" y="798"/>
                      <a:pt x="485" y="798"/>
                    </a:cubicBezTo>
                    <a:cubicBezTo>
                      <a:pt x="543" y="798"/>
                      <a:pt x="602" y="785"/>
                      <a:pt x="657" y="757"/>
                    </a:cubicBezTo>
                    <a:cubicBezTo>
                      <a:pt x="974" y="604"/>
                      <a:pt x="952" y="145"/>
                      <a:pt x="613" y="25"/>
                    </a:cubicBezTo>
                    <a:cubicBezTo>
                      <a:pt x="568" y="8"/>
                      <a:pt x="523" y="0"/>
                      <a:pt x="4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 rot="10800000" flipH="1">
                <a:off x="8383188" y="1708400"/>
                <a:ext cx="59875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2395" h="1987" extrusionOk="0">
                    <a:moveTo>
                      <a:pt x="1116" y="1"/>
                    </a:moveTo>
                    <a:cubicBezTo>
                      <a:pt x="523" y="1"/>
                      <a:pt x="1" y="543"/>
                      <a:pt x="152" y="1208"/>
                    </a:cubicBezTo>
                    <a:cubicBezTo>
                      <a:pt x="256" y="1671"/>
                      <a:pt x="662" y="1987"/>
                      <a:pt x="1116" y="1987"/>
                    </a:cubicBezTo>
                    <a:cubicBezTo>
                      <a:pt x="1187" y="1987"/>
                      <a:pt x="1260" y="1979"/>
                      <a:pt x="1333" y="1962"/>
                    </a:cubicBezTo>
                    <a:cubicBezTo>
                      <a:pt x="2197" y="1766"/>
                      <a:pt x="2394" y="628"/>
                      <a:pt x="1651" y="158"/>
                    </a:cubicBezTo>
                    <a:cubicBezTo>
                      <a:pt x="1477" y="49"/>
                      <a:pt x="1293" y="1"/>
                      <a:pt x="1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4" name="Google Shape;394;p3"/>
              <p:cNvGrpSpPr/>
              <p:nvPr/>
            </p:nvGrpSpPr>
            <p:grpSpPr>
              <a:xfrm rot="10800000">
                <a:off x="9032088" y="1600950"/>
                <a:ext cx="39675" cy="33500"/>
                <a:chOff x="1171975" y="3874200"/>
                <a:chExt cx="39675" cy="33500"/>
              </a:xfrm>
            </p:grpSpPr>
            <p:sp>
              <p:nvSpPr>
                <p:cNvPr id="395" name="Google Shape;395;p3"/>
                <p:cNvSpPr/>
                <p:nvPr/>
              </p:nvSpPr>
              <p:spPr>
                <a:xfrm flipH="1">
                  <a:off x="1204225" y="3878225"/>
                  <a:ext cx="3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3"/>
                <p:cNvSpPr/>
                <p:nvPr/>
              </p:nvSpPr>
              <p:spPr>
                <a:xfrm flipH="1">
                  <a:off x="1171975" y="3874200"/>
                  <a:ext cx="39675" cy="3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7" h="1340" extrusionOk="0">
                      <a:moveTo>
                        <a:pt x="760" y="79"/>
                      </a:moveTo>
                      <a:cubicBezTo>
                        <a:pt x="810" y="79"/>
                        <a:pt x="859" y="85"/>
                        <a:pt x="909" y="96"/>
                      </a:cubicBezTo>
                      <a:cubicBezTo>
                        <a:pt x="941" y="96"/>
                        <a:pt x="974" y="106"/>
                        <a:pt x="1007" y="117"/>
                      </a:cubicBezTo>
                      <a:cubicBezTo>
                        <a:pt x="1051" y="128"/>
                        <a:pt x="1095" y="139"/>
                        <a:pt x="1138" y="161"/>
                      </a:cubicBezTo>
                      <a:cubicBezTo>
                        <a:pt x="1171" y="172"/>
                        <a:pt x="1193" y="183"/>
                        <a:pt x="1215" y="205"/>
                      </a:cubicBezTo>
                      <a:lnTo>
                        <a:pt x="1280" y="238"/>
                      </a:lnTo>
                      <a:cubicBezTo>
                        <a:pt x="1302" y="260"/>
                        <a:pt x="1335" y="281"/>
                        <a:pt x="1357" y="303"/>
                      </a:cubicBezTo>
                      <a:cubicBezTo>
                        <a:pt x="1368" y="314"/>
                        <a:pt x="1379" y="336"/>
                        <a:pt x="1390" y="358"/>
                      </a:cubicBezTo>
                      <a:cubicBezTo>
                        <a:pt x="1423" y="402"/>
                        <a:pt x="1445" y="446"/>
                        <a:pt x="1455" y="489"/>
                      </a:cubicBezTo>
                      <a:cubicBezTo>
                        <a:pt x="1466" y="500"/>
                        <a:pt x="1466" y="522"/>
                        <a:pt x="1466" y="533"/>
                      </a:cubicBezTo>
                      <a:lnTo>
                        <a:pt x="1466" y="566"/>
                      </a:lnTo>
                      <a:cubicBezTo>
                        <a:pt x="1466" y="577"/>
                        <a:pt x="1466" y="577"/>
                        <a:pt x="1466" y="588"/>
                      </a:cubicBezTo>
                      <a:cubicBezTo>
                        <a:pt x="1477" y="588"/>
                        <a:pt x="1488" y="588"/>
                        <a:pt x="1499" y="599"/>
                      </a:cubicBezTo>
                      <a:cubicBezTo>
                        <a:pt x="1510" y="599"/>
                        <a:pt x="1521" y="610"/>
                        <a:pt x="1532" y="621"/>
                      </a:cubicBezTo>
                      <a:cubicBezTo>
                        <a:pt x="1532" y="631"/>
                        <a:pt x="1543" y="642"/>
                        <a:pt x="1543" y="653"/>
                      </a:cubicBezTo>
                      <a:cubicBezTo>
                        <a:pt x="1554" y="675"/>
                        <a:pt x="1554" y="708"/>
                        <a:pt x="1554" y="741"/>
                      </a:cubicBezTo>
                      <a:cubicBezTo>
                        <a:pt x="1543" y="763"/>
                        <a:pt x="1521" y="785"/>
                        <a:pt x="1521" y="806"/>
                      </a:cubicBezTo>
                      <a:cubicBezTo>
                        <a:pt x="1510" y="806"/>
                        <a:pt x="1510" y="806"/>
                        <a:pt x="1499" y="817"/>
                      </a:cubicBezTo>
                      <a:lnTo>
                        <a:pt x="1455" y="817"/>
                      </a:lnTo>
                      <a:lnTo>
                        <a:pt x="1455" y="828"/>
                      </a:lnTo>
                      <a:cubicBezTo>
                        <a:pt x="1445" y="883"/>
                        <a:pt x="1423" y="938"/>
                        <a:pt x="1390" y="992"/>
                      </a:cubicBezTo>
                      <a:lnTo>
                        <a:pt x="1379" y="1025"/>
                      </a:lnTo>
                      <a:lnTo>
                        <a:pt x="1434" y="1025"/>
                      </a:lnTo>
                      <a:lnTo>
                        <a:pt x="1412" y="1036"/>
                      </a:lnTo>
                      <a:lnTo>
                        <a:pt x="1368" y="1036"/>
                      </a:lnTo>
                      <a:lnTo>
                        <a:pt x="1346" y="1047"/>
                      </a:lnTo>
                      <a:lnTo>
                        <a:pt x="1302" y="1047"/>
                      </a:lnTo>
                      <a:cubicBezTo>
                        <a:pt x="1215" y="1080"/>
                        <a:pt x="1149" y="1135"/>
                        <a:pt x="1073" y="1167"/>
                      </a:cubicBezTo>
                      <a:cubicBezTo>
                        <a:pt x="1040" y="1178"/>
                        <a:pt x="1007" y="1189"/>
                        <a:pt x="963" y="1189"/>
                      </a:cubicBezTo>
                      <a:lnTo>
                        <a:pt x="865" y="1189"/>
                      </a:lnTo>
                      <a:cubicBezTo>
                        <a:pt x="848" y="1195"/>
                        <a:pt x="832" y="1197"/>
                        <a:pt x="816" y="1197"/>
                      </a:cubicBezTo>
                      <a:cubicBezTo>
                        <a:pt x="799" y="1197"/>
                        <a:pt x="783" y="1195"/>
                        <a:pt x="766" y="1189"/>
                      </a:cubicBezTo>
                      <a:cubicBezTo>
                        <a:pt x="668" y="1189"/>
                        <a:pt x="580" y="1178"/>
                        <a:pt x="493" y="1135"/>
                      </a:cubicBezTo>
                      <a:cubicBezTo>
                        <a:pt x="471" y="1135"/>
                        <a:pt x="449" y="1113"/>
                        <a:pt x="427" y="1102"/>
                      </a:cubicBezTo>
                      <a:cubicBezTo>
                        <a:pt x="384" y="1080"/>
                        <a:pt x="362" y="1058"/>
                        <a:pt x="329" y="1036"/>
                      </a:cubicBezTo>
                      <a:cubicBezTo>
                        <a:pt x="296" y="1025"/>
                        <a:pt x="274" y="1003"/>
                        <a:pt x="252" y="971"/>
                      </a:cubicBezTo>
                      <a:cubicBezTo>
                        <a:pt x="209" y="927"/>
                        <a:pt x="187" y="872"/>
                        <a:pt x="165" y="806"/>
                      </a:cubicBezTo>
                      <a:cubicBezTo>
                        <a:pt x="132" y="719"/>
                        <a:pt x="121" y="621"/>
                        <a:pt x="143" y="522"/>
                      </a:cubicBezTo>
                      <a:cubicBezTo>
                        <a:pt x="143" y="489"/>
                        <a:pt x="154" y="456"/>
                        <a:pt x="154" y="435"/>
                      </a:cubicBezTo>
                      <a:cubicBezTo>
                        <a:pt x="165" y="391"/>
                        <a:pt x="220" y="347"/>
                        <a:pt x="285" y="292"/>
                      </a:cubicBezTo>
                      <a:cubicBezTo>
                        <a:pt x="307" y="271"/>
                        <a:pt x="329" y="238"/>
                        <a:pt x="329" y="205"/>
                      </a:cubicBezTo>
                      <a:cubicBezTo>
                        <a:pt x="340" y="194"/>
                        <a:pt x="340" y="172"/>
                        <a:pt x="329" y="161"/>
                      </a:cubicBezTo>
                      <a:lnTo>
                        <a:pt x="384" y="161"/>
                      </a:lnTo>
                      <a:cubicBezTo>
                        <a:pt x="405" y="150"/>
                        <a:pt x="416" y="150"/>
                        <a:pt x="438" y="139"/>
                      </a:cubicBezTo>
                      <a:cubicBezTo>
                        <a:pt x="460" y="139"/>
                        <a:pt x="482" y="128"/>
                        <a:pt x="504" y="117"/>
                      </a:cubicBezTo>
                      <a:cubicBezTo>
                        <a:pt x="526" y="117"/>
                        <a:pt x="570" y="96"/>
                        <a:pt x="602" y="96"/>
                      </a:cubicBezTo>
                      <a:cubicBezTo>
                        <a:pt x="657" y="85"/>
                        <a:pt x="709" y="79"/>
                        <a:pt x="760" y="79"/>
                      </a:cubicBezTo>
                      <a:close/>
                      <a:moveTo>
                        <a:pt x="789" y="0"/>
                      </a:moveTo>
                      <a:cubicBezTo>
                        <a:pt x="745" y="0"/>
                        <a:pt x="701" y="3"/>
                        <a:pt x="657" y="8"/>
                      </a:cubicBezTo>
                      <a:cubicBezTo>
                        <a:pt x="559" y="8"/>
                        <a:pt x="460" y="19"/>
                        <a:pt x="362" y="41"/>
                      </a:cubicBezTo>
                      <a:cubicBezTo>
                        <a:pt x="340" y="52"/>
                        <a:pt x="318" y="63"/>
                        <a:pt x="296" y="85"/>
                      </a:cubicBezTo>
                      <a:cubicBezTo>
                        <a:pt x="274" y="96"/>
                        <a:pt x="274" y="96"/>
                        <a:pt x="263" y="106"/>
                      </a:cubicBezTo>
                      <a:cubicBezTo>
                        <a:pt x="263" y="117"/>
                        <a:pt x="263" y="128"/>
                        <a:pt x="263" y="139"/>
                      </a:cubicBezTo>
                      <a:cubicBezTo>
                        <a:pt x="274" y="150"/>
                        <a:pt x="274" y="150"/>
                        <a:pt x="274" y="150"/>
                      </a:cubicBezTo>
                      <a:cubicBezTo>
                        <a:pt x="252" y="150"/>
                        <a:pt x="241" y="161"/>
                        <a:pt x="230" y="172"/>
                      </a:cubicBezTo>
                      <a:cubicBezTo>
                        <a:pt x="209" y="172"/>
                        <a:pt x="198" y="183"/>
                        <a:pt x="187" y="194"/>
                      </a:cubicBezTo>
                      <a:cubicBezTo>
                        <a:pt x="165" y="227"/>
                        <a:pt x="132" y="260"/>
                        <a:pt x="99" y="303"/>
                      </a:cubicBezTo>
                      <a:cubicBezTo>
                        <a:pt x="55" y="347"/>
                        <a:pt x="23" y="402"/>
                        <a:pt x="12" y="456"/>
                      </a:cubicBezTo>
                      <a:cubicBezTo>
                        <a:pt x="1" y="500"/>
                        <a:pt x="12" y="544"/>
                        <a:pt x="1" y="588"/>
                      </a:cubicBezTo>
                      <a:cubicBezTo>
                        <a:pt x="1" y="631"/>
                        <a:pt x="1" y="675"/>
                        <a:pt x="1" y="719"/>
                      </a:cubicBezTo>
                      <a:cubicBezTo>
                        <a:pt x="12" y="796"/>
                        <a:pt x="23" y="872"/>
                        <a:pt x="55" y="938"/>
                      </a:cubicBezTo>
                      <a:cubicBezTo>
                        <a:pt x="132" y="1080"/>
                        <a:pt x="252" y="1200"/>
                        <a:pt x="405" y="1266"/>
                      </a:cubicBezTo>
                      <a:cubicBezTo>
                        <a:pt x="493" y="1310"/>
                        <a:pt x="591" y="1331"/>
                        <a:pt x="690" y="1331"/>
                      </a:cubicBezTo>
                      <a:cubicBezTo>
                        <a:pt x="723" y="1337"/>
                        <a:pt x="758" y="1340"/>
                        <a:pt x="794" y="1340"/>
                      </a:cubicBezTo>
                      <a:cubicBezTo>
                        <a:pt x="829" y="1340"/>
                        <a:pt x="865" y="1337"/>
                        <a:pt x="898" y="1331"/>
                      </a:cubicBezTo>
                      <a:cubicBezTo>
                        <a:pt x="963" y="1331"/>
                        <a:pt x="1029" y="1321"/>
                        <a:pt x="1095" y="1299"/>
                      </a:cubicBezTo>
                      <a:cubicBezTo>
                        <a:pt x="1160" y="1266"/>
                        <a:pt x="1215" y="1233"/>
                        <a:pt x="1270" y="1200"/>
                      </a:cubicBezTo>
                      <a:cubicBezTo>
                        <a:pt x="1291" y="1178"/>
                        <a:pt x="1324" y="1167"/>
                        <a:pt x="1346" y="1156"/>
                      </a:cubicBezTo>
                      <a:cubicBezTo>
                        <a:pt x="1368" y="1146"/>
                        <a:pt x="1379" y="1146"/>
                        <a:pt x="1401" y="1146"/>
                      </a:cubicBezTo>
                      <a:cubicBezTo>
                        <a:pt x="1423" y="1146"/>
                        <a:pt x="1434" y="1102"/>
                        <a:pt x="1445" y="1091"/>
                      </a:cubicBezTo>
                      <a:cubicBezTo>
                        <a:pt x="1466" y="1069"/>
                        <a:pt x="1477" y="1047"/>
                        <a:pt x="1488" y="1014"/>
                      </a:cubicBezTo>
                      <a:lnTo>
                        <a:pt x="1488" y="1014"/>
                      </a:lnTo>
                      <a:lnTo>
                        <a:pt x="1466" y="1025"/>
                      </a:lnTo>
                      <a:lnTo>
                        <a:pt x="1445" y="1025"/>
                      </a:lnTo>
                      <a:cubicBezTo>
                        <a:pt x="1445" y="1025"/>
                        <a:pt x="1455" y="1003"/>
                        <a:pt x="1466" y="1003"/>
                      </a:cubicBezTo>
                      <a:cubicBezTo>
                        <a:pt x="1477" y="992"/>
                        <a:pt x="1488" y="992"/>
                        <a:pt x="1499" y="981"/>
                      </a:cubicBezTo>
                      <a:cubicBezTo>
                        <a:pt x="1510" y="971"/>
                        <a:pt x="1521" y="949"/>
                        <a:pt x="1521" y="938"/>
                      </a:cubicBezTo>
                      <a:cubicBezTo>
                        <a:pt x="1554" y="850"/>
                        <a:pt x="1565" y="763"/>
                        <a:pt x="1576" y="686"/>
                      </a:cubicBezTo>
                      <a:lnTo>
                        <a:pt x="1576" y="664"/>
                      </a:lnTo>
                      <a:cubicBezTo>
                        <a:pt x="1587" y="610"/>
                        <a:pt x="1576" y="555"/>
                        <a:pt x="1576" y="511"/>
                      </a:cubicBezTo>
                      <a:cubicBezTo>
                        <a:pt x="1543" y="424"/>
                        <a:pt x="1499" y="336"/>
                        <a:pt x="1445" y="271"/>
                      </a:cubicBezTo>
                      <a:cubicBezTo>
                        <a:pt x="1379" y="194"/>
                        <a:pt x="1291" y="128"/>
                        <a:pt x="1204" y="96"/>
                      </a:cubicBezTo>
                      <a:cubicBezTo>
                        <a:pt x="1070" y="29"/>
                        <a:pt x="930" y="0"/>
                        <a:pt x="7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3"/>
                <p:cNvSpPr/>
                <p:nvPr/>
              </p:nvSpPr>
              <p:spPr>
                <a:xfrm flipH="1">
                  <a:off x="1173600" y="3890800"/>
                  <a:ext cx="1400" cy="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" h="165" extrusionOk="0">
                      <a:moveTo>
                        <a:pt x="22" y="0"/>
                      </a:moveTo>
                      <a:cubicBezTo>
                        <a:pt x="22" y="55"/>
                        <a:pt x="11" y="110"/>
                        <a:pt x="0" y="164"/>
                      </a:cubicBezTo>
                      <a:cubicBezTo>
                        <a:pt x="22" y="142"/>
                        <a:pt x="33" y="121"/>
                        <a:pt x="44" y="110"/>
                      </a:cubicBezTo>
                      <a:cubicBezTo>
                        <a:pt x="55" y="88"/>
                        <a:pt x="55" y="66"/>
                        <a:pt x="44" y="44"/>
                      </a:cubicBezTo>
                      <a:lnTo>
                        <a:pt x="44" y="22"/>
                      </a:lnTo>
                      <a:cubicBezTo>
                        <a:pt x="44" y="11"/>
                        <a:pt x="33" y="11"/>
                        <a:pt x="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3"/>
                <p:cNvSpPr/>
                <p:nvPr/>
              </p:nvSpPr>
              <p:spPr>
                <a:xfrm flipH="1">
                  <a:off x="1172800" y="3880950"/>
                  <a:ext cx="27625" cy="1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5" h="548" extrusionOk="0">
                      <a:moveTo>
                        <a:pt x="230" y="1"/>
                      </a:moveTo>
                      <a:cubicBezTo>
                        <a:pt x="230" y="1"/>
                        <a:pt x="219" y="1"/>
                        <a:pt x="208" y="11"/>
                      </a:cubicBezTo>
                      <a:cubicBezTo>
                        <a:pt x="186" y="11"/>
                        <a:pt x="164" y="11"/>
                        <a:pt x="153" y="22"/>
                      </a:cubicBezTo>
                      <a:cubicBezTo>
                        <a:pt x="142" y="22"/>
                        <a:pt x="131" y="22"/>
                        <a:pt x="121" y="33"/>
                      </a:cubicBezTo>
                      <a:cubicBezTo>
                        <a:pt x="77" y="44"/>
                        <a:pt x="55" y="55"/>
                        <a:pt x="22" y="77"/>
                      </a:cubicBezTo>
                      <a:cubicBezTo>
                        <a:pt x="22" y="88"/>
                        <a:pt x="0" y="88"/>
                        <a:pt x="0" y="99"/>
                      </a:cubicBezTo>
                      <a:cubicBezTo>
                        <a:pt x="11" y="99"/>
                        <a:pt x="33" y="88"/>
                        <a:pt x="55" y="77"/>
                      </a:cubicBezTo>
                      <a:cubicBezTo>
                        <a:pt x="88" y="66"/>
                        <a:pt x="110" y="55"/>
                        <a:pt x="110" y="44"/>
                      </a:cubicBezTo>
                      <a:cubicBezTo>
                        <a:pt x="131" y="44"/>
                        <a:pt x="153" y="44"/>
                        <a:pt x="175" y="33"/>
                      </a:cubicBezTo>
                      <a:cubicBezTo>
                        <a:pt x="208" y="22"/>
                        <a:pt x="241" y="11"/>
                        <a:pt x="285" y="11"/>
                      </a:cubicBezTo>
                      <a:lnTo>
                        <a:pt x="383" y="11"/>
                      </a:lnTo>
                      <a:cubicBezTo>
                        <a:pt x="394" y="22"/>
                        <a:pt x="405" y="22"/>
                        <a:pt x="416" y="22"/>
                      </a:cubicBezTo>
                      <a:cubicBezTo>
                        <a:pt x="438" y="22"/>
                        <a:pt x="460" y="44"/>
                        <a:pt x="471" y="44"/>
                      </a:cubicBezTo>
                      <a:lnTo>
                        <a:pt x="503" y="55"/>
                      </a:lnTo>
                      <a:lnTo>
                        <a:pt x="547" y="55"/>
                      </a:lnTo>
                      <a:cubicBezTo>
                        <a:pt x="569" y="55"/>
                        <a:pt x="591" y="66"/>
                        <a:pt x="613" y="77"/>
                      </a:cubicBezTo>
                      <a:cubicBezTo>
                        <a:pt x="635" y="88"/>
                        <a:pt x="656" y="99"/>
                        <a:pt x="678" y="121"/>
                      </a:cubicBezTo>
                      <a:cubicBezTo>
                        <a:pt x="678" y="121"/>
                        <a:pt x="678" y="121"/>
                        <a:pt x="689" y="132"/>
                      </a:cubicBezTo>
                      <a:lnTo>
                        <a:pt x="700" y="143"/>
                      </a:lnTo>
                      <a:cubicBezTo>
                        <a:pt x="700" y="143"/>
                        <a:pt x="700" y="154"/>
                        <a:pt x="711" y="165"/>
                      </a:cubicBezTo>
                      <a:lnTo>
                        <a:pt x="744" y="230"/>
                      </a:lnTo>
                      <a:cubicBezTo>
                        <a:pt x="744" y="241"/>
                        <a:pt x="755" y="252"/>
                        <a:pt x="766" y="263"/>
                      </a:cubicBezTo>
                      <a:cubicBezTo>
                        <a:pt x="777" y="285"/>
                        <a:pt x="777" y="296"/>
                        <a:pt x="799" y="296"/>
                      </a:cubicBezTo>
                      <a:cubicBezTo>
                        <a:pt x="799" y="307"/>
                        <a:pt x="821" y="318"/>
                        <a:pt x="831" y="329"/>
                      </a:cubicBezTo>
                      <a:cubicBezTo>
                        <a:pt x="842" y="329"/>
                        <a:pt x="864" y="340"/>
                        <a:pt x="875" y="340"/>
                      </a:cubicBezTo>
                      <a:cubicBezTo>
                        <a:pt x="897" y="351"/>
                        <a:pt x="908" y="351"/>
                        <a:pt x="930" y="351"/>
                      </a:cubicBezTo>
                      <a:lnTo>
                        <a:pt x="974" y="351"/>
                      </a:lnTo>
                      <a:cubicBezTo>
                        <a:pt x="996" y="361"/>
                        <a:pt x="1006" y="361"/>
                        <a:pt x="1017" y="372"/>
                      </a:cubicBezTo>
                      <a:lnTo>
                        <a:pt x="1028" y="372"/>
                      </a:lnTo>
                      <a:cubicBezTo>
                        <a:pt x="1039" y="372"/>
                        <a:pt x="1050" y="383"/>
                        <a:pt x="1050" y="394"/>
                      </a:cubicBezTo>
                      <a:lnTo>
                        <a:pt x="1050" y="405"/>
                      </a:lnTo>
                      <a:cubicBezTo>
                        <a:pt x="1061" y="427"/>
                        <a:pt x="1061" y="449"/>
                        <a:pt x="1050" y="460"/>
                      </a:cubicBezTo>
                      <a:cubicBezTo>
                        <a:pt x="1039" y="482"/>
                        <a:pt x="1017" y="504"/>
                        <a:pt x="1006" y="526"/>
                      </a:cubicBezTo>
                      <a:lnTo>
                        <a:pt x="1006" y="547"/>
                      </a:lnTo>
                      <a:lnTo>
                        <a:pt x="1050" y="547"/>
                      </a:lnTo>
                      <a:cubicBezTo>
                        <a:pt x="1050" y="547"/>
                        <a:pt x="1061" y="536"/>
                        <a:pt x="1061" y="536"/>
                      </a:cubicBezTo>
                      <a:cubicBezTo>
                        <a:pt x="1061" y="526"/>
                        <a:pt x="1083" y="504"/>
                        <a:pt x="1094" y="471"/>
                      </a:cubicBezTo>
                      <a:cubicBezTo>
                        <a:pt x="1105" y="438"/>
                        <a:pt x="1105" y="416"/>
                        <a:pt x="1083" y="383"/>
                      </a:cubicBezTo>
                      <a:cubicBezTo>
                        <a:pt x="1083" y="372"/>
                        <a:pt x="1083" y="361"/>
                        <a:pt x="1072" y="361"/>
                      </a:cubicBezTo>
                      <a:cubicBezTo>
                        <a:pt x="1072" y="351"/>
                        <a:pt x="1061" y="340"/>
                        <a:pt x="1050" y="329"/>
                      </a:cubicBezTo>
                      <a:cubicBezTo>
                        <a:pt x="1039" y="329"/>
                        <a:pt x="1028" y="318"/>
                        <a:pt x="1017" y="318"/>
                      </a:cubicBezTo>
                      <a:lnTo>
                        <a:pt x="996" y="307"/>
                      </a:lnTo>
                      <a:lnTo>
                        <a:pt x="985" y="340"/>
                      </a:lnTo>
                      <a:lnTo>
                        <a:pt x="974" y="340"/>
                      </a:lnTo>
                      <a:cubicBezTo>
                        <a:pt x="930" y="340"/>
                        <a:pt x="886" y="329"/>
                        <a:pt x="853" y="307"/>
                      </a:cubicBezTo>
                      <a:cubicBezTo>
                        <a:pt x="831" y="285"/>
                        <a:pt x="810" y="263"/>
                        <a:pt x="799" y="241"/>
                      </a:cubicBezTo>
                      <a:cubicBezTo>
                        <a:pt x="788" y="241"/>
                        <a:pt x="788" y="230"/>
                        <a:pt x="777" y="219"/>
                      </a:cubicBezTo>
                      <a:cubicBezTo>
                        <a:pt x="766" y="197"/>
                        <a:pt x="755" y="176"/>
                        <a:pt x="744" y="154"/>
                      </a:cubicBezTo>
                      <a:cubicBezTo>
                        <a:pt x="722" y="132"/>
                        <a:pt x="711" y="121"/>
                        <a:pt x="700" y="99"/>
                      </a:cubicBezTo>
                      <a:cubicBezTo>
                        <a:pt x="700" y="99"/>
                        <a:pt x="689" y="88"/>
                        <a:pt x="689" y="88"/>
                      </a:cubicBezTo>
                      <a:cubicBezTo>
                        <a:pt x="678" y="77"/>
                        <a:pt x="656" y="66"/>
                        <a:pt x="646" y="66"/>
                      </a:cubicBezTo>
                      <a:cubicBezTo>
                        <a:pt x="624" y="55"/>
                        <a:pt x="613" y="55"/>
                        <a:pt x="591" y="55"/>
                      </a:cubicBezTo>
                      <a:cubicBezTo>
                        <a:pt x="558" y="44"/>
                        <a:pt x="514" y="33"/>
                        <a:pt x="481" y="22"/>
                      </a:cubicBezTo>
                      <a:lnTo>
                        <a:pt x="38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3"/>
                <p:cNvSpPr/>
                <p:nvPr/>
              </p:nvSpPr>
              <p:spPr>
                <a:xfrm flipH="1">
                  <a:off x="1172525" y="3895175"/>
                  <a:ext cx="13700" cy="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" h="209" extrusionOk="0">
                      <a:moveTo>
                        <a:pt x="12" y="0"/>
                      </a:moveTo>
                      <a:cubicBezTo>
                        <a:pt x="1" y="0"/>
                        <a:pt x="12" y="11"/>
                        <a:pt x="12" y="22"/>
                      </a:cubicBezTo>
                      <a:cubicBezTo>
                        <a:pt x="12" y="33"/>
                        <a:pt x="23" y="44"/>
                        <a:pt x="23" y="55"/>
                      </a:cubicBezTo>
                      <a:cubicBezTo>
                        <a:pt x="23" y="66"/>
                        <a:pt x="23" y="77"/>
                        <a:pt x="34" y="88"/>
                      </a:cubicBezTo>
                      <a:cubicBezTo>
                        <a:pt x="45" y="99"/>
                        <a:pt x="56" y="110"/>
                        <a:pt x="67" y="121"/>
                      </a:cubicBezTo>
                      <a:cubicBezTo>
                        <a:pt x="78" y="142"/>
                        <a:pt x="88" y="153"/>
                        <a:pt x="99" y="153"/>
                      </a:cubicBezTo>
                      <a:cubicBezTo>
                        <a:pt x="99" y="164"/>
                        <a:pt x="110" y="164"/>
                        <a:pt x="110" y="175"/>
                      </a:cubicBezTo>
                      <a:cubicBezTo>
                        <a:pt x="110" y="175"/>
                        <a:pt x="121" y="186"/>
                        <a:pt x="132" y="186"/>
                      </a:cubicBezTo>
                      <a:cubicBezTo>
                        <a:pt x="132" y="197"/>
                        <a:pt x="132" y="197"/>
                        <a:pt x="143" y="197"/>
                      </a:cubicBezTo>
                      <a:lnTo>
                        <a:pt x="165" y="197"/>
                      </a:lnTo>
                      <a:lnTo>
                        <a:pt x="198" y="208"/>
                      </a:lnTo>
                      <a:lnTo>
                        <a:pt x="351" y="208"/>
                      </a:lnTo>
                      <a:lnTo>
                        <a:pt x="373" y="197"/>
                      </a:lnTo>
                      <a:lnTo>
                        <a:pt x="482" y="197"/>
                      </a:lnTo>
                      <a:lnTo>
                        <a:pt x="504" y="186"/>
                      </a:lnTo>
                      <a:cubicBezTo>
                        <a:pt x="526" y="186"/>
                        <a:pt x="537" y="175"/>
                        <a:pt x="548" y="175"/>
                      </a:cubicBezTo>
                      <a:lnTo>
                        <a:pt x="548" y="153"/>
                      </a:lnTo>
                      <a:lnTo>
                        <a:pt x="537" y="153"/>
                      </a:lnTo>
                      <a:lnTo>
                        <a:pt x="537" y="142"/>
                      </a:lnTo>
                      <a:cubicBezTo>
                        <a:pt x="537" y="142"/>
                        <a:pt x="509" y="128"/>
                        <a:pt x="498" y="128"/>
                      </a:cubicBezTo>
                      <a:cubicBezTo>
                        <a:pt x="495" y="128"/>
                        <a:pt x="493" y="129"/>
                        <a:pt x="493" y="132"/>
                      </a:cubicBezTo>
                      <a:cubicBezTo>
                        <a:pt x="493" y="132"/>
                        <a:pt x="482" y="142"/>
                        <a:pt x="471" y="142"/>
                      </a:cubicBezTo>
                      <a:cubicBezTo>
                        <a:pt x="460" y="153"/>
                        <a:pt x="449" y="153"/>
                        <a:pt x="438" y="164"/>
                      </a:cubicBezTo>
                      <a:lnTo>
                        <a:pt x="340" y="164"/>
                      </a:lnTo>
                      <a:cubicBezTo>
                        <a:pt x="325" y="164"/>
                        <a:pt x="316" y="159"/>
                        <a:pt x="308" y="159"/>
                      </a:cubicBezTo>
                      <a:cubicBezTo>
                        <a:pt x="304" y="159"/>
                        <a:pt x="300" y="161"/>
                        <a:pt x="296" y="164"/>
                      </a:cubicBezTo>
                      <a:cubicBezTo>
                        <a:pt x="285" y="164"/>
                        <a:pt x="285" y="164"/>
                        <a:pt x="285" y="175"/>
                      </a:cubicBezTo>
                      <a:lnTo>
                        <a:pt x="176" y="175"/>
                      </a:lnTo>
                      <a:cubicBezTo>
                        <a:pt x="165" y="175"/>
                        <a:pt x="154" y="164"/>
                        <a:pt x="132" y="164"/>
                      </a:cubicBezTo>
                      <a:cubicBezTo>
                        <a:pt x="121" y="153"/>
                        <a:pt x="110" y="142"/>
                        <a:pt x="99" y="132"/>
                      </a:cubicBezTo>
                      <a:cubicBezTo>
                        <a:pt x="88" y="132"/>
                        <a:pt x="78" y="110"/>
                        <a:pt x="78" y="110"/>
                      </a:cubicBezTo>
                      <a:lnTo>
                        <a:pt x="67" y="110"/>
                      </a:lnTo>
                      <a:lnTo>
                        <a:pt x="67" y="99"/>
                      </a:lnTo>
                      <a:lnTo>
                        <a:pt x="56" y="88"/>
                      </a:lnTo>
                      <a:cubicBezTo>
                        <a:pt x="56" y="77"/>
                        <a:pt x="45" y="77"/>
                        <a:pt x="45" y="66"/>
                      </a:cubicBezTo>
                      <a:cubicBezTo>
                        <a:pt x="45" y="66"/>
                        <a:pt x="34" y="55"/>
                        <a:pt x="34" y="55"/>
                      </a:cubicBezTo>
                      <a:cubicBezTo>
                        <a:pt x="34" y="33"/>
                        <a:pt x="23" y="22"/>
                        <a:pt x="23" y="11"/>
                      </a:cubicBezTo>
                      <a:cubicBezTo>
                        <a:pt x="23" y="11"/>
                        <a:pt x="23" y="0"/>
                        <a:pt x="1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0" name="Google Shape;400;p3"/>
              <p:cNvSpPr/>
              <p:nvPr/>
            </p:nvSpPr>
            <p:spPr>
              <a:xfrm rot="10800000" flipH="1">
                <a:off x="8723213" y="1697675"/>
                <a:ext cx="19825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793" h="700" extrusionOk="0">
                    <a:moveTo>
                      <a:pt x="393" y="0"/>
                    </a:moveTo>
                    <a:cubicBezTo>
                      <a:pt x="281" y="0"/>
                      <a:pt x="168" y="52"/>
                      <a:pt x="99" y="164"/>
                    </a:cubicBezTo>
                    <a:cubicBezTo>
                      <a:pt x="0" y="328"/>
                      <a:pt x="44" y="536"/>
                      <a:pt x="208" y="645"/>
                    </a:cubicBezTo>
                    <a:cubicBezTo>
                      <a:pt x="268" y="683"/>
                      <a:pt x="333" y="700"/>
                      <a:pt x="395" y="700"/>
                    </a:cubicBezTo>
                    <a:cubicBezTo>
                      <a:pt x="604" y="700"/>
                      <a:pt x="792" y="509"/>
                      <a:pt x="733" y="273"/>
                    </a:cubicBezTo>
                    <a:cubicBezTo>
                      <a:pt x="695" y="97"/>
                      <a:pt x="545" y="0"/>
                      <a:pt x="3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 rot="10800000" flipH="1">
                <a:off x="8956513" y="581375"/>
                <a:ext cx="755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3023" h="2550" extrusionOk="0">
                    <a:moveTo>
                      <a:pt x="1600" y="0"/>
                    </a:moveTo>
                    <a:cubicBezTo>
                      <a:pt x="1173" y="0"/>
                      <a:pt x="744" y="209"/>
                      <a:pt x="496" y="651"/>
                    </a:cubicBezTo>
                    <a:cubicBezTo>
                      <a:pt x="0" y="1527"/>
                      <a:pt x="663" y="2549"/>
                      <a:pt x="1586" y="2549"/>
                    </a:cubicBezTo>
                    <a:cubicBezTo>
                      <a:pt x="1700" y="2549"/>
                      <a:pt x="1819" y="2534"/>
                      <a:pt x="1940" y="2500"/>
                    </a:cubicBezTo>
                    <a:cubicBezTo>
                      <a:pt x="2618" y="2314"/>
                      <a:pt x="3023" y="1614"/>
                      <a:pt x="2837" y="936"/>
                    </a:cubicBezTo>
                    <a:cubicBezTo>
                      <a:pt x="2667" y="328"/>
                      <a:pt x="2135" y="0"/>
                      <a:pt x="1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2" name="Google Shape;402;p3"/>
              <p:cNvGrpSpPr/>
              <p:nvPr/>
            </p:nvGrpSpPr>
            <p:grpSpPr>
              <a:xfrm rot="10800000">
                <a:off x="9110313" y="1043038"/>
                <a:ext cx="33675" cy="35675"/>
                <a:chOff x="4304250" y="4768863"/>
                <a:chExt cx="33675" cy="35675"/>
              </a:xfrm>
            </p:grpSpPr>
            <p:sp>
              <p:nvSpPr>
                <p:cNvPr id="403" name="Google Shape;403;p3"/>
                <p:cNvSpPr/>
                <p:nvPr/>
              </p:nvSpPr>
              <p:spPr>
                <a:xfrm>
                  <a:off x="4321750" y="4770213"/>
                  <a:ext cx="25" cy="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2" extrusionOk="0">
                      <a:moveTo>
                        <a:pt x="1" y="12"/>
                      </a:moveTo>
                      <a:lnTo>
                        <a:pt x="1" y="1"/>
                      </a:lnTo>
                      <a:lnTo>
                        <a:pt x="1" y="1"/>
                      </a:lnTo>
                      <a:lnTo>
                        <a:pt x="1" y="1"/>
                      </a:lnTo>
                      <a:cubicBezTo>
                        <a:pt x="1" y="12"/>
                        <a:pt x="1" y="12"/>
                        <a:pt x="1" y="1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3"/>
                <p:cNvSpPr/>
                <p:nvPr/>
              </p:nvSpPr>
              <p:spPr>
                <a:xfrm>
                  <a:off x="4304250" y="4768863"/>
                  <a:ext cx="33675" cy="3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" h="1427" extrusionOk="0">
                      <a:moveTo>
                        <a:pt x="690" y="120"/>
                      </a:moveTo>
                      <a:cubicBezTo>
                        <a:pt x="690" y="131"/>
                        <a:pt x="701" y="153"/>
                        <a:pt x="712" y="164"/>
                      </a:cubicBezTo>
                      <a:cubicBezTo>
                        <a:pt x="734" y="175"/>
                        <a:pt x="745" y="186"/>
                        <a:pt x="756" y="197"/>
                      </a:cubicBezTo>
                      <a:cubicBezTo>
                        <a:pt x="766" y="208"/>
                        <a:pt x="788" y="219"/>
                        <a:pt x="799" y="230"/>
                      </a:cubicBezTo>
                      <a:cubicBezTo>
                        <a:pt x="810" y="241"/>
                        <a:pt x="843" y="274"/>
                        <a:pt x="865" y="295"/>
                      </a:cubicBezTo>
                      <a:cubicBezTo>
                        <a:pt x="887" y="317"/>
                        <a:pt x="909" y="339"/>
                        <a:pt x="931" y="361"/>
                      </a:cubicBezTo>
                      <a:lnTo>
                        <a:pt x="952" y="361"/>
                      </a:lnTo>
                      <a:lnTo>
                        <a:pt x="963" y="383"/>
                      </a:lnTo>
                      <a:cubicBezTo>
                        <a:pt x="985" y="394"/>
                        <a:pt x="1007" y="416"/>
                        <a:pt x="1018" y="438"/>
                      </a:cubicBezTo>
                      <a:cubicBezTo>
                        <a:pt x="1040" y="460"/>
                        <a:pt x="1040" y="481"/>
                        <a:pt x="1051" y="492"/>
                      </a:cubicBezTo>
                      <a:cubicBezTo>
                        <a:pt x="1062" y="503"/>
                        <a:pt x="1051" y="503"/>
                        <a:pt x="1051" y="514"/>
                      </a:cubicBezTo>
                      <a:cubicBezTo>
                        <a:pt x="1073" y="536"/>
                        <a:pt x="1073" y="547"/>
                        <a:pt x="1084" y="569"/>
                      </a:cubicBezTo>
                      <a:lnTo>
                        <a:pt x="1084" y="580"/>
                      </a:lnTo>
                      <a:cubicBezTo>
                        <a:pt x="1106" y="613"/>
                        <a:pt x="1127" y="645"/>
                        <a:pt x="1138" y="678"/>
                      </a:cubicBezTo>
                      <a:cubicBezTo>
                        <a:pt x="1149" y="711"/>
                        <a:pt x="1160" y="733"/>
                        <a:pt x="1171" y="755"/>
                      </a:cubicBezTo>
                      <a:cubicBezTo>
                        <a:pt x="1171" y="766"/>
                        <a:pt x="1193" y="810"/>
                        <a:pt x="1193" y="820"/>
                      </a:cubicBezTo>
                      <a:cubicBezTo>
                        <a:pt x="1204" y="853"/>
                        <a:pt x="1204" y="875"/>
                        <a:pt x="1215" y="908"/>
                      </a:cubicBezTo>
                      <a:cubicBezTo>
                        <a:pt x="1215" y="919"/>
                        <a:pt x="1215" y="941"/>
                        <a:pt x="1215" y="963"/>
                      </a:cubicBezTo>
                      <a:cubicBezTo>
                        <a:pt x="1215" y="995"/>
                        <a:pt x="1204" y="1050"/>
                        <a:pt x="1193" y="1094"/>
                      </a:cubicBezTo>
                      <a:cubicBezTo>
                        <a:pt x="1193" y="1105"/>
                        <a:pt x="1182" y="1116"/>
                        <a:pt x="1182" y="1127"/>
                      </a:cubicBezTo>
                      <a:lnTo>
                        <a:pt x="1171" y="1160"/>
                      </a:lnTo>
                      <a:cubicBezTo>
                        <a:pt x="1121" y="1240"/>
                        <a:pt x="1034" y="1292"/>
                        <a:pt x="936" y="1292"/>
                      </a:cubicBezTo>
                      <a:cubicBezTo>
                        <a:pt x="927" y="1292"/>
                        <a:pt x="918" y="1292"/>
                        <a:pt x="909" y="1291"/>
                      </a:cubicBezTo>
                      <a:cubicBezTo>
                        <a:pt x="876" y="1291"/>
                        <a:pt x="832" y="1291"/>
                        <a:pt x="788" y="1269"/>
                      </a:cubicBezTo>
                      <a:cubicBezTo>
                        <a:pt x="723" y="1247"/>
                        <a:pt x="646" y="1225"/>
                        <a:pt x="591" y="1181"/>
                      </a:cubicBezTo>
                      <a:cubicBezTo>
                        <a:pt x="559" y="1170"/>
                        <a:pt x="526" y="1149"/>
                        <a:pt x="493" y="1127"/>
                      </a:cubicBezTo>
                      <a:lnTo>
                        <a:pt x="438" y="1072"/>
                      </a:lnTo>
                      <a:cubicBezTo>
                        <a:pt x="406" y="1039"/>
                        <a:pt x="395" y="1028"/>
                        <a:pt x="362" y="1006"/>
                      </a:cubicBezTo>
                      <a:cubicBezTo>
                        <a:pt x="296" y="941"/>
                        <a:pt x="241" y="875"/>
                        <a:pt x="187" y="810"/>
                      </a:cubicBezTo>
                      <a:cubicBezTo>
                        <a:pt x="187" y="810"/>
                        <a:pt x="176" y="777"/>
                        <a:pt x="176" y="755"/>
                      </a:cubicBezTo>
                      <a:cubicBezTo>
                        <a:pt x="165" y="722"/>
                        <a:pt x="165" y="700"/>
                        <a:pt x="154" y="667"/>
                      </a:cubicBezTo>
                      <a:cubicBezTo>
                        <a:pt x="143" y="635"/>
                        <a:pt x="132" y="613"/>
                        <a:pt x="143" y="580"/>
                      </a:cubicBezTo>
                      <a:cubicBezTo>
                        <a:pt x="143" y="525"/>
                        <a:pt x="165" y="481"/>
                        <a:pt x="187" y="438"/>
                      </a:cubicBezTo>
                      <a:cubicBezTo>
                        <a:pt x="231" y="361"/>
                        <a:pt x="296" y="306"/>
                        <a:pt x="362" y="263"/>
                      </a:cubicBezTo>
                      <a:cubicBezTo>
                        <a:pt x="384" y="252"/>
                        <a:pt x="416" y="241"/>
                        <a:pt x="438" y="230"/>
                      </a:cubicBezTo>
                      <a:cubicBezTo>
                        <a:pt x="493" y="197"/>
                        <a:pt x="548" y="175"/>
                        <a:pt x="613" y="164"/>
                      </a:cubicBezTo>
                      <a:cubicBezTo>
                        <a:pt x="646" y="153"/>
                        <a:pt x="668" y="142"/>
                        <a:pt x="690" y="120"/>
                      </a:cubicBezTo>
                      <a:close/>
                      <a:moveTo>
                        <a:pt x="613" y="0"/>
                      </a:moveTo>
                      <a:cubicBezTo>
                        <a:pt x="570" y="22"/>
                        <a:pt x="537" y="33"/>
                        <a:pt x="493" y="55"/>
                      </a:cubicBezTo>
                      <a:cubicBezTo>
                        <a:pt x="438" y="66"/>
                        <a:pt x="395" y="88"/>
                        <a:pt x="351" y="120"/>
                      </a:cubicBezTo>
                      <a:cubicBezTo>
                        <a:pt x="318" y="131"/>
                        <a:pt x="296" y="164"/>
                        <a:pt x="263" y="186"/>
                      </a:cubicBezTo>
                      <a:cubicBezTo>
                        <a:pt x="231" y="197"/>
                        <a:pt x="209" y="241"/>
                        <a:pt x="165" y="263"/>
                      </a:cubicBezTo>
                      <a:cubicBezTo>
                        <a:pt x="121" y="306"/>
                        <a:pt x="77" y="361"/>
                        <a:pt x="56" y="427"/>
                      </a:cubicBezTo>
                      <a:cubicBezTo>
                        <a:pt x="1" y="569"/>
                        <a:pt x="1" y="722"/>
                        <a:pt x="66" y="864"/>
                      </a:cubicBezTo>
                      <a:cubicBezTo>
                        <a:pt x="77" y="886"/>
                        <a:pt x="99" y="908"/>
                        <a:pt x="110" y="930"/>
                      </a:cubicBezTo>
                      <a:cubicBezTo>
                        <a:pt x="132" y="941"/>
                        <a:pt x="143" y="963"/>
                        <a:pt x="154" y="974"/>
                      </a:cubicBezTo>
                      <a:cubicBezTo>
                        <a:pt x="187" y="1006"/>
                        <a:pt x="209" y="1039"/>
                        <a:pt x="241" y="1072"/>
                      </a:cubicBezTo>
                      <a:cubicBezTo>
                        <a:pt x="406" y="1247"/>
                        <a:pt x="613" y="1378"/>
                        <a:pt x="854" y="1422"/>
                      </a:cubicBezTo>
                      <a:cubicBezTo>
                        <a:pt x="870" y="1425"/>
                        <a:pt x="887" y="1427"/>
                        <a:pt x="905" y="1427"/>
                      </a:cubicBezTo>
                      <a:cubicBezTo>
                        <a:pt x="947" y="1427"/>
                        <a:pt x="993" y="1419"/>
                        <a:pt x="1040" y="1411"/>
                      </a:cubicBezTo>
                      <a:cubicBezTo>
                        <a:pt x="1116" y="1389"/>
                        <a:pt x="1193" y="1345"/>
                        <a:pt x="1248" y="1280"/>
                      </a:cubicBezTo>
                      <a:lnTo>
                        <a:pt x="1259" y="1269"/>
                      </a:lnTo>
                      <a:cubicBezTo>
                        <a:pt x="1281" y="1236"/>
                        <a:pt x="1302" y="1192"/>
                        <a:pt x="1313" y="1149"/>
                      </a:cubicBezTo>
                      <a:cubicBezTo>
                        <a:pt x="1335" y="1072"/>
                        <a:pt x="1346" y="995"/>
                        <a:pt x="1346" y="908"/>
                      </a:cubicBezTo>
                      <a:cubicBezTo>
                        <a:pt x="1335" y="820"/>
                        <a:pt x="1313" y="733"/>
                        <a:pt x="1270" y="656"/>
                      </a:cubicBezTo>
                      <a:cubicBezTo>
                        <a:pt x="1204" y="503"/>
                        <a:pt x="1116" y="372"/>
                        <a:pt x="1018" y="252"/>
                      </a:cubicBezTo>
                      <a:cubicBezTo>
                        <a:pt x="963" y="175"/>
                        <a:pt x="898" y="110"/>
                        <a:pt x="832" y="55"/>
                      </a:cubicBezTo>
                      <a:cubicBezTo>
                        <a:pt x="821" y="33"/>
                        <a:pt x="799" y="22"/>
                        <a:pt x="777" y="22"/>
                      </a:cubicBezTo>
                      <a:cubicBezTo>
                        <a:pt x="756" y="22"/>
                        <a:pt x="745" y="11"/>
                        <a:pt x="745" y="11"/>
                      </a:cubicBezTo>
                      <a:cubicBezTo>
                        <a:pt x="734" y="11"/>
                        <a:pt x="723" y="22"/>
                        <a:pt x="712" y="44"/>
                      </a:cubicBezTo>
                      <a:cubicBezTo>
                        <a:pt x="712" y="44"/>
                        <a:pt x="712" y="55"/>
                        <a:pt x="712" y="55"/>
                      </a:cubicBezTo>
                      <a:lnTo>
                        <a:pt x="712" y="66"/>
                      </a:lnTo>
                      <a:cubicBezTo>
                        <a:pt x="701" y="22"/>
                        <a:pt x="657" y="0"/>
                        <a:pt x="61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3"/>
                <p:cNvSpPr/>
                <p:nvPr/>
              </p:nvSpPr>
              <p:spPr>
                <a:xfrm>
                  <a:off x="4313000" y="4776863"/>
                  <a:ext cx="17525" cy="1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" h="731" extrusionOk="0">
                      <a:moveTo>
                        <a:pt x="444" y="0"/>
                      </a:moveTo>
                      <a:cubicBezTo>
                        <a:pt x="419" y="0"/>
                        <a:pt x="395" y="3"/>
                        <a:pt x="373" y="8"/>
                      </a:cubicBezTo>
                      <a:cubicBezTo>
                        <a:pt x="340" y="8"/>
                        <a:pt x="318" y="8"/>
                        <a:pt x="285" y="19"/>
                      </a:cubicBezTo>
                      <a:cubicBezTo>
                        <a:pt x="285" y="30"/>
                        <a:pt x="274" y="41"/>
                        <a:pt x="263" y="41"/>
                      </a:cubicBezTo>
                      <a:lnTo>
                        <a:pt x="252" y="41"/>
                      </a:lnTo>
                      <a:cubicBezTo>
                        <a:pt x="252" y="41"/>
                        <a:pt x="209" y="63"/>
                        <a:pt x="198" y="74"/>
                      </a:cubicBezTo>
                      <a:lnTo>
                        <a:pt x="154" y="118"/>
                      </a:lnTo>
                      <a:lnTo>
                        <a:pt x="132" y="118"/>
                      </a:lnTo>
                      <a:cubicBezTo>
                        <a:pt x="121" y="129"/>
                        <a:pt x="110" y="140"/>
                        <a:pt x="110" y="150"/>
                      </a:cubicBezTo>
                      <a:cubicBezTo>
                        <a:pt x="99" y="161"/>
                        <a:pt x="88" y="183"/>
                        <a:pt x="77" y="194"/>
                      </a:cubicBezTo>
                      <a:cubicBezTo>
                        <a:pt x="56" y="227"/>
                        <a:pt x="45" y="260"/>
                        <a:pt x="23" y="293"/>
                      </a:cubicBezTo>
                      <a:cubicBezTo>
                        <a:pt x="12" y="325"/>
                        <a:pt x="1" y="347"/>
                        <a:pt x="1" y="380"/>
                      </a:cubicBezTo>
                      <a:lnTo>
                        <a:pt x="1" y="468"/>
                      </a:lnTo>
                      <a:cubicBezTo>
                        <a:pt x="1" y="468"/>
                        <a:pt x="1" y="479"/>
                        <a:pt x="1" y="490"/>
                      </a:cubicBezTo>
                      <a:cubicBezTo>
                        <a:pt x="1" y="500"/>
                        <a:pt x="1" y="511"/>
                        <a:pt x="1" y="522"/>
                      </a:cubicBezTo>
                      <a:lnTo>
                        <a:pt x="12" y="544"/>
                      </a:lnTo>
                      <a:cubicBezTo>
                        <a:pt x="12" y="555"/>
                        <a:pt x="23" y="577"/>
                        <a:pt x="34" y="588"/>
                      </a:cubicBezTo>
                      <a:lnTo>
                        <a:pt x="56" y="621"/>
                      </a:lnTo>
                      <a:cubicBezTo>
                        <a:pt x="66" y="654"/>
                        <a:pt x="77" y="675"/>
                        <a:pt x="88" y="708"/>
                      </a:cubicBezTo>
                      <a:cubicBezTo>
                        <a:pt x="99" y="708"/>
                        <a:pt x="99" y="730"/>
                        <a:pt x="110" y="730"/>
                      </a:cubicBezTo>
                      <a:cubicBezTo>
                        <a:pt x="121" y="719"/>
                        <a:pt x="110" y="697"/>
                        <a:pt x="99" y="675"/>
                      </a:cubicBezTo>
                      <a:cubicBezTo>
                        <a:pt x="88" y="654"/>
                        <a:pt x="77" y="632"/>
                        <a:pt x="66" y="621"/>
                      </a:cubicBezTo>
                      <a:cubicBezTo>
                        <a:pt x="66" y="599"/>
                        <a:pt x="56" y="577"/>
                        <a:pt x="45" y="566"/>
                      </a:cubicBezTo>
                      <a:cubicBezTo>
                        <a:pt x="34" y="533"/>
                        <a:pt x="23" y="500"/>
                        <a:pt x="12" y="468"/>
                      </a:cubicBezTo>
                      <a:cubicBezTo>
                        <a:pt x="12" y="435"/>
                        <a:pt x="12" y="402"/>
                        <a:pt x="12" y="380"/>
                      </a:cubicBezTo>
                      <a:cubicBezTo>
                        <a:pt x="23" y="369"/>
                        <a:pt x="23" y="358"/>
                        <a:pt x="23" y="347"/>
                      </a:cubicBezTo>
                      <a:cubicBezTo>
                        <a:pt x="34" y="336"/>
                        <a:pt x="45" y="315"/>
                        <a:pt x="56" y="304"/>
                      </a:cubicBezTo>
                      <a:lnTo>
                        <a:pt x="66" y="282"/>
                      </a:lnTo>
                      <a:cubicBezTo>
                        <a:pt x="77" y="271"/>
                        <a:pt x="77" y="249"/>
                        <a:pt x="88" y="238"/>
                      </a:cubicBezTo>
                      <a:cubicBezTo>
                        <a:pt x="99" y="227"/>
                        <a:pt x="110" y="205"/>
                        <a:pt x="121" y="194"/>
                      </a:cubicBezTo>
                      <a:cubicBezTo>
                        <a:pt x="143" y="172"/>
                        <a:pt x="154" y="161"/>
                        <a:pt x="176" y="140"/>
                      </a:cubicBezTo>
                      <a:lnTo>
                        <a:pt x="187" y="140"/>
                      </a:lnTo>
                      <a:lnTo>
                        <a:pt x="198" y="129"/>
                      </a:lnTo>
                      <a:lnTo>
                        <a:pt x="220" y="118"/>
                      </a:lnTo>
                      <a:cubicBezTo>
                        <a:pt x="241" y="96"/>
                        <a:pt x="263" y="85"/>
                        <a:pt x="274" y="85"/>
                      </a:cubicBezTo>
                      <a:lnTo>
                        <a:pt x="318" y="74"/>
                      </a:lnTo>
                      <a:lnTo>
                        <a:pt x="340" y="63"/>
                      </a:lnTo>
                      <a:lnTo>
                        <a:pt x="373" y="52"/>
                      </a:lnTo>
                      <a:cubicBezTo>
                        <a:pt x="395" y="41"/>
                        <a:pt x="406" y="41"/>
                        <a:pt x="416" y="41"/>
                      </a:cubicBezTo>
                      <a:lnTo>
                        <a:pt x="460" y="41"/>
                      </a:lnTo>
                      <a:lnTo>
                        <a:pt x="504" y="52"/>
                      </a:lnTo>
                      <a:cubicBezTo>
                        <a:pt x="515" y="52"/>
                        <a:pt x="526" y="63"/>
                        <a:pt x="537" y="63"/>
                      </a:cubicBezTo>
                      <a:lnTo>
                        <a:pt x="559" y="74"/>
                      </a:lnTo>
                      <a:cubicBezTo>
                        <a:pt x="570" y="85"/>
                        <a:pt x="570" y="85"/>
                        <a:pt x="581" y="96"/>
                      </a:cubicBezTo>
                      <a:lnTo>
                        <a:pt x="591" y="107"/>
                      </a:lnTo>
                      <a:cubicBezTo>
                        <a:pt x="613" y="118"/>
                        <a:pt x="624" y="140"/>
                        <a:pt x="635" y="150"/>
                      </a:cubicBezTo>
                      <a:cubicBezTo>
                        <a:pt x="646" y="172"/>
                        <a:pt x="646" y="194"/>
                        <a:pt x="657" y="227"/>
                      </a:cubicBezTo>
                      <a:lnTo>
                        <a:pt x="679" y="238"/>
                      </a:lnTo>
                      <a:cubicBezTo>
                        <a:pt x="679" y="232"/>
                        <a:pt x="682" y="232"/>
                        <a:pt x="684" y="232"/>
                      </a:cubicBezTo>
                      <a:cubicBezTo>
                        <a:pt x="687" y="232"/>
                        <a:pt x="690" y="232"/>
                        <a:pt x="690" y="227"/>
                      </a:cubicBezTo>
                      <a:lnTo>
                        <a:pt x="701" y="227"/>
                      </a:lnTo>
                      <a:cubicBezTo>
                        <a:pt x="701" y="216"/>
                        <a:pt x="701" y="216"/>
                        <a:pt x="701" y="216"/>
                      </a:cubicBezTo>
                      <a:lnTo>
                        <a:pt x="701" y="205"/>
                      </a:lnTo>
                      <a:lnTo>
                        <a:pt x="701" y="183"/>
                      </a:lnTo>
                      <a:cubicBezTo>
                        <a:pt x="701" y="172"/>
                        <a:pt x="690" y="150"/>
                        <a:pt x="668" y="129"/>
                      </a:cubicBezTo>
                      <a:cubicBezTo>
                        <a:pt x="657" y="107"/>
                        <a:pt x="635" y="96"/>
                        <a:pt x="613" y="74"/>
                      </a:cubicBezTo>
                      <a:lnTo>
                        <a:pt x="602" y="63"/>
                      </a:lnTo>
                      <a:lnTo>
                        <a:pt x="581" y="63"/>
                      </a:lnTo>
                      <a:lnTo>
                        <a:pt x="570" y="52"/>
                      </a:lnTo>
                      <a:lnTo>
                        <a:pt x="526" y="19"/>
                      </a:lnTo>
                      <a:cubicBezTo>
                        <a:pt x="526" y="19"/>
                        <a:pt x="515" y="19"/>
                        <a:pt x="515" y="8"/>
                      </a:cubicBezTo>
                      <a:cubicBezTo>
                        <a:pt x="493" y="3"/>
                        <a:pt x="468" y="0"/>
                        <a:pt x="4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" name="Google Shape;406;p3"/>
              <p:cNvGrpSpPr/>
              <p:nvPr/>
            </p:nvGrpSpPr>
            <p:grpSpPr>
              <a:xfrm rot="10800000">
                <a:off x="8690513" y="1346738"/>
                <a:ext cx="123900" cy="117750"/>
                <a:chOff x="4877375" y="4089763"/>
                <a:chExt cx="123900" cy="117750"/>
              </a:xfrm>
            </p:grpSpPr>
            <p:sp>
              <p:nvSpPr>
                <p:cNvPr id="407" name="Google Shape;407;p3"/>
                <p:cNvSpPr/>
                <p:nvPr/>
              </p:nvSpPr>
              <p:spPr>
                <a:xfrm>
                  <a:off x="4894050" y="4101963"/>
                  <a:ext cx="575" cy="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33" extrusionOk="0">
                      <a:moveTo>
                        <a:pt x="1" y="0"/>
                      </a:moveTo>
                      <a:cubicBezTo>
                        <a:pt x="1" y="0"/>
                        <a:pt x="12" y="11"/>
                        <a:pt x="12" y="11"/>
                      </a:cubicBezTo>
                      <a:lnTo>
                        <a:pt x="23" y="33"/>
                      </a:lnTo>
                      <a:cubicBezTo>
                        <a:pt x="23" y="22"/>
                        <a:pt x="12" y="11"/>
                        <a:pt x="1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3"/>
                <p:cNvSpPr/>
                <p:nvPr/>
              </p:nvSpPr>
              <p:spPr>
                <a:xfrm>
                  <a:off x="4896525" y="4109338"/>
                  <a:ext cx="7675" cy="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" h="395" extrusionOk="0">
                      <a:moveTo>
                        <a:pt x="121" y="0"/>
                      </a:moveTo>
                      <a:cubicBezTo>
                        <a:pt x="121" y="66"/>
                        <a:pt x="110" y="132"/>
                        <a:pt x="88" y="208"/>
                      </a:cubicBezTo>
                      <a:cubicBezTo>
                        <a:pt x="55" y="274"/>
                        <a:pt x="22" y="328"/>
                        <a:pt x="0" y="394"/>
                      </a:cubicBezTo>
                      <a:cubicBezTo>
                        <a:pt x="33" y="339"/>
                        <a:pt x="77" y="274"/>
                        <a:pt x="121" y="219"/>
                      </a:cubicBezTo>
                      <a:cubicBezTo>
                        <a:pt x="175" y="143"/>
                        <a:pt x="241" y="77"/>
                        <a:pt x="306" y="22"/>
                      </a:cubicBezTo>
                      <a:cubicBezTo>
                        <a:pt x="300" y="19"/>
                        <a:pt x="293" y="18"/>
                        <a:pt x="285" y="18"/>
                      </a:cubicBezTo>
                      <a:cubicBezTo>
                        <a:pt x="266" y="18"/>
                        <a:pt x="245" y="25"/>
                        <a:pt x="230" y="33"/>
                      </a:cubicBezTo>
                      <a:cubicBezTo>
                        <a:pt x="186" y="33"/>
                        <a:pt x="142" y="22"/>
                        <a:pt x="12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3"/>
                <p:cNvSpPr/>
                <p:nvPr/>
              </p:nvSpPr>
              <p:spPr>
                <a:xfrm>
                  <a:off x="4991125" y="4156088"/>
                  <a:ext cx="300" cy="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1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1" y="12"/>
                        <a:pt x="11" y="12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3"/>
                <p:cNvSpPr/>
                <p:nvPr/>
              </p:nvSpPr>
              <p:spPr>
                <a:xfrm>
                  <a:off x="4877375" y="4089763"/>
                  <a:ext cx="123900" cy="11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6" h="4710" extrusionOk="0">
                      <a:moveTo>
                        <a:pt x="1794" y="488"/>
                      </a:moveTo>
                      <a:cubicBezTo>
                        <a:pt x="1882" y="510"/>
                        <a:pt x="1958" y="532"/>
                        <a:pt x="2035" y="554"/>
                      </a:cubicBezTo>
                      <a:cubicBezTo>
                        <a:pt x="2177" y="597"/>
                        <a:pt x="2319" y="652"/>
                        <a:pt x="2451" y="718"/>
                      </a:cubicBezTo>
                      <a:cubicBezTo>
                        <a:pt x="2483" y="740"/>
                        <a:pt x="2527" y="783"/>
                        <a:pt x="2571" y="805"/>
                      </a:cubicBezTo>
                      <a:cubicBezTo>
                        <a:pt x="2604" y="827"/>
                        <a:pt x="2637" y="838"/>
                        <a:pt x="2658" y="860"/>
                      </a:cubicBezTo>
                      <a:cubicBezTo>
                        <a:pt x="2691" y="882"/>
                        <a:pt x="2713" y="904"/>
                        <a:pt x="2735" y="926"/>
                      </a:cubicBezTo>
                      <a:cubicBezTo>
                        <a:pt x="2855" y="1013"/>
                        <a:pt x="2965" y="1122"/>
                        <a:pt x="3063" y="1232"/>
                      </a:cubicBezTo>
                      <a:cubicBezTo>
                        <a:pt x="3140" y="1330"/>
                        <a:pt x="3205" y="1451"/>
                        <a:pt x="3260" y="1571"/>
                      </a:cubicBezTo>
                      <a:cubicBezTo>
                        <a:pt x="3282" y="1593"/>
                        <a:pt x="3304" y="1615"/>
                        <a:pt x="3304" y="1626"/>
                      </a:cubicBezTo>
                      <a:lnTo>
                        <a:pt x="3544" y="1844"/>
                      </a:lnTo>
                      <a:cubicBezTo>
                        <a:pt x="3588" y="1899"/>
                        <a:pt x="3632" y="1965"/>
                        <a:pt x="3676" y="2019"/>
                      </a:cubicBezTo>
                      <a:cubicBezTo>
                        <a:pt x="3785" y="2151"/>
                        <a:pt x="3905" y="2271"/>
                        <a:pt x="4036" y="2380"/>
                      </a:cubicBezTo>
                      <a:lnTo>
                        <a:pt x="4157" y="2490"/>
                      </a:lnTo>
                      <a:lnTo>
                        <a:pt x="4168" y="2511"/>
                      </a:lnTo>
                      <a:cubicBezTo>
                        <a:pt x="4190" y="2533"/>
                        <a:pt x="4222" y="2566"/>
                        <a:pt x="4244" y="2588"/>
                      </a:cubicBezTo>
                      <a:lnTo>
                        <a:pt x="4310" y="2654"/>
                      </a:lnTo>
                      <a:lnTo>
                        <a:pt x="4244" y="2708"/>
                      </a:lnTo>
                      <a:lnTo>
                        <a:pt x="4211" y="2752"/>
                      </a:lnTo>
                      <a:cubicBezTo>
                        <a:pt x="4190" y="2774"/>
                        <a:pt x="4168" y="2796"/>
                        <a:pt x="4157" y="2829"/>
                      </a:cubicBezTo>
                      <a:cubicBezTo>
                        <a:pt x="4135" y="2861"/>
                        <a:pt x="4124" y="2905"/>
                        <a:pt x="4113" y="2938"/>
                      </a:cubicBezTo>
                      <a:lnTo>
                        <a:pt x="4058" y="3190"/>
                      </a:lnTo>
                      <a:lnTo>
                        <a:pt x="4026" y="3310"/>
                      </a:lnTo>
                      <a:lnTo>
                        <a:pt x="4026" y="3343"/>
                      </a:lnTo>
                      <a:lnTo>
                        <a:pt x="4026" y="3354"/>
                      </a:lnTo>
                      <a:cubicBezTo>
                        <a:pt x="4026" y="3365"/>
                        <a:pt x="4015" y="3376"/>
                        <a:pt x="4015" y="3386"/>
                      </a:cubicBezTo>
                      <a:cubicBezTo>
                        <a:pt x="4004" y="3397"/>
                        <a:pt x="3993" y="3408"/>
                        <a:pt x="3982" y="3408"/>
                      </a:cubicBezTo>
                      <a:lnTo>
                        <a:pt x="3949" y="3452"/>
                      </a:lnTo>
                      <a:cubicBezTo>
                        <a:pt x="3894" y="3496"/>
                        <a:pt x="3829" y="3551"/>
                        <a:pt x="3774" y="3583"/>
                      </a:cubicBezTo>
                      <a:cubicBezTo>
                        <a:pt x="3566" y="3736"/>
                        <a:pt x="3347" y="3857"/>
                        <a:pt x="3118" y="3955"/>
                      </a:cubicBezTo>
                      <a:cubicBezTo>
                        <a:pt x="3019" y="4010"/>
                        <a:pt x="2910" y="4054"/>
                        <a:pt x="2801" y="4065"/>
                      </a:cubicBezTo>
                      <a:cubicBezTo>
                        <a:pt x="2768" y="4070"/>
                        <a:pt x="2721" y="4070"/>
                        <a:pt x="2676" y="4070"/>
                      </a:cubicBezTo>
                      <a:cubicBezTo>
                        <a:pt x="2631" y="4070"/>
                        <a:pt x="2587" y="4070"/>
                        <a:pt x="2560" y="4076"/>
                      </a:cubicBezTo>
                      <a:cubicBezTo>
                        <a:pt x="2462" y="4086"/>
                        <a:pt x="2363" y="4086"/>
                        <a:pt x="2276" y="4086"/>
                      </a:cubicBezTo>
                      <a:cubicBezTo>
                        <a:pt x="2122" y="4076"/>
                        <a:pt x="1980" y="4032"/>
                        <a:pt x="1849" y="3977"/>
                      </a:cubicBezTo>
                      <a:cubicBezTo>
                        <a:pt x="1777" y="3997"/>
                        <a:pt x="1701" y="4013"/>
                        <a:pt x="1649" y="4013"/>
                      </a:cubicBezTo>
                      <a:cubicBezTo>
                        <a:pt x="1615" y="4013"/>
                        <a:pt x="1591" y="4006"/>
                        <a:pt x="1587" y="3988"/>
                      </a:cubicBezTo>
                      <a:cubicBezTo>
                        <a:pt x="1576" y="3933"/>
                        <a:pt x="1663" y="3944"/>
                        <a:pt x="1707" y="3911"/>
                      </a:cubicBezTo>
                      <a:cubicBezTo>
                        <a:pt x="1652" y="3879"/>
                        <a:pt x="1608" y="3846"/>
                        <a:pt x="1554" y="3813"/>
                      </a:cubicBezTo>
                      <a:cubicBezTo>
                        <a:pt x="1499" y="3769"/>
                        <a:pt x="1444" y="3726"/>
                        <a:pt x="1401" y="3660"/>
                      </a:cubicBezTo>
                      <a:cubicBezTo>
                        <a:pt x="1346" y="3572"/>
                        <a:pt x="1269" y="3496"/>
                        <a:pt x="1193" y="3419"/>
                      </a:cubicBezTo>
                      <a:cubicBezTo>
                        <a:pt x="1116" y="3354"/>
                        <a:pt x="1051" y="3277"/>
                        <a:pt x="1007" y="3179"/>
                      </a:cubicBezTo>
                      <a:cubicBezTo>
                        <a:pt x="985" y="3135"/>
                        <a:pt x="974" y="3102"/>
                        <a:pt x="941" y="3058"/>
                      </a:cubicBezTo>
                      <a:lnTo>
                        <a:pt x="897" y="2916"/>
                      </a:lnTo>
                      <a:cubicBezTo>
                        <a:pt x="854" y="2840"/>
                        <a:pt x="821" y="2752"/>
                        <a:pt x="788" y="2665"/>
                      </a:cubicBezTo>
                      <a:lnTo>
                        <a:pt x="788" y="2665"/>
                      </a:lnTo>
                      <a:cubicBezTo>
                        <a:pt x="788" y="2686"/>
                        <a:pt x="799" y="2708"/>
                        <a:pt x="810" y="2741"/>
                      </a:cubicBezTo>
                      <a:cubicBezTo>
                        <a:pt x="810" y="2785"/>
                        <a:pt x="799" y="2785"/>
                        <a:pt x="799" y="2840"/>
                      </a:cubicBezTo>
                      <a:cubicBezTo>
                        <a:pt x="755" y="2861"/>
                        <a:pt x="733" y="2894"/>
                        <a:pt x="712" y="2938"/>
                      </a:cubicBezTo>
                      <a:cubicBezTo>
                        <a:pt x="690" y="2938"/>
                        <a:pt x="668" y="2949"/>
                        <a:pt x="646" y="2960"/>
                      </a:cubicBezTo>
                      <a:cubicBezTo>
                        <a:pt x="646" y="3004"/>
                        <a:pt x="602" y="2960"/>
                        <a:pt x="602" y="3015"/>
                      </a:cubicBezTo>
                      <a:lnTo>
                        <a:pt x="504" y="2916"/>
                      </a:lnTo>
                      <a:cubicBezTo>
                        <a:pt x="482" y="2752"/>
                        <a:pt x="493" y="2588"/>
                        <a:pt x="515" y="2424"/>
                      </a:cubicBezTo>
                      <a:cubicBezTo>
                        <a:pt x="526" y="2282"/>
                        <a:pt x="515" y="2140"/>
                        <a:pt x="537" y="1997"/>
                      </a:cubicBezTo>
                      <a:cubicBezTo>
                        <a:pt x="537" y="1954"/>
                        <a:pt x="558" y="1910"/>
                        <a:pt x="569" y="1855"/>
                      </a:cubicBezTo>
                      <a:cubicBezTo>
                        <a:pt x="569" y="1811"/>
                        <a:pt x="580" y="1724"/>
                        <a:pt x="591" y="1647"/>
                      </a:cubicBezTo>
                      <a:cubicBezTo>
                        <a:pt x="602" y="1615"/>
                        <a:pt x="624" y="1571"/>
                        <a:pt x="635" y="1538"/>
                      </a:cubicBezTo>
                      <a:cubicBezTo>
                        <a:pt x="657" y="1429"/>
                        <a:pt x="701" y="1330"/>
                        <a:pt x="744" y="1243"/>
                      </a:cubicBezTo>
                      <a:cubicBezTo>
                        <a:pt x="755" y="1221"/>
                        <a:pt x="766" y="1199"/>
                        <a:pt x="777" y="1177"/>
                      </a:cubicBezTo>
                      <a:cubicBezTo>
                        <a:pt x="799" y="1111"/>
                        <a:pt x="832" y="1046"/>
                        <a:pt x="865" y="980"/>
                      </a:cubicBezTo>
                      <a:cubicBezTo>
                        <a:pt x="887" y="915"/>
                        <a:pt x="897" y="849"/>
                        <a:pt x="897" y="772"/>
                      </a:cubicBezTo>
                      <a:cubicBezTo>
                        <a:pt x="914" y="797"/>
                        <a:pt x="943" y="809"/>
                        <a:pt x="974" y="809"/>
                      </a:cubicBezTo>
                      <a:cubicBezTo>
                        <a:pt x="985" y="809"/>
                        <a:pt x="996" y="808"/>
                        <a:pt x="1007" y="805"/>
                      </a:cubicBezTo>
                      <a:cubicBezTo>
                        <a:pt x="1029" y="794"/>
                        <a:pt x="1062" y="794"/>
                        <a:pt x="1083" y="794"/>
                      </a:cubicBezTo>
                      <a:lnTo>
                        <a:pt x="1094" y="783"/>
                      </a:lnTo>
                      <a:cubicBezTo>
                        <a:pt x="1160" y="707"/>
                        <a:pt x="1237" y="641"/>
                        <a:pt x="1324" y="597"/>
                      </a:cubicBezTo>
                      <a:cubicBezTo>
                        <a:pt x="1401" y="565"/>
                        <a:pt x="1477" y="532"/>
                        <a:pt x="1554" y="521"/>
                      </a:cubicBezTo>
                      <a:cubicBezTo>
                        <a:pt x="1630" y="499"/>
                        <a:pt x="1718" y="488"/>
                        <a:pt x="1794" y="488"/>
                      </a:cubicBezTo>
                      <a:close/>
                      <a:moveTo>
                        <a:pt x="1240" y="0"/>
                      </a:moveTo>
                      <a:cubicBezTo>
                        <a:pt x="1140" y="0"/>
                        <a:pt x="1038" y="8"/>
                        <a:pt x="941" y="29"/>
                      </a:cubicBezTo>
                      <a:cubicBezTo>
                        <a:pt x="854" y="40"/>
                        <a:pt x="777" y="83"/>
                        <a:pt x="722" y="138"/>
                      </a:cubicBezTo>
                      <a:cubicBezTo>
                        <a:pt x="657" y="193"/>
                        <a:pt x="635" y="182"/>
                        <a:pt x="624" y="226"/>
                      </a:cubicBezTo>
                      <a:cubicBezTo>
                        <a:pt x="602" y="280"/>
                        <a:pt x="602" y="346"/>
                        <a:pt x="635" y="401"/>
                      </a:cubicBezTo>
                      <a:cubicBezTo>
                        <a:pt x="646" y="433"/>
                        <a:pt x="657" y="466"/>
                        <a:pt x="679" y="499"/>
                      </a:cubicBezTo>
                      <a:cubicBezTo>
                        <a:pt x="679" y="510"/>
                        <a:pt x="679" y="510"/>
                        <a:pt x="690" y="521"/>
                      </a:cubicBezTo>
                      <a:lnTo>
                        <a:pt x="679" y="510"/>
                      </a:lnTo>
                      <a:cubicBezTo>
                        <a:pt x="679" y="510"/>
                        <a:pt x="668" y="510"/>
                        <a:pt x="657" y="499"/>
                      </a:cubicBezTo>
                      <a:cubicBezTo>
                        <a:pt x="615" y="465"/>
                        <a:pt x="548" y="448"/>
                        <a:pt x="479" y="448"/>
                      </a:cubicBezTo>
                      <a:cubicBezTo>
                        <a:pt x="368" y="448"/>
                        <a:pt x="249" y="492"/>
                        <a:pt x="208" y="586"/>
                      </a:cubicBezTo>
                      <a:cubicBezTo>
                        <a:pt x="154" y="740"/>
                        <a:pt x="99" y="904"/>
                        <a:pt x="77" y="1068"/>
                      </a:cubicBezTo>
                      <a:cubicBezTo>
                        <a:pt x="33" y="1232"/>
                        <a:pt x="1" y="1407"/>
                        <a:pt x="1" y="1582"/>
                      </a:cubicBezTo>
                      <a:cubicBezTo>
                        <a:pt x="1" y="1713"/>
                        <a:pt x="55" y="1855"/>
                        <a:pt x="55" y="1976"/>
                      </a:cubicBezTo>
                      <a:cubicBezTo>
                        <a:pt x="55" y="2107"/>
                        <a:pt x="99" y="2249"/>
                        <a:pt x="99" y="2391"/>
                      </a:cubicBezTo>
                      <a:cubicBezTo>
                        <a:pt x="99" y="2501"/>
                        <a:pt x="121" y="2610"/>
                        <a:pt x="154" y="2708"/>
                      </a:cubicBezTo>
                      <a:cubicBezTo>
                        <a:pt x="187" y="2818"/>
                        <a:pt x="241" y="2916"/>
                        <a:pt x="285" y="3015"/>
                      </a:cubicBezTo>
                      <a:cubicBezTo>
                        <a:pt x="318" y="3135"/>
                        <a:pt x="362" y="3244"/>
                        <a:pt x="416" y="3354"/>
                      </a:cubicBezTo>
                      <a:lnTo>
                        <a:pt x="613" y="3682"/>
                      </a:lnTo>
                      <a:cubicBezTo>
                        <a:pt x="635" y="3736"/>
                        <a:pt x="679" y="3791"/>
                        <a:pt x="712" y="3846"/>
                      </a:cubicBezTo>
                      <a:cubicBezTo>
                        <a:pt x="755" y="3890"/>
                        <a:pt x="799" y="3944"/>
                        <a:pt x="843" y="3977"/>
                      </a:cubicBezTo>
                      <a:cubicBezTo>
                        <a:pt x="919" y="4076"/>
                        <a:pt x="1018" y="4174"/>
                        <a:pt x="1116" y="4251"/>
                      </a:cubicBezTo>
                      <a:cubicBezTo>
                        <a:pt x="1368" y="4469"/>
                        <a:pt x="1674" y="4600"/>
                        <a:pt x="2002" y="4666"/>
                      </a:cubicBezTo>
                      <a:cubicBezTo>
                        <a:pt x="2150" y="4695"/>
                        <a:pt x="2298" y="4709"/>
                        <a:pt x="2446" y="4709"/>
                      </a:cubicBezTo>
                      <a:cubicBezTo>
                        <a:pt x="2748" y="4709"/>
                        <a:pt x="3047" y="4649"/>
                        <a:pt x="3326" y="4524"/>
                      </a:cubicBezTo>
                      <a:cubicBezTo>
                        <a:pt x="3708" y="4360"/>
                        <a:pt x="4058" y="4119"/>
                        <a:pt x="4354" y="3835"/>
                      </a:cubicBezTo>
                      <a:lnTo>
                        <a:pt x="4518" y="3682"/>
                      </a:lnTo>
                      <a:cubicBezTo>
                        <a:pt x="4540" y="3649"/>
                        <a:pt x="4551" y="3605"/>
                        <a:pt x="4561" y="3572"/>
                      </a:cubicBezTo>
                      <a:lnTo>
                        <a:pt x="4583" y="3463"/>
                      </a:lnTo>
                      <a:lnTo>
                        <a:pt x="4660" y="3179"/>
                      </a:lnTo>
                      <a:cubicBezTo>
                        <a:pt x="4660" y="3168"/>
                        <a:pt x="4671" y="3146"/>
                        <a:pt x="4682" y="3135"/>
                      </a:cubicBezTo>
                      <a:cubicBezTo>
                        <a:pt x="4682" y="3124"/>
                        <a:pt x="4682" y="3113"/>
                        <a:pt x="4682" y="3102"/>
                      </a:cubicBezTo>
                      <a:lnTo>
                        <a:pt x="4868" y="2894"/>
                      </a:lnTo>
                      <a:cubicBezTo>
                        <a:pt x="4901" y="2851"/>
                        <a:pt x="4922" y="2807"/>
                        <a:pt x="4933" y="2752"/>
                      </a:cubicBezTo>
                      <a:cubicBezTo>
                        <a:pt x="4955" y="2686"/>
                        <a:pt x="4955" y="2621"/>
                        <a:pt x="4933" y="2544"/>
                      </a:cubicBezTo>
                      <a:cubicBezTo>
                        <a:pt x="4911" y="2468"/>
                        <a:pt x="4868" y="2391"/>
                        <a:pt x="4824" y="2315"/>
                      </a:cubicBezTo>
                      <a:lnTo>
                        <a:pt x="4791" y="2282"/>
                      </a:lnTo>
                      <a:cubicBezTo>
                        <a:pt x="4704" y="2183"/>
                        <a:pt x="4616" y="2085"/>
                        <a:pt x="4518" y="2008"/>
                      </a:cubicBezTo>
                      <a:cubicBezTo>
                        <a:pt x="4343" y="1833"/>
                        <a:pt x="4168" y="1658"/>
                        <a:pt x="4015" y="1472"/>
                      </a:cubicBezTo>
                      <a:cubicBezTo>
                        <a:pt x="3840" y="1254"/>
                        <a:pt x="3621" y="1057"/>
                        <a:pt x="3446" y="860"/>
                      </a:cubicBezTo>
                      <a:lnTo>
                        <a:pt x="3183" y="565"/>
                      </a:lnTo>
                      <a:lnTo>
                        <a:pt x="2997" y="357"/>
                      </a:lnTo>
                      <a:lnTo>
                        <a:pt x="2976" y="324"/>
                      </a:lnTo>
                      <a:cubicBezTo>
                        <a:pt x="2965" y="313"/>
                        <a:pt x="2943" y="313"/>
                        <a:pt x="2932" y="313"/>
                      </a:cubicBezTo>
                      <a:lnTo>
                        <a:pt x="2855" y="291"/>
                      </a:lnTo>
                      <a:lnTo>
                        <a:pt x="2724" y="258"/>
                      </a:lnTo>
                      <a:lnTo>
                        <a:pt x="2319" y="138"/>
                      </a:lnTo>
                      <a:cubicBezTo>
                        <a:pt x="2177" y="116"/>
                        <a:pt x="2035" y="94"/>
                        <a:pt x="1893" y="83"/>
                      </a:cubicBezTo>
                      <a:lnTo>
                        <a:pt x="1412" y="7"/>
                      </a:lnTo>
                      <a:cubicBezTo>
                        <a:pt x="1355" y="3"/>
                        <a:pt x="1298" y="0"/>
                        <a:pt x="124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3"/>
                <p:cNvSpPr/>
                <p:nvPr/>
              </p:nvSpPr>
              <p:spPr>
                <a:xfrm>
                  <a:off x="4889400" y="4102113"/>
                  <a:ext cx="71125" cy="8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5" h="3514" extrusionOk="0">
                      <a:moveTo>
                        <a:pt x="1241" y="1"/>
                      </a:moveTo>
                      <a:cubicBezTo>
                        <a:pt x="1184" y="1"/>
                        <a:pt x="1126" y="11"/>
                        <a:pt x="1062" y="27"/>
                      </a:cubicBezTo>
                      <a:cubicBezTo>
                        <a:pt x="985" y="38"/>
                        <a:pt x="909" y="71"/>
                        <a:pt x="843" y="103"/>
                      </a:cubicBezTo>
                      <a:cubicBezTo>
                        <a:pt x="756" y="158"/>
                        <a:pt x="679" y="224"/>
                        <a:pt x="602" y="289"/>
                      </a:cubicBezTo>
                      <a:lnTo>
                        <a:pt x="591" y="300"/>
                      </a:lnTo>
                      <a:cubicBezTo>
                        <a:pt x="526" y="366"/>
                        <a:pt x="460" y="432"/>
                        <a:pt x="406" y="508"/>
                      </a:cubicBezTo>
                      <a:cubicBezTo>
                        <a:pt x="362" y="563"/>
                        <a:pt x="329" y="617"/>
                        <a:pt x="285" y="683"/>
                      </a:cubicBezTo>
                      <a:cubicBezTo>
                        <a:pt x="274" y="705"/>
                        <a:pt x="263" y="727"/>
                        <a:pt x="252" y="749"/>
                      </a:cubicBezTo>
                      <a:cubicBezTo>
                        <a:pt x="209" y="847"/>
                        <a:pt x="165" y="946"/>
                        <a:pt x="143" y="1044"/>
                      </a:cubicBezTo>
                      <a:cubicBezTo>
                        <a:pt x="132" y="1088"/>
                        <a:pt x="110" y="1121"/>
                        <a:pt x="99" y="1164"/>
                      </a:cubicBezTo>
                      <a:cubicBezTo>
                        <a:pt x="88" y="1230"/>
                        <a:pt x="88" y="1296"/>
                        <a:pt x="77" y="1361"/>
                      </a:cubicBezTo>
                      <a:cubicBezTo>
                        <a:pt x="66" y="1438"/>
                        <a:pt x="56" y="1460"/>
                        <a:pt x="56" y="1514"/>
                      </a:cubicBezTo>
                      <a:cubicBezTo>
                        <a:pt x="34" y="1646"/>
                        <a:pt x="45" y="1799"/>
                        <a:pt x="34" y="1930"/>
                      </a:cubicBezTo>
                      <a:cubicBezTo>
                        <a:pt x="1" y="2094"/>
                        <a:pt x="1" y="2258"/>
                        <a:pt x="12" y="2433"/>
                      </a:cubicBezTo>
                      <a:lnTo>
                        <a:pt x="110" y="2532"/>
                      </a:lnTo>
                      <a:cubicBezTo>
                        <a:pt x="110" y="2477"/>
                        <a:pt x="154" y="2521"/>
                        <a:pt x="154" y="2477"/>
                      </a:cubicBezTo>
                      <a:cubicBezTo>
                        <a:pt x="176" y="2455"/>
                        <a:pt x="198" y="2455"/>
                        <a:pt x="220" y="2444"/>
                      </a:cubicBezTo>
                      <a:cubicBezTo>
                        <a:pt x="241" y="2400"/>
                        <a:pt x="274" y="2367"/>
                        <a:pt x="307" y="2346"/>
                      </a:cubicBezTo>
                      <a:cubicBezTo>
                        <a:pt x="307" y="2302"/>
                        <a:pt x="318" y="2291"/>
                        <a:pt x="318" y="2247"/>
                      </a:cubicBezTo>
                      <a:cubicBezTo>
                        <a:pt x="307" y="2225"/>
                        <a:pt x="296" y="2203"/>
                        <a:pt x="296" y="2171"/>
                      </a:cubicBezTo>
                      <a:cubicBezTo>
                        <a:pt x="285" y="2083"/>
                        <a:pt x="274" y="1996"/>
                        <a:pt x="274" y="1908"/>
                      </a:cubicBezTo>
                      <a:cubicBezTo>
                        <a:pt x="274" y="1744"/>
                        <a:pt x="252" y="1613"/>
                        <a:pt x="252" y="1482"/>
                      </a:cubicBezTo>
                      <a:cubicBezTo>
                        <a:pt x="252" y="1438"/>
                        <a:pt x="274" y="1394"/>
                        <a:pt x="285" y="1350"/>
                      </a:cubicBezTo>
                      <a:cubicBezTo>
                        <a:pt x="296" y="1296"/>
                        <a:pt x="285" y="1230"/>
                        <a:pt x="296" y="1164"/>
                      </a:cubicBezTo>
                      <a:cubicBezTo>
                        <a:pt x="318" y="1088"/>
                        <a:pt x="340" y="1000"/>
                        <a:pt x="373" y="924"/>
                      </a:cubicBezTo>
                      <a:cubicBezTo>
                        <a:pt x="395" y="902"/>
                        <a:pt x="416" y="880"/>
                        <a:pt x="427" y="858"/>
                      </a:cubicBezTo>
                      <a:cubicBezTo>
                        <a:pt x="427" y="847"/>
                        <a:pt x="427" y="836"/>
                        <a:pt x="427" y="825"/>
                      </a:cubicBezTo>
                      <a:cubicBezTo>
                        <a:pt x="427" y="803"/>
                        <a:pt x="438" y="803"/>
                        <a:pt x="449" y="792"/>
                      </a:cubicBezTo>
                      <a:cubicBezTo>
                        <a:pt x="537" y="585"/>
                        <a:pt x="701" y="410"/>
                        <a:pt x="909" y="311"/>
                      </a:cubicBezTo>
                      <a:cubicBezTo>
                        <a:pt x="1000" y="290"/>
                        <a:pt x="1092" y="278"/>
                        <a:pt x="1184" y="278"/>
                      </a:cubicBezTo>
                      <a:cubicBezTo>
                        <a:pt x="1234" y="278"/>
                        <a:pt x="1285" y="282"/>
                        <a:pt x="1335" y="289"/>
                      </a:cubicBezTo>
                      <a:cubicBezTo>
                        <a:pt x="1390" y="267"/>
                        <a:pt x="1434" y="267"/>
                        <a:pt x="1488" y="257"/>
                      </a:cubicBezTo>
                      <a:cubicBezTo>
                        <a:pt x="1510" y="257"/>
                        <a:pt x="1521" y="267"/>
                        <a:pt x="1543" y="278"/>
                      </a:cubicBezTo>
                      <a:lnTo>
                        <a:pt x="1565" y="278"/>
                      </a:lnTo>
                      <a:cubicBezTo>
                        <a:pt x="1696" y="311"/>
                        <a:pt x="1816" y="366"/>
                        <a:pt x="1915" y="442"/>
                      </a:cubicBezTo>
                      <a:cubicBezTo>
                        <a:pt x="2002" y="486"/>
                        <a:pt x="2090" y="541"/>
                        <a:pt x="2166" y="607"/>
                      </a:cubicBezTo>
                      <a:cubicBezTo>
                        <a:pt x="2188" y="639"/>
                        <a:pt x="2199" y="650"/>
                        <a:pt x="2221" y="683"/>
                      </a:cubicBezTo>
                      <a:cubicBezTo>
                        <a:pt x="2254" y="716"/>
                        <a:pt x="2352" y="803"/>
                        <a:pt x="2385" y="847"/>
                      </a:cubicBezTo>
                      <a:cubicBezTo>
                        <a:pt x="2462" y="902"/>
                        <a:pt x="2527" y="967"/>
                        <a:pt x="2582" y="1044"/>
                      </a:cubicBezTo>
                      <a:cubicBezTo>
                        <a:pt x="2637" y="1121"/>
                        <a:pt x="2670" y="1219"/>
                        <a:pt x="2680" y="1317"/>
                      </a:cubicBezTo>
                      <a:cubicBezTo>
                        <a:pt x="2691" y="1416"/>
                        <a:pt x="2680" y="1514"/>
                        <a:pt x="2659" y="1613"/>
                      </a:cubicBezTo>
                      <a:cubicBezTo>
                        <a:pt x="2626" y="1788"/>
                        <a:pt x="2571" y="1974"/>
                        <a:pt x="2516" y="2149"/>
                      </a:cubicBezTo>
                      <a:cubicBezTo>
                        <a:pt x="2495" y="2302"/>
                        <a:pt x="2462" y="2455"/>
                        <a:pt x="2407" y="2597"/>
                      </a:cubicBezTo>
                      <a:cubicBezTo>
                        <a:pt x="2396" y="2641"/>
                        <a:pt x="2374" y="2685"/>
                        <a:pt x="2363" y="2728"/>
                      </a:cubicBezTo>
                      <a:cubicBezTo>
                        <a:pt x="2330" y="2772"/>
                        <a:pt x="2309" y="2816"/>
                        <a:pt x="2276" y="2849"/>
                      </a:cubicBezTo>
                      <a:cubicBezTo>
                        <a:pt x="2254" y="2892"/>
                        <a:pt x="2221" y="2925"/>
                        <a:pt x="2188" y="2969"/>
                      </a:cubicBezTo>
                      <a:cubicBezTo>
                        <a:pt x="2112" y="3035"/>
                        <a:pt x="2024" y="3089"/>
                        <a:pt x="1926" y="3133"/>
                      </a:cubicBezTo>
                      <a:cubicBezTo>
                        <a:pt x="1871" y="3166"/>
                        <a:pt x="1827" y="3210"/>
                        <a:pt x="1773" y="3232"/>
                      </a:cubicBezTo>
                      <a:cubicBezTo>
                        <a:pt x="1598" y="3308"/>
                        <a:pt x="1412" y="3374"/>
                        <a:pt x="1226" y="3407"/>
                      </a:cubicBezTo>
                      <a:cubicBezTo>
                        <a:pt x="1226" y="3407"/>
                        <a:pt x="1226" y="3407"/>
                        <a:pt x="1215" y="3417"/>
                      </a:cubicBezTo>
                      <a:cubicBezTo>
                        <a:pt x="1171" y="3450"/>
                        <a:pt x="1084" y="3450"/>
                        <a:pt x="1095" y="3494"/>
                      </a:cubicBezTo>
                      <a:cubicBezTo>
                        <a:pt x="1104" y="3508"/>
                        <a:pt x="1130" y="3514"/>
                        <a:pt x="1167" y="3514"/>
                      </a:cubicBezTo>
                      <a:cubicBezTo>
                        <a:pt x="1217" y="3514"/>
                        <a:pt x="1287" y="3502"/>
                        <a:pt x="1357" y="3483"/>
                      </a:cubicBezTo>
                      <a:cubicBezTo>
                        <a:pt x="1390" y="3472"/>
                        <a:pt x="1412" y="3461"/>
                        <a:pt x="1445" y="3450"/>
                      </a:cubicBezTo>
                      <a:cubicBezTo>
                        <a:pt x="1554" y="3407"/>
                        <a:pt x="1663" y="3363"/>
                        <a:pt x="1762" y="3319"/>
                      </a:cubicBezTo>
                      <a:cubicBezTo>
                        <a:pt x="1893" y="3297"/>
                        <a:pt x="2013" y="3242"/>
                        <a:pt x="2112" y="3155"/>
                      </a:cubicBezTo>
                      <a:cubicBezTo>
                        <a:pt x="2276" y="3046"/>
                        <a:pt x="2407" y="2882"/>
                        <a:pt x="2484" y="2696"/>
                      </a:cubicBezTo>
                      <a:cubicBezTo>
                        <a:pt x="2549" y="2499"/>
                        <a:pt x="2604" y="2302"/>
                        <a:pt x="2637" y="2105"/>
                      </a:cubicBezTo>
                      <a:cubicBezTo>
                        <a:pt x="2648" y="2050"/>
                        <a:pt x="2691" y="1952"/>
                        <a:pt x="2702" y="1930"/>
                      </a:cubicBezTo>
                      <a:cubicBezTo>
                        <a:pt x="2713" y="1919"/>
                        <a:pt x="2702" y="1897"/>
                        <a:pt x="2702" y="1897"/>
                      </a:cubicBezTo>
                      <a:cubicBezTo>
                        <a:pt x="2735" y="1777"/>
                        <a:pt x="2790" y="1689"/>
                        <a:pt x="2801" y="1624"/>
                      </a:cubicBezTo>
                      <a:cubicBezTo>
                        <a:pt x="2823" y="1558"/>
                        <a:pt x="2834" y="1492"/>
                        <a:pt x="2845" y="1427"/>
                      </a:cubicBezTo>
                      <a:cubicBezTo>
                        <a:pt x="2845" y="1307"/>
                        <a:pt x="2812" y="1197"/>
                        <a:pt x="2768" y="1099"/>
                      </a:cubicBezTo>
                      <a:cubicBezTo>
                        <a:pt x="2768" y="1088"/>
                        <a:pt x="2768" y="1088"/>
                        <a:pt x="2768" y="1077"/>
                      </a:cubicBezTo>
                      <a:cubicBezTo>
                        <a:pt x="2724" y="957"/>
                        <a:pt x="2659" y="847"/>
                        <a:pt x="2571" y="738"/>
                      </a:cubicBezTo>
                      <a:cubicBezTo>
                        <a:pt x="2473" y="628"/>
                        <a:pt x="2363" y="530"/>
                        <a:pt x="2243" y="442"/>
                      </a:cubicBezTo>
                      <a:cubicBezTo>
                        <a:pt x="2221" y="421"/>
                        <a:pt x="2199" y="388"/>
                        <a:pt x="2177" y="366"/>
                      </a:cubicBezTo>
                      <a:cubicBezTo>
                        <a:pt x="2145" y="344"/>
                        <a:pt x="2112" y="333"/>
                        <a:pt x="2079" y="322"/>
                      </a:cubicBezTo>
                      <a:cubicBezTo>
                        <a:pt x="2046" y="300"/>
                        <a:pt x="2002" y="257"/>
                        <a:pt x="1959" y="235"/>
                      </a:cubicBezTo>
                      <a:cubicBezTo>
                        <a:pt x="1827" y="158"/>
                        <a:pt x="1696" y="103"/>
                        <a:pt x="1543" y="71"/>
                      </a:cubicBezTo>
                      <a:cubicBezTo>
                        <a:pt x="1466" y="38"/>
                        <a:pt x="1390" y="16"/>
                        <a:pt x="1302" y="5"/>
                      </a:cubicBezTo>
                      <a:cubicBezTo>
                        <a:pt x="1282" y="2"/>
                        <a:pt x="1261" y="1"/>
                        <a:pt x="12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12" name="Google Shape;412;p3"/>
          <p:cNvSpPr txBox="1">
            <a:spLocks noGrp="1"/>
          </p:cNvSpPr>
          <p:nvPr>
            <p:ph type="title"/>
          </p:nvPr>
        </p:nvSpPr>
        <p:spPr>
          <a:xfrm>
            <a:off x="2991000" y="1351800"/>
            <a:ext cx="2204100" cy="12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3" name="Google Shape;413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912450"/>
            <a:ext cx="2271000" cy="30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4" name="Google Shape;414;p3"/>
          <p:cNvSpPr txBox="1">
            <a:spLocks noGrp="1"/>
          </p:cNvSpPr>
          <p:nvPr>
            <p:ph type="subTitle" idx="1"/>
          </p:nvPr>
        </p:nvSpPr>
        <p:spPr>
          <a:xfrm>
            <a:off x="2991000" y="2705550"/>
            <a:ext cx="24327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15" name="Google Shape;415;p3"/>
          <p:cNvSpPr/>
          <p:nvPr/>
        </p:nvSpPr>
        <p:spPr>
          <a:xfrm>
            <a:off x="-46600" y="4941500"/>
            <a:ext cx="9237135" cy="240100"/>
          </a:xfrm>
          <a:custGeom>
            <a:avLst/>
            <a:gdLst/>
            <a:ahLst/>
            <a:cxnLst/>
            <a:rect l="l" t="t" r="r" b="b"/>
            <a:pathLst>
              <a:path w="235461" h="9604" extrusionOk="0">
                <a:moveTo>
                  <a:pt x="220998" y="1"/>
                </a:moveTo>
                <a:cubicBezTo>
                  <a:pt x="219166" y="1"/>
                  <a:pt x="220161" y="171"/>
                  <a:pt x="218683" y="171"/>
                </a:cubicBezTo>
                <a:cubicBezTo>
                  <a:pt x="218470" y="171"/>
                  <a:pt x="218204" y="167"/>
                  <a:pt x="217871" y="159"/>
                </a:cubicBezTo>
                <a:lnTo>
                  <a:pt x="218212" y="62"/>
                </a:lnTo>
                <a:lnTo>
                  <a:pt x="218212" y="62"/>
                </a:lnTo>
                <a:lnTo>
                  <a:pt x="216476" y="120"/>
                </a:lnTo>
                <a:cubicBezTo>
                  <a:pt x="216448" y="221"/>
                  <a:pt x="216776" y="366"/>
                  <a:pt x="218071" y="366"/>
                </a:cubicBezTo>
                <a:cubicBezTo>
                  <a:pt x="218150" y="366"/>
                  <a:pt x="218233" y="365"/>
                  <a:pt x="218320" y="364"/>
                </a:cubicBezTo>
                <a:lnTo>
                  <a:pt x="218320" y="364"/>
                </a:lnTo>
                <a:cubicBezTo>
                  <a:pt x="217941" y="470"/>
                  <a:pt x="217649" y="500"/>
                  <a:pt x="217296" y="500"/>
                </a:cubicBezTo>
                <a:cubicBezTo>
                  <a:pt x="216846" y="500"/>
                  <a:pt x="216297" y="452"/>
                  <a:pt x="215343" y="452"/>
                </a:cubicBezTo>
                <a:cubicBezTo>
                  <a:pt x="215112" y="452"/>
                  <a:pt x="214857" y="455"/>
                  <a:pt x="214573" y="462"/>
                </a:cubicBezTo>
                <a:cubicBezTo>
                  <a:pt x="214281" y="518"/>
                  <a:pt x="214362" y="528"/>
                  <a:pt x="214575" y="528"/>
                </a:cubicBezTo>
                <a:cubicBezTo>
                  <a:pt x="214695" y="528"/>
                  <a:pt x="214856" y="525"/>
                  <a:pt x="215016" y="525"/>
                </a:cubicBezTo>
                <a:cubicBezTo>
                  <a:pt x="215313" y="525"/>
                  <a:pt x="215608" y="536"/>
                  <a:pt x="215627" y="598"/>
                </a:cubicBezTo>
                <a:cubicBezTo>
                  <a:pt x="215861" y="735"/>
                  <a:pt x="214232" y="745"/>
                  <a:pt x="213042" y="764"/>
                </a:cubicBezTo>
                <a:cubicBezTo>
                  <a:pt x="211091" y="764"/>
                  <a:pt x="212037" y="598"/>
                  <a:pt x="211257" y="491"/>
                </a:cubicBezTo>
                <a:cubicBezTo>
                  <a:pt x="211410" y="483"/>
                  <a:pt x="211774" y="474"/>
                  <a:pt x="212127" y="474"/>
                </a:cubicBezTo>
                <a:cubicBezTo>
                  <a:pt x="212602" y="474"/>
                  <a:pt x="213059" y="489"/>
                  <a:pt x="212964" y="540"/>
                </a:cubicBezTo>
                <a:cubicBezTo>
                  <a:pt x="215364" y="374"/>
                  <a:pt x="211920" y="218"/>
                  <a:pt x="213578" y="101"/>
                </a:cubicBezTo>
                <a:cubicBezTo>
                  <a:pt x="213239" y="84"/>
                  <a:pt x="212965" y="78"/>
                  <a:pt x="212738" y="78"/>
                </a:cubicBezTo>
                <a:cubicBezTo>
                  <a:pt x="211748" y="78"/>
                  <a:pt x="211641" y="207"/>
                  <a:pt x="210896" y="247"/>
                </a:cubicBezTo>
                <a:cubicBezTo>
                  <a:pt x="211383" y="276"/>
                  <a:pt x="210593" y="403"/>
                  <a:pt x="210993" y="462"/>
                </a:cubicBezTo>
                <a:cubicBezTo>
                  <a:pt x="210267" y="557"/>
                  <a:pt x="209765" y="594"/>
                  <a:pt x="209388" y="594"/>
                </a:cubicBezTo>
                <a:cubicBezTo>
                  <a:pt x="208181" y="594"/>
                  <a:pt x="208237" y="223"/>
                  <a:pt x="206285" y="223"/>
                </a:cubicBezTo>
                <a:cubicBezTo>
                  <a:pt x="206162" y="223"/>
                  <a:pt x="206031" y="224"/>
                  <a:pt x="205891" y="228"/>
                </a:cubicBezTo>
                <a:cubicBezTo>
                  <a:pt x="206535" y="501"/>
                  <a:pt x="201803" y="608"/>
                  <a:pt x="204037" y="901"/>
                </a:cubicBezTo>
                <a:cubicBezTo>
                  <a:pt x="203442" y="940"/>
                  <a:pt x="202710" y="987"/>
                  <a:pt x="202048" y="987"/>
                </a:cubicBezTo>
                <a:cubicBezTo>
                  <a:pt x="201897" y="987"/>
                  <a:pt x="201750" y="984"/>
                  <a:pt x="201608" y="979"/>
                </a:cubicBezTo>
                <a:cubicBezTo>
                  <a:pt x="202418" y="793"/>
                  <a:pt x="200243" y="842"/>
                  <a:pt x="201686" y="667"/>
                </a:cubicBezTo>
                <a:lnTo>
                  <a:pt x="200574" y="667"/>
                </a:lnTo>
                <a:lnTo>
                  <a:pt x="202252" y="442"/>
                </a:lnTo>
                <a:cubicBezTo>
                  <a:pt x="201013" y="325"/>
                  <a:pt x="198965" y="198"/>
                  <a:pt x="198301" y="111"/>
                </a:cubicBezTo>
                <a:lnTo>
                  <a:pt x="198301" y="111"/>
                </a:lnTo>
                <a:cubicBezTo>
                  <a:pt x="196692" y="189"/>
                  <a:pt x="198808" y="286"/>
                  <a:pt x="196935" y="325"/>
                </a:cubicBezTo>
                <a:cubicBezTo>
                  <a:pt x="197589" y="237"/>
                  <a:pt x="196438" y="159"/>
                  <a:pt x="195609" y="159"/>
                </a:cubicBezTo>
                <a:cubicBezTo>
                  <a:pt x="197267" y="228"/>
                  <a:pt x="195638" y="413"/>
                  <a:pt x="194594" y="462"/>
                </a:cubicBezTo>
                <a:cubicBezTo>
                  <a:pt x="192945" y="462"/>
                  <a:pt x="191638" y="296"/>
                  <a:pt x="191872" y="247"/>
                </a:cubicBezTo>
                <a:lnTo>
                  <a:pt x="193160" y="120"/>
                </a:lnTo>
                <a:lnTo>
                  <a:pt x="193160" y="120"/>
                </a:lnTo>
                <a:cubicBezTo>
                  <a:pt x="193014" y="133"/>
                  <a:pt x="192910" y="138"/>
                  <a:pt x="192830" y="138"/>
                </a:cubicBezTo>
                <a:cubicBezTo>
                  <a:pt x="192539" y="138"/>
                  <a:pt x="192575" y="72"/>
                  <a:pt x="192079" y="72"/>
                </a:cubicBezTo>
                <a:cubicBezTo>
                  <a:pt x="191977" y="72"/>
                  <a:pt x="191852" y="74"/>
                  <a:pt x="191697" y="81"/>
                </a:cubicBezTo>
                <a:cubicBezTo>
                  <a:pt x="191345" y="179"/>
                  <a:pt x="190585" y="335"/>
                  <a:pt x="190185" y="471"/>
                </a:cubicBezTo>
                <a:cubicBezTo>
                  <a:pt x="190051" y="476"/>
                  <a:pt x="189923" y="479"/>
                  <a:pt x="189799" y="479"/>
                </a:cubicBezTo>
                <a:cubicBezTo>
                  <a:pt x="189045" y="479"/>
                  <a:pt x="188483" y="399"/>
                  <a:pt x="188146" y="399"/>
                </a:cubicBezTo>
                <a:cubicBezTo>
                  <a:pt x="188117" y="399"/>
                  <a:pt x="188090" y="400"/>
                  <a:pt x="188064" y="401"/>
                </a:cubicBezTo>
                <a:lnTo>
                  <a:pt x="188064" y="401"/>
                </a:lnTo>
                <a:lnTo>
                  <a:pt x="189687" y="296"/>
                </a:lnTo>
                <a:lnTo>
                  <a:pt x="189687" y="296"/>
                </a:lnTo>
                <a:cubicBezTo>
                  <a:pt x="189561" y="298"/>
                  <a:pt x="189449" y="299"/>
                  <a:pt x="189347" y="299"/>
                </a:cubicBezTo>
                <a:cubicBezTo>
                  <a:pt x="187856" y="299"/>
                  <a:pt x="188835" y="72"/>
                  <a:pt x="187521" y="72"/>
                </a:cubicBezTo>
                <a:cubicBezTo>
                  <a:pt x="187371" y="72"/>
                  <a:pt x="187191" y="75"/>
                  <a:pt x="186975" y="81"/>
                </a:cubicBezTo>
                <a:lnTo>
                  <a:pt x="186399" y="228"/>
                </a:lnTo>
                <a:cubicBezTo>
                  <a:pt x="186048" y="208"/>
                  <a:pt x="185843" y="159"/>
                  <a:pt x="185980" y="120"/>
                </a:cubicBezTo>
                <a:lnTo>
                  <a:pt x="185980" y="120"/>
                </a:lnTo>
                <a:cubicBezTo>
                  <a:pt x="185492" y="179"/>
                  <a:pt x="184468" y="169"/>
                  <a:pt x="183990" y="198"/>
                </a:cubicBezTo>
                <a:lnTo>
                  <a:pt x="183843" y="111"/>
                </a:lnTo>
                <a:cubicBezTo>
                  <a:pt x="183186" y="152"/>
                  <a:pt x="182400" y="272"/>
                  <a:pt x="181595" y="272"/>
                </a:cubicBezTo>
                <a:cubicBezTo>
                  <a:pt x="181266" y="272"/>
                  <a:pt x="180933" y="252"/>
                  <a:pt x="180605" y="198"/>
                </a:cubicBezTo>
                <a:lnTo>
                  <a:pt x="180605" y="198"/>
                </a:lnTo>
                <a:cubicBezTo>
                  <a:pt x="180927" y="280"/>
                  <a:pt x="181165" y="302"/>
                  <a:pt x="181413" y="302"/>
                </a:cubicBezTo>
                <a:cubicBezTo>
                  <a:pt x="181713" y="302"/>
                  <a:pt x="182028" y="270"/>
                  <a:pt x="182527" y="270"/>
                </a:cubicBezTo>
                <a:cubicBezTo>
                  <a:pt x="182754" y="270"/>
                  <a:pt x="183018" y="276"/>
                  <a:pt x="183336" y="296"/>
                </a:cubicBezTo>
                <a:cubicBezTo>
                  <a:pt x="184331" y="462"/>
                  <a:pt x="181756" y="452"/>
                  <a:pt x="181385" y="481"/>
                </a:cubicBezTo>
                <a:cubicBezTo>
                  <a:pt x="181423" y="395"/>
                  <a:pt x="181132" y="367"/>
                  <a:pt x="180690" y="367"/>
                </a:cubicBezTo>
                <a:cubicBezTo>
                  <a:pt x="179913" y="367"/>
                  <a:pt x="178670" y="452"/>
                  <a:pt x="177929" y="452"/>
                </a:cubicBezTo>
                <a:cubicBezTo>
                  <a:pt x="177903" y="452"/>
                  <a:pt x="177878" y="452"/>
                  <a:pt x="177854" y="452"/>
                </a:cubicBezTo>
                <a:cubicBezTo>
                  <a:pt x="177200" y="364"/>
                  <a:pt x="176624" y="335"/>
                  <a:pt x="176215" y="276"/>
                </a:cubicBezTo>
                <a:lnTo>
                  <a:pt x="175776" y="442"/>
                </a:lnTo>
                <a:cubicBezTo>
                  <a:pt x="175649" y="348"/>
                  <a:pt x="175393" y="317"/>
                  <a:pt x="175062" y="317"/>
                </a:cubicBezTo>
                <a:cubicBezTo>
                  <a:pt x="174431" y="317"/>
                  <a:pt x="173527" y="429"/>
                  <a:pt x="172726" y="429"/>
                </a:cubicBezTo>
                <a:cubicBezTo>
                  <a:pt x="172560" y="429"/>
                  <a:pt x="172398" y="425"/>
                  <a:pt x="172244" y="413"/>
                </a:cubicBezTo>
                <a:cubicBezTo>
                  <a:pt x="172898" y="315"/>
                  <a:pt x="172800" y="189"/>
                  <a:pt x="171903" y="150"/>
                </a:cubicBezTo>
                <a:lnTo>
                  <a:pt x="171903" y="150"/>
                </a:lnTo>
                <a:cubicBezTo>
                  <a:pt x="173112" y="384"/>
                  <a:pt x="169922" y="432"/>
                  <a:pt x="170293" y="598"/>
                </a:cubicBezTo>
                <a:cubicBezTo>
                  <a:pt x="168000" y="511"/>
                  <a:pt x="170820" y="296"/>
                  <a:pt x="170147" y="140"/>
                </a:cubicBezTo>
                <a:lnTo>
                  <a:pt x="170147" y="140"/>
                </a:lnTo>
                <a:cubicBezTo>
                  <a:pt x="169864" y="184"/>
                  <a:pt x="169563" y="198"/>
                  <a:pt x="169258" y="198"/>
                </a:cubicBezTo>
                <a:cubicBezTo>
                  <a:pt x="168720" y="198"/>
                  <a:pt x="168171" y="154"/>
                  <a:pt x="167696" y="154"/>
                </a:cubicBezTo>
                <a:cubicBezTo>
                  <a:pt x="167366" y="154"/>
                  <a:pt x="167071" y="175"/>
                  <a:pt x="166840" y="247"/>
                </a:cubicBezTo>
                <a:cubicBezTo>
                  <a:pt x="168498" y="325"/>
                  <a:pt x="166576" y="403"/>
                  <a:pt x="166235" y="501"/>
                </a:cubicBezTo>
                <a:cubicBezTo>
                  <a:pt x="164147" y="481"/>
                  <a:pt x="166576" y="403"/>
                  <a:pt x="165103" y="315"/>
                </a:cubicBezTo>
                <a:lnTo>
                  <a:pt x="165103" y="315"/>
                </a:lnTo>
                <a:cubicBezTo>
                  <a:pt x="164235" y="345"/>
                  <a:pt x="163093" y="530"/>
                  <a:pt x="164440" y="598"/>
                </a:cubicBezTo>
                <a:cubicBezTo>
                  <a:pt x="164295" y="591"/>
                  <a:pt x="164148" y="588"/>
                  <a:pt x="163998" y="588"/>
                </a:cubicBezTo>
                <a:cubicBezTo>
                  <a:pt x="163201" y="588"/>
                  <a:pt x="162345" y="672"/>
                  <a:pt x="161475" y="672"/>
                </a:cubicBezTo>
                <a:cubicBezTo>
                  <a:pt x="161147" y="672"/>
                  <a:pt x="160818" y="660"/>
                  <a:pt x="160489" y="628"/>
                </a:cubicBezTo>
                <a:cubicBezTo>
                  <a:pt x="159933" y="481"/>
                  <a:pt x="163045" y="559"/>
                  <a:pt x="162254" y="452"/>
                </a:cubicBezTo>
                <a:cubicBezTo>
                  <a:pt x="162217" y="452"/>
                  <a:pt x="162180" y="452"/>
                  <a:pt x="162144" y="452"/>
                </a:cubicBezTo>
                <a:cubicBezTo>
                  <a:pt x="159394" y="452"/>
                  <a:pt x="160766" y="814"/>
                  <a:pt x="158108" y="862"/>
                </a:cubicBezTo>
                <a:cubicBezTo>
                  <a:pt x="159269" y="940"/>
                  <a:pt x="158157" y="1193"/>
                  <a:pt x="156869" y="1281"/>
                </a:cubicBezTo>
                <a:cubicBezTo>
                  <a:pt x="153884" y="1223"/>
                  <a:pt x="158157" y="1193"/>
                  <a:pt x="157025" y="1008"/>
                </a:cubicBezTo>
                <a:lnTo>
                  <a:pt x="157025" y="1008"/>
                </a:lnTo>
                <a:lnTo>
                  <a:pt x="155835" y="1037"/>
                </a:lnTo>
                <a:cubicBezTo>
                  <a:pt x="154187" y="784"/>
                  <a:pt x="159347" y="618"/>
                  <a:pt x="157777" y="413"/>
                </a:cubicBezTo>
                <a:lnTo>
                  <a:pt x="157777" y="413"/>
                </a:lnTo>
                <a:lnTo>
                  <a:pt x="156489" y="501"/>
                </a:lnTo>
                <a:cubicBezTo>
                  <a:pt x="156772" y="432"/>
                  <a:pt x="157182" y="296"/>
                  <a:pt x="156655" y="228"/>
                </a:cubicBezTo>
                <a:lnTo>
                  <a:pt x="156655" y="228"/>
                </a:lnTo>
                <a:cubicBezTo>
                  <a:pt x="156509" y="305"/>
                  <a:pt x="155908" y="324"/>
                  <a:pt x="155261" y="324"/>
                </a:cubicBezTo>
                <a:cubicBezTo>
                  <a:pt x="154658" y="324"/>
                  <a:pt x="154015" y="307"/>
                  <a:pt x="153661" y="307"/>
                </a:cubicBezTo>
                <a:cubicBezTo>
                  <a:pt x="153533" y="307"/>
                  <a:pt x="153442" y="310"/>
                  <a:pt x="153406" y="315"/>
                </a:cubicBezTo>
                <a:cubicBezTo>
                  <a:pt x="153327" y="359"/>
                  <a:pt x="153391" y="373"/>
                  <a:pt x="153513" y="373"/>
                </a:cubicBezTo>
                <a:cubicBezTo>
                  <a:pt x="153693" y="373"/>
                  <a:pt x="153999" y="344"/>
                  <a:pt x="154161" y="344"/>
                </a:cubicBezTo>
                <a:cubicBezTo>
                  <a:pt x="154255" y="344"/>
                  <a:pt x="154300" y="354"/>
                  <a:pt x="154245" y="384"/>
                </a:cubicBezTo>
                <a:cubicBezTo>
                  <a:pt x="153103" y="424"/>
                  <a:pt x="152487" y="602"/>
                  <a:pt x="151084" y="602"/>
                </a:cubicBezTo>
                <a:cubicBezTo>
                  <a:pt x="150808" y="602"/>
                  <a:pt x="150503" y="595"/>
                  <a:pt x="150158" y="579"/>
                </a:cubicBezTo>
                <a:cubicBezTo>
                  <a:pt x="151318" y="481"/>
                  <a:pt x="149719" y="374"/>
                  <a:pt x="150197" y="296"/>
                </a:cubicBezTo>
                <a:cubicBezTo>
                  <a:pt x="150067" y="287"/>
                  <a:pt x="149964" y="284"/>
                  <a:pt x="149882" y="284"/>
                </a:cubicBezTo>
                <a:cubicBezTo>
                  <a:pt x="149409" y="284"/>
                  <a:pt x="149583" y="403"/>
                  <a:pt x="148946" y="403"/>
                </a:cubicBezTo>
                <a:cubicBezTo>
                  <a:pt x="148808" y="403"/>
                  <a:pt x="148631" y="397"/>
                  <a:pt x="148402" y="384"/>
                </a:cubicBezTo>
                <a:lnTo>
                  <a:pt x="148567" y="296"/>
                </a:lnTo>
                <a:cubicBezTo>
                  <a:pt x="147634" y="293"/>
                  <a:pt x="146663" y="290"/>
                  <a:pt x="145669" y="290"/>
                </a:cubicBezTo>
                <a:cubicBezTo>
                  <a:pt x="140813" y="290"/>
                  <a:pt x="135434" y="349"/>
                  <a:pt x="131515" y="657"/>
                </a:cubicBezTo>
                <a:cubicBezTo>
                  <a:pt x="130646" y="501"/>
                  <a:pt x="128881" y="491"/>
                  <a:pt x="126139" y="384"/>
                </a:cubicBezTo>
                <a:lnTo>
                  <a:pt x="126139" y="384"/>
                </a:lnTo>
                <a:cubicBezTo>
                  <a:pt x="127349" y="432"/>
                  <a:pt x="126198" y="540"/>
                  <a:pt x="125515" y="559"/>
                </a:cubicBezTo>
                <a:lnTo>
                  <a:pt x="124198" y="384"/>
                </a:lnTo>
                <a:cubicBezTo>
                  <a:pt x="123853" y="363"/>
                  <a:pt x="123488" y="354"/>
                  <a:pt x="123111" y="354"/>
                </a:cubicBezTo>
                <a:cubicBezTo>
                  <a:pt x="121726" y="354"/>
                  <a:pt x="120193" y="473"/>
                  <a:pt x="119028" y="550"/>
                </a:cubicBezTo>
                <a:cubicBezTo>
                  <a:pt x="118881" y="540"/>
                  <a:pt x="118735" y="501"/>
                  <a:pt x="118608" y="423"/>
                </a:cubicBezTo>
                <a:cubicBezTo>
                  <a:pt x="118320" y="401"/>
                  <a:pt x="118088" y="392"/>
                  <a:pt x="117897" y="392"/>
                </a:cubicBezTo>
                <a:cubicBezTo>
                  <a:pt x="117149" y="392"/>
                  <a:pt x="117024" y="528"/>
                  <a:pt x="116589" y="559"/>
                </a:cubicBezTo>
                <a:lnTo>
                  <a:pt x="115662" y="442"/>
                </a:lnTo>
                <a:lnTo>
                  <a:pt x="115457" y="559"/>
                </a:lnTo>
                <a:cubicBezTo>
                  <a:pt x="115005" y="581"/>
                  <a:pt x="114507" y="593"/>
                  <a:pt x="114044" y="593"/>
                </a:cubicBezTo>
                <a:cubicBezTo>
                  <a:pt x="113037" y="593"/>
                  <a:pt x="112192" y="537"/>
                  <a:pt x="112325" y="403"/>
                </a:cubicBezTo>
                <a:lnTo>
                  <a:pt x="112325" y="403"/>
                </a:lnTo>
                <a:cubicBezTo>
                  <a:pt x="111760" y="442"/>
                  <a:pt x="111213" y="481"/>
                  <a:pt x="111926" y="540"/>
                </a:cubicBezTo>
                <a:cubicBezTo>
                  <a:pt x="111118" y="473"/>
                  <a:pt x="109517" y="445"/>
                  <a:pt x="107814" y="445"/>
                </a:cubicBezTo>
                <a:cubicBezTo>
                  <a:pt x="106514" y="445"/>
                  <a:pt x="105154" y="461"/>
                  <a:pt x="104043" y="491"/>
                </a:cubicBezTo>
                <a:cubicBezTo>
                  <a:pt x="105253" y="540"/>
                  <a:pt x="105145" y="598"/>
                  <a:pt x="105253" y="715"/>
                </a:cubicBezTo>
                <a:cubicBezTo>
                  <a:pt x="105132" y="785"/>
                  <a:pt x="105029" y="805"/>
                  <a:pt x="104910" y="805"/>
                </a:cubicBezTo>
                <a:cubicBezTo>
                  <a:pt x="104743" y="805"/>
                  <a:pt x="104543" y="766"/>
                  <a:pt x="104218" y="766"/>
                </a:cubicBezTo>
                <a:cubicBezTo>
                  <a:pt x="104060" y="766"/>
                  <a:pt x="103872" y="775"/>
                  <a:pt x="103643" y="803"/>
                </a:cubicBezTo>
                <a:cubicBezTo>
                  <a:pt x="103624" y="725"/>
                  <a:pt x="102463" y="647"/>
                  <a:pt x="103702" y="589"/>
                </a:cubicBezTo>
                <a:cubicBezTo>
                  <a:pt x="102324" y="482"/>
                  <a:pt x="100727" y="454"/>
                  <a:pt x="99028" y="454"/>
                </a:cubicBezTo>
                <a:cubicBezTo>
                  <a:pt x="97065" y="454"/>
                  <a:pt x="94968" y="492"/>
                  <a:pt x="92920" y="492"/>
                </a:cubicBezTo>
                <a:cubicBezTo>
                  <a:pt x="92346" y="492"/>
                  <a:pt x="91776" y="489"/>
                  <a:pt x="91214" y="481"/>
                </a:cubicBezTo>
                <a:cubicBezTo>
                  <a:pt x="90346" y="511"/>
                  <a:pt x="90610" y="550"/>
                  <a:pt x="90190" y="608"/>
                </a:cubicBezTo>
                <a:cubicBezTo>
                  <a:pt x="89237" y="533"/>
                  <a:pt x="88208" y="511"/>
                  <a:pt x="87149" y="511"/>
                </a:cubicBezTo>
                <a:cubicBezTo>
                  <a:pt x="85790" y="511"/>
                  <a:pt x="84380" y="546"/>
                  <a:pt x="83009" y="546"/>
                </a:cubicBezTo>
                <a:cubicBezTo>
                  <a:pt x="82407" y="546"/>
                  <a:pt x="81813" y="540"/>
                  <a:pt x="81235" y="520"/>
                </a:cubicBezTo>
                <a:lnTo>
                  <a:pt x="81235" y="520"/>
                </a:lnTo>
                <a:cubicBezTo>
                  <a:pt x="81888" y="608"/>
                  <a:pt x="80971" y="852"/>
                  <a:pt x="79342" y="862"/>
                </a:cubicBezTo>
                <a:cubicBezTo>
                  <a:pt x="79049" y="889"/>
                  <a:pt x="78833" y="901"/>
                  <a:pt x="78670" y="901"/>
                </a:cubicBezTo>
                <a:cubicBezTo>
                  <a:pt x="77845" y="901"/>
                  <a:pt x="78364" y="602"/>
                  <a:pt x="77020" y="520"/>
                </a:cubicBezTo>
                <a:cubicBezTo>
                  <a:pt x="76352" y="586"/>
                  <a:pt x="75175" y="610"/>
                  <a:pt x="74444" y="610"/>
                </a:cubicBezTo>
                <a:cubicBezTo>
                  <a:pt x="74310" y="610"/>
                  <a:pt x="74192" y="610"/>
                  <a:pt x="74093" y="608"/>
                </a:cubicBezTo>
                <a:lnTo>
                  <a:pt x="74152" y="579"/>
                </a:lnTo>
                <a:lnTo>
                  <a:pt x="74152" y="579"/>
                </a:lnTo>
                <a:cubicBezTo>
                  <a:pt x="73401" y="644"/>
                  <a:pt x="72650" y="677"/>
                  <a:pt x="71898" y="677"/>
                </a:cubicBezTo>
                <a:cubicBezTo>
                  <a:pt x="71420" y="677"/>
                  <a:pt x="70942" y="664"/>
                  <a:pt x="70464" y="637"/>
                </a:cubicBezTo>
                <a:lnTo>
                  <a:pt x="70650" y="628"/>
                </a:lnTo>
                <a:cubicBezTo>
                  <a:pt x="69735" y="618"/>
                  <a:pt x="68687" y="520"/>
                  <a:pt x="67726" y="520"/>
                </a:cubicBezTo>
                <a:cubicBezTo>
                  <a:pt x="67683" y="520"/>
                  <a:pt x="67639" y="520"/>
                  <a:pt x="67596" y="520"/>
                </a:cubicBezTo>
                <a:cubicBezTo>
                  <a:pt x="67147" y="676"/>
                  <a:pt x="64718" y="579"/>
                  <a:pt x="64133" y="725"/>
                </a:cubicBezTo>
                <a:cubicBezTo>
                  <a:pt x="64016" y="706"/>
                  <a:pt x="64201" y="696"/>
                  <a:pt x="63928" y="657"/>
                </a:cubicBezTo>
                <a:lnTo>
                  <a:pt x="63850" y="793"/>
                </a:lnTo>
                <a:lnTo>
                  <a:pt x="61870" y="715"/>
                </a:lnTo>
                <a:cubicBezTo>
                  <a:pt x="62299" y="667"/>
                  <a:pt x="62406" y="608"/>
                  <a:pt x="62953" y="569"/>
                </a:cubicBezTo>
                <a:cubicBezTo>
                  <a:pt x="62586" y="552"/>
                  <a:pt x="62326" y="545"/>
                  <a:pt x="62140" y="545"/>
                </a:cubicBezTo>
                <a:cubicBezTo>
                  <a:pt x="61258" y="545"/>
                  <a:pt x="62055" y="708"/>
                  <a:pt x="61128" y="764"/>
                </a:cubicBezTo>
                <a:cubicBezTo>
                  <a:pt x="60735" y="793"/>
                  <a:pt x="60452" y="804"/>
                  <a:pt x="60235" y="804"/>
                </a:cubicBezTo>
                <a:cubicBezTo>
                  <a:pt x="59641" y="804"/>
                  <a:pt x="59543" y="719"/>
                  <a:pt x="59021" y="676"/>
                </a:cubicBezTo>
                <a:cubicBezTo>
                  <a:pt x="59185" y="658"/>
                  <a:pt x="59338" y="652"/>
                  <a:pt x="59482" y="652"/>
                </a:cubicBezTo>
                <a:cubicBezTo>
                  <a:pt x="59828" y="652"/>
                  <a:pt x="60118" y="689"/>
                  <a:pt x="60368" y="689"/>
                </a:cubicBezTo>
                <a:cubicBezTo>
                  <a:pt x="60404" y="689"/>
                  <a:pt x="60440" y="688"/>
                  <a:pt x="60475" y="686"/>
                </a:cubicBezTo>
                <a:cubicBezTo>
                  <a:pt x="61314" y="579"/>
                  <a:pt x="59577" y="637"/>
                  <a:pt x="59558" y="559"/>
                </a:cubicBezTo>
                <a:cubicBezTo>
                  <a:pt x="59270" y="559"/>
                  <a:pt x="59130" y="692"/>
                  <a:pt x="58335" y="692"/>
                </a:cubicBezTo>
                <a:cubicBezTo>
                  <a:pt x="58242" y="692"/>
                  <a:pt x="58139" y="690"/>
                  <a:pt x="58026" y="686"/>
                </a:cubicBezTo>
                <a:cubicBezTo>
                  <a:pt x="57868" y="684"/>
                  <a:pt x="57676" y="684"/>
                  <a:pt x="57466" y="684"/>
                </a:cubicBezTo>
                <a:cubicBezTo>
                  <a:pt x="57361" y="684"/>
                  <a:pt x="57252" y="684"/>
                  <a:pt x="57140" y="684"/>
                </a:cubicBezTo>
                <a:cubicBezTo>
                  <a:pt x="56137" y="684"/>
                  <a:pt x="54953" y="679"/>
                  <a:pt x="55158" y="569"/>
                </a:cubicBezTo>
                <a:lnTo>
                  <a:pt x="55158" y="569"/>
                </a:lnTo>
                <a:cubicBezTo>
                  <a:pt x="54358" y="647"/>
                  <a:pt x="53412" y="628"/>
                  <a:pt x="52807" y="696"/>
                </a:cubicBezTo>
                <a:cubicBezTo>
                  <a:pt x="53568" y="725"/>
                  <a:pt x="54963" y="764"/>
                  <a:pt x="55129" y="852"/>
                </a:cubicBezTo>
                <a:cubicBezTo>
                  <a:pt x="54708" y="864"/>
                  <a:pt x="54038" y="883"/>
                  <a:pt x="53528" y="883"/>
                </a:cubicBezTo>
                <a:cubicBezTo>
                  <a:pt x="53198" y="883"/>
                  <a:pt x="52934" y="875"/>
                  <a:pt x="52846" y="852"/>
                </a:cubicBezTo>
                <a:lnTo>
                  <a:pt x="53402" y="813"/>
                </a:lnTo>
                <a:lnTo>
                  <a:pt x="53402" y="813"/>
                </a:lnTo>
                <a:cubicBezTo>
                  <a:pt x="52864" y="851"/>
                  <a:pt x="50960" y="806"/>
                  <a:pt x="51784" y="927"/>
                </a:cubicBezTo>
                <a:lnTo>
                  <a:pt x="51784" y="927"/>
                </a:lnTo>
                <a:lnTo>
                  <a:pt x="50456" y="745"/>
                </a:lnTo>
                <a:cubicBezTo>
                  <a:pt x="49919" y="852"/>
                  <a:pt x="48475" y="842"/>
                  <a:pt x="47285" y="871"/>
                </a:cubicBezTo>
                <a:cubicBezTo>
                  <a:pt x="47236" y="715"/>
                  <a:pt x="48192" y="550"/>
                  <a:pt x="45978" y="511"/>
                </a:cubicBezTo>
                <a:lnTo>
                  <a:pt x="44076" y="667"/>
                </a:lnTo>
                <a:cubicBezTo>
                  <a:pt x="43906" y="670"/>
                  <a:pt x="43757" y="672"/>
                  <a:pt x="43629" y="672"/>
                </a:cubicBezTo>
                <a:cubicBezTo>
                  <a:pt x="42997" y="672"/>
                  <a:pt x="42844" y="632"/>
                  <a:pt x="42973" y="559"/>
                </a:cubicBezTo>
                <a:cubicBezTo>
                  <a:pt x="42698" y="552"/>
                  <a:pt x="42443" y="549"/>
                  <a:pt x="42208" y="549"/>
                </a:cubicBezTo>
                <a:cubicBezTo>
                  <a:pt x="39869" y="549"/>
                  <a:pt x="39357" y="866"/>
                  <a:pt x="37635" y="866"/>
                </a:cubicBezTo>
                <a:cubicBezTo>
                  <a:pt x="37377" y="866"/>
                  <a:pt x="37092" y="859"/>
                  <a:pt x="36769" y="842"/>
                </a:cubicBezTo>
                <a:cubicBezTo>
                  <a:pt x="37910" y="667"/>
                  <a:pt x="36964" y="647"/>
                  <a:pt x="35754" y="598"/>
                </a:cubicBezTo>
                <a:cubicBezTo>
                  <a:pt x="35705" y="628"/>
                  <a:pt x="35588" y="686"/>
                  <a:pt x="35091" y="696"/>
                </a:cubicBezTo>
                <a:cubicBezTo>
                  <a:pt x="35148" y="709"/>
                  <a:pt x="35207" y="714"/>
                  <a:pt x="35269" y="714"/>
                </a:cubicBezTo>
                <a:cubicBezTo>
                  <a:pt x="35482" y="714"/>
                  <a:pt x="35736" y="653"/>
                  <a:pt x="36134" y="653"/>
                </a:cubicBezTo>
                <a:cubicBezTo>
                  <a:pt x="36304" y="653"/>
                  <a:pt x="36500" y="664"/>
                  <a:pt x="36730" y="696"/>
                </a:cubicBezTo>
                <a:cubicBezTo>
                  <a:pt x="37013" y="803"/>
                  <a:pt x="35627" y="764"/>
                  <a:pt x="35071" y="803"/>
                </a:cubicBezTo>
                <a:cubicBezTo>
                  <a:pt x="33944" y="620"/>
                  <a:pt x="32120" y="589"/>
                  <a:pt x="30099" y="589"/>
                </a:cubicBezTo>
                <a:cubicBezTo>
                  <a:pt x="29091" y="589"/>
                  <a:pt x="28033" y="597"/>
                  <a:pt x="26989" y="597"/>
                </a:cubicBezTo>
                <a:cubicBezTo>
                  <a:pt x="25669" y="597"/>
                  <a:pt x="24371" y="585"/>
                  <a:pt x="23218" y="530"/>
                </a:cubicBezTo>
                <a:lnTo>
                  <a:pt x="23218" y="530"/>
                </a:lnTo>
                <a:cubicBezTo>
                  <a:pt x="23345" y="634"/>
                  <a:pt x="22946" y="651"/>
                  <a:pt x="22410" y="651"/>
                </a:cubicBezTo>
                <a:cubicBezTo>
                  <a:pt x="22141" y="651"/>
                  <a:pt x="21838" y="646"/>
                  <a:pt x="21549" y="646"/>
                </a:cubicBezTo>
                <a:cubicBezTo>
                  <a:pt x="21220" y="646"/>
                  <a:pt x="20910" y="652"/>
                  <a:pt x="20692" y="676"/>
                </a:cubicBezTo>
                <a:cubicBezTo>
                  <a:pt x="20772" y="600"/>
                  <a:pt x="20563" y="577"/>
                  <a:pt x="20209" y="577"/>
                </a:cubicBezTo>
                <a:cubicBezTo>
                  <a:pt x="19723" y="577"/>
                  <a:pt x="18964" y="619"/>
                  <a:pt x="18303" y="619"/>
                </a:cubicBezTo>
                <a:cubicBezTo>
                  <a:pt x="17978" y="619"/>
                  <a:pt x="17676" y="609"/>
                  <a:pt x="17443" y="579"/>
                </a:cubicBezTo>
                <a:lnTo>
                  <a:pt x="17443" y="579"/>
                </a:lnTo>
                <a:lnTo>
                  <a:pt x="18028" y="793"/>
                </a:lnTo>
                <a:cubicBezTo>
                  <a:pt x="17735" y="778"/>
                  <a:pt x="17455" y="771"/>
                  <a:pt x="17187" y="771"/>
                </a:cubicBezTo>
                <a:cubicBezTo>
                  <a:pt x="15794" y="771"/>
                  <a:pt x="14721" y="949"/>
                  <a:pt x="13741" y="949"/>
                </a:cubicBezTo>
                <a:cubicBezTo>
                  <a:pt x="13386" y="949"/>
                  <a:pt x="13043" y="925"/>
                  <a:pt x="12702" y="862"/>
                </a:cubicBezTo>
                <a:cubicBezTo>
                  <a:pt x="11355" y="793"/>
                  <a:pt x="13150" y="706"/>
                  <a:pt x="13707" y="667"/>
                </a:cubicBezTo>
                <a:cubicBezTo>
                  <a:pt x="13277" y="609"/>
                  <a:pt x="12779" y="590"/>
                  <a:pt x="12251" y="590"/>
                </a:cubicBezTo>
                <a:cubicBezTo>
                  <a:pt x="11082" y="590"/>
                  <a:pt x="9760" y="686"/>
                  <a:pt x="8680" y="686"/>
                </a:cubicBezTo>
                <a:cubicBezTo>
                  <a:pt x="8162" y="686"/>
                  <a:pt x="7700" y="664"/>
                  <a:pt x="7336" y="598"/>
                </a:cubicBezTo>
                <a:lnTo>
                  <a:pt x="7336" y="598"/>
                </a:lnTo>
                <a:cubicBezTo>
                  <a:pt x="7170" y="686"/>
                  <a:pt x="7726" y="832"/>
                  <a:pt x="6117" y="910"/>
                </a:cubicBezTo>
                <a:cubicBezTo>
                  <a:pt x="4829" y="813"/>
                  <a:pt x="2273" y="696"/>
                  <a:pt x="2507" y="657"/>
                </a:cubicBezTo>
                <a:lnTo>
                  <a:pt x="2507" y="657"/>
                </a:lnTo>
                <a:lnTo>
                  <a:pt x="1951" y="686"/>
                </a:lnTo>
                <a:lnTo>
                  <a:pt x="1327" y="715"/>
                </a:lnTo>
                <a:cubicBezTo>
                  <a:pt x="1058" y="722"/>
                  <a:pt x="803" y="729"/>
                  <a:pt x="515" y="729"/>
                </a:cubicBezTo>
                <a:cubicBezTo>
                  <a:pt x="396" y="729"/>
                  <a:pt x="271" y="728"/>
                  <a:pt x="137" y="725"/>
                </a:cubicBezTo>
                <a:cubicBezTo>
                  <a:pt x="137" y="1008"/>
                  <a:pt x="127" y="1330"/>
                  <a:pt x="107" y="1720"/>
                </a:cubicBezTo>
                <a:cubicBezTo>
                  <a:pt x="68" y="1584"/>
                  <a:pt x="49" y="1106"/>
                  <a:pt x="29" y="618"/>
                </a:cubicBezTo>
                <a:lnTo>
                  <a:pt x="429" y="598"/>
                </a:lnTo>
                <a:lnTo>
                  <a:pt x="10" y="598"/>
                </a:lnTo>
                <a:cubicBezTo>
                  <a:pt x="0" y="1242"/>
                  <a:pt x="0" y="1886"/>
                  <a:pt x="0" y="2501"/>
                </a:cubicBezTo>
                <a:lnTo>
                  <a:pt x="0" y="2842"/>
                </a:lnTo>
                <a:cubicBezTo>
                  <a:pt x="0" y="2940"/>
                  <a:pt x="0" y="3037"/>
                  <a:pt x="10" y="3135"/>
                </a:cubicBezTo>
                <a:cubicBezTo>
                  <a:pt x="10" y="3330"/>
                  <a:pt x="20" y="3515"/>
                  <a:pt x="29" y="3710"/>
                </a:cubicBezTo>
                <a:cubicBezTo>
                  <a:pt x="49" y="4471"/>
                  <a:pt x="98" y="5203"/>
                  <a:pt x="137" y="5974"/>
                </a:cubicBezTo>
                <a:cubicBezTo>
                  <a:pt x="78" y="6344"/>
                  <a:pt x="49" y="6735"/>
                  <a:pt x="49" y="7115"/>
                </a:cubicBezTo>
                <a:cubicBezTo>
                  <a:pt x="49" y="7232"/>
                  <a:pt x="39" y="7369"/>
                  <a:pt x="39" y="7505"/>
                </a:cubicBezTo>
                <a:cubicBezTo>
                  <a:pt x="39" y="7710"/>
                  <a:pt x="29" y="7925"/>
                  <a:pt x="29" y="8139"/>
                </a:cubicBezTo>
                <a:cubicBezTo>
                  <a:pt x="29" y="8578"/>
                  <a:pt x="20" y="9037"/>
                  <a:pt x="20" y="9505"/>
                </a:cubicBezTo>
                <a:lnTo>
                  <a:pt x="1385" y="9515"/>
                </a:lnTo>
                <a:lnTo>
                  <a:pt x="2527" y="9525"/>
                </a:lnTo>
                <a:cubicBezTo>
                  <a:pt x="3122" y="9534"/>
                  <a:pt x="3707" y="9544"/>
                  <a:pt x="4214" y="9564"/>
                </a:cubicBezTo>
                <a:cubicBezTo>
                  <a:pt x="4583" y="9500"/>
                  <a:pt x="5053" y="9483"/>
                  <a:pt x="5529" y="9483"/>
                </a:cubicBezTo>
                <a:cubicBezTo>
                  <a:pt x="6028" y="9483"/>
                  <a:pt x="6535" y="9501"/>
                  <a:pt x="6943" y="9501"/>
                </a:cubicBezTo>
                <a:cubicBezTo>
                  <a:pt x="7393" y="9501"/>
                  <a:pt x="7724" y="9479"/>
                  <a:pt x="7795" y="9388"/>
                </a:cubicBezTo>
                <a:cubicBezTo>
                  <a:pt x="7795" y="9417"/>
                  <a:pt x="8029" y="9447"/>
                  <a:pt x="8146" y="9456"/>
                </a:cubicBezTo>
                <a:cubicBezTo>
                  <a:pt x="8936" y="9378"/>
                  <a:pt x="9580" y="9212"/>
                  <a:pt x="10575" y="9193"/>
                </a:cubicBezTo>
                <a:lnTo>
                  <a:pt x="10575" y="9193"/>
                </a:lnTo>
                <a:lnTo>
                  <a:pt x="10253" y="9368"/>
                </a:lnTo>
                <a:cubicBezTo>
                  <a:pt x="10144" y="9472"/>
                  <a:pt x="10708" y="9492"/>
                  <a:pt x="11389" y="9492"/>
                </a:cubicBezTo>
                <a:cubicBezTo>
                  <a:pt x="11790" y="9492"/>
                  <a:pt x="12232" y="9485"/>
                  <a:pt x="12600" y="9485"/>
                </a:cubicBezTo>
                <a:cubicBezTo>
                  <a:pt x="12897" y="9485"/>
                  <a:pt x="13146" y="9489"/>
                  <a:pt x="13287" y="9505"/>
                </a:cubicBezTo>
                <a:cubicBezTo>
                  <a:pt x="13073" y="9462"/>
                  <a:pt x="13189" y="9453"/>
                  <a:pt x="13423" y="9453"/>
                </a:cubicBezTo>
                <a:cubicBezTo>
                  <a:pt x="13573" y="9453"/>
                  <a:pt x="13771" y="9457"/>
                  <a:pt x="13963" y="9457"/>
                </a:cubicBezTo>
                <a:cubicBezTo>
                  <a:pt x="14275" y="9457"/>
                  <a:pt x="14568" y="9447"/>
                  <a:pt x="14594" y="9398"/>
                </a:cubicBezTo>
                <a:lnTo>
                  <a:pt x="15775" y="9339"/>
                </a:lnTo>
                <a:cubicBezTo>
                  <a:pt x="17658" y="9290"/>
                  <a:pt x="15999" y="9251"/>
                  <a:pt x="18321" y="9222"/>
                </a:cubicBezTo>
                <a:cubicBezTo>
                  <a:pt x="18350" y="9222"/>
                  <a:pt x="18378" y="9222"/>
                  <a:pt x="18406" y="9222"/>
                </a:cubicBezTo>
                <a:cubicBezTo>
                  <a:pt x="19546" y="9222"/>
                  <a:pt x="18830" y="9409"/>
                  <a:pt x="18382" y="9409"/>
                </a:cubicBezTo>
                <a:cubicBezTo>
                  <a:pt x="18361" y="9409"/>
                  <a:pt x="18340" y="9408"/>
                  <a:pt x="18321" y="9408"/>
                </a:cubicBezTo>
                <a:lnTo>
                  <a:pt x="18321" y="9408"/>
                </a:lnTo>
                <a:cubicBezTo>
                  <a:pt x="18763" y="9447"/>
                  <a:pt x="19210" y="9461"/>
                  <a:pt x="19660" y="9461"/>
                </a:cubicBezTo>
                <a:cubicBezTo>
                  <a:pt x="20323" y="9461"/>
                  <a:pt x="20993" y="9431"/>
                  <a:pt x="21667" y="9408"/>
                </a:cubicBezTo>
                <a:lnTo>
                  <a:pt x="21833" y="9408"/>
                </a:lnTo>
                <a:cubicBezTo>
                  <a:pt x="22126" y="9427"/>
                  <a:pt x="22584" y="9427"/>
                  <a:pt x="23052" y="9427"/>
                </a:cubicBezTo>
                <a:cubicBezTo>
                  <a:pt x="23116" y="9432"/>
                  <a:pt x="23179" y="9434"/>
                  <a:pt x="23244" y="9434"/>
                </a:cubicBezTo>
                <a:cubicBezTo>
                  <a:pt x="23308" y="9434"/>
                  <a:pt x="23374" y="9432"/>
                  <a:pt x="23443" y="9427"/>
                </a:cubicBezTo>
                <a:cubicBezTo>
                  <a:pt x="23804" y="9427"/>
                  <a:pt x="24155" y="9437"/>
                  <a:pt x="24379" y="9466"/>
                </a:cubicBezTo>
                <a:lnTo>
                  <a:pt x="24067" y="9603"/>
                </a:lnTo>
                <a:cubicBezTo>
                  <a:pt x="24090" y="9603"/>
                  <a:pt x="24114" y="9603"/>
                  <a:pt x="24139" y="9603"/>
                </a:cubicBezTo>
                <a:cubicBezTo>
                  <a:pt x="25002" y="9603"/>
                  <a:pt x="27109" y="9445"/>
                  <a:pt x="27052" y="9388"/>
                </a:cubicBezTo>
                <a:lnTo>
                  <a:pt x="27052" y="9388"/>
                </a:lnTo>
                <a:cubicBezTo>
                  <a:pt x="28103" y="9430"/>
                  <a:pt x="29380" y="9447"/>
                  <a:pt x="30698" y="9447"/>
                </a:cubicBezTo>
                <a:cubicBezTo>
                  <a:pt x="33334" y="9447"/>
                  <a:pt x="36128" y="9381"/>
                  <a:pt x="37578" y="9329"/>
                </a:cubicBezTo>
                <a:lnTo>
                  <a:pt x="37578" y="9329"/>
                </a:lnTo>
                <a:cubicBezTo>
                  <a:pt x="37301" y="9350"/>
                  <a:pt x="37202" y="9379"/>
                  <a:pt x="37304" y="9379"/>
                </a:cubicBezTo>
                <a:cubicBezTo>
                  <a:pt x="37349" y="9379"/>
                  <a:pt x="37433" y="9374"/>
                  <a:pt x="37559" y="9359"/>
                </a:cubicBezTo>
                <a:cubicBezTo>
                  <a:pt x="38363" y="9337"/>
                  <a:pt x="39246" y="9268"/>
                  <a:pt x="39699" y="9268"/>
                </a:cubicBezTo>
                <a:cubicBezTo>
                  <a:pt x="39862" y="9268"/>
                  <a:pt x="39969" y="9277"/>
                  <a:pt x="39998" y="9300"/>
                </a:cubicBezTo>
                <a:cubicBezTo>
                  <a:pt x="40148" y="9293"/>
                  <a:pt x="40276" y="9290"/>
                  <a:pt x="40389" y="9290"/>
                </a:cubicBezTo>
                <a:cubicBezTo>
                  <a:pt x="41073" y="9290"/>
                  <a:pt x="41215" y="9401"/>
                  <a:pt x="42622" y="9417"/>
                </a:cubicBezTo>
                <a:cubicBezTo>
                  <a:pt x="42625" y="9419"/>
                  <a:pt x="42629" y="9420"/>
                  <a:pt x="42633" y="9420"/>
                </a:cubicBezTo>
                <a:cubicBezTo>
                  <a:pt x="42674" y="9420"/>
                  <a:pt x="42764" y="9345"/>
                  <a:pt x="42632" y="9310"/>
                </a:cubicBezTo>
                <a:lnTo>
                  <a:pt x="42632" y="9310"/>
                </a:lnTo>
                <a:cubicBezTo>
                  <a:pt x="43263" y="9350"/>
                  <a:pt x="43931" y="9365"/>
                  <a:pt x="44624" y="9365"/>
                </a:cubicBezTo>
                <a:cubicBezTo>
                  <a:pt x="46450" y="9365"/>
                  <a:pt x="48453" y="9263"/>
                  <a:pt x="50445" y="9263"/>
                </a:cubicBezTo>
                <a:cubicBezTo>
                  <a:pt x="50991" y="9263"/>
                  <a:pt x="51535" y="9271"/>
                  <a:pt x="52075" y="9290"/>
                </a:cubicBezTo>
                <a:cubicBezTo>
                  <a:pt x="51763" y="9320"/>
                  <a:pt x="51461" y="9368"/>
                  <a:pt x="51158" y="9427"/>
                </a:cubicBezTo>
                <a:cubicBezTo>
                  <a:pt x="53704" y="9359"/>
                  <a:pt x="56114" y="9310"/>
                  <a:pt x="58407" y="9134"/>
                </a:cubicBezTo>
                <a:lnTo>
                  <a:pt x="58407" y="9134"/>
                </a:lnTo>
                <a:cubicBezTo>
                  <a:pt x="58163" y="9193"/>
                  <a:pt x="58231" y="9251"/>
                  <a:pt x="57636" y="9290"/>
                </a:cubicBezTo>
                <a:cubicBezTo>
                  <a:pt x="59402" y="9290"/>
                  <a:pt x="61450" y="9251"/>
                  <a:pt x="62270" y="9125"/>
                </a:cubicBezTo>
                <a:cubicBezTo>
                  <a:pt x="62041" y="9112"/>
                  <a:pt x="61897" y="9106"/>
                  <a:pt x="61807" y="9106"/>
                </a:cubicBezTo>
                <a:cubicBezTo>
                  <a:pt x="61439" y="9106"/>
                  <a:pt x="61981" y="9193"/>
                  <a:pt x="61445" y="9193"/>
                </a:cubicBezTo>
                <a:cubicBezTo>
                  <a:pt x="61423" y="9193"/>
                  <a:pt x="61399" y="9193"/>
                  <a:pt x="61372" y="9193"/>
                </a:cubicBezTo>
                <a:cubicBezTo>
                  <a:pt x="60263" y="9082"/>
                  <a:pt x="61862" y="8971"/>
                  <a:pt x="63057" y="8971"/>
                </a:cubicBezTo>
                <a:cubicBezTo>
                  <a:pt x="63229" y="8971"/>
                  <a:pt x="63392" y="8973"/>
                  <a:pt x="63538" y="8978"/>
                </a:cubicBezTo>
                <a:lnTo>
                  <a:pt x="63577" y="9008"/>
                </a:lnTo>
                <a:cubicBezTo>
                  <a:pt x="65343" y="9008"/>
                  <a:pt x="65421" y="8920"/>
                  <a:pt x="67187" y="8920"/>
                </a:cubicBezTo>
                <a:cubicBezTo>
                  <a:pt x="68240" y="8998"/>
                  <a:pt x="66269" y="8959"/>
                  <a:pt x="66689" y="9047"/>
                </a:cubicBezTo>
                <a:cubicBezTo>
                  <a:pt x="67099" y="9261"/>
                  <a:pt x="70718" y="9183"/>
                  <a:pt x="71079" y="9212"/>
                </a:cubicBezTo>
                <a:cubicBezTo>
                  <a:pt x="71498" y="9164"/>
                  <a:pt x="72103" y="9125"/>
                  <a:pt x="72025" y="9066"/>
                </a:cubicBezTo>
                <a:cubicBezTo>
                  <a:pt x="72215" y="9058"/>
                  <a:pt x="72364" y="9055"/>
                  <a:pt x="72484" y="9055"/>
                </a:cubicBezTo>
                <a:cubicBezTo>
                  <a:pt x="73214" y="9055"/>
                  <a:pt x="72816" y="9183"/>
                  <a:pt x="73545" y="9183"/>
                </a:cubicBezTo>
                <a:cubicBezTo>
                  <a:pt x="73567" y="9183"/>
                  <a:pt x="73591" y="9183"/>
                  <a:pt x="73615" y="9183"/>
                </a:cubicBezTo>
                <a:lnTo>
                  <a:pt x="77186" y="8803"/>
                </a:lnTo>
                <a:lnTo>
                  <a:pt x="77401" y="8803"/>
                </a:lnTo>
                <a:cubicBezTo>
                  <a:pt x="77527" y="8861"/>
                  <a:pt x="78493" y="8978"/>
                  <a:pt x="77469" y="9047"/>
                </a:cubicBezTo>
                <a:cubicBezTo>
                  <a:pt x="79283" y="9027"/>
                  <a:pt x="80600" y="8920"/>
                  <a:pt x="81771" y="8803"/>
                </a:cubicBezTo>
                <a:lnTo>
                  <a:pt x="88102" y="8803"/>
                </a:lnTo>
                <a:cubicBezTo>
                  <a:pt x="87527" y="8861"/>
                  <a:pt x="88834" y="8998"/>
                  <a:pt x="87976" y="9066"/>
                </a:cubicBezTo>
                <a:cubicBezTo>
                  <a:pt x="88412" y="9047"/>
                  <a:pt x="89018" y="9039"/>
                  <a:pt x="89716" y="9039"/>
                </a:cubicBezTo>
                <a:cubicBezTo>
                  <a:pt x="91471" y="9039"/>
                  <a:pt x="93801" y="9087"/>
                  <a:pt x="95448" y="9115"/>
                </a:cubicBezTo>
                <a:cubicBezTo>
                  <a:pt x="93936" y="8871"/>
                  <a:pt x="98043" y="8978"/>
                  <a:pt x="98404" y="8803"/>
                </a:cubicBezTo>
                <a:lnTo>
                  <a:pt x="100024" y="8803"/>
                </a:lnTo>
                <a:cubicBezTo>
                  <a:pt x="100472" y="8861"/>
                  <a:pt x="100112" y="8969"/>
                  <a:pt x="100785" y="8998"/>
                </a:cubicBezTo>
                <a:cubicBezTo>
                  <a:pt x="102007" y="8960"/>
                  <a:pt x="103198" y="8951"/>
                  <a:pt x="104363" y="8951"/>
                </a:cubicBezTo>
                <a:cubicBezTo>
                  <a:pt x="105329" y="8951"/>
                  <a:pt x="106277" y="8957"/>
                  <a:pt x="107212" y="8957"/>
                </a:cubicBezTo>
                <a:cubicBezTo>
                  <a:pt x="107740" y="8957"/>
                  <a:pt x="108264" y="8955"/>
                  <a:pt x="108784" y="8949"/>
                </a:cubicBezTo>
                <a:lnTo>
                  <a:pt x="108784" y="8949"/>
                </a:lnTo>
                <a:cubicBezTo>
                  <a:pt x="108784" y="8949"/>
                  <a:pt x="108823" y="8978"/>
                  <a:pt x="108687" y="8998"/>
                </a:cubicBezTo>
                <a:cubicBezTo>
                  <a:pt x="110979" y="8929"/>
                  <a:pt x="114667" y="8998"/>
                  <a:pt x="117018" y="8803"/>
                </a:cubicBezTo>
                <a:lnTo>
                  <a:pt x="117125" y="8803"/>
                </a:lnTo>
                <a:cubicBezTo>
                  <a:pt x="117067" y="8842"/>
                  <a:pt x="117203" y="8881"/>
                  <a:pt x="116647" y="8910"/>
                </a:cubicBezTo>
                <a:cubicBezTo>
                  <a:pt x="116921" y="8920"/>
                  <a:pt x="117141" y="8924"/>
                  <a:pt x="117318" y="8924"/>
                </a:cubicBezTo>
                <a:cubicBezTo>
                  <a:pt x="118022" y="8924"/>
                  <a:pt x="118072" y="8857"/>
                  <a:pt x="118228" y="8803"/>
                </a:cubicBezTo>
                <a:lnTo>
                  <a:pt x="119779" y="8803"/>
                </a:lnTo>
                <a:lnTo>
                  <a:pt x="119340" y="8871"/>
                </a:lnTo>
                <a:cubicBezTo>
                  <a:pt x="119754" y="8846"/>
                  <a:pt x="120162" y="8838"/>
                  <a:pt x="120571" y="8838"/>
                </a:cubicBezTo>
                <a:cubicBezTo>
                  <a:pt x="121381" y="8838"/>
                  <a:pt x="122191" y="8870"/>
                  <a:pt x="123044" y="8870"/>
                </a:cubicBezTo>
                <a:cubicBezTo>
                  <a:pt x="123634" y="8870"/>
                  <a:pt x="124245" y="8855"/>
                  <a:pt x="124891" y="8803"/>
                </a:cubicBezTo>
                <a:lnTo>
                  <a:pt x="124891" y="8803"/>
                </a:lnTo>
                <a:cubicBezTo>
                  <a:pt x="124969" y="8861"/>
                  <a:pt x="124510" y="8881"/>
                  <a:pt x="124218" y="8910"/>
                </a:cubicBezTo>
                <a:cubicBezTo>
                  <a:pt x="125778" y="8871"/>
                  <a:pt x="127505" y="8881"/>
                  <a:pt x="128959" y="8803"/>
                </a:cubicBezTo>
                <a:lnTo>
                  <a:pt x="129905" y="8803"/>
                </a:lnTo>
                <a:cubicBezTo>
                  <a:pt x="129866" y="8842"/>
                  <a:pt x="129583" y="8890"/>
                  <a:pt x="129076" y="8920"/>
                </a:cubicBezTo>
                <a:cubicBezTo>
                  <a:pt x="129330" y="8932"/>
                  <a:pt x="129552" y="8938"/>
                  <a:pt x="129751" y="8938"/>
                </a:cubicBezTo>
                <a:cubicBezTo>
                  <a:pt x="130630" y="8938"/>
                  <a:pt x="131051" y="8834"/>
                  <a:pt x="131720" y="8803"/>
                </a:cubicBezTo>
                <a:lnTo>
                  <a:pt x="132900" y="8803"/>
                </a:lnTo>
                <a:cubicBezTo>
                  <a:pt x="133251" y="8812"/>
                  <a:pt x="133602" y="8842"/>
                  <a:pt x="133954" y="8900"/>
                </a:cubicBezTo>
                <a:cubicBezTo>
                  <a:pt x="134558" y="8842"/>
                  <a:pt x="135885" y="8812"/>
                  <a:pt x="136968" y="8803"/>
                </a:cubicBezTo>
                <a:lnTo>
                  <a:pt x="138383" y="8803"/>
                </a:lnTo>
                <a:cubicBezTo>
                  <a:pt x="138685" y="8851"/>
                  <a:pt x="139309" y="8881"/>
                  <a:pt x="140217" y="8949"/>
                </a:cubicBezTo>
                <a:cubicBezTo>
                  <a:pt x="142468" y="8949"/>
                  <a:pt x="144732" y="8951"/>
                  <a:pt x="147001" y="8951"/>
                </a:cubicBezTo>
                <a:cubicBezTo>
                  <a:pt x="153810" y="8951"/>
                  <a:pt x="160669" y="8934"/>
                  <a:pt x="167386" y="8803"/>
                </a:cubicBezTo>
                <a:lnTo>
                  <a:pt x="168508" y="8803"/>
                </a:lnTo>
                <a:cubicBezTo>
                  <a:pt x="169727" y="9008"/>
                  <a:pt x="166244" y="8929"/>
                  <a:pt x="167210" y="9076"/>
                </a:cubicBezTo>
                <a:cubicBezTo>
                  <a:pt x="167179" y="8988"/>
                  <a:pt x="167498" y="8969"/>
                  <a:pt x="168117" y="8969"/>
                </a:cubicBezTo>
                <a:cubicBezTo>
                  <a:pt x="168559" y="8969"/>
                  <a:pt x="169156" y="8979"/>
                  <a:pt x="169888" y="8979"/>
                </a:cubicBezTo>
                <a:cubicBezTo>
                  <a:pt x="170395" y="8979"/>
                  <a:pt x="170968" y="8974"/>
                  <a:pt x="171600" y="8959"/>
                </a:cubicBezTo>
                <a:lnTo>
                  <a:pt x="171708" y="8988"/>
                </a:lnTo>
                <a:cubicBezTo>
                  <a:pt x="171886" y="8982"/>
                  <a:pt x="172052" y="8980"/>
                  <a:pt x="172211" y="8980"/>
                </a:cubicBezTo>
                <a:cubicBezTo>
                  <a:pt x="172902" y="8980"/>
                  <a:pt x="173446" y="9024"/>
                  <a:pt x="174146" y="9024"/>
                </a:cubicBezTo>
                <a:cubicBezTo>
                  <a:pt x="174370" y="9024"/>
                  <a:pt x="174611" y="9020"/>
                  <a:pt x="174878" y="9008"/>
                </a:cubicBezTo>
                <a:lnTo>
                  <a:pt x="174839" y="8959"/>
                </a:lnTo>
                <a:cubicBezTo>
                  <a:pt x="175046" y="8940"/>
                  <a:pt x="175260" y="8932"/>
                  <a:pt x="175476" y="8932"/>
                </a:cubicBezTo>
                <a:cubicBezTo>
                  <a:pt x="176320" y="8932"/>
                  <a:pt x="177201" y="9048"/>
                  <a:pt x="177870" y="9048"/>
                </a:cubicBezTo>
                <a:cubicBezTo>
                  <a:pt x="178168" y="9048"/>
                  <a:pt x="178423" y="9025"/>
                  <a:pt x="178614" y="8959"/>
                </a:cubicBezTo>
                <a:lnTo>
                  <a:pt x="179668" y="9095"/>
                </a:lnTo>
                <a:cubicBezTo>
                  <a:pt x="180087" y="9026"/>
                  <a:pt x="180452" y="9006"/>
                  <a:pt x="180807" y="9006"/>
                </a:cubicBezTo>
                <a:cubicBezTo>
                  <a:pt x="181291" y="9006"/>
                  <a:pt x="181755" y="9043"/>
                  <a:pt x="182305" y="9043"/>
                </a:cubicBezTo>
                <a:cubicBezTo>
                  <a:pt x="182656" y="9043"/>
                  <a:pt x="183043" y="9028"/>
                  <a:pt x="183492" y="8978"/>
                </a:cubicBezTo>
                <a:lnTo>
                  <a:pt x="183492" y="8978"/>
                </a:lnTo>
                <a:lnTo>
                  <a:pt x="183307" y="9017"/>
                </a:lnTo>
                <a:cubicBezTo>
                  <a:pt x="183598" y="9030"/>
                  <a:pt x="183893" y="9035"/>
                  <a:pt x="184186" y="9035"/>
                </a:cubicBezTo>
                <a:cubicBezTo>
                  <a:pt x="185684" y="9035"/>
                  <a:pt x="187159" y="8898"/>
                  <a:pt x="188111" y="8898"/>
                </a:cubicBezTo>
                <a:cubicBezTo>
                  <a:pt x="188416" y="8898"/>
                  <a:pt x="188667" y="8912"/>
                  <a:pt x="188848" y="8949"/>
                </a:cubicBezTo>
                <a:cubicBezTo>
                  <a:pt x="190380" y="8920"/>
                  <a:pt x="192097" y="8890"/>
                  <a:pt x="192916" y="8793"/>
                </a:cubicBezTo>
                <a:lnTo>
                  <a:pt x="193560" y="8793"/>
                </a:lnTo>
                <a:cubicBezTo>
                  <a:pt x="193550" y="8842"/>
                  <a:pt x="193384" y="8890"/>
                  <a:pt x="193209" y="8929"/>
                </a:cubicBezTo>
                <a:cubicBezTo>
                  <a:pt x="198389" y="8871"/>
                  <a:pt x="204008" y="8871"/>
                  <a:pt x="209149" y="8793"/>
                </a:cubicBezTo>
                <a:lnTo>
                  <a:pt x="235216" y="8793"/>
                </a:lnTo>
                <a:cubicBezTo>
                  <a:pt x="235372" y="6139"/>
                  <a:pt x="235460" y="3466"/>
                  <a:pt x="235363" y="793"/>
                </a:cubicBezTo>
                <a:cubicBezTo>
                  <a:pt x="234747" y="793"/>
                  <a:pt x="234131" y="802"/>
                  <a:pt x="233531" y="811"/>
                </a:cubicBezTo>
                <a:lnTo>
                  <a:pt x="233531" y="811"/>
                </a:lnTo>
                <a:cubicBezTo>
                  <a:pt x="234435" y="792"/>
                  <a:pt x="234657" y="654"/>
                  <a:pt x="233841" y="579"/>
                </a:cubicBezTo>
                <a:lnTo>
                  <a:pt x="233841" y="579"/>
                </a:lnTo>
                <a:cubicBezTo>
                  <a:pt x="232709" y="698"/>
                  <a:pt x="230897" y="778"/>
                  <a:pt x="228909" y="778"/>
                </a:cubicBezTo>
                <a:cubicBezTo>
                  <a:pt x="228447" y="778"/>
                  <a:pt x="227975" y="773"/>
                  <a:pt x="227500" y="764"/>
                </a:cubicBezTo>
                <a:lnTo>
                  <a:pt x="227500" y="764"/>
                </a:lnTo>
                <a:cubicBezTo>
                  <a:pt x="227548" y="920"/>
                  <a:pt x="228368" y="920"/>
                  <a:pt x="228104" y="1067"/>
                </a:cubicBezTo>
                <a:cubicBezTo>
                  <a:pt x="227770" y="1092"/>
                  <a:pt x="227263" y="1148"/>
                  <a:pt x="226722" y="1148"/>
                </a:cubicBezTo>
                <a:cubicBezTo>
                  <a:pt x="226647" y="1148"/>
                  <a:pt x="226571" y="1147"/>
                  <a:pt x="226495" y="1145"/>
                </a:cubicBezTo>
                <a:cubicBezTo>
                  <a:pt x="226124" y="989"/>
                  <a:pt x="226241" y="745"/>
                  <a:pt x="223968" y="745"/>
                </a:cubicBezTo>
                <a:cubicBezTo>
                  <a:pt x="224202" y="652"/>
                  <a:pt x="224817" y="634"/>
                  <a:pt x="225433" y="634"/>
                </a:cubicBezTo>
                <a:cubicBezTo>
                  <a:pt x="225817" y="634"/>
                  <a:pt x="226201" y="641"/>
                  <a:pt x="226492" y="641"/>
                </a:cubicBezTo>
                <a:cubicBezTo>
                  <a:pt x="226959" y="641"/>
                  <a:pt x="227187" y="623"/>
                  <a:pt x="226797" y="530"/>
                </a:cubicBezTo>
                <a:cubicBezTo>
                  <a:pt x="227378" y="416"/>
                  <a:pt x="229011" y="362"/>
                  <a:pt x="230453" y="362"/>
                </a:cubicBezTo>
                <a:cubicBezTo>
                  <a:pt x="231480" y="362"/>
                  <a:pt x="232411" y="389"/>
                  <a:pt x="232797" y="442"/>
                </a:cubicBezTo>
                <a:cubicBezTo>
                  <a:pt x="234806" y="228"/>
                  <a:pt x="231216" y="413"/>
                  <a:pt x="231597" y="208"/>
                </a:cubicBezTo>
                <a:lnTo>
                  <a:pt x="231597" y="208"/>
                </a:lnTo>
                <a:cubicBezTo>
                  <a:pt x="229773" y="228"/>
                  <a:pt x="228934" y="335"/>
                  <a:pt x="226114" y="364"/>
                </a:cubicBezTo>
                <a:cubicBezTo>
                  <a:pt x="226085" y="471"/>
                  <a:pt x="227031" y="491"/>
                  <a:pt x="225744" y="569"/>
                </a:cubicBezTo>
                <a:cubicBezTo>
                  <a:pt x="225174" y="620"/>
                  <a:pt x="224702" y="640"/>
                  <a:pt x="224304" y="640"/>
                </a:cubicBezTo>
                <a:cubicBezTo>
                  <a:pt x="222949" y="640"/>
                  <a:pt x="222461" y="411"/>
                  <a:pt x="221978" y="403"/>
                </a:cubicBezTo>
                <a:cubicBezTo>
                  <a:pt x="222339" y="384"/>
                  <a:pt x="222846" y="374"/>
                  <a:pt x="223217" y="354"/>
                </a:cubicBezTo>
                <a:cubicBezTo>
                  <a:pt x="222865" y="338"/>
                  <a:pt x="222562" y="331"/>
                  <a:pt x="222285" y="331"/>
                </a:cubicBezTo>
                <a:cubicBezTo>
                  <a:pt x="221300" y="331"/>
                  <a:pt x="220656" y="413"/>
                  <a:pt x="219385" y="413"/>
                </a:cubicBezTo>
                <a:cubicBezTo>
                  <a:pt x="219330" y="413"/>
                  <a:pt x="219274" y="413"/>
                  <a:pt x="219217" y="413"/>
                </a:cubicBezTo>
                <a:cubicBezTo>
                  <a:pt x="219005" y="288"/>
                  <a:pt x="219532" y="266"/>
                  <a:pt x="220241" y="266"/>
                </a:cubicBezTo>
                <a:cubicBezTo>
                  <a:pt x="220624" y="266"/>
                  <a:pt x="221060" y="272"/>
                  <a:pt x="221461" y="272"/>
                </a:cubicBezTo>
                <a:cubicBezTo>
                  <a:pt x="221994" y="272"/>
                  <a:pt x="222466" y="261"/>
                  <a:pt x="222671" y="208"/>
                </a:cubicBezTo>
                <a:lnTo>
                  <a:pt x="221402" y="3"/>
                </a:lnTo>
                <a:cubicBezTo>
                  <a:pt x="221254" y="2"/>
                  <a:pt x="221119" y="1"/>
                  <a:pt x="22099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15"/>
          <p:cNvSpPr txBox="1">
            <a:spLocks noGrp="1"/>
          </p:cNvSpPr>
          <p:nvPr>
            <p:ph type="title"/>
          </p:nvPr>
        </p:nvSpPr>
        <p:spPr>
          <a:xfrm>
            <a:off x="2549400" y="3124900"/>
            <a:ext cx="4045200" cy="50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93" name="Google Shape;2093;p15"/>
          <p:cNvSpPr txBox="1">
            <a:spLocks noGrp="1"/>
          </p:cNvSpPr>
          <p:nvPr>
            <p:ph type="subTitle" idx="1"/>
          </p:nvPr>
        </p:nvSpPr>
        <p:spPr>
          <a:xfrm>
            <a:off x="2238450" y="1228725"/>
            <a:ext cx="4667100" cy="16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94" name="Google Shape;2094;p15"/>
          <p:cNvSpPr/>
          <p:nvPr/>
        </p:nvSpPr>
        <p:spPr>
          <a:xfrm>
            <a:off x="-46600" y="4941500"/>
            <a:ext cx="9237135" cy="240100"/>
          </a:xfrm>
          <a:custGeom>
            <a:avLst/>
            <a:gdLst/>
            <a:ahLst/>
            <a:cxnLst/>
            <a:rect l="l" t="t" r="r" b="b"/>
            <a:pathLst>
              <a:path w="235461" h="9604" extrusionOk="0">
                <a:moveTo>
                  <a:pt x="220998" y="1"/>
                </a:moveTo>
                <a:cubicBezTo>
                  <a:pt x="219166" y="1"/>
                  <a:pt x="220161" y="171"/>
                  <a:pt x="218683" y="171"/>
                </a:cubicBezTo>
                <a:cubicBezTo>
                  <a:pt x="218470" y="171"/>
                  <a:pt x="218204" y="167"/>
                  <a:pt x="217871" y="159"/>
                </a:cubicBezTo>
                <a:lnTo>
                  <a:pt x="218212" y="62"/>
                </a:lnTo>
                <a:lnTo>
                  <a:pt x="218212" y="62"/>
                </a:lnTo>
                <a:lnTo>
                  <a:pt x="216476" y="120"/>
                </a:lnTo>
                <a:cubicBezTo>
                  <a:pt x="216448" y="221"/>
                  <a:pt x="216776" y="366"/>
                  <a:pt x="218071" y="366"/>
                </a:cubicBezTo>
                <a:cubicBezTo>
                  <a:pt x="218150" y="366"/>
                  <a:pt x="218233" y="365"/>
                  <a:pt x="218320" y="364"/>
                </a:cubicBezTo>
                <a:lnTo>
                  <a:pt x="218320" y="364"/>
                </a:lnTo>
                <a:cubicBezTo>
                  <a:pt x="217941" y="470"/>
                  <a:pt x="217649" y="500"/>
                  <a:pt x="217296" y="500"/>
                </a:cubicBezTo>
                <a:cubicBezTo>
                  <a:pt x="216846" y="500"/>
                  <a:pt x="216297" y="452"/>
                  <a:pt x="215343" y="452"/>
                </a:cubicBezTo>
                <a:cubicBezTo>
                  <a:pt x="215112" y="452"/>
                  <a:pt x="214857" y="455"/>
                  <a:pt x="214573" y="462"/>
                </a:cubicBezTo>
                <a:cubicBezTo>
                  <a:pt x="214281" y="518"/>
                  <a:pt x="214362" y="528"/>
                  <a:pt x="214575" y="528"/>
                </a:cubicBezTo>
                <a:cubicBezTo>
                  <a:pt x="214695" y="528"/>
                  <a:pt x="214856" y="525"/>
                  <a:pt x="215016" y="525"/>
                </a:cubicBezTo>
                <a:cubicBezTo>
                  <a:pt x="215313" y="525"/>
                  <a:pt x="215608" y="536"/>
                  <a:pt x="215627" y="598"/>
                </a:cubicBezTo>
                <a:cubicBezTo>
                  <a:pt x="215861" y="735"/>
                  <a:pt x="214232" y="745"/>
                  <a:pt x="213042" y="764"/>
                </a:cubicBezTo>
                <a:cubicBezTo>
                  <a:pt x="211091" y="764"/>
                  <a:pt x="212037" y="598"/>
                  <a:pt x="211257" y="491"/>
                </a:cubicBezTo>
                <a:cubicBezTo>
                  <a:pt x="211410" y="483"/>
                  <a:pt x="211774" y="474"/>
                  <a:pt x="212127" y="474"/>
                </a:cubicBezTo>
                <a:cubicBezTo>
                  <a:pt x="212602" y="474"/>
                  <a:pt x="213059" y="489"/>
                  <a:pt x="212964" y="540"/>
                </a:cubicBezTo>
                <a:cubicBezTo>
                  <a:pt x="215364" y="374"/>
                  <a:pt x="211920" y="218"/>
                  <a:pt x="213578" y="101"/>
                </a:cubicBezTo>
                <a:cubicBezTo>
                  <a:pt x="213239" y="84"/>
                  <a:pt x="212965" y="78"/>
                  <a:pt x="212738" y="78"/>
                </a:cubicBezTo>
                <a:cubicBezTo>
                  <a:pt x="211748" y="78"/>
                  <a:pt x="211641" y="207"/>
                  <a:pt x="210896" y="247"/>
                </a:cubicBezTo>
                <a:cubicBezTo>
                  <a:pt x="211383" y="276"/>
                  <a:pt x="210593" y="403"/>
                  <a:pt x="210993" y="462"/>
                </a:cubicBezTo>
                <a:cubicBezTo>
                  <a:pt x="210267" y="557"/>
                  <a:pt x="209765" y="594"/>
                  <a:pt x="209388" y="594"/>
                </a:cubicBezTo>
                <a:cubicBezTo>
                  <a:pt x="208181" y="594"/>
                  <a:pt x="208237" y="223"/>
                  <a:pt x="206285" y="223"/>
                </a:cubicBezTo>
                <a:cubicBezTo>
                  <a:pt x="206162" y="223"/>
                  <a:pt x="206031" y="224"/>
                  <a:pt x="205891" y="228"/>
                </a:cubicBezTo>
                <a:cubicBezTo>
                  <a:pt x="206535" y="501"/>
                  <a:pt x="201803" y="608"/>
                  <a:pt x="204037" y="901"/>
                </a:cubicBezTo>
                <a:cubicBezTo>
                  <a:pt x="203442" y="940"/>
                  <a:pt x="202710" y="987"/>
                  <a:pt x="202048" y="987"/>
                </a:cubicBezTo>
                <a:cubicBezTo>
                  <a:pt x="201897" y="987"/>
                  <a:pt x="201750" y="984"/>
                  <a:pt x="201608" y="979"/>
                </a:cubicBezTo>
                <a:cubicBezTo>
                  <a:pt x="202418" y="793"/>
                  <a:pt x="200243" y="842"/>
                  <a:pt x="201686" y="667"/>
                </a:cubicBezTo>
                <a:lnTo>
                  <a:pt x="200574" y="667"/>
                </a:lnTo>
                <a:lnTo>
                  <a:pt x="202252" y="442"/>
                </a:lnTo>
                <a:cubicBezTo>
                  <a:pt x="201013" y="325"/>
                  <a:pt x="198965" y="198"/>
                  <a:pt x="198301" y="111"/>
                </a:cubicBezTo>
                <a:lnTo>
                  <a:pt x="198301" y="111"/>
                </a:lnTo>
                <a:cubicBezTo>
                  <a:pt x="196692" y="189"/>
                  <a:pt x="198808" y="286"/>
                  <a:pt x="196935" y="325"/>
                </a:cubicBezTo>
                <a:cubicBezTo>
                  <a:pt x="197589" y="237"/>
                  <a:pt x="196438" y="159"/>
                  <a:pt x="195609" y="159"/>
                </a:cubicBezTo>
                <a:cubicBezTo>
                  <a:pt x="197267" y="228"/>
                  <a:pt x="195638" y="413"/>
                  <a:pt x="194594" y="462"/>
                </a:cubicBezTo>
                <a:cubicBezTo>
                  <a:pt x="192945" y="462"/>
                  <a:pt x="191638" y="296"/>
                  <a:pt x="191872" y="247"/>
                </a:cubicBezTo>
                <a:lnTo>
                  <a:pt x="193160" y="120"/>
                </a:lnTo>
                <a:lnTo>
                  <a:pt x="193160" y="120"/>
                </a:lnTo>
                <a:cubicBezTo>
                  <a:pt x="193014" y="133"/>
                  <a:pt x="192910" y="138"/>
                  <a:pt x="192830" y="138"/>
                </a:cubicBezTo>
                <a:cubicBezTo>
                  <a:pt x="192539" y="138"/>
                  <a:pt x="192575" y="72"/>
                  <a:pt x="192079" y="72"/>
                </a:cubicBezTo>
                <a:cubicBezTo>
                  <a:pt x="191977" y="72"/>
                  <a:pt x="191852" y="74"/>
                  <a:pt x="191697" y="81"/>
                </a:cubicBezTo>
                <a:cubicBezTo>
                  <a:pt x="191345" y="179"/>
                  <a:pt x="190585" y="335"/>
                  <a:pt x="190185" y="471"/>
                </a:cubicBezTo>
                <a:cubicBezTo>
                  <a:pt x="190051" y="476"/>
                  <a:pt x="189923" y="479"/>
                  <a:pt x="189799" y="479"/>
                </a:cubicBezTo>
                <a:cubicBezTo>
                  <a:pt x="189045" y="479"/>
                  <a:pt x="188483" y="399"/>
                  <a:pt x="188146" y="399"/>
                </a:cubicBezTo>
                <a:cubicBezTo>
                  <a:pt x="188117" y="399"/>
                  <a:pt x="188090" y="400"/>
                  <a:pt x="188064" y="401"/>
                </a:cubicBezTo>
                <a:lnTo>
                  <a:pt x="188064" y="401"/>
                </a:lnTo>
                <a:lnTo>
                  <a:pt x="189687" y="296"/>
                </a:lnTo>
                <a:lnTo>
                  <a:pt x="189687" y="296"/>
                </a:lnTo>
                <a:cubicBezTo>
                  <a:pt x="189561" y="298"/>
                  <a:pt x="189449" y="299"/>
                  <a:pt x="189347" y="299"/>
                </a:cubicBezTo>
                <a:cubicBezTo>
                  <a:pt x="187856" y="299"/>
                  <a:pt x="188835" y="72"/>
                  <a:pt x="187521" y="72"/>
                </a:cubicBezTo>
                <a:cubicBezTo>
                  <a:pt x="187371" y="72"/>
                  <a:pt x="187191" y="75"/>
                  <a:pt x="186975" y="81"/>
                </a:cubicBezTo>
                <a:lnTo>
                  <a:pt x="186399" y="228"/>
                </a:lnTo>
                <a:cubicBezTo>
                  <a:pt x="186048" y="208"/>
                  <a:pt x="185843" y="159"/>
                  <a:pt x="185980" y="120"/>
                </a:cubicBezTo>
                <a:lnTo>
                  <a:pt x="185980" y="120"/>
                </a:lnTo>
                <a:cubicBezTo>
                  <a:pt x="185492" y="179"/>
                  <a:pt x="184468" y="169"/>
                  <a:pt x="183990" y="198"/>
                </a:cubicBezTo>
                <a:lnTo>
                  <a:pt x="183843" y="111"/>
                </a:lnTo>
                <a:cubicBezTo>
                  <a:pt x="183186" y="152"/>
                  <a:pt x="182400" y="272"/>
                  <a:pt x="181595" y="272"/>
                </a:cubicBezTo>
                <a:cubicBezTo>
                  <a:pt x="181266" y="272"/>
                  <a:pt x="180933" y="252"/>
                  <a:pt x="180605" y="198"/>
                </a:cubicBezTo>
                <a:lnTo>
                  <a:pt x="180605" y="198"/>
                </a:lnTo>
                <a:cubicBezTo>
                  <a:pt x="180927" y="280"/>
                  <a:pt x="181165" y="302"/>
                  <a:pt x="181413" y="302"/>
                </a:cubicBezTo>
                <a:cubicBezTo>
                  <a:pt x="181713" y="302"/>
                  <a:pt x="182028" y="270"/>
                  <a:pt x="182527" y="270"/>
                </a:cubicBezTo>
                <a:cubicBezTo>
                  <a:pt x="182754" y="270"/>
                  <a:pt x="183018" y="276"/>
                  <a:pt x="183336" y="296"/>
                </a:cubicBezTo>
                <a:cubicBezTo>
                  <a:pt x="184331" y="462"/>
                  <a:pt x="181756" y="452"/>
                  <a:pt x="181385" y="481"/>
                </a:cubicBezTo>
                <a:cubicBezTo>
                  <a:pt x="181423" y="395"/>
                  <a:pt x="181132" y="367"/>
                  <a:pt x="180690" y="367"/>
                </a:cubicBezTo>
                <a:cubicBezTo>
                  <a:pt x="179913" y="367"/>
                  <a:pt x="178670" y="452"/>
                  <a:pt x="177929" y="452"/>
                </a:cubicBezTo>
                <a:cubicBezTo>
                  <a:pt x="177903" y="452"/>
                  <a:pt x="177878" y="452"/>
                  <a:pt x="177854" y="452"/>
                </a:cubicBezTo>
                <a:cubicBezTo>
                  <a:pt x="177200" y="364"/>
                  <a:pt x="176624" y="335"/>
                  <a:pt x="176215" y="276"/>
                </a:cubicBezTo>
                <a:lnTo>
                  <a:pt x="175776" y="442"/>
                </a:lnTo>
                <a:cubicBezTo>
                  <a:pt x="175649" y="348"/>
                  <a:pt x="175393" y="317"/>
                  <a:pt x="175062" y="317"/>
                </a:cubicBezTo>
                <a:cubicBezTo>
                  <a:pt x="174431" y="317"/>
                  <a:pt x="173527" y="429"/>
                  <a:pt x="172726" y="429"/>
                </a:cubicBezTo>
                <a:cubicBezTo>
                  <a:pt x="172560" y="429"/>
                  <a:pt x="172398" y="425"/>
                  <a:pt x="172244" y="413"/>
                </a:cubicBezTo>
                <a:cubicBezTo>
                  <a:pt x="172898" y="315"/>
                  <a:pt x="172800" y="189"/>
                  <a:pt x="171903" y="150"/>
                </a:cubicBezTo>
                <a:lnTo>
                  <a:pt x="171903" y="150"/>
                </a:lnTo>
                <a:cubicBezTo>
                  <a:pt x="173112" y="384"/>
                  <a:pt x="169922" y="432"/>
                  <a:pt x="170293" y="598"/>
                </a:cubicBezTo>
                <a:cubicBezTo>
                  <a:pt x="168000" y="511"/>
                  <a:pt x="170820" y="296"/>
                  <a:pt x="170147" y="140"/>
                </a:cubicBezTo>
                <a:lnTo>
                  <a:pt x="170147" y="140"/>
                </a:lnTo>
                <a:cubicBezTo>
                  <a:pt x="169864" y="184"/>
                  <a:pt x="169563" y="198"/>
                  <a:pt x="169258" y="198"/>
                </a:cubicBezTo>
                <a:cubicBezTo>
                  <a:pt x="168720" y="198"/>
                  <a:pt x="168171" y="154"/>
                  <a:pt x="167696" y="154"/>
                </a:cubicBezTo>
                <a:cubicBezTo>
                  <a:pt x="167366" y="154"/>
                  <a:pt x="167071" y="175"/>
                  <a:pt x="166840" y="247"/>
                </a:cubicBezTo>
                <a:cubicBezTo>
                  <a:pt x="168498" y="325"/>
                  <a:pt x="166576" y="403"/>
                  <a:pt x="166235" y="501"/>
                </a:cubicBezTo>
                <a:cubicBezTo>
                  <a:pt x="164147" y="481"/>
                  <a:pt x="166576" y="403"/>
                  <a:pt x="165103" y="315"/>
                </a:cubicBezTo>
                <a:lnTo>
                  <a:pt x="165103" y="315"/>
                </a:lnTo>
                <a:cubicBezTo>
                  <a:pt x="164235" y="345"/>
                  <a:pt x="163093" y="530"/>
                  <a:pt x="164440" y="598"/>
                </a:cubicBezTo>
                <a:cubicBezTo>
                  <a:pt x="164295" y="591"/>
                  <a:pt x="164148" y="588"/>
                  <a:pt x="163998" y="588"/>
                </a:cubicBezTo>
                <a:cubicBezTo>
                  <a:pt x="163201" y="588"/>
                  <a:pt x="162345" y="672"/>
                  <a:pt x="161475" y="672"/>
                </a:cubicBezTo>
                <a:cubicBezTo>
                  <a:pt x="161147" y="672"/>
                  <a:pt x="160818" y="660"/>
                  <a:pt x="160489" y="628"/>
                </a:cubicBezTo>
                <a:cubicBezTo>
                  <a:pt x="159933" y="481"/>
                  <a:pt x="163045" y="559"/>
                  <a:pt x="162254" y="452"/>
                </a:cubicBezTo>
                <a:cubicBezTo>
                  <a:pt x="162217" y="452"/>
                  <a:pt x="162180" y="452"/>
                  <a:pt x="162144" y="452"/>
                </a:cubicBezTo>
                <a:cubicBezTo>
                  <a:pt x="159394" y="452"/>
                  <a:pt x="160766" y="814"/>
                  <a:pt x="158108" y="862"/>
                </a:cubicBezTo>
                <a:cubicBezTo>
                  <a:pt x="159269" y="940"/>
                  <a:pt x="158157" y="1193"/>
                  <a:pt x="156869" y="1281"/>
                </a:cubicBezTo>
                <a:cubicBezTo>
                  <a:pt x="153884" y="1223"/>
                  <a:pt x="158157" y="1193"/>
                  <a:pt x="157025" y="1008"/>
                </a:cubicBezTo>
                <a:lnTo>
                  <a:pt x="157025" y="1008"/>
                </a:lnTo>
                <a:lnTo>
                  <a:pt x="155835" y="1037"/>
                </a:lnTo>
                <a:cubicBezTo>
                  <a:pt x="154187" y="784"/>
                  <a:pt x="159347" y="618"/>
                  <a:pt x="157777" y="413"/>
                </a:cubicBezTo>
                <a:lnTo>
                  <a:pt x="157777" y="413"/>
                </a:lnTo>
                <a:lnTo>
                  <a:pt x="156489" y="501"/>
                </a:lnTo>
                <a:cubicBezTo>
                  <a:pt x="156772" y="432"/>
                  <a:pt x="157182" y="296"/>
                  <a:pt x="156655" y="228"/>
                </a:cubicBezTo>
                <a:lnTo>
                  <a:pt x="156655" y="228"/>
                </a:lnTo>
                <a:cubicBezTo>
                  <a:pt x="156509" y="305"/>
                  <a:pt x="155908" y="324"/>
                  <a:pt x="155261" y="324"/>
                </a:cubicBezTo>
                <a:cubicBezTo>
                  <a:pt x="154658" y="324"/>
                  <a:pt x="154015" y="307"/>
                  <a:pt x="153661" y="307"/>
                </a:cubicBezTo>
                <a:cubicBezTo>
                  <a:pt x="153533" y="307"/>
                  <a:pt x="153442" y="310"/>
                  <a:pt x="153406" y="315"/>
                </a:cubicBezTo>
                <a:cubicBezTo>
                  <a:pt x="153327" y="359"/>
                  <a:pt x="153391" y="373"/>
                  <a:pt x="153513" y="373"/>
                </a:cubicBezTo>
                <a:cubicBezTo>
                  <a:pt x="153693" y="373"/>
                  <a:pt x="153999" y="344"/>
                  <a:pt x="154161" y="344"/>
                </a:cubicBezTo>
                <a:cubicBezTo>
                  <a:pt x="154255" y="344"/>
                  <a:pt x="154300" y="354"/>
                  <a:pt x="154245" y="384"/>
                </a:cubicBezTo>
                <a:cubicBezTo>
                  <a:pt x="153103" y="424"/>
                  <a:pt x="152487" y="602"/>
                  <a:pt x="151084" y="602"/>
                </a:cubicBezTo>
                <a:cubicBezTo>
                  <a:pt x="150808" y="602"/>
                  <a:pt x="150503" y="595"/>
                  <a:pt x="150158" y="579"/>
                </a:cubicBezTo>
                <a:cubicBezTo>
                  <a:pt x="151318" y="481"/>
                  <a:pt x="149719" y="374"/>
                  <a:pt x="150197" y="296"/>
                </a:cubicBezTo>
                <a:cubicBezTo>
                  <a:pt x="150067" y="287"/>
                  <a:pt x="149964" y="284"/>
                  <a:pt x="149882" y="284"/>
                </a:cubicBezTo>
                <a:cubicBezTo>
                  <a:pt x="149409" y="284"/>
                  <a:pt x="149583" y="403"/>
                  <a:pt x="148946" y="403"/>
                </a:cubicBezTo>
                <a:cubicBezTo>
                  <a:pt x="148808" y="403"/>
                  <a:pt x="148631" y="397"/>
                  <a:pt x="148402" y="384"/>
                </a:cubicBezTo>
                <a:lnTo>
                  <a:pt x="148567" y="296"/>
                </a:lnTo>
                <a:cubicBezTo>
                  <a:pt x="147634" y="293"/>
                  <a:pt x="146663" y="290"/>
                  <a:pt x="145669" y="290"/>
                </a:cubicBezTo>
                <a:cubicBezTo>
                  <a:pt x="140813" y="290"/>
                  <a:pt x="135434" y="349"/>
                  <a:pt x="131515" y="657"/>
                </a:cubicBezTo>
                <a:cubicBezTo>
                  <a:pt x="130646" y="501"/>
                  <a:pt x="128881" y="491"/>
                  <a:pt x="126139" y="384"/>
                </a:cubicBezTo>
                <a:lnTo>
                  <a:pt x="126139" y="384"/>
                </a:lnTo>
                <a:cubicBezTo>
                  <a:pt x="127349" y="432"/>
                  <a:pt x="126198" y="540"/>
                  <a:pt x="125515" y="559"/>
                </a:cubicBezTo>
                <a:lnTo>
                  <a:pt x="124198" y="384"/>
                </a:lnTo>
                <a:cubicBezTo>
                  <a:pt x="123853" y="363"/>
                  <a:pt x="123488" y="354"/>
                  <a:pt x="123111" y="354"/>
                </a:cubicBezTo>
                <a:cubicBezTo>
                  <a:pt x="121726" y="354"/>
                  <a:pt x="120193" y="473"/>
                  <a:pt x="119028" y="550"/>
                </a:cubicBezTo>
                <a:cubicBezTo>
                  <a:pt x="118881" y="540"/>
                  <a:pt x="118735" y="501"/>
                  <a:pt x="118608" y="423"/>
                </a:cubicBezTo>
                <a:cubicBezTo>
                  <a:pt x="118320" y="401"/>
                  <a:pt x="118088" y="392"/>
                  <a:pt x="117897" y="392"/>
                </a:cubicBezTo>
                <a:cubicBezTo>
                  <a:pt x="117149" y="392"/>
                  <a:pt x="117024" y="528"/>
                  <a:pt x="116589" y="559"/>
                </a:cubicBezTo>
                <a:lnTo>
                  <a:pt x="115662" y="442"/>
                </a:lnTo>
                <a:lnTo>
                  <a:pt x="115457" y="559"/>
                </a:lnTo>
                <a:cubicBezTo>
                  <a:pt x="115005" y="581"/>
                  <a:pt x="114507" y="593"/>
                  <a:pt x="114044" y="593"/>
                </a:cubicBezTo>
                <a:cubicBezTo>
                  <a:pt x="113037" y="593"/>
                  <a:pt x="112192" y="537"/>
                  <a:pt x="112325" y="403"/>
                </a:cubicBezTo>
                <a:lnTo>
                  <a:pt x="112325" y="403"/>
                </a:lnTo>
                <a:cubicBezTo>
                  <a:pt x="111760" y="442"/>
                  <a:pt x="111213" y="481"/>
                  <a:pt x="111926" y="540"/>
                </a:cubicBezTo>
                <a:cubicBezTo>
                  <a:pt x="111118" y="473"/>
                  <a:pt x="109517" y="445"/>
                  <a:pt x="107814" y="445"/>
                </a:cubicBezTo>
                <a:cubicBezTo>
                  <a:pt x="106514" y="445"/>
                  <a:pt x="105154" y="461"/>
                  <a:pt x="104043" y="491"/>
                </a:cubicBezTo>
                <a:cubicBezTo>
                  <a:pt x="105253" y="540"/>
                  <a:pt x="105145" y="598"/>
                  <a:pt x="105253" y="715"/>
                </a:cubicBezTo>
                <a:cubicBezTo>
                  <a:pt x="105132" y="785"/>
                  <a:pt x="105029" y="805"/>
                  <a:pt x="104910" y="805"/>
                </a:cubicBezTo>
                <a:cubicBezTo>
                  <a:pt x="104743" y="805"/>
                  <a:pt x="104543" y="766"/>
                  <a:pt x="104218" y="766"/>
                </a:cubicBezTo>
                <a:cubicBezTo>
                  <a:pt x="104060" y="766"/>
                  <a:pt x="103872" y="775"/>
                  <a:pt x="103643" y="803"/>
                </a:cubicBezTo>
                <a:cubicBezTo>
                  <a:pt x="103624" y="725"/>
                  <a:pt x="102463" y="647"/>
                  <a:pt x="103702" y="589"/>
                </a:cubicBezTo>
                <a:cubicBezTo>
                  <a:pt x="102324" y="482"/>
                  <a:pt x="100727" y="454"/>
                  <a:pt x="99028" y="454"/>
                </a:cubicBezTo>
                <a:cubicBezTo>
                  <a:pt x="97065" y="454"/>
                  <a:pt x="94968" y="492"/>
                  <a:pt x="92920" y="492"/>
                </a:cubicBezTo>
                <a:cubicBezTo>
                  <a:pt x="92346" y="492"/>
                  <a:pt x="91776" y="489"/>
                  <a:pt x="91214" y="481"/>
                </a:cubicBezTo>
                <a:cubicBezTo>
                  <a:pt x="90346" y="511"/>
                  <a:pt x="90610" y="550"/>
                  <a:pt x="90190" y="608"/>
                </a:cubicBezTo>
                <a:cubicBezTo>
                  <a:pt x="89237" y="533"/>
                  <a:pt x="88208" y="511"/>
                  <a:pt x="87149" y="511"/>
                </a:cubicBezTo>
                <a:cubicBezTo>
                  <a:pt x="85790" y="511"/>
                  <a:pt x="84380" y="546"/>
                  <a:pt x="83009" y="546"/>
                </a:cubicBezTo>
                <a:cubicBezTo>
                  <a:pt x="82407" y="546"/>
                  <a:pt x="81813" y="540"/>
                  <a:pt x="81235" y="520"/>
                </a:cubicBezTo>
                <a:lnTo>
                  <a:pt x="81235" y="520"/>
                </a:lnTo>
                <a:cubicBezTo>
                  <a:pt x="81888" y="608"/>
                  <a:pt x="80971" y="852"/>
                  <a:pt x="79342" y="862"/>
                </a:cubicBezTo>
                <a:cubicBezTo>
                  <a:pt x="79049" y="889"/>
                  <a:pt x="78833" y="901"/>
                  <a:pt x="78670" y="901"/>
                </a:cubicBezTo>
                <a:cubicBezTo>
                  <a:pt x="77845" y="901"/>
                  <a:pt x="78364" y="602"/>
                  <a:pt x="77020" y="520"/>
                </a:cubicBezTo>
                <a:cubicBezTo>
                  <a:pt x="76352" y="586"/>
                  <a:pt x="75175" y="610"/>
                  <a:pt x="74444" y="610"/>
                </a:cubicBezTo>
                <a:cubicBezTo>
                  <a:pt x="74310" y="610"/>
                  <a:pt x="74192" y="610"/>
                  <a:pt x="74093" y="608"/>
                </a:cubicBezTo>
                <a:lnTo>
                  <a:pt x="74152" y="579"/>
                </a:lnTo>
                <a:lnTo>
                  <a:pt x="74152" y="579"/>
                </a:lnTo>
                <a:cubicBezTo>
                  <a:pt x="73401" y="644"/>
                  <a:pt x="72650" y="677"/>
                  <a:pt x="71898" y="677"/>
                </a:cubicBezTo>
                <a:cubicBezTo>
                  <a:pt x="71420" y="677"/>
                  <a:pt x="70942" y="664"/>
                  <a:pt x="70464" y="637"/>
                </a:cubicBezTo>
                <a:lnTo>
                  <a:pt x="70650" y="628"/>
                </a:lnTo>
                <a:cubicBezTo>
                  <a:pt x="69735" y="618"/>
                  <a:pt x="68687" y="520"/>
                  <a:pt x="67726" y="520"/>
                </a:cubicBezTo>
                <a:cubicBezTo>
                  <a:pt x="67683" y="520"/>
                  <a:pt x="67639" y="520"/>
                  <a:pt x="67596" y="520"/>
                </a:cubicBezTo>
                <a:cubicBezTo>
                  <a:pt x="67147" y="676"/>
                  <a:pt x="64718" y="579"/>
                  <a:pt x="64133" y="725"/>
                </a:cubicBezTo>
                <a:cubicBezTo>
                  <a:pt x="64016" y="706"/>
                  <a:pt x="64201" y="696"/>
                  <a:pt x="63928" y="657"/>
                </a:cubicBezTo>
                <a:lnTo>
                  <a:pt x="63850" y="793"/>
                </a:lnTo>
                <a:lnTo>
                  <a:pt x="61870" y="715"/>
                </a:lnTo>
                <a:cubicBezTo>
                  <a:pt x="62299" y="667"/>
                  <a:pt x="62406" y="608"/>
                  <a:pt x="62953" y="569"/>
                </a:cubicBezTo>
                <a:cubicBezTo>
                  <a:pt x="62586" y="552"/>
                  <a:pt x="62326" y="545"/>
                  <a:pt x="62140" y="545"/>
                </a:cubicBezTo>
                <a:cubicBezTo>
                  <a:pt x="61258" y="545"/>
                  <a:pt x="62055" y="708"/>
                  <a:pt x="61128" y="764"/>
                </a:cubicBezTo>
                <a:cubicBezTo>
                  <a:pt x="60735" y="793"/>
                  <a:pt x="60452" y="804"/>
                  <a:pt x="60235" y="804"/>
                </a:cubicBezTo>
                <a:cubicBezTo>
                  <a:pt x="59641" y="804"/>
                  <a:pt x="59543" y="719"/>
                  <a:pt x="59021" y="676"/>
                </a:cubicBezTo>
                <a:cubicBezTo>
                  <a:pt x="59185" y="658"/>
                  <a:pt x="59338" y="652"/>
                  <a:pt x="59482" y="652"/>
                </a:cubicBezTo>
                <a:cubicBezTo>
                  <a:pt x="59828" y="652"/>
                  <a:pt x="60118" y="689"/>
                  <a:pt x="60368" y="689"/>
                </a:cubicBezTo>
                <a:cubicBezTo>
                  <a:pt x="60404" y="689"/>
                  <a:pt x="60440" y="688"/>
                  <a:pt x="60475" y="686"/>
                </a:cubicBezTo>
                <a:cubicBezTo>
                  <a:pt x="61314" y="579"/>
                  <a:pt x="59577" y="637"/>
                  <a:pt x="59558" y="559"/>
                </a:cubicBezTo>
                <a:cubicBezTo>
                  <a:pt x="59270" y="559"/>
                  <a:pt x="59130" y="692"/>
                  <a:pt x="58335" y="692"/>
                </a:cubicBezTo>
                <a:cubicBezTo>
                  <a:pt x="58242" y="692"/>
                  <a:pt x="58139" y="690"/>
                  <a:pt x="58026" y="686"/>
                </a:cubicBezTo>
                <a:cubicBezTo>
                  <a:pt x="57868" y="684"/>
                  <a:pt x="57676" y="684"/>
                  <a:pt x="57466" y="684"/>
                </a:cubicBezTo>
                <a:cubicBezTo>
                  <a:pt x="57361" y="684"/>
                  <a:pt x="57252" y="684"/>
                  <a:pt x="57140" y="684"/>
                </a:cubicBezTo>
                <a:cubicBezTo>
                  <a:pt x="56137" y="684"/>
                  <a:pt x="54953" y="679"/>
                  <a:pt x="55158" y="569"/>
                </a:cubicBezTo>
                <a:lnTo>
                  <a:pt x="55158" y="569"/>
                </a:lnTo>
                <a:cubicBezTo>
                  <a:pt x="54358" y="647"/>
                  <a:pt x="53412" y="628"/>
                  <a:pt x="52807" y="696"/>
                </a:cubicBezTo>
                <a:cubicBezTo>
                  <a:pt x="53568" y="725"/>
                  <a:pt x="54963" y="764"/>
                  <a:pt x="55129" y="852"/>
                </a:cubicBezTo>
                <a:cubicBezTo>
                  <a:pt x="54708" y="864"/>
                  <a:pt x="54038" y="883"/>
                  <a:pt x="53528" y="883"/>
                </a:cubicBezTo>
                <a:cubicBezTo>
                  <a:pt x="53198" y="883"/>
                  <a:pt x="52934" y="875"/>
                  <a:pt x="52846" y="852"/>
                </a:cubicBezTo>
                <a:lnTo>
                  <a:pt x="53402" y="813"/>
                </a:lnTo>
                <a:lnTo>
                  <a:pt x="53402" y="813"/>
                </a:lnTo>
                <a:cubicBezTo>
                  <a:pt x="52864" y="851"/>
                  <a:pt x="50960" y="806"/>
                  <a:pt x="51784" y="927"/>
                </a:cubicBezTo>
                <a:lnTo>
                  <a:pt x="51784" y="927"/>
                </a:lnTo>
                <a:lnTo>
                  <a:pt x="50456" y="745"/>
                </a:lnTo>
                <a:cubicBezTo>
                  <a:pt x="49919" y="852"/>
                  <a:pt x="48475" y="842"/>
                  <a:pt x="47285" y="871"/>
                </a:cubicBezTo>
                <a:cubicBezTo>
                  <a:pt x="47236" y="715"/>
                  <a:pt x="48192" y="550"/>
                  <a:pt x="45978" y="511"/>
                </a:cubicBezTo>
                <a:lnTo>
                  <a:pt x="44076" y="667"/>
                </a:lnTo>
                <a:cubicBezTo>
                  <a:pt x="43906" y="670"/>
                  <a:pt x="43757" y="672"/>
                  <a:pt x="43629" y="672"/>
                </a:cubicBezTo>
                <a:cubicBezTo>
                  <a:pt x="42997" y="672"/>
                  <a:pt x="42844" y="632"/>
                  <a:pt x="42973" y="559"/>
                </a:cubicBezTo>
                <a:cubicBezTo>
                  <a:pt x="42698" y="552"/>
                  <a:pt x="42443" y="549"/>
                  <a:pt x="42208" y="549"/>
                </a:cubicBezTo>
                <a:cubicBezTo>
                  <a:pt x="39869" y="549"/>
                  <a:pt x="39357" y="866"/>
                  <a:pt x="37635" y="866"/>
                </a:cubicBezTo>
                <a:cubicBezTo>
                  <a:pt x="37377" y="866"/>
                  <a:pt x="37092" y="859"/>
                  <a:pt x="36769" y="842"/>
                </a:cubicBezTo>
                <a:cubicBezTo>
                  <a:pt x="37910" y="667"/>
                  <a:pt x="36964" y="647"/>
                  <a:pt x="35754" y="598"/>
                </a:cubicBezTo>
                <a:cubicBezTo>
                  <a:pt x="35705" y="628"/>
                  <a:pt x="35588" y="686"/>
                  <a:pt x="35091" y="696"/>
                </a:cubicBezTo>
                <a:cubicBezTo>
                  <a:pt x="35148" y="709"/>
                  <a:pt x="35207" y="714"/>
                  <a:pt x="35269" y="714"/>
                </a:cubicBezTo>
                <a:cubicBezTo>
                  <a:pt x="35482" y="714"/>
                  <a:pt x="35736" y="653"/>
                  <a:pt x="36134" y="653"/>
                </a:cubicBezTo>
                <a:cubicBezTo>
                  <a:pt x="36304" y="653"/>
                  <a:pt x="36500" y="664"/>
                  <a:pt x="36730" y="696"/>
                </a:cubicBezTo>
                <a:cubicBezTo>
                  <a:pt x="37013" y="803"/>
                  <a:pt x="35627" y="764"/>
                  <a:pt x="35071" y="803"/>
                </a:cubicBezTo>
                <a:cubicBezTo>
                  <a:pt x="33944" y="620"/>
                  <a:pt x="32120" y="589"/>
                  <a:pt x="30099" y="589"/>
                </a:cubicBezTo>
                <a:cubicBezTo>
                  <a:pt x="29091" y="589"/>
                  <a:pt x="28033" y="597"/>
                  <a:pt x="26989" y="597"/>
                </a:cubicBezTo>
                <a:cubicBezTo>
                  <a:pt x="25669" y="597"/>
                  <a:pt x="24371" y="585"/>
                  <a:pt x="23218" y="530"/>
                </a:cubicBezTo>
                <a:lnTo>
                  <a:pt x="23218" y="530"/>
                </a:lnTo>
                <a:cubicBezTo>
                  <a:pt x="23345" y="634"/>
                  <a:pt x="22946" y="651"/>
                  <a:pt x="22410" y="651"/>
                </a:cubicBezTo>
                <a:cubicBezTo>
                  <a:pt x="22141" y="651"/>
                  <a:pt x="21838" y="646"/>
                  <a:pt x="21549" y="646"/>
                </a:cubicBezTo>
                <a:cubicBezTo>
                  <a:pt x="21220" y="646"/>
                  <a:pt x="20910" y="652"/>
                  <a:pt x="20692" y="676"/>
                </a:cubicBezTo>
                <a:cubicBezTo>
                  <a:pt x="20772" y="600"/>
                  <a:pt x="20563" y="577"/>
                  <a:pt x="20209" y="577"/>
                </a:cubicBezTo>
                <a:cubicBezTo>
                  <a:pt x="19723" y="577"/>
                  <a:pt x="18964" y="619"/>
                  <a:pt x="18303" y="619"/>
                </a:cubicBezTo>
                <a:cubicBezTo>
                  <a:pt x="17978" y="619"/>
                  <a:pt x="17676" y="609"/>
                  <a:pt x="17443" y="579"/>
                </a:cubicBezTo>
                <a:lnTo>
                  <a:pt x="17443" y="579"/>
                </a:lnTo>
                <a:lnTo>
                  <a:pt x="18028" y="793"/>
                </a:lnTo>
                <a:cubicBezTo>
                  <a:pt x="17735" y="778"/>
                  <a:pt x="17455" y="771"/>
                  <a:pt x="17187" y="771"/>
                </a:cubicBezTo>
                <a:cubicBezTo>
                  <a:pt x="15794" y="771"/>
                  <a:pt x="14721" y="949"/>
                  <a:pt x="13741" y="949"/>
                </a:cubicBezTo>
                <a:cubicBezTo>
                  <a:pt x="13386" y="949"/>
                  <a:pt x="13043" y="925"/>
                  <a:pt x="12702" y="862"/>
                </a:cubicBezTo>
                <a:cubicBezTo>
                  <a:pt x="11355" y="793"/>
                  <a:pt x="13150" y="706"/>
                  <a:pt x="13707" y="667"/>
                </a:cubicBezTo>
                <a:cubicBezTo>
                  <a:pt x="13277" y="609"/>
                  <a:pt x="12779" y="590"/>
                  <a:pt x="12251" y="590"/>
                </a:cubicBezTo>
                <a:cubicBezTo>
                  <a:pt x="11082" y="590"/>
                  <a:pt x="9760" y="686"/>
                  <a:pt x="8680" y="686"/>
                </a:cubicBezTo>
                <a:cubicBezTo>
                  <a:pt x="8162" y="686"/>
                  <a:pt x="7700" y="664"/>
                  <a:pt x="7336" y="598"/>
                </a:cubicBezTo>
                <a:lnTo>
                  <a:pt x="7336" y="598"/>
                </a:lnTo>
                <a:cubicBezTo>
                  <a:pt x="7170" y="686"/>
                  <a:pt x="7726" y="832"/>
                  <a:pt x="6117" y="910"/>
                </a:cubicBezTo>
                <a:cubicBezTo>
                  <a:pt x="4829" y="813"/>
                  <a:pt x="2273" y="696"/>
                  <a:pt x="2507" y="657"/>
                </a:cubicBezTo>
                <a:lnTo>
                  <a:pt x="2507" y="657"/>
                </a:lnTo>
                <a:lnTo>
                  <a:pt x="1951" y="686"/>
                </a:lnTo>
                <a:lnTo>
                  <a:pt x="1327" y="715"/>
                </a:lnTo>
                <a:cubicBezTo>
                  <a:pt x="1058" y="722"/>
                  <a:pt x="803" y="729"/>
                  <a:pt x="515" y="729"/>
                </a:cubicBezTo>
                <a:cubicBezTo>
                  <a:pt x="396" y="729"/>
                  <a:pt x="271" y="728"/>
                  <a:pt x="137" y="725"/>
                </a:cubicBezTo>
                <a:cubicBezTo>
                  <a:pt x="137" y="1008"/>
                  <a:pt x="127" y="1330"/>
                  <a:pt x="107" y="1720"/>
                </a:cubicBezTo>
                <a:cubicBezTo>
                  <a:pt x="68" y="1584"/>
                  <a:pt x="49" y="1106"/>
                  <a:pt x="29" y="618"/>
                </a:cubicBezTo>
                <a:lnTo>
                  <a:pt x="429" y="598"/>
                </a:lnTo>
                <a:lnTo>
                  <a:pt x="10" y="598"/>
                </a:lnTo>
                <a:cubicBezTo>
                  <a:pt x="0" y="1242"/>
                  <a:pt x="0" y="1886"/>
                  <a:pt x="0" y="2501"/>
                </a:cubicBezTo>
                <a:lnTo>
                  <a:pt x="0" y="2842"/>
                </a:lnTo>
                <a:cubicBezTo>
                  <a:pt x="0" y="2940"/>
                  <a:pt x="0" y="3037"/>
                  <a:pt x="10" y="3135"/>
                </a:cubicBezTo>
                <a:cubicBezTo>
                  <a:pt x="10" y="3330"/>
                  <a:pt x="20" y="3515"/>
                  <a:pt x="29" y="3710"/>
                </a:cubicBezTo>
                <a:cubicBezTo>
                  <a:pt x="49" y="4471"/>
                  <a:pt x="98" y="5203"/>
                  <a:pt x="137" y="5974"/>
                </a:cubicBezTo>
                <a:cubicBezTo>
                  <a:pt x="78" y="6344"/>
                  <a:pt x="49" y="6735"/>
                  <a:pt x="49" y="7115"/>
                </a:cubicBezTo>
                <a:cubicBezTo>
                  <a:pt x="49" y="7232"/>
                  <a:pt x="39" y="7369"/>
                  <a:pt x="39" y="7505"/>
                </a:cubicBezTo>
                <a:cubicBezTo>
                  <a:pt x="39" y="7710"/>
                  <a:pt x="29" y="7925"/>
                  <a:pt x="29" y="8139"/>
                </a:cubicBezTo>
                <a:cubicBezTo>
                  <a:pt x="29" y="8578"/>
                  <a:pt x="20" y="9037"/>
                  <a:pt x="20" y="9505"/>
                </a:cubicBezTo>
                <a:lnTo>
                  <a:pt x="1385" y="9515"/>
                </a:lnTo>
                <a:lnTo>
                  <a:pt x="2527" y="9525"/>
                </a:lnTo>
                <a:cubicBezTo>
                  <a:pt x="3122" y="9534"/>
                  <a:pt x="3707" y="9544"/>
                  <a:pt x="4214" y="9564"/>
                </a:cubicBezTo>
                <a:cubicBezTo>
                  <a:pt x="4583" y="9500"/>
                  <a:pt x="5053" y="9483"/>
                  <a:pt x="5529" y="9483"/>
                </a:cubicBezTo>
                <a:cubicBezTo>
                  <a:pt x="6028" y="9483"/>
                  <a:pt x="6535" y="9501"/>
                  <a:pt x="6943" y="9501"/>
                </a:cubicBezTo>
                <a:cubicBezTo>
                  <a:pt x="7393" y="9501"/>
                  <a:pt x="7724" y="9479"/>
                  <a:pt x="7795" y="9388"/>
                </a:cubicBezTo>
                <a:cubicBezTo>
                  <a:pt x="7795" y="9417"/>
                  <a:pt x="8029" y="9447"/>
                  <a:pt x="8146" y="9456"/>
                </a:cubicBezTo>
                <a:cubicBezTo>
                  <a:pt x="8936" y="9378"/>
                  <a:pt x="9580" y="9212"/>
                  <a:pt x="10575" y="9193"/>
                </a:cubicBezTo>
                <a:lnTo>
                  <a:pt x="10575" y="9193"/>
                </a:lnTo>
                <a:lnTo>
                  <a:pt x="10253" y="9368"/>
                </a:lnTo>
                <a:cubicBezTo>
                  <a:pt x="10144" y="9472"/>
                  <a:pt x="10708" y="9492"/>
                  <a:pt x="11389" y="9492"/>
                </a:cubicBezTo>
                <a:cubicBezTo>
                  <a:pt x="11790" y="9492"/>
                  <a:pt x="12232" y="9485"/>
                  <a:pt x="12600" y="9485"/>
                </a:cubicBezTo>
                <a:cubicBezTo>
                  <a:pt x="12897" y="9485"/>
                  <a:pt x="13146" y="9489"/>
                  <a:pt x="13287" y="9505"/>
                </a:cubicBezTo>
                <a:cubicBezTo>
                  <a:pt x="13073" y="9462"/>
                  <a:pt x="13189" y="9453"/>
                  <a:pt x="13423" y="9453"/>
                </a:cubicBezTo>
                <a:cubicBezTo>
                  <a:pt x="13573" y="9453"/>
                  <a:pt x="13771" y="9457"/>
                  <a:pt x="13963" y="9457"/>
                </a:cubicBezTo>
                <a:cubicBezTo>
                  <a:pt x="14275" y="9457"/>
                  <a:pt x="14568" y="9447"/>
                  <a:pt x="14594" y="9398"/>
                </a:cubicBezTo>
                <a:lnTo>
                  <a:pt x="15775" y="9339"/>
                </a:lnTo>
                <a:cubicBezTo>
                  <a:pt x="17658" y="9290"/>
                  <a:pt x="15999" y="9251"/>
                  <a:pt x="18321" y="9222"/>
                </a:cubicBezTo>
                <a:cubicBezTo>
                  <a:pt x="18350" y="9222"/>
                  <a:pt x="18378" y="9222"/>
                  <a:pt x="18406" y="9222"/>
                </a:cubicBezTo>
                <a:cubicBezTo>
                  <a:pt x="19546" y="9222"/>
                  <a:pt x="18830" y="9409"/>
                  <a:pt x="18382" y="9409"/>
                </a:cubicBezTo>
                <a:cubicBezTo>
                  <a:pt x="18361" y="9409"/>
                  <a:pt x="18340" y="9408"/>
                  <a:pt x="18321" y="9408"/>
                </a:cubicBezTo>
                <a:lnTo>
                  <a:pt x="18321" y="9408"/>
                </a:lnTo>
                <a:cubicBezTo>
                  <a:pt x="18763" y="9447"/>
                  <a:pt x="19210" y="9461"/>
                  <a:pt x="19660" y="9461"/>
                </a:cubicBezTo>
                <a:cubicBezTo>
                  <a:pt x="20323" y="9461"/>
                  <a:pt x="20993" y="9431"/>
                  <a:pt x="21667" y="9408"/>
                </a:cubicBezTo>
                <a:lnTo>
                  <a:pt x="21833" y="9408"/>
                </a:lnTo>
                <a:cubicBezTo>
                  <a:pt x="22126" y="9427"/>
                  <a:pt x="22584" y="9427"/>
                  <a:pt x="23052" y="9427"/>
                </a:cubicBezTo>
                <a:cubicBezTo>
                  <a:pt x="23116" y="9432"/>
                  <a:pt x="23179" y="9434"/>
                  <a:pt x="23244" y="9434"/>
                </a:cubicBezTo>
                <a:cubicBezTo>
                  <a:pt x="23308" y="9434"/>
                  <a:pt x="23374" y="9432"/>
                  <a:pt x="23443" y="9427"/>
                </a:cubicBezTo>
                <a:cubicBezTo>
                  <a:pt x="23804" y="9427"/>
                  <a:pt x="24155" y="9437"/>
                  <a:pt x="24379" y="9466"/>
                </a:cubicBezTo>
                <a:lnTo>
                  <a:pt x="24067" y="9603"/>
                </a:lnTo>
                <a:cubicBezTo>
                  <a:pt x="24090" y="9603"/>
                  <a:pt x="24114" y="9603"/>
                  <a:pt x="24139" y="9603"/>
                </a:cubicBezTo>
                <a:cubicBezTo>
                  <a:pt x="25002" y="9603"/>
                  <a:pt x="27109" y="9445"/>
                  <a:pt x="27052" y="9388"/>
                </a:cubicBezTo>
                <a:lnTo>
                  <a:pt x="27052" y="9388"/>
                </a:lnTo>
                <a:cubicBezTo>
                  <a:pt x="28103" y="9430"/>
                  <a:pt x="29380" y="9447"/>
                  <a:pt x="30698" y="9447"/>
                </a:cubicBezTo>
                <a:cubicBezTo>
                  <a:pt x="33334" y="9447"/>
                  <a:pt x="36128" y="9381"/>
                  <a:pt x="37578" y="9329"/>
                </a:cubicBezTo>
                <a:lnTo>
                  <a:pt x="37578" y="9329"/>
                </a:lnTo>
                <a:cubicBezTo>
                  <a:pt x="37301" y="9350"/>
                  <a:pt x="37202" y="9379"/>
                  <a:pt x="37304" y="9379"/>
                </a:cubicBezTo>
                <a:cubicBezTo>
                  <a:pt x="37349" y="9379"/>
                  <a:pt x="37433" y="9374"/>
                  <a:pt x="37559" y="9359"/>
                </a:cubicBezTo>
                <a:cubicBezTo>
                  <a:pt x="38363" y="9337"/>
                  <a:pt x="39246" y="9268"/>
                  <a:pt x="39699" y="9268"/>
                </a:cubicBezTo>
                <a:cubicBezTo>
                  <a:pt x="39862" y="9268"/>
                  <a:pt x="39969" y="9277"/>
                  <a:pt x="39998" y="9300"/>
                </a:cubicBezTo>
                <a:cubicBezTo>
                  <a:pt x="40148" y="9293"/>
                  <a:pt x="40276" y="9290"/>
                  <a:pt x="40389" y="9290"/>
                </a:cubicBezTo>
                <a:cubicBezTo>
                  <a:pt x="41073" y="9290"/>
                  <a:pt x="41215" y="9401"/>
                  <a:pt x="42622" y="9417"/>
                </a:cubicBezTo>
                <a:cubicBezTo>
                  <a:pt x="42625" y="9419"/>
                  <a:pt x="42629" y="9420"/>
                  <a:pt x="42633" y="9420"/>
                </a:cubicBezTo>
                <a:cubicBezTo>
                  <a:pt x="42674" y="9420"/>
                  <a:pt x="42764" y="9345"/>
                  <a:pt x="42632" y="9310"/>
                </a:cubicBezTo>
                <a:lnTo>
                  <a:pt x="42632" y="9310"/>
                </a:lnTo>
                <a:cubicBezTo>
                  <a:pt x="43263" y="9350"/>
                  <a:pt x="43931" y="9365"/>
                  <a:pt x="44624" y="9365"/>
                </a:cubicBezTo>
                <a:cubicBezTo>
                  <a:pt x="46450" y="9365"/>
                  <a:pt x="48453" y="9263"/>
                  <a:pt x="50445" y="9263"/>
                </a:cubicBezTo>
                <a:cubicBezTo>
                  <a:pt x="50991" y="9263"/>
                  <a:pt x="51535" y="9271"/>
                  <a:pt x="52075" y="9290"/>
                </a:cubicBezTo>
                <a:cubicBezTo>
                  <a:pt x="51763" y="9320"/>
                  <a:pt x="51461" y="9368"/>
                  <a:pt x="51158" y="9427"/>
                </a:cubicBezTo>
                <a:cubicBezTo>
                  <a:pt x="53704" y="9359"/>
                  <a:pt x="56114" y="9310"/>
                  <a:pt x="58407" y="9134"/>
                </a:cubicBezTo>
                <a:lnTo>
                  <a:pt x="58407" y="9134"/>
                </a:lnTo>
                <a:cubicBezTo>
                  <a:pt x="58163" y="9193"/>
                  <a:pt x="58231" y="9251"/>
                  <a:pt x="57636" y="9290"/>
                </a:cubicBezTo>
                <a:cubicBezTo>
                  <a:pt x="59402" y="9290"/>
                  <a:pt x="61450" y="9251"/>
                  <a:pt x="62270" y="9125"/>
                </a:cubicBezTo>
                <a:cubicBezTo>
                  <a:pt x="62041" y="9112"/>
                  <a:pt x="61897" y="9106"/>
                  <a:pt x="61807" y="9106"/>
                </a:cubicBezTo>
                <a:cubicBezTo>
                  <a:pt x="61439" y="9106"/>
                  <a:pt x="61981" y="9193"/>
                  <a:pt x="61445" y="9193"/>
                </a:cubicBezTo>
                <a:cubicBezTo>
                  <a:pt x="61423" y="9193"/>
                  <a:pt x="61399" y="9193"/>
                  <a:pt x="61372" y="9193"/>
                </a:cubicBezTo>
                <a:cubicBezTo>
                  <a:pt x="60263" y="9082"/>
                  <a:pt x="61862" y="8971"/>
                  <a:pt x="63057" y="8971"/>
                </a:cubicBezTo>
                <a:cubicBezTo>
                  <a:pt x="63229" y="8971"/>
                  <a:pt x="63392" y="8973"/>
                  <a:pt x="63538" y="8978"/>
                </a:cubicBezTo>
                <a:lnTo>
                  <a:pt x="63577" y="9008"/>
                </a:lnTo>
                <a:cubicBezTo>
                  <a:pt x="65343" y="9008"/>
                  <a:pt x="65421" y="8920"/>
                  <a:pt x="67187" y="8920"/>
                </a:cubicBezTo>
                <a:cubicBezTo>
                  <a:pt x="68240" y="8998"/>
                  <a:pt x="66269" y="8959"/>
                  <a:pt x="66689" y="9047"/>
                </a:cubicBezTo>
                <a:cubicBezTo>
                  <a:pt x="67099" y="9261"/>
                  <a:pt x="70718" y="9183"/>
                  <a:pt x="71079" y="9212"/>
                </a:cubicBezTo>
                <a:cubicBezTo>
                  <a:pt x="71498" y="9164"/>
                  <a:pt x="72103" y="9125"/>
                  <a:pt x="72025" y="9066"/>
                </a:cubicBezTo>
                <a:cubicBezTo>
                  <a:pt x="72215" y="9058"/>
                  <a:pt x="72364" y="9055"/>
                  <a:pt x="72484" y="9055"/>
                </a:cubicBezTo>
                <a:cubicBezTo>
                  <a:pt x="73214" y="9055"/>
                  <a:pt x="72816" y="9183"/>
                  <a:pt x="73545" y="9183"/>
                </a:cubicBezTo>
                <a:cubicBezTo>
                  <a:pt x="73567" y="9183"/>
                  <a:pt x="73591" y="9183"/>
                  <a:pt x="73615" y="9183"/>
                </a:cubicBezTo>
                <a:lnTo>
                  <a:pt x="77186" y="8803"/>
                </a:lnTo>
                <a:lnTo>
                  <a:pt x="77401" y="8803"/>
                </a:lnTo>
                <a:cubicBezTo>
                  <a:pt x="77527" y="8861"/>
                  <a:pt x="78493" y="8978"/>
                  <a:pt x="77469" y="9047"/>
                </a:cubicBezTo>
                <a:cubicBezTo>
                  <a:pt x="79283" y="9027"/>
                  <a:pt x="80600" y="8920"/>
                  <a:pt x="81771" y="8803"/>
                </a:cubicBezTo>
                <a:lnTo>
                  <a:pt x="88102" y="8803"/>
                </a:lnTo>
                <a:cubicBezTo>
                  <a:pt x="87527" y="8861"/>
                  <a:pt x="88834" y="8998"/>
                  <a:pt x="87976" y="9066"/>
                </a:cubicBezTo>
                <a:cubicBezTo>
                  <a:pt x="88412" y="9047"/>
                  <a:pt x="89018" y="9039"/>
                  <a:pt x="89716" y="9039"/>
                </a:cubicBezTo>
                <a:cubicBezTo>
                  <a:pt x="91471" y="9039"/>
                  <a:pt x="93801" y="9087"/>
                  <a:pt x="95448" y="9115"/>
                </a:cubicBezTo>
                <a:cubicBezTo>
                  <a:pt x="93936" y="8871"/>
                  <a:pt x="98043" y="8978"/>
                  <a:pt x="98404" y="8803"/>
                </a:cubicBezTo>
                <a:lnTo>
                  <a:pt x="100024" y="8803"/>
                </a:lnTo>
                <a:cubicBezTo>
                  <a:pt x="100472" y="8861"/>
                  <a:pt x="100112" y="8969"/>
                  <a:pt x="100785" y="8998"/>
                </a:cubicBezTo>
                <a:cubicBezTo>
                  <a:pt x="102007" y="8960"/>
                  <a:pt x="103198" y="8951"/>
                  <a:pt x="104363" y="8951"/>
                </a:cubicBezTo>
                <a:cubicBezTo>
                  <a:pt x="105329" y="8951"/>
                  <a:pt x="106277" y="8957"/>
                  <a:pt x="107212" y="8957"/>
                </a:cubicBezTo>
                <a:cubicBezTo>
                  <a:pt x="107740" y="8957"/>
                  <a:pt x="108264" y="8955"/>
                  <a:pt x="108784" y="8949"/>
                </a:cubicBezTo>
                <a:lnTo>
                  <a:pt x="108784" y="8949"/>
                </a:lnTo>
                <a:cubicBezTo>
                  <a:pt x="108784" y="8949"/>
                  <a:pt x="108823" y="8978"/>
                  <a:pt x="108687" y="8998"/>
                </a:cubicBezTo>
                <a:cubicBezTo>
                  <a:pt x="110979" y="8929"/>
                  <a:pt x="114667" y="8998"/>
                  <a:pt x="117018" y="8803"/>
                </a:cubicBezTo>
                <a:lnTo>
                  <a:pt x="117125" y="8803"/>
                </a:lnTo>
                <a:cubicBezTo>
                  <a:pt x="117067" y="8842"/>
                  <a:pt x="117203" y="8881"/>
                  <a:pt x="116647" y="8910"/>
                </a:cubicBezTo>
                <a:cubicBezTo>
                  <a:pt x="116921" y="8920"/>
                  <a:pt x="117141" y="8924"/>
                  <a:pt x="117318" y="8924"/>
                </a:cubicBezTo>
                <a:cubicBezTo>
                  <a:pt x="118022" y="8924"/>
                  <a:pt x="118072" y="8857"/>
                  <a:pt x="118228" y="8803"/>
                </a:cubicBezTo>
                <a:lnTo>
                  <a:pt x="119779" y="8803"/>
                </a:lnTo>
                <a:lnTo>
                  <a:pt x="119340" y="8871"/>
                </a:lnTo>
                <a:cubicBezTo>
                  <a:pt x="119754" y="8846"/>
                  <a:pt x="120162" y="8838"/>
                  <a:pt x="120571" y="8838"/>
                </a:cubicBezTo>
                <a:cubicBezTo>
                  <a:pt x="121381" y="8838"/>
                  <a:pt x="122191" y="8870"/>
                  <a:pt x="123044" y="8870"/>
                </a:cubicBezTo>
                <a:cubicBezTo>
                  <a:pt x="123634" y="8870"/>
                  <a:pt x="124245" y="8855"/>
                  <a:pt x="124891" y="8803"/>
                </a:cubicBezTo>
                <a:lnTo>
                  <a:pt x="124891" y="8803"/>
                </a:lnTo>
                <a:cubicBezTo>
                  <a:pt x="124969" y="8861"/>
                  <a:pt x="124510" y="8881"/>
                  <a:pt x="124218" y="8910"/>
                </a:cubicBezTo>
                <a:cubicBezTo>
                  <a:pt x="125778" y="8871"/>
                  <a:pt x="127505" y="8881"/>
                  <a:pt x="128959" y="8803"/>
                </a:cubicBezTo>
                <a:lnTo>
                  <a:pt x="129905" y="8803"/>
                </a:lnTo>
                <a:cubicBezTo>
                  <a:pt x="129866" y="8842"/>
                  <a:pt x="129583" y="8890"/>
                  <a:pt x="129076" y="8920"/>
                </a:cubicBezTo>
                <a:cubicBezTo>
                  <a:pt x="129330" y="8932"/>
                  <a:pt x="129552" y="8938"/>
                  <a:pt x="129751" y="8938"/>
                </a:cubicBezTo>
                <a:cubicBezTo>
                  <a:pt x="130630" y="8938"/>
                  <a:pt x="131051" y="8834"/>
                  <a:pt x="131720" y="8803"/>
                </a:cubicBezTo>
                <a:lnTo>
                  <a:pt x="132900" y="8803"/>
                </a:lnTo>
                <a:cubicBezTo>
                  <a:pt x="133251" y="8812"/>
                  <a:pt x="133602" y="8842"/>
                  <a:pt x="133954" y="8900"/>
                </a:cubicBezTo>
                <a:cubicBezTo>
                  <a:pt x="134558" y="8842"/>
                  <a:pt x="135885" y="8812"/>
                  <a:pt x="136968" y="8803"/>
                </a:cubicBezTo>
                <a:lnTo>
                  <a:pt x="138383" y="8803"/>
                </a:lnTo>
                <a:cubicBezTo>
                  <a:pt x="138685" y="8851"/>
                  <a:pt x="139309" y="8881"/>
                  <a:pt x="140217" y="8949"/>
                </a:cubicBezTo>
                <a:cubicBezTo>
                  <a:pt x="142468" y="8949"/>
                  <a:pt x="144732" y="8951"/>
                  <a:pt x="147001" y="8951"/>
                </a:cubicBezTo>
                <a:cubicBezTo>
                  <a:pt x="153810" y="8951"/>
                  <a:pt x="160669" y="8934"/>
                  <a:pt x="167386" y="8803"/>
                </a:cubicBezTo>
                <a:lnTo>
                  <a:pt x="168508" y="8803"/>
                </a:lnTo>
                <a:cubicBezTo>
                  <a:pt x="169727" y="9008"/>
                  <a:pt x="166244" y="8929"/>
                  <a:pt x="167210" y="9076"/>
                </a:cubicBezTo>
                <a:cubicBezTo>
                  <a:pt x="167179" y="8988"/>
                  <a:pt x="167498" y="8969"/>
                  <a:pt x="168117" y="8969"/>
                </a:cubicBezTo>
                <a:cubicBezTo>
                  <a:pt x="168559" y="8969"/>
                  <a:pt x="169156" y="8979"/>
                  <a:pt x="169888" y="8979"/>
                </a:cubicBezTo>
                <a:cubicBezTo>
                  <a:pt x="170395" y="8979"/>
                  <a:pt x="170968" y="8974"/>
                  <a:pt x="171600" y="8959"/>
                </a:cubicBezTo>
                <a:lnTo>
                  <a:pt x="171708" y="8988"/>
                </a:lnTo>
                <a:cubicBezTo>
                  <a:pt x="171886" y="8982"/>
                  <a:pt x="172052" y="8980"/>
                  <a:pt x="172211" y="8980"/>
                </a:cubicBezTo>
                <a:cubicBezTo>
                  <a:pt x="172902" y="8980"/>
                  <a:pt x="173446" y="9024"/>
                  <a:pt x="174146" y="9024"/>
                </a:cubicBezTo>
                <a:cubicBezTo>
                  <a:pt x="174370" y="9024"/>
                  <a:pt x="174611" y="9020"/>
                  <a:pt x="174878" y="9008"/>
                </a:cubicBezTo>
                <a:lnTo>
                  <a:pt x="174839" y="8959"/>
                </a:lnTo>
                <a:cubicBezTo>
                  <a:pt x="175046" y="8940"/>
                  <a:pt x="175260" y="8932"/>
                  <a:pt x="175476" y="8932"/>
                </a:cubicBezTo>
                <a:cubicBezTo>
                  <a:pt x="176320" y="8932"/>
                  <a:pt x="177201" y="9048"/>
                  <a:pt x="177870" y="9048"/>
                </a:cubicBezTo>
                <a:cubicBezTo>
                  <a:pt x="178168" y="9048"/>
                  <a:pt x="178423" y="9025"/>
                  <a:pt x="178614" y="8959"/>
                </a:cubicBezTo>
                <a:lnTo>
                  <a:pt x="179668" y="9095"/>
                </a:lnTo>
                <a:cubicBezTo>
                  <a:pt x="180087" y="9026"/>
                  <a:pt x="180452" y="9006"/>
                  <a:pt x="180807" y="9006"/>
                </a:cubicBezTo>
                <a:cubicBezTo>
                  <a:pt x="181291" y="9006"/>
                  <a:pt x="181755" y="9043"/>
                  <a:pt x="182305" y="9043"/>
                </a:cubicBezTo>
                <a:cubicBezTo>
                  <a:pt x="182656" y="9043"/>
                  <a:pt x="183043" y="9028"/>
                  <a:pt x="183492" y="8978"/>
                </a:cubicBezTo>
                <a:lnTo>
                  <a:pt x="183492" y="8978"/>
                </a:lnTo>
                <a:lnTo>
                  <a:pt x="183307" y="9017"/>
                </a:lnTo>
                <a:cubicBezTo>
                  <a:pt x="183598" y="9030"/>
                  <a:pt x="183893" y="9035"/>
                  <a:pt x="184186" y="9035"/>
                </a:cubicBezTo>
                <a:cubicBezTo>
                  <a:pt x="185684" y="9035"/>
                  <a:pt x="187159" y="8898"/>
                  <a:pt x="188111" y="8898"/>
                </a:cubicBezTo>
                <a:cubicBezTo>
                  <a:pt x="188416" y="8898"/>
                  <a:pt x="188667" y="8912"/>
                  <a:pt x="188848" y="8949"/>
                </a:cubicBezTo>
                <a:cubicBezTo>
                  <a:pt x="190380" y="8920"/>
                  <a:pt x="192097" y="8890"/>
                  <a:pt x="192916" y="8793"/>
                </a:cubicBezTo>
                <a:lnTo>
                  <a:pt x="193560" y="8793"/>
                </a:lnTo>
                <a:cubicBezTo>
                  <a:pt x="193550" y="8842"/>
                  <a:pt x="193384" y="8890"/>
                  <a:pt x="193209" y="8929"/>
                </a:cubicBezTo>
                <a:cubicBezTo>
                  <a:pt x="198389" y="8871"/>
                  <a:pt x="204008" y="8871"/>
                  <a:pt x="209149" y="8793"/>
                </a:cubicBezTo>
                <a:lnTo>
                  <a:pt x="235216" y="8793"/>
                </a:lnTo>
                <a:cubicBezTo>
                  <a:pt x="235372" y="6139"/>
                  <a:pt x="235460" y="3466"/>
                  <a:pt x="235363" y="793"/>
                </a:cubicBezTo>
                <a:cubicBezTo>
                  <a:pt x="234747" y="793"/>
                  <a:pt x="234131" y="802"/>
                  <a:pt x="233531" y="811"/>
                </a:cubicBezTo>
                <a:lnTo>
                  <a:pt x="233531" y="811"/>
                </a:lnTo>
                <a:cubicBezTo>
                  <a:pt x="234435" y="792"/>
                  <a:pt x="234657" y="654"/>
                  <a:pt x="233841" y="579"/>
                </a:cubicBezTo>
                <a:lnTo>
                  <a:pt x="233841" y="579"/>
                </a:lnTo>
                <a:cubicBezTo>
                  <a:pt x="232709" y="698"/>
                  <a:pt x="230897" y="778"/>
                  <a:pt x="228909" y="778"/>
                </a:cubicBezTo>
                <a:cubicBezTo>
                  <a:pt x="228447" y="778"/>
                  <a:pt x="227975" y="773"/>
                  <a:pt x="227500" y="764"/>
                </a:cubicBezTo>
                <a:lnTo>
                  <a:pt x="227500" y="764"/>
                </a:lnTo>
                <a:cubicBezTo>
                  <a:pt x="227548" y="920"/>
                  <a:pt x="228368" y="920"/>
                  <a:pt x="228104" y="1067"/>
                </a:cubicBezTo>
                <a:cubicBezTo>
                  <a:pt x="227770" y="1092"/>
                  <a:pt x="227263" y="1148"/>
                  <a:pt x="226722" y="1148"/>
                </a:cubicBezTo>
                <a:cubicBezTo>
                  <a:pt x="226647" y="1148"/>
                  <a:pt x="226571" y="1147"/>
                  <a:pt x="226495" y="1145"/>
                </a:cubicBezTo>
                <a:cubicBezTo>
                  <a:pt x="226124" y="989"/>
                  <a:pt x="226241" y="745"/>
                  <a:pt x="223968" y="745"/>
                </a:cubicBezTo>
                <a:cubicBezTo>
                  <a:pt x="224202" y="652"/>
                  <a:pt x="224817" y="634"/>
                  <a:pt x="225433" y="634"/>
                </a:cubicBezTo>
                <a:cubicBezTo>
                  <a:pt x="225817" y="634"/>
                  <a:pt x="226201" y="641"/>
                  <a:pt x="226492" y="641"/>
                </a:cubicBezTo>
                <a:cubicBezTo>
                  <a:pt x="226959" y="641"/>
                  <a:pt x="227187" y="623"/>
                  <a:pt x="226797" y="530"/>
                </a:cubicBezTo>
                <a:cubicBezTo>
                  <a:pt x="227378" y="416"/>
                  <a:pt x="229011" y="362"/>
                  <a:pt x="230453" y="362"/>
                </a:cubicBezTo>
                <a:cubicBezTo>
                  <a:pt x="231480" y="362"/>
                  <a:pt x="232411" y="389"/>
                  <a:pt x="232797" y="442"/>
                </a:cubicBezTo>
                <a:cubicBezTo>
                  <a:pt x="234806" y="228"/>
                  <a:pt x="231216" y="413"/>
                  <a:pt x="231597" y="208"/>
                </a:cubicBezTo>
                <a:lnTo>
                  <a:pt x="231597" y="208"/>
                </a:lnTo>
                <a:cubicBezTo>
                  <a:pt x="229773" y="228"/>
                  <a:pt x="228934" y="335"/>
                  <a:pt x="226114" y="364"/>
                </a:cubicBezTo>
                <a:cubicBezTo>
                  <a:pt x="226085" y="471"/>
                  <a:pt x="227031" y="491"/>
                  <a:pt x="225744" y="569"/>
                </a:cubicBezTo>
                <a:cubicBezTo>
                  <a:pt x="225174" y="620"/>
                  <a:pt x="224702" y="640"/>
                  <a:pt x="224304" y="640"/>
                </a:cubicBezTo>
                <a:cubicBezTo>
                  <a:pt x="222949" y="640"/>
                  <a:pt x="222461" y="411"/>
                  <a:pt x="221978" y="403"/>
                </a:cubicBezTo>
                <a:cubicBezTo>
                  <a:pt x="222339" y="384"/>
                  <a:pt x="222846" y="374"/>
                  <a:pt x="223217" y="354"/>
                </a:cubicBezTo>
                <a:cubicBezTo>
                  <a:pt x="222865" y="338"/>
                  <a:pt x="222562" y="331"/>
                  <a:pt x="222285" y="331"/>
                </a:cubicBezTo>
                <a:cubicBezTo>
                  <a:pt x="221300" y="331"/>
                  <a:pt x="220656" y="413"/>
                  <a:pt x="219385" y="413"/>
                </a:cubicBezTo>
                <a:cubicBezTo>
                  <a:pt x="219330" y="413"/>
                  <a:pt x="219274" y="413"/>
                  <a:pt x="219217" y="413"/>
                </a:cubicBezTo>
                <a:cubicBezTo>
                  <a:pt x="219005" y="288"/>
                  <a:pt x="219532" y="266"/>
                  <a:pt x="220241" y="266"/>
                </a:cubicBezTo>
                <a:cubicBezTo>
                  <a:pt x="220624" y="266"/>
                  <a:pt x="221060" y="272"/>
                  <a:pt x="221461" y="272"/>
                </a:cubicBezTo>
                <a:cubicBezTo>
                  <a:pt x="221994" y="272"/>
                  <a:pt x="222466" y="261"/>
                  <a:pt x="222671" y="208"/>
                </a:cubicBezTo>
                <a:lnTo>
                  <a:pt x="221402" y="3"/>
                </a:lnTo>
                <a:cubicBezTo>
                  <a:pt x="221254" y="2"/>
                  <a:pt x="221119" y="1"/>
                  <a:pt x="22099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2095;p15"/>
          <p:cNvSpPr/>
          <p:nvPr/>
        </p:nvSpPr>
        <p:spPr>
          <a:xfrm rot="10800000">
            <a:off x="6905550" y="2804638"/>
            <a:ext cx="93275" cy="101025"/>
          </a:xfrm>
          <a:custGeom>
            <a:avLst/>
            <a:gdLst/>
            <a:ahLst/>
            <a:cxnLst/>
            <a:rect l="l" t="t" r="r" b="b"/>
            <a:pathLst>
              <a:path w="3731" h="4041" extrusionOk="0">
                <a:moveTo>
                  <a:pt x="2210" y="1606"/>
                </a:moveTo>
                <a:lnTo>
                  <a:pt x="2210" y="1606"/>
                </a:lnTo>
                <a:cubicBezTo>
                  <a:pt x="2221" y="1639"/>
                  <a:pt x="2221" y="1672"/>
                  <a:pt x="2232" y="1694"/>
                </a:cubicBezTo>
                <a:cubicBezTo>
                  <a:pt x="2232" y="1694"/>
                  <a:pt x="2221" y="1694"/>
                  <a:pt x="2221" y="1704"/>
                </a:cubicBezTo>
                <a:lnTo>
                  <a:pt x="2210" y="1606"/>
                </a:lnTo>
                <a:close/>
                <a:moveTo>
                  <a:pt x="1856" y="0"/>
                </a:moveTo>
                <a:cubicBezTo>
                  <a:pt x="1831" y="0"/>
                  <a:pt x="1806" y="6"/>
                  <a:pt x="1783" y="20"/>
                </a:cubicBezTo>
                <a:cubicBezTo>
                  <a:pt x="1761" y="42"/>
                  <a:pt x="1750" y="64"/>
                  <a:pt x="1740" y="97"/>
                </a:cubicBezTo>
                <a:cubicBezTo>
                  <a:pt x="1729" y="119"/>
                  <a:pt x="1740" y="140"/>
                  <a:pt x="1750" y="162"/>
                </a:cubicBezTo>
                <a:cubicBezTo>
                  <a:pt x="1761" y="173"/>
                  <a:pt x="1772" y="184"/>
                  <a:pt x="1794" y="184"/>
                </a:cubicBezTo>
                <a:lnTo>
                  <a:pt x="1794" y="195"/>
                </a:lnTo>
                <a:lnTo>
                  <a:pt x="1772" y="195"/>
                </a:lnTo>
                <a:cubicBezTo>
                  <a:pt x="1718" y="326"/>
                  <a:pt x="1663" y="447"/>
                  <a:pt x="1608" y="578"/>
                </a:cubicBezTo>
                <a:cubicBezTo>
                  <a:pt x="1608" y="742"/>
                  <a:pt x="1597" y="917"/>
                  <a:pt x="1565" y="1081"/>
                </a:cubicBezTo>
                <a:cubicBezTo>
                  <a:pt x="1521" y="1169"/>
                  <a:pt x="1488" y="1267"/>
                  <a:pt x="1477" y="1365"/>
                </a:cubicBezTo>
                <a:cubicBezTo>
                  <a:pt x="1455" y="1420"/>
                  <a:pt x="1422" y="1497"/>
                  <a:pt x="1411" y="1529"/>
                </a:cubicBezTo>
                <a:cubicBezTo>
                  <a:pt x="1422" y="1551"/>
                  <a:pt x="1422" y="1573"/>
                  <a:pt x="1411" y="1595"/>
                </a:cubicBezTo>
                <a:cubicBezTo>
                  <a:pt x="1411" y="1606"/>
                  <a:pt x="1411" y="1639"/>
                  <a:pt x="1400" y="1661"/>
                </a:cubicBezTo>
                <a:cubicBezTo>
                  <a:pt x="1390" y="1704"/>
                  <a:pt x="1390" y="1737"/>
                  <a:pt x="1390" y="1759"/>
                </a:cubicBezTo>
                <a:cubicBezTo>
                  <a:pt x="1390" y="1759"/>
                  <a:pt x="1400" y="1748"/>
                  <a:pt x="1411" y="1737"/>
                </a:cubicBezTo>
                <a:lnTo>
                  <a:pt x="1411" y="1737"/>
                </a:lnTo>
                <a:lnTo>
                  <a:pt x="1379" y="1781"/>
                </a:lnTo>
                <a:cubicBezTo>
                  <a:pt x="1379" y="1781"/>
                  <a:pt x="1379" y="1770"/>
                  <a:pt x="1379" y="1759"/>
                </a:cubicBezTo>
                <a:cubicBezTo>
                  <a:pt x="1357" y="1781"/>
                  <a:pt x="1335" y="1803"/>
                  <a:pt x="1324" y="1825"/>
                </a:cubicBezTo>
                <a:lnTo>
                  <a:pt x="1346" y="1825"/>
                </a:lnTo>
                <a:lnTo>
                  <a:pt x="1324" y="1836"/>
                </a:lnTo>
                <a:lnTo>
                  <a:pt x="1280" y="1836"/>
                </a:lnTo>
                <a:cubicBezTo>
                  <a:pt x="1127" y="1847"/>
                  <a:pt x="985" y="1890"/>
                  <a:pt x="843" y="1945"/>
                </a:cubicBezTo>
                <a:cubicBezTo>
                  <a:pt x="833" y="1943"/>
                  <a:pt x="823" y="1942"/>
                  <a:pt x="812" y="1942"/>
                </a:cubicBezTo>
                <a:cubicBezTo>
                  <a:pt x="725" y="1942"/>
                  <a:pt x="604" y="2011"/>
                  <a:pt x="449" y="2011"/>
                </a:cubicBezTo>
                <a:cubicBezTo>
                  <a:pt x="401" y="1995"/>
                  <a:pt x="353" y="1985"/>
                  <a:pt x="300" y="1985"/>
                </a:cubicBezTo>
                <a:cubicBezTo>
                  <a:pt x="281" y="1985"/>
                  <a:pt x="262" y="1986"/>
                  <a:pt x="241" y="1989"/>
                </a:cubicBezTo>
                <a:cubicBezTo>
                  <a:pt x="197" y="2000"/>
                  <a:pt x="165" y="2011"/>
                  <a:pt x="121" y="2022"/>
                </a:cubicBezTo>
                <a:cubicBezTo>
                  <a:pt x="77" y="2044"/>
                  <a:pt x="44" y="2065"/>
                  <a:pt x="22" y="2109"/>
                </a:cubicBezTo>
                <a:cubicBezTo>
                  <a:pt x="11" y="2142"/>
                  <a:pt x="0" y="2175"/>
                  <a:pt x="11" y="2218"/>
                </a:cubicBezTo>
                <a:cubicBezTo>
                  <a:pt x="22" y="2251"/>
                  <a:pt x="44" y="2284"/>
                  <a:pt x="66" y="2306"/>
                </a:cubicBezTo>
                <a:cubicBezTo>
                  <a:pt x="99" y="2328"/>
                  <a:pt x="143" y="2350"/>
                  <a:pt x="186" y="2361"/>
                </a:cubicBezTo>
                <a:lnTo>
                  <a:pt x="274" y="2383"/>
                </a:lnTo>
                <a:cubicBezTo>
                  <a:pt x="449" y="2393"/>
                  <a:pt x="613" y="2404"/>
                  <a:pt x="777" y="2404"/>
                </a:cubicBezTo>
                <a:cubicBezTo>
                  <a:pt x="865" y="2415"/>
                  <a:pt x="963" y="2426"/>
                  <a:pt x="1050" y="2448"/>
                </a:cubicBezTo>
                <a:lnTo>
                  <a:pt x="1182" y="2481"/>
                </a:lnTo>
                <a:lnTo>
                  <a:pt x="1247" y="2503"/>
                </a:lnTo>
                <a:lnTo>
                  <a:pt x="1302" y="2503"/>
                </a:lnTo>
                <a:cubicBezTo>
                  <a:pt x="1302" y="2514"/>
                  <a:pt x="1313" y="2514"/>
                  <a:pt x="1313" y="2525"/>
                </a:cubicBezTo>
                <a:lnTo>
                  <a:pt x="1313" y="2547"/>
                </a:lnTo>
                <a:lnTo>
                  <a:pt x="1313" y="2623"/>
                </a:lnTo>
                <a:cubicBezTo>
                  <a:pt x="1313" y="2689"/>
                  <a:pt x="1324" y="2754"/>
                  <a:pt x="1346" y="2809"/>
                </a:cubicBezTo>
                <a:cubicBezTo>
                  <a:pt x="1335" y="2897"/>
                  <a:pt x="1346" y="2962"/>
                  <a:pt x="1346" y="3050"/>
                </a:cubicBezTo>
                <a:cubicBezTo>
                  <a:pt x="1400" y="3159"/>
                  <a:pt x="1422" y="3279"/>
                  <a:pt x="1433" y="3400"/>
                </a:cubicBezTo>
                <a:cubicBezTo>
                  <a:pt x="1477" y="3553"/>
                  <a:pt x="1532" y="3695"/>
                  <a:pt x="1586" y="3826"/>
                </a:cubicBezTo>
                <a:lnTo>
                  <a:pt x="1630" y="3925"/>
                </a:lnTo>
                <a:lnTo>
                  <a:pt x="1641" y="3968"/>
                </a:lnTo>
                <a:cubicBezTo>
                  <a:pt x="1652" y="3979"/>
                  <a:pt x="1663" y="3990"/>
                  <a:pt x="1674" y="4001"/>
                </a:cubicBezTo>
                <a:cubicBezTo>
                  <a:pt x="1701" y="4028"/>
                  <a:pt x="1734" y="4040"/>
                  <a:pt x="1768" y="4040"/>
                </a:cubicBezTo>
                <a:cubicBezTo>
                  <a:pt x="1817" y="4040"/>
                  <a:pt x="1867" y="4014"/>
                  <a:pt x="1893" y="3968"/>
                </a:cubicBezTo>
                <a:cubicBezTo>
                  <a:pt x="1893" y="3947"/>
                  <a:pt x="1904" y="3925"/>
                  <a:pt x="1904" y="3903"/>
                </a:cubicBezTo>
                <a:cubicBezTo>
                  <a:pt x="1904" y="3881"/>
                  <a:pt x="1915" y="3859"/>
                  <a:pt x="1925" y="3837"/>
                </a:cubicBezTo>
                <a:cubicBezTo>
                  <a:pt x="1980" y="3804"/>
                  <a:pt x="1991" y="3673"/>
                  <a:pt x="2035" y="3586"/>
                </a:cubicBezTo>
                <a:cubicBezTo>
                  <a:pt x="2057" y="3520"/>
                  <a:pt x="2090" y="3509"/>
                  <a:pt x="2111" y="3433"/>
                </a:cubicBezTo>
                <a:cubicBezTo>
                  <a:pt x="2144" y="3323"/>
                  <a:pt x="2166" y="3225"/>
                  <a:pt x="2166" y="3115"/>
                </a:cubicBezTo>
                <a:cubicBezTo>
                  <a:pt x="2221" y="2995"/>
                  <a:pt x="2243" y="2864"/>
                  <a:pt x="2254" y="2733"/>
                </a:cubicBezTo>
                <a:cubicBezTo>
                  <a:pt x="2254" y="2689"/>
                  <a:pt x="2265" y="2656"/>
                  <a:pt x="2275" y="2612"/>
                </a:cubicBezTo>
                <a:lnTo>
                  <a:pt x="2275" y="2601"/>
                </a:lnTo>
                <a:lnTo>
                  <a:pt x="2275" y="2590"/>
                </a:lnTo>
                <a:lnTo>
                  <a:pt x="2286" y="2590"/>
                </a:lnTo>
                <a:cubicBezTo>
                  <a:pt x="2374" y="2568"/>
                  <a:pt x="2472" y="2547"/>
                  <a:pt x="2560" y="2536"/>
                </a:cubicBezTo>
                <a:cubicBezTo>
                  <a:pt x="2833" y="2514"/>
                  <a:pt x="3107" y="2492"/>
                  <a:pt x="3380" y="2448"/>
                </a:cubicBezTo>
                <a:cubicBezTo>
                  <a:pt x="3424" y="2426"/>
                  <a:pt x="3479" y="2404"/>
                  <a:pt x="3544" y="2383"/>
                </a:cubicBezTo>
                <a:cubicBezTo>
                  <a:pt x="3577" y="2372"/>
                  <a:pt x="3610" y="2361"/>
                  <a:pt x="3643" y="2339"/>
                </a:cubicBezTo>
                <a:cubicBezTo>
                  <a:pt x="3686" y="2317"/>
                  <a:pt x="3719" y="2273"/>
                  <a:pt x="3730" y="2218"/>
                </a:cubicBezTo>
                <a:cubicBezTo>
                  <a:pt x="3730" y="2175"/>
                  <a:pt x="3730" y="2131"/>
                  <a:pt x="3708" y="2098"/>
                </a:cubicBezTo>
                <a:cubicBezTo>
                  <a:pt x="3686" y="2054"/>
                  <a:pt x="3643" y="2033"/>
                  <a:pt x="3610" y="2011"/>
                </a:cubicBezTo>
                <a:lnTo>
                  <a:pt x="3500" y="2011"/>
                </a:lnTo>
                <a:lnTo>
                  <a:pt x="3413" y="2000"/>
                </a:lnTo>
                <a:cubicBezTo>
                  <a:pt x="3347" y="1989"/>
                  <a:pt x="3282" y="1978"/>
                  <a:pt x="3227" y="1978"/>
                </a:cubicBezTo>
                <a:cubicBezTo>
                  <a:pt x="3139" y="1945"/>
                  <a:pt x="3041" y="1923"/>
                  <a:pt x="2943" y="1901"/>
                </a:cubicBezTo>
                <a:cubicBezTo>
                  <a:pt x="2768" y="1836"/>
                  <a:pt x="2593" y="1726"/>
                  <a:pt x="2374" y="1650"/>
                </a:cubicBezTo>
                <a:lnTo>
                  <a:pt x="2374" y="1650"/>
                </a:lnTo>
                <a:cubicBezTo>
                  <a:pt x="2374" y="1657"/>
                  <a:pt x="2379" y="1669"/>
                  <a:pt x="2382" y="1679"/>
                </a:cubicBezTo>
                <a:lnTo>
                  <a:pt x="2382" y="1679"/>
                </a:lnTo>
                <a:cubicBezTo>
                  <a:pt x="2374" y="1669"/>
                  <a:pt x="2373" y="1660"/>
                  <a:pt x="2363" y="1650"/>
                </a:cubicBezTo>
                <a:cubicBezTo>
                  <a:pt x="2360" y="1647"/>
                  <a:pt x="2355" y="1644"/>
                  <a:pt x="2350" y="1642"/>
                </a:cubicBezTo>
                <a:lnTo>
                  <a:pt x="2350" y="1642"/>
                </a:lnTo>
                <a:lnTo>
                  <a:pt x="2374" y="1650"/>
                </a:lnTo>
                <a:cubicBezTo>
                  <a:pt x="2374" y="1639"/>
                  <a:pt x="2374" y="1628"/>
                  <a:pt x="2374" y="1617"/>
                </a:cubicBezTo>
                <a:cubicBezTo>
                  <a:pt x="2352" y="1551"/>
                  <a:pt x="2341" y="1497"/>
                  <a:pt x="2319" y="1442"/>
                </a:cubicBezTo>
                <a:cubicBezTo>
                  <a:pt x="2286" y="1333"/>
                  <a:pt x="2243" y="1223"/>
                  <a:pt x="2221" y="1125"/>
                </a:cubicBezTo>
                <a:cubicBezTo>
                  <a:pt x="2221" y="1092"/>
                  <a:pt x="2221" y="1048"/>
                  <a:pt x="2221" y="1015"/>
                </a:cubicBezTo>
                <a:cubicBezTo>
                  <a:pt x="2177" y="873"/>
                  <a:pt x="2133" y="720"/>
                  <a:pt x="2111" y="567"/>
                </a:cubicBezTo>
                <a:cubicBezTo>
                  <a:pt x="2100" y="479"/>
                  <a:pt x="2079" y="392"/>
                  <a:pt x="2068" y="304"/>
                </a:cubicBezTo>
                <a:lnTo>
                  <a:pt x="2046" y="173"/>
                </a:lnTo>
                <a:cubicBezTo>
                  <a:pt x="2046" y="151"/>
                  <a:pt x="2035" y="129"/>
                  <a:pt x="2024" y="108"/>
                </a:cubicBezTo>
                <a:cubicBezTo>
                  <a:pt x="2013" y="75"/>
                  <a:pt x="1991" y="53"/>
                  <a:pt x="1958" y="31"/>
                </a:cubicBezTo>
                <a:cubicBezTo>
                  <a:pt x="1926" y="12"/>
                  <a:pt x="1891" y="0"/>
                  <a:pt x="18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6" name="Google Shape;2096;p15"/>
          <p:cNvGrpSpPr/>
          <p:nvPr/>
        </p:nvGrpSpPr>
        <p:grpSpPr>
          <a:xfrm rot="10800000">
            <a:off x="9027575" y="4264050"/>
            <a:ext cx="27650" cy="21975"/>
            <a:chOff x="8820375" y="1023600"/>
            <a:chExt cx="27650" cy="21975"/>
          </a:xfrm>
        </p:grpSpPr>
        <p:sp>
          <p:nvSpPr>
            <p:cNvPr id="2097" name="Google Shape;2097;p15"/>
            <p:cNvSpPr/>
            <p:nvPr/>
          </p:nvSpPr>
          <p:spPr>
            <a:xfrm>
              <a:off x="8823650" y="1026950"/>
              <a:ext cx="20825" cy="15350"/>
            </a:xfrm>
            <a:custGeom>
              <a:avLst/>
              <a:gdLst/>
              <a:ahLst/>
              <a:cxnLst/>
              <a:rect l="l" t="t" r="r" b="b"/>
              <a:pathLst>
                <a:path w="833" h="614" extrusionOk="0">
                  <a:moveTo>
                    <a:pt x="340" y="1"/>
                  </a:moveTo>
                  <a:cubicBezTo>
                    <a:pt x="285" y="1"/>
                    <a:pt x="241" y="12"/>
                    <a:pt x="187" y="45"/>
                  </a:cubicBezTo>
                  <a:cubicBezTo>
                    <a:pt x="176" y="55"/>
                    <a:pt x="154" y="66"/>
                    <a:pt x="143" y="77"/>
                  </a:cubicBezTo>
                  <a:cubicBezTo>
                    <a:pt x="132" y="88"/>
                    <a:pt x="110" y="99"/>
                    <a:pt x="110" y="110"/>
                  </a:cubicBezTo>
                  <a:cubicBezTo>
                    <a:pt x="88" y="121"/>
                    <a:pt x="77" y="132"/>
                    <a:pt x="77" y="143"/>
                  </a:cubicBezTo>
                  <a:cubicBezTo>
                    <a:pt x="77" y="154"/>
                    <a:pt x="88" y="154"/>
                    <a:pt x="99" y="165"/>
                  </a:cubicBezTo>
                  <a:lnTo>
                    <a:pt x="187" y="165"/>
                  </a:lnTo>
                  <a:lnTo>
                    <a:pt x="209" y="143"/>
                  </a:lnTo>
                  <a:lnTo>
                    <a:pt x="220" y="143"/>
                  </a:lnTo>
                  <a:lnTo>
                    <a:pt x="241" y="132"/>
                  </a:lnTo>
                  <a:lnTo>
                    <a:pt x="263" y="132"/>
                  </a:lnTo>
                  <a:lnTo>
                    <a:pt x="296" y="121"/>
                  </a:lnTo>
                  <a:lnTo>
                    <a:pt x="318" y="121"/>
                  </a:lnTo>
                  <a:cubicBezTo>
                    <a:pt x="329" y="121"/>
                    <a:pt x="340" y="110"/>
                    <a:pt x="351" y="110"/>
                  </a:cubicBezTo>
                  <a:cubicBezTo>
                    <a:pt x="362" y="110"/>
                    <a:pt x="395" y="110"/>
                    <a:pt x="395" y="132"/>
                  </a:cubicBezTo>
                  <a:cubicBezTo>
                    <a:pt x="395" y="143"/>
                    <a:pt x="405" y="154"/>
                    <a:pt x="405" y="165"/>
                  </a:cubicBezTo>
                  <a:cubicBezTo>
                    <a:pt x="405" y="176"/>
                    <a:pt x="405" y="176"/>
                    <a:pt x="405" y="187"/>
                  </a:cubicBezTo>
                  <a:cubicBezTo>
                    <a:pt x="405" y="187"/>
                    <a:pt x="395" y="198"/>
                    <a:pt x="395" y="198"/>
                  </a:cubicBezTo>
                  <a:cubicBezTo>
                    <a:pt x="395" y="209"/>
                    <a:pt x="395" y="209"/>
                    <a:pt x="395" y="220"/>
                  </a:cubicBezTo>
                  <a:cubicBezTo>
                    <a:pt x="395" y="230"/>
                    <a:pt x="405" y="230"/>
                    <a:pt x="427" y="241"/>
                  </a:cubicBezTo>
                  <a:cubicBezTo>
                    <a:pt x="438" y="252"/>
                    <a:pt x="449" y="252"/>
                    <a:pt x="471" y="252"/>
                  </a:cubicBezTo>
                  <a:cubicBezTo>
                    <a:pt x="482" y="252"/>
                    <a:pt x="493" y="252"/>
                    <a:pt x="493" y="274"/>
                  </a:cubicBezTo>
                  <a:lnTo>
                    <a:pt x="526" y="274"/>
                  </a:lnTo>
                  <a:cubicBezTo>
                    <a:pt x="537" y="274"/>
                    <a:pt x="548" y="274"/>
                    <a:pt x="548" y="296"/>
                  </a:cubicBezTo>
                  <a:cubicBezTo>
                    <a:pt x="548" y="302"/>
                    <a:pt x="545" y="302"/>
                    <a:pt x="542" y="302"/>
                  </a:cubicBezTo>
                  <a:cubicBezTo>
                    <a:pt x="539" y="302"/>
                    <a:pt x="537" y="302"/>
                    <a:pt x="537" y="307"/>
                  </a:cubicBezTo>
                  <a:cubicBezTo>
                    <a:pt x="515" y="296"/>
                    <a:pt x="504" y="285"/>
                    <a:pt x="493" y="285"/>
                  </a:cubicBezTo>
                  <a:lnTo>
                    <a:pt x="471" y="285"/>
                  </a:lnTo>
                  <a:cubicBezTo>
                    <a:pt x="460" y="285"/>
                    <a:pt x="449" y="274"/>
                    <a:pt x="449" y="274"/>
                  </a:cubicBezTo>
                  <a:lnTo>
                    <a:pt x="405" y="274"/>
                  </a:lnTo>
                  <a:cubicBezTo>
                    <a:pt x="395" y="263"/>
                    <a:pt x="384" y="252"/>
                    <a:pt x="373" y="241"/>
                  </a:cubicBezTo>
                  <a:cubicBezTo>
                    <a:pt x="373" y="230"/>
                    <a:pt x="373" y="209"/>
                    <a:pt x="373" y="187"/>
                  </a:cubicBezTo>
                  <a:lnTo>
                    <a:pt x="373" y="154"/>
                  </a:lnTo>
                  <a:cubicBezTo>
                    <a:pt x="373" y="154"/>
                    <a:pt x="373" y="165"/>
                    <a:pt x="362" y="165"/>
                  </a:cubicBezTo>
                  <a:lnTo>
                    <a:pt x="340" y="165"/>
                  </a:lnTo>
                  <a:cubicBezTo>
                    <a:pt x="329" y="165"/>
                    <a:pt x="318" y="165"/>
                    <a:pt x="307" y="176"/>
                  </a:cubicBezTo>
                  <a:lnTo>
                    <a:pt x="274" y="176"/>
                  </a:lnTo>
                  <a:cubicBezTo>
                    <a:pt x="274" y="187"/>
                    <a:pt x="274" y="187"/>
                    <a:pt x="263" y="198"/>
                  </a:cubicBezTo>
                  <a:lnTo>
                    <a:pt x="230" y="198"/>
                  </a:lnTo>
                  <a:cubicBezTo>
                    <a:pt x="209" y="198"/>
                    <a:pt x="187" y="209"/>
                    <a:pt x="165" y="209"/>
                  </a:cubicBezTo>
                  <a:lnTo>
                    <a:pt x="66" y="209"/>
                  </a:lnTo>
                  <a:cubicBezTo>
                    <a:pt x="45" y="241"/>
                    <a:pt x="34" y="274"/>
                    <a:pt x="12" y="318"/>
                  </a:cubicBezTo>
                  <a:cubicBezTo>
                    <a:pt x="1" y="340"/>
                    <a:pt x="1" y="362"/>
                    <a:pt x="1" y="395"/>
                  </a:cubicBezTo>
                  <a:cubicBezTo>
                    <a:pt x="1" y="395"/>
                    <a:pt x="12" y="405"/>
                    <a:pt x="12" y="416"/>
                  </a:cubicBezTo>
                  <a:lnTo>
                    <a:pt x="34" y="471"/>
                  </a:lnTo>
                  <a:cubicBezTo>
                    <a:pt x="45" y="482"/>
                    <a:pt x="45" y="504"/>
                    <a:pt x="45" y="515"/>
                  </a:cubicBezTo>
                  <a:lnTo>
                    <a:pt x="45" y="537"/>
                  </a:lnTo>
                  <a:lnTo>
                    <a:pt x="121" y="537"/>
                  </a:lnTo>
                  <a:cubicBezTo>
                    <a:pt x="154" y="537"/>
                    <a:pt x="187" y="548"/>
                    <a:pt x="230" y="559"/>
                  </a:cubicBezTo>
                  <a:lnTo>
                    <a:pt x="274" y="570"/>
                  </a:lnTo>
                  <a:lnTo>
                    <a:pt x="340" y="580"/>
                  </a:lnTo>
                  <a:lnTo>
                    <a:pt x="384" y="580"/>
                  </a:lnTo>
                  <a:lnTo>
                    <a:pt x="449" y="591"/>
                  </a:lnTo>
                  <a:lnTo>
                    <a:pt x="493" y="602"/>
                  </a:lnTo>
                  <a:lnTo>
                    <a:pt x="482" y="591"/>
                  </a:lnTo>
                  <a:cubicBezTo>
                    <a:pt x="471" y="580"/>
                    <a:pt x="471" y="580"/>
                    <a:pt x="460" y="570"/>
                  </a:cubicBezTo>
                  <a:lnTo>
                    <a:pt x="460" y="559"/>
                  </a:lnTo>
                  <a:cubicBezTo>
                    <a:pt x="449" y="559"/>
                    <a:pt x="449" y="548"/>
                    <a:pt x="449" y="548"/>
                  </a:cubicBezTo>
                  <a:lnTo>
                    <a:pt x="449" y="526"/>
                  </a:lnTo>
                  <a:lnTo>
                    <a:pt x="449" y="504"/>
                  </a:lnTo>
                  <a:lnTo>
                    <a:pt x="449" y="493"/>
                  </a:lnTo>
                  <a:cubicBezTo>
                    <a:pt x="449" y="482"/>
                    <a:pt x="449" y="482"/>
                    <a:pt x="438" y="482"/>
                  </a:cubicBezTo>
                  <a:lnTo>
                    <a:pt x="416" y="482"/>
                  </a:lnTo>
                  <a:cubicBezTo>
                    <a:pt x="416" y="482"/>
                    <a:pt x="405" y="493"/>
                    <a:pt x="395" y="493"/>
                  </a:cubicBezTo>
                  <a:lnTo>
                    <a:pt x="384" y="493"/>
                  </a:lnTo>
                  <a:cubicBezTo>
                    <a:pt x="384" y="493"/>
                    <a:pt x="373" y="482"/>
                    <a:pt x="362" y="482"/>
                  </a:cubicBezTo>
                  <a:lnTo>
                    <a:pt x="351" y="471"/>
                  </a:lnTo>
                  <a:cubicBezTo>
                    <a:pt x="340" y="471"/>
                    <a:pt x="329" y="471"/>
                    <a:pt x="318" y="460"/>
                  </a:cubicBezTo>
                  <a:lnTo>
                    <a:pt x="274" y="449"/>
                  </a:lnTo>
                  <a:cubicBezTo>
                    <a:pt x="263" y="449"/>
                    <a:pt x="252" y="449"/>
                    <a:pt x="252" y="438"/>
                  </a:cubicBezTo>
                  <a:cubicBezTo>
                    <a:pt x="252" y="430"/>
                    <a:pt x="251" y="428"/>
                    <a:pt x="248" y="428"/>
                  </a:cubicBezTo>
                  <a:cubicBezTo>
                    <a:pt x="246" y="428"/>
                    <a:pt x="242" y="431"/>
                    <a:pt x="238" y="431"/>
                  </a:cubicBezTo>
                  <a:cubicBezTo>
                    <a:pt x="235" y="431"/>
                    <a:pt x="233" y="430"/>
                    <a:pt x="230" y="427"/>
                  </a:cubicBezTo>
                  <a:cubicBezTo>
                    <a:pt x="230" y="416"/>
                    <a:pt x="209" y="416"/>
                    <a:pt x="220" y="405"/>
                  </a:cubicBezTo>
                  <a:cubicBezTo>
                    <a:pt x="223" y="402"/>
                    <a:pt x="226" y="401"/>
                    <a:pt x="228" y="401"/>
                  </a:cubicBezTo>
                  <a:cubicBezTo>
                    <a:pt x="232" y="401"/>
                    <a:pt x="234" y="405"/>
                    <a:pt x="241" y="405"/>
                  </a:cubicBezTo>
                  <a:cubicBezTo>
                    <a:pt x="241" y="416"/>
                    <a:pt x="252" y="427"/>
                    <a:pt x="263" y="427"/>
                  </a:cubicBezTo>
                  <a:lnTo>
                    <a:pt x="274" y="427"/>
                  </a:lnTo>
                  <a:cubicBezTo>
                    <a:pt x="285" y="427"/>
                    <a:pt x="285" y="438"/>
                    <a:pt x="296" y="438"/>
                  </a:cubicBezTo>
                  <a:lnTo>
                    <a:pt x="329" y="438"/>
                  </a:lnTo>
                  <a:cubicBezTo>
                    <a:pt x="340" y="438"/>
                    <a:pt x="340" y="449"/>
                    <a:pt x="351" y="449"/>
                  </a:cubicBezTo>
                  <a:cubicBezTo>
                    <a:pt x="362" y="449"/>
                    <a:pt x="373" y="460"/>
                    <a:pt x="384" y="460"/>
                  </a:cubicBezTo>
                  <a:lnTo>
                    <a:pt x="460" y="460"/>
                  </a:lnTo>
                  <a:cubicBezTo>
                    <a:pt x="460" y="460"/>
                    <a:pt x="471" y="471"/>
                    <a:pt x="482" y="471"/>
                  </a:cubicBezTo>
                  <a:lnTo>
                    <a:pt x="482" y="482"/>
                  </a:lnTo>
                  <a:cubicBezTo>
                    <a:pt x="482" y="493"/>
                    <a:pt x="482" y="504"/>
                    <a:pt x="493" y="504"/>
                  </a:cubicBezTo>
                  <a:lnTo>
                    <a:pt x="493" y="537"/>
                  </a:lnTo>
                  <a:lnTo>
                    <a:pt x="504" y="537"/>
                  </a:lnTo>
                  <a:lnTo>
                    <a:pt x="504" y="570"/>
                  </a:lnTo>
                  <a:cubicBezTo>
                    <a:pt x="504" y="580"/>
                    <a:pt x="515" y="591"/>
                    <a:pt x="526" y="602"/>
                  </a:cubicBezTo>
                  <a:cubicBezTo>
                    <a:pt x="526" y="602"/>
                    <a:pt x="526" y="602"/>
                    <a:pt x="537" y="613"/>
                  </a:cubicBezTo>
                  <a:lnTo>
                    <a:pt x="559" y="613"/>
                  </a:lnTo>
                  <a:cubicBezTo>
                    <a:pt x="613" y="591"/>
                    <a:pt x="668" y="559"/>
                    <a:pt x="723" y="526"/>
                  </a:cubicBezTo>
                  <a:cubicBezTo>
                    <a:pt x="734" y="515"/>
                    <a:pt x="755" y="493"/>
                    <a:pt x="766" y="482"/>
                  </a:cubicBezTo>
                  <a:cubicBezTo>
                    <a:pt x="777" y="471"/>
                    <a:pt x="777" y="460"/>
                    <a:pt x="788" y="449"/>
                  </a:cubicBezTo>
                  <a:cubicBezTo>
                    <a:pt x="799" y="438"/>
                    <a:pt x="810" y="438"/>
                    <a:pt x="810" y="427"/>
                  </a:cubicBezTo>
                  <a:cubicBezTo>
                    <a:pt x="821" y="416"/>
                    <a:pt x="821" y="416"/>
                    <a:pt x="832" y="416"/>
                  </a:cubicBezTo>
                  <a:cubicBezTo>
                    <a:pt x="821" y="405"/>
                    <a:pt x="821" y="395"/>
                    <a:pt x="810" y="384"/>
                  </a:cubicBezTo>
                  <a:cubicBezTo>
                    <a:pt x="810" y="340"/>
                    <a:pt x="788" y="296"/>
                    <a:pt x="766" y="263"/>
                  </a:cubicBezTo>
                  <a:cubicBezTo>
                    <a:pt x="755" y="241"/>
                    <a:pt x="745" y="230"/>
                    <a:pt x="745" y="220"/>
                  </a:cubicBezTo>
                  <a:cubicBezTo>
                    <a:pt x="712" y="165"/>
                    <a:pt x="668" y="121"/>
                    <a:pt x="613" y="88"/>
                  </a:cubicBezTo>
                  <a:cubicBezTo>
                    <a:pt x="580" y="66"/>
                    <a:pt x="548" y="45"/>
                    <a:pt x="515" y="34"/>
                  </a:cubicBezTo>
                  <a:cubicBezTo>
                    <a:pt x="493" y="23"/>
                    <a:pt x="471" y="12"/>
                    <a:pt x="449" y="12"/>
                  </a:cubicBezTo>
                  <a:cubicBezTo>
                    <a:pt x="427" y="12"/>
                    <a:pt x="405" y="12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5"/>
            <p:cNvSpPr/>
            <p:nvPr/>
          </p:nvSpPr>
          <p:spPr>
            <a:xfrm>
              <a:off x="8845800" y="103790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0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5"/>
            <p:cNvSpPr/>
            <p:nvPr/>
          </p:nvSpPr>
          <p:spPr>
            <a:xfrm>
              <a:off x="8820375" y="1023600"/>
              <a:ext cx="27650" cy="21975"/>
            </a:xfrm>
            <a:custGeom>
              <a:avLst/>
              <a:gdLst/>
              <a:ahLst/>
              <a:cxnLst/>
              <a:rect l="l" t="t" r="r" b="b"/>
              <a:pathLst>
                <a:path w="1106" h="879" extrusionOk="0">
                  <a:moveTo>
                    <a:pt x="711" y="728"/>
                  </a:moveTo>
                  <a:cubicBezTo>
                    <a:pt x="704" y="730"/>
                    <a:pt x="697" y="733"/>
                    <a:pt x="690" y="736"/>
                  </a:cubicBezTo>
                  <a:lnTo>
                    <a:pt x="701" y="736"/>
                  </a:lnTo>
                  <a:cubicBezTo>
                    <a:pt x="711" y="736"/>
                    <a:pt x="711" y="736"/>
                    <a:pt x="711" y="728"/>
                  </a:cubicBezTo>
                  <a:close/>
                  <a:moveTo>
                    <a:pt x="504" y="170"/>
                  </a:moveTo>
                  <a:cubicBezTo>
                    <a:pt x="512" y="170"/>
                    <a:pt x="520" y="173"/>
                    <a:pt x="526" y="179"/>
                  </a:cubicBezTo>
                  <a:cubicBezTo>
                    <a:pt x="547" y="179"/>
                    <a:pt x="569" y="189"/>
                    <a:pt x="591" y="189"/>
                  </a:cubicBezTo>
                  <a:cubicBezTo>
                    <a:pt x="613" y="189"/>
                    <a:pt x="635" y="200"/>
                    <a:pt x="646" y="211"/>
                  </a:cubicBezTo>
                  <a:cubicBezTo>
                    <a:pt x="679" y="222"/>
                    <a:pt x="711" y="244"/>
                    <a:pt x="755" y="266"/>
                  </a:cubicBezTo>
                  <a:cubicBezTo>
                    <a:pt x="799" y="299"/>
                    <a:pt x="843" y="343"/>
                    <a:pt x="876" y="386"/>
                  </a:cubicBezTo>
                  <a:cubicBezTo>
                    <a:pt x="886" y="408"/>
                    <a:pt x="897" y="419"/>
                    <a:pt x="897" y="441"/>
                  </a:cubicBezTo>
                  <a:cubicBezTo>
                    <a:pt x="930" y="474"/>
                    <a:pt x="941" y="507"/>
                    <a:pt x="941" y="550"/>
                  </a:cubicBezTo>
                  <a:cubicBezTo>
                    <a:pt x="943" y="552"/>
                    <a:pt x="944" y="554"/>
                    <a:pt x="945" y="555"/>
                  </a:cubicBezTo>
                  <a:lnTo>
                    <a:pt x="945" y="555"/>
                  </a:lnTo>
                  <a:cubicBezTo>
                    <a:pt x="945" y="555"/>
                    <a:pt x="945" y="555"/>
                    <a:pt x="944" y="555"/>
                  </a:cubicBezTo>
                  <a:cubicBezTo>
                    <a:pt x="942" y="555"/>
                    <a:pt x="941" y="558"/>
                    <a:pt x="941" y="561"/>
                  </a:cubicBezTo>
                  <a:cubicBezTo>
                    <a:pt x="930" y="572"/>
                    <a:pt x="919" y="572"/>
                    <a:pt x="908" y="583"/>
                  </a:cubicBezTo>
                  <a:cubicBezTo>
                    <a:pt x="908" y="594"/>
                    <a:pt x="897" y="605"/>
                    <a:pt x="886" y="616"/>
                  </a:cubicBezTo>
                  <a:cubicBezTo>
                    <a:pt x="876" y="627"/>
                    <a:pt x="865" y="638"/>
                    <a:pt x="843" y="660"/>
                  </a:cubicBezTo>
                  <a:cubicBezTo>
                    <a:pt x="805" y="688"/>
                    <a:pt x="759" y="708"/>
                    <a:pt x="712" y="727"/>
                  </a:cubicBezTo>
                  <a:lnTo>
                    <a:pt x="712" y="727"/>
                  </a:lnTo>
                  <a:cubicBezTo>
                    <a:pt x="712" y="727"/>
                    <a:pt x="711" y="726"/>
                    <a:pt x="711" y="725"/>
                  </a:cubicBezTo>
                  <a:cubicBezTo>
                    <a:pt x="711" y="726"/>
                    <a:pt x="711" y="727"/>
                    <a:pt x="711" y="728"/>
                  </a:cubicBezTo>
                  <a:lnTo>
                    <a:pt x="711" y="728"/>
                  </a:lnTo>
                  <a:cubicBezTo>
                    <a:pt x="712" y="728"/>
                    <a:pt x="712" y="727"/>
                    <a:pt x="712" y="727"/>
                  </a:cubicBezTo>
                  <a:lnTo>
                    <a:pt x="712" y="727"/>
                  </a:lnTo>
                  <a:cubicBezTo>
                    <a:pt x="713" y="736"/>
                    <a:pt x="722" y="736"/>
                    <a:pt x="722" y="736"/>
                  </a:cubicBezTo>
                  <a:lnTo>
                    <a:pt x="733" y="747"/>
                  </a:lnTo>
                  <a:cubicBezTo>
                    <a:pt x="733" y="747"/>
                    <a:pt x="733" y="752"/>
                    <a:pt x="737" y="752"/>
                  </a:cubicBezTo>
                  <a:cubicBezTo>
                    <a:pt x="738" y="752"/>
                    <a:pt x="741" y="751"/>
                    <a:pt x="744" y="747"/>
                  </a:cubicBezTo>
                  <a:cubicBezTo>
                    <a:pt x="744" y="758"/>
                    <a:pt x="744" y="769"/>
                    <a:pt x="744" y="769"/>
                  </a:cubicBezTo>
                  <a:cubicBezTo>
                    <a:pt x="739" y="780"/>
                    <a:pt x="731" y="783"/>
                    <a:pt x="722" y="783"/>
                  </a:cubicBezTo>
                  <a:cubicBezTo>
                    <a:pt x="714" y="783"/>
                    <a:pt x="706" y="780"/>
                    <a:pt x="701" y="780"/>
                  </a:cubicBezTo>
                  <a:lnTo>
                    <a:pt x="635" y="780"/>
                  </a:lnTo>
                  <a:cubicBezTo>
                    <a:pt x="624" y="780"/>
                    <a:pt x="624" y="780"/>
                    <a:pt x="613" y="769"/>
                  </a:cubicBezTo>
                  <a:cubicBezTo>
                    <a:pt x="613" y="769"/>
                    <a:pt x="613" y="758"/>
                    <a:pt x="602" y="758"/>
                  </a:cubicBezTo>
                  <a:lnTo>
                    <a:pt x="569" y="747"/>
                  </a:lnTo>
                  <a:lnTo>
                    <a:pt x="504" y="736"/>
                  </a:lnTo>
                  <a:lnTo>
                    <a:pt x="449" y="736"/>
                  </a:lnTo>
                  <a:lnTo>
                    <a:pt x="383" y="725"/>
                  </a:lnTo>
                  <a:lnTo>
                    <a:pt x="340" y="714"/>
                  </a:lnTo>
                  <a:cubicBezTo>
                    <a:pt x="307" y="704"/>
                    <a:pt x="274" y="693"/>
                    <a:pt x="241" y="693"/>
                  </a:cubicBezTo>
                  <a:lnTo>
                    <a:pt x="154" y="693"/>
                  </a:lnTo>
                  <a:lnTo>
                    <a:pt x="154" y="671"/>
                  </a:lnTo>
                  <a:cubicBezTo>
                    <a:pt x="165" y="660"/>
                    <a:pt x="154" y="638"/>
                    <a:pt x="154" y="627"/>
                  </a:cubicBezTo>
                  <a:lnTo>
                    <a:pt x="132" y="572"/>
                  </a:lnTo>
                  <a:cubicBezTo>
                    <a:pt x="132" y="561"/>
                    <a:pt x="121" y="550"/>
                    <a:pt x="121" y="550"/>
                  </a:cubicBezTo>
                  <a:cubicBezTo>
                    <a:pt x="121" y="518"/>
                    <a:pt x="121" y="496"/>
                    <a:pt x="132" y="474"/>
                  </a:cubicBezTo>
                  <a:cubicBezTo>
                    <a:pt x="143" y="430"/>
                    <a:pt x="165" y="397"/>
                    <a:pt x="176" y="364"/>
                  </a:cubicBezTo>
                  <a:cubicBezTo>
                    <a:pt x="165" y="354"/>
                    <a:pt x="154" y="343"/>
                    <a:pt x="143" y="332"/>
                  </a:cubicBezTo>
                  <a:lnTo>
                    <a:pt x="143" y="321"/>
                  </a:lnTo>
                  <a:cubicBezTo>
                    <a:pt x="143" y="321"/>
                    <a:pt x="154" y="310"/>
                    <a:pt x="165" y="310"/>
                  </a:cubicBezTo>
                  <a:lnTo>
                    <a:pt x="208" y="310"/>
                  </a:lnTo>
                  <a:cubicBezTo>
                    <a:pt x="208" y="310"/>
                    <a:pt x="208" y="321"/>
                    <a:pt x="208" y="321"/>
                  </a:cubicBezTo>
                  <a:cubicBezTo>
                    <a:pt x="219" y="310"/>
                    <a:pt x="230" y="299"/>
                    <a:pt x="241" y="288"/>
                  </a:cubicBezTo>
                  <a:cubicBezTo>
                    <a:pt x="252" y="277"/>
                    <a:pt x="274" y="266"/>
                    <a:pt x="285" y="255"/>
                  </a:cubicBezTo>
                  <a:cubicBezTo>
                    <a:pt x="296" y="244"/>
                    <a:pt x="307" y="233"/>
                    <a:pt x="329" y="222"/>
                  </a:cubicBezTo>
                  <a:cubicBezTo>
                    <a:pt x="372" y="189"/>
                    <a:pt x="427" y="179"/>
                    <a:pt x="482" y="179"/>
                  </a:cubicBezTo>
                  <a:cubicBezTo>
                    <a:pt x="487" y="173"/>
                    <a:pt x="495" y="170"/>
                    <a:pt x="504" y="170"/>
                  </a:cubicBezTo>
                  <a:close/>
                  <a:moveTo>
                    <a:pt x="457" y="1"/>
                  </a:moveTo>
                  <a:cubicBezTo>
                    <a:pt x="401" y="1"/>
                    <a:pt x="341" y="20"/>
                    <a:pt x="296" y="47"/>
                  </a:cubicBezTo>
                  <a:cubicBezTo>
                    <a:pt x="132" y="124"/>
                    <a:pt x="22" y="288"/>
                    <a:pt x="1" y="474"/>
                  </a:cubicBezTo>
                  <a:lnTo>
                    <a:pt x="1" y="518"/>
                  </a:lnTo>
                  <a:cubicBezTo>
                    <a:pt x="1" y="529"/>
                    <a:pt x="11" y="550"/>
                    <a:pt x="11" y="561"/>
                  </a:cubicBezTo>
                  <a:lnTo>
                    <a:pt x="33" y="616"/>
                  </a:lnTo>
                  <a:lnTo>
                    <a:pt x="33" y="627"/>
                  </a:lnTo>
                  <a:cubicBezTo>
                    <a:pt x="33" y="627"/>
                    <a:pt x="33" y="638"/>
                    <a:pt x="33" y="638"/>
                  </a:cubicBezTo>
                  <a:lnTo>
                    <a:pt x="33" y="693"/>
                  </a:lnTo>
                  <a:cubicBezTo>
                    <a:pt x="33" y="714"/>
                    <a:pt x="44" y="736"/>
                    <a:pt x="66" y="758"/>
                  </a:cubicBezTo>
                  <a:cubicBezTo>
                    <a:pt x="77" y="769"/>
                    <a:pt x="99" y="780"/>
                    <a:pt x="110" y="780"/>
                  </a:cubicBezTo>
                  <a:lnTo>
                    <a:pt x="121" y="780"/>
                  </a:lnTo>
                  <a:cubicBezTo>
                    <a:pt x="154" y="791"/>
                    <a:pt x="176" y="791"/>
                    <a:pt x="208" y="791"/>
                  </a:cubicBezTo>
                  <a:cubicBezTo>
                    <a:pt x="252" y="802"/>
                    <a:pt x="307" y="813"/>
                    <a:pt x="351" y="824"/>
                  </a:cubicBezTo>
                  <a:cubicBezTo>
                    <a:pt x="405" y="835"/>
                    <a:pt x="471" y="846"/>
                    <a:pt x="526" y="857"/>
                  </a:cubicBezTo>
                  <a:lnTo>
                    <a:pt x="602" y="868"/>
                  </a:lnTo>
                  <a:lnTo>
                    <a:pt x="657" y="879"/>
                  </a:lnTo>
                  <a:cubicBezTo>
                    <a:pt x="679" y="879"/>
                    <a:pt x="711" y="868"/>
                    <a:pt x="711" y="857"/>
                  </a:cubicBezTo>
                  <a:cubicBezTo>
                    <a:pt x="777" y="846"/>
                    <a:pt x="832" y="813"/>
                    <a:pt x="876" y="791"/>
                  </a:cubicBezTo>
                  <a:cubicBezTo>
                    <a:pt x="941" y="758"/>
                    <a:pt x="996" y="725"/>
                    <a:pt x="1040" y="682"/>
                  </a:cubicBezTo>
                  <a:cubicBezTo>
                    <a:pt x="1051" y="660"/>
                    <a:pt x="1061" y="649"/>
                    <a:pt x="1061" y="638"/>
                  </a:cubicBezTo>
                  <a:cubicBezTo>
                    <a:pt x="1061" y="616"/>
                    <a:pt x="1072" y="616"/>
                    <a:pt x="1061" y="605"/>
                  </a:cubicBezTo>
                  <a:cubicBezTo>
                    <a:pt x="1061" y="594"/>
                    <a:pt x="1051" y="583"/>
                    <a:pt x="1040" y="583"/>
                  </a:cubicBezTo>
                  <a:lnTo>
                    <a:pt x="1018" y="572"/>
                  </a:lnTo>
                  <a:cubicBezTo>
                    <a:pt x="1061" y="572"/>
                    <a:pt x="1105" y="529"/>
                    <a:pt x="1094" y="496"/>
                  </a:cubicBezTo>
                  <a:cubicBezTo>
                    <a:pt x="1083" y="463"/>
                    <a:pt x="1072" y="430"/>
                    <a:pt x="1061" y="397"/>
                  </a:cubicBezTo>
                  <a:cubicBezTo>
                    <a:pt x="1051" y="364"/>
                    <a:pt x="1029" y="332"/>
                    <a:pt x="1007" y="310"/>
                  </a:cubicBezTo>
                  <a:cubicBezTo>
                    <a:pt x="996" y="288"/>
                    <a:pt x="963" y="266"/>
                    <a:pt x="952" y="244"/>
                  </a:cubicBezTo>
                  <a:cubicBezTo>
                    <a:pt x="930" y="222"/>
                    <a:pt x="908" y="211"/>
                    <a:pt x="897" y="189"/>
                  </a:cubicBezTo>
                  <a:cubicBezTo>
                    <a:pt x="865" y="146"/>
                    <a:pt x="821" y="124"/>
                    <a:pt x="788" y="102"/>
                  </a:cubicBezTo>
                  <a:cubicBezTo>
                    <a:pt x="701" y="47"/>
                    <a:pt x="591" y="4"/>
                    <a:pt x="493" y="4"/>
                  </a:cubicBezTo>
                  <a:cubicBezTo>
                    <a:pt x="481" y="2"/>
                    <a:pt x="469" y="1"/>
                    <a:pt x="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5"/>
            <p:cNvSpPr/>
            <p:nvPr/>
          </p:nvSpPr>
          <p:spPr>
            <a:xfrm>
              <a:off x="8828850" y="1037075"/>
              <a:ext cx="10425" cy="5500"/>
            </a:xfrm>
            <a:custGeom>
              <a:avLst/>
              <a:gdLst/>
              <a:ahLst/>
              <a:cxnLst/>
              <a:rect l="l" t="t" r="r" b="b"/>
              <a:pathLst>
                <a:path w="417" h="220" extrusionOk="0">
                  <a:moveTo>
                    <a:pt x="1" y="0"/>
                  </a:moveTo>
                  <a:cubicBezTo>
                    <a:pt x="1" y="0"/>
                    <a:pt x="1" y="11"/>
                    <a:pt x="22" y="11"/>
                  </a:cubicBezTo>
                  <a:cubicBezTo>
                    <a:pt x="33" y="22"/>
                    <a:pt x="33" y="22"/>
                    <a:pt x="44" y="22"/>
                  </a:cubicBezTo>
                  <a:cubicBezTo>
                    <a:pt x="44" y="22"/>
                    <a:pt x="55" y="33"/>
                    <a:pt x="66" y="44"/>
                  </a:cubicBezTo>
                  <a:lnTo>
                    <a:pt x="99" y="55"/>
                  </a:lnTo>
                  <a:cubicBezTo>
                    <a:pt x="110" y="55"/>
                    <a:pt x="132" y="55"/>
                    <a:pt x="143" y="66"/>
                  </a:cubicBezTo>
                  <a:lnTo>
                    <a:pt x="154" y="66"/>
                  </a:lnTo>
                  <a:cubicBezTo>
                    <a:pt x="154" y="66"/>
                    <a:pt x="165" y="77"/>
                    <a:pt x="165" y="77"/>
                  </a:cubicBezTo>
                  <a:lnTo>
                    <a:pt x="219" y="77"/>
                  </a:lnTo>
                  <a:cubicBezTo>
                    <a:pt x="219" y="77"/>
                    <a:pt x="230" y="77"/>
                    <a:pt x="230" y="88"/>
                  </a:cubicBezTo>
                  <a:lnTo>
                    <a:pt x="230" y="121"/>
                  </a:lnTo>
                  <a:lnTo>
                    <a:pt x="230" y="132"/>
                  </a:lnTo>
                  <a:cubicBezTo>
                    <a:pt x="230" y="143"/>
                    <a:pt x="241" y="143"/>
                    <a:pt x="241" y="154"/>
                  </a:cubicBezTo>
                  <a:lnTo>
                    <a:pt x="252" y="165"/>
                  </a:lnTo>
                  <a:cubicBezTo>
                    <a:pt x="252" y="165"/>
                    <a:pt x="263" y="175"/>
                    <a:pt x="263" y="175"/>
                  </a:cubicBezTo>
                  <a:lnTo>
                    <a:pt x="274" y="186"/>
                  </a:lnTo>
                  <a:cubicBezTo>
                    <a:pt x="274" y="197"/>
                    <a:pt x="285" y="197"/>
                    <a:pt x="285" y="208"/>
                  </a:cubicBezTo>
                  <a:cubicBezTo>
                    <a:pt x="296" y="208"/>
                    <a:pt x="296" y="219"/>
                    <a:pt x="307" y="219"/>
                  </a:cubicBezTo>
                  <a:lnTo>
                    <a:pt x="372" y="219"/>
                  </a:lnTo>
                  <a:cubicBezTo>
                    <a:pt x="383" y="219"/>
                    <a:pt x="405" y="219"/>
                    <a:pt x="416" y="208"/>
                  </a:cubicBezTo>
                  <a:cubicBezTo>
                    <a:pt x="416" y="197"/>
                    <a:pt x="416" y="186"/>
                    <a:pt x="416" y="186"/>
                  </a:cubicBezTo>
                  <a:lnTo>
                    <a:pt x="405" y="186"/>
                  </a:lnTo>
                  <a:lnTo>
                    <a:pt x="394" y="175"/>
                  </a:lnTo>
                  <a:cubicBezTo>
                    <a:pt x="394" y="175"/>
                    <a:pt x="383" y="165"/>
                    <a:pt x="383" y="165"/>
                  </a:cubicBezTo>
                  <a:cubicBezTo>
                    <a:pt x="383" y="165"/>
                    <a:pt x="383" y="175"/>
                    <a:pt x="372" y="175"/>
                  </a:cubicBezTo>
                  <a:lnTo>
                    <a:pt x="329" y="175"/>
                  </a:lnTo>
                  <a:lnTo>
                    <a:pt x="329" y="197"/>
                  </a:lnTo>
                  <a:cubicBezTo>
                    <a:pt x="329" y="197"/>
                    <a:pt x="318" y="197"/>
                    <a:pt x="318" y="186"/>
                  </a:cubicBezTo>
                  <a:cubicBezTo>
                    <a:pt x="296" y="186"/>
                    <a:pt x="296" y="175"/>
                    <a:pt x="285" y="154"/>
                  </a:cubicBezTo>
                  <a:lnTo>
                    <a:pt x="285" y="132"/>
                  </a:lnTo>
                  <a:lnTo>
                    <a:pt x="274" y="132"/>
                  </a:lnTo>
                  <a:lnTo>
                    <a:pt x="274" y="99"/>
                  </a:lnTo>
                  <a:cubicBezTo>
                    <a:pt x="274" y="88"/>
                    <a:pt x="263" y="88"/>
                    <a:pt x="263" y="77"/>
                  </a:cubicBezTo>
                  <a:lnTo>
                    <a:pt x="263" y="66"/>
                  </a:lnTo>
                  <a:cubicBezTo>
                    <a:pt x="252" y="55"/>
                    <a:pt x="252" y="55"/>
                    <a:pt x="241" y="44"/>
                  </a:cubicBezTo>
                  <a:lnTo>
                    <a:pt x="219" y="44"/>
                  </a:lnTo>
                  <a:cubicBezTo>
                    <a:pt x="208" y="50"/>
                    <a:pt x="200" y="52"/>
                    <a:pt x="193" y="52"/>
                  </a:cubicBezTo>
                  <a:cubicBezTo>
                    <a:pt x="187" y="52"/>
                    <a:pt x="181" y="50"/>
                    <a:pt x="176" y="44"/>
                  </a:cubicBezTo>
                  <a:cubicBezTo>
                    <a:pt x="165" y="44"/>
                    <a:pt x="154" y="44"/>
                    <a:pt x="143" y="33"/>
                  </a:cubicBezTo>
                  <a:lnTo>
                    <a:pt x="77" y="33"/>
                  </a:lnTo>
                  <a:cubicBezTo>
                    <a:pt x="66" y="33"/>
                    <a:pt x="66" y="22"/>
                    <a:pt x="66" y="22"/>
                  </a:cubicBezTo>
                  <a:lnTo>
                    <a:pt x="55" y="22"/>
                  </a:lnTo>
                  <a:cubicBezTo>
                    <a:pt x="33" y="11"/>
                    <a:pt x="33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5"/>
            <p:cNvSpPr/>
            <p:nvPr/>
          </p:nvSpPr>
          <p:spPr>
            <a:xfrm>
              <a:off x="8823375" y="1029425"/>
              <a:ext cx="13700" cy="4950"/>
            </a:xfrm>
            <a:custGeom>
              <a:avLst/>
              <a:gdLst/>
              <a:ahLst/>
              <a:cxnLst/>
              <a:rect l="l" t="t" r="r" b="b"/>
              <a:pathLst>
                <a:path w="548" h="198" extrusionOk="0">
                  <a:moveTo>
                    <a:pt x="351" y="0"/>
                  </a:moveTo>
                  <a:cubicBezTo>
                    <a:pt x="340" y="11"/>
                    <a:pt x="329" y="11"/>
                    <a:pt x="318" y="11"/>
                  </a:cubicBezTo>
                  <a:lnTo>
                    <a:pt x="307" y="11"/>
                  </a:lnTo>
                  <a:cubicBezTo>
                    <a:pt x="307" y="17"/>
                    <a:pt x="304" y="19"/>
                    <a:pt x="302" y="19"/>
                  </a:cubicBezTo>
                  <a:cubicBezTo>
                    <a:pt x="299" y="19"/>
                    <a:pt x="296" y="17"/>
                    <a:pt x="296" y="11"/>
                  </a:cubicBezTo>
                  <a:lnTo>
                    <a:pt x="263" y="22"/>
                  </a:lnTo>
                  <a:lnTo>
                    <a:pt x="241" y="22"/>
                  </a:lnTo>
                  <a:lnTo>
                    <a:pt x="220" y="33"/>
                  </a:lnTo>
                  <a:lnTo>
                    <a:pt x="209" y="44"/>
                  </a:lnTo>
                  <a:lnTo>
                    <a:pt x="187" y="55"/>
                  </a:lnTo>
                  <a:lnTo>
                    <a:pt x="99" y="55"/>
                  </a:lnTo>
                  <a:cubicBezTo>
                    <a:pt x="88" y="55"/>
                    <a:pt x="77" y="44"/>
                    <a:pt x="77" y="44"/>
                  </a:cubicBezTo>
                  <a:cubicBezTo>
                    <a:pt x="77" y="33"/>
                    <a:pt x="77" y="22"/>
                    <a:pt x="66" y="22"/>
                  </a:cubicBezTo>
                  <a:lnTo>
                    <a:pt x="23" y="22"/>
                  </a:lnTo>
                  <a:cubicBezTo>
                    <a:pt x="23" y="33"/>
                    <a:pt x="12" y="33"/>
                    <a:pt x="12" y="44"/>
                  </a:cubicBezTo>
                  <a:cubicBezTo>
                    <a:pt x="1" y="44"/>
                    <a:pt x="12" y="44"/>
                    <a:pt x="12" y="55"/>
                  </a:cubicBezTo>
                  <a:cubicBezTo>
                    <a:pt x="23" y="66"/>
                    <a:pt x="34" y="66"/>
                    <a:pt x="45" y="77"/>
                  </a:cubicBezTo>
                  <a:cubicBezTo>
                    <a:pt x="56" y="77"/>
                    <a:pt x="66" y="88"/>
                    <a:pt x="77" y="88"/>
                  </a:cubicBezTo>
                  <a:lnTo>
                    <a:pt x="110" y="110"/>
                  </a:lnTo>
                  <a:lnTo>
                    <a:pt x="165" y="110"/>
                  </a:lnTo>
                  <a:cubicBezTo>
                    <a:pt x="187" y="110"/>
                    <a:pt x="209" y="88"/>
                    <a:pt x="231" y="88"/>
                  </a:cubicBezTo>
                  <a:lnTo>
                    <a:pt x="263" y="88"/>
                  </a:lnTo>
                  <a:cubicBezTo>
                    <a:pt x="274" y="77"/>
                    <a:pt x="274" y="77"/>
                    <a:pt x="274" y="77"/>
                  </a:cubicBezTo>
                  <a:cubicBezTo>
                    <a:pt x="285" y="66"/>
                    <a:pt x="296" y="66"/>
                    <a:pt x="307" y="66"/>
                  </a:cubicBezTo>
                  <a:cubicBezTo>
                    <a:pt x="318" y="66"/>
                    <a:pt x="329" y="55"/>
                    <a:pt x="340" y="55"/>
                  </a:cubicBezTo>
                  <a:lnTo>
                    <a:pt x="362" y="55"/>
                  </a:lnTo>
                  <a:cubicBezTo>
                    <a:pt x="362" y="55"/>
                    <a:pt x="373" y="44"/>
                    <a:pt x="373" y="44"/>
                  </a:cubicBezTo>
                  <a:cubicBezTo>
                    <a:pt x="373" y="44"/>
                    <a:pt x="373" y="66"/>
                    <a:pt x="373" y="88"/>
                  </a:cubicBezTo>
                  <a:cubicBezTo>
                    <a:pt x="373" y="99"/>
                    <a:pt x="373" y="121"/>
                    <a:pt x="373" y="131"/>
                  </a:cubicBezTo>
                  <a:cubicBezTo>
                    <a:pt x="384" y="142"/>
                    <a:pt x="395" y="164"/>
                    <a:pt x="406" y="164"/>
                  </a:cubicBezTo>
                  <a:lnTo>
                    <a:pt x="449" y="164"/>
                  </a:lnTo>
                  <a:cubicBezTo>
                    <a:pt x="449" y="175"/>
                    <a:pt x="460" y="175"/>
                    <a:pt x="471" y="175"/>
                  </a:cubicBezTo>
                  <a:lnTo>
                    <a:pt x="482" y="175"/>
                  </a:lnTo>
                  <a:cubicBezTo>
                    <a:pt x="504" y="186"/>
                    <a:pt x="515" y="186"/>
                    <a:pt x="526" y="197"/>
                  </a:cubicBezTo>
                  <a:cubicBezTo>
                    <a:pt x="526" y="197"/>
                    <a:pt x="548" y="197"/>
                    <a:pt x="548" y="186"/>
                  </a:cubicBezTo>
                  <a:cubicBezTo>
                    <a:pt x="548" y="175"/>
                    <a:pt x="537" y="175"/>
                    <a:pt x="526" y="175"/>
                  </a:cubicBezTo>
                  <a:cubicBezTo>
                    <a:pt x="515" y="164"/>
                    <a:pt x="504" y="164"/>
                    <a:pt x="493" y="164"/>
                  </a:cubicBezTo>
                  <a:cubicBezTo>
                    <a:pt x="493" y="153"/>
                    <a:pt x="482" y="153"/>
                    <a:pt x="471" y="153"/>
                  </a:cubicBezTo>
                  <a:cubicBezTo>
                    <a:pt x="449" y="142"/>
                    <a:pt x="438" y="142"/>
                    <a:pt x="427" y="131"/>
                  </a:cubicBezTo>
                  <a:cubicBezTo>
                    <a:pt x="406" y="131"/>
                    <a:pt x="395" y="121"/>
                    <a:pt x="395" y="110"/>
                  </a:cubicBezTo>
                  <a:cubicBezTo>
                    <a:pt x="395" y="99"/>
                    <a:pt x="395" y="99"/>
                    <a:pt x="395" y="99"/>
                  </a:cubicBezTo>
                  <a:cubicBezTo>
                    <a:pt x="395" y="88"/>
                    <a:pt x="395" y="77"/>
                    <a:pt x="406" y="77"/>
                  </a:cubicBezTo>
                  <a:cubicBezTo>
                    <a:pt x="406" y="66"/>
                    <a:pt x="406" y="66"/>
                    <a:pt x="406" y="55"/>
                  </a:cubicBezTo>
                  <a:cubicBezTo>
                    <a:pt x="406" y="44"/>
                    <a:pt x="395" y="33"/>
                    <a:pt x="395" y="22"/>
                  </a:cubicBezTo>
                  <a:cubicBezTo>
                    <a:pt x="395" y="11"/>
                    <a:pt x="362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2" name="Google Shape;2102;p15"/>
          <p:cNvGrpSpPr/>
          <p:nvPr/>
        </p:nvGrpSpPr>
        <p:grpSpPr>
          <a:xfrm rot="10800000">
            <a:off x="8504800" y="3923475"/>
            <a:ext cx="55825" cy="44400"/>
            <a:chOff x="8347600" y="1441475"/>
            <a:chExt cx="55825" cy="44400"/>
          </a:xfrm>
        </p:grpSpPr>
        <p:sp>
          <p:nvSpPr>
            <p:cNvPr id="2103" name="Google Shape;2103;p15"/>
            <p:cNvSpPr/>
            <p:nvPr/>
          </p:nvSpPr>
          <p:spPr>
            <a:xfrm>
              <a:off x="8358825" y="1445025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2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5"/>
            <p:cNvSpPr/>
            <p:nvPr/>
          </p:nvSpPr>
          <p:spPr>
            <a:xfrm>
              <a:off x="8347600" y="1441475"/>
              <a:ext cx="55825" cy="44400"/>
            </a:xfrm>
            <a:custGeom>
              <a:avLst/>
              <a:gdLst/>
              <a:ahLst/>
              <a:cxnLst/>
              <a:rect l="l" t="t" r="r" b="b"/>
              <a:pathLst>
                <a:path w="2233" h="1776" extrusionOk="0">
                  <a:moveTo>
                    <a:pt x="482" y="219"/>
                  </a:moveTo>
                  <a:cubicBezTo>
                    <a:pt x="504" y="241"/>
                    <a:pt x="526" y="252"/>
                    <a:pt x="559" y="252"/>
                  </a:cubicBezTo>
                  <a:lnTo>
                    <a:pt x="854" y="252"/>
                  </a:lnTo>
                  <a:cubicBezTo>
                    <a:pt x="898" y="252"/>
                    <a:pt x="941" y="263"/>
                    <a:pt x="985" y="274"/>
                  </a:cubicBezTo>
                  <a:lnTo>
                    <a:pt x="1051" y="274"/>
                  </a:lnTo>
                  <a:cubicBezTo>
                    <a:pt x="1084" y="274"/>
                    <a:pt x="1127" y="274"/>
                    <a:pt x="1160" y="285"/>
                  </a:cubicBezTo>
                  <a:cubicBezTo>
                    <a:pt x="1204" y="296"/>
                    <a:pt x="1237" y="307"/>
                    <a:pt x="1259" y="318"/>
                  </a:cubicBezTo>
                  <a:cubicBezTo>
                    <a:pt x="1280" y="318"/>
                    <a:pt x="1270" y="329"/>
                    <a:pt x="1280" y="340"/>
                  </a:cubicBezTo>
                  <a:cubicBezTo>
                    <a:pt x="1280" y="340"/>
                    <a:pt x="1280" y="340"/>
                    <a:pt x="1280" y="351"/>
                  </a:cubicBezTo>
                  <a:lnTo>
                    <a:pt x="1368" y="384"/>
                  </a:lnTo>
                  <a:cubicBezTo>
                    <a:pt x="1434" y="405"/>
                    <a:pt x="1488" y="427"/>
                    <a:pt x="1532" y="449"/>
                  </a:cubicBezTo>
                  <a:cubicBezTo>
                    <a:pt x="1576" y="471"/>
                    <a:pt x="1609" y="493"/>
                    <a:pt x="1641" y="515"/>
                  </a:cubicBezTo>
                  <a:lnTo>
                    <a:pt x="1729" y="559"/>
                  </a:lnTo>
                  <a:cubicBezTo>
                    <a:pt x="1762" y="591"/>
                    <a:pt x="1795" y="613"/>
                    <a:pt x="1827" y="635"/>
                  </a:cubicBezTo>
                  <a:cubicBezTo>
                    <a:pt x="1849" y="657"/>
                    <a:pt x="1871" y="679"/>
                    <a:pt x="1882" y="701"/>
                  </a:cubicBezTo>
                  <a:cubicBezTo>
                    <a:pt x="1915" y="744"/>
                    <a:pt x="1959" y="832"/>
                    <a:pt x="1980" y="876"/>
                  </a:cubicBezTo>
                  <a:cubicBezTo>
                    <a:pt x="1991" y="887"/>
                    <a:pt x="2002" y="909"/>
                    <a:pt x="2002" y="930"/>
                  </a:cubicBezTo>
                  <a:cubicBezTo>
                    <a:pt x="2002" y="941"/>
                    <a:pt x="2002" y="952"/>
                    <a:pt x="2013" y="974"/>
                  </a:cubicBezTo>
                  <a:cubicBezTo>
                    <a:pt x="2046" y="1127"/>
                    <a:pt x="1980" y="1291"/>
                    <a:pt x="1849" y="1379"/>
                  </a:cubicBezTo>
                  <a:cubicBezTo>
                    <a:pt x="1805" y="1423"/>
                    <a:pt x="1762" y="1444"/>
                    <a:pt x="1707" y="1477"/>
                  </a:cubicBezTo>
                  <a:cubicBezTo>
                    <a:pt x="1598" y="1510"/>
                    <a:pt x="1488" y="1543"/>
                    <a:pt x="1379" y="1554"/>
                  </a:cubicBezTo>
                  <a:cubicBezTo>
                    <a:pt x="1324" y="1565"/>
                    <a:pt x="1270" y="1565"/>
                    <a:pt x="1215" y="1565"/>
                  </a:cubicBezTo>
                  <a:lnTo>
                    <a:pt x="1095" y="1554"/>
                  </a:lnTo>
                  <a:lnTo>
                    <a:pt x="952" y="1554"/>
                  </a:lnTo>
                  <a:cubicBezTo>
                    <a:pt x="821" y="1554"/>
                    <a:pt x="690" y="1532"/>
                    <a:pt x="559" y="1499"/>
                  </a:cubicBezTo>
                  <a:cubicBezTo>
                    <a:pt x="537" y="1488"/>
                    <a:pt x="515" y="1477"/>
                    <a:pt x="493" y="1455"/>
                  </a:cubicBezTo>
                  <a:cubicBezTo>
                    <a:pt x="460" y="1423"/>
                    <a:pt x="416" y="1401"/>
                    <a:pt x="384" y="1368"/>
                  </a:cubicBezTo>
                  <a:cubicBezTo>
                    <a:pt x="340" y="1346"/>
                    <a:pt x="307" y="1313"/>
                    <a:pt x="285" y="1280"/>
                  </a:cubicBezTo>
                  <a:cubicBezTo>
                    <a:pt x="241" y="1215"/>
                    <a:pt x="220" y="1138"/>
                    <a:pt x="198" y="1062"/>
                  </a:cubicBezTo>
                  <a:cubicBezTo>
                    <a:pt x="187" y="941"/>
                    <a:pt x="198" y="810"/>
                    <a:pt x="241" y="701"/>
                  </a:cubicBezTo>
                  <a:cubicBezTo>
                    <a:pt x="252" y="657"/>
                    <a:pt x="285" y="635"/>
                    <a:pt x="296" y="591"/>
                  </a:cubicBezTo>
                  <a:cubicBezTo>
                    <a:pt x="329" y="504"/>
                    <a:pt x="373" y="416"/>
                    <a:pt x="438" y="351"/>
                  </a:cubicBezTo>
                  <a:cubicBezTo>
                    <a:pt x="460" y="307"/>
                    <a:pt x="482" y="263"/>
                    <a:pt x="482" y="219"/>
                  </a:cubicBezTo>
                  <a:close/>
                  <a:moveTo>
                    <a:pt x="591" y="1"/>
                  </a:moveTo>
                  <a:cubicBezTo>
                    <a:pt x="559" y="1"/>
                    <a:pt x="526" y="12"/>
                    <a:pt x="493" y="23"/>
                  </a:cubicBezTo>
                  <a:cubicBezTo>
                    <a:pt x="460" y="44"/>
                    <a:pt x="449" y="44"/>
                    <a:pt x="438" y="55"/>
                  </a:cubicBezTo>
                  <a:cubicBezTo>
                    <a:pt x="427" y="66"/>
                    <a:pt x="427" y="88"/>
                    <a:pt x="438" y="110"/>
                  </a:cubicBezTo>
                  <a:cubicBezTo>
                    <a:pt x="438" y="121"/>
                    <a:pt x="438" y="132"/>
                    <a:pt x="438" y="143"/>
                  </a:cubicBezTo>
                  <a:lnTo>
                    <a:pt x="438" y="154"/>
                  </a:lnTo>
                  <a:cubicBezTo>
                    <a:pt x="421" y="141"/>
                    <a:pt x="399" y="135"/>
                    <a:pt x="376" y="135"/>
                  </a:cubicBezTo>
                  <a:cubicBezTo>
                    <a:pt x="341" y="135"/>
                    <a:pt x="305" y="149"/>
                    <a:pt x="285" y="176"/>
                  </a:cubicBezTo>
                  <a:cubicBezTo>
                    <a:pt x="241" y="230"/>
                    <a:pt x="209" y="296"/>
                    <a:pt x="176" y="351"/>
                  </a:cubicBezTo>
                  <a:cubicBezTo>
                    <a:pt x="143" y="416"/>
                    <a:pt x="110" y="482"/>
                    <a:pt x="88" y="548"/>
                  </a:cubicBezTo>
                  <a:cubicBezTo>
                    <a:pt x="66" y="602"/>
                    <a:pt x="66" y="657"/>
                    <a:pt x="55" y="712"/>
                  </a:cubicBezTo>
                  <a:cubicBezTo>
                    <a:pt x="34" y="766"/>
                    <a:pt x="34" y="832"/>
                    <a:pt x="23" y="898"/>
                  </a:cubicBezTo>
                  <a:cubicBezTo>
                    <a:pt x="1" y="996"/>
                    <a:pt x="12" y="1094"/>
                    <a:pt x="45" y="1193"/>
                  </a:cubicBezTo>
                  <a:cubicBezTo>
                    <a:pt x="110" y="1401"/>
                    <a:pt x="274" y="1587"/>
                    <a:pt x="471" y="1674"/>
                  </a:cubicBezTo>
                  <a:cubicBezTo>
                    <a:pt x="504" y="1696"/>
                    <a:pt x="548" y="1707"/>
                    <a:pt x="580" y="1718"/>
                  </a:cubicBezTo>
                  <a:lnTo>
                    <a:pt x="679" y="1729"/>
                  </a:lnTo>
                  <a:cubicBezTo>
                    <a:pt x="745" y="1740"/>
                    <a:pt x="810" y="1751"/>
                    <a:pt x="865" y="1751"/>
                  </a:cubicBezTo>
                  <a:cubicBezTo>
                    <a:pt x="958" y="1768"/>
                    <a:pt x="1051" y="1776"/>
                    <a:pt x="1144" y="1776"/>
                  </a:cubicBezTo>
                  <a:cubicBezTo>
                    <a:pt x="1410" y="1776"/>
                    <a:pt x="1671" y="1708"/>
                    <a:pt x="1915" y="1587"/>
                  </a:cubicBezTo>
                  <a:cubicBezTo>
                    <a:pt x="1991" y="1532"/>
                    <a:pt x="2057" y="1455"/>
                    <a:pt x="2112" y="1379"/>
                  </a:cubicBezTo>
                  <a:cubicBezTo>
                    <a:pt x="2188" y="1280"/>
                    <a:pt x="2232" y="1160"/>
                    <a:pt x="2232" y="1040"/>
                  </a:cubicBezTo>
                  <a:cubicBezTo>
                    <a:pt x="2232" y="1029"/>
                    <a:pt x="2232" y="1018"/>
                    <a:pt x="2232" y="1018"/>
                  </a:cubicBezTo>
                  <a:cubicBezTo>
                    <a:pt x="2232" y="952"/>
                    <a:pt x="2221" y="887"/>
                    <a:pt x="2188" y="821"/>
                  </a:cubicBezTo>
                  <a:cubicBezTo>
                    <a:pt x="2145" y="712"/>
                    <a:pt x="2079" y="602"/>
                    <a:pt x="1991" y="515"/>
                  </a:cubicBezTo>
                  <a:cubicBezTo>
                    <a:pt x="1904" y="427"/>
                    <a:pt x="1795" y="340"/>
                    <a:pt x="1663" y="285"/>
                  </a:cubicBezTo>
                  <a:cubicBezTo>
                    <a:pt x="1455" y="176"/>
                    <a:pt x="1226" y="99"/>
                    <a:pt x="985" y="66"/>
                  </a:cubicBezTo>
                  <a:cubicBezTo>
                    <a:pt x="854" y="34"/>
                    <a:pt x="723" y="12"/>
                    <a:pt x="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5"/>
            <p:cNvSpPr/>
            <p:nvPr/>
          </p:nvSpPr>
          <p:spPr>
            <a:xfrm>
              <a:off x="8361550" y="1447775"/>
              <a:ext cx="19175" cy="31575"/>
            </a:xfrm>
            <a:custGeom>
              <a:avLst/>
              <a:gdLst/>
              <a:ahLst/>
              <a:cxnLst/>
              <a:rect l="l" t="t" r="r" b="b"/>
              <a:pathLst>
                <a:path w="767" h="1263" extrusionOk="0">
                  <a:moveTo>
                    <a:pt x="438" y="0"/>
                  </a:moveTo>
                  <a:lnTo>
                    <a:pt x="351" y="44"/>
                  </a:lnTo>
                  <a:lnTo>
                    <a:pt x="307" y="44"/>
                  </a:lnTo>
                  <a:cubicBezTo>
                    <a:pt x="252" y="77"/>
                    <a:pt x="197" y="110"/>
                    <a:pt x="154" y="164"/>
                  </a:cubicBezTo>
                  <a:cubicBezTo>
                    <a:pt x="121" y="186"/>
                    <a:pt x="88" y="219"/>
                    <a:pt x="66" y="263"/>
                  </a:cubicBezTo>
                  <a:lnTo>
                    <a:pt x="66" y="307"/>
                  </a:lnTo>
                  <a:lnTo>
                    <a:pt x="66" y="328"/>
                  </a:lnTo>
                  <a:cubicBezTo>
                    <a:pt x="55" y="361"/>
                    <a:pt x="44" y="394"/>
                    <a:pt x="33" y="438"/>
                  </a:cubicBezTo>
                  <a:cubicBezTo>
                    <a:pt x="22" y="471"/>
                    <a:pt x="22" y="482"/>
                    <a:pt x="12" y="514"/>
                  </a:cubicBezTo>
                  <a:cubicBezTo>
                    <a:pt x="12" y="525"/>
                    <a:pt x="12" y="525"/>
                    <a:pt x="12" y="536"/>
                  </a:cubicBezTo>
                  <a:cubicBezTo>
                    <a:pt x="1" y="558"/>
                    <a:pt x="1" y="580"/>
                    <a:pt x="12" y="602"/>
                  </a:cubicBezTo>
                  <a:cubicBezTo>
                    <a:pt x="12" y="624"/>
                    <a:pt x="12" y="657"/>
                    <a:pt x="22" y="678"/>
                  </a:cubicBezTo>
                  <a:cubicBezTo>
                    <a:pt x="22" y="733"/>
                    <a:pt x="33" y="788"/>
                    <a:pt x="55" y="832"/>
                  </a:cubicBezTo>
                  <a:cubicBezTo>
                    <a:pt x="66" y="886"/>
                    <a:pt x="77" y="930"/>
                    <a:pt x="99" y="974"/>
                  </a:cubicBezTo>
                  <a:cubicBezTo>
                    <a:pt x="132" y="996"/>
                    <a:pt x="143" y="1039"/>
                    <a:pt x="176" y="1061"/>
                  </a:cubicBezTo>
                  <a:cubicBezTo>
                    <a:pt x="187" y="1072"/>
                    <a:pt x="208" y="1083"/>
                    <a:pt x="219" y="1083"/>
                  </a:cubicBezTo>
                  <a:lnTo>
                    <a:pt x="241" y="1116"/>
                  </a:lnTo>
                  <a:cubicBezTo>
                    <a:pt x="263" y="1116"/>
                    <a:pt x="274" y="1116"/>
                    <a:pt x="285" y="1127"/>
                  </a:cubicBezTo>
                  <a:cubicBezTo>
                    <a:pt x="296" y="1138"/>
                    <a:pt x="329" y="1160"/>
                    <a:pt x="351" y="1171"/>
                  </a:cubicBezTo>
                  <a:cubicBezTo>
                    <a:pt x="383" y="1182"/>
                    <a:pt x="383" y="1182"/>
                    <a:pt x="394" y="1182"/>
                  </a:cubicBezTo>
                  <a:cubicBezTo>
                    <a:pt x="449" y="1203"/>
                    <a:pt x="482" y="1225"/>
                    <a:pt x="526" y="1258"/>
                  </a:cubicBezTo>
                  <a:cubicBezTo>
                    <a:pt x="533" y="1258"/>
                    <a:pt x="545" y="1263"/>
                    <a:pt x="556" y="1263"/>
                  </a:cubicBezTo>
                  <a:cubicBezTo>
                    <a:pt x="561" y="1263"/>
                    <a:pt x="566" y="1262"/>
                    <a:pt x="569" y="1258"/>
                  </a:cubicBezTo>
                  <a:cubicBezTo>
                    <a:pt x="569" y="1236"/>
                    <a:pt x="526" y="1214"/>
                    <a:pt x="493" y="1203"/>
                  </a:cubicBezTo>
                  <a:cubicBezTo>
                    <a:pt x="471" y="1192"/>
                    <a:pt x="449" y="1182"/>
                    <a:pt x="416" y="1171"/>
                  </a:cubicBezTo>
                  <a:cubicBezTo>
                    <a:pt x="405" y="1149"/>
                    <a:pt x="372" y="1138"/>
                    <a:pt x="340" y="1127"/>
                  </a:cubicBezTo>
                  <a:cubicBezTo>
                    <a:pt x="296" y="1105"/>
                    <a:pt x="252" y="1083"/>
                    <a:pt x="219" y="1050"/>
                  </a:cubicBezTo>
                  <a:cubicBezTo>
                    <a:pt x="176" y="1017"/>
                    <a:pt x="143" y="985"/>
                    <a:pt x="121" y="941"/>
                  </a:cubicBezTo>
                  <a:cubicBezTo>
                    <a:pt x="121" y="930"/>
                    <a:pt x="110" y="908"/>
                    <a:pt x="110" y="897"/>
                  </a:cubicBezTo>
                  <a:cubicBezTo>
                    <a:pt x="110" y="897"/>
                    <a:pt x="110" y="886"/>
                    <a:pt x="99" y="886"/>
                  </a:cubicBezTo>
                  <a:cubicBezTo>
                    <a:pt x="99" y="864"/>
                    <a:pt x="88" y="842"/>
                    <a:pt x="88" y="821"/>
                  </a:cubicBezTo>
                  <a:lnTo>
                    <a:pt x="88" y="777"/>
                  </a:lnTo>
                  <a:cubicBezTo>
                    <a:pt x="88" y="766"/>
                    <a:pt x="77" y="733"/>
                    <a:pt x="77" y="711"/>
                  </a:cubicBezTo>
                  <a:cubicBezTo>
                    <a:pt x="66" y="678"/>
                    <a:pt x="66" y="646"/>
                    <a:pt x="77" y="613"/>
                  </a:cubicBezTo>
                  <a:cubicBezTo>
                    <a:pt x="77" y="580"/>
                    <a:pt x="77" y="547"/>
                    <a:pt x="88" y="514"/>
                  </a:cubicBezTo>
                  <a:cubicBezTo>
                    <a:pt x="88" y="503"/>
                    <a:pt x="88" y="492"/>
                    <a:pt x="88" y="492"/>
                  </a:cubicBezTo>
                  <a:cubicBezTo>
                    <a:pt x="99" y="471"/>
                    <a:pt x="99" y="449"/>
                    <a:pt x="110" y="438"/>
                  </a:cubicBezTo>
                  <a:cubicBezTo>
                    <a:pt x="121" y="405"/>
                    <a:pt x="132" y="372"/>
                    <a:pt x="143" y="339"/>
                  </a:cubicBezTo>
                  <a:cubicBezTo>
                    <a:pt x="154" y="328"/>
                    <a:pt x="165" y="307"/>
                    <a:pt x="176" y="296"/>
                  </a:cubicBezTo>
                  <a:cubicBezTo>
                    <a:pt x="176" y="285"/>
                    <a:pt x="187" y="263"/>
                    <a:pt x="197" y="252"/>
                  </a:cubicBezTo>
                  <a:cubicBezTo>
                    <a:pt x="208" y="241"/>
                    <a:pt x="219" y="219"/>
                    <a:pt x="230" y="208"/>
                  </a:cubicBezTo>
                  <a:cubicBezTo>
                    <a:pt x="241" y="197"/>
                    <a:pt x="252" y="175"/>
                    <a:pt x="263" y="153"/>
                  </a:cubicBezTo>
                  <a:cubicBezTo>
                    <a:pt x="274" y="142"/>
                    <a:pt x="296" y="132"/>
                    <a:pt x="318" y="121"/>
                  </a:cubicBezTo>
                  <a:cubicBezTo>
                    <a:pt x="329" y="110"/>
                    <a:pt x="351" y="99"/>
                    <a:pt x="372" y="99"/>
                  </a:cubicBezTo>
                  <a:cubicBezTo>
                    <a:pt x="394" y="88"/>
                    <a:pt x="416" y="77"/>
                    <a:pt x="438" y="77"/>
                  </a:cubicBezTo>
                  <a:lnTo>
                    <a:pt x="460" y="77"/>
                  </a:lnTo>
                  <a:lnTo>
                    <a:pt x="504" y="66"/>
                  </a:lnTo>
                  <a:lnTo>
                    <a:pt x="537" y="66"/>
                  </a:lnTo>
                  <a:cubicBezTo>
                    <a:pt x="569" y="66"/>
                    <a:pt x="602" y="77"/>
                    <a:pt x="624" y="88"/>
                  </a:cubicBezTo>
                  <a:cubicBezTo>
                    <a:pt x="657" y="99"/>
                    <a:pt x="690" y="121"/>
                    <a:pt x="712" y="142"/>
                  </a:cubicBezTo>
                  <a:lnTo>
                    <a:pt x="755" y="142"/>
                  </a:lnTo>
                  <a:cubicBezTo>
                    <a:pt x="744" y="132"/>
                    <a:pt x="766" y="132"/>
                    <a:pt x="755" y="121"/>
                  </a:cubicBezTo>
                  <a:cubicBezTo>
                    <a:pt x="755" y="110"/>
                    <a:pt x="755" y="110"/>
                    <a:pt x="766" y="99"/>
                  </a:cubicBezTo>
                  <a:cubicBezTo>
                    <a:pt x="755" y="99"/>
                    <a:pt x="755" y="88"/>
                    <a:pt x="766" y="77"/>
                  </a:cubicBezTo>
                  <a:cubicBezTo>
                    <a:pt x="755" y="77"/>
                    <a:pt x="755" y="66"/>
                    <a:pt x="766" y="66"/>
                  </a:cubicBezTo>
                  <a:cubicBezTo>
                    <a:pt x="744" y="55"/>
                    <a:pt x="755" y="44"/>
                    <a:pt x="733" y="44"/>
                  </a:cubicBezTo>
                  <a:cubicBezTo>
                    <a:pt x="722" y="33"/>
                    <a:pt x="679" y="22"/>
                    <a:pt x="646" y="11"/>
                  </a:cubicBezTo>
                  <a:cubicBezTo>
                    <a:pt x="602" y="0"/>
                    <a:pt x="569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6" name="Google Shape;2106;p15"/>
          <p:cNvGrpSpPr/>
          <p:nvPr/>
        </p:nvGrpSpPr>
        <p:grpSpPr>
          <a:xfrm rot="10800000">
            <a:off x="8510138" y="4715425"/>
            <a:ext cx="80675" cy="73725"/>
            <a:chOff x="7502975" y="324575"/>
            <a:chExt cx="80675" cy="73725"/>
          </a:xfrm>
        </p:grpSpPr>
        <p:sp>
          <p:nvSpPr>
            <p:cNvPr id="2107" name="Google Shape;2107;p15"/>
            <p:cNvSpPr/>
            <p:nvPr/>
          </p:nvSpPr>
          <p:spPr>
            <a:xfrm>
              <a:off x="7577075" y="361425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1" y="1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5"/>
            <p:cNvSpPr/>
            <p:nvPr/>
          </p:nvSpPr>
          <p:spPr>
            <a:xfrm>
              <a:off x="7515000" y="337350"/>
              <a:ext cx="4125" cy="6600"/>
            </a:xfrm>
            <a:custGeom>
              <a:avLst/>
              <a:gdLst/>
              <a:ahLst/>
              <a:cxnLst/>
              <a:rect l="l" t="t" r="r" b="b"/>
              <a:pathLst>
                <a:path w="165" h="264" extrusionOk="0">
                  <a:moveTo>
                    <a:pt x="165" y="1"/>
                  </a:moveTo>
                  <a:cubicBezTo>
                    <a:pt x="143" y="1"/>
                    <a:pt x="132" y="12"/>
                    <a:pt x="121" y="23"/>
                  </a:cubicBezTo>
                  <a:cubicBezTo>
                    <a:pt x="88" y="23"/>
                    <a:pt x="66" y="23"/>
                    <a:pt x="44" y="1"/>
                  </a:cubicBezTo>
                  <a:lnTo>
                    <a:pt x="44" y="1"/>
                  </a:lnTo>
                  <a:cubicBezTo>
                    <a:pt x="55" y="45"/>
                    <a:pt x="55" y="99"/>
                    <a:pt x="44" y="143"/>
                  </a:cubicBezTo>
                  <a:cubicBezTo>
                    <a:pt x="22" y="187"/>
                    <a:pt x="11" y="220"/>
                    <a:pt x="0" y="263"/>
                  </a:cubicBezTo>
                  <a:cubicBezTo>
                    <a:pt x="22" y="220"/>
                    <a:pt x="44" y="187"/>
                    <a:pt x="66" y="143"/>
                  </a:cubicBezTo>
                  <a:cubicBezTo>
                    <a:pt x="88" y="99"/>
                    <a:pt x="121" y="45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5"/>
            <p:cNvSpPr/>
            <p:nvPr/>
          </p:nvSpPr>
          <p:spPr>
            <a:xfrm>
              <a:off x="7512275" y="333250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0" y="1"/>
                  </a:moveTo>
                  <a:lnTo>
                    <a:pt x="11" y="12"/>
                  </a:lnTo>
                  <a:cubicBezTo>
                    <a:pt x="11" y="12"/>
                    <a:pt x="11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5"/>
            <p:cNvSpPr/>
            <p:nvPr/>
          </p:nvSpPr>
          <p:spPr>
            <a:xfrm>
              <a:off x="7502975" y="324575"/>
              <a:ext cx="80675" cy="73725"/>
            </a:xfrm>
            <a:custGeom>
              <a:avLst/>
              <a:gdLst/>
              <a:ahLst/>
              <a:cxnLst/>
              <a:rect l="l" t="t" r="r" b="b"/>
              <a:pathLst>
                <a:path w="3227" h="2949" extrusionOk="0">
                  <a:moveTo>
                    <a:pt x="1072" y="271"/>
                  </a:moveTo>
                  <a:cubicBezTo>
                    <a:pt x="1127" y="282"/>
                    <a:pt x="1181" y="282"/>
                    <a:pt x="1225" y="304"/>
                  </a:cubicBezTo>
                  <a:cubicBezTo>
                    <a:pt x="1324" y="315"/>
                    <a:pt x="1411" y="348"/>
                    <a:pt x="1499" y="381"/>
                  </a:cubicBezTo>
                  <a:cubicBezTo>
                    <a:pt x="1521" y="392"/>
                    <a:pt x="1553" y="413"/>
                    <a:pt x="1575" y="424"/>
                  </a:cubicBezTo>
                  <a:cubicBezTo>
                    <a:pt x="1608" y="435"/>
                    <a:pt x="1619" y="435"/>
                    <a:pt x="1641" y="446"/>
                  </a:cubicBezTo>
                  <a:cubicBezTo>
                    <a:pt x="1663" y="457"/>
                    <a:pt x="1674" y="479"/>
                    <a:pt x="1696" y="490"/>
                  </a:cubicBezTo>
                  <a:cubicBezTo>
                    <a:pt x="1772" y="545"/>
                    <a:pt x="1849" y="599"/>
                    <a:pt x="1914" y="665"/>
                  </a:cubicBezTo>
                  <a:cubicBezTo>
                    <a:pt x="1980" y="720"/>
                    <a:pt x="2024" y="796"/>
                    <a:pt x="2067" y="873"/>
                  </a:cubicBezTo>
                  <a:lnTo>
                    <a:pt x="2100" y="895"/>
                  </a:lnTo>
                  <a:lnTo>
                    <a:pt x="2264" y="1026"/>
                  </a:lnTo>
                  <a:cubicBezTo>
                    <a:pt x="2297" y="1059"/>
                    <a:pt x="2319" y="1092"/>
                    <a:pt x="2352" y="1124"/>
                  </a:cubicBezTo>
                  <a:cubicBezTo>
                    <a:pt x="2428" y="1212"/>
                    <a:pt x="2516" y="1277"/>
                    <a:pt x="2603" y="1343"/>
                  </a:cubicBezTo>
                  <a:lnTo>
                    <a:pt x="2691" y="1398"/>
                  </a:lnTo>
                  <a:lnTo>
                    <a:pt x="2691" y="1409"/>
                  </a:lnTo>
                  <a:cubicBezTo>
                    <a:pt x="2713" y="1431"/>
                    <a:pt x="2735" y="1442"/>
                    <a:pt x="2756" y="1452"/>
                  </a:cubicBezTo>
                  <a:lnTo>
                    <a:pt x="2800" y="1485"/>
                  </a:lnTo>
                  <a:lnTo>
                    <a:pt x="2767" y="1529"/>
                  </a:lnTo>
                  <a:lnTo>
                    <a:pt x="2767" y="1562"/>
                  </a:lnTo>
                  <a:cubicBezTo>
                    <a:pt x="2735" y="1595"/>
                    <a:pt x="2724" y="1638"/>
                    <a:pt x="2724" y="1693"/>
                  </a:cubicBezTo>
                  <a:lnTo>
                    <a:pt x="2691" y="1857"/>
                  </a:lnTo>
                  <a:lnTo>
                    <a:pt x="2691" y="1934"/>
                  </a:lnTo>
                  <a:cubicBezTo>
                    <a:pt x="2680" y="1945"/>
                    <a:pt x="2680" y="1956"/>
                    <a:pt x="2691" y="1967"/>
                  </a:cubicBezTo>
                  <a:cubicBezTo>
                    <a:pt x="2691" y="1967"/>
                    <a:pt x="2691" y="1977"/>
                    <a:pt x="2680" y="1977"/>
                  </a:cubicBezTo>
                  <a:lnTo>
                    <a:pt x="2636" y="2032"/>
                  </a:lnTo>
                  <a:cubicBezTo>
                    <a:pt x="2603" y="2065"/>
                    <a:pt x="2571" y="2098"/>
                    <a:pt x="2538" y="2131"/>
                  </a:cubicBezTo>
                  <a:cubicBezTo>
                    <a:pt x="2417" y="2229"/>
                    <a:pt x="2286" y="2317"/>
                    <a:pt x="2144" y="2404"/>
                  </a:cubicBezTo>
                  <a:cubicBezTo>
                    <a:pt x="2089" y="2437"/>
                    <a:pt x="2024" y="2470"/>
                    <a:pt x="1947" y="2481"/>
                  </a:cubicBezTo>
                  <a:cubicBezTo>
                    <a:pt x="1903" y="2492"/>
                    <a:pt x="1838" y="2502"/>
                    <a:pt x="1794" y="2502"/>
                  </a:cubicBezTo>
                  <a:cubicBezTo>
                    <a:pt x="1739" y="2524"/>
                    <a:pt x="1674" y="2524"/>
                    <a:pt x="1619" y="2535"/>
                  </a:cubicBezTo>
                  <a:cubicBezTo>
                    <a:pt x="1521" y="2535"/>
                    <a:pt x="1433" y="2513"/>
                    <a:pt x="1346" y="2492"/>
                  </a:cubicBezTo>
                  <a:cubicBezTo>
                    <a:pt x="1291" y="2507"/>
                    <a:pt x="1237" y="2522"/>
                    <a:pt x="1206" y="2522"/>
                  </a:cubicBezTo>
                  <a:cubicBezTo>
                    <a:pt x="1194" y="2522"/>
                    <a:pt x="1185" y="2520"/>
                    <a:pt x="1181" y="2513"/>
                  </a:cubicBezTo>
                  <a:cubicBezTo>
                    <a:pt x="1171" y="2481"/>
                    <a:pt x="1225" y="2481"/>
                    <a:pt x="1247" y="2448"/>
                  </a:cubicBezTo>
                  <a:cubicBezTo>
                    <a:pt x="1214" y="2437"/>
                    <a:pt x="1181" y="2426"/>
                    <a:pt x="1149" y="2404"/>
                  </a:cubicBezTo>
                  <a:cubicBezTo>
                    <a:pt x="1105" y="2382"/>
                    <a:pt x="1072" y="2349"/>
                    <a:pt x="1039" y="2317"/>
                  </a:cubicBezTo>
                  <a:cubicBezTo>
                    <a:pt x="996" y="2262"/>
                    <a:pt x="952" y="2218"/>
                    <a:pt x="897" y="2185"/>
                  </a:cubicBezTo>
                  <a:cubicBezTo>
                    <a:pt x="831" y="2142"/>
                    <a:pt x="788" y="2098"/>
                    <a:pt x="755" y="2043"/>
                  </a:cubicBezTo>
                  <a:cubicBezTo>
                    <a:pt x="744" y="2021"/>
                    <a:pt x="722" y="1988"/>
                    <a:pt x="711" y="1967"/>
                  </a:cubicBezTo>
                  <a:lnTo>
                    <a:pt x="667" y="1890"/>
                  </a:lnTo>
                  <a:lnTo>
                    <a:pt x="580" y="1726"/>
                  </a:lnTo>
                  <a:lnTo>
                    <a:pt x="580" y="1726"/>
                  </a:lnTo>
                  <a:cubicBezTo>
                    <a:pt x="580" y="1748"/>
                    <a:pt x="591" y="1770"/>
                    <a:pt x="602" y="1781"/>
                  </a:cubicBezTo>
                  <a:lnTo>
                    <a:pt x="602" y="1846"/>
                  </a:lnTo>
                  <a:cubicBezTo>
                    <a:pt x="580" y="1857"/>
                    <a:pt x="558" y="1879"/>
                    <a:pt x="547" y="1912"/>
                  </a:cubicBezTo>
                  <a:cubicBezTo>
                    <a:pt x="536" y="1912"/>
                    <a:pt x="525" y="1923"/>
                    <a:pt x="514" y="1934"/>
                  </a:cubicBezTo>
                  <a:cubicBezTo>
                    <a:pt x="503" y="1945"/>
                    <a:pt x="481" y="1934"/>
                    <a:pt x="492" y="1967"/>
                  </a:cubicBezTo>
                  <a:lnTo>
                    <a:pt x="416" y="1912"/>
                  </a:lnTo>
                  <a:cubicBezTo>
                    <a:pt x="394" y="1813"/>
                    <a:pt x="394" y="1704"/>
                    <a:pt x="394" y="1595"/>
                  </a:cubicBezTo>
                  <a:cubicBezTo>
                    <a:pt x="394" y="1507"/>
                    <a:pt x="383" y="1420"/>
                    <a:pt x="383" y="1321"/>
                  </a:cubicBezTo>
                  <a:cubicBezTo>
                    <a:pt x="383" y="1288"/>
                    <a:pt x="383" y="1256"/>
                    <a:pt x="394" y="1223"/>
                  </a:cubicBezTo>
                  <a:cubicBezTo>
                    <a:pt x="405" y="1201"/>
                    <a:pt x="394" y="1146"/>
                    <a:pt x="394" y="1092"/>
                  </a:cubicBezTo>
                  <a:cubicBezTo>
                    <a:pt x="394" y="1070"/>
                    <a:pt x="405" y="1048"/>
                    <a:pt x="405" y="1015"/>
                  </a:cubicBezTo>
                  <a:cubicBezTo>
                    <a:pt x="416" y="949"/>
                    <a:pt x="438" y="884"/>
                    <a:pt x="460" y="818"/>
                  </a:cubicBezTo>
                  <a:cubicBezTo>
                    <a:pt x="460" y="807"/>
                    <a:pt x="471" y="785"/>
                    <a:pt x="481" y="774"/>
                  </a:cubicBezTo>
                  <a:cubicBezTo>
                    <a:pt x="492" y="731"/>
                    <a:pt x="503" y="698"/>
                    <a:pt x="525" y="654"/>
                  </a:cubicBezTo>
                  <a:cubicBezTo>
                    <a:pt x="536" y="599"/>
                    <a:pt x="536" y="556"/>
                    <a:pt x="525" y="512"/>
                  </a:cubicBezTo>
                  <a:lnTo>
                    <a:pt x="525" y="512"/>
                  </a:lnTo>
                  <a:cubicBezTo>
                    <a:pt x="538" y="525"/>
                    <a:pt x="551" y="530"/>
                    <a:pt x="566" y="530"/>
                  </a:cubicBezTo>
                  <a:cubicBezTo>
                    <a:pt x="576" y="530"/>
                    <a:pt x="588" y="527"/>
                    <a:pt x="602" y="523"/>
                  </a:cubicBezTo>
                  <a:cubicBezTo>
                    <a:pt x="613" y="523"/>
                    <a:pt x="624" y="512"/>
                    <a:pt x="646" y="512"/>
                  </a:cubicBezTo>
                  <a:lnTo>
                    <a:pt x="646" y="501"/>
                  </a:lnTo>
                  <a:cubicBezTo>
                    <a:pt x="689" y="457"/>
                    <a:pt x="733" y="413"/>
                    <a:pt x="788" y="370"/>
                  </a:cubicBezTo>
                  <a:cubicBezTo>
                    <a:pt x="821" y="337"/>
                    <a:pt x="875" y="326"/>
                    <a:pt x="919" y="304"/>
                  </a:cubicBezTo>
                  <a:cubicBezTo>
                    <a:pt x="963" y="293"/>
                    <a:pt x="1017" y="282"/>
                    <a:pt x="1072" y="271"/>
                  </a:cubicBezTo>
                  <a:close/>
                  <a:moveTo>
                    <a:pt x="878" y="1"/>
                  </a:moveTo>
                  <a:cubicBezTo>
                    <a:pt x="755" y="1"/>
                    <a:pt x="629" y="15"/>
                    <a:pt x="503" y="42"/>
                  </a:cubicBezTo>
                  <a:cubicBezTo>
                    <a:pt x="449" y="63"/>
                    <a:pt x="405" y="85"/>
                    <a:pt x="372" y="129"/>
                  </a:cubicBezTo>
                  <a:cubicBezTo>
                    <a:pt x="339" y="162"/>
                    <a:pt x="317" y="162"/>
                    <a:pt x="317" y="184"/>
                  </a:cubicBezTo>
                  <a:cubicBezTo>
                    <a:pt x="306" y="227"/>
                    <a:pt x="317" y="271"/>
                    <a:pt x="328" y="304"/>
                  </a:cubicBezTo>
                  <a:cubicBezTo>
                    <a:pt x="339" y="315"/>
                    <a:pt x="350" y="337"/>
                    <a:pt x="361" y="359"/>
                  </a:cubicBezTo>
                  <a:lnTo>
                    <a:pt x="372" y="370"/>
                  </a:lnTo>
                  <a:lnTo>
                    <a:pt x="361" y="370"/>
                  </a:lnTo>
                  <a:cubicBezTo>
                    <a:pt x="332" y="357"/>
                    <a:pt x="302" y="351"/>
                    <a:pt x="272" y="351"/>
                  </a:cubicBezTo>
                  <a:cubicBezTo>
                    <a:pt x="198" y="351"/>
                    <a:pt x="126" y="387"/>
                    <a:pt x="88" y="457"/>
                  </a:cubicBezTo>
                  <a:cubicBezTo>
                    <a:pt x="55" y="556"/>
                    <a:pt x="33" y="665"/>
                    <a:pt x="22" y="774"/>
                  </a:cubicBezTo>
                  <a:cubicBezTo>
                    <a:pt x="11" y="873"/>
                    <a:pt x="0" y="993"/>
                    <a:pt x="11" y="1102"/>
                  </a:cubicBezTo>
                  <a:cubicBezTo>
                    <a:pt x="11" y="1190"/>
                    <a:pt x="55" y="1267"/>
                    <a:pt x="66" y="1354"/>
                  </a:cubicBezTo>
                  <a:cubicBezTo>
                    <a:pt x="77" y="1431"/>
                    <a:pt x="110" y="1518"/>
                    <a:pt x="121" y="1617"/>
                  </a:cubicBezTo>
                  <a:cubicBezTo>
                    <a:pt x="142" y="1748"/>
                    <a:pt x="197" y="1879"/>
                    <a:pt x="274" y="1999"/>
                  </a:cubicBezTo>
                  <a:cubicBezTo>
                    <a:pt x="317" y="2065"/>
                    <a:pt x="339" y="2142"/>
                    <a:pt x="383" y="2207"/>
                  </a:cubicBezTo>
                  <a:lnTo>
                    <a:pt x="525" y="2404"/>
                  </a:lnTo>
                  <a:cubicBezTo>
                    <a:pt x="624" y="2535"/>
                    <a:pt x="744" y="2645"/>
                    <a:pt x="875" y="2732"/>
                  </a:cubicBezTo>
                  <a:cubicBezTo>
                    <a:pt x="1061" y="2852"/>
                    <a:pt x="1258" y="2918"/>
                    <a:pt x="1477" y="2940"/>
                  </a:cubicBezTo>
                  <a:cubicBezTo>
                    <a:pt x="1526" y="2946"/>
                    <a:pt x="1574" y="2948"/>
                    <a:pt x="1623" y="2948"/>
                  </a:cubicBezTo>
                  <a:cubicBezTo>
                    <a:pt x="1858" y="2948"/>
                    <a:pt x="2089" y="2885"/>
                    <a:pt x="2297" y="2776"/>
                  </a:cubicBezTo>
                  <a:cubicBezTo>
                    <a:pt x="2538" y="2634"/>
                    <a:pt x="2746" y="2459"/>
                    <a:pt x="2931" y="2240"/>
                  </a:cubicBezTo>
                  <a:lnTo>
                    <a:pt x="3019" y="2131"/>
                  </a:lnTo>
                  <a:cubicBezTo>
                    <a:pt x="3030" y="2087"/>
                    <a:pt x="3041" y="2032"/>
                    <a:pt x="3052" y="1988"/>
                  </a:cubicBezTo>
                  <a:lnTo>
                    <a:pt x="3085" y="1802"/>
                  </a:lnTo>
                  <a:lnTo>
                    <a:pt x="3085" y="1770"/>
                  </a:lnTo>
                  <a:cubicBezTo>
                    <a:pt x="3085" y="1759"/>
                    <a:pt x="3085" y="1759"/>
                    <a:pt x="3085" y="1748"/>
                  </a:cubicBezTo>
                  <a:lnTo>
                    <a:pt x="3183" y="1617"/>
                  </a:lnTo>
                  <a:cubicBezTo>
                    <a:pt x="3205" y="1584"/>
                    <a:pt x="3216" y="1551"/>
                    <a:pt x="3227" y="1518"/>
                  </a:cubicBezTo>
                  <a:cubicBezTo>
                    <a:pt x="3227" y="1474"/>
                    <a:pt x="3227" y="1431"/>
                    <a:pt x="3205" y="1387"/>
                  </a:cubicBezTo>
                  <a:cubicBezTo>
                    <a:pt x="3183" y="1343"/>
                    <a:pt x="3161" y="1288"/>
                    <a:pt x="3128" y="1256"/>
                  </a:cubicBezTo>
                  <a:lnTo>
                    <a:pt x="3106" y="1223"/>
                  </a:lnTo>
                  <a:cubicBezTo>
                    <a:pt x="3041" y="1168"/>
                    <a:pt x="2975" y="1113"/>
                    <a:pt x="2910" y="1070"/>
                  </a:cubicBezTo>
                  <a:cubicBezTo>
                    <a:pt x="2789" y="971"/>
                    <a:pt x="2669" y="873"/>
                    <a:pt x="2560" y="763"/>
                  </a:cubicBezTo>
                  <a:cubicBezTo>
                    <a:pt x="2428" y="632"/>
                    <a:pt x="2286" y="523"/>
                    <a:pt x="2155" y="402"/>
                  </a:cubicBezTo>
                  <a:lnTo>
                    <a:pt x="1969" y="238"/>
                  </a:lnTo>
                  <a:lnTo>
                    <a:pt x="1849" y="118"/>
                  </a:lnTo>
                  <a:cubicBezTo>
                    <a:pt x="1827" y="85"/>
                    <a:pt x="1783" y="96"/>
                    <a:pt x="1750" y="85"/>
                  </a:cubicBezTo>
                  <a:lnTo>
                    <a:pt x="1663" y="74"/>
                  </a:lnTo>
                  <a:lnTo>
                    <a:pt x="1389" y="20"/>
                  </a:lnTo>
                  <a:lnTo>
                    <a:pt x="1116" y="20"/>
                  </a:lnTo>
                  <a:cubicBezTo>
                    <a:pt x="1038" y="7"/>
                    <a:pt x="959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5"/>
            <p:cNvSpPr/>
            <p:nvPr/>
          </p:nvSpPr>
          <p:spPr>
            <a:xfrm>
              <a:off x="7512800" y="331625"/>
              <a:ext cx="43775" cy="56025"/>
            </a:xfrm>
            <a:custGeom>
              <a:avLst/>
              <a:gdLst/>
              <a:ahLst/>
              <a:cxnLst/>
              <a:rect l="l" t="t" r="r" b="b"/>
              <a:pathLst>
                <a:path w="1751" h="2241" extrusionOk="0">
                  <a:moveTo>
                    <a:pt x="690" y="0"/>
                  </a:moveTo>
                  <a:cubicBezTo>
                    <a:pt x="646" y="0"/>
                    <a:pt x="592" y="11"/>
                    <a:pt x="537" y="33"/>
                  </a:cubicBezTo>
                  <a:cubicBezTo>
                    <a:pt x="493" y="44"/>
                    <a:pt x="449" y="66"/>
                    <a:pt x="406" y="88"/>
                  </a:cubicBezTo>
                  <a:cubicBezTo>
                    <a:pt x="351" y="131"/>
                    <a:pt x="307" y="175"/>
                    <a:pt x="263" y="230"/>
                  </a:cubicBezTo>
                  <a:lnTo>
                    <a:pt x="263" y="241"/>
                  </a:lnTo>
                  <a:cubicBezTo>
                    <a:pt x="231" y="274"/>
                    <a:pt x="198" y="328"/>
                    <a:pt x="165" y="372"/>
                  </a:cubicBezTo>
                  <a:cubicBezTo>
                    <a:pt x="143" y="416"/>
                    <a:pt x="121" y="449"/>
                    <a:pt x="99" y="492"/>
                  </a:cubicBezTo>
                  <a:cubicBezTo>
                    <a:pt x="88" y="503"/>
                    <a:pt x="88" y="525"/>
                    <a:pt x="78" y="536"/>
                  </a:cubicBezTo>
                  <a:cubicBezTo>
                    <a:pt x="56" y="602"/>
                    <a:pt x="34" y="667"/>
                    <a:pt x="23" y="733"/>
                  </a:cubicBezTo>
                  <a:cubicBezTo>
                    <a:pt x="23" y="755"/>
                    <a:pt x="12" y="788"/>
                    <a:pt x="12" y="810"/>
                  </a:cubicBezTo>
                  <a:lnTo>
                    <a:pt x="12" y="941"/>
                  </a:lnTo>
                  <a:cubicBezTo>
                    <a:pt x="12" y="995"/>
                    <a:pt x="1" y="1006"/>
                    <a:pt x="1" y="1039"/>
                  </a:cubicBezTo>
                  <a:cubicBezTo>
                    <a:pt x="1" y="1127"/>
                    <a:pt x="12" y="1214"/>
                    <a:pt x="12" y="1313"/>
                  </a:cubicBezTo>
                  <a:cubicBezTo>
                    <a:pt x="12" y="1422"/>
                    <a:pt x="12" y="1520"/>
                    <a:pt x="34" y="1630"/>
                  </a:cubicBezTo>
                  <a:lnTo>
                    <a:pt x="110" y="1685"/>
                  </a:lnTo>
                  <a:cubicBezTo>
                    <a:pt x="110" y="1652"/>
                    <a:pt x="132" y="1674"/>
                    <a:pt x="132" y="1652"/>
                  </a:cubicBezTo>
                  <a:cubicBezTo>
                    <a:pt x="132" y="1632"/>
                    <a:pt x="140" y="1628"/>
                    <a:pt x="149" y="1628"/>
                  </a:cubicBezTo>
                  <a:cubicBezTo>
                    <a:pt x="155" y="1628"/>
                    <a:pt x="161" y="1630"/>
                    <a:pt x="165" y="1630"/>
                  </a:cubicBezTo>
                  <a:cubicBezTo>
                    <a:pt x="176" y="1597"/>
                    <a:pt x="198" y="1575"/>
                    <a:pt x="220" y="1553"/>
                  </a:cubicBezTo>
                  <a:lnTo>
                    <a:pt x="220" y="1499"/>
                  </a:lnTo>
                  <a:cubicBezTo>
                    <a:pt x="209" y="1477"/>
                    <a:pt x="209" y="1466"/>
                    <a:pt x="198" y="1444"/>
                  </a:cubicBezTo>
                  <a:cubicBezTo>
                    <a:pt x="187" y="1389"/>
                    <a:pt x="176" y="1335"/>
                    <a:pt x="176" y="1280"/>
                  </a:cubicBezTo>
                  <a:cubicBezTo>
                    <a:pt x="154" y="1181"/>
                    <a:pt x="132" y="1094"/>
                    <a:pt x="132" y="1017"/>
                  </a:cubicBezTo>
                  <a:cubicBezTo>
                    <a:pt x="132" y="985"/>
                    <a:pt x="143" y="963"/>
                    <a:pt x="143" y="930"/>
                  </a:cubicBezTo>
                  <a:cubicBezTo>
                    <a:pt x="143" y="897"/>
                    <a:pt x="143" y="853"/>
                    <a:pt x="143" y="810"/>
                  </a:cubicBezTo>
                  <a:cubicBezTo>
                    <a:pt x="143" y="755"/>
                    <a:pt x="154" y="700"/>
                    <a:pt x="176" y="645"/>
                  </a:cubicBezTo>
                  <a:cubicBezTo>
                    <a:pt x="176" y="635"/>
                    <a:pt x="198" y="624"/>
                    <a:pt x="198" y="602"/>
                  </a:cubicBezTo>
                  <a:cubicBezTo>
                    <a:pt x="198" y="602"/>
                    <a:pt x="198" y="591"/>
                    <a:pt x="198" y="580"/>
                  </a:cubicBezTo>
                  <a:cubicBezTo>
                    <a:pt x="198" y="569"/>
                    <a:pt x="209" y="569"/>
                    <a:pt x="209" y="558"/>
                  </a:cubicBezTo>
                  <a:cubicBezTo>
                    <a:pt x="253" y="427"/>
                    <a:pt x="351" y="306"/>
                    <a:pt x="471" y="230"/>
                  </a:cubicBezTo>
                  <a:cubicBezTo>
                    <a:pt x="559" y="197"/>
                    <a:pt x="657" y="186"/>
                    <a:pt x="745" y="186"/>
                  </a:cubicBezTo>
                  <a:cubicBezTo>
                    <a:pt x="778" y="175"/>
                    <a:pt x="810" y="164"/>
                    <a:pt x="843" y="164"/>
                  </a:cubicBezTo>
                  <a:lnTo>
                    <a:pt x="898" y="164"/>
                  </a:lnTo>
                  <a:cubicBezTo>
                    <a:pt x="1040" y="197"/>
                    <a:pt x="1171" y="263"/>
                    <a:pt x="1292" y="339"/>
                  </a:cubicBezTo>
                  <a:cubicBezTo>
                    <a:pt x="1313" y="350"/>
                    <a:pt x="1313" y="361"/>
                    <a:pt x="1335" y="383"/>
                  </a:cubicBezTo>
                  <a:lnTo>
                    <a:pt x="1456" y="470"/>
                  </a:lnTo>
                  <a:cubicBezTo>
                    <a:pt x="1499" y="503"/>
                    <a:pt x="1543" y="536"/>
                    <a:pt x="1587" y="580"/>
                  </a:cubicBezTo>
                  <a:cubicBezTo>
                    <a:pt x="1663" y="689"/>
                    <a:pt x="1696" y="810"/>
                    <a:pt x="1674" y="941"/>
                  </a:cubicBezTo>
                  <a:cubicBezTo>
                    <a:pt x="1653" y="1061"/>
                    <a:pt x="1642" y="1170"/>
                    <a:pt x="1609" y="1291"/>
                  </a:cubicBezTo>
                  <a:cubicBezTo>
                    <a:pt x="1609" y="1389"/>
                    <a:pt x="1598" y="1488"/>
                    <a:pt x="1565" y="1575"/>
                  </a:cubicBezTo>
                  <a:cubicBezTo>
                    <a:pt x="1565" y="1608"/>
                    <a:pt x="1554" y="1641"/>
                    <a:pt x="1543" y="1674"/>
                  </a:cubicBezTo>
                  <a:cubicBezTo>
                    <a:pt x="1532" y="1695"/>
                    <a:pt x="1521" y="1728"/>
                    <a:pt x="1499" y="1750"/>
                  </a:cubicBezTo>
                  <a:cubicBezTo>
                    <a:pt x="1488" y="1783"/>
                    <a:pt x="1478" y="1805"/>
                    <a:pt x="1456" y="1838"/>
                  </a:cubicBezTo>
                  <a:cubicBezTo>
                    <a:pt x="1412" y="1881"/>
                    <a:pt x="1357" y="1925"/>
                    <a:pt x="1303" y="1958"/>
                  </a:cubicBezTo>
                  <a:cubicBezTo>
                    <a:pt x="1270" y="1980"/>
                    <a:pt x="1237" y="2013"/>
                    <a:pt x="1204" y="2024"/>
                  </a:cubicBezTo>
                  <a:cubicBezTo>
                    <a:pt x="1106" y="2089"/>
                    <a:pt x="985" y="2144"/>
                    <a:pt x="876" y="2166"/>
                  </a:cubicBezTo>
                  <a:lnTo>
                    <a:pt x="865" y="2166"/>
                  </a:lnTo>
                  <a:cubicBezTo>
                    <a:pt x="843" y="2199"/>
                    <a:pt x="778" y="2199"/>
                    <a:pt x="788" y="2231"/>
                  </a:cubicBezTo>
                  <a:cubicBezTo>
                    <a:pt x="792" y="2238"/>
                    <a:pt x="801" y="2240"/>
                    <a:pt x="815" y="2240"/>
                  </a:cubicBezTo>
                  <a:cubicBezTo>
                    <a:pt x="849" y="2240"/>
                    <a:pt x="906" y="2225"/>
                    <a:pt x="953" y="2210"/>
                  </a:cubicBezTo>
                  <a:cubicBezTo>
                    <a:pt x="974" y="2199"/>
                    <a:pt x="996" y="2188"/>
                    <a:pt x="1018" y="2177"/>
                  </a:cubicBezTo>
                  <a:cubicBezTo>
                    <a:pt x="1073" y="2144"/>
                    <a:pt x="1128" y="2111"/>
                    <a:pt x="1182" y="2078"/>
                  </a:cubicBezTo>
                  <a:cubicBezTo>
                    <a:pt x="1259" y="2056"/>
                    <a:pt x="1335" y="2013"/>
                    <a:pt x="1390" y="1947"/>
                  </a:cubicBezTo>
                  <a:cubicBezTo>
                    <a:pt x="1488" y="1870"/>
                    <a:pt x="1565" y="1761"/>
                    <a:pt x="1609" y="1630"/>
                  </a:cubicBezTo>
                  <a:cubicBezTo>
                    <a:pt x="1631" y="1510"/>
                    <a:pt x="1653" y="1378"/>
                    <a:pt x="1663" y="1258"/>
                  </a:cubicBezTo>
                  <a:cubicBezTo>
                    <a:pt x="1674" y="1214"/>
                    <a:pt x="1685" y="1170"/>
                    <a:pt x="1696" y="1138"/>
                  </a:cubicBezTo>
                  <a:lnTo>
                    <a:pt x="1696" y="1105"/>
                  </a:lnTo>
                  <a:cubicBezTo>
                    <a:pt x="1707" y="1028"/>
                    <a:pt x="1740" y="974"/>
                    <a:pt x="1740" y="930"/>
                  </a:cubicBezTo>
                  <a:cubicBezTo>
                    <a:pt x="1751" y="886"/>
                    <a:pt x="1751" y="842"/>
                    <a:pt x="1751" y="810"/>
                  </a:cubicBezTo>
                  <a:cubicBezTo>
                    <a:pt x="1751" y="733"/>
                    <a:pt x="1718" y="667"/>
                    <a:pt x="1685" y="602"/>
                  </a:cubicBezTo>
                  <a:lnTo>
                    <a:pt x="1685" y="591"/>
                  </a:lnTo>
                  <a:cubicBezTo>
                    <a:pt x="1653" y="514"/>
                    <a:pt x="1598" y="449"/>
                    <a:pt x="1543" y="383"/>
                  </a:cubicBezTo>
                  <a:cubicBezTo>
                    <a:pt x="1467" y="317"/>
                    <a:pt x="1390" y="263"/>
                    <a:pt x="1313" y="219"/>
                  </a:cubicBezTo>
                  <a:cubicBezTo>
                    <a:pt x="1292" y="208"/>
                    <a:pt x="1281" y="186"/>
                    <a:pt x="1259" y="175"/>
                  </a:cubicBezTo>
                  <a:cubicBezTo>
                    <a:pt x="1248" y="164"/>
                    <a:pt x="1215" y="164"/>
                    <a:pt x="1204" y="153"/>
                  </a:cubicBezTo>
                  <a:cubicBezTo>
                    <a:pt x="1182" y="142"/>
                    <a:pt x="1149" y="110"/>
                    <a:pt x="1117" y="99"/>
                  </a:cubicBezTo>
                  <a:cubicBezTo>
                    <a:pt x="1029" y="66"/>
                    <a:pt x="942" y="44"/>
                    <a:pt x="854" y="22"/>
                  </a:cubicBezTo>
                  <a:cubicBezTo>
                    <a:pt x="799" y="11"/>
                    <a:pt x="745" y="0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2" name="Google Shape;2112;p15"/>
          <p:cNvSpPr/>
          <p:nvPr/>
        </p:nvSpPr>
        <p:spPr>
          <a:xfrm rot="10800000">
            <a:off x="7761650" y="3728538"/>
            <a:ext cx="74125" cy="63500"/>
          </a:xfrm>
          <a:custGeom>
            <a:avLst/>
            <a:gdLst/>
            <a:ahLst/>
            <a:cxnLst/>
            <a:rect l="l" t="t" r="r" b="b"/>
            <a:pathLst>
              <a:path w="2965" h="2540" extrusionOk="0">
                <a:moveTo>
                  <a:pt x="1696" y="0"/>
                </a:moveTo>
                <a:cubicBezTo>
                  <a:pt x="570" y="0"/>
                  <a:pt x="1" y="1368"/>
                  <a:pt x="799" y="2166"/>
                </a:cubicBezTo>
                <a:cubicBezTo>
                  <a:pt x="1057" y="2424"/>
                  <a:pt x="1374" y="2539"/>
                  <a:pt x="1685" y="2539"/>
                </a:cubicBezTo>
                <a:cubicBezTo>
                  <a:pt x="2338" y="2539"/>
                  <a:pt x="2965" y="2032"/>
                  <a:pt x="2965" y="1269"/>
                </a:cubicBezTo>
                <a:cubicBezTo>
                  <a:pt x="2965" y="569"/>
                  <a:pt x="2396" y="0"/>
                  <a:pt x="169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2113;p15"/>
          <p:cNvSpPr/>
          <p:nvPr/>
        </p:nvSpPr>
        <p:spPr>
          <a:xfrm rot="10800000">
            <a:off x="8106313" y="4864025"/>
            <a:ext cx="38025" cy="38300"/>
          </a:xfrm>
          <a:custGeom>
            <a:avLst/>
            <a:gdLst/>
            <a:ahLst/>
            <a:cxnLst/>
            <a:rect l="l" t="t" r="r" b="b"/>
            <a:pathLst>
              <a:path w="1521" h="1532" extrusionOk="0">
                <a:moveTo>
                  <a:pt x="766" y="1"/>
                </a:moveTo>
                <a:cubicBezTo>
                  <a:pt x="340" y="1"/>
                  <a:pt x="1" y="340"/>
                  <a:pt x="1" y="766"/>
                </a:cubicBezTo>
                <a:cubicBezTo>
                  <a:pt x="1" y="1182"/>
                  <a:pt x="340" y="1532"/>
                  <a:pt x="766" y="1532"/>
                </a:cubicBezTo>
                <a:cubicBezTo>
                  <a:pt x="1182" y="1532"/>
                  <a:pt x="1521" y="1182"/>
                  <a:pt x="1521" y="766"/>
                </a:cubicBezTo>
                <a:cubicBezTo>
                  <a:pt x="1521" y="340"/>
                  <a:pt x="1182" y="1"/>
                  <a:pt x="7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4" name="Google Shape;2114;p15"/>
          <p:cNvGrpSpPr/>
          <p:nvPr/>
        </p:nvGrpSpPr>
        <p:grpSpPr>
          <a:xfrm rot="10800000">
            <a:off x="8012113" y="3683025"/>
            <a:ext cx="162450" cy="154525"/>
            <a:chOff x="8676550" y="247000"/>
            <a:chExt cx="162450" cy="154525"/>
          </a:xfrm>
        </p:grpSpPr>
        <p:sp>
          <p:nvSpPr>
            <p:cNvPr id="2115" name="Google Shape;2115;p15"/>
            <p:cNvSpPr/>
            <p:nvPr/>
          </p:nvSpPr>
          <p:spPr>
            <a:xfrm>
              <a:off x="8820925" y="364150"/>
              <a:ext cx="850" cy="575"/>
            </a:xfrm>
            <a:custGeom>
              <a:avLst/>
              <a:gdLst/>
              <a:ahLst/>
              <a:cxnLst/>
              <a:rect l="l" t="t" r="r" b="b"/>
              <a:pathLst>
                <a:path w="34" h="23" extrusionOk="0">
                  <a:moveTo>
                    <a:pt x="0" y="1"/>
                  </a:moveTo>
                  <a:lnTo>
                    <a:pt x="22" y="23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5"/>
            <p:cNvSpPr/>
            <p:nvPr/>
          </p:nvSpPr>
          <p:spPr>
            <a:xfrm>
              <a:off x="8676550" y="247000"/>
              <a:ext cx="162450" cy="154525"/>
            </a:xfrm>
            <a:custGeom>
              <a:avLst/>
              <a:gdLst/>
              <a:ahLst/>
              <a:cxnLst/>
              <a:rect l="l" t="t" r="r" b="b"/>
              <a:pathLst>
                <a:path w="6498" h="6181" extrusionOk="0">
                  <a:moveTo>
                    <a:pt x="3600" y="540"/>
                  </a:moveTo>
                  <a:cubicBezTo>
                    <a:pt x="3695" y="540"/>
                    <a:pt x="3789" y="544"/>
                    <a:pt x="3883" y="552"/>
                  </a:cubicBezTo>
                  <a:cubicBezTo>
                    <a:pt x="3982" y="563"/>
                    <a:pt x="4091" y="596"/>
                    <a:pt x="4179" y="629"/>
                  </a:cubicBezTo>
                  <a:cubicBezTo>
                    <a:pt x="4343" y="673"/>
                    <a:pt x="4463" y="738"/>
                    <a:pt x="4616" y="782"/>
                  </a:cubicBezTo>
                  <a:cubicBezTo>
                    <a:pt x="4758" y="826"/>
                    <a:pt x="4889" y="891"/>
                    <a:pt x="4999" y="990"/>
                  </a:cubicBezTo>
                  <a:cubicBezTo>
                    <a:pt x="5207" y="1154"/>
                    <a:pt x="5393" y="1351"/>
                    <a:pt x="5546" y="1581"/>
                  </a:cubicBezTo>
                  <a:cubicBezTo>
                    <a:pt x="5775" y="1941"/>
                    <a:pt x="5918" y="2357"/>
                    <a:pt x="5961" y="2795"/>
                  </a:cubicBezTo>
                  <a:cubicBezTo>
                    <a:pt x="5961" y="2860"/>
                    <a:pt x="5961" y="2926"/>
                    <a:pt x="5961" y="2991"/>
                  </a:cubicBezTo>
                  <a:lnTo>
                    <a:pt x="5961" y="3090"/>
                  </a:lnTo>
                  <a:lnTo>
                    <a:pt x="5961" y="3177"/>
                  </a:lnTo>
                  <a:cubicBezTo>
                    <a:pt x="5961" y="3309"/>
                    <a:pt x="5929" y="3429"/>
                    <a:pt x="5874" y="3538"/>
                  </a:cubicBezTo>
                  <a:cubicBezTo>
                    <a:pt x="5808" y="3659"/>
                    <a:pt x="5732" y="3790"/>
                    <a:pt x="5644" y="3954"/>
                  </a:cubicBezTo>
                  <a:lnTo>
                    <a:pt x="5666" y="3932"/>
                  </a:lnTo>
                  <a:cubicBezTo>
                    <a:pt x="5699" y="3910"/>
                    <a:pt x="5721" y="3899"/>
                    <a:pt x="5743" y="3877"/>
                  </a:cubicBezTo>
                  <a:cubicBezTo>
                    <a:pt x="5808" y="3812"/>
                    <a:pt x="5863" y="3746"/>
                    <a:pt x="5907" y="3670"/>
                  </a:cubicBezTo>
                  <a:cubicBezTo>
                    <a:pt x="5950" y="3615"/>
                    <a:pt x="5983" y="3549"/>
                    <a:pt x="6005" y="3473"/>
                  </a:cubicBezTo>
                  <a:cubicBezTo>
                    <a:pt x="6016" y="3451"/>
                    <a:pt x="6027" y="3451"/>
                    <a:pt x="6038" y="3429"/>
                  </a:cubicBezTo>
                  <a:cubicBezTo>
                    <a:pt x="6060" y="3429"/>
                    <a:pt x="6093" y="3429"/>
                    <a:pt x="6125" y="3407"/>
                  </a:cubicBezTo>
                  <a:lnTo>
                    <a:pt x="6169" y="3407"/>
                  </a:lnTo>
                  <a:cubicBezTo>
                    <a:pt x="6172" y="3402"/>
                    <a:pt x="6174" y="3401"/>
                    <a:pt x="6178" y="3401"/>
                  </a:cubicBezTo>
                  <a:cubicBezTo>
                    <a:pt x="6185" y="3401"/>
                    <a:pt x="6193" y="3409"/>
                    <a:pt x="6201" y="3409"/>
                  </a:cubicBezTo>
                  <a:cubicBezTo>
                    <a:pt x="6206" y="3409"/>
                    <a:pt x="6210" y="3406"/>
                    <a:pt x="6213" y="3396"/>
                  </a:cubicBezTo>
                  <a:cubicBezTo>
                    <a:pt x="6235" y="3440"/>
                    <a:pt x="6246" y="3462"/>
                    <a:pt x="6257" y="3495"/>
                  </a:cubicBezTo>
                  <a:cubicBezTo>
                    <a:pt x="6213" y="3604"/>
                    <a:pt x="6147" y="3702"/>
                    <a:pt x="6060" y="3790"/>
                  </a:cubicBezTo>
                  <a:cubicBezTo>
                    <a:pt x="5994" y="3855"/>
                    <a:pt x="5929" y="3932"/>
                    <a:pt x="5863" y="3987"/>
                  </a:cubicBezTo>
                  <a:cubicBezTo>
                    <a:pt x="5830" y="4009"/>
                    <a:pt x="5808" y="4030"/>
                    <a:pt x="5786" y="4041"/>
                  </a:cubicBezTo>
                  <a:cubicBezTo>
                    <a:pt x="5754" y="4063"/>
                    <a:pt x="5721" y="4107"/>
                    <a:pt x="5677" y="4129"/>
                  </a:cubicBezTo>
                  <a:cubicBezTo>
                    <a:pt x="5633" y="4162"/>
                    <a:pt x="5633" y="4151"/>
                    <a:pt x="5611" y="4162"/>
                  </a:cubicBezTo>
                  <a:lnTo>
                    <a:pt x="5568" y="4184"/>
                  </a:lnTo>
                  <a:cubicBezTo>
                    <a:pt x="5546" y="4249"/>
                    <a:pt x="5535" y="4315"/>
                    <a:pt x="5535" y="4380"/>
                  </a:cubicBezTo>
                  <a:cubicBezTo>
                    <a:pt x="5535" y="4457"/>
                    <a:pt x="5546" y="4534"/>
                    <a:pt x="5568" y="4610"/>
                  </a:cubicBezTo>
                  <a:cubicBezTo>
                    <a:pt x="5548" y="4605"/>
                    <a:pt x="5528" y="4602"/>
                    <a:pt x="5508" y="4602"/>
                  </a:cubicBezTo>
                  <a:cubicBezTo>
                    <a:pt x="5452" y="4602"/>
                    <a:pt x="5398" y="4624"/>
                    <a:pt x="5349" y="4665"/>
                  </a:cubicBezTo>
                  <a:cubicBezTo>
                    <a:pt x="5283" y="4720"/>
                    <a:pt x="5218" y="4763"/>
                    <a:pt x="5152" y="4807"/>
                  </a:cubicBezTo>
                  <a:cubicBezTo>
                    <a:pt x="5086" y="4851"/>
                    <a:pt x="4999" y="4938"/>
                    <a:pt x="4933" y="4982"/>
                  </a:cubicBezTo>
                  <a:cubicBezTo>
                    <a:pt x="4824" y="5070"/>
                    <a:pt x="4693" y="5146"/>
                    <a:pt x="4572" y="5223"/>
                  </a:cubicBezTo>
                  <a:cubicBezTo>
                    <a:pt x="4200" y="5420"/>
                    <a:pt x="3807" y="5551"/>
                    <a:pt x="3402" y="5616"/>
                  </a:cubicBezTo>
                  <a:cubicBezTo>
                    <a:pt x="3271" y="5638"/>
                    <a:pt x="3140" y="5649"/>
                    <a:pt x="3008" y="5649"/>
                  </a:cubicBezTo>
                  <a:lnTo>
                    <a:pt x="2965" y="5649"/>
                  </a:lnTo>
                  <a:cubicBezTo>
                    <a:pt x="2779" y="5649"/>
                    <a:pt x="2604" y="5638"/>
                    <a:pt x="2418" y="5616"/>
                  </a:cubicBezTo>
                  <a:lnTo>
                    <a:pt x="2210" y="5573"/>
                  </a:lnTo>
                  <a:cubicBezTo>
                    <a:pt x="2155" y="5562"/>
                    <a:pt x="2100" y="5551"/>
                    <a:pt x="2057" y="5529"/>
                  </a:cubicBezTo>
                  <a:cubicBezTo>
                    <a:pt x="2024" y="5518"/>
                    <a:pt x="1805" y="5452"/>
                    <a:pt x="1772" y="5441"/>
                  </a:cubicBezTo>
                  <a:cubicBezTo>
                    <a:pt x="1641" y="5387"/>
                    <a:pt x="1521" y="5321"/>
                    <a:pt x="1411" y="5255"/>
                  </a:cubicBezTo>
                  <a:cubicBezTo>
                    <a:pt x="1335" y="5212"/>
                    <a:pt x="1269" y="5146"/>
                    <a:pt x="1204" y="5080"/>
                  </a:cubicBezTo>
                  <a:cubicBezTo>
                    <a:pt x="1149" y="5026"/>
                    <a:pt x="1072" y="4938"/>
                    <a:pt x="996" y="4840"/>
                  </a:cubicBezTo>
                  <a:cubicBezTo>
                    <a:pt x="919" y="4752"/>
                    <a:pt x="843" y="4643"/>
                    <a:pt x="799" y="4577"/>
                  </a:cubicBezTo>
                  <a:cubicBezTo>
                    <a:pt x="755" y="4523"/>
                    <a:pt x="722" y="4468"/>
                    <a:pt x="690" y="4413"/>
                  </a:cubicBezTo>
                  <a:cubicBezTo>
                    <a:pt x="690" y="4402"/>
                    <a:pt x="690" y="4391"/>
                    <a:pt x="690" y="4380"/>
                  </a:cubicBezTo>
                  <a:cubicBezTo>
                    <a:pt x="668" y="4337"/>
                    <a:pt x="646" y="4293"/>
                    <a:pt x="624" y="4249"/>
                  </a:cubicBezTo>
                  <a:cubicBezTo>
                    <a:pt x="416" y="3680"/>
                    <a:pt x="383" y="3068"/>
                    <a:pt x="515" y="2488"/>
                  </a:cubicBezTo>
                  <a:cubicBezTo>
                    <a:pt x="525" y="2445"/>
                    <a:pt x="525" y="2412"/>
                    <a:pt x="536" y="2379"/>
                  </a:cubicBezTo>
                  <a:cubicBezTo>
                    <a:pt x="529" y="2379"/>
                    <a:pt x="522" y="2369"/>
                    <a:pt x="515" y="2369"/>
                  </a:cubicBezTo>
                  <a:cubicBezTo>
                    <a:pt x="511" y="2369"/>
                    <a:pt x="507" y="2372"/>
                    <a:pt x="504" y="2379"/>
                  </a:cubicBezTo>
                  <a:cubicBezTo>
                    <a:pt x="493" y="2335"/>
                    <a:pt x="493" y="2313"/>
                    <a:pt x="482" y="2270"/>
                  </a:cubicBezTo>
                  <a:cubicBezTo>
                    <a:pt x="525" y="2193"/>
                    <a:pt x="591" y="2127"/>
                    <a:pt x="668" y="2073"/>
                  </a:cubicBezTo>
                  <a:cubicBezTo>
                    <a:pt x="711" y="2018"/>
                    <a:pt x="766" y="1963"/>
                    <a:pt x="821" y="1909"/>
                  </a:cubicBezTo>
                  <a:cubicBezTo>
                    <a:pt x="832" y="1898"/>
                    <a:pt x="854" y="1876"/>
                    <a:pt x="875" y="1865"/>
                  </a:cubicBezTo>
                  <a:cubicBezTo>
                    <a:pt x="897" y="1843"/>
                    <a:pt x="919" y="1810"/>
                    <a:pt x="952" y="1777"/>
                  </a:cubicBezTo>
                  <a:cubicBezTo>
                    <a:pt x="974" y="1756"/>
                    <a:pt x="985" y="1756"/>
                    <a:pt x="996" y="1745"/>
                  </a:cubicBezTo>
                  <a:cubicBezTo>
                    <a:pt x="1040" y="1712"/>
                    <a:pt x="1072" y="1668"/>
                    <a:pt x="1116" y="1635"/>
                  </a:cubicBezTo>
                  <a:cubicBezTo>
                    <a:pt x="1160" y="1602"/>
                    <a:pt x="1204" y="1570"/>
                    <a:pt x="1236" y="1548"/>
                  </a:cubicBezTo>
                  <a:lnTo>
                    <a:pt x="1280" y="1515"/>
                  </a:lnTo>
                  <a:cubicBezTo>
                    <a:pt x="1368" y="1416"/>
                    <a:pt x="1455" y="1307"/>
                    <a:pt x="1565" y="1220"/>
                  </a:cubicBezTo>
                  <a:cubicBezTo>
                    <a:pt x="1619" y="1165"/>
                    <a:pt x="1663" y="1121"/>
                    <a:pt x="1718" y="1077"/>
                  </a:cubicBezTo>
                  <a:cubicBezTo>
                    <a:pt x="1750" y="1056"/>
                    <a:pt x="1783" y="1045"/>
                    <a:pt x="1816" y="1023"/>
                  </a:cubicBezTo>
                  <a:cubicBezTo>
                    <a:pt x="1860" y="1001"/>
                    <a:pt x="1904" y="979"/>
                    <a:pt x="1947" y="957"/>
                  </a:cubicBezTo>
                  <a:cubicBezTo>
                    <a:pt x="2046" y="924"/>
                    <a:pt x="2221" y="859"/>
                    <a:pt x="2308" y="826"/>
                  </a:cubicBezTo>
                  <a:cubicBezTo>
                    <a:pt x="2440" y="760"/>
                    <a:pt x="2582" y="716"/>
                    <a:pt x="2724" y="662"/>
                  </a:cubicBezTo>
                  <a:cubicBezTo>
                    <a:pt x="3013" y="579"/>
                    <a:pt x="3308" y="540"/>
                    <a:pt x="3600" y="540"/>
                  </a:cubicBezTo>
                  <a:close/>
                  <a:moveTo>
                    <a:pt x="3589" y="1"/>
                  </a:moveTo>
                  <a:cubicBezTo>
                    <a:pt x="3337" y="1"/>
                    <a:pt x="3087" y="32"/>
                    <a:pt x="2844" y="93"/>
                  </a:cubicBezTo>
                  <a:cubicBezTo>
                    <a:pt x="2571" y="159"/>
                    <a:pt x="2308" y="235"/>
                    <a:pt x="2057" y="345"/>
                  </a:cubicBezTo>
                  <a:cubicBezTo>
                    <a:pt x="1936" y="399"/>
                    <a:pt x="1805" y="454"/>
                    <a:pt x="1685" y="520"/>
                  </a:cubicBezTo>
                  <a:cubicBezTo>
                    <a:pt x="1619" y="563"/>
                    <a:pt x="1554" y="596"/>
                    <a:pt x="1488" y="640"/>
                  </a:cubicBezTo>
                  <a:cubicBezTo>
                    <a:pt x="1422" y="684"/>
                    <a:pt x="1368" y="727"/>
                    <a:pt x="1302" y="771"/>
                  </a:cubicBezTo>
                  <a:cubicBezTo>
                    <a:pt x="1105" y="979"/>
                    <a:pt x="908" y="1187"/>
                    <a:pt x="744" y="1416"/>
                  </a:cubicBezTo>
                  <a:cubicBezTo>
                    <a:pt x="657" y="1515"/>
                    <a:pt x="580" y="1602"/>
                    <a:pt x="482" y="1679"/>
                  </a:cubicBezTo>
                  <a:cubicBezTo>
                    <a:pt x="471" y="1701"/>
                    <a:pt x="449" y="1712"/>
                    <a:pt x="427" y="1734"/>
                  </a:cubicBezTo>
                  <a:lnTo>
                    <a:pt x="405" y="1745"/>
                  </a:lnTo>
                  <a:lnTo>
                    <a:pt x="394" y="1745"/>
                  </a:lnTo>
                  <a:lnTo>
                    <a:pt x="372" y="1756"/>
                  </a:lnTo>
                  <a:lnTo>
                    <a:pt x="296" y="1799"/>
                  </a:lnTo>
                  <a:lnTo>
                    <a:pt x="263" y="1821"/>
                  </a:lnTo>
                  <a:cubicBezTo>
                    <a:pt x="252" y="1821"/>
                    <a:pt x="241" y="1832"/>
                    <a:pt x="241" y="1832"/>
                  </a:cubicBezTo>
                  <a:lnTo>
                    <a:pt x="230" y="1854"/>
                  </a:lnTo>
                  <a:lnTo>
                    <a:pt x="208" y="1941"/>
                  </a:lnTo>
                  <a:lnTo>
                    <a:pt x="186" y="2029"/>
                  </a:lnTo>
                  <a:lnTo>
                    <a:pt x="165" y="2073"/>
                  </a:lnTo>
                  <a:lnTo>
                    <a:pt x="165" y="2095"/>
                  </a:lnTo>
                  <a:cubicBezTo>
                    <a:pt x="88" y="2390"/>
                    <a:pt x="33" y="2696"/>
                    <a:pt x="22" y="2991"/>
                  </a:cubicBezTo>
                  <a:cubicBezTo>
                    <a:pt x="0" y="3374"/>
                    <a:pt x="33" y="3757"/>
                    <a:pt x="121" y="4129"/>
                  </a:cubicBezTo>
                  <a:cubicBezTo>
                    <a:pt x="110" y="4173"/>
                    <a:pt x="110" y="4195"/>
                    <a:pt x="121" y="4216"/>
                  </a:cubicBezTo>
                  <a:cubicBezTo>
                    <a:pt x="165" y="4424"/>
                    <a:pt x="252" y="4610"/>
                    <a:pt x="361" y="4785"/>
                  </a:cubicBezTo>
                  <a:cubicBezTo>
                    <a:pt x="547" y="5124"/>
                    <a:pt x="810" y="5430"/>
                    <a:pt x="1116" y="5660"/>
                  </a:cubicBezTo>
                  <a:cubicBezTo>
                    <a:pt x="1466" y="5912"/>
                    <a:pt x="1860" y="6065"/>
                    <a:pt x="2275" y="6130"/>
                  </a:cubicBezTo>
                  <a:cubicBezTo>
                    <a:pt x="2481" y="6164"/>
                    <a:pt x="2689" y="6180"/>
                    <a:pt x="2896" y="6180"/>
                  </a:cubicBezTo>
                  <a:cubicBezTo>
                    <a:pt x="3437" y="6180"/>
                    <a:pt x="3976" y="6068"/>
                    <a:pt x="4474" y="5846"/>
                  </a:cubicBezTo>
                  <a:cubicBezTo>
                    <a:pt x="4879" y="5704"/>
                    <a:pt x="5250" y="5518"/>
                    <a:pt x="5600" y="5288"/>
                  </a:cubicBezTo>
                  <a:cubicBezTo>
                    <a:pt x="5688" y="5223"/>
                    <a:pt x="5764" y="5146"/>
                    <a:pt x="5819" y="5048"/>
                  </a:cubicBezTo>
                  <a:cubicBezTo>
                    <a:pt x="5863" y="4960"/>
                    <a:pt x="5896" y="4949"/>
                    <a:pt x="5907" y="4905"/>
                  </a:cubicBezTo>
                  <a:cubicBezTo>
                    <a:pt x="5918" y="4851"/>
                    <a:pt x="5896" y="4796"/>
                    <a:pt x="5852" y="4752"/>
                  </a:cubicBezTo>
                  <a:cubicBezTo>
                    <a:pt x="5841" y="4741"/>
                    <a:pt x="5819" y="4720"/>
                    <a:pt x="5797" y="4698"/>
                  </a:cubicBezTo>
                  <a:lnTo>
                    <a:pt x="5775" y="4687"/>
                  </a:lnTo>
                  <a:lnTo>
                    <a:pt x="5808" y="4687"/>
                  </a:lnTo>
                  <a:cubicBezTo>
                    <a:pt x="5863" y="4687"/>
                    <a:pt x="5918" y="4621"/>
                    <a:pt x="5961" y="4577"/>
                  </a:cubicBezTo>
                  <a:cubicBezTo>
                    <a:pt x="6016" y="4534"/>
                    <a:pt x="6060" y="4479"/>
                    <a:pt x="6093" y="4413"/>
                  </a:cubicBezTo>
                  <a:cubicBezTo>
                    <a:pt x="6158" y="4216"/>
                    <a:pt x="6235" y="4030"/>
                    <a:pt x="6322" y="3855"/>
                  </a:cubicBezTo>
                  <a:cubicBezTo>
                    <a:pt x="6377" y="3735"/>
                    <a:pt x="6432" y="3604"/>
                    <a:pt x="6464" y="3484"/>
                  </a:cubicBezTo>
                  <a:cubicBezTo>
                    <a:pt x="6475" y="3407"/>
                    <a:pt x="6486" y="3330"/>
                    <a:pt x="6497" y="3265"/>
                  </a:cubicBezTo>
                  <a:cubicBezTo>
                    <a:pt x="6497" y="3188"/>
                    <a:pt x="6497" y="3123"/>
                    <a:pt x="6497" y="3046"/>
                  </a:cubicBezTo>
                  <a:cubicBezTo>
                    <a:pt x="6475" y="2860"/>
                    <a:pt x="6410" y="2674"/>
                    <a:pt x="6388" y="2488"/>
                  </a:cubicBezTo>
                  <a:cubicBezTo>
                    <a:pt x="6344" y="2291"/>
                    <a:pt x="6289" y="2095"/>
                    <a:pt x="6224" y="1898"/>
                  </a:cubicBezTo>
                  <a:cubicBezTo>
                    <a:pt x="6125" y="1591"/>
                    <a:pt x="5972" y="1307"/>
                    <a:pt x="5764" y="1066"/>
                  </a:cubicBezTo>
                  <a:cubicBezTo>
                    <a:pt x="5557" y="782"/>
                    <a:pt x="5294" y="552"/>
                    <a:pt x="4999" y="377"/>
                  </a:cubicBezTo>
                  <a:cubicBezTo>
                    <a:pt x="4704" y="213"/>
                    <a:pt x="4386" y="104"/>
                    <a:pt x="4058" y="38"/>
                  </a:cubicBezTo>
                  <a:cubicBezTo>
                    <a:pt x="3903" y="13"/>
                    <a:pt x="3746" y="1"/>
                    <a:pt x="3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5"/>
            <p:cNvSpPr/>
            <p:nvPr/>
          </p:nvSpPr>
          <p:spPr>
            <a:xfrm>
              <a:off x="8688575" y="271450"/>
              <a:ext cx="93000" cy="35575"/>
            </a:xfrm>
            <a:custGeom>
              <a:avLst/>
              <a:gdLst/>
              <a:ahLst/>
              <a:cxnLst/>
              <a:rect l="l" t="t" r="r" b="b"/>
              <a:pathLst>
                <a:path w="3720" h="1423" extrusionOk="0">
                  <a:moveTo>
                    <a:pt x="2265" y="1"/>
                  </a:moveTo>
                  <a:cubicBezTo>
                    <a:pt x="2210" y="1"/>
                    <a:pt x="2155" y="12"/>
                    <a:pt x="2101" y="23"/>
                  </a:cubicBezTo>
                  <a:lnTo>
                    <a:pt x="1904" y="23"/>
                  </a:lnTo>
                  <a:cubicBezTo>
                    <a:pt x="1827" y="34"/>
                    <a:pt x="1751" y="45"/>
                    <a:pt x="1674" y="67"/>
                  </a:cubicBezTo>
                  <a:lnTo>
                    <a:pt x="1619" y="67"/>
                  </a:lnTo>
                  <a:cubicBezTo>
                    <a:pt x="1609" y="67"/>
                    <a:pt x="1587" y="88"/>
                    <a:pt x="1576" y="99"/>
                  </a:cubicBezTo>
                  <a:cubicBezTo>
                    <a:pt x="1554" y="99"/>
                    <a:pt x="1521" y="99"/>
                    <a:pt x="1499" y="110"/>
                  </a:cubicBezTo>
                  <a:cubicBezTo>
                    <a:pt x="1423" y="132"/>
                    <a:pt x="1346" y="176"/>
                    <a:pt x="1291" y="187"/>
                  </a:cubicBezTo>
                  <a:cubicBezTo>
                    <a:pt x="1237" y="209"/>
                    <a:pt x="1215" y="209"/>
                    <a:pt x="1182" y="220"/>
                  </a:cubicBezTo>
                  <a:cubicBezTo>
                    <a:pt x="1138" y="242"/>
                    <a:pt x="1105" y="263"/>
                    <a:pt x="1084" y="285"/>
                  </a:cubicBezTo>
                  <a:cubicBezTo>
                    <a:pt x="1051" y="307"/>
                    <a:pt x="1007" y="329"/>
                    <a:pt x="985" y="351"/>
                  </a:cubicBezTo>
                  <a:cubicBezTo>
                    <a:pt x="952" y="384"/>
                    <a:pt x="909" y="438"/>
                    <a:pt x="876" y="460"/>
                  </a:cubicBezTo>
                  <a:cubicBezTo>
                    <a:pt x="843" y="493"/>
                    <a:pt x="832" y="504"/>
                    <a:pt x="799" y="526"/>
                  </a:cubicBezTo>
                  <a:lnTo>
                    <a:pt x="766" y="548"/>
                  </a:lnTo>
                  <a:cubicBezTo>
                    <a:pt x="723" y="581"/>
                    <a:pt x="679" y="613"/>
                    <a:pt x="646" y="635"/>
                  </a:cubicBezTo>
                  <a:cubicBezTo>
                    <a:pt x="602" y="668"/>
                    <a:pt x="559" y="712"/>
                    <a:pt x="526" y="745"/>
                  </a:cubicBezTo>
                  <a:cubicBezTo>
                    <a:pt x="504" y="767"/>
                    <a:pt x="493" y="767"/>
                    <a:pt x="471" y="788"/>
                  </a:cubicBezTo>
                  <a:cubicBezTo>
                    <a:pt x="460" y="799"/>
                    <a:pt x="427" y="843"/>
                    <a:pt x="405" y="865"/>
                  </a:cubicBezTo>
                  <a:cubicBezTo>
                    <a:pt x="373" y="887"/>
                    <a:pt x="362" y="898"/>
                    <a:pt x="340" y="920"/>
                  </a:cubicBezTo>
                  <a:cubicBezTo>
                    <a:pt x="285" y="963"/>
                    <a:pt x="241" y="1029"/>
                    <a:pt x="187" y="1084"/>
                  </a:cubicBezTo>
                  <a:cubicBezTo>
                    <a:pt x="110" y="1128"/>
                    <a:pt x="55" y="1204"/>
                    <a:pt x="1" y="1281"/>
                  </a:cubicBezTo>
                  <a:cubicBezTo>
                    <a:pt x="12" y="1313"/>
                    <a:pt x="23" y="1335"/>
                    <a:pt x="34" y="1379"/>
                  </a:cubicBezTo>
                  <a:cubicBezTo>
                    <a:pt x="37" y="1375"/>
                    <a:pt x="41" y="1374"/>
                    <a:pt x="44" y="1374"/>
                  </a:cubicBezTo>
                  <a:cubicBezTo>
                    <a:pt x="52" y="1374"/>
                    <a:pt x="59" y="1379"/>
                    <a:pt x="66" y="1379"/>
                  </a:cubicBezTo>
                  <a:lnTo>
                    <a:pt x="77" y="1379"/>
                  </a:lnTo>
                  <a:cubicBezTo>
                    <a:pt x="88" y="1390"/>
                    <a:pt x="99" y="1401"/>
                    <a:pt x="110" y="1423"/>
                  </a:cubicBezTo>
                  <a:cubicBezTo>
                    <a:pt x="121" y="1417"/>
                    <a:pt x="135" y="1415"/>
                    <a:pt x="150" y="1415"/>
                  </a:cubicBezTo>
                  <a:cubicBezTo>
                    <a:pt x="165" y="1415"/>
                    <a:pt x="181" y="1417"/>
                    <a:pt x="198" y="1423"/>
                  </a:cubicBezTo>
                  <a:cubicBezTo>
                    <a:pt x="209" y="1401"/>
                    <a:pt x="219" y="1412"/>
                    <a:pt x="230" y="1390"/>
                  </a:cubicBezTo>
                  <a:cubicBezTo>
                    <a:pt x="252" y="1324"/>
                    <a:pt x="285" y="1270"/>
                    <a:pt x="329" y="1226"/>
                  </a:cubicBezTo>
                  <a:cubicBezTo>
                    <a:pt x="384" y="1160"/>
                    <a:pt x="416" y="1084"/>
                    <a:pt x="460" y="1029"/>
                  </a:cubicBezTo>
                  <a:cubicBezTo>
                    <a:pt x="482" y="1018"/>
                    <a:pt x="504" y="1007"/>
                    <a:pt x="526" y="985"/>
                  </a:cubicBezTo>
                  <a:cubicBezTo>
                    <a:pt x="537" y="963"/>
                    <a:pt x="559" y="931"/>
                    <a:pt x="580" y="909"/>
                  </a:cubicBezTo>
                  <a:cubicBezTo>
                    <a:pt x="613" y="876"/>
                    <a:pt x="646" y="843"/>
                    <a:pt x="690" y="810"/>
                  </a:cubicBezTo>
                  <a:cubicBezTo>
                    <a:pt x="701" y="810"/>
                    <a:pt x="723" y="799"/>
                    <a:pt x="734" y="799"/>
                  </a:cubicBezTo>
                  <a:cubicBezTo>
                    <a:pt x="734" y="788"/>
                    <a:pt x="734" y="778"/>
                    <a:pt x="734" y="778"/>
                  </a:cubicBezTo>
                  <a:cubicBezTo>
                    <a:pt x="734" y="772"/>
                    <a:pt x="736" y="772"/>
                    <a:pt x="740" y="772"/>
                  </a:cubicBezTo>
                  <a:cubicBezTo>
                    <a:pt x="744" y="772"/>
                    <a:pt x="750" y="772"/>
                    <a:pt x="755" y="767"/>
                  </a:cubicBezTo>
                  <a:cubicBezTo>
                    <a:pt x="843" y="679"/>
                    <a:pt x="941" y="592"/>
                    <a:pt x="1051" y="537"/>
                  </a:cubicBezTo>
                  <a:cubicBezTo>
                    <a:pt x="1127" y="504"/>
                    <a:pt x="1215" y="471"/>
                    <a:pt x="1291" y="438"/>
                  </a:cubicBezTo>
                  <a:cubicBezTo>
                    <a:pt x="1302" y="417"/>
                    <a:pt x="1324" y="384"/>
                    <a:pt x="1346" y="362"/>
                  </a:cubicBezTo>
                  <a:cubicBezTo>
                    <a:pt x="1346" y="362"/>
                    <a:pt x="1368" y="362"/>
                    <a:pt x="1368" y="351"/>
                  </a:cubicBezTo>
                  <a:cubicBezTo>
                    <a:pt x="1379" y="340"/>
                    <a:pt x="1368" y="340"/>
                    <a:pt x="1379" y="340"/>
                  </a:cubicBezTo>
                  <a:cubicBezTo>
                    <a:pt x="1444" y="307"/>
                    <a:pt x="1510" y="285"/>
                    <a:pt x="1576" y="263"/>
                  </a:cubicBezTo>
                  <a:cubicBezTo>
                    <a:pt x="1619" y="242"/>
                    <a:pt x="1674" y="231"/>
                    <a:pt x="1718" y="220"/>
                  </a:cubicBezTo>
                  <a:lnTo>
                    <a:pt x="1773" y="220"/>
                  </a:lnTo>
                  <a:cubicBezTo>
                    <a:pt x="1805" y="220"/>
                    <a:pt x="1849" y="209"/>
                    <a:pt x="1882" y="198"/>
                  </a:cubicBezTo>
                  <a:cubicBezTo>
                    <a:pt x="1937" y="187"/>
                    <a:pt x="1991" y="154"/>
                    <a:pt x="2035" y="154"/>
                  </a:cubicBezTo>
                  <a:cubicBezTo>
                    <a:pt x="2084" y="143"/>
                    <a:pt x="2136" y="138"/>
                    <a:pt x="2188" y="138"/>
                  </a:cubicBezTo>
                  <a:cubicBezTo>
                    <a:pt x="2240" y="138"/>
                    <a:pt x="2292" y="143"/>
                    <a:pt x="2341" y="154"/>
                  </a:cubicBezTo>
                  <a:cubicBezTo>
                    <a:pt x="2440" y="165"/>
                    <a:pt x="2527" y="198"/>
                    <a:pt x="2615" y="231"/>
                  </a:cubicBezTo>
                  <a:cubicBezTo>
                    <a:pt x="2702" y="242"/>
                    <a:pt x="2779" y="263"/>
                    <a:pt x="2844" y="296"/>
                  </a:cubicBezTo>
                  <a:cubicBezTo>
                    <a:pt x="2861" y="302"/>
                    <a:pt x="2875" y="302"/>
                    <a:pt x="2888" y="302"/>
                  </a:cubicBezTo>
                  <a:cubicBezTo>
                    <a:pt x="2902" y="302"/>
                    <a:pt x="2916" y="302"/>
                    <a:pt x="2932" y="307"/>
                  </a:cubicBezTo>
                  <a:cubicBezTo>
                    <a:pt x="2954" y="318"/>
                    <a:pt x="2976" y="329"/>
                    <a:pt x="3009" y="340"/>
                  </a:cubicBezTo>
                  <a:cubicBezTo>
                    <a:pt x="3019" y="345"/>
                    <a:pt x="3030" y="345"/>
                    <a:pt x="3043" y="345"/>
                  </a:cubicBezTo>
                  <a:cubicBezTo>
                    <a:pt x="3055" y="345"/>
                    <a:pt x="3069" y="345"/>
                    <a:pt x="3085" y="351"/>
                  </a:cubicBezTo>
                  <a:cubicBezTo>
                    <a:pt x="3140" y="362"/>
                    <a:pt x="3194" y="384"/>
                    <a:pt x="3249" y="395"/>
                  </a:cubicBezTo>
                  <a:cubicBezTo>
                    <a:pt x="3266" y="400"/>
                    <a:pt x="3282" y="400"/>
                    <a:pt x="3298" y="400"/>
                  </a:cubicBezTo>
                  <a:cubicBezTo>
                    <a:pt x="3315" y="400"/>
                    <a:pt x="3331" y="400"/>
                    <a:pt x="3348" y="406"/>
                  </a:cubicBezTo>
                  <a:cubicBezTo>
                    <a:pt x="3446" y="428"/>
                    <a:pt x="3544" y="449"/>
                    <a:pt x="3643" y="471"/>
                  </a:cubicBezTo>
                  <a:cubicBezTo>
                    <a:pt x="3665" y="449"/>
                    <a:pt x="3719" y="460"/>
                    <a:pt x="3719" y="428"/>
                  </a:cubicBezTo>
                  <a:cubicBezTo>
                    <a:pt x="3719" y="384"/>
                    <a:pt x="3621" y="384"/>
                    <a:pt x="3544" y="373"/>
                  </a:cubicBezTo>
                  <a:cubicBezTo>
                    <a:pt x="3490" y="362"/>
                    <a:pt x="3435" y="351"/>
                    <a:pt x="3380" y="351"/>
                  </a:cubicBezTo>
                  <a:cubicBezTo>
                    <a:pt x="3337" y="307"/>
                    <a:pt x="3260" y="307"/>
                    <a:pt x="3194" y="285"/>
                  </a:cubicBezTo>
                  <a:cubicBezTo>
                    <a:pt x="3096" y="274"/>
                    <a:pt x="2998" y="242"/>
                    <a:pt x="2910" y="220"/>
                  </a:cubicBezTo>
                  <a:cubicBezTo>
                    <a:pt x="2801" y="187"/>
                    <a:pt x="2691" y="165"/>
                    <a:pt x="2604" y="132"/>
                  </a:cubicBezTo>
                  <a:cubicBezTo>
                    <a:pt x="2582" y="121"/>
                    <a:pt x="2549" y="110"/>
                    <a:pt x="2516" y="88"/>
                  </a:cubicBezTo>
                  <a:lnTo>
                    <a:pt x="2494" y="88"/>
                  </a:lnTo>
                  <a:cubicBezTo>
                    <a:pt x="2440" y="78"/>
                    <a:pt x="2385" y="34"/>
                    <a:pt x="2363" y="23"/>
                  </a:cubicBezTo>
                  <a:cubicBezTo>
                    <a:pt x="2330" y="12"/>
                    <a:pt x="2298" y="12"/>
                    <a:pt x="2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5"/>
            <p:cNvSpPr/>
            <p:nvPr/>
          </p:nvSpPr>
          <p:spPr>
            <a:xfrm>
              <a:off x="8717575" y="331900"/>
              <a:ext cx="115675" cy="33025"/>
            </a:xfrm>
            <a:custGeom>
              <a:avLst/>
              <a:gdLst/>
              <a:ahLst/>
              <a:cxnLst/>
              <a:rect l="l" t="t" r="r" b="b"/>
              <a:pathLst>
                <a:path w="4627" h="1321" extrusionOk="0">
                  <a:moveTo>
                    <a:pt x="4583" y="0"/>
                  </a:moveTo>
                  <a:cubicBezTo>
                    <a:pt x="4579" y="13"/>
                    <a:pt x="4574" y="16"/>
                    <a:pt x="4569" y="16"/>
                  </a:cubicBezTo>
                  <a:cubicBezTo>
                    <a:pt x="4566" y="16"/>
                    <a:pt x="4561" y="14"/>
                    <a:pt x="4556" y="14"/>
                  </a:cubicBezTo>
                  <a:cubicBezTo>
                    <a:pt x="4551" y="14"/>
                    <a:pt x="4546" y="15"/>
                    <a:pt x="4539" y="22"/>
                  </a:cubicBezTo>
                  <a:lnTo>
                    <a:pt x="4495" y="22"/>
                  </a:lnTo>
                  <a:cubicBezTo>
                    <a:pt x="4473" y="33"/>
                    <a:pt x="4441" y="44"/>
                    <a:pt x="4408" y="44"/>
                  </a:cubicBezTo>
                  <a:cubicBezTo>
                    <a:pt x="4397" y="66"/>
                    <a:pt x="4386" y="66"/>
                    <a:pt x="4375" y="88"/>
                  </a:cubicBezTo>
                  <a:cubicBezTo>
                    <a:pt x="4364" y="164"/>
                    <a:pt x="4331" y="230"/>
                    <a:pt x="4277" y="284"/>
                  </a:cubicBezTo>
                  <a:cubicBezTo>
                    <a:pt x="4233" y="361"/>
                    <a:pt x="4178" y="427"/>
                    <a:pt x="4113" y="492"/>
                  </a:cubicBezTo>
                  <a:cubicBezTo>
                    <a:pt x="4091" y="514"/>
                    <a:pt x="4069" y="525"/>
                    <a:pt x="4047" y="547"/>
                  </a:cubicBezTo>
                  <a:lnTo>
                    <a:pt x="4014" y="569"/>
                  </a:lnTo>
                  <a:cubicBezTo>
                    <a:pt x="4003" y="580"/>
                    <a:pt x="3981" y="602"/>
                    <a:pt x="3959" y="613"/>
                  </a:cubicBezTo>
                  <a:cubicBezTo>
                    <a:pt x="3916" y="645"/>
                    <a:pt x="3861" y="667"/>
                    <a:pt x="3806" y="678"/>
                  </a:cubicBezTo>
                  <a:cubicBezTo>
                    <a:pt x="3784" y="678"/>
                    <a:pt x="3773" y="678"/>
                    <a:pt x="3752" y="689"/>
                  </a:cubicBezTo>
                  <a:cubicBezTo>
                    <a:pt x="3752" y="689"/>
                    <a:pt x="3752" y="700"/>
                    <a:pt x="3741" y="700"/>
                  </a:cubicBezTo>
                  <a:cubicBezTo>
                    <a:pt x="3737" y="704"/>
                    <a:pt x="3735" y="705"/>
                    <a:pt x="3733" y="705"/>
                  </a:cubicBezTo>
                  <a:cubicBezTo>
                    <a:pt x="3729" y="705"/>
                    <a:pt x="3726" y="700"/>
                    <a:pt x="3719" y="700"/>
                  </a:cubicBezTo>
                  <a:cubicBezTo>
                    <a:pt x="3588" y="766"/>
                    <a:pt x="3445" y="799"/>
                    <a:pt x="3303" y="799"/>
                  </a:cubicBezTo>
                  <a:cubicBezTo>
                    <a:pt x="3205" y="799"/>
                    <a:pt x="3117" y="755"/>
                    <a:pt x="3008" y="744"/>
                  </a:cubicBezTo>
                  <a:cubicBezTo>
                    <a:pt x="2975" y="755"/>
                    <a:pt x="2931" y="766"/>
                    <a:pt x="2898" y="777"/>
                  </a:cubicBezTo>
                  <a:lnTo>
                    <a:pt x="2866" y="777"/>
                  </a:lnTo>
                  <a:cubicBezTo>
                    <a:pt x="2855" y="777"/>
                    <a:pt x="2855" y="788"/>
                    <a:pt x="2844" y="788"/>
                  </a:cubicBezTo>
                  <a:cubicBezTo>
                    <a:pt x="2767" y="788"/>
                    <a:pt x="2680" y="755"/>
                    <a:pt x="2592" y="755"/>
                  </a:cubicBezTo>
                  <a:cubicBezTo>
                    <a:pt x="2505" y="755"/>
                    <a:pt x="2450" y="766"/>
                    <a:pt x="2384" y="766"/>
                  </a:cubicBezTo>
                  <a:cubicBezTo>
                    <a:pt x="2370" y="766"/>
                    <a:pt x="2360" y="761"/>
                    <a:pt x="2346" y="761"/>
                  </a:cubicBezTo>
                  <a:cubicBezTo>
                    <a:pt x="2338" y="761"/>
                    <a:pt x="2330" y="762"/>
                    <a:pt x="2319" y="766"/>
                  </a:cubicBezTo>
                  <a:cubicBezTo>
                    <a:pt x="2264" y="777"/>
                    <a:pt x="2209" y="788"/>
                    <a:pt x="2166" y="809"/>
                  </a:cubicBezTo>
                  <a:cubicBezTo>
                    <a:pt x="2100" y="831"/>
                    <a:pt x="2045" y="875"/>
                    <a:pt x="1991" y="908"/>
                  </a:cubicBezTo>
                  <a:cubicBezTo>
                    <a:pt x="1881" y="984"/>
                    <a:pt x="1761" y="1039"/>
                    <a:pt x="1641" y="1083"/>
                  </a:cubicBezTo>
                  <a:cubicBezTo>
                    <a:pt x="1542" y="1127"/>
                    <a:pt x="1433" y="1159"/>
                    <a:pt x="1313" y="1159"/>
                  </a:cubicBezTo>
                  <a:cubicBezTo>
                    <a:pt x="1225" y="1192"/>
                    <a:pt x="1138" y="1203"/>
                    <a:pt x="1039" y="1203"/>
                  </a:cubicBezTo>
                  <a:cubicBezTo>
                    <a:pt x="1006" y="1203"/>
                    <a:pt x="984" y="1214"/>
                    <a:pt x="952" y="1225"/>
                  </a:cubicBezTo>
                  <a:lnTo>
                    <a:pt x="853" y="1225"/>
                  </a:lnTo>
                  <a:cubicBezTo>
                    <a:pt x="820" y="1225"/>
                    <a:pt x="799" y="1236"/>
                    <a:pt x="755" y="1236"/>
                  </a:cubicBezTo>
                  <a:cubicBezTo>
                    <a:pt x="689" y="1236"/>
                    <a:pt x="624" y="1225"/>
                    <a:pt x="558" y="1214"/>
                  </a:cubicBezTo>
                  <a:lnTo>
                    <a:pt x="449" y="1214"/>
                  </a:lnTo>
                  <a:cubicBezTo>
                    <a:pt x="328" y="1192"/>
                    <a:pt x="219" y="1149"/>
                    <a:pt x="109" y="1094"/>
                  </a:cubicBezTo>
                  <a:cubicBezTo>
                    <a:pt x="100" y="1100"/>
                    <a:pt x="88" y="1102"/>
                    <a:pt x="76" y="1102"/>
                  </a:cubicBezTo>
                  <a:cubicBezTo>
                    <a:pt x="64" y="1102"/>
                    <a:pt x="51" y="1100"/>
                    <a:pt x="40" y="1100"/>
                  </a:cubicBezTo>
                  <a:cubicBezTo>
                    <a:pt x="26" y="1100"/>
                    <a:pt x="15" y="1103"/>
                    <a:pt x="11" y="1116"/>
                  </a:cubicBezTo>
                  <a:cubicBezTo>
                    <a:pt x="0" y="1159"/>
                    <a:pt x="120" y="1203"/>
                    <a:pt x="208" y="1225"/>
                  </a:cubicBezTo>
                  <a:cubicBezTo>
                    <a:pt x="274" y="1247"/>
                    <a:pt x="339" y="1258"/>
                    <a:pt x="416" y="1269"/>
                  </a:cubicBezTo>
                  <a:cubicBezTo>
                    <a:pt x="470" y="1296"/>
                    <a:pt x="531" y="1315"/>
                    <a:pt x="600" y="1315"/>
                  </a:cubicBezTo>
                  <a:cubicBezTo>
                    <a:pt x="615" y="1315"/>
                    <a:pt x="630" y="1315"/>
                    <a:pt x="645" y="1313"/>
                  </a:cubicBezTo>
                  <a:cubicBezTo>
                    <a:pt x="706" y="1318"/>
                    <a:pt x="766" y="1321"/>
                    <a:pt x="826" y="1321"/>
                  </a:cubicBezTo>
                  <a:cubicBezTo>
                    <a:pt x="886" y="1321"/>
                    <a:pt x="946" y="1318"/>
                    <a:pt x="1006" y="1313"/>
                  </a:cubicBezTo>
                  <a:cubicBezTo>
                    <a:pt x="1127" y="1302"/>
                    <a:pt x="1258" y="1291"/>
                    <a:pt x="1378" y="1258"/>
                  </a:cubicBezTo>
                  <a:cubicBezTo>
                    <a:pt x="1411" y="1258"/>
                    <a:pt x="1477" y="1247"/>
                    <a:pt x="1488" y="1247"/>
                  </a:cubicBezTo>
                  <a:cubicBezTo>
                    <a:pt x="1499" y="1247"/>
                    <a:pt x="1509" y="1236"/>
                    <a:pt x="1509" y="1236"/>
                  </a:cubicBezTo>
                  <a:cubicBezTo>
                    <a:pt x="1586" y="1214"/>
                    <a:pt x="1652" y="1225"/>
                    <a:pt x="1695" y="1214"/>
                  </a:cubicBezTo>
                  <a:cubicBezTo>
                    <a:pt x="1739" y="1203"/>
                    <a:pt x="1772" y="1192"/>
                    <a:pt x="1805" y="1170"/>
                  </a:cubicBezTo>
                  <a:cubicBezTo>
                    <a:pt x="1870" y="1149"/>
                    <a:pt x="1914" y="1094"/>
                    <a:pt x="1969" y="1072"/>
                  </a:cubicBezTo>
                  <a:cubicBezTo>
                    <a:pt x="2034" y="1039"/>
                    <a:pt x="2111" y="1006"/>
                    <a:pt x="2188" y="984"/>
                  </a:cubicBezTo>
                  <a:cubicBezTo>
                    <a:pt x="2264" y="952"/>
                    <a:pt x="2352" y="941"/>
                    <a:pt x="2428" y="930"/>
                  </a:cubicBezTo>
                  <a:lnTo>
                    <a:pt x="2494" y="930"/>
                  </a:lnTo>
                  <a:cubicBezTo>
                    <a:pt x="2505" y="930"/>
                    <a:pt x="2527" y="919"/>
                    <a:pt x="2548" y="919"/>
                  </a:cubicBezTo>
                  <a:cubicBezTo>
                    <a:pt x="2581" y="919"/>
                    <a:pt x="2603" y="930"/>
                    <a:pt x="2636" y="930"/>
                  </a:cubicBezTo>
                  <a:cubicBezTo>
                    <a:pt x="2723" y="941"/>
                    <a:pt x="2811" y="952"/>
                    <a:pt x="2877" y="963"/>
                  </a:cubicBezTo>
                  <a:cubicBezTo>
                    <a:pt x="2942" y="984"/>
                    <a:pt x="2975" y="995"/>
                    <a:pt x="3019" y="1006"/>
                  </a:cubicBezTo>
                  <a:lnTo>
                    <a:pt x="3150" y="1006"/>
                  </a:lnTo>
                  <a:cubicBezTo>
                    <a:pt x="3205" y="1006"/>
                    <a:pt x="3248" y="1006"/>
                    <a:pt x="3292" y="995"/>
                  </a:cubicBezTo>
                  <a:cubicBezTo>
                    <a:pt x="3347" y="984"/>
                    <a:pt x="3402" y="974"/>
                    <a:pt x="3456" y="952"/>
                  </a:cubicBezTo>
                  <a:cubicBezTo>
                    <a:pt x="3511" y="941"/>
                    <a:pt x="3577" y="930"/>
                    <a:pt x="3631" y="919"/>
                  </a:cubicBezTo>
                  <a:cubicBezTo>
                    <a:pt x="3686" y="897"/>
                    <a:pt x="3741" y="886"/>
                    <a:pt x="3795" y="864"/>
                  </a:cubicBezTo>
                  <a:cubicBezTo>
                    <a:pt x="3850" y="842"/>
                    <a:pt x="3894" y="820"/>
                    <a:pt x="3938" y="799"/>
                  </a:cubicBezTo>
                  <a:lnTo>
                    <a:pt x="3981" y="777"/>
                  </a:lnTo>
                  <a:cubicBezTo>
                    <a:pt x="4003" y="766"/>
                    <a:pt x="4025" y="755"/>
                    <a:pt x="4047" y="744"/>
                  </a:cubicBezTo>
                  <a:cubicBezTo>
                    <a:pt x="4069" y="733"/>
                    <a:pt x="4123" y="689"/>
                    <a:pt x="4156" y="656"/>
                  </a:cubicBezTo>
                  <a:cubicBezTo>
                    <a:pt x="4189" y="634"/>
                    <a:pt x="4211" y="624"/>
                    <a:pt x="4233" y="602"/>
                  </a:cubicBezTo>
                  <a:cubicBezTo>
                    <a:pt x="4309" y="547"/>
                    <a:pt x="4375" y="470"/>
                    <a:pt x="4430" y="405"/>
                  </a:cubicBezTo>
                  <a:cubicBezTo>
                    <a:pt x="4517" y="317"/>
                    <a:pt x="4594" y="219"/>
                    <a:pt x="4627" y="109"/>
                  </a:cubicBezTo>
                  <a:cubicBezTo>
                    <a:pt x="4616" y="66"/>
                    <a:pt x="4605" y="44"/>
                    <a:pt x="4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9" name="Google Shape;2119;p15"/>
          <p:cNvGrpSpPr/>
          <p:nvPr/>
        </p:nvGrpSpPr>
        <p:grpSpPr>
          <a:xfrm rot="10800000">
            <a:off x="8334475" y="4112425"/>
            <a:ext cx="71100" cy="74200"/>
            <a:chOff x="8502650" y="1222725"/>
            <a:chExt cx="71100" cy="74200"/>
          </a:xfrm>
        </p:grpSpPr>
        <p:sp>
          <p:nvSpPr>
            <p:cNvPr id="2120" name="Google Shape;2120;p15"/>
            <p:cNvSpPr/>
            <p:nvPr/>
          </p:nvSpPr>
          <p:spPr>
            <a:xfrm>
              <a:off x="8540100" y="1224925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ubicBezTo>
                    <a:pt x="1" y="0"/>
                    <a:pt x="1" y="11"/>
                    <a:pt x="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5"/>
            <p:cNvSpPr/>
            <p:nvPr/>
          </p:nvSpPr>
          <p:spPr>
            <a:xfrm>
              <a:off x="8502650" y="1222725"/>
              <a:ext cx="71100" cy="74200"/>
            </a:xfrm>
            <a:custGeom>
              <a:avLst/>
              <a:gdLst/>
              <a:ahLst/>
              <a:cxnLst/>
              <a:rect l="l" t="t" r="r" b="b"/>
              <a:pathLst>
                <a:path w="2844" h="2968" extrusionOk="0">
                  <a:moveTo>
                    <a:pt x="952" y="121"/>
                  </a:moveTo>
                  <a:cubicBezTo>
                    <a:pt x="1007" y="121"/>
                    <a:pt x="1061" y="132"/>
                    <a:pt x="1105" y="154"/>
                  </a:cubicBezTo>
                  <a:cubicBezTo>
                    <a:pt x="1149" y="165"/>
                    <a:pt x="1182" y="187"/>
                    <a:pt x="1225" y="198"/>
                  </a:cubicBezTo>
                  <a:lnTo>
                    <a:pt x="1258" y="220"/>
                  </a:lnTo>
                  <a:cubicBezTo>
                    <a:pt x="1280" y="231"/>
                    <a:pt x="1302" y="241"/>
                    <a:pt x="1313" y="252"/>
                  </a:cubicBezTo>
                  <a:cubicBezTo>
                    <a:pt x="1335" y="263"/>
                    <a:pt x="1335" y="263"/>
                    <a:pt x="1346" y="274"/>
                  </a:cubicBezTo>
                  <a:lnTo>
                    <a:pt x="1357" y="285"/>
                  </a:lnTo>
                  <a:cubicBezTo>
                    <a:pt x="1389" y="285"/>
                    <a:pt x="1411" y="274"/>
                    <a:pt x="1444" y="263"/>
                  </a:cubicBezTo>
                  <a:cubicBezTo>
                    <a:pt x="1477" y="252"/>
                    <a:pt x="1499" y="231"/>
                    <a:pt x="1521" y="209"/>
                  </a:cubicBezTo>
                  <a:cubicBezTo>
                    <a:pt x="1532" y="241"/>
                    <a:pt x="1553" y="274"/>
                    <a:pt x="1586" y="285"/>
                  </a:cubicBezTo>
                  <a:cubicBezTo>
                    <a:pt x="1619" y="307"/>
                    <a:pt x="1652" y="329"/>
                    <a:pt x="1685" y="351"/>
                  </a:cubicBezTo>
                  <a:cubicBezTo>
                    <a:pt x="1717" y="362"/>
                    <a:pt x="1761" y="384"/>
                    <a:pt x="1794" y="406"/>
                  </a:cubicBezTo>
                  <a:cubicBezTo>
                    <a:pt x="1849" y="438"/>
                    <a:pt x="1903" y="482"/>
                    <a:pt x="1958" y="515"/>
                  </a:cubicBezTo>
                  <a:cubicBezTo>
                    <a:pt x="2111" y="635"/>
                    <a:pt x="2242" y="777"/>
                    <a:pt x="2352" y="931"/>
                  </a:cubicBezTo>
                  <a:cubicBezTo>
                    <a:pt x="2385" y="985"/>
                    <a:pt x="2417" y="1040"/>
                    <a:pt x="2450" y="1095"/>
                  </a:cubicBezTo>
                  <a:lnTo>
                    <a:pt x="2450" y="1106"/>
                  </a:lnTo>
                  <a:cubicBezTo>
                    <a:pt x="2483" y="1182"/>
                    <a:pt x="2516" y="1270"/>
                    <a:pt x="2549" y="1346"/>
                  </a:cubicBezTo>
                  <a:cubicBezTo>
                    <a:pt x="2560" y="1401"/>
                    <a:pt x="2582" y="1456"/>
                    <a:pt x="2582" y="1521"/>
                  </a:cubicBezTo>
                  <a:cubicBezTo>
                    <a:pt x="2582" y="1532"/>
                    <a:pt x="2603" y="1641"/>
                    <a:pt x="2614" y="1652"/>
                  </a:cubicBezTo>
                  <a:cubicBezTo>
                    <a:pt x="2614" y="1718"/>
                    <a:pt x="2614" y="1773"/>
                    <a:pt x="2614" y="1838"/>
                  </a:cubicBezTo>
                  <a:cubicBezTo>
                    <a:pt x="2603" y="1882"/>
                    <a:pt x="2592" y="1915"/>
                    <a:pt x="2582" y="1959"/>
                  </a:cubicBezTo>
                  <a:cubicBezTo>
                    <a:pt x="2560" y="2046"/>
                    <a:pt x="2516" y="2145"/>
                    <a:pt x="2472" y="2232"/>
                  </a:cubicBezTo>
                  <a:cubicBezTo>
                    <a:pt x="2461" y="2254"/>
                    <a:pt x="2450" y="2276"/>
                    <a:pt x="2428" y="2309"/>
                  </a:cubicBezTo>
                  <a:lnTo>
                    <a:pt x="2417" y="2309"/>
                  </a:lnTo>
                  <a:cubicBezTo>
                    <a:pt x="2407" y="2331"/>
                    <a:pt x="2396" y="2341"/>
                    <a:pt x="2385" y="2363"/>
                  </a:cubicBezTo>
                  <a:cubicBezTo>
                    <a:pt x="2210" y="2560"/>
                    <a:pt x="1991" y="2691"/>
                    <a:pt x="1739" y="2746"/>
                  </a:cubicBezTo>
                  <a:lnTo>
                    <a:pt x="1696" y="2757"/>
                  </a:lnTo>
                  <a:lnTo>
                    <a:pt x="1696" y="2768"/>
                  </a:lnTo>
                  <a:lnTo>
                    <a:pt x="1663" y="2801"/>
                  </a:lnTo>
                  <a:cubicBezTo>
                    <a:pt x="1619" y="2790"/>
                    <a:pt x="1575" y="2779"/>
                    <a:pt x="1542" y="2757"/>
                  </a:cubicBezTo>
                  <a:lnTo>
                    <a:pt x="1455" y="2724"/>
                  </a:lnTo>
                  <a:lnTo>
                    <a:pt x="1422" y="2702"/>
                  </a:lnTo>
                  <a:cubicBezTo>
                    <a:pt x="1400" y="2702"/>
                    <a:pt x="1389" y="2702"/>
                    <a:pt x="1367" y="2691"/>
                  </a:cubicBezTo>
                  <a:cubicBezTo>
                    <a:pt x="1357" y="2681"/>
                    <a:pt x="1357" y="2681"/>
                    <a:pt x="1346" y="2681"/>
                  </a:cubicBezTo>
                  <a:lnTo>
                    <a:pt x="1280" y="2648"/>
                  </a:lnTo>
                  <a:lnTo>
                    <a:pt x="1236" y="2604"/>
                  </a:lnTo>
                  <a:lnTo>
                    <a:pt x="1214" y="2593"/>
                  </a:lnTo>
                  <a:cubicBezTo>
                    <a:pt x="1160" y="2571"/>
                    <a:pt x="1105" y="2549"/>
                    <a:pt x="1050" y="2527"/>
                  </a:cubicBezTo>
                  <a:cubicBezTo>
                    <a:pt x="974" y="2506"/>
                    <a:pt x="919" y="2462"/>
                    <a:pt x="864" y="2407"/>
                  </a:cubicBezTo>
                  <a:cubicBezTo>
                    <a:pt x="832" y="2374"/>
                    <a:pt x="766" y="2320"/>
                    <a:pt x="744" y="2287"/>
                  </a:cubicBezTo>
                  <a:cubicBezTo>
                    <a:pt x="678" y="2221"/>
                    <a:pt x="646" y="2199"/>
                    <a:pt x="591" y="2134"/>
                  </a:cubicBezTo>
                  <a:cubicBezTo>
                    <a:pt x="471" y="2002"/>
                    <a:pt x="372" y="1838"/>
                    <a:pt x="307" y="1663"/>
                  </a:cubicBezTo>
                  <a:cubicBezTo>
                    <a:pt x="296" y="1620"/>
                    <a:pt x="285" y="1576"/>
                    <a:pt x="274" y="1532"/>
                  </a:cubicBezTo>
                  <a:cubicBezTo>
                    <a:pt x="263" y="1456"/>
                    <a:pt x="263" y="1390"/>
                    <a:pt x="252" y="1313"/>
                  </a:cubicBezTo>
                  <a:cubicBezTo>
                    <a:pt x="230" y="1248"/>
                    <a:pt x="230" y="1182"/>
                    <a:pt x="252" y="1116"/>
                  </a:cubicBezTo>
                  <a:cubicBezTo>
                    <a:pt x="263" y="996"/>
                    <a:pt x="307" y="887"/>
                    <a:pt x="361" y="777"/>
                  </a:cubicBezTo>
                  <a:cubicBezTo>
                    <a:pt x="449" y="613"/>
                    <a:pt x="580" y="482"/>
                    <a:pt x="744" y="384"/>
                  </a:cubicBezTo>
                  <a:cubicBezTo>
                    <a:pt x="788" y="351"/>
                    <a:pt x="853" y="329"/>
                    <a:pt x="886" y="307"/>
                  </a:cubicBezTo>
                  <a:cubicBezTo>
                    <a:pt x="927" y="282"/>
                    <a:pt x="972" y="273"/>
                    <a:pt x="1026" y="273"/>
                  </a:cubicBezTo>
                  <a:cubicBezTo>
                    <a:pt x="1087" y="273"/>
                    <a:pt x="1159" y="284"/>
                    <a:pt x="1247" y="296"/>
                  </a:cubicBezTo>
                  <a:lnTo>
                    <a:pt x="1236" y="285"/>
                  </a:lnTo>
                  <a:cubicBezTo>
                    <a:pt x="1225" y="274"/>
                    <a:pt x="1214" y="274"/>
                    <a:pt x="1203" y="263"/>
                  </a:cubicBezTo>
                  <a:cubicBezTo>
                    <a:pt x="1160" y="252"/>
                    <a:pt x="1127" y="241"/>
                    <a:pt x="1083" y="231"/>
                  </a:cubicBezTo>
                  <a:cubicBezTo>
                    <a:pt x="1067" y="225"/>
                    <a:pt x="1050" y="222"/>
                    <a:pt x="1035" y="222"/>
                  </a:cubicBezTo>
                  <a:cubicBezTo>
                    <a:pt x="1020" y="222"/>
                    <a:pt x="1007" y="225"/>
                    <a:pt x="996" y="231"/>
                  </a:cubicBezTo>
                  <a:lnTo>
                    <a:pt x="963" y="231"/>
                  </a:lnTo>
                  <a:cubicBezTo>
                    <a:pt x="963" y="220"/>
                    <a:pt x="952" y="209"/>
                    <a:pt x="941" y="198"/>
                  </a:cubicBezTo>
                  <a:cubicBezTo>
                    <a:pt x="941" y="198"/>
                    <a:pt x="941" y="187"/>
                    <a:pt x="941" y="176"/>
                  </a:cubicBezTo>
                  <a:cubicBezTo>
                    <a:pt x="930" y="176"/>
                    <a:pt x="941" y="165"/>
                    <a:pt x="919" y="165"/>
                  </a:cubicBezTo>
                  <a:cubicBezTo>
                    <a:pt x="941" y="143"/>
                    <a:pt x="941" y="143"/>
                    <a:pt x="952" y="121"/>
                  </a:cubicBezTo>
                  <a:close/>
                  <a:moveTo>
                    <a:pt x="1553" y="1"/>
                  </a:moveTo>
                  <a:cubicBezTo>
                    <a:pt x="1532" y="12"/>
                    <a:pt x="1521" y="23"/>
                    <a:pt x="1510" y="45"/>
                  </a:cubicBezTo>
                  <a:cubicBezTo>
                    <a:pt x="1510" y="56"/>
                    <a:pt x="1499" y="77"/>
                    <a:pt x="1499" y="88"/>
                  </a:cubicBezTo>
                  <a:cubicBezTo>
                    <a:pt x="1488" y="67"/>
                    <a:pt x="1455" y="56"/>
                    <a:pt x="1433" y="45"/>
                  </a:cubicBezTo>
                  <a:cubicBezTo>
                    <a:pt x="1400" y="23"/>
                    <a:pt x="1367" y="23"/>
                    <a:pt x="1335" y="23"/>
                  </a:cubicBezTo>
                  <a:lnTo>
                    <a:pt x="1083" y="23"/>
                  </a:lnTo>
                  <a:cubicBezTo>
                    <a:pt x="1068" y="21"/>
                    <a:pt x="1052" y="21"/>
                    <a:pt x="1037" y="21"/>
                  </a:cubicBezTo>
                  <a:cubicBezTo>
                    <a:pt x="932" y="21"/>
                    <a:pt x="828" y="52"/>
                    <a:pt x="733" y="99"/>
                  </a:cubicBezTo>
                  <a:cubicBezTo>
                    <a:pt x="667" y="143"/>
                    <a:pt x="613" y="209"/>
                    <a:pt x="547" y="252"/>
                  </a:cubicBezTo>
                  <a:cubicBezTo>
                    <a:pt x="482" y="307"/>
                    <a:pt x="427" y="373"/>
                    <a:pt x="350" y="427"/>
                  </a:cubicBezTo>
                  <a:cubicBezTo>
                    <a:pt x="252" y="526"/>
                    <a:pt x="175" y="646"/>
                    <a:pt x="132" y="777"/>
                  </a:cubicBezTo>
                  <a:cubicBezTo>
                    <a:pt x="11" y="1073"/>
                    <a:pt x="0" y="1390"/>
                    <a:pt x="88" y="1696"/>
                  </a:cubicBezTo>
                  <a:cubicBezTo>
                    <a:pt x="153" y="1871"/>
                    <a:pt x="241" y="2046"/>
                    <a:pt x="361" y="2199"/>
                  </a:cubicBezTo>
                  <a:cubicBezTo>
                    <a:pt x="438" y="2298"/>
                    <a:pt x="525" y="2396"/>
                    <a:pt x="624" y="2484"/>
                  </a:cubicBezTo>
                  <a:cubicBezTo>
                    <a:pt x="667" y="2527"/>
                    <a:pt x="722" y="2571"/>
                    <a:pt x="766" y="2604"/>
                  </a:cubicBezTo>
                  <a:cubicBezTo>
                    <a:pt x="821" y="2648"/>
                    <a:pt x="875" y="2691"/>
                    <a:pt x="941" y="2713"/>
                  </a:cubicBezTo>
                  <a:cubicBezTo>
                    <a:pt x="1061" y="2768"/>
                    <a:pt x="1182" y="2801"/>
                    <a:pt x="1302" y="2834"/>
                  </a:cubicBezTo>
                  <a:cubicBezTo>
                    <a:pt x="1357" y="2856"/>
                    <a:pt x="1400" y="2877"/>
                    <a:pt x="1455" y="2899"/>
                  </a:cubicBezTo>
                  <a:cubicBezTo>
                    <a:pt x="1477" y="2910"/>
                    <a:pt x="1510" y="2932"/>
                    <a:pt x="1542" y="2954"/>
                  </a:cubicBezTo>
                  <a:cubicBezTo>
                    <a:pt x="1548" y="2965"/>
                    <a:pt x="1559" y="2968"/>
                    <a:pt x="1571" y="2968"/>
                  </a:cubicBezTo>
                  <a:cubicBezTo>
                    <a:pt x="1583" y="2968"/>
                    <a:pt x="1597" y="2965"/>
                    <a:pt x="1608" y="2965"/>
                  </a:cubicBezTo>
                  <a:lnTo>
                    <a:pt x="1674" y="2954"/>
                  </a:lnTo>
                  <a:cubicBezTo>
                    <a:pt x="1805" y="2932"/>
                    <a:pt x="1936" y="2899"/>
                    <a:pt x="2057" y="2856"/>
                  </a:cubicBezTo>
                  <a:cubicBezTo>
                    <a:pt x="2199" y="2790"/>
                    <a:pt x="2341" y="2702"/>
                    <a:pt x="2461" y="2593"/>
                  </a:cubicBezTo>
                  <a:lnTo>
                    <a:pt x="2483" y="2582"/>
                  </a:lnTo>
                  <a:cubicBezTo>
                    <a:pt x="2549" y="2516"/>
                    <a:pt x="2603" y="2451"/>
                    <a:pt x="2647" y="2374"/>
                  </a:cubicBezTo>
                  <a:cubicBezTo>
                    <a:pt x="2746" y="2221"/>
                    <a:pt x="2800" y="2057"/>
                    <a:pt x="2822" y="1882"/>
                  </a:cubicBezTo>
                  <a:cubicBezTo>
                    <a:pt x="2844" y="1696"/>
                    <a:pt x="2822" y="1499"/>
                    <a:pt x="2767" y="1313"/>
                  </a:cubicBezTo>
                  <a:cubicBezTo>
                    <a:pt x="2658" y="974"/>
                    <a:pt x="2461" y="668"/>
                    <a:pt x="2199" y="438"/>
                  </a:cubicBezTo>
                  <a:cubicBezTo>
                    <a:pt x="2078" y="285"/>
                    <a:pt x="1925" y="165"/>
                    <a:pt x="1772" y="67"/>
                  </a:cubicBezTo>
                  <a:cubicBezTo>
                    <a:pt x="1728" y="34"/>
                    <a:pt x="1674" y="23"/>
                    <a:pt x="1630" y="12"/>
                  </a:cubicBezTo>
                  <a:cubicBezTo>
                    <a:pt x="1586" y="12"/>
                    <a:pt x="1575" y="1"/>
                    <a:pt x="1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5"/>
            <p:cNvSpPr/>
            <p:nvPr/>
          </p:nvSpPr>
          <p:spPr>
            <a:xfrm>
              <a:off x="8517125" y="1257100"/>
              <a:ext cx="28200" cy="35375"/>
            </a:xfrm>
            <a:custGeom>
              <a:avLst/>
              <a:gdLst/>
              <a:ahLst/>
              <a:cxnLst/>
              <a:rect l="l" t="t" r="r" b="b"/>
              <a:pathLst>
                <a:path w="1128" h="1415" extrusionOk="0">
                  <a:moveTo>
                    <a:pt x="28" y="1"/>
                  </a:moveTo>
                  <a:cubicBezTo>
                    <a:pt x="27" y="1"/>
                    <a:pt x="25" y="2"/>
                    <a:pt x="23" y="4"/>
                  </a:cubicBezTo>
                  <a:cubicBezTo>
                    <a:pt x="1" y="15"/>
                    <a:pt x="23" y="48"/>
                    <a:pt x="34" y="81"/>
                  </a:cubicBezTo>
                  <a:cubicBezTo>
                    <a:pt x="45" y="113"/>
                    <a:pt x="56" y="146"/>
                    <a:pt x="56" y="157"/>
                  </a:cubicBezTo>
                  <a:cubicBezTo>
                    <a:pt x="67" y="168"/>
                    <a:pt x="67" y="223"/>
                    <a:pt x="78" y="245"/>
                  </a:cubicBezTo>
                  <a:cubicBezTo>
                    <a:pt x="88" y="277"/>
                    <a:pt x="99" y="332"/>
                    <a:pt x="110" y="387"/>
                  </a:cubicBezTo>
                  <a:cubicBezTo>
                    <a:pt x="110" y="431"/>
                    <a:pt x="132" y="474"/>
                    <a:pt x="132" y="518"/>
                  </a:cubicBezTo>
                  <a:cubicBezTo>
                    <a:pt x="143" y="540"/>
                    <a:pt x="143" y="551"/>
                    <a:pt x="132" y="562"/>
                  </a:cubicBezTo>
                  <a:lnTo>
                    <a:pt x="132" y="573"/>
                  </a:lnTo>
                  <a:lnTo>
                    <a:pt x="132" y="649"/>
                  </a:lnTo>
                  <a:cubicBezTo>
                    <a:pt x="143" y="660"/>
                    <a:pt x="143" y="682"/>
                    <a:pt x="143" y="693"/>
                  </a:cubicBezTo>
                  <a:cubicBezTo>
                    <a:pt x="165" y="715"/>
                    <a:pt x="176" y="737"/>
                    <a:pt x="187" y="759"/>
                  </a:cubicBezTo>
                  <a:cubicBezTo>
                    <a:pt x="198" y="781"/>
                    <a:pt x="220" y="813"/>
                    <a:pt x="231" y="846"/>
                  </a:cubicBezTo>
                  <a:cubicBezTo>
                    <a:pt x="253" y="868"/>
                    <a:pt x="274" y="901"/>
                    <a:pt x="296" y="923"/>
                  </a:cubicBezTo>
                  <a:cubicBezTo>
                    <a:pt x="296" y="923"/>
                    <a:pt x="296" y="945"/>
                    <a:pt x="307" y="945"/>
                  </a:cubicBezTo>
                  <a:cubicBezTo>
                    <a:pt x="307" y="956"/>
                    <a:pt x="318" y="956"/>
                    <a:pt x="329" y="966"/>
                  </a:cubicBezTo>
                  <a:cubicBezTo>
                    <a:pt x="329" y="977"/>
                    <a:pt x="340" y="988"/>
                    <a:pt x="351" y="999"/>
                  </a:cubicBezTo>
                  <a:cubicBezTo>
                    <a:pt x="373" y="1021"/>
                    <a:pt x="406" y="1043"/>
                    <a:pt x="417" y="1065"/>
                  </a:cubicBezTo>
                  <a:cubicBezTo>
                    <a:pt x="438" y="1087"/>
                    <a:pt x="438" y="1098"/>
                    <a:pt x="460" y="1109"/>
                  </a:cubicBezTo>
                  <a:cubicBezTo>
                    <a:pt x="471" y="1120"/>
                    <a:pt x="482" y="1131"/>
                    <a:pt x="504" y="1141"/>
                  </a:cubicBezTo>
                  <a:cubicBezTo>
                    <a:pt x="515" y="1152"/>
                    <a:pt x="537" y="1163"/>
                    <a:pt x="548" y="1163"/>
                  </a:cubicBezTo>
                  <a:cubicBezTo>
                    <a:pt x="559" y="1174"/>
                    <a:pt x="592" y="1185"/>
                    <a:pt x="613" y="1185"/>
                  </a:cubicBezTo>
                  <a:lnTo>
                    <a:pt x="646" y="1207"/>
                  </a:lnTo>
                  <a:lnTo>
                    <a:pt x="668" y="1218"/>
                  </a:lnTo>
                  <a:lnTo>
                    <a:pt x="723" y="1251"/>
                  </a:lnTo>
                  <a:lnTo>
                    <a:pt x="788" y="1284"/>
                  </a:lnTo>
                  <a:cubicBezTo>
                    <a:pt x="788" y="1295"/>
                    <a:pt x="799" y="1306"/>
                    <a:pt x="810" y="1306"/>
                  </a:cubicBezTo>
                  <a:cubicBezTo>
                    <a:pt x="821" y="1306"/>
                    <a:pt x="843" y="1316"/>
                    <a:pt x="854" y="1316"/>
                  </a:cubicBezTo>
                  <a:lnTo>
                    <a:pt x="887" y="1338"/>
                  </a:lnTo>
                  <a:lnTo>
                    <a:pt x="974" y="1371"/>
                  </a:lnTo>
                  <a:cubicBezTo>
                    <a:pt x="1018" y="1393"/>
                    <a:pt x="1051" y="1404"/>
                    <a:pt x="1095" y="1415"/>
                  </a:cubicBezTo>
                  <a:lnTo>
                    <a:pt x="1128" y="1382"/>
                  </a:lnTo>
                  <a:cubicBezTo>
                    <a:pt x="1117" y="1382"/>
                    <a:pt x="1128" y="1371"/>
                    <a:pt x="1128" y="1371"/>
                  </a:cubicBezTo>
                  <a:cubicBezTo>
                    <a:pt x="1128" y="1360"/>
                    <a:pt x="1128" y="1349"/>
                    <a:pt x="1128" y="1349"/>
                  </a:cubicBezTo>
                  <a:cubicBezTo>
                    <a:pt x="1117" y="1338"/>
                    <a:pt x="1117" y="1316"/>
                    <a:pt x="1117" y="1306"/>
                  </a:cubicBezTo>
                  <a:cubicBezTo>
                    <a:pt x="1111" y="1300"/>
                    <a:pt x="1108" y="1300"/>
                    <a:pt x="1106" y="1300"/>
                  </a:cubicBezTo>
                  <a:cubicBezTo>
                    <a:pt x="1103" y="1300"/>
                    <a:pt x="1100" y="1300"/>
                    <a:pt x="1095" y="1295"/>
                  </a:cubicBezTo>
                  <a:cubicBezTo>
                    <a:pt x="1084" y="1298"/>
                    <a:pt x="1074" y="1299"/>
                    <a:pt x="1065" y="1299"/>
                  </a:cubicBezTo>
                  <a:cubicBezTo>
                    <a:pt x="1046" y="1299"/>
                    <a:pt x="1029" y="1295"/>
                    <a:pt x="1007" y="1295"/>
                  </a:cubicBezTo>
                  <a:cubicBezTo>
                    <a:pt x="974" y="1284"/>
                    <a:pt x="942" y="1284"/>
                    <a:pt x="909" y="1273"/>
                  </a:cubicBezTo>
                  <a:cubicBezTo>
                    <a:pt x="887" y="1262"/>
                    <a:pt x="887" y="1262"/>
                    <a:pt x="876" y="1251"/>
                  </a:cubicBezTo>
                  <a:lnTo>
                    <a:pt x="832" y="1240"/>
                  </a:lnTo>
                  <a:cubicBezTo>
                    <a:pt x="810" y="1240"/>
                    <a:pt x="799" y="1229"/>
                    <a:pt x="778" y="1218"/>
                  </a:cubicBezTo>
                  <a:cubicBezTo>
                    <a:pt x="778" y="1218"/>
                    <a:pt x="767" y="1207"/>
                    <a:pt x="767" y="1196"/>
                  </a:cubicBezTo>
                  <a:lnTo>
                    <a:pt x="756" y="1196"/>
                  </a:lnTo>
                  <a:cubicBezTo>
                    <a:pt x="701" y="1174"/>
                    <a:pt x="646" y="1152"/>
                    <a:pt x="603" y="1120"/>
                  </a:cubicBezTo>
                  <a:cubicBezTo>
                    <a:pt x="570" y="1087"/>
                    <a:pt x="548" y="1054"/>
                    <a:pt x="515" y="1032"/>
                  </a:cubicBezTo>
                  <a:cubicBezTo>
                    <a:pt x="504" y="1032"/>
                    <a:pt x="493" y="1032"/>
                    <a:pt x="471" y="1021"/>
                  </a:cubicBezTo>
                  <a:lnTo>
                    <a:pt x="471" y="1010"/>
                  </a:lnTo>
                  <a:lnTo>
                    <a:pt x="460" y="1010"/>
                  </a:lnTo>
                  <a:cubicBezTo>
                    <a:pt x="417" y="977"/>
                    <a:pt x="384" y="934"/>
                    <a:pt x="340" y="890"/>
                  </a:cubicBezTo>
                  <a:cubicBezTo>
                    <a:pt x="340" y="890"/>
                    <a:pt x="340" y="879"/>
                    <a:pt x="340" y="868"/>
                  </a:cubicBezTo>
                  <a:cubicBezTo>
                    <a:pt x="329" y="857"/>
                    <a:pt x="318" y="835"/>
                    <a:pt x="307" y="824"/>
                  </a:cubicBezTo>
                  <a:cubicBezTo>
                    <a:pt x="296" y="813"/>
                    <a:pt x="263" y="791"/>
                    <a:pt x="253" y="770"/>
                  </a:cubicBezTo>
                  <a:cubicBezTo>
                    <a:pt x="231" y="726"/>
                    <a:pt x="209" y="682"/>
                    <a:pt x="198" y="638"/>
                  </a:cubicBezTo>
                  <a:cubicBezTo>
                    <a:pt x="176" y="595"/>
                    <a:pt x="176" y="551"/>
                    <a:pt x="165" y="496"/>
                  </a:cubicBezTo>
                  <a:cubicBezTo>
                    <a:pt x="154" y="463"/>
                    <a:pt x="143" y="431"/>
                    <a:pt x="143" y="387"/>
                  </a:cubicBezTo>
                  <a:cubicBezTo>
                    <a:pt x="143" y="376"/>
                    <a:pt x="132" y="365"/>
                    <a:pt x="132" y="354"/>
                  </a:cubicBezTo>
                  <a:cubicBezTo>
                    <a:pt x="132" y="343"/>
                    <a:pt x="132" y="332"/>
                    <a:pt x="132" y="321"/>
                  </a:cubicBezTo>
                  <a:cubicBezTo>
                    <a:pt x="132" y="310"/>
                    <a:pt x="121" y="299"/>
                    <a:pt x="121" y="277"/>
                  </a:cubicBezTo>
                  <a:cubicBezTo>
                    <a:pt x="110" y="266"/>
                    <a:pt x="121" y="234"/>
                    <a:pt x="110" y="201"/>
                  </a:cubicBezTo>
                  <a:cubicBezTo>
                    <a:pt x="88" y="179"/>
                    <a:pt x="88" y="179"/>
                    <a:pt x="88" y="168"/>
                  </a:cubicBezTo>
                  <a:cubicBezTo>
                    <a:pt x="78" y="113"/>
                    <a:pt x="67" y="70"/>
                    <a:pt x="56" y="26"/>
                  </a:cubicBezTo>
                  <a:cubicBezTo>
                    <a:pt x="38" y="17"/>
                    <a:pt x="35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5"/>
            <p:cNvSpPr/>
            <p:nvPr/>
          </p:nvSpPr>
          <p:spPr>
            <a:xfrm>
              <a:off x="8525075" y="1225625"/>
              <a:ext cx="34475" cy="44175"/>
            </a:xfrm>
            <a:custGeom>
              <a:avLst/>
              <a:gdLst/>
              <a:ahLst/>
              <a:cxnLst/>
              <a:rect l="l" t="t" r="r" b="b"/>
              <a:pathLst>
                <a:path w="1379" h="1767" extrusionOk="0">
                  <a:moveTo>
                    <a:pt x="70" y="1"/>
                  </a:moveTo>
                  <a:cubicBezTo>
                    <a:pt x="57" y="1"/>
                    <a:pt x="45" y="2"/>
                    <a:pt x="33" y="5"/>
                  </a:cubicBezTo>
                  <a:cubicBezTo>
                    <a:pt x="11" y="16"/>
                    <a:pt x="11" y="27"/>
                    <a:pt x="0" y="38"/>
                  </a:cubicBezTo>
                  <a:cubicBezTo>
                    <a:pt x="11" y="38"/>
                    <a:pt x="0" y="49"/>
                    <a:pt x="11" y="60"/>
                  </a:cubicBezTo>
                  <a:cubicBezTo>
                    <a:pt x="11" y="60"/>
                    <a:pt x="11" y="71"/>
                    <a:pt x="11" y="71"/>
                  </a:cubicBezTo>
                  <a:cubicBezTo>
                    <a:pt x="22" y="82"/>
                    <a:pt x="33" y="93"/>
                    <a:pt x="44" y="115"/>
                  </a:cubicBezTo>
                  <a:lnTo>
                    <a:pt x="66" y="115"/>
                  </a:lnTo>
                  <a:cubicBezTo>
                    <a:pt x="82" y="109"/>
                    <a:pt x="99" y="106"/>
                    <a:pt x="114" y="106"/>
                  </a:cubicBezTo>
                  <a:cubicBezTo>
                    <a:pt x="129" y="106"/>
                    <a:pt x="142" y="109"/>
                    <a:pt x="153" y="115"/>
                  </a:cubicBezTo>
                  <a:cubicBezTo>
                    <a:pt x="197" y="115"/>
                    <a:pt x="230" y="125"/>
                    <a:pt x="274" y="136"/>
                  </a:cubicBezTo>
                  <a:cubicBezTo>
                    <a:pt x="285" y="147"/>
                    <a:pt x="295" y="158"/>
                    <a:pt x="306" y="158"/>
                  </a:cubicBezTo>
                  <a:lnTo>
                    <a:pt x="317" y="169"/>
                  </a:lnTo>
                  <a:lnTo>
                    <a:pt x="350" y="180"/>
                  </a:lnTo>
                  <a:cubicBezTo>
                    <a:pt x="383" y="191"/>
                    <a:pt x="416" y="213"/>
                    <a:pt x="438" y="235"/>
                  </a:cubicBezTo>
                  <a:cubicBezTo>
                    <a:pt x="438" y="246"/>
                    <a:pt x="449" y="246"/>
                    <a:pt x="449" y="257"/>
                  </a:cubicBezTo>
                  <a:lnTo>
                    <a:pt x="460" y="257"/>
                  </a:lnTo>
                  <a:lnTo>
                    <a:pt x="460" y="268"/>
                  </a:lnTo>
                  <a:cubicBezTo>
                    <a:pt x="514" y="311"/>
                    <a:pt x="558" y="366"/>
                    <a:pt x="591" y="421"/>
                  </a:cubicBezTo>
                  <a:cubicBezTo>
                    <a:pt x="602" y="465"/>
                    <a:pt x="602" y="508"/>
                    <a:pt x="624" y="563"/>
                  </a:cubicBezTo>
                  <a:cubicBezTo>
                    <a:pt x="635" y="574"/>
                    <a:pt x="645" y="585"/>
                    <a:pt x="656" y="607"/>
                  </a:cubicBezTo>
                  <a:lnTo>
                    <a:pt x="656" y="618"/>
                  </a:lnTo>
                  <a:lnTo>
                    <a:pt x="656" y="629"/>
                  </a:lnTo>
                  <a:cubicBezTo>
                    <a:pt x="678" y="650"/>
                    <a:pt x="678" y="705"/>
                    <a:pt x="700" y="738"/>
                  </a:cubicBezTo>
                  <a:cubicBezTo>
                    <a:pt x="722" y="782"/>
                    <a:pt x="733" y="793"/>
                    <a:pt x="744" y="825"/>
                  </a:cubicBezTo>
                  <a:cubicBezTo>
                    <a:pt x="766" y="847"/>
                    <a:pt x="744" y="836"/>
                    <a:pt x="755" y="847"/>
                  </a:cubicBezTo>
                  <a:cubicBezTo>
                    <a:pt x="777" y="869"/>
                    <a:pt x="788" y="891"/>
                    <a:pt x="810" y="913"/>
                  </a:cubicBezTo>
                  <a:cubicBezTo>
                    <a:pt x="831" y="924"/>
                    <a:pt x="853" y="946"/>
                    <a:pt x="875" y="957"/>
                  </a:cubicBezTo>
                  <a:cubicBezTo>
                    <a:pt x="930" y="1000"/>
                    <a:pt x="974" y="1033"/>
                    <a:pt x="1017" y="1077"/>
                  </a:cubicBezTo>
                  <a:cubicBezTo>
                    <a:pt x="1050" y="1110"/>
                    <a:pt x="1083" y="1154"/>
                    <a:pt x="1116" y="1197"/>
                  </a:cubicBezTo>
                  <a:cubicBezTo>
                    <a:pt x="1149" y="1230"/>
                    <a:pt x="1170" y="1274"/>
                    <a:pt x="1192" y="1307"/>
                  </a:cubicBezTo>
                  <a:cubicBezTo>
                    <a:pt x="1192" y="1329"/>
                    <a:pt x="1203" y="1340"/>
                    <a:pt x="1214" y="1350"/>
                  </a:cubicBezTo>
                  <a:cubicBezTo>
                    <a:pt x="1214" y="1361"/>
                    <a:pt x="1225" y="1372"/>
                    <a:pt x="1225" y="1383"/>
                  </a:cubicBezTo>
                  <a:cubicBezTo>
                    <a:pt x="1236" y="1394"/>
                    <a:pt x="1247" y="1416"/>
                    <a:pt x="1258" y="1427"/>
                  </a:cubicBezTo>
                  <a:cubicBezTo>
                    <a:pt x="1269" y="1449"/>
                    <a:pt x="1280" y="1482"/>
                    <a:pt x="1291" y="1515"/>
                  </a:cubicBezTo>
                  <a:cubicBezTo>
                    <a:pt x="1291" y="1525"/>
                    <a:pt x="1302" y="1547"/>
                    <a:pt x="1313" y="1558"/>
                  </a:cubicBezTo>
                  <a:cubicBezTo>
                    <a:pt x="1324" y="1613"/>
                    <a:pt x="1335" y="1668"/>
                    <a:pt x="1335" y="1722"/>
                  </a:cubicBezTo>
                  <a:cubicBezTo>
                    <a:pt x="1345" y="1733"/>
                    <a:pt x="1345" y="1766"/>
                    <a:pt x="1367" y="1766"/>
                  </a:cubicBezTo>
                  <a:cubicBezTo>
                    <a:pt x="1378" y="1755"/>
                    <a:pt x="1367" y="1700"/>
                    <a:pt x="1367" y="1668"/>
                  </a:cubicBezTo>
                  <a:cubicBezTo>
                    <a:pt x="1356" y="1635"/>
                    <a:pt x="1345" y="1602"/>
                    <a:pt x="1335" y="1569"/>
                  </a:cubicBezTo>
                  <a:cubicBezTo>
                    <a:pt x="1335" y="1525"/>
                    <a:pt x="1324" y="1493"/>
                    <a:pt x="1313" y="1460"/>
                  </a:cubicBezTo>
                  <a:cubicBezTo>
                    <a:pt x="1280" y="1405"/>
                    <a:pt x="1258" y="1361"/>
                    <a:pt x="1236" y="1307"/>
                  </a:cubicBezTo>
                  <a:cubicBezTo>
                    <a:pt x="1203" y="1263"/>
                    <a:pt x="1170" y="1208"/>
                    <a:pt x="1138" y="1165"/>
                  </a:cubicBezTo>
                  <a:cubicBezTo>
                    <a:pt x="1127" y="1143"/>
                    <a:pt x="1116" y="1132"/>
                    <a:pt x="1105" y="1121"/>
                  </a:cubicBezTo>
                  <a:cubicBezTo>
                    <a:pt x="1105" y="1121"/>
                    <a:pt x="1105" y="1121"/>
                    <a:pt x="1094" y="1110"/>
                  </a:cubicBezTo>
                  <a:cubicBezTo>
                    <a:pt x="1072" y="1077"/>
                    <a:pt x="1061" y="1055"/>
                    <a:pt x="1050" y="1033"/>
                  </a:cubicBezTo>
                  <a:cubicBezTo>
                    <a:pt x="1039" y="1022"/>
                    <a:pt x="1028" y="1000"/>
                    <a:pt x="1017" y="1000"/>
                  </a:cubicBezTo>
                  <a:cubicBezTo>
                    <a:pt x="1006" y="990"/>
                    <a:pt x="963" y="968"/>
                    <a:pt x="941" y="946"/>
                  </a:cubicBezTo>
                  <a:cubicBezTo>
                    <a:pt x="908" y="924"/>
                    <a:pt x="886" y="902"/>
                    <a:pt x="864" y="869"/>
                  </a:cubicBezTo>
                  <a:cubicBezTo>
                    <a:pt x="831" y="836"/>
                    <a:pt x="810" y="815"/>
                    <a:pt x="788" y="782"/>
                  </a:cubicBezTo>
                  <a:cubicBezTo>
                    <a:pt x="788" y="771"/>
                    <a:pt x="788" y="760"/>
                    <a:pt x="788" y="749"/>
                  </a:cubicBezTo>
                  <a:cubicBezTo>
                    <a:pt x="777" y="749"/>
                    <a:pt x="766" y="738"/>
                    <a:pt x="766" y="727"/>
                  </a:cubicBezTo>
                  <a:cubicBezTo>
                    <a:pt x="766" y="716"/>
                    <a:pt x="755" y="705"/>
                    <a:pt x="755" y="694"/>
                  </a:cubicBezTo>
                  <a:cubicBezTo>
                    <a:pt x="733" y="650"/>
                    <a:pt x="722" y="618"/>
                    <a:pt x="711" y="585"/>
                  </a:cubicBezTo>
                  <a:cubicBezTo>
                    <a:pt x="711" y="563"/>
                    <a:pt x="711" y="541"/>
                    <a:pt x="700" y="519"/>
                  </a:cubicBezTo>
                  <a:cubicBezTo>
                    <a:pt x="689" y="497"/>
                    <a:pt x="689" y="475"/>
                    <a:pt x="678" y="454"/>
                  </a:cubicBezTo>
                  <a:cubicBezTo>
                    <a:pt x="667" y="432"/>
                    <a:pt x="656" y="421"/>
                    <a:pt x="645" y="399"/>
                  </a:cubicBezTo>
                  <a:cubicBezTo>
                    <a:pt x="624" y="377"/>
                    <a:pt x="613" y="355"/>
                    <a:pt x="591" y="333"/>
                  </a:cubicBezTo>
                  <a:lnTo>
                    <a:pt x="536" y="268"/>
                  </a:lnTo>
                  <a:cubicBezTo>
                    <a:pt x="525" y="246"/>
                    <a:pt x="503" y="224"/>
                    <a:pt x="481" y="213"/>
                  </a:cubicBezTo>
                  <a:cubicBezTo>
                    <a:pt x="470" y="191"/>
                    <a:pt x="449" y="180"/>
                    <a:pt x="438" y="169"/>
                  </a:cubicBezTo>
                  <a:lnTo>
                    <a:pt x="416" y="147"/>
                  </a:lnTo>
                  <a:cubicBezTo>
                    <a:pt x="405" y="147"/>
                    <a:pt x="394" y="136"/>
                    <a:pt x="394" y="125"/>
                  </a:cubicBezTo>
                  <a:cubicBezTo>
                    <a:pt x="383" y="125"/>
                    <a:pt x="350" y="115"/>
                    <a:pt x="339" y="104"/>
                  </a:cubicBezTo>
                  <a:lnTo>
                    <a:pt x="295" y="71"/>
                  </a:lnTo>
                  <a:cubicBezTo>
                    <a:pt x="263" y="60"/>
                    <a:pt x="219" y="38"/>
                    <a:pt x="175" y="27"/>
                  </a:cubicBezTo>
                  <a:cubicBezTo>
                    <a:pt x="143" y="11"/>
                    <a:pt x="10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4" name="Google Shape;2124;p15"/>
          <p:cNvGrpSpPr/>
          <p:nvPr/>
        </p:nvGrpSpPr>
        <p:grpSpPr>
          <a:xfrm rot="10800000">
            <a:off x="8777575" y="4710663"/>
            <a:ext cx="157250" cy="160550"/>
            <a:chOff x="7568050" y="747400"/>
            <a:chExt cx="157250" cy="160550"/>
          </a:xfrm>
        </p:grpSpPr>
        <p:sp>
          <p:nvSpPr>
            <p:cNvPr id="2125" name="Google Shape;2125;p15"/>
            <p:cNvSpPr/>
            <p:nvPr/>
          </p:nvSpPr>
          <p:spPr>
            <a:xfrm>
              <a:off x="7574050" y="844575"/>
              <a:ext cx="850" cy="575"/>
            </a:xfrm>
            <a:custGeom>
              <a:avLst/>
              <a:gdLst/>
              <a:ahLst/>
              <a:cxnLst/>
              <a:rect l="l" t="t" r="r" b="b"/>
              <a:pathLst>
                <a:path w="34" h="23" extrusionOk="0">
                  <a:moveTo>
                    <a:pt x="1" y="1"/>
                  </a:moveTo>
                  <a:cubicBezTo>
                    <a:pt x="1" y="12"/>
                    <a:pt x="1" y="12"/>
                    <a:pt x="1" y="22"/>
                  </a:cubicBezTo>
                  <a:cubicBezTo>
                    <a:pt x="1" y="22"/>
                    <a:pt x="1" y="12"/>
                    <a:pt x="12" y="12"/>
                  </a:cubicBezTo>
                  <a:cubicBezTo>
                    <a:pt x="23" y="12"/>
                    <a:pt x="23" y="12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5"/>
            <p:cNvSpPr/>
            <p:nvPr/>
          </p:nvSpPr>
          <p:spPr>
            <a:xfrm>
              <a:off x="7568050" y="747400"/>
              <a:ext cx="157250" cy="160550"/>
            </a:xfrm>
            <a:custGeom>
              <a:avLst/>
              <a:gdLst/>
              <a:ahLst/>
              <a:cxnLst/>
              <a:rect l="l" t="t" r="r" b="b"/>
              <a:pathLst>
                <a:path w="6290" h="6422" extrusionOk="0">
                  <a:moveTo>
                    <a:pt x="3511" y="475"/>
                  </a:moveTo>
                  <a:cubicBezTo>
                    <a:pt x="3588" y="475"/>
                    <a:pt x="3708" y="486"/>
                    <a:pt x="3828" y="497"/>
                  </a:cubicBezTo>
                  <a:cubicBezTo>
                    <a:pt x="3938" y="519"/>
                    <a:pt x="4058" y="541"/>
                    <a:pt x="4146" y="541"/>
                  </a:cubicBezTo>
                  <a:cubicBezTo>
                    <a:pt x="4200" y="563"/>
                    <a:pt x="4266" y="574"/>
                    <a:pt x="4321" y="595"/>
                  </a:cubicBezTo>
                  <a:lnTo>
                    <a:pt x="4353" y="606"/>
                  </a:lnTo>
                  <a:cubicBezTo>
                    <a:pt x="4386" y="628"/>
                    <a:pt x="4430" y="639"/>
                    <a:pt x="4485" y="661"/>
                  </a:cubicBezTo>
                  <a:cubicBezTo>
                    <a:pt x="4988" y="902"/>
                    <a:pt x="5403" y="1295"/>
                    <a:pt x="5666" y="1799"/>
                  </a:cubicBezTo>
                  <a:lnTo>
                    <a:pt x="5721" y="1886"/>
                  </a:lnTo>
                  <a:cubicBezTo>
                    <a:pt x="5732" y="1886"/>
                    <a:pt x="5742" y="1886"/>
                    <a:pt x="5742" y="1864"/>
                  </a:cubicBezTo>
                  <a:lnTo>
                    <a:pt x="5830" y="1919"/>
                  </a:lnTo>
                  <a:cubicBezTo>
                    <a:pt x="5841" y="2006"/>
                    <a:pt x="5830" y="2105"/>
                    <a:pt x="5808" y="2192"/>
                  </a:cubicBezTo>
                  <a:cubicBezTo>
                    <a:pt x="5808" y="2269"/>
                    <a:pt x="5808" y="2345"/>
                    <a:pt x="5797" y="2411"/>
                  </a:cubicBezTo>
                  <a:cubicBezTo>
                    <a:pt x="5797" y="2444"/>
                    <a:pt x="5786" y="2466"/>
                    <a:pt x="5786" y="2488"/>
                  </a:cubicBezTo>
                  <a:cubicBezTo>
                    <a:pt x="5775" y="2520"/>
                    <a:pt x="5786" y="2564"/>
                    <a:pt x="5786" y="2597"/>
                  </a:cubicBezTo>
                  <a:cubicBezTo>
                    <a:pt x="5786" y="2630"/>
                    <a:pt x="5764" y="2641"/>
                    <a:pt x="5764" y="2663"/>
                  </a:cubicBezTo>
                  <a:cubicBezTo>
                    <a:pt x="5753" y="2706"/>
                    <a:pt x="5753" y="2761"/>
                    <a:pt x="5742" y="2816"/>
                  </a:cubicBezTo>
                  <a:cubicBezTo>
                    <a:pt x="5732" y="2870"/>
                    <a:pt x="5721" y="2914"/>
                    <a:pt x="5710" y="2947"/>
                  </a:cubicBezTo>
                  <a:lnTo>
                    <a:pt x="5688" y="3002"/>
                  </a:lnTo>
                  <a:cubicBezTo>
                    <a:pt x="5688" y="3133"/>
                    <a:pt x="5677" y="3264"/>
                    <a:pt x="5666" y="3395"/>
                  </a:cubicBezTo>
                  <a:cubicBezTo>
                    <a:pt x="5655" y="3483"/>
                    <a:pt x="5644" y="3549"/>
                    <a:pt x="5622" y="3614"/>
                  </a:cubicBezTo>
                  <a:cubicBezTo>
                    <a:pt x="5611" y="3647"/>
                    <a:pt x="5600" y="3680"/>
                    <a:pt x="5589" y="3713"/>
                  </a:cubicBezTo>
                  <a:cubicBezTo>
                    <a:pt x="5567" y="3756"/>
                    <a:pt x="5546" y="3800"/>
                    <a:pt x="5524" y="3855"/>
                  </a:cubicBezTo>
                  <a:cubicBezTo>
                    <a:pt x="5480" y="3942"/>
                    <a:pt x="5382" y="4106"/>
                    <a:pt x="5327" y="4194"/>
                  </a:cubicBezTo>
                  <a:cubicBezTo>
                    <a:pt x="5250" y="4358"/>
                    <a:pt x="5207" y="4434"/>
                    <a:pt x="5108" y="4588"/>
                  </a:cubicBezTo>
                  <a:cubicBezTo>
                    <a:pt x="4889" y="4927"/>
                    <a:pt x="4616" y="5222"/>
                    <a:pt x="4288" y="5463"/>
                  </a:cubicBezTo>
                  <a:cubicBezTo>
                    <a:pt x="4200" y="5517"/>
                    <a:pt x="4113" y="5572"/>
                    <a:pt x="4014" y="5616"/>
                  </a:cubicBezTo>
                  <a:cubicBezTo>
                    <a:pt x="3861" y="5692"/>
                    <a:pt x="3719" y="5725"/>
                    <a:pt x="3577" y="5802"/>
                  </a:cubicBezTo>
                  <a:cubicBezTo>
                    <a:pt x="3457" y="5867"/>
                    <a:pt x="3314" y="5911"/>
                    <a:pt x="3172" y="5922"/>
                  </a:cubicBezTo>
                  <a:cubicBezTo>
                    <a:pt x="3085" y="5933"/>
                    <a:pt x="2997" y="5938"/>
                    <a:pt x="2910" y="5938"/>
                  </a:cubicBezTo>
                  <a:cubicBezTo>
                    <a:pt x="2736" y="5938"/>
                    <a:pt x="2563" y="5918"/>
                    <a:pt x="2396" y="5889"/>
                  </a:cubicBezTo>
                  <a:cubicBezTo>
                    <a:pt x="1991" y="5802"/>
                    <a:pt x="1619" y="5605"/>
                    <a:pt x="1324" y="5320"/>
                  </a:cubicBezTo>
                  <a:cubicBezTo>
                    <a:pt x="1280" y="5288"/>
                    <a:pt x="1225" y="5233"/>
                    <a:pt x="1193" y="5189"/>
                  </a:cubicBezTo>
                  <a:lnTo>
                    <a:pt x="1127" y="5123"/>
                  </a:lnTo>
                  <a:lnTo>
                    <a:pt x="1072" y="5058"/>
                  </a:lnTo>
                  <a:cubicBezTo>
                    <a:pt x="985" y="4981"/>
                    <a:pt x="930" y="4872"/>
                    <a:pt x="908" y="4752"/>
                  </a:cubicBezTo>
                  <a:cubicBezTo>
                    <a:pt x="886" y="4631"/>
                    <a:pt x="864" y="4478"/>
                    <a:pt x="832" y="4314"/>
                  </a:cubicBezTo>
                  <a:lnTo>
                    <a:pt x="832" y="4347"/>
                  </a:lnTo>
                  <a:cubicBezTo>
                    <a:pt x="821" y="4369"/>
                    <a:pt x="810" y="4402"/>
                    <a:pt x="799" y="4434"/>
                  </a:cubicBezTo>
                  <a:cubicBezTo>
                    <a:pt x="799" y="4511"/>
                    <a:pt x="799" y="4599"/>
                    <a:pt x="799" y="4686"/>
                  </a:cubicBezTo>
                  <a:cubicBezTo>
                    <a:pt x="799" y="4752"/>
                    <a:pt x="821" y="4828"/>
                    <a:pt x="853" y="4883"/>
                  </a:cubicBezTo>
                  <a:lnTo>
                    <a:pt x="853" y="4948"/>
                  </a:lnTo>
                  <a:cubicBezTo>
                    <a:pt x="821" y="4959"/>
                    <a:pt x="810" y="4981"/>
                    <a:pt x="799" y="5014"/>
                  </a:cubicBezTo>
                  <a:cubicBezTo>
                    <a:pt x="777" y="5025"/>
                    <a:pt x="766" y="5036"/>
                    <a:pt x="755" y="5047"/>
                  </a:cubicBezTo>
                  <a:cubicBezTo>
                    <a:pt x="755" y="5069"/>
                    <a:pt x="722" y="5058"/>
                    <a:pt x="733" y="5091"/>
                  </a:cubicBezTo>
                  <a:cubicBezTo>
                    <a:pt x="689" y="5069"/>
                    <a:pt x="668" y="5058"/>
                    <a:pt x="635" y="5047"/>
                  </a:cubicBezTo>
                  <a:cubicBezTo>
                    <a:pt x="602" y="4938"/>
                    <a:pt x="591" y="4817"/>
                    <a:pt x="602" y="4708"/>
                  </a:cubicBezTo>
                  <a:cubicBezTo>
                    <a:pt x="613" y="4609"/>
                    <a:pt x="613" y="4522"/>
                    <a:pt x="635" y="4434"/>
                  </a:cubicBezTo>
                  <a:lnTo>
                    <a:pt x="657" y="4347"/>
                  </a:lnTo>
                  <a:cubicBezTo>
                    <a:pt x="668" y="4303"/>
                    <a:pt x="668" y="4259"/>
                    <a:pt x="689" y="4216"/>
                  </a:cubicBezTo>
                  <a:cubicBezTo>
                    <a:pt x="689" y="4194"/>
                    <a:pt x="711" y="4172"/>
                    <a:pt x="722" y="4139"/>
                  </a:cubicBezTo>
                  <a:lnTo>
                    <a:pt x="744" y="4095"/>
                  </a:lnTo>
                  <a:cubicBezTo>
                    <a:pt x="711" y="4041"/>
                    <a:pt x="678" y="3986"/>
                    <a:pt x="635" y="3942"/>
                  </a:cubicBezTo>
                  <a:cubicBezTo>
                    <a:pt x="591" y="3888"/>
                    <a:pt x="536" y="3833"/>
                    <a:pt x="471" y="3800"/>
                  </a:cubicBezTo>
                  <a:cubicBezTo>
                    <a:pt x="536" y="3767"/>
                    <a:pt x="591" y="3691"/>
                    <a:pt x="602" y="3614"/>
                  </a:cubicBezTo>
                  <a:cubicBezTo>
                    <a:pt x="624" y="3516"/>
                    <a:pt x="646" y="3472"/>
                    <a:pt x="678" y="3384"/>
                  </a:cubicBezTo>
                  <a:cubicBezTo>
                    <a:pt x="700" y="3297"/>
                    <a:pt x="711" y="3188"/>
                    <a:pt x="733" y="3122"/>
                  </a:cubicBezTo>
                  <a:cubicBezTo>
                    <a:pt x="766" y="2980"/>
                    <a:pt x="821" y="2838"/>
                    <a:pt x="875" y="2695"/>
                  </a:cubicBezTo>
                  <a:cubicBezTo>
                    <a:pt x="1028" y="2302"/>
                    <a:pt x="1247" y="1941"/>
                    <a:pt x="1521" y="1624"/>
                  </a:cubicBezTo>
                  <a:cubicBezTo>
                    <a:pt x="1608" y="1514"/>
                    <a:pt x="1696" y="1416"/>
                    <a:pt x="1805" y="1328"/>
                  </a:cubicBezTo>
                  <a:lnTo>
                    <a:pt x="1827" y="1306"/>
                  </a:lnTo>
                  <a:lnTo>
                    <a:pt x="1827" y="1295"/>
                  </a:lnTo>
                  <a:cubicBezTo>
                    <a:pt x="1958" y="1175"/>
                    <a:pt x="2111" y="1055"/>
                    <a:pt x="2264" y="945"/>
                  </a:cubicBezTo>
                  <a:lnTo>
                    <a:pt x="2450" y="836"/>
                  </a:lnTo>
                  <a:cubicBezTo>
                    <a:pt x="2494" y="803"/>
                    <a:pt x="2538" y="781"/>
                    <a:pt x="2592" y="760"/>
                  </a:cubicBezTo>
                  <a:cubicBezTo>
                    <a:pt x="2625" y="738"/>
                    <a:pt x="2833" y="639"/>
                    <a:pt x="2866" y="617"/>
                  </a:cubicBezTo>
                  <a:cubicBezTo>
                    <a:pt x="2986" y="574"/>
                    <a:pt x="3117" y="530"/>
                    <a:pt x="3249" y="497"/>
                  </a:cubicBezTo>
                  <a:cubicBezTo>
                    <a:pt x="3336" y="486"/>
                    <a:pt x="3424" y="475"/>
                    <a:pt x="3511" y="475"/>
                  </a:cubicBezTo>
                  <a:close/>
                  <a:moveTo>
                    <a:pt x="3596" y="1"/>
                  </a:moveTo>
                  <a:cubicBezTo>
                    <a:pt x="3476" y="1"/>
                    <a:pt x="3356" y="9"/>
                    <a:pt x="3238" y="27"/>
                  </a:cubicBezTo>
                  <a:cubicBezTo>
                    <a:pt x="2811" y="92"/>
                    <a:pt x="2407" y="256"/>
                    <a:pt x="2057" y="497"/>
                  </a:cubicBezTo>
                  <a:cubicBezTo>
                    <a:pt x="1411" y="924"/>
                    <a:pt x="897" y="1514"/>
                    <a:pt x="558" y="2203"/>
                  </a:cubicBezTo>
                  <a:cubicBezTo>
                    <a:pt x="328" y="2564"/>
                    <a:pt x="164" y="2958"/>
                    <a:pt x="44" y="3363"/>
                  </a:cubicBezTo>
                  <a:cubicBezTo>
                    <a:pt x="11" y="3461"/>
                    <a:pt x="0" y="3570"/>
                    <a:pt x="22" y="3669"/>
                  </a:cubicBezTo>
                  <a:cubicBezTo>
                    <a:pt x="33" y="3767"/>
                    <a:pt x="22" y="3800"/>
                    <a:pt x="44" y="3833"/>
                  </a:cubicBezTo>
                  <a:cubicBezTo>
                    <a:pt x="63" y="3871"/>
                    <a:pt x="107" y="3901"/>
                    <a:pt x="147" y="3901"/>
                  </a:cubicBezTo>
                  <a:cubicBezTo>
                    <a:pt x="153" y="3901"/>
                    <a:pt x="159" y="3900"/>
                    <a:pt x="164" y="3899"/>
                  </a:cubicBezTo>
                  <a:cubicBezTo>
                    <a:pt x="181" y="3904"/>
                    <a:pt x="194" y="3907"/>
                    <a:pt x="208" y="3907"/>
                  </a:cubicBezTo>
                  <a:cubicBezTo>
                    <a:pt x="222" y="3907"/>
                    <a:pt x="235" y="3904"/>
                    <a:pt x="252" y="3899"/>
                  </a:cubicBezTo>
                  <a:lnTo>
                    <a:pt x="274" y="3899"/>
                  </a:lnTo>
                  <a:cubicBezTo>
                    <a:pt x="274" y="3899"/>
                    <a:pt x="263" y="3909"/>
                    <a:pt x="263" y="3920"/>
                  </a:cubicBezTo>
                  <a:cubicBezTo>
                    <a:pt x="252" y="3920"/>
                    <a:pt x="263" y="3920"/>
                    <a:pt x="252" y="3931"/>
                  </a:cubicBezTo>
                  <a:cubicBezTo>
                    <a:pt x="219" y="3986"/>
                    <a:pt x="197" y="4041"/>
                    <a:pt x="197" y="4106"/>
                  </a:cubicBezTo>
                  <a:cubicBezTo>
                    <a:pt x="186" y="4172"/>
                    <a:pt x="186" y="4249"/>
                    <a:pt x="208" y="4314"/>
                  </a:cubicBezTo>
                  <a:cubicBezTo>
                    <a:pt x="274" y="4489"/>
                    <a:pt x="328" y="4675"/>
                    <a:pt x="372" y="4861"/>
                  </a:cubicBezTo>
                  <a:cubicBezTo>
                    <a:pt x="405" y="4981"/>
                    <a:pt x="449" y="5102"/>
                    <a:pt x="514" y="5211"/>
                  </a:cubicBezTo>
                  <a:cubicBezTo>
                    <a:pt x="536" y="5277"/>
                    <a:pt x="580" y="5331"/>
                    <a:pt x="613" y="5386"/>
                  </a:cubicBezTo>
                  <a:cubicBezTo>
                    <a:pt x="657" y="5441"/>
                    <a:pt x="700" y="5484"/>
                    <a:pt x="755" y="5528"/>
                  </a:cubicBezTo>
                  <a:cubicBezTo>
                    <a:pt x="886" y="5648"/>
                    <a:pt x="1050" y="5725"/>
                    <a:pt x="1193" y="5834"/>
                  </a:cubicBezTo>
                  <a:cubicBezTo>
                    <a:pt x="1346" y="5944"/>
                    <a:pt x="1510" y="6042"/>
                    <a:pt x="1674" y="6141"/>
                  </a:cubicBezTo>
                  <a:cubicBezTo>
                    <a:pt x="1947" y="6283"/>
                    <a:pt x="2242" y="6370"/>
                    <a:pt x="2549" y="6403"/>
                  </a:cubicBezTo>
                  <a:cubicBezTo>
                    <a:pt x="2657" y="6415"/>
                    <a:pt x="2766" y="6422"/>
                    <a:pt x="2874" y="6422"/>
                  </a:cubicBezTo>
                  <a:cubicBezTo>
                    <a:pt x="3442" y="6422"/>
                    <a:pt x="3998" y="6254"/>
                    <a:pt x="4485" y="5933"/>
                  </a:cubicBezTo>
                  <a:cubicBezTo>
                    <a:pt x="4835" y="5703"/>
                    <a:pt x="5130" y="5408"/>
                    <a:pt x="5382" y="5058"/>
                  </a:cubicBezTo>
                  <a:cubicBezTo>
                    <a:pt x="5546" y="4839"/>
                    <a:pt x="5699" y="4599"/>
                    <a:pt x="5830" y="4347"/>
                  </a:cubicBezTo>
                  <a:cubicBezTo>
                    <a:pt x="5885" y="4216"/>
                    <a:pt x="5950" y="4095"/>
                    <a:pt x="6005" y="3964"/>
                  </a:cubicBezTo>
                  <a:cubicBezTo>
                    <a:pt x="6060" y="3833"/>
                    <a:pt x="6103" y="3680"/>
                    <a:pt x="6136" y="3527"/>
                  </a:cubicBezTo>
                  <a:cubicBezTo>
                    <a:pt x="6169" y="3253"/>
                    <a:pt x="6180" y="2980"/>
                    <a:pt x="6169" y="2695"/>
                  </a:cubicBezTo>
                  <a:cubicBezTo>
                    <a:pt x="6169" y="2575"/>
                    <a:pt x="6180" y="2455"/>
                    <a:pt x="6202" y="2345"/>
                  </a:cubicBezTo>
                  <a:cubicBezTo>
                    <a:pt x="6202" y="2313"/>
                    <a:pt x="6213" y="2291"/>
                    <a:pt x="6224" y="2258"/>
                  </a:cubicBezTo>
                  <a:cubicBezTo>
                    <a:pt x="6224" y="2247"/>
                    <a:pt x="6235" y="2225"/>
                    <a:pt x="6235" y="2203"/>
                  </a:cubicBezTo>
                  <a:lnTo>
                    <a:pt x="6267" y="2127"/>
                  </a:lnTo>
                  <a:lnTo>
                    <a:pt x="6289" y="2083"/>
                  </a:lnTo>
                  <a:cubicBezTo>
                    <a:pt x="6289" y="2083"/>
                    <a:pt x="6289" y="2072"/>
                    <a:pt x="6289" y="2061"/>
                  </a:cubicBezTo>
                  <a:lnTo>
                    <a:pt x="6278" y="2050"/>
                  </a:lnTo>
                  <a:lnTo>
                    <a:pt x="6235" y="1963"/>
                  </a:lnTo>
                  <a:lnTo>
                    <a:pt x="6202" y="1875"/>
                  </a:lnTo>
                  <a:lnTo>
                    <a:pt x="6191" y="1842"/>
                  </a:lnTo>
                  <a:lnTo>
                    <a:pt x="6180" y="1820"/>
                  </a:lnTo>
                  <a:cubicBezTo>
                    <a:pt x="6060" y="1558"/>
                    <a:pt x="5907" y="1317"/>
                    <a:pt x="5742" y="1088"/>
                  </a:cubicBezTo>
                  <a:cubicBezTo>
                    <a:pt x="5513" y="814"/>
                    <a:pt x="5250" y="574"/>
                    <a:pt x="4955" y="366"/>
                  </a:cubicBezTo>
                  <a:cubicBezTo>
                    <a:pt x="4944" y="355"/>
                    <a:pt x="4922" y="344"/>
                    <a:pt x="4911" y="333"/>
                  </a:cubicBezTo>
                  <a:lnTo>
                    <a:pt x="4900" y="333"/>
                  </a:lnTo>
                  <a:cubicBezTo>
                    <a:pt x="4736" y="235"/>
                    <a:pt x="4550" y="158"/>
                    <a:pt x="4364" y="114"/>
                  </a:cubicBezTo>
                  <a:cubicBezTo>
                    <a:pt x="4111" y="40"/>
                    <a:pt x="3853" y="1"/>
                    <a:pt x="3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5"/>
            <p:cNvSpPr/>
            <p:nvPr/>
          </p:nvSpPr>
          <p:spPr>
            <a:xfrm>
              <a:off x="7655275" y="794275"/>
              <a:ext cx="58800" cy="80250"/>
            </a:xfrm>
            <a:custGeom>
              <a:avLst/>
              <a:gdLst/>
              <a:ahLst/>
              <a:cxnLst/>
              <a:rect l="l" t="t" r="r" b="b"/>
              <a:pathLst>
                <a:path w="2352" h="3210" extrusionOk="0">
                  <a:moveTo>
                    <a:pt x="2253" y="0"/>
                  </a:moveTo>
                  <a:cubicBezTo>
                    <a:pt x="2253" y="22"/>
                    <a:pt x="2243" y="22"/>
                    <a:pt x="2232" y="22"/>
                  </a:cubicBezTo>
                  <a:cubicBezTo>
                    <a:pt x="2232" y="22"/>
                    <a:pt x="2232" y="33"/>
                    <a:pt x="2232" y="33"/>
                  </a:cubicBezTo>
                  <a:cubicBezTo>
                    <a:pt x="2221" y="44"/>
                    <a:pt x="2199" y="44"/>
                    <a:pt x="2188" y="44"/>
                  </a:cubicBezTo>
                  <a:cubicBezTo>
                    <a:pt x="2166" y="66"/>
                    <a:pt x="2144" y="88"/>
                    <a:pt x="2111" y="99"/>
                  </a:cubicBezTo>
                  <a:cubicBezTo>
                    <a:pt x="2111" y="120"/>
                    <a:pt x="2111" y="131"/>
                    <a:pt x="2111" y="153"/>
                  </a:cubicBezTo>
                  <a:cubicBezTo>
                    <a:pt x="2133" y="208"/>
                    <a:pt x="2144" y="263"/>
                    <a:pt x="2144" y="328"/>
                  </a:cubicBezTo>
                  <a:cubicBezTo>
                    <a:pt x="2144" y="416"/>
                    <a:pt x="2166" y="492"/>
                    <a:pt x="2155" y="558"/>
                  </a:cubicBezTo>
                  <a:cubicBezTo>
                    <a:pt x="2155" y="580"/>
                    <a:pt x="2144" y="602"/>
                    <a:pt x="2144" y="624"/>
                  </a:cubicBezTo>
                  <a:cubicBezTo>
                    <a:pt x="2144" y="656"/>
                    <a:pt x="2144" y="689"/>
                    <a:pt x="2144" y="722"/>
                  </a:cubicBezTo>
                  <a:cubicBezTo>
                    <a:pt x="2144" y="766"/>
                    <a:pt x="2133" y="809"/>
                    <a:pt x="2122" y="853"/>
                  </a:cubicBezTo>
                  <a:cubicBezTo>
                    <a:pt x="2122" y="875"/>
                    <a:pt x="2111" y="886"/>
                    <a:pt x="2100" y="897"/>
                  </a:cubicBezTo>
                  <a:cubicBezTo>
                    <a:pt x="2100" y="908"/>
                    <a:pt x="2111" y="908"/>
                    <a:pt x="2111" y="919"/>
                  </a:cubicBezTo>
                  <a:cubicBezTo>
                    <a:pt x="2111" y="930"/>
                    <a:pt x="2100" y="930"/>
                    <a:pt x="2100" y="941"/>
                  </a:cubicBezTo>
                  <a:cubicBezTo>
                    <a:pt x="2089" y="1061"/>
                    <a:pt x="2057" y="1192"/>
                    <a:pt x="2013" y="1302"/>
                  </a:cubicBezTo>
                  <a:cubicBezTo>
                    <a:pt x="1980" y="1389"/>
                    <a:pt x="1914" y="1444"/>
                    <a:pt x="1893" y="1531"/>
                  </a:cubicBezTo>
                  <a:cubicBezTo>
                    <a:pt x="1893" y="1564"/>
                    <a:pt x="1893" y="1597"/>
                    <a:pt x="1893" y="1619"/>
                  </a:cubicBezTo>
                  <a:cubicBezTo>
                    <a:pt x="1893" y="1630"/>
                    <a:pt x="1882" y="1641"/>
                    <a:pt x="1882" y="1652"/>
                  </a:cubicBezTo>
                  <a:cubicBezTo>
                    <a:pt x="1882" y="1663"/>
                    <a:pt x="1882" y="1663"/>
                    <a:pt x="1882" y="1663"/>
                  </a:cubicBezTo>
                  <a:cubicBezTo>
                    <a:pt x="1849" y="1728"/>
                    <a:pt x="1816" y="1794"/>
                    <a:pt x="1772" y="1849"/>
                  </a:cubicBezTo>
                  <a:cubicBezTo>
                    <a:pt x="1750" y="1892"/>
                    <a:pt x="1718" y="1936"/>
                    <a:pt x="1685" y="1980"/>
                  </a:cubicBezTo>
                  <a:cubicBezTo>
                    <a:pt x="1674" y="2002"/>
                    <a:pt x="1663" y="2002"/>
                    <a:pt x="1652" y="2013"/>
                  </a:cubicBezTo>
                  <a:cubicBezTo>
                    <a:pt x="1630" y="2024"/>
                    <a:pt x="1586" y="2089"/>
                    <a:pt x="1564" y="2111"/>
                  </a:cubicBezTo>
                  <a:cubicBezTo>
                    <a:pt x="1553" y="2133"/>
                    <a:pt x="1521" y="2209"/>
                    <a:pt x="1488" y="2242"/>
                  </a:cubicBezTo>
                  <a:cubicBezTo>
                    <a:pt x="1422" y="2330"/>
                    <a:pt x="1335" y="2395"/>
                    <a:pt x="1247" y="2450"/>
                  </a:cubicBezTo>
                  <a:cubicBezTo>
                    <a:pt x="1171" y="2505"/>
                    <a:pt x="1083" y="2549"/>
                    <a:pt x="985" y="2581"/>
                  </a:cubicBezTo>
                  <a:cubicBezTo>
                    <a:pt x="919" y="2636"/>
                    <a:pt x="853" y="2669"/>
                    <a:pt x="777" y="2702"/>
                  </a:cubicBezTo>
                  <a:cubicBezTo>
                    <a:pt x="744" y="2713"/>
                    <a:pt x="733" y="2734"/>
                    <a:pt x="700" y="2745"/>
                  </a:cubicBezTo>
                  <a:cubicBezTo>
                    <a:pt x="678" y="2756"/>
                    <a:pt x="657" y="2767"/>
                    <a:pt x="624" y="2778"/>
                  </a:cubicBezTo>
                  <a:cubicBezTo>
                    <a:pt x="602" y="2789"/>
                    <a:pt x="591" y="2811"/>
                    <a:pt x="558" y="2822"/>
                  </a:cubicBezTo>
                  <a:cubicBezTo>
                    <a:pt x="536" y="2844"/>
                    <a:pt x="460" y="2877"/>
                    <a:pt x="405" y="2898"/>
                  </a:cubicBezTo>
                  <a:cubicBezTo>
                    <a:pt x="372" y="2920"/>
                    <a:pt x="350" y="2942"/>
                    <a:pt x="328" y="2964"/>
                  </a:cubicBezTo>
                  <a:cubicBezTo>
                    <a:pt x="241" y="3019"/>
                    <a:pt x="143" y="3063"/>
                    <a:pt x="55" y="3117"/>
                  </a:cubicBezTo>
                  <a:cubicBezTo>
                    <a:pt x="55" y="3150"/>
                    <a:pt x="0" y="3183"/>
                    <a:pt x="22" y="3205"/>
                  </a:cubicBezTo>
                  <a:cubicBezTo>
                    <a:pt x="27" y="3208"/>
                    <a:pt x="34" y="3210"/>
                    <a:pt x="41" y="3210"/>
                  </a:cubicBezTo>
                  <a:cubicBezTo>
                    <a:pt x="79" y="3210"/>
                    <a:pt x="140" y="3165"/>
                    <a:pt x="186" y="3128"/>
                  </a:cubicBezTo>
                  <a:cubicBezTo>
                    <a:pt x="241" y="3084"/>
                    <a:pt x="318" y="3052"/>
                    <a:pt x="328" y="3030"/>
                  </a:cubicBezTo>
                  <a:cubicBezTo>
                    <a:pt x="383" y="3030"/>
                    <a:pt x="449" y="2975"/>
                    <a:pt x="503" y="2942"/>
                  </a:cubicBezTo>
                  <a:cubicBezTo>
                    <a:pt x="602" y="2888"/>
                    <a:pt x="678" y="2844"/>
                    <a:pt x="777" y="2789"/>
                  </a:cubicBezTo>
                  <a:cubicBezTo>
                    <a:pt x="875" y="2745"/>
                    <a:pt x="985" y="2680"/>
                    <a:pt x="1050" y="2647"/>
                  </a:cubicBezTo>
                  <a:cubicBezTo>
                    <a:pt x="1083" y="2636"/>
                    <a:pt x="1116" y="2625"/>
                    <a:pt x="1149" y="2614"/>
                  </a:cubicBezTo>
                  <a:cubicBezTo>
                    <a:pt x="1160" y="2614"/>
                    <a:pt x="1160" y="2603"/>
                    <a:pt x="1171" y="2603"/>
                  </a:cubicBezTo>
                  <a:cubicBezTo>
                    <a:pt x="1225" y="2570"/>
                    <a:pt x="1280" y="2559"/>
                    <a:pt x="1313" y="2549"/>
                  </a:cubicBezTo>
                  <a:cubicBezTo>
                    <a:pt x="1346" y="2538"/>
                    <a:pt x="1378" y="2516"/>
                    <a:pt x="1400" y="2494"/>
                  </a:cubicBezTo>
                  <a:cubicBezTo>
                    <a:pt x="1444" y="2461"/>
                    <a:pt x="1477" y="2417"/>
                    <a:pt x="1510" y="2374"/>
                  </a:cubicBezTo>
                  <a:cubicBezTo>
                    <a:pt x="1553" y="2330"/>
                    <a:pt x="1608" y="2286"/>
                    <a:pt x="1663" y="2231"/>
                  </a:cubicBezTo>
                  <a:cubicBezTo>
                    <a:pt x="1718" y="2177"/>
                    <a:pt x="1761" y="2122"/>
                    <a:pt x="1805" y="2056"/>
                  </a:cubicBezTo>
                  <a:cubicBezTo>
                    <a:pt x="1816" y="2034"/>
                    <a:pt x="1838" y="2034"/>
                    <a:pt x="1849" y="2013"/>
                  </a:cubicBezTo>
                  <a:cubicBezTo>
                    <a:pt x="1860" y="2002"/>
                    <a:pt x="1860" y="1980"/>
                    <a:pt x="1871" y="1969"/>
                  </a:cubicBezTo>
                  <a:cubicBezTo>
                    <a:pt x="1882" y="1947"/>
                    <a:pt x="1903" y="1925"/>
                    <a:pt x="1914" y="1903"/>
                  </a:cubicBezTo>
                  <a:cubicBezTo>
                    <a:pt x="1958" y="1838"/>
                    <a:pt x="1991" y="1761"/>
                    <a:pt x="2024" y="1706"/>
                  </a:cubicBezTo>
                  <a:cubicBezTo>
                    <a:pt x="2057" y="1663"/>
                    <a:pt x="2078" y="1641"/>
                    <a:pt x="2100" y="1597"/>
                  </a:cubicBezTo>
                  <a:cubicBezTo>
                    <a:pt x="2111" y="1564"/>
                    <a:pt x="2122" y="1531"/>
                    <a:pt x="2133" y="1488"/>
                  </a:cubicBezTo>
                  <a:cubicBezTo>
                    <a:pt x="2144" y="1455"/>
                    <a:pt x="2155" y="1411"/>
                    <a:pt x="2166" y="1378"/>
                  </a:cubicBezTo>
                  <a:cubicBezTo>
                    <a:pt x="2166" y="1345"/>
                    <a:pt x="2166" y="1269"/>
                    <a:pt x="2177" y="1236"/>
                  </a:cubicBezTo>
                  <a:cubicBezTo>
                    <a:pt x="2188" y="1192"/>
                    <a:pt x="2188" y="1170"/>
                    <a:pt x="2199" y="1138"/>
                  </a:cubicBezTo>
                  <a:lnTo>
                    <a:pt x="2210" y="1094"/>
                  </a:lnTo>
                  <a:cubicBezTo>
                    <a:pt x="2221" y="1050"/>
                    <a:pt x="2232" y="995"/>
                    <a:pt x="2243" y="952"/>
                  </a:cubicBezTo>
                  <a:cubicBezTo>
                    <a:pt x="2253" y="908"/>
                    <a:pt x="2264" y="842"/>
                    <a:pt x="2275" y="799"/>
                  </a:cubicBezTo>
                  <a:cubicBezTo>
                    <a:pt x="2275" y="777"/>
                    <a:pt x="2286" y="755"/>
                    <a:pt x="2286" y="733"/>
                  </a:cubicBezTo>
                  <a:cubicBezTo>
                    <a:pt x="2286" y="711"/>
                    <a:pt x="2286" y="667"/>
                    <a:pt x="2286" y="634"/>
                  </a:cubicBezTo>
                  <a:cubicBezTo>
                    <a:pt x="2286" y="591"/>
                    <a:pt x="2297" y="580"/>
                    <a:pt x="2297" y="558"/>
                  </a:cubicBezTo>
                  <a:cubicBezTo>
                    <a:pt x="2308" y="481"/>
                    <a:pt x="2308" y="405"/>
                    <a:pt x="2319" y="339"/>
                  </a:cubicBezTo>
                  <a:cubicBezTo>
                    <a:pt x="2341" y="252"/>
                    <a:pt x="2352" y="164"/>
                    <a:pt x="2341" y="77"/>
                  </a:cubicBezTo>
                  <a:lnTo>
                    <a:pt x="22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5"/>
            <p:cNvSpPr/>
            <p:nvPr/>
          </p:nvSpPr>
          <p:spPr>
            <a:xfrm>
              <a:off x="7582800" y="776800"/>
              <a:ext cx="74400" cy="97600"/>
            </a:xfrm>
            <a:custGeom>
              <a:avLst/>
              <a:gdLst/>
              <a:ahLst/>
              <a:cxnLst/>
              <a:rect l="l" t="t" r="r" b="b"/>
              <a:pathLst>
                <a:path w="2976" h="3904" extrusionOk="0">
                  <a:moveTo>
                    <a:pt x="2939" y="0"/>
                  </a:moveTo>
                  <a:cubicBezTo>
                    <a:pt x="2894" y="0"/>
                    <a:pt x="2806" y="41"/>
                    <a:pt x="2746" y="76"/>
                  </a:cubicBezTo>
                  <a:cubicBezTo>
                    <a:pt x="2681" y="108"/>
                    <a:pt x="2615" y="141"/>
                    <a:pt x="2560" y="185"/>
                  </a:cubicBezTo>
                  <a:cubicBezTo>
                    <a:pt x="2484" y="207"/>
                    <a:pt x="2407" y="251"/>
                    <a:pt x="2352" y="305"/>
                  </a:cubicBezTo>
                  <a:cubicBezTo>
                    <a:pt x="2254" y="393"/>
                    <a:pt x="2167" y="469"/>
                    <a:pt x="2079" y="557"/>
                  </a:cubicBezTo>
                  <a:cubicBezTo>
                    <a:pt x="1992" y="655"/>
                    <a:pt x="1915" y="743"/>
                    <a:pt x="1838" y="852"/>
                  </a:cubicBezTo>
                  <a:cubicBezTo>
                    <a:pt x="1817" y="874"/>
                    <a:pt x="1762" y="929"/>
                    <a:pt x="1751" y="940"/>
                  </a:cubicBezTo>
                  <a:cubicBezTo>
                    <a:pt x="1740" y="951"/>
                    <a:pt x="1751" y="962"/>
                    <a:pt x="1740" y="962"/>
                  </a:cubicBezTo>
                  <a:cubicBezTo>
                    <a:pt x="1696" y="1027"/>
                    <a:pt x="1642" y="1071"/>
                    <a:pt x="1620" y="1104"/>
                  </a:cubicBezTo>
                  <a:cubicBezTo>
                    <a:pt x="1598" y="1137"/>
                    <a:pt x="1576" y="1169"/>
                    <a:pt x="1554" y="1202"/>
                  </a:cubicBezTo>
                  <a:cubicBezTo>
                    <a:pt x="1532" y="1257"/>
                    <a:pt x="1521" y="1333"/>
                    <a:pt x="1499" y="1388"/>
                  </a:cubicBezTo>
                  <a:cubicBezTo>
                    <a:pt x="1467" y="1454"/>
                    <a:pt x="1423" y="1530"/>
                    <a:pt x="1379" y="1596"/>
                  </a:cubicBezTo>
                  <a:cubicBezTo>
                    <a:pt x="1335" y="1662"/>
                    <a:pt x="1292" y="1738"/>
                    <a:pt x="1226" y="1804"/>
                  </a:cubicBezTo>
                  <a:cubicBezTo>
                    <a:pt x="1215" y="1815"/>
                    <a:pt x="1193" y="1826"/>
                    <a:pt x="1182" y="1837"/>
                  </a:cubicBezTo>
                  <a:cubicBezTo>
                    <a:pt x="1171" y="1848"/>
                    <a:pt x="1160" y="1869"/>
                    <a:pt x="1138" y="1880"/>
                  </a:cubicBezTo>
                  <a:cubicBezTo>
                    <a:pt x="1117" y="1902"/>
                    <a:pt x="1095" y="1913"/>
                    <a:pt x="1073" y="1935"/>
                  </a:cubicBezTo>
                  <a:cubicBezTo>
                    <a:pt x="996" y="1990"/>
                    <a:pt x="920" y="2044"/>
                    <a:pt x="865" y="2077"/>
                  </a:cubicBezTo>
                  <a:cubicBezTo>
                    <a:pt x="799" y="2121"/>
                    <a:pt x="767" y="2121"/>
                    <a:pt x="723" y="2143"/>
                  </a:cubicBezTo>
                  <a:cubicBezTo>
                    <a:pt x="690" y="2176"/>
                    <a:pt x="646" y="2208"/>
                    <a:pt x="613" y="2241"/>
                  </a:cubicBezTo>
                  <a:cubicBezTo>
                    <a:pt x="581" y="2274"/>
                    <a:pt x="548" y="2307"/>
                    <a:pt x="515" y="2340"/>
                  </a:cubicBezTo>
                  <a:cubicBezTo>
                    <a:pt x="482" y="2383"/>
                    <a:pt x="449" y="2438"/>
                    <a:pt x="417" y="2493"/>
                  </a:cubicBezTo>
                  <a:cubicBezTo>
                    <a:pt x="384" y="2526"/>
                    <a:pt x="340" y="2580"/>
                    <a:pt x="307" y="2624"/>
                  </a:cubicBezTo>
                  <a:cubicBezTo>
                    <a:pt x="274" y="2668"/>
                    <a:pt x="242" y="2723"/>
                    <a:pt x="209" y="2777"/>
                  </a:cubicBezTo>
                  <a:cubicBezTo>
                    <a:pt x="187" y="2832"/>
                    <a:pt x="165" y="2865"/>
                    <a:pt x="154" y="2919"/>
                  </a:cubicBezTo>
                  <a:lnTo>
                    <a:pt x="132" y="2963"/>
                  </a:lnTo>
                  <a:cubicBezTo>
                    <a:pt x="121" y="2985"/>
                    <a:pt x="110" y="3007"/>
                    <a:pt x="99" y="3029"/>
                  </a:cubicBezTo>
                  <a:cubicBezTo>
                    <a:pt x="88" y="3083"/>
                    <a:pt x="78" y="3116"/>
                    <a:pt x="67" y="3160"/>
                  </a:cubicBezTo>
                  <a:lnTo>
                    <a:pt x="45" y="3258"/>
                  </a:lnTo>
                  <a:cubicBezTo>
                    <a:pt x="23" y="3346"/>
                    <a:pt x="23" y="3433"/>
                    <a:pt x="23" y="3532"/>
                  </a:cubicBezTo>
                  <a:cubicBezTo>
                    <a:pt x="1" y="3641"/>
                    <a:pt x="12" y="3762"/>
                    <a:pt x="45" y="3860"/>
                  </a:cubicBezTo>
                  <a:cubicBezTo>
                    <a:pt x="78" y="3882"/>
                    <a:pt x="99" y="3893"/>
                    <a:pt x="143" y="3904"/>
                  </a:cubicBezTo>
                  <a:cubicBezTo>
                    <a:pt x="132" y="3871"/>
                    <a:pt x="176" y="3893"/>
                    <a:pt x="165" y="3860"/>
                  </a:cubicBezTo>
                  <a:cubicBezTo>
                    <a:pt x="176" y="3849"/>
                    <a:pt x="198" y="3849"/>
                    <a:pt x="209" y="3838"/>
                  </a:cubicBezTo>
                  <a:cubicBezTo>
                    <a:pt x="220" y="3805"/>
                    <a:pt x="242" y="3783"/>
                    <a:pt x="263" y="3762"/>
                  </a:cubicBezTo>
                  <a:cubicBezTo>
                    <a:pt x="253" y="3740"/>
                    <a:pt x="263" y="3729"/>
                    <a:pt x="263" y="3707"/>
                  </a:cubicBezTo>
                  <a:cubicBezTo>
                    <a:pt x="231" y="3652"/>
                    <a:pt x="209" y="3576"/>
                    <a:pt x="220" y="3510"/>
                  </a:cubicBezTo>
                  <a:cubicBezTo>
                    <a:pt x="209" y="3423"/>
                    <a:pt x="209" y="3335"/>
                    <a:pt x="220" y="3248"/>
                  </a:cubicBezTo>
                  <a:cubicBezTo>
                    <a:pt x="220" y="3226"/>
                    <a:pt x="231" y="3193"/>
                    <a:pt x="242" y="3171"/>
                  </a:cubicBezTo>
                  <a:lnTo>
                    <a:pt x="242" y="3138"/>
                  </a:lnTo>
                  <a:cubicBezTo>
                    <a:pt x="242" y="3105"/>
                    <a:pt x="242" y="3083"/>
                    <a:pt x="253" y="3062"/>
                  </a:cubicBezTo>
                  <a:cubicBezTo>
                    <a:pt x="263" y="3007"/>
                    <a:pt x="285" y="2963"/>
                    <a:pt x="307" y="2908"/>
                  </a:cubicBezTo>
                  <a:cubicBezTo>
                    <a:pt x="318" y="2898"/>
                    <a:pt x="340" y="2887"/>
                    <a:pt x="351" y="2876"/>
                  </a:cubicBezTo>
                  <a:cubicBezTo>
                    <a:pt x="340" y="2865"/>
                    <a:pt x="340" y="2865"/>
                    <a:pt x="351" y="2854"/>
                  </a:cubicBezTo>
                  <a:cubicBezTo>
                    <a:pt x="351" y="2843"/>
                    <a:pt x="362" y="2843"/>
                    <a:pt x="362" y="2832"/>
                  </a:cubicBezTo>
                  <a:cubicBezTo>
                    <a:pt x="428" y="2701"/>
                    <a:pt x="515" y="2580"/>
                    <a:pt x="624" y="2471"/>
                  </a:cubicBezTo>
                  <a:cubicBezTo>
                    <a:pt x="701" y="2405"/>
                    <a:pt x="799" y="2383"/>
                    <a:pt x="887" y="2318"/>
                  </a:cubicBezTo>
                  <a:cubicBezTo>
                    <a:pt x="898" y="2285"/>
                    <a:pt x="920" y="2252"/>
                    <a:pt x="942" y="2219"/>
                  </a:cubicBezTo>
                  <a:cubicBezTo>
                    <a:pt x="953" y="2208"/>
                    <a:pt x="963" y="2208"/>
                    <a:pt x="974" y="2198"/>
                  </a:cubicBezTo>
                  <a:cubicBezTo>
                    <a:pt x="985" y="2187"/>
                    <a:pt x="974" y="2187"/>
                    <a:pt x="985" y="2176"/>
                  </a:cubicBezTo>
                  <a:cubicBezTo>
                    <a:pt x="1040" y="2132"/>
                    <a:pt x="1128" y="2088"/>
                    <a:pt x="1204" y="2023"/>
                  </a:cubicBezTo>
                  <a:cubicBezTo>
                    <a:pt x="1270" y="1968"/>
                    <a:pt x="1292" y="1924"/>
                    <a:pt x="1346" y="1880"/>
                  </a:cubicBezTo>
                  <a:cubicBezTo>
                    <a:pt x="1368" y="1858"/>
                    <a:pt x="1379" y="1858"/>
                    <a:pt x="1401" y="1837"/>
                  </a:cubicBezTo>
                  <a:cubicBezTo>
                    <a:pt x="1445" y="1793"/>
                    <a:pt x="1477" y="1749"/>
                    <a:pt x="1499" y="1694"/>
                  </a:cubicBezTo>
                  <a:cubicBezTo>
                    <a:pt x="1521" y="1640"/>
                    <a:pt x="1543" y="1574"/>
                    <a:pt x="1565" y="1508"/>
                  </a:cubicBezTo>
                  <a:cubicBezTo>
                    <a:pt x="1609" y="1388"/>
                    <a:pt x="1663" y="1268"/>
                    <a:pt x="1718" y="1148"/>
                  </a:cubicBezTo>
                  <a:cubicBezTo>
                    <a:pt x="1773" y="1049"/>
                    <a:pt x="1849" y="962"/>
                    <a:pt x="1926" y="874"/>
                  </a:cubicBezTo>
                  <a:cubicBezTo>
                    <a:pt x="1970" y="787"/>
                    <a:pt x="2035" y="721"/>
                    <a:pt x="2112" y="655"/>
                  </a:cubicBezTo>
                  <a:cubicBezTo>
                    <a:pt x="2134" y="633"/>
                    <a:pt x="2156" y="601"/>
                    <a:pt x="2177" y="579"/>
                  </a:cubicBezTo>
                  <a:cubicBezTo>
                    <a:pt x="2199" y="557"/>
                    <a:pt x="2221" y="535"/>
                    <a:pt x="2254" y="513"/>
                  </a:cubicBezTo>
                  <a:cubicBezTo>
                    <a:pt x="2276" y="491"/>
                    <a:pt x="2287" y="469"/>
                    <a:pt x="2309" y="437"/>
                  </a:cubicBezTo>
                  <a:cubicBezTo>
                    <a:pt x="2363" y="404"/>
                    <a:pt x="2418" y="360"/>
                    <a:pt x="2484" y="327"/>
                  </a:cubicBezTo>
                  <a:cubicBezTo>
                    <a:pt x="2517" y="305"/>
                    <a:pt x="2538" y="273"/>
                    <a:pt x="2571" y="251"/>
                  </a:cubicBezTo>
                  <a:cubicBezTo>
                    <a:pt x="2670" y="185"/>
                    <a:pt x="2779" y="130"/>
                    <a:pt x="2899" y="98"/>
                  </a:cubicBezTo>
                  <a:cubicBezTo>
                    <a:pt x="2910" y="54"/>
                    <a:pt x="2976" y="43"/>
                    <a:pt x="2965" y="10"/>
                  </a:cubicBezTo>
                  <a:cubicBezTo>
                    <a:pt x="2960" y="3"/>
                    <a:pt x="295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9" name="Google Shape;2129;p15"/>
          <p:cNvGrpSpPr/>
          <p:nvPr/>
        </p:nvGrpSpPr>
        <p:grpSpPr>
          <a:xfrm rot="10800000">
            <a:off x="8906513" y="3964038"/>
            <a:ext cx="32825" cy="22950"/>
            <a:chOff x="8097425" y="1383825"/>
            <a:chExt cx="32825" cy="22950"/>
          </a:xfrm>
        </p:grpSpPr>
        <p:sp>
          <p:nvSpPr>
            <p:cNvPr id="2130" name="Google Shape;2130;p15"/>
            <p:cNvSpPr/>
            <p:nvPr/>
          </p:nvSpPr>
          <p:spPr>
            <a:xfrm>
              <a:off x="8123125" y="140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5"/>
            <p:cNvSpPr/>
            <p:nvPr/>
          </p:nvSpPr>
          <p:spPr>
            <a:xfrm>
              <a:off x="8097425" y="1383825"/>
              <a:ext cx="32825" cy="22950"/>
            </a:xfrm>
            <a:custGeom>
              <a:avLst/>
              <a:gdLst/>
              <a:ahLst/>
              <a:cxnLst/>
              <a:rect l="l" t="t" r="r" b="b"/>
              <a:pathLst>
                <a:path w="1313" h="918" extrusionOk="0">
                  <a:moveTo>
                    <a:pt x="711" y="119"/>
                  </a:moveTo>
                  <a:cubicBezTo>
                    <a:pt x="788" y="119"/>
                    <a:pt x="853" y="130"/>
                    <a:pt x="919" y="163"/>
                  </a:cubicBezTo>
                  <a:cubicBezTo>
                    <a:pt x="941" y="163"/>
                    <a:pt x="952" y="174"/>
                    <a:pt x="974" y="185"/>
                  </a:cubicBezTo>
                  <a:cubicBezTo>
                    <a:pt x="995" y="196"/>
                    <a:pt x="1017" y="207"/>
                    <a:pt x="1039" y="229"/>
                  </a:cubicBezTo>
                  <a:cubicBezTo>
                    <a:pt x="1072" y="229"/>
                    <a:pt x="1094" y="240"/>
                    <a:pt x="1116" y="261"/>
                  </a:cubicBezTo>
                  <a:cubicBezTo>
                    <a:pt x="1138" y="283"/>
                    <a:pt x="1170" y="316"/>
                    <a:pt x="1192" y="360"/>
                  </a:cubicBezTo>
                  <a:cubicBezTo>
                    <a:pt x="1214" y="415"/>
                    <a:pt x="1203" y="480"/>
                    <a:pt x="1159" y="524"/>
                  </a:cubicBezTo>
                  <a:cubicBezTo>
                    <a:pt x="1149" y="546"/>
                    <a:pt x="1138" y="557"/>
                    <a:pt x="1127" y="579"/>
                  </a:cubicBezTo>
                  <a:cubicBezTo>
                    <a:pt x="1116" y="590"/>
                    <a:pt x="1105" y="601"/>
                    <a:pt x="1094" y="611"/>
                  </a:cubicBezTo>
                  <a:cubicBezTo>
                    <a:pt x="1094" y="622"/>
                    <a:pt x="1094" y="633"/>
                    <a:pt x="1094" y="633"/>
                  </a:cubicBezTo>
                  <a:cubicBezTo>
                    <a:pt x="1094" y="655"/>
                    <a:pt x="1083" y="677"/>
                    <a:pt x="1072" y="699"/>
                  </a:cubicBezTo>
                  <a:cubicBezTo>
                    <a:pt x="1050" y="721"/>
                    <a:pt x="1039" y="754"/>
                    <a:pt x="1017" y="776"/>
                  </a:cubicBezTo>
                  <a:lnTo>
                    <a:pt x="1006" y="786"/>
                  </a:lnTo>
                  <a:cubicBezTo>
                    <a:pt x="1006" y="786"/>
                    <a:pt x="995" y="797"/>
                    <a:pt x="984" y="808"/>
                  </a:cubicBezTo>
                  <a:lnTo>
                    <a:pt x="974" y="830"/>
                  </a:lnTo>
                  <a:lnTo>
                    <a:pt x="952" y="830"/>
                  </a:lnTo>
                  <a:cubicBezTo>
                    <a:pt x="941" y="841"/>
                    <a:pt x="930" y="852"/>
                    <a:pt x="908" y="863"/>
                  </a:cubicBezTo>
                  <a:cubicBezTo>
                    <a:pt x="897" y="874"/>
                    <a:pt x="886" y="885"/>
                    <a:pt x="864" y="885"/>
                  </a:cubicBezTo>
                  <a:lnTo>
                    <a:pt x="853" y="885"/>
                  </a:lnTo>
                  <a:cubicBezTo>
                    <a:pt x="853" y="885"/>
                    <a:pt x="842" y="874"/>
                    <a:pt x="842" y="874"/>
                  </a:cubicBezTo>
                  <a:cubicBezTo>
                    <a:pt x="842" y="863"/>
                    <a:pt x="842" y="863"/>
                    <a:pt x="842" y="863"/>
                  </a:cubicBezTo>
                  <a:lnTo>
                    <a:pt x="842" y="852"/>
                  </a:lnTo>
                  <a:cubicBezTo>
                    <a:pt x="842" y="852"/>
                    <a:pt x="842" y="841"/>
                    <a:pt x="853" y="841"/>
                  </a:cubicBezTo>
                  <a:lnTo>
                    <a:pt x="700" y="841"/>
                  </a:lnTo>
                  <a:cubicBezTo>
                    <a:pt x="689" y="830"/>
                    <a:pt x="667" y="830"/>
                    <a:pt x="656" y="830"/>
                  </a:cubicBezTo>
                  <a:cubicBezTo>
                    <a:pt x="645" y="819"/>
                    <a:pt x="634" y="819"/>
                    <a:pt x="634" y="808"/>
                  </a:cubicBezTo>
                  <a:cubicBezTo>
                    <a:pt x="624" y="797"/>
                    <a:pt x="613" y="797"/>
                    <a:pt x="602" y="786"/>
                  </a:cubicBezTo>
                  <a:lnTo>
                    <a:pt x="569" y="786"/>
                  </a:lnTo>
                  <a:cubicBezTo>
                    <a:pt x="547" y="786"/>
                    <a:pt x="525" y="776"/>
                    <a:pt x="503" y="776"/>
                  </a:cubicBezTo>
                  <a:lnTo>
                    <a:pt x="492" y="776"/>
                  </a:lnTo>
                  <a:cubicBezTo>
                    <a:pt x="459" y="776"/>
                    <a:pt x="438" y="765"/>
                    <a:pt x="405" y="754"/>
                  </a:cubicBezTo>
                  <a:cubicBezTo>
                    <a:pt x="383" y="743"/>
                    <a:pt x="372" y="732"/>
                    <a:pt x="350" y="721"/>
                  </a:cubicBezTo>
                  <a:cubicBezTo>
                    <a:pt x="339" y="710"/>
                    <a:pt x="317" y="699"/>
                    <a:pt x="306" y="688"/>
                  </a:cubicBezTo>
                  <a:cubicBezTo>
                    <a:pt x="284" y="677"/>
                    <a:pt x="274" y="666"/>
                    <a:pt x="252" y="655"/>
                  </a:cubicBezTo>
                  <a:cubicBezTo>
                    <a:pt x="241" y="644"/>
                    <a:pt x="230" y="622"/>
                    <a:pt x="230" y="611"/>
                  </a:cubicBezTo>
                  <a:cubicBezTo>
                    <a:pt x="208" y="590"/>
                    <a:pt x="186" y="535"/>
                    <a:pt x="164" y="513"/>
                  </a:cubicBezTo>
                  <a:lnTo>
                    <a:pt x="153" y="480"/>
                  </a:lnTo>
                  <a:cubicBezTo>
                    <a:pt x="142" y="469"/>
                    <a:pt x="142" y="469"/>
                    <a:pt x="142" y="458"/>
                  </a:cubicBezTo>
                  <a:cubicBezTo>
                    <a:pt x="109" y="382"/>
                    <a:pt x="109" y="436"/>
                    <a:pt x="142" y="371"/>
                  </a:cubicBezTo>
                  <a:cubicBezTo>
                    <a:pt x="164" y="327"/>
                    <a:pt x="197" y="294"/>
                    <a:pt x="230" y="261"/>
                  </a:cubicBezTo>
                  <a:cubicBezTo>
                    <a:pt x="252" y="229"/>
                    <a:pt x="284" y="207"/>
                    <a:pt x="306" y="196"/>
                  </a:cubicBezTo>
                  <a:cubicBezTo>
                    <a:pt x="361" y="163"/>
                    <a:pt x="427" y="141"/>
                    <a:pt x="481" y="130"/>
                  </a:cubicBezTo>
                  <a:cubicBezTo>
                    <a:pt x="514" y="119"/>
                    <a:pt x="547" y="119"/>
                    <a:pt x="569" y="119"/>
                  </a:cubicBezTo>
                  <a:close/>
                  <a:moveTo>
                    <a:pt x="647" y="1"/>
                  </a:moveTo>
                  <a:cubicBezTo>
                    <a:pt x="483" y="1"/>
                    <a:pt x="330" y="55"/>
                    <a:pt x="197" y="152"/>
                  </a:cubicBezTo>
                  <a:cubicBezTo>
                    <a:pt x="153" y="185"/>
                    <a:pt x="120" y="218"/>
                    <a:pt x="88" y="261"/>
                  </a:cubicBezTo>
                  <a:cubicBezTo>
                    <a:pt x="66" y="283"/>
                    <a:pt x="44" y="305"/>
                    <a:pt x="33" y="338"/>
                  </a:cubicBezTo>
                  <a:lnTo>
                    <a:pt x="0" y="393"/>
                  </a:lnTo>
                  <a:lnTo>
                    <a:pt x="0" y="404"/>
                  </a:lnTo>
                  <a:lnTo>
                    <a:pt x="0" y="426"/>
                  </a:lnTo>
                  <a:lnTo>
                    <a:pt x="11" y="458"/>
                  </a:lnTo>
                  <a:lnTo>
                    <a:pt x="11" y="469"/>
                  </a:lnTo>
                  <a:cubicBezTo>
                    <a:pt x="22" y="491"/>
                    <a:pt x="33" y="524"/>
                    <a:pt x="44" y="557"/>
                  </a:cubicBezTo>
                  <a:cubicBezTo>
                    <a:pt x="77" y="611"/>
                    <a:pt x="109" y="666"/>
                    <a:pt x="142" y="721"/>
                  </a:cubicBezTo>
                  <a:cubicBezTo>
                    <a:pt x="197" y="776"/>
                    <a:pt x="252" y="819"/>
                    <a:pt x="328" y="852"/>
                  </a:cubicBezTo>
                  <a:cubicBezTo>
                    <a:pt x="361" y="874"/>
                    <a:pt x="405" y="885"/>
                    <a:pt x="438" y="896"/>
                  </a:cubicBezTo>
                  <a:cubicBezTo>
                    <a:pt x="470" y="896"/>
                    <a:pt x="503" y="907"/>
                    <a:pt x="536" y="907"/>
                  </a:cubicBezTo>
                  <a:cubicBezTo>
                    <a:pt x="602" y="918"/>
                    <a:pt x="667" y="918"/>
                    <a:pt x="733" y="918"/>
                  </a:cubicBezTo>
                  <a:lnTo>
                    <a:pt x="963" y="918"/>
                  </a:lnTo>
                  <a:cubicBezTo>
                    <a:pt x="974" y="907"/>
                    <a:pt x="995" y="907"/>
                    <a:pt x="1017" y="885"/>
                  </a:cubicBezTo>
                  <a:cubicBezTo>
                    <a:pt x="1028" y="874"/>
                    <a:pt x="1039" y="874"/>
                    <a:pt x="1039" y="863"/>
                  </a:cubicBezTo>
                  <a:cubicBezTo>
                    <a:pt x="1050" y="852"/>
                    <a:pt x="1050" y="841"/>
                    <a:pt x="1039" y="830"/>
                  </a:cubicBezTo>
                  <a:cubicBezTo>
                    <a:pt x="1039" y="830"/>
                    <a:pt x="1028" y="819"/>
                    <a:pt x="1028" y="819"/>
                  </a:cubicBezTo>
                  <a:lnTo>
                    <a:pt x="1061" y="819"/>
                  </a:lnTo>
                  <a:cubicBezTo>
                    <a:pt x="1083" y="819"/>
                    <a:pt x="1094" y="808"/>
                    <a:pt x="1105" y="786"/>
                  </a:cubicBezTo>
                  <a:lnTo>
                    <a:pt x="1116" y="765"/>
                  </a:lnTo>
                  <a:cubicBezTo>
                    <a:pt x="1127" y="754"/>
                    <a:pt x="1127" y="743"/>
                    <a:pt x="1149" y="732"/>
                  </a:cubicBezTo>
                  <a:lnTo>
                    <a:pt x="1192" y="699"/>
                  </a:lnTo>
                  <a:cubicBezTo>
                    <a:pt x="1203" y="677"/>
                    <a:pt x="1225" y="666"/>
                    <a:pt x="1236" y="644"/>
                  </a:cubicBezTo>
                  <a:cubicBezTo>
                    <a:pt x="1247" y="611"/>
                    <a:pt x="1269" y="579"/>
                    <a:pt x="1280" y="557"/>
                  </a:cubicBezTo>
                  <a:cubicBezTo>
                    <a:pt x="1291" y="524"/>
                    <a:pt x="1302" y="480"/>
                    <a:pt x="1302" y="447"/>
                  </a:cubicBezTo>
                  <a:cubicBezTo>
                    <a:pt x="1313" y="382"/>
                    <a:pt x="1302" y="327"/>
                    <a:pt x="1258" y="272"/>
                  </a:cubicBezTo>
                  <a:cubicBezTo>
                    <a:pt x="1192" y="174"/>
                    <a:pt x="1083" y="108"/>
                    <a:pt x="974" y="65"/>
                  </a:cubicBezTo>
                  <a:cubicBezTo>
                    <a:pt x="908" y="32"/>
                    <a:pt x="831" y="21"/>
                    <a:pt x="766" y="10"/>
                  </a:cubicBezTo>
                  <a:cubicBezTo>
                    <a:pt x="726" y="4"/>
                    <a:pt x="686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5"/>
            <p:cNvSpPr/>
            <p:nvPr/>
          </p:nvSpPr>
          <p:spPr>
            <a:xfrm>
              <a:off x="8114375" y="1399650"/>
              <a:ext cx="8775" cy="5225"/>
            </a:xfrm>
            <a:custGeom>
              <a:avLst/>
              <a:gdLst/>
              <a:ahLst/>
              <a:cxnLst/>
              <a:rect l="l" t="t" r="r" b="b"/>
              <a:pathLst>
                <a:path w="351" h="209" extrusionOk="0">
                  <a:moveTo>
                    <a:pt x="142" y="153"/>
                  </a:moveTo>
                  <a:cubicBezTo>
                    <a:pt x="141" y="155"/>
                    <a:pt x="139" y="156"/>
                    <a:pt x="138" y="158"/>
                  </a:cubicBezTo>
                  <a:lnTo>
                    <a:pt x="138" y="158"/>
                  </a:lnTo>
                  <a:cubicBezTo>
                    <a:pt x="144" y="156"/>
                    <a:pt x="149" y="155"/>
                    <a:pt x="154" y="154"/>
                  </a:cubicBezTo>
                  <a:lnTo>
                    <a:pt x="154" y="154"/>
                  </a:lnTo>
                  <a:cubicBezTo>
                    <a:pt x="154" y="154"/>
                    <a:pt x="154" y="154"/>
                    <a:pt x="153" y="153"/>
                  </a:cubicBezTo>
                  <a:close/>
                  <a:moveTo>
                    <a:pt x="138" y="158"/>
                  </a:moveTo>
                  <a:lnTo>
                    <a:pt x="138" y="158"/>
                  </a:lnTo>
                  <a:cubicBezTo>
                    <a:pt x="124" y="162"/>
                    <a:pt x="108" y="169"/>
                    <a:pt x="88" y="175"/>
                  </a:cubicBezTo>
                  <a:lnTo>
                    <a:pt x="0" y="175"/>
                  </a:lnTo>
                  <a:cubicBezTo>
                    <a:pt x="0" y="186"/>
                    <a:pt x="11" y="186"/>
                    <a:pt x="22" y="186"/>
                  </a:cubicBezTo>
                  <a:lnTo>
                    <a:pt x="66" y="186"/>
                  </a:lnTo>
                  <a:cubicBezTo>
                    <a:pt x="77" y="186"/>
                    <a:pt x="99" y="175"/>
                    <a:pt x="110" y="175"/>
                  </a:cubicBezTo>
                  <a:cubicBezTo>
                    <a:pt x="119" y="175"/>
                    <a:pt x="129" y="167"/>
                    <a:pt x="138" y="158"/>
                  </a:cubicBezTo>
                  <a:close/>
                  <a:moveTo>
                    <a:pt x="350" y="0"/>
                  </a:moveTo>
                  <a:cubicBezTo>
                    <a:pt x="328" y="22"/>
                    <a:pt x="306" y="44"/>
                    <a:pt x="296" y="66"/>
                  </a:cubicBezTo>
                  <a:cubicBezTo>
                    <a:pt x="285" y="88"/>
                    <a:pt x="274" y="121"/>
                    <a:pt x="274" y="143"/>
                  </a:cubicBezTo>
                  <a:lnTo>
                    <a:pt x="252" y="143"/>
                  </a:lnTo>
                  <a:cubicBezTo>
                    <a:pt x="246" y="148"/>
                    <a:pt x="238" y="151"/>
                    <a:pt x="230" y="151"/>
                  </a:cubicBezTo>
                  <a:cubicBezTo>
                    <a:pt x="222" y="151"/>
                    <a:pt x="213" y="148"/>
                    <a:pt x="208" y="143"/>
                  </a:cubicBezTo>
                  <a:lnTo>
                    <a:pt x="164" y="153"/>
                  </a:lnTo>
                  <a:cubicBezTo>
                    <a:pt x="161" y="153"/>
                    <a:pt x="158" y="154"/>
                    <a:pt x="154" y="154"/>
                  </a:cubicBezTo>
                  <a:lnTo>
                    <a:pt x="154" y="154"/>
                  </a:lnTo>
                  <a:cubicBezTo>
                    <a:pt x="164" y="164"/>
                    <a:pt x="165" y="165"/>
                    <a:pt x="175" y="175"/>
                  </a:cubicBezTo>
                  <a:cubicBezTo>
                    <a:pt x="175" y="175"/>
                    <a:pt x="175" y="186"/>
                    <a:pt x="186" y="186"/>
                  </a:cubicBezTo>
                  <a:lnTo>
                    <a:pt x="175" y="208"/>
                  </a:lnTo>
                  <a:lnTo>
                    <a:pt x="208" y="208"/>
                  </a:lnTo>
                  <a:cubicBezTo>
                    <a:pt x="219" y="197"/>
                    <a:pt x="230" y="197"/>
                    <a:pt x="241" y="186"/>
                  </a:cubicBezTo>
                  <a:cubicBezTo>
                    <a:pt x="252" y="186"/>
                    <a:pt x="252" y="186"/>
                    <a:pt x="263" y="175"/>
                  </a:cubicBezTo>
                  <a:lnTo>
                    <a:pt x="274" y="164"/>
                  </a:lnTo>
                  <a:lnTo>
                    <a:pt x="285" y="153"/>
                  </a:lnTo>
                  <a:cubicBezTo>
                    <a:pt x="296" y="143"/>
                    <a:pt x="306" y="143"/>
                    <a:pt x="306" y="132"/>
                  </a:cubicBezTo>
                  <a:cubicBezTo>
                    <a:pt x="317" y="121"/>
                    <a:pt x="317" y="121"/>
                    <a:pt x="328" y="110"/>
                  </a:cubicBezTo>
                  <a:cubicBezTo>
                    <a:pt x="339" y="99"/>
                    <a:pt x="339" y="88"/>
                    <a:pt x="350" y="77"/>
                  </a:cubicBezTo>
                  <a:cubicBezTo>
                    <a:pt x="350" y="77"/>
                    <a:pt x="350" y="66"/>
                    <a:pt x="350" y="55"/>
                  </a:cubicBezTo>
                  <a:lnTo>
                    <a:pt x="350" y="33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5"/>
            <p:cNvSpPr/>
            <p:nvPr/>
          </p:nvSpPr>
          <p:spPr>
            <a:xfrm>
              <a:off x="8106175" y="1390350"/>
              <a:ext cx="18875" cy="16425"/>
            </a:xfrm>
            <a:custGeom>
              <a:avLst/>
              <a:gdLst/>
              <a:ahLst/>
              <a:cxnLst/>
              <a:rect l="l" t="t" r="r" b="b"/>
              <a:pathLst>
                <a:path w="755" h="657" extrusionOk="0">
                  <a:moveTo>
                    <a:pt x="131" y="0"/>
                  </a:moveTo>
                  <a:cubicBezTo>
                    <a:pt x="120" y="0"/>
                    <a:pt x="109" y="0"/>
                    <a:pt x="88" y="22"/>
                  </a:cubicBezTo>
                  <a:cubicBezTo>
                    <a:pt x="77" y="22"/>
                    <a:pt x="66" y="33"/>
                    <a:pt x="66" y="44"/>
                  </a:cubicBezTo>
                  <a:cubicBezTo>
                    <a:pt x="44" y="44"/>
                    <a:pt x="33" y="66"/>
                    <a:pt x="33" y="88"/>
                  </a:cubicBezTo>
                  <a:cubicBezTo>
                    <a:pt x="22" y="99"/>
                    <a:pt x="11" y="132"/>
                    <a:pt x="11" y="154"/>
                  </a:cubicBezTo>
                  <a:cubicBezTo>
                    <a:pt x="0" y="175"/>
                    <a:pt x="11" y="197"/>
                    <a:pt x="22" y="230"/>
                  </a:cubicBezTo>
                  <a:cubicBezTo>
                    <a:pt x="22" y="230"/>
                    <a:pt x="22" y="241"/>
                    <a:pt x="33" y="252"/>
                  </a:cubicBezTo>
                  <a:cubicBezTo>
                    <a:pt x="33" y="252"/>
                    <a:pt x="44" y="274"/>
                    <a:pt x="44" y="274"/>
                  </a:cubicBezTo>
                  <a:lnTo>
                    <a:pt x="66" y="296"/>
                  </a:lnTo>
                  <a:cubicBezTo>
                    <a:pt x="77" y="307"/>
                    <a:pt x="88" y="307"/>
                    <a:pt x="99" y="307"/>
                  </a:cubicBezTo>
                  <a:cubicBezTo>
                    <a:pt x="109" y="318"/>
                    <a:pt x="120" y="329"/>
                    <a:pt x="131" y="340"/>
                  </a:cubicBezTo>
                  <a:cubicBezTo>
                    <a:pt x="142" y="350"/>
                    <a:pt x="153" y="361"/>
                    <a:pt x="164" y="383"/>
                  </a:cubicBezTo>
                  <a:lnTo>
                    <a:pt x="175" y="394"/>
                  </a:lnTo>
                  <a:cubicBezTo>
                    <a:pt x="175" y="405"/>
                    <a:pt x="175" y="405"/>
                    <a:pt x="186" y="416"/>
                  </a:cubicBezTo>
                  <a:cubicBezTo>
                    <a:pt x="186" y="427"/>
                    <a:pt x="197" y="438"/>
                    <a:pt x="208" y="449"/>
                  </a:cubicBezTo>
                  <a:cubicBezTo>
                    <a:pt x="197" y="460"/>
                    <a:pt x="197" y="471"/>
                    <a:pt x="208" y="482"/>
                  </a:cubicBezTo>
                  <a:cubicBezTo>
                    <a:pt x="208" y="493"/>
                    <a:pt x="208" y="493"/>
                    <a:pt x="219" y="504"/>
                  </a:cubicBezTo>
                  <a:cubicBezTo>
                    <a:pt x="219" y="515"/>
                    <a:pt x="219" y="515"/>
                    <a:pt x="230" y="525"/>
                  </a:cubicBezTo>
                  <a:cubicBezTo>
                    <a:pt x="241" y="536"/>
                    <a:pt x="252" y="547"/>
                    <a:pt x="252" y="547"/>
                  </a:cubicBezTo>
                  <a:cubicBezTo>
                    <a:pt x="263" y="558"/>
                    <a:pt x="274" y="569"/>
                    <a:pt x="284" y="569"/>
                  </a:cubicBezTo>
                  <a:cubicBezTo>
                    <a:pt x="295" y="580"/>
                    <a:pt x="306" y="591"/>
                    <a:pt x="317" y="591"/>
                  </a:cubicBezTo>
                  <a:cubicBezTo>
                    <a:pt x="328" y="602"/>
                    <a:pt x="339" y="602"/>
                    <a:pt x="350" y="602"/>
                  </a:cubicBezTo>
                  <a:lnTo>
                    <a:pt x="503" y="602"/>
                  </a:lnTo>
                  <a:cubicBezTo>
                    <a:pt x="503" y="613"/>
                    <a:pt x="503" y="613"/>
                    <a:pt x="492" y="624"/>
                  </a:cubicBezTo>
                  <a:cubicBezTo>
                    <a:pt x="492" y="635"/>
                    <a:pt x="492" y="635"/>
                    <a:pt x="492" y="635"/>
                  </a:cubicBezTo>
                  <a:cubicBezTo>
                    <a:pt x="492" y="635"/>
                    <a:pt x="503" y="646"/>
                    <a:pt x="514" y="657"/>
                  </a:cubicBezTo>
                  <a:lnTo>
                    <a:pt x="525" y="657"/>
                  </a:lnTo>
                  <a:cubicBezTo>
                    <a:pt x="536" y="646"/>
                    <a:pt x="558" y="635"/>
                    <a:pt x="569" y="635"/>
                  </a:cubicBezTo>
                  <a:cubicBezTo>
                    <a:pt x="580" y="624"/>
                    <a:pt x="602" y="613"/>
                    <a:pt x="613" y="602"/>
                  </a:cubicBezTo>
                  <a:lnTo>
                    <a:pt x="624" y="591"/>
                  </a:lnTo>
                  <a:lnTo>
                    <a:pt x="645" y="569"/>
                  </a:lnTo>
                  <a:cubicBezTo>
                    <a:pt x="645" y="569"/>
                    <a:pt x="656" y="558"/>
                    <a:pt x="667" y="547"/>
                  </a:cubicBezTo>
                  <a:lnTo>
                    <a:pt x="678" y="547"/>
                  </a:lnTo>
                  <a:cubicBezTo>
                    <a:pt x="689" y="515"/>
                    <a:pt x="711" y="493"/>
                    <a:pt x="722" y="460"/>
                  </a:cubicBezTo>
                  <a:cubicBezTo>
                    <a:pt x="733" y="449"/>
                    <a:pt x="744" y="427"/>
                    <a:pt x="755" y="405"/>
                  </a:cubicBezTo>
                  <a:cubicBezTo>
                    <a:pt x="755" y="394"/>
                    <a:pt x="755" y="394"/>
                    <a:pt x="755" y="383"/>
                  </a:cubicBezTo>
                  <a:lnTo>
                    <a:pt x="755" y="372"/>
                  </a:lnTo>
                  <a:cubicBezTo>
                    <a:pt x="755" y="350"/>
                    <a:pt x="755" y="318"/>
                    <a:pt x="744" y="296"/>
                  </a:cubicBezTo>
                  <a:cubicBezTo>
                    <a:pt x="744" y="274"/>
                    <a:pt x="744" y="263"/>
                    <a:pt x="744" y="252"/>
                  </a:cubicBezTo>
                  <a:cubicBezTo>
                    <a:pt x="733" y="241"/>
                    <a:pt x="744" y="241"/>
                    <a:pt x="744" y="241"/>
                  </a:cubicBezTo>
                  <a:cubicBezTo>
                    <a:pt x="733" y="230"/>
                    <a:pt x="733" y="219"/>
                    <a:pt x="722" y="208"/>
                  </a:cubicBezTo>
                  <a:cubicBezTo>
                    <a:pt x="722" y="197"/>
                    <a:pt x="711" y="186"/>
                    <a:pt x="700" y="186"/>
                  </a:cubicBezTo>
                  <a:cubicBezTo>
                    <a:pt x="678" y="165"/>
                    <a:pt x="656" y="143"/>
                    <a:pt x="634" y="132"/>
                  </a:cubicBezTo>
                  <a:cubicBezTo>
                    <a:pt x="624" y="121"/>
                    <a:pt x="624" y="121"/>
                    <a:pt x="580" y="88"/>
                  </a:cubicBezTo>
                  <a:cubicBezTo>
                    <a:pt x="569" y="88"/>
                    <a:pt x="547" y="77"/>
                    <a:pt x="525" y="66"/>
                  </a:cubicBezTo>
                  <a:lnTo>
                    <a:pt x="514" y="66"/>
                  </a:lnTo>
                  <a:lnTo>
                    <a:pt x="492" y="55"/>
                  </a:lnTo>
                  <a:lnTo>
                    <a:pt x="470" y="55"/>
                  </a:lnTo>
                  <a:cubicBezTo>
                    <a:pt x="459" y="55"/>
                    <a:pt x="449" y="55"/>
                    <a:pt x="438" y="44"/>
                  </a:cubicBezTo>
                  <a:lnTo>
                    <a:pt x="416" y="44"/>
                  </a:lnTo>
                  <a:cubicBezTo>
                    <a:pt x="394" y="44"/>
                    <a:pt x="361" y="44"/>
                    <a:pt x="339" y="55"/>
                  </a:cubicBezTo>
                  <a:cubicBezTo>
                    <a:pt x="339" y="66"/>
                    <a:pt x="328" y="66"/>
                    <a:pt x="328" y="77"/>
                  </a:cubicBezTo>
                  <a:cubicBezTo>
                    <a:pt x="339" y="77"/>
                    <a:pt x="350" y="77"/>
                    <a:pt x="372" y="66"/>
                  </a:cubicBezTo>
                  <a:cubicBezTo>
                    <a:pt x="376" y="62"/>
                    <a:pt x="380" y="61"/>
                    <a:pt x="385" y="61"/>
                  </a:cubicBezTo>
                  <a:cubicBezTo>
                    <a:pt x="395" y="61"/>
                    <a:pt x="405" y="66"/>
                    <a:pt x="405" y="66"/>
                  </a:cubicBezTo>
                  <a:cubicBezTo>
                    <a:pt x="416" y="66"/>
                    <a:pt x="438" y="66"/>
                    <a:pt x="449" y="77"/>
                  </a:cubicBezTo>
                  <a:cubicBezTo>
                    <a:pt x="470" y="77"/>
                    <a:pt x="492" y="88"/>
                    <a:pt x="514" y="99"/>
                  </a:cubicBezTo>
                  <a:cubicBezTo>
                    <a:pt x="536" y="99"/>
                    <a:pt x="558" y="110"/>
                    <a:pt x="580" y="121"/>
                  </a:cubicBezTo>
                  <a:cubicBezTo>
                    <a:pt x="580" y="132"/>
                    <a:pt x="591" y="132"/>
                    <a:pt x="591" y="143"/>
                  </a:cubicBezTo>
                  <a:cubicBezTo>
                    <a:pt x="591" y="143"/>
                    <a:pt x="613" y="165"/>
                    <a:pt x="624" y="165"/>
                  </a:cubicBezTo>
                  <a:lnTo>
                    <a:pt x="634" y="175"/>
                  </a:lnTo>
                  <a:cubicBezTo>
                    <a:pt x="645" y="186"/>
                    <a:pt x="656" y="186"/>
                    <a:pt x="667" y="197"/>
                  </a:cubicBezTo>
                  <a:cubicBezTo>
                    <a:pt x="667" y="208"/>
                    <a:pt x="678" y="219"/>
                    <a:pt x="689" y="230"/>
                  </a:cubicBezTo>
                  <a:cubicBezTo>
                    <a:pt x="700" y="241"/>
                    <a:pt x="700" y="263"/>
                    <a:pt x="700" y="274"/>
                  </a:cubicBezTo>
                  <a:lnTo>
                    <a:pt x="700" y="285"/>
                  </a:lnTo>
                  <a:lnTo>
                    <a:pt x="700" y="296"/>
                  </a:lnTo>
                  <a:cubicBezTo>
                    <a:pt x="711" y="307"/>
                    <a:pt x="711" y="307"/>
                    <a:pt x="700" y="318"/>
                  </a:cubicBezTo>
                  <a:cubicBezTo>
                    <a:pt x="711" y="329"/>
                    <a:pt x="711" y="350"/>
                    <a:pt x="700" y="361"/>
                  </a:cubicBezTo>
                  <a:cubicBezTo>
                    <a:pt x="700" y="372"/>
                    <a:pt x="700" y="372"/>
                    <a:pt x="700" y="383"/>
                  </a:cubicBezTo>
                  <a:lnTo>
                    <a:pt x="700" y="405"/>
                  </a:lnTo>
                  <a:lnTo>
                    <a:pt x="700" y="427"/>
                  </a:lnTo>
                  <a:cubicBezTo>
                    <a:pt x="700" y="438"/>
                    <a:pt x="700" y="449"/>
                    <a:pt x="689" y="460"/>
                  </a:cubicBezTo>
                  <a:cubicBezTo>
                    <a:pt x="689" y="471"/>
                    <a:pt x="678" y="482"/>
                    <a:pt x="667" y="482"/>
                  </a:cubicBezTo>
                  <a:cubicBezTo>
                    <a:pt x="667" y="493"/>
                    <a:pt x="656" y="504"/>
                    <a:pt x="656" y="504"/>
                  </a:cubicBezTo>
                  <a:cubicBezTo>
                    <a:pt x="645" y="515"/>
                    <a:pt x="634" y="525"/>
                    <a:pt x="624" y="536"/>
                  </a:cubicBezTo>
                  <a:lnTo>
                    <a:pt x="613" y="536"/>
                  </a:lnTo>
                  <a:lnTo>
                    <a:pt x="602" y="558"/>
                  </a:lnTo>
                  <a:cubicBezTo>
                    <a:pt x="602" y="558"/>
                    <a:pt x="591" y="558"/>
                    <a:pt x="591" y="569"/>
                  </a:cubicBezTo>
                  <a:cubicBezTo>
                    <a:pt x="580" y="569"/>
                    <a:pt x="558" y="580"/>
                    <a:pt x="547" y="580"/>
                  </a:cubicBezTo>
                  <a:lnTo>
                    <a:pt x="525" y="580"/>
                  </a:lnTo>
                  <a:lnTo>
                    <a:pt x="525" y="558"/>
                  </a:lnTo>
                  <a:lnTo>
                    <a:pt x="514" y="558"/>
                  </a:lnTo>
                  <a:cubicBezTo>
                    <a:pt x="503" y="558"/>
                    <a:pt x="514" y="558"/>
                    <a:pt x="514" y="547"/>
                  </a:cubicBezTo>
                  <a:cubicBezTo>
                    <a:pt x="514" y="547"/>
                    <a:pt x="503" y="536"/>
                    <a:pt x="503" y="536"/>
                  </a:cubicBezTo>
                  <a:lnTo>
                    <a:pt x="492" y="536"/>
                  </a:lnTo>
                  <a:cubicBezTo>
                    <a:pt x="481" y="547"/>
                    <a:pt x="470" y="547"/>
                    <a:pt x="449" y="547"/>
                  </a:cubicBezTo>
                  <a:cubicBezTo>
                    <a:pt x="438" y="558"/>
                    <a:pt x="416" y="558"/>
                    <a:pt x="405" y="569"/>
                  </a:cubicBezTo>
                  <a:lnTo>
                    <a:pt x="372" y="569"/>
                  </a:lnTo>
                  <a:cubicBezTo>
                    <a:pt x="361" y="558"/>
                    <a:pt x="350" y="558"/>
                    <a:pt x="339" y="558"/>
                  </a:cubicBezTo>
                  <a:lnTo>
                    <a:pt x="328" y="547"/>
                  </a:lnTo>
                  <a:cubicBezTo>
                    <a:pt x="306" y="547"/>
                    <a:pt x="284" y="525"/>
                    <a:pt x="274" y="504"/>
                  </a:cubicBezTo>
                  <a:cubicBezTo>
                    <a:pt x="263" y="493"/>
                    <a:pt x="263" y="471"/>
                    <a:pt x="252" y="449"/>
                  </a:cubicBezTo>
                  <a:cubicBezTo>
                    <a:pt x="252" y="449"/>
                    <a:pt x="241" y="438"/>
                    <a:pt x="241" y="438"/>
                  </a:cubicBezTo>
                  <a:cubicBezTo>
                    <a:pt x="230" y="427"/>
                    <a:pt x="230" y="405"/>
                    <a:pt x="219" y="394"/>
                  </a:cubicBezTo>
                  <a:lnTo>
                    <a:pt x="197" y="361"/>
                  </a:lnTo>
                  <a:lnTo>
                    <a:pt x="197" y="350"/>
                  </a:lnTo>
                  <a:lnTo>
                    <a:pt x="175" y="329"/>
                  </a:lnTo>
                  <a:cubicBezTo>
                    <a:pt x="164" y="318"/>
                    <a:pt x="153" y="307"/>
                    <a:pt x="142" y="307"/>
                  </a:cubicBezTo>
                  <a:cubicBezTo>
                    <a:pt x="120" y="296"/>
                    <a:pt x="99" y="274"/>
                    <a:pt x="77" y="263"/>
                  </a:cubicBezTo>
                  <a:cubicBezTo>
                    <a:pt x="55" y="252"/>
                    <a:pt x="44" y="230"/>
                    <a:pt x="44" y="208"/>
                  </a:cubicBezTo>
                  <a:cubicBezTo>
                    <a:pt x="33" y="197"/>
                    <a:pt x="22" y="175"/>
                    <a:pt x="33" y="165"/>
                  </a:cubicBezTo>
                  <a:lnTo>
                    <a:pt x="33" y="143"/>
                  </a:lnTo>
                  <a:lnTo>
                    <a:pt x="33" y="132"/>
                  </a:lnTo>
                  <a:cubicBezTo>
                    <a:pt x="33" y="110"/>
                    <a:pt x="44" y="88"/>
                    <a:pt x="55" y="77"/>
                  </a:cubicBezTo>
                  <a:cubicBezTo>
                    <a:pt x="55" y="77"/>
                    <a:pt x="55" y="66"/>
                    <a:pt x="66" y="66"/>
                  </a:cubicBezTo>
                  <a:cubicBezTo>
                    <a:pt x="88" y="44"/>
                    <a:pt x="99" y="33"/>
                    <a:pt x="120" y="22"/>
                  </a:cubicBezTo>
                  <a:cubicBezTo>
                    <a:pt x="120" y="11"/>
                    <a:pt x="131" y="11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4" name="Google Shape;2134;p15"/>
          <p:cNvGrpSpPr/>
          <p:nvPr/>
        </p:nvGrpSpPr>
        <p:grpSpPr>
          <a:xfrm rot="10800000">
            <a:off x="7740738" y="3987000"/>
            <a:ext cx="115950" cy="86125"/>
            <a:chOff x="8839525" y="1569650"/>
            <a:chExt cx="115950" cy="86125"/>
          </a:xfrm>
        </p:grpSpPr>
        <p:sp>
          <p:nvSpPr>
            <p:cNvPr id="2135" name="Google Shape;2135;p15"/>
            <p:cNvSpPr/>
            <p:nvPr/>
          </p:nvSpPr>
          <p:spPr>
            <a:xfrm>
              <a:off x="8839525" y="1569650"/>
              <a:ext cx="115950" cy="86125"/>
            </a:xfrm>
            <a:custGeom>
              <a:avLst/>
              <a:gdLst/>
              <a:ahLst/>
              <a:cxnLst/>
              <a:rect l="l" t="t" r="r" b="b"/>
              <a:pathLst>
                <a:path w="4638" h="3445" extrusionOk="0">
                  <a:moveTo>
                    <a:pt x="2421" y="0"/>
                  </a:moveTo>
                  <a:cubicBezTo>
                    <a:pt x="2294" y="0"/>
                    <a:pt x="2167" y="17"/>
                    <a:pt x="2045" y="47"/>
                  </a:cubicBezTo>
                  <a:cubicBezTo>
                    <a:pt x="1575" y="167"/>
                    <a:pt x="1149" y="375"/>
                    <a:pt x="766" y="660"/>
                  </a:cubicBezTo>
                  <a:lnTo>
                    <a:pt x="635" y="747"/>
                  </a:lnTo>
                  <a:lnTo>
                    <a:pt x="427" y="878"/>
                  </a:lnTo>
                  <a:lnTo>
                    <a:pt x="197" y="1031"/>
                  </a:lnTo>
                  <a:lnTo>
                    <a:pt x="142" y="1075"/>
                  </a:lnTo>
                  <a:lnTo>
                    <a:pt x="0" y="1174"/>
                  </a:lnTo>
                  <a:lnTo>
                    <a:pt x="306" y="1206"/>
                  </a:lnTo>
                  <a:cubicBezTo>
                    <a:pt x="331" y="1206"/>
                    <a:pt x="360" y="1214"/>
                    <a:pt x="382" y="1214"/>
                  </a:cubicBezTo>
                  <a:cubicBezTo>
                    <a:pt x="398" y="1214"/>
                    <a:pt x="411" y="1210"/>
                    <a:pt x="416" y="1195"/>
                  </a:cubicBezTo>
                  <a:lnTo>
                    <a:pt x="449" y="1174"/>
                  </a:lnTo>
                  <a:lnTo>
                    <a:pt x="449" y="1174"/>
                  </a:lnTo>
                  <a:cubicBezTo>
                    <a:pt x="427" y="1206"/>
                    <a:pt x="416" y="1239"/>
                    <a:pt x="405" y="1283"/>
                  </a:cubicBezTo>
                  <a:cubicBezTo>
                    <a:pt x="383" y="1316"/>
                    <a:pt x="372" y="1360"/>
                    <a:pt x="361" y="1403"/>
                  </a:cubicBezTo>
                  <a:cubicBezTo>
                    <a:pt x="361" y="1414"/>
                    <a:pt x="361" y="1458"/>
                    <a:pt x="383" y="1469"/>
                  </a:cubicBezTo>
                  <a:cubicBezTo>
                    <a:pt x="391" y="1477"/>
                    <a:pt x="404" y="1484"/>
                    <a:pt x="415" y="1484"/>
                  </a:cubicBezTo>
                  <a:cubicBezTo>
                    <a:pt x="419" y="1484"/>
                    <a:pt x="424" y="1483"/>
                    <a:pt x="427" y="1480"/>
                  </a:cubicBezTo>
                  <a:cubicBezTo>
                    <a:pt x="449" y="1480"/>
                    <a:pt x="460" y="1469"/>
                    <a:pt x="481" y="1469"/>
                  </a:cubicBezTo>
                  <a:lnTo>
                    <a:pt x="602" y="1469"/>
                  </a:lnTo>
                  <a:cubicBezTo>
                    <a:pt x="667" y="1469"/>
                    <a:pt x="722" y="1436"/>
                    <a:pt x="755" y="1392"/>
                  </a:cubicBezTo>
                  <a:cubicBezTo>
                    <a:pt x="777" y="1349"/>
                    <a:pt x="788" y="1327"/>
                    <a:pt x="810" y="1305"/>
                  </a:cubicBezTo>
                  <a:cubicBezTo>
                    <a:pt x="831" y="1250"/>
                    <a:pt x="853" y="1206"/>
                    <a:pt x="853" y="1152"/>
                  </a:cubicBezTo>
                  <a:cubicBezTo>
                    <a:pt x="853" y="1119"/>
                    <a:pt x="853" y="1097"/>
                    <a:pt x="842" y="1075"/>
                  </a:cubicBezTo>
                  <a:lnTo>
                    <a:pt x="831" y="1042"/>
                  </a:lnTo>
                  <a:lnTo>
                    <a:pt x="831" y="1020"/>
                  </a:lnTo>
                  <a:lnTo>
                    <a:pt x="810" y="1020"/>
                  </a:lnTo>
                  <a:cubicBezTo>
                    <a:pt x="799" y="1020"/>
                    <a:pt x="799" y="1010"/>
                    <a:pt x="810" y="999"/>
                  </a:cubicBezTo>
                  <a:lnTo>
                    <a:pt x="820" y="988"/>
                  </a:lnTo>
                  <a:lnTo>
                    <a:pt x="864" y="966"/>
                  </a:lnTo>
                  <a:lnTo>
                    <a:pt x="952" y="900"/>
                  </a:lnTo>
                  <a:cubicBezTo>
                    <a:pt x="1006" y="867"/>
                    <a:pt x="1061" y="824"/>
                    <a:pt x="1116" y="791"/>
                  </a:cubicBezTo>
                  <a:cubicBezTo>
                    <a:pt x="1225" y="714"/>
                    <a:pt x="1345" y="649"/>
                    <a:pt x="1466" y="583"/>
                  </a:cubicBezTo>
                  <a:cubicBezTo>
                    <a:pt x="1542" y="539"/>
                    <a:pt x="1619" y="506"/>
                    <a:pt x="1706" y="474"/>
                  </a:cubicBezTo>
                  <a:lnTo>
                    <a:pt x="1717" y="463"/>
                  </a:lnTo>
                  <a:cubicBezTo>
                    <a:pt x="1794" y="441"/>
                    <a:pt x="1870" y="408"/>
                    <a:pt x="1936" y="397"/>
                  </a:cubicBezTo>
                  <a:cubicBezTo>
                    <a:pt x="1980" y="364"/>
                    <a:pt x="2035" y="342"/>
                    <a:pt x="2078" y="310"/>
                  </a:cubicBezTo>
                  <a:cubicBezTo>
                    <a:pt x="2122" y="277"/>
                    <a:pt x="2188" y="255"/>
                    <a:pt x="2242" y="244"/>
                  </a:cubicBezTo>
                  <a:cubicBezTo>
                    <a:pt x="2297" y="211"/>
                    <a:pt x="2341" y="189"/>
                    <a:pt x="2395" y="167"/>
                  </a:cubicBezTo>
                  <a:cubicBezTo>
                    <a:pt x="2419" y="160"/>
                    <a:pt x="2447" y="152"/>
                    <a:pt x="2478" y="152"/>
                  </a:cubicBezTo>
                  <a:cubicBezTo>
                    <a:pt x="2490" y="152"/>
                    <a:pt x="2503" y="153"/>
                    <a:pt x="2516" y="156"/>
                  </a:cubicBezTo>
                  <a:cubicBezTo>
                    <a:pt x="2549" y="156"/>
                    <a:pt x="2570" y="178"/>
                    <a:pt x="2570" y="189"/>
                  </a:cubicBezTo>
                  <a:cubicBezTo>
                    <a:pt x="2570" y="195"/>
                    <a:pt x="2557" y="195"/>
                    <a:pt x="2540" y="195"/>
                  </a:cubicBezTo>
                  <a:cubicBezTo>
                    <a:pt x="2524" y="195"/>
                    <a:pt x="2505" y="195"/>
                    <a:pt x="2494" y="200"/>
                  </a:cubicBezTo>
                  <a:cubicBezTo>
                    <a:pt x="2406" y="211"/>
                    <a:pt x="2319" y="233"/>
                    <a:pt x="2242" y="288"/>
                  </a:cubicBezTo>
                  <a:cubicBezTo>
                    <a:pt x="2210" y="299"/>
                    <a:pt x="2188" y="321"/>
                    <a:pt x="2166" y="331"/>
                  </a:cubicBezTo>
                  <a:lnTo>
                    <a:pt x="2133" y="342"/>
                  </a:lnTo>
                  <a:lnTo>
                    <a:pt x="2188" y="331"/>
                  </a:lnTo>
                  <a:cubicBezTo>
                    <a:pt x="2242" y="331"/>
                    <a:pt x="2286" y="321"/>
                    <a:pt x="2286" y="321"/>
                  </a:cubicBezTo>
                  <a:cubicBezTo>
                    <a:pt x="2297" y="321"/>
                    <a:pt x="2450" y="310"/>
                    <a:pt x="2483" y="310"/>
                  </a:cubicBezTo>
                  <a:cubicBezTo>
                    <a:pt x="2560" y="310"/>
                    <a:pt x="2647" y="321"/>
                    <a:pt x="2724" y="342"/>
                  </a:cubicBezTo>
                  <a:cubicBezTo>
                    <a:pt x="2778" y="353"/>
                    <a:pt x="2833" y="375"/>
                    <a:pt x="2877" y="397"/>
                  </a:cubicBezTo>
                  <a:cubicBezTo>
                    <a:pt x="2975" y="441"/>
                    <a:pt x="3150" y="550"/>
                    <a:pt x="3249" y="594"/>
                  </a:cubicBezTo>
                  <a:cubicBezTo>
                    <a:pt x="3281" y="616"/>
                    <a:pt x="3314" y="638"/>
                    <a:pt x="3347" y="670"/>
                  </a:cubicBezTo>
                  <a:lnTo>
                    <a:pt x="3369" y="681"/>
                  </a:lnTo>
                  <a:cubicBezTo>
                    <a:pt x="3391" y="703"/>
                    <a:pt x="3413" y="714"/>
                    <a:pt x="3434" y="736"/>
                  </a:cubicBezTo>
                  <a:cubicBezTo>
                    <a:pt x="3719" y="966"/>
                    <a:pt x="3959" y="1250"/>
                    <a:pt x="4134" y="1567"/>
                  </a:cubicBezTo>
                  <a:cubicBezTo>
                    <a:pt x="4200" y="1677"/>
                    <a:pt x="4255" y="1786"/>
                    <a:pt x="4288" y="1906"/>
                  </a:cubicBezTo>
                  <a:lnTo>
                    <a:pt x="4309" y="1983"/>
                  </a:lnTo>
                  <a:lnTo>
                    <a:pt x="4320" y="2060"/>
                  </a:lnTo>
                  <a:lnTo>
                    <a:pt x="4320" y="2081"/>
                  </a:lnTo>
                  <a:lnTo>
                    <a:pt x="4299" y="2125"/>
                  </a:lnTo>
                  <a:cubicBezTo>
                    <a:pt x="4233" y="2224"/>
                    <a:pt x="4167" y="2322"/>
                    <a:pt x="4102" y="2420"/>
                  </a:cubicBezTo>
                  <a:cubicBezTo>
                    <a:pt x="4047" y="2519"/>
                    <a:pt x="3981" y="2606"/>
                    <a:pt x="3916" y="2683"/>
                  </a:cubicBezTo>
                  <a:cubicBezTo>
                    <a:pt x="3872" y="2738"/>
                    <a:pt x="3784" y="2803"/>
                    <a:pt x="3741" y="2847"/>
                  </a:cubicBezTo>
                  <a:cubicBezTo>
                    <a:pt x="3675" y="2913"/>
                    <a:pt x="3609" y="2967"/>
                    <a:pt x="3533" y="3022"/>
                  </a:cubicBezTo>
                  <a:cubicBezTo>
                    <a:pt x="3489" y="3044"/>
                    <a:pt x="3456" y="3066"/>
                    <a:pt x="3413" y="3088"/>
                  </a:cubicBezTo>
                  <a:lnTo>
                    <a:pt x="3216" y="3110"/>
                  </a:lnTo>
                  <a:cubicBezTo>
                    <a:pt x="3085" y="3110"/>
                    <a:pt x="2942" y="3120"/>
                    <a:pt x="2811" y="3131"/>
                  </a:cubicBezTo>
                  <a:lnTo>
                    <a:pt x="2603" y="3131"/>
                  </a:lnTo>
                  <a:cubicBezTo>
                    <a:pt x="2554" y="3126"/>
                    <a:pt x="2502" y="3123"/>
                    <a:pt x="2449" y="3123"/>
                  </a:cubicBezTo>
                  <a:cubicBezTo>
                    <a:pt x="2395" y="3123"/>
                    <a:pt x="2341" y="3126"/>
                    <a:pt x="2286" y="3131"/>
                  </a:cubicBezTo>
                  <a:cubicBezTo>
                    <a:pt x="2242" y="3137"/>
                    <a:pt x="2196" y="3140"/>
                    <a:pt x="2148" y="3140"/>
                  </a:cubicBezTo>
                  <a:cubicBezTo>
                    <a:pt x="2100" y="3140"/>
                    <a:pt x="2051" y="3137"/>
                    <a:pt x="2002" y="3131"/>
                  </a:cubicBezTo>
                  <a:cubicBezTo>
                    <a:pt x="1827" y="3110"/>
                    <a:pt x="1663" y="3066"/>
                    <a:pt x="1510" y="3022"/>
                  </a:cubicBezTo>
                  <a:cubicBezTo>
                    <a:pt x="1291" y="2945"/>
                    <a:pt x="1105" y="2792"/>
                    <a:pt x="995" y="2595"/>
                  </a:cubicBezTo>
                  <a:lnTo>
                    <a:pt x="995" y="2595"/>
                  </a:lnTo>
                  <a:cubicBezTo>
                    <a:pt x="1017" y="2661"/>
                    <a:pt x="1039" y="2716"/>
                    <a:pt x="1083" y="2770"/>
                  </a:cubicBezTo>
                  <a:cubicBezTo>
                    <a:pt x="1105" y="2814"/>
                    <a:pt x="1138" y="2847"/>
                    <a:pt x="1192" y="2858"/>
                  </a:cubicBezTo>
                  <a:cubicBezTo>
                    <a:pt x="1203" y="2869"/>
                    <a:pt x="1203" y="2880"/>
                    <a:pt x="1214" y="2891"/>
                  </a:cubicBezTo>
                  <a:cubicBezTo>
                    <a:pt x="1214" y="2902"/>
                    <a:pt x="1225" y="2924"/>
                    <a:pt x="1236" y="2945"/>
                  </a:cubicBezTo>
                  <a:cubicBezTo>
                    <a:pt x="1236" y="2956"/>
                    <a:pt x="1236" y="2956"/>
                    <a:pt x="1236" y="2967"/>
                  </a:cubicBezTo>
                  <a:cubicBezTo>
                    <a:pt x="1258" y="2978"/>
                    <a:pt x="1236" y="2989"/>
                    <a:pt x="1258" y="3000"/>
                  </a:cubicBezTo>
                  <a:cubicBezTo>
                    <a:pt x="1247" y="3011"/>
                    <a:pt x="1214" y="3022"/>
                    <a:pt x="1192" y="3033"/>
                  </a:cubicBezTo>
                  <a:cubicBezTo>
                    <a:pt x="1105" y="3000"/>
                    <a:pt x="1028" y="2935"/>
                    <a:pt x="985" y="2847"/>
                  </a:cubicBezTo>
                  <a:cubicBezTo>
                    <a:pt x="941" y="2781"/>
                    <a:pt x="919" y="2716"/>
                    <a:pt x="897" y="2639"/>
                  </a:cubicBezTo>
                  <a:lnTo>
                    <a:pt x="897" y="2563"/>
                  </a:lnTo>
                  <a:cubicBezTo>
                    <a:pt x="897" y="2541"/>
                    <a:pt x="897" y="2497"/>
                    <a:pt x="886" y="2464"/>
                  </a:cubicBezTo>
                  <a:cubicBezTo>
                    <a:pt x="886" y="2431"/>
                    <a:pt x="886" y="2431"/>
                    <a:pt x="886" y="2410"/>
                  </a:cubicBezTo>
                  <a:lnTo>
                    <a:pt x="886" y="2311"/>
                  </a:lnTo>
                  <a:cubicBezTo>
                    <a:pt x="875" y="2278"/>
                    <a:pt x="864" y="2245"/>
                    <a:pt x="853" y="2202"/>
                  </a:cubicBezTo>
                  <a:lnTo>
                    <a:pt x="842" y="2070"/>
                  </a:lnTo>
                  <a:cubicBezTo>
                    <a:pt x="842" y="2016"/>
                    <a:pt x="842" y="1983"/>
                    <a:pt x="820" y="1906"/>
                  </a:cubicBezTo>
                  <a:cubicBezTo>
                    <a:pt x="810" y="1841"/>
                    <a:pt x="788" y="1786"/>
                    <a:pt x="766" y="1731"/>
                  </a:cubicBezTo>
                  <a:cubicBezTo>
                    <a:pt x="744" y="1666"/>
                    <a:pt x="711" y="1611"/>
                    <a:pt x="667" y="1556"/>
                  </a:cubicBezTo>
                  <a:cubicBezTo>
                    <a:pt x="635" y="1513"/>
                    <a:pt x="602" y="1480"/>
                    <a:pt x="580" y="1480"/>
                  </a:cubicBezTo>
                  <a:cubicBezTo>
                    <a:pt x="565" y="1480"/>
                    <a:pt x="541" y="1485"/>
                    <a:pt x="520" y="1485"/>
                  </a:cubicBezTo>
                  <a:cubicBezTo>
                    <a:pt x="509" y="1485"/>
                    <a:pt x="500" y="1484"/>
                    <a:pt x="492" y="1480"/>
                  </a:cubicBezTo>
                  <a:lnTo>
                    <a:pt x="481" y="1480"/>
                  </a:lnTo>
                  <a:cubicBezTo>
                    <a:pt x="477" y="1478"/>
                    <a:pt x="473" y="1478"/>
                    <a:pt x="468" y="1478"/>
                  </a:cubicBezTo>
                  <a:cubicBezTo>
                    <a:pt x="438" y="1478"/>
                    <a:pt x="402" y="1510"/>
                    <a:pt x="383" y="1567"/>
                  </a:cubicBezTo>
                  <a:cubicBezTo>
                    <a:pt x="361" y="1622"/>
                    <a:pt x="361" y="1699"/>
                    <a:pt x="383" y="1764"/>
                  </a:cubicBezTo>
                  <a:cubicBezTo>
                    <a:pt x="405" y="1819"/>
                    <a:pt x="438" y="1874"/>
                    <a:pt x="449" y="1928"/>
                  </a:cubicBezTo>
                  <a:cubicBezTo>
                    <a:pt x="460" y="1950"/>
                    <a:pt x="470" y="1972"/>
                    <a:pt x="481" y="1994"/>
                  </a:cubicBezTo>
                  <a:lnTo>
                    <a:pt x="492" y="2081"/>
                  </a:lnTo>
                  <a:lnTo>
                    <a:pt x="525" y="2289"/>
                  </a:lnTo>
                  <a:cubicBezTo>
                    <a:pt x="547" y="2366"/>
                    <a:pt x="569" y="2431"/>
                    <a:pt x="591" y="2497"/>
                  </a:cubicBezTo>
                  <a:cubicBezTo>
                    <a:pt x="613" y="2552"/>
                    <a:pt x="645" y="2606"/>
                    <a:pt x="678" y="2650"/>
                  </a:cubicBezTo>
                  <a:cubicBezTo>
                    <a:pt x="711" y="2705"/>
                    <a:pt x="744" y="2749"/>
                    <a:pt x="777" y="2803"/>
                  </a:cubicBezTo>
                  <a:cubicBezTo>
                    <a:pt x="853" y="2902"/>
                    <a:pt x="930" y="2989"/>
                    <a:pt x="1028" y="3077"/>
                  </a:cubicBezTo>
                  <a:cubicBezTo>
                    <a:pt x="1181" y="3197"/>
                    <a:pt x="1356" y="3285"/>
                    <a:pt x="1542" y="3328"/>
                  </a:cubicBezTo>
                  <a:cubicBezTo>
                    <a:pt x="1868" y="3407"/>
                    <a:pt x="2193" y="3444"/>
                    <a:pt x="2518" y="3444"/>
                  </a:cubicBezTo>
                  <a:cubicBezTo>
                    <a:pt x="2598" y="3444"/>
                    <a:pt x="2677" y="3442"/>
                    <a:pt x="2756" y="3438"/>
                  </a:cubicBezTo>
                  <a:cubicBezTo>
                    <a:pt x="2888" y="3438"/>
                    <a:pt x="3008" y="3427"/>
                    <a:pt x="3139" y="3416"/>
                  </a:cubicBezTo>
                  <a:lnTo>
                    <a:pt x="3314" y="3394"/>
                  </a:lnTo>
                  <a:lnTo>
                    <a:pt x="3478" y="3394"/>
                  </a:lnTo>
                  <a:cubicBezTo>
                    <a:pt x="3511" y="3383"/>
                    <a:pt x="3533" y="3361"/>
                    <a:pt x="3555" y="3361"/>
                  </a:cubicBezTo>
                  <a:cubicBezTo>
                    <a:pt x="3872" y="3186"/>
                    <a:pt x="4145" y="2924"/>
                    <a:pt x="4331" y="2617"/>
                  </a:cubicBezTo>
                  <a:cubicBezTo>
                    <a:pt x="4375" y="2541"/>
                    <a:pt x="4419" y="2475"/>
                    <a:pt x="4463" y="2399"/>
                  </a:cubicBezTo>
                  <a:lnTo>
                    <a:pt x="4627" y="2136"/>
                  </a:lnTo>
                  <a:cubicBezTo>
                    <a:pt x="4638" y="2103"/>
                    <a:pt x="4616" y="2070"/>
                    <a:pt x="4605" y="2038"/>
                  </a:cubicBezTo>
                  <a:lnTo>
                    <a:pt x="4583" y="1950"/>
                  </a:lnTo>
                  <a:cubicBezTo>
                    <a:pt x="4583" y="1906"/>
                    <a:pt x="4561" y="1863"/>
                    <a:pt x="4550" y="1819"/>
                  </a:cubicBezTo>
                  <a:cubicBezTo>
                    <a:pt x="4517" y="1742"/>
                    <a:pt x="4484" y="1655"/>
                    <a:pt x="4452" y="1578"/>
                  </a:cubicBezTo>
                  <a:cubicBezTo>
                    <a:pt x="4375" y="1414"/>
                    <a:pt x="4288" y="1261"/>
                    <a:pt x="4189" y="1119"/>
                  </a:cubicBezTo>
                  <a:cubicBezTo>
                    <a:pt x="4058" y="944"/>
                    <a:pt x="3916" y="780"/>
                    <a:pt x="3763" y="627"/>
                  </a:cubicBezTo>
                  <a:lnTo>
                    <a:pt x="3741" y="594"/>
                  </a:lnTo>
                  <a:cubicBezTo>
                    <a:pt x="3653" y="517"/>
                    <a:pt x="3566" y="441"/>
                    <a:pt x="3467" y="375"/>
                  </a:cubicBezTo>
                  <a:cubicBezTo>
                    <a:pt x="3281" y="244"/>
                    <a:pt x="3074" y="135"/>
                    <a:pt x="2855" y="69"/>
                  </a:cubicBezTo>
                  <a:cubicBezTo>
                    <a:pt x="2714" y="22"/>
                    <a:pt x="2567" y="0"/>
                    <a:pt x="2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5"/>
            <p:cNvSpPr/>
            <p:nvPr/>
          </p:nvSpPr>
          <p:spPr>
            <a:xfrm>
              <a:off x="8861675" y="1573275"/>
              <a:ext cx="42400" cy="72200"/>
            </a:xfrm>
            <a:custGeom>
              <a:avLst/>
              <a:gdLst/>
              <a:ahLst/>
              <a:cxnLst/>
              <a:rect l="l" t="t" r="r" b="b"/>
              <a:pathLst>
                <a:path w="1696" h="2888" extrusionOk="0">
                  <a:moveTo>
                    <a:pt x="1630" y="1"/>
                  </a:moveTo>
                  <a:cubicBezTo>
                    <a:pt x="1597" y="1"/>
                    <a:pt x="1553" y="11"/>
                    <a:pt x="1520" y="22"/>
                  </a:cubicBezTo>
                  <a:cubicBezTo>
                    <a:pt x="1466" y="44"/>
                    <a:pt x="1411" y="66"/>
                    <a:pt x="1367" y="99"/>
                  </a:cubicBezTo>
                  <a:cubicBezTo>
                    <a:pt x="1302" y="110"/>
                    <a:pt x="1247" y="132"/>
                    <a:pt x="1203" y="165"/>
                  </a:cubicBezTo>
                  <a:cubicBezTo>
                    <a:pt x="1149" y="186"/>
                    <a:pt x="1105" y="219"/>
                    <a:pt x="1061" y="241"/>
                  </a:cubicBezTo>
                  <a:lnTo>
                    <a:pt x="952" y="307"/>
                  </a:lnTo>
                  <a:cubicBezTo>
                    <a:pt x="864" y="361"/>
                    <a:pt x="788" y="416"/>
                    <a:pt x="711" y="482"/>
                  </a:cubicBezTo>
                  <a:lnTo>
                    <a:pt x="634" y="547"/>
                  </a:lnTo>
                  <a:cubicBezTo>
                    <a:pt x="634" y="547"/>
                    <a:pt x="624" y="558"/>
                    <a:pt x="624" y="558"/>
                  </a:cubicBezTo>
                  <a:cubicBezTo>
                    <a:pt x="591" y="602"/>
                    <a:pt x="558" y="646"/>
                    <a:pt x="547" y="700"/>
                  </a:cubicBezTo>
                  <a:cubicBezTo>
                    <a:pt x="536" y="733"/>
                    <a:pt x="536" y="766"/>
                    <a:pt x="547" y="810"/>
                  </a:cubicBezTo>
                  <a:cubicBezTo>
                    <a:pt x="558" y="854"/>
                    <a:pt x="580" y="897"/>
                    <a:pt x="613" y="941"/>
                  </a:cubicBezTo>
                  <a:cubicBezTo>
                    <a:pt x="645" y="996"/>
                    <a:pt x="667" y="1050"/>
                    <a:pt x="678" y="1105"/>
                  </a:cubicBezTo>
                  <a:cubicBezTo>
                    <a:pt x="689" y="1171"/>
                    <a:pt x="678" y="1236"/>
                    <a:pt x="645" y="1280"/>
                  </a:cubicBezTo>
                  <a:cubicBezTo>
                    <a:pt x="634" y="1291"/>
                    <a:pt x="624" y="1302"/>
                    <a:pt x="624" y="1313"/>
                  </a:cubicBezTo>
                  <a:cubicBezTo>
                    <a:pt x="613" y="1324"/>
                    <a:pt x="602" y="1335"/>
                    <a:pt x="591" y="1346"/>
                  </a:cubicBezTo>
                  <a:cubicBezTo>
                    <a:pt x="580" y="1357"/>
                    <a:pt x="558" y="1379"/>
                    <a:pt x="536" y="1379"/>
                  </a:cubicBezTo>
                  <a:cubicBezTo>
                    <a:pt x="481" y="1422"/>
                    <a:pt x="427" y="1455"/>
                    <a:pt x="372" y="1477"/>
                  </a:cubicBezTo>
                  <a:cubicBezTo>
                    <a:pt x="328" y="1488"/>
                    <a:pt x="295" y="1510"/>
                    <a:pt x="263" y="1532"/>
                  </a:cubicBezTo>
                  <a:cubicBezTo>
                    <a:pt x="230" y="1554"/>
                    <a:pt x="197" y="1575"/>
                    <a:pt x="175" y="1608"/>
                  </a:cubicBezTo>
                  <a:cubicBezTo>
                    <a:pt x="153" y="1641"/>
                    <a:pt x="131" y="1674"/>
                    <a:pt x="109" y="1707"/>
                  </a:cubicBezTo>
                  <a:cubicBezTo>
                    <a:pt x="88" y="1750"/>
                    <a:pt x="77" y="1794"/>
                    <a:pt x="66" y="1838"/>
                  </a:cubicBezTo>
                  <a:cubicBezTo>
                    <a:pt x="55" y="1882"/>
                    <a:pt x="33" y="1925"/>
                    <a:pt x="22" y="1980"/>
                  </a:cubicBezTo>
                  <a:cubicBezTo>
                    <a:pt x="22" y="2024"/>
                    <a:pt x="11" y="2068"/>
                    <a:pt x="0" y="2111"/>
                  </a:cubicBezTo>
                  <a:lnTo>
                    <a:pt x="0" y="2166"/>
                  </a:lnTo>
                  <a:lnTo>
                    <a:pt x="0" y="2265"/>
                  </a:lnTo>
                  <a:lnTo>
                    <a:pt x="0" y="2319"/>
                  </a:lnTo>
                  <a:cubicBezTo>
                    <a:pt x="0" y="2341"/>
                    <a:pt x="11" y="2385"/>
                    <a:pt x="22" y="2429"/>
                  </a:cubicBezTo>
                  <a:cubicBezTo>
                    <a:pt x="22" y="2461"/>
                    <a:pt x="22" y="2472"/>
                    <a:pt x="22" y="2494"/>
                  </a:cubicBezTo>
                  <a:cubicBezTo>
                    <a:pt x="33" y="2571"/>
                    <a:pt x="55" y="2636"/>
                    <a:pt x="99" y="2702"/>
                  </a:cubicBezTo>
                  <a:cubicBezTo>
                    <a:pt x="142" y="2790"/>
                    <a:pt x="219" y="2866"/>
                    <a:pt x="306" y="2888"/>
                  </a:cubicBezTo>
                  <a:cubicBezTo>
                    <a:pt x="328" y="2877"/>
                    <a:pt x="361" y="2866"/>
                    <a:pt x="383" y="2855"/>
                  </a:cubicBezTo>
                  <a:cubicBezTo>
                    <a:pt x="350" y="2855"/>
                    <a:pt x="383" y="2833"/>
                    <a:pt x="350" y="2822"/>
                  </a:cubicBezTo>
                  <a:cubicBezTo>
                    <a:pt x="350" y="2822"/>
                    <a:pt x="350" y="2811"/>
                    <a:pt x="350" y="2800"/>
                  </a:cubicBezTo>
                  <a:cubicBezTo>
                    <a:pt x="339" y="2779"/>
                    <a:pt x="328" y="2768"/>
                    <a:pt x="328" y="2746"/>
                  </a:cubicBezTo>
                  <a:cubicBezTo>
                    <a:pt x="317" y="2746"/>
                    <a:pt x="317" y="2724"/>
                    <a:pt x="306" y="2724"/>
                  </a:cubicBezTo>
                  <a:cubicBezTo>
                    <a:pt x="252" y="2702"/>
                    <a:pt x="219" y="2669"/>
                    <a:pt x="197" y="2625"/>
                  </a:cubicBezTo>
                  <a:cubicBezTo>
                    <a:pt x="153" y="2582"/>
                    <a:pt x="131" y="2516"/>
                    <a:pt x="109" y="2461"/>
                  </a:cubicBezTo>
                  <a:cubicBezTo>
                    <a:pt x="109" y="2450"/>
                    <a:pt x="109" y="2450"/>
                    <a:pt x="109" y="2450"/>
                  </a:cubicBezTo>
                  <a:lnTo>
                    <a:pt x="109" y="2385"/>
                  </a:lnTo>
                  <a:cubicBezTo>
                    <a:pt x="109" y="2374"/>
                    <a:pt x="99" y="2330"/>
                    <a:pt x="99" y="2308"/>
                  </a:cubicBezTo>
                  <a:cubicBezTo>
                    <a:pt x="99" y="2265"/>
                    <a:pt x="99" y="2221"/>
                    <a:pt x="99" y="2177"/>
                  </a:cubicBezTo>
                  <a:cubicBezTo>
                    <a:pt x="99" y="2155"/>
                    <a:pt x="109" y="2144"/>
                    <a:pt x="109" y="2133"/>
                  </a:cubicBezTo>
                  <a:cubicBezTo>
                    <a:pt x="109" y="2133"/>
                    <a:pt x="109" y="2122"/>
                    <a:pt x="109" y="2122"/>
                  </a:cubicBezTo>
                  <a:cubicBezTo>
                    <a:pt x="109" y="2111"/>
                    <a:pt x="109" y="2111"/>
                    <a:pt x="109" y="2100"/>
                  </a:cubicBezTo>
                  <a:cubicBezTo>
                    <a:pt x="109" y="1980"/>
                    <a:pt x="142" y="1871"/>
                    <a:pt x="197" y="1772"/>
                  </a:cubicBezTo>
                  <a:cubicBezTo>
                    <a:pt x="252" y="1718"/>
                    <a:pt x="306" y="1674"/>
                    <a:pt x="361" y="1641"/>
                  </a:cubicBezTo>
                  <a:cubicBezTo>
                    <a:pt x="383" y="1619"/>
                    <a:pt x="394" y="1597"/>
                    <a:pt x="416" y="1575"/>
                  </a:cubicBezTo>
                  <a:cubicBezTo>
                    <a:pt x="427" y="1575"/>
                    <a:pt x="438" y="1565"/>
                    <a:pt x="438" y="1565"/>
                  </a:cubicBezTo>
                  <a:cubicBezTo>
                    <a:pt x="449" y="1554"/>
                    <a:pt x="438" y="1554"/>
                    <a:pt x="449" y="1554"/>
                  </a:cubicBezTo>
                  <a:cubicBezTo>
                    <a:pt x="514" y="1521"/>
                    <a:pt x="569" y="1488"/>
                    <a:pt x="634" y="1444"/>
                  </a:cubicBezTo>
                  <a:cubicBezTo>
                    <a:pt x="678" y="1411"/>
                    <a:pt x="711" y="1357"/>
                    <a:pt x="744" y="1313"/>
                  </a:cubicBezTo>
                  <a:cubicBezTo>
                    <a:pt x="755" y="1291"/>
                    <a:pt x="766" y="1280"/>
                    <a:pt x="777" y="1258"/>
                  </a:cubicBezTo>
                  <a:cubicBezTo>
                    <a:pt x="788" y="1215"/>
                    <a:pt x="788" y="1160"/>
                    <a:pt x="788" y="1116"/>
                  </a:cubicBezTo>
                  <a:cubicBezTo>
                    <a:pt x="766" y="1061"/>
                    <a:pt x="744" y="1018"/>
                    <a:pt x="711" y="974"/>
                  </a:cubicBezTo>
                  <a:cubicBezTo>
                    <a:pt x="656" y="897"/>
                    <a:pt x="624" y="799"/>
                    <a:pt x="624" y="700"/>
                  </a:cubicBezTo>
                  <a:cubicBezTo>
                    <a:pt x="645" y="624"/>
                    <a:pt x="700" y="558"/>
                    <a:pt x="777" y="515"/>
                  </a:cubicBezTo>
                  <a:cubicBezTo>
                    <a:pt x="820" y="460"/>
                    <a:pt x="886" y="405"/>
                    <a:pt x="952" y="372"/>
                  </a:cubicBezTo>
                  <a:cubicBezTo>
                    <a:pt x="974" y="361"/>
                    <a:pt x="984" y="340"/>
                    <a:pt x="1006" y="329"/>
                  </a:cubicBezTo>
                  <a:lnTo>
                    <a:pt x="1083" y="296"/>
                  </a:lnTo>
                  <a:cubicBezTo>
                    <a:pt x="1105" y="285"/>
                    <a:pt x="1116" y="263"/>
                    <a:pt x="1138" y="252"/>
                  </a:cubicBezTo>
                  <a:cubicBezTo>
                    <a:pt x="1159" y="230"/>
                    <a:pt x="1225" y="208"/>
                    <a:pt x="1258" y="197"/>
                  </a:cubicBezTo>
                  <a:lnTo>
                    <a:pt x="1280" y="186"/>
                  </a:lnTo>
                  <a:cubicBezTo>
                    <a:pt x="1313" y="165"/>
                    <a:pt x="1334" y="154"/>
                    <a:pt x="1367" y="132"/>
                  </a:cubicBezTo>
                  <a:cubicBezTo>
                    <a:pt x="1444" y="88"/>
                    <a:pt x="1531" y="66"/>
                    <a:pt x="1619" y="55"/>
                  </a:cubicBezTo>
                  <a:cubicBezTo>
                    <a:pt x="1627" y="47"/>
                    <a:pt x="1638" y="45"/>
                    <a:pt x="1649" y="45"/>
                  </a:cubicBezTo>
                  <a:cubicBezTo>
                    <a:pt x="1662" y="45"/>
                    <a:pt x="1674" y="48"/>
                    <a:pt x="1684" y="48"/>
                  </a:cubicBezTo>
                  <a:cubicBezTo>
                    <a:pt x="1689" y="48"/>
                    <a:pt x="1693" y="47"/>
                    <a:pt x="1695" y="44"/>
                  </a:cubicBezTo>
                  <a:cubicBezTo>
                    <a:pt x="1695" y="22"/>
                    <a:pt x="1674" y="11"/>
                    <a:pt x="1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7" name="Google Shape;2137;p15"/>
          <p:cNvSpPr/>
          <p:nvPr/>
        </p:nvSpPr>
        <p:spPr>
          <a:xfrm rot="10800000">
            <a:off x="7129663" y="2277625"/>
            <a:ext cx="27175" cy="22475"/>
          </a:xfrm>
          <a:custGeom>
            <a:avLst/>
            <a:gdLst/>
            <a:ahLst/>
            <a:cxnLst/>
            <a:rect l="l" t="t" r="r" b="b"/>
            <a:pathLst>
              <a:path w="1087" h="899" extrusionOk="0">
                <a:moveTo>
                  <a:pt x="498" y="0"/>
                </a:moveTo>
                <a:cubicBezTo>
                  <a:pt x="234" y="0"/>
                  <a:pt x="1" y="235"/>
                  <a:pt x="58" y="531"/>
                </a:cubicBezTo>
                <a:cubicBezTo>
                  <a:pt x="97" y="745"/>
                  <a:pt x="292" y="899"/>
                  <a:pt x="505" y="899"/>
                </a:cubicBezTo>
                <a:cubicBezTo>
                  <a:pt x="531" y="899"/>
                  <a:pt x="557" y="897"/>
                  <a:pt x="583" y="892"/>
                </a:cubicBezTo>
                <a:cubicBezTo>
                  <a:pt x="977" y="815"/>
                  <a:pt x="1086" y="301"/>
                  <a:pt x="758" y="82"/>
                </a:cubicBezTo>
                <a:cubicBezTo>
                  <a:pt x="674" y="26"/>
                  <a:pt x="584" y="0"/>
                  <a:pt x="4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8" name="Google Shape;2138;p15"/>
          <p:cNvGrpSpPr/>
          <p:nvPr/>
        </p:nvGrpSpPr>
        <p:grpSpPr>
          <a:xfrm rot="10800000">
            <a:off x="7325163" y="3382788"/>
            <a:ext cx="48150" cy="36350"/>
            <a:chOff x="8512150" y="4124863"/>
            <a:chExt cx="48150" cy="36350"/>
          </a:xfrm>
        </p:grpSpPr>
        <p:sp>
          <p:nvSpPr>
            <p:cNvPr id="2139" name="Google Shape;2139;p15"/>
            <p:cNvSpPr/>
            <p:nvPr/>
          </p:nvSpPr>
          <p:spPr>
            <a:xfrm>
              <a:off x="8541425" y="4130938"/>
              <a:ext cx="2475" cy="1950"/>
            </a:xfrm>
            <a:custGeom>
              <a:avLst/>
              <a:gdLst/>
              <a:ahLst/>
              <a:cxnLst/>
              <a:rect l="l" t="t" r="r" b="b"/>
              <a:pathLst>
                <a:path w="99" h="78" extrusionOk="0">
                  <a:moveTo>
                    <a:pt x="19" y="4"/>
                  </a:moveTo>
                  <a:cubicBezTo>
                    <a:pt x="19" y="4"/>
                    <a:pt x="19" y="6"/>
                    <a:pt x="22" y="10"/>
                  </a:cubicBezTo>
                  <a:lnTo>
                    <a:pt x="22" y="10"/>
                  </a:lnTo>
                  <a:cubicBezTo>
                    <a:pt x="21" y="6"/>
                    <a:pt x="20" y="4"/>
                    <a:pt x="19" y="4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2"/>
                  </a:cubicBezTo>
                  <a:lnTo>
                    <a:pt x="11" y="23"/>
                  </a:lnTo>
                  <a:cubicBezTo>
                    <a:pt x="11" y="23"/>
                    <a:pt x="22" y="33"/>
                    <a:pt x="22" y="33"/>
                  </a:cubicBezTo>
                  <a:cubicBezTo>
                    <a:pt x="33" y="33"/>
                    <a:pt x="44" y="44"/>
                    <a:pt x="66" y="55"/>
                  </a:cubicBezTo>
                  <a:lnTo>
                    <a:pt x="77" y="66"/>
                  </a:lnTo>
                  <a:lnTo>
                    <a:pt x="98" y="77"/>
                  </a:lnTo>
                  <a:lnTo>
                    <a:pt x="33" y="23"/>
                  </a:lnTo>
                  <a:cubicBezTo>
                    <a:pt x="27" y="17"/>
                    <a:pt x="24" y="13"/>
                    <a:pt x="22" y="10"/>
                  </a:cubicBezTo>
                  <a:lnTo>
                    <a:pt x="22" y="10"/>
                  </a:lnTo>
                  <a:cubicBezTo>
                    <a:pt x="22" y="10"/>
                    <a:pt x="22" y="11"/>
                    <a:pt x="22" y="1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5"/>
            <p:cNvSpPr/>
            <p:nvPr/>
          </p:nvSpPr>
          <p:spPr>
            <a:xfrm>
              <a:off x="8512150" y="4124863"/>
              <a:ext cx="48150" cy="36350"/>
            </a:xfrm>
            <a:custGeom>
              <a:avLst/>
              <a:gdLst/>
              <a:ahLst/>
              <a:cxnLst/>
              <a:rect l="l" t="t" r="r" b="b"/>
              <a:pathLst>
                <a:path w="1926" h="1454" extrusionOk="0">
                  <a:moveTo>
                    <a:pt x="1291" y="156"/>
                  </a:moveTo>
                  <a:lnTo>
                    <a:pt x="1291" y="178"/>
                  </a:lnTo>
                  <a:lnTo>
                    <a:pt x="1269" y="194"/>
                  </a:lnTo>
                  <a:lnTo>
                    <a:pt x="1269" y="189"/>
                  </a:lnTo>
                  <a:lnTo>
                    <a:pt x="1269" y="167"/>
                  </a:lnTo>
                  <a:lnTo>
                    <a:pt x="1269" y="156"/>
                  </a:lnTo>
                  <a:close/>
                  <a:moveTo>
                    <a:pt x="810" y="112"/>
                  </a:moveTo>
                  <a:lnTo>
                    <a:pt x="876" y="123"/>
                  </a:lnTo>
                  <a:cubicBezTo>
                    <a:pt x="887" y="123"/>
                    <a:pt x="909" y="123"/>
                    <a:pt x="919" y="134"/>
                  </a:cubicBezTo>
                  <a:cubicBezTo>
                    <a:pt x="930" y="134"/>
                    <a:pt x="941" y="134"/>
                    <a:pt x="952" y="145"/>
                  </a:cubicBezTo>
                  <a:lnTo>
                    <a:pt x="1018" y="156"/>
                  </a:lnTo>
                  <a:cubicBezTo>
                    <a:pt x="1018" y="156"/>
                    <a:pt x="1018" y="145"/>
                    <a:pt x="1018" y="145"/>
                  </a:cubicBezTo>
                  <a:cubicBezTo>
                    <a:pt x="1018" y="134"/>
                    <a:pt x="1029" y="134"/>
                    <a:pt x="1051" y="123"/>
                  </a:cubicBezTo>
                  <a:cubicBezTo>
                    <a:pt x="1084" y="134"/>
                    <a:pt x="1105" y="167"/>
                    <a:pt x="1127" y="200"/>
                  </a:cubicBezTo>
                  <a:lnTo>
                    <a:pt x="1138" y="200"/>
                  </a:lnTo>
                  <a:cubicBezTo>
                    <a:pt x="1149" y="200"/>
                    <a:pt x="1149" y="200"/>
                    <a:pt x="1160" y="211"/>
                  </a:cubicBezTo>
                  <a:cubicBezTo>
                    <a:pt x="1160" y="222"/>
                    <a:pt x="1160" y="233"/>
                    <a:pt x="1171" y="233"/>
                  </a:cubicBezTo>
                  <a:lnTo>
                    <a:pt x="1193" y="244"/>
                  </a:lnTo>
                  <a:cubicBezTo>
                    <a:pt x="1182" y="244"/>
                    <a:pt x="1171" y="244"/>
                    <a:pt x="1204" y="266"/>
                  </a:cubicBezTo>
                  <a:lnTo>
                    <a:pt x="1259" y="309"/>
                  </a:lnTo>
                  <a:lnTo>
                    <a:pt x="1302" y="331"/>
                  </a:lnTo>
                  <a:lnTo>
                    <a:pt x="1346" y="375"/>
                  </a:lnTo>
                  <a:lnTo>
                    <a:pt x="1390" y="397"/>
                  </a:lnTo>
                  <a:cubicBezTo>
                    <a:pt x="1401" y="408"/>
                    <a:pt x="1423" y="419"/>
                    <a:pt x="1434" y="430"/>
                  </a:cubicBezTo>
                  <a:lnTo>
                    <a:pt x="1466" y="462"/>
                  </a:lnTo>
                  <a:cubicBezTo>
                    <a:pt x="1477" y="462"/>
                    <a:pt x="1488" y="473"/>
                    <a:pt x="1499" y="484"/>
                  </a:cubicBezTo>
                  <a:cubicBezTo>
                    <a:pt x="1510" y="495"/>
                    <a:pt x="1521" y="506"/>
                    <a:pt x="1532" y="517"/>
                  </a:cubicBezTo>
                  <a:cubicBezTo>
                    <a:pt x="1554" y="539"/>
                    <a:pt x="1565" y="561"/>
                    <a:pt x="1587" y="594"/>
                  </a:cubicBezTo>
                  <a:lnTo>
                    <a:pt x="1587" y="605"/>
                  </a:lnTo>
                  <a:lnTo>
                    <a:pt x="1587" y="616"/>
                  </a:lnTo>
                  <a:cubicBezTo>
                    <a:pt x="1587" y="626"/>
                    <a:pt x="1598" y="637"/>
                    <a:pt x="1598" y="637"/>
                  </a:cubicBezTo>
                  <a:cubicBezTo>
                    <a:pt x="1598" y="648"/>
                    <a:pt x="1598" y="659"/>
                    <a:pt x="1598" y="659"/>
                  </a:cubicBezTo>
                  <a:cubicBezTo>
                    <a:pt x="1598" y="692"/>
                    <a:pt x="1598" y="714"/>
                    <a:pt x="1609" y="747"/>
                  </a:cubicBezTo>
                  <a:cubicBezTo>
                    <a:pt x="1619" y="758"/>
                    <a:pt x="1641" y="769"/>
                    <a:pt x="1652" y="780"/>
                  </a:cubicBezTo>
                  <a:cubicBezTo>
                    <a:pt x="1674" y="791"/>
                    <a:pt x="1696" y="801"/>
                    <a:pt x="1707" y="812"/>
                  </a:cubicBezTo>
                  <a:lnTo>
                    <a:pt x="1718" y="812"/>
                  </a:lnTo>
                  <a:cubicBezTo>
                    <a:pt x="1729" y="823"/>
                    <a:pt x="1729" y="834"/>
                    <a:pt x="1729" y="856"/>
                  </a:cubicBezTo>
                  <a:cubicBezTo>
                    <a:pt x="1751" y="911"/>
                    <a:pt x="1751" y="966"/>
                    <a:pt x="1751" y="1020"/>
                  </a:cubicBezTo>
                  <a:cubicBezTo>
                    <a:pt x="1751" y="1053"/>
                    <a:pt x="1751" y="1075"/>
                    <a:pt x="1740" y="1097"/>
                  </a:cubicBezTo>
                  <a:cubicBezTo>
                    <a:pt x="1740" y="1119"/>
                    <a:pt x="1729" y="1130"/>
                    <a:pt x="1718" y="1151"/>
                  </a:cubicBezTo>
                  <a:cubicBezTo>
                    <a:pt x="1696" y="1173"/>
                    <a:pt x="1685" y="1195"/>
                    <a:pt x="1663" y="1217"/>
                  </a:cubicBezTo>
                  <a:cubicBezTo>
                    <a:pt x="1619" y="1239"/>
                    <a:pt x="1587" y="1250"/>
                    <a:pt x="1543" y="1261"/>
                  </a:cubicBezTo>
                  <a:cubicBezTo>
                    <a:pt x="1510" y="1272"/>
                    <a:pt x="1477" y="1272"/>
                    <a:pt x="1444" y="1272"/>
                  </a:cubicBezTo>
                  <a:lnTo>
                    <a:pt x="1248" y="1272"/>
                  </a:lnTo>
                  <a:cubicBezTo>
                    <a:pt x="1226" y="1272"/>
                    <a:pt x="1204" y="1261"/>
                    <a:pt x="1171" y="1261"/>
                  </a:cubicBezTo>
                  <a:cubicBezTo>
                    <a:pt x="1116" y="1250"/>
                    <a:pt x="1051" y="1239"/>
                    <a:pt x="985" y="1239"/>
                  </a:cubicBezTo>
                  <a:lnTo>
                    <a:pt x="941" y="1239"/>
                  </a:lnTo>
                  <a:lnTo>
                    <a:pt x="930" y="1228"/>
                  </a:lnTo>
                  <a:cubicBezTo>
                    <a:pt x="865" y="1184"/>
                    <a:pt x="799" y="1141"/>
                    <a:pt x="744" y="1097"/>
                  </a:cubicBezTo>
                  <a:cubicBezTo>
                    <a:pt x="701" y="1031"/>
                    <a:pt x="646" y="976"/>
                    <a:pt x="591" y="922"/>
                  </a:cubicBezTo>
                  <a:cubicBezTo>
                    <a:pt x="548" y="878"/>
                    <a:pt x="515" y="834"/>
                    <a:pt x="482" y="791"/>
                  </a:cubicBezTo>
                  <a:cubicBezTo>
                    <a:pt x="427" y="703"/>
                    <a:pt x="362" y="626"/>
                    <a:pt x="318" y="539"/>
                  </a:cubicBezTo>
                  <a:cubicBezTo>
                    <a:pt x="285" y="495"/>
                    <a:pt x="263" y="451"/>
                    <a:pt x="241" y="419"/>
                  </a:cubicBezTo>
                  <a:cubicBezTo>
                    <a:pt x="230" y="397"/>
                    <a:pt x="230" y="386"/>
                    <a:pt x="219" y="364"/>
                  </a:cubicBezTo>
                  <a:cubicBezTo>
                    <a:pt x="230" y="353"/>
                    <a:pt x="241" y="342"/>
                    <a:pt x="241" y="342"/>
                  </a:cubicBezTo>
                  <a:cubicBezTo>
                    <a:pt x="307" y="287"/>
                    <a:pt x="373" y="244"/>
                    <a:pt x="449" y="222"/>
                  </a:cubicBezTo>
                  <a:cubicBezTo>
                    <a:pt x="449" y="200"/>
                    <a:pt x="460" y="189"/>
                    <a:pt x="471" y="178"/>
                  </a:cubicBezTo>
                  <a:cubicBezTo>
                    <a:pt x="504" y="156"/>
                    <a:pt x="548" y="134"/>
                    <a:pt x="591" y="134"/>
                  </a:cubicBezTo>
                  <a:cubicBezTo>
                    <a:pt x="646" y="112"/>
                    <a:pt x="712" y="112"/>
                    <a:pt x="777" y="112"/>
                  </a:cubicBezTo>
                  <a:close/>
                  <a:moveTo>
                    <a:pt x="761" y="0"/>
                  </a:moveTo>
                  <a:cubicBezTo>
                    <a:pt x="671" y="0"/>
                    <a:pt x="580" y="9"/>
                    <a:pt x="493" y="25"/>
                  </a:cubicBezTo>
                  <a:cubicBezTo>
                    <a:pt x="384" y="58"/>
                    <a:pt x="274" y="101"/>
                    <a:pt x="187" y="178"/>
                  </a:cubicBezTo>
                  <a:cubicBezTo>
                    <a:pt x="143" y="200"/>
                    <a:pt x="110" y="222"/>
                    <a:pt x="88" y="255"/>
                  </a:cubicBezTo>
                  <a:lnTo>
                    <a:pt x="23" y="331"/>
                  </a:lnTo>
                  <a:lnTo>
                    <a:pt x="12" y="353"/>
                  </a:lnTo>
                  <a:cubicBezTo>
                    <a:pt x="12" y="353"/>
                    <a:pt x="1" y="364"/>
                    <a:pt x="12" y="364"/>
                  </a:cubicBezTo>
                  <a:lnTo>
                    <a:pt x="34" y="408"/>
                  </a:lnTo>
                  <a:lnTo>
                    <a:pt x="165" y="616"/>
                  </a:lnTo>
                  <a:cubicBezTo>
                    <a:pt x="241" y="747"/>
                    <a:pt x="329" y="867"/>
                    <a:pt x="427" y="976"/>
                  </a:cubicBezTo>
                  <a:lnTo>
                    <a:pt x="569" y="1141"/>
                  </a:lnTo>
                  <a:cubicBezTo>
                    <a:pt x="635" y="1206"/>
                    <a:pt x="701" y="1272"/>
                    <a:pt x="766" y="1337"/>
                  </a:cubicBezTo>
                  <a:lnTo>
                    <a:pt x="777" y="1348"/>
                  </a:lnTo>
                  <a:cubicBezTo>
                    <a:pt x="799" y="1359"/>
                    <a:pt x="821" y="1370"/>
                    <a:pt x="843" y="1392"/>
                  </a:cubicBezTo>
                  <a:cubicBezTo>
                    <a:pt x="854" y="1403"/>
                    <a:pt x="876" y="1403"/>
                    <a:pt x="887" y="1414"/>
                  </a:cubicBezTo>
                  <a:lnTo>
                    <a:pt x="941" y="1414"/>
                  </a:lnTo>
                  <a:cubicBezTo>
                    <a:pt x="1029" y="1425"/>
                    <a:pt x="1127" y="1436"/>
                    <a:pt x="1215" y="1447"/>
                  </a:cubicBezTo>
                  <a:cubicBezTo>
                    <a:pt x="1260" y="1451"/>
                    <a:pt x="1307" y="1454"/>
                    <a:pt x="1355" y="1454"/>
                  </a:cubicBezTo>
                  <a:cubicBezTo>
                    <a:pt x="1422" y="1454"/>
                    <a:pt x="1490" y="1449"/>
                    <a:pt x="1554" y="1436"/>
                  </a:cubicBezTo>
                  <a:cubicBezTo>
                    <a:pt x="1674" y="1425"/>
                    <a:pt x="1773" y="1359"/>
                    <a:pt x="1849" y="1272"/>
                  </a:cubicBezTo>
                  <a:cubicBezTo>
                    <a:pt x="1871" y="1239"/>
                    <a:pt x="1882" y="1217"/>
                    <a:pt x="1893" y="1195"/>
                  </a:cubicBezTo>
                  <a:cubicBezTo>
                    <a:pt x="1904" y="1173"/>
                    <a:pt x="1904" y="1151"/>
                    <a:pt x="1915" y="1141"/>
                  </a:cubicBezTo>
                  <a:lnTo>
                    <a:pt x="1915" y="1097"/>
                  </a:lnTo>
                  <a:cubicBezTo>
                    <a:pt x="1915" y="1042"/>
                    <a:pt x="1926" y="998"/>
                    <a:pt x="1926" y="944"/>
                  </a:cubicBezTo>
                  <a:cubicBezTo>
                    <a:pt x="1926" y="878"/>
                    <a:pt x="1926" y="812"/>
                    <a:pt x="1904" y="747"/>
                  </a:cubicBezTo>
                  <a:cubicBezTo>
                    <a:pt x="1871" y="681"/>
                    <a:pt x="1827" y="626"/>
                    <a:pt x="1762" y="583"/>
                  </a:cubicBezTo>
                  <a:cubicBezTo>
                    <a:pt x="1740" y="572"/>
                    <a:pt x="1718" y="572"/>
                    <a:pt x="1696" y="561"/>
                  </a:cubicBezTo>
                  <a:cubicBezTo>
                    <a:pt x="1707" y="550"/>
                    <a:pt x="1718" y="539"/>
                    <a:pt x="1718" y="517"/>
                  </a:cubicBezTo>
                  <a:cubicBezTo>
                    <a:pt x="1729" y="473"/>
                    <a:pt x="1707" y="419"/>
                    <a:pt x="1663" y="397"/>
                  </a:cubicBezTo>
                  <a:lnTo>
                    <a:pt x="1576" y="342"/>
                  </a:lnTo>
                  <a:cubicBezTo>
                    <a:pt x="1532" y="298"/>
                    <a:pt x="1488" y="266"/>
                    <a:pt x="1444" y="233"/>
                  </a:cubicBezTo>
                  <a:cubicBezTo>
                    <a:pt x="1401" y="200"/>
                    <a:pt x="1357" y="189"/>
                    <a:pt x="1324" y="167"/>
                  </a:cubicBezTo>
                  <a:cubicBezTo>
                    <a:pt x="1313" y="145"/>
                    <a:pt x="1302" y="145"/>
                    <a:pt x="1302" y="134"/>
                  </a:cubicBezTo>
                  <a:lnTo>
                    <a:pt x="1259" y="112"/>
                  </a:lnTo>
                  <a:cubicBezTo>
                    <a:pt x="1193" y="69"/>
                    <a:pt x="1105" y="47"/>
                    <a:pt x="1029" y="25"/>
                  </a:cubicBezTo>
                  <a:cubicBezTo>
                    <a:pt x="941" y="9"/>
                    <a:pt x="851" y="0"/>
                    <a:pt x="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5"/>
            <p:cNvSpPr/>
            <p:nvPr/>
          </p:nvSpPr>
          <p:spPr>
            <a:xfrm>
              <a:off x="8527475" y="4128763"/>
              <a:ext cx="4125" cy="575"/>
            </a:xfrm>
            <a:custGeom>
              <a:avLst/>
              <a:gdLst/>
              <a:ahLst/>
              <a:cxnLst/>
              <a:rect l="l" t="t" r="r" b="b"/>
              <a:pathLst>
                <a:path w="165" h="23" extrusionOk="0">
                  <a:moveTo>
                    <a:pt x="110" y="0"/>
                  </a:moveTo>
                  <a:cubicBezTo>
                    <a:pt x="88" y="0"/>
                    <a:pt x="66" y="0"/>
                    <a:pt x="44" y="11"/>
                  </a:cubicBezTo>
                  <a:cubicBezTo>
                    <a:pt x="33" y="11"/>
                    <a:pt x="11" y="11"/>
                    <a:pt x="0" y="22"/>
                  </a:cubicBezTo>
                  <a:cubicBezTo>
                    <a:pt x="33" y="22"/>
                    <a:pt x="77" y="22"/>
                    <a:pt x="110" y="11"/>
                  </a:cubicBezTo>
                  <a:cubicBezTo>
                    <a:pt x="121" y="11"/>
                    <a:pt x="142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5"/>
            <p:cNvSpPr/>
            <p:nvPr/>
          </p:nvSpPr>
          <p:spPr>
            <a:xfrm>
              <a:off x="8521450" y="4127663"/>
              <a:ext cx="32575" cy="25175"/>
            </a:xfrm>
            <a:custGeom>
              <a:avLst/>
              <a:gdLst/>
              <a:ahLst/>
              <a:cxnLst/>
              <a:rect l="l" t="t" r="r" b="b"/>
              <a:pathLst>
                <a:path w="1303" h="1007" extrusionOk="0">
                  <a:moveTo>
                    <a:pt x="416" y="0"/>
                  </a:moveTo>
                  <a:cubicBezTo>
                    <a:pt x="351" y="0"/>
                    <a:pt x="296" y="0"/>
                    <a:pt x="230" y="22"/>
                  </a:cubicBezTo>
                  <a:cubicBezTo>
                    <a:pt x="187" y="22"/>
                    <a:pt x="143" y="44"/>
                    <a:pt x="110" y="66"/>
                  </a:cubicBezTo>
                  <a:cubicBezTo>
                    <a:pt x="99" y="77"/>
                    <a:pt x="88" y="88"/>
                    <a:pt x="88" y="110"/>
                  </a:cubicBezTo>
                  <a:lnTo>
                    <a:pt x="55" y="121"/>
                  </a:lnTo>
                  <a:cubicBezTo>
                    <a:pt x="33" y="154"/>
                    <a:pt x="12" y="186"/>
                    <a:pt x="1" y="219"/>
                  </a:cubicBezTo>
                  <a:cubicBezTo>
                    <a:pt x="1" y="252"/>
                    <a:pt x="1" y="274"/>
                    <a:pt x="1" y="307"/>
                  </a:cubicBezTo>
                  <a:cubicBezTo>
                    <a:pt x="1" y="318"/>
                    <a:pt x="1" y="329"/>
                    <a:pt x="1" y="339"/>
                  </a:cubicBezTo>
                  <a:cubicBezTo>
                    <a:pt x="12" y="361"/>
                    <a:pt x="22" y="372"/>
                    <a:pt x="33" y="394"/>
                  </a:cubicBezTo>
                  <a:cubicBezTo>
                    <a:pt x="55" y="416"/>
                    <a:pt x="77" y="427"/>
                    <a:pt x="99" y="449"/>
                  </a:cubicBezTo>
                  <a:cubicBezTo>
                    <a:pt x="132" y="471"/>
                    <a:pt x="176" y="504"/>
                    <a:pt x="208" y="547"/>
                  </a:cubicBezTo>
                  <a:cubicBezTo>
                    <a:pt x="230" y="580"/>
                    <a:pt x="241" y="624"/>
                    <a:pt x="230" y="668"/>
                  </a:cubicBezTo>
                  <a:cubicBezTo>
                    <a:pt x="252" y="711"/>
                    <a:pt x="274" y="744"/>
                    <a:pt x="296" y="777"/>
                  </a:cubicBezTo>
                  <a:lnTo>
                    <a:pt x="329" y="799"/>
                  </a:lnTo>
                  <a:cubicBezTo>
                    <a:pt x="340" y="810"/>
                    <a:pt x="351" y="821"/>
                    <a:pt x="351" y="832"/>
                  </a:cubicBezTo>
                  <a:cubicBezTo>
                    <a:pt x="362" y="832"/>
                    <a:pt x="372" y="843"/>
                    <a:pt x="383" y="854"/>
                  </a:cubicBezTo>
                  <a:cubicBezTo>
                    <a:pt x="394" y="864"/>
                    <a:pt x="427" y="886"/>
                    <a:pt x="449" y="908"/>
                  </a:cubicBezTo>
                  <a:cubicBezTo>
                    <a:pt x="460" y="919"/>
                    <a:pt x="471" y="919"/>
                    <a:pt x="482" y="930"/>
                  </a:cubicBezTo>
                  <a:cubicBezTo>
                    <a:pt x="515" y="963"/>
                    <a:pt x="558" y="985"/>
                    <a:pt x="602" y="1007"/>
                  </a:cubicBezTo>
                  <a:cubicBezTo>
                    <a:pt x="624" y="1007"/>
                    <a:pt x="646" y="996"/>
                    <a:pt x="635" y="985"/>
                  </a:cubicBezTo>
                  <a:cubicBezTo>
                    <a:pt x="635" y="974"/>
                    <a:pt x="602" y="985"/>
                    <a:pt x="569" y="963"/>
                  </a:cubicBezTo>
                  <a:cubicBezTo>
                    <a:pt x="547" y="941"/>
                    <a:pt x="515" y="919"/>
                    <a:pt x="504" y="919"/>
                  </a:cubicBezTo>
                  <a:cubicBezTo>
                    <a:pt x="493" y="908"/>
                    <a:pt x="460" y="875"/>
                    <a:pt x="438" y="864"/>
                  </a:cubicBezTo>
                  <a:cubicBezTo>
                    <a:pt x="394" y="832"/>
                    <a:pt x="362" y="799"/>
                    <a:pt x="340" y="766"/>
                  </a:cubicBezTo>
                  <a:cubicBezTo>
                    <a:pt x="296" y="733"/>
                    <a:pt x="274" y="689"/>
                    <a:pt x="263" y="646"/>
                  </a:cubicBezTo>
                  <a:lnTo>
                    <a:pt x="263" y="602"/>
                  </a:lnTo>
                  <a:cubicBezTo>
                    <a:pt x="263" y="602"/>
                    <a:pt x="263" y="602"/>
                    <a:pt x="263" y="591"/>
                  </a:cubicBezTo>
                  <a:cubicBezTo>
                    <a:pt x="252" y="569"/>
                    <a:pt x="252" y="547"/>
                    <a:pt x="241" y="525"/>
                  </a:cubicBezTo>
                  <a:cubicBezTo>
                    <a:pt x="230" y="504"/>
                    <a:pt x="219" y="493"/>
                    <a:pt x="208" y="482"/>
                  </a:cubicBezTo>
                  <a:cubicBezTo>
                    <a:pt x="187" y="471"/>
                    <a:pt x="165" y="449"/>
                    <a:pt x="143" y="438"/>
                  </a:cubicBezTo>
                  <a:cubicBezTo>
                    <a:pt x="121" y="416"/>
                    <a:pt x="110" y="394"/>
                    <a:pt x="88" y="372"/>
                  </a:cubicBezTo>
                  <a:cubicBezTo>
                    <a:pt x="66" y="350"/>
                    <a:pt x="55" y="318"/>
                    <a:pt x="55" y="296"/>
                  </a:cubicBezTo>
                  <a:lnTo>
                    <a:pt x="55" y="274"/>
                  </a:lnTo>
                  <a:cubicBezTo>
                    <a:pt x="55" y="263"/>
                    <a:pt x="55" y="252"/>
                    <a:pt x="55" y="252"/>
                  </a:cubicBezTo>
                  <a:cubicBezTo>
                    <a:pt x="55" y="241"/>
                    <a:pt x="55" y="230"/>
                    <a:pt x="66" y="219"/>
                  </a:cubicBezTo>
                  <a:cubicBezTo>
                    <a:pt x="66" y="186"/>
                    <a:pt x="88" y="164"/>
                    <a:pt x="110" y="143"/>
                  </a:cubicBezTo>
                  <a:cubicBezTo>
                    <a:pt x="121" y="132"/>
                    <a:pt x="132" y="121"/>
                    <a:pt x="154" y="121"/>
                  </a:cubicBezTo>
                  <a:cubicBezTo>
                    <a:pt x="165" y="110"/>
                    <a:pt x="176" y="99"/>
                    <a:pt x="187" y="88"/>
                  </a:cubicBezTo>
                  <a:cubicBezTo>
                    <a:pt x="197" y="88"/>
                    <a:pt x="219" y="77"/>
                    <a:pt x="230" y="77"/>
                  </a:cubicBezTo>
                  <a:lnTo>
                    <a:pt x="252" y="66"/>
                  </a:lnTo>
                  <a:cubicBezTo>
                    <a:pt x="263" y="55"/>
                    <a:pt x="274" y="55"/>
                    <a:pt x="285" y="44"/>
                  </a:cubicBezTo>
                  <a:lnTo>
                    <a:pt x="405" y="44"/>
                  </a:lnTo>
                  <a:lnTo>
                    <a:pt x="471" y="55"/>
                  </a:lnTo>
                  <a:lnTo>
                    <a:pt x="504" y="66"/>
                  </a:lnTo>
                  <a:lnTo>
                    <a:pt x="547" y="77"/>
                  </a:lnTo>
                  <a:lnTo>
                    <a:pt x="569" y="88"/>
                  </a:lnTo>
                  <a:cubicBezTo>
                    <a:pt x="602" y="99"/>
                    <a:pt x="635" y="110"/>
                    <a:pt x="668" y="121"/>
                  </a:cubicBezTo>
                  <a:cubicBezTo>
                    <a:pt x="690" y="132"/>
                    <a:pt x="712" y="154"/>
                    <a:pt x="733" y="164"/>
                  </a:cubicBezTo>
                  <a:cubicBezTo>
                    <a:pt x="744" y="175"/>
                    <a:pt x="766" y="186"/>
                    <a:pt x="777" y="197"/>
                  </a:cubicBezTo>
                  <a:cubicBezTo>
                    <a:pt x="788" y="197"/>
                    <a:pt x="799" y="208"/>
                    <a:pt x="799" y="219"/>
                  </a:cubicBezTo>
                  <a:lnTo>
                    <a:pt x="843" y="230"/>
                  </a:lnTo>
                  <a:cubicBezTo>
                    <a:pt x="854" y="241"/>
                    <a:pt x="865" y="252"/>
                    <a:pt x="887" y="263"/>
                  </a:cubicBezTo>
                  <a:cubicBezTo>
                    <a:pt x="887" y="263"/>
                    <a:pt x="887" y="263"/>
                    <a:pt x="897" y="274"/>
                  </a:cubicBezTo>
                  <a:cubicBezTo>
                    <a:pt x="941" y="296"/>
                    <a:pt x="974" y="329"/>
                    <a:pt x="1007" y="361"/>
                  </a:cubicBezTo>
                  <a:cubicBezTo>
                    <a:pt x="1029" y="383"/>
                    <a:pt x="1051" y="405"/>
                    <a:pt x="1072" y="438"/>
                  </a:cubicBezTo>
                  <a:lnTo>
                    <a:pt x="1105" y="449"/>
                  </a:lnTo>
                  <a:lnTo>
                    <a:pt x="1116" y="449"/>
                  </a:lnTo>
                  <a:cubicBezTo>
                    <a:pt x="1116" y="460"/>
                    <a:pt x="1127" y="460"/>
                    <a:pt x="1127" y="471"/>
                  </a:cubicBezTo>
                  <a:cubicBezTo>
                    <a:pt x="1138" y="482"/>
                    <a:pt x="1149" y="493"/>
                    <a:pt x="1149" y="504"/>
                  </a:cubicBezTo>
                  <a:cubicBezTo>
                    <a:pt x="1160" y="525"/>
                    <a:pt x="1171" y="536"/>
                    <a:pt x="1171" y="558"/>
                  </a:cubicBezTo>
                  <a:lnTo>
                    <a:pt x="1171" y="580"/>
                  </a:lnTo>
                  <a:lnTo>
                    <a:pt x="1171" y="624"/>
                  </a:lnTo>
                  <a:cubicBezTo>
                    <a:pt x="1182" y="646"/>
                    <a:pt x="1193" y="668"/>
                    <a:pt x="1204" y="679"/>
                  </a:cubicBezTo>
                  <a:cubicBezTo>
                    <a:pt x="1215" y="722"/>
                    <a:pt x="1237" y="766"/>
                    <a:pt x="1247" y="799"/>
                  </a:cubicBezTo>
                  <a:cubicBezTo>
                    <a:pt x="1258" y="832"/>
                    <a:pt x="1237" y="854"/>
                    <a:pt x="1204" y="875"/>
                  </a:cubicBezTo>
                  <a:cubicBezTo>
                    <a:pt x="1182" y="886"/>
                    <a:pt x="1160" y="897"/>
                    <a:pt x="1127" y="908"/>
                  </a:cubicBezTo>
                  <a:lnTo>
                    <a:pt x="1105" y="919"/>
                  </a:lnTo>
                  <a:lnTo>
                    <a:pt x="1062" y="919"/>
                  </a:lnTo>
                  <a:cubicBezTo>
                    <a:pt x="1051" y="925"/>
                    <a:pt x="1040" y="927"/>
                    <a:pt x="1030" y="927"/>
                  </a:cubicBezTo>
                  <a:cubicBezTo>
                    <a:pt x="1021" y="927"/>
                    <a:pt x="1012" y="925"/>
                    <a:pt x="1007" y="919"/>
                  </a:cubicBezTo>
                  <a:lnTo>
                    <a:pt x="963" y="919"/>
                  </a:lnTo>
                  <a:cubicBezTo>
                    <a:pt x="930" y="919"/>
                    <a:pt x="887" y="908"/>
                    <a:pt x="854" y="897"/>
                  </a:cubicBezTo>
                  <a:cubicBezTo>
                    <a:pt x="843" y="897"/>
                    <a:pt x="821" y="897"/>
                    <a:pt x="821" y="908"/>
                  </a:cubicBezTo>
                  <a:cubicBezTo>
                    <a:pt x="821" y="919"/>
                    <a:pt x="854" y="930"/>
                    <a:pt x="887" y="941"/>
                  </a:cubicBezTo>
                  <a:lnTo>
                    <a:pt x="952" y="941"/>
                  </a:lnTo>
                  <a:cubicBezTo>
                    <a:pt x="974" y="952"/>
                    <a:pt x="1007" y="952"/>
                    <a:pt x="1029" y="952"/>
                  </a:cubicBezTo>
                  <a:cubicBezTo>
                    <a:pt x="1062" y="952"/>
                    <a:pt x="1105" y="941"/>
                    <a:pt x="1149" y="941"/>
                  </a:cubicBezTo>
                  <a:cubicBezTo>
                    <a:pt x="1182" y="930"/>
                    <a:pt x="1226" y="908"/>
                    <a:pt x="1258" y="886"/>
                  </a:cubicBezTo>
                  <a:lnTo>
                    <a:pt x="1291" y="864"/>
                  </a:lnTo>
                  <a:lnTo>
                    <a:pt x="1291" y="854"/>
                  </a:lnTo>
                  <a:cubicBezTo>
                    <a:pt x="1302" y="832"/>
                    <a:pt x="1302" y="810"/>
                    <a:pt x="1302" y="788"/>
                  </a:cubicBezTo>
                  <a:cubicBezTo>
                    <a:pt x="1302" y="766"/>
                    <a:pt x="1302" y="755"/>
                    <a:pt x="1291" y="744"/>
                  </a:cubicBezTo>
                  <a:cubicBezTo>
                    <a:pt x="1291" y="722"/>
                    <a:pt x="1269" y="711"/>
                    <a:pt x="1269" y="700"/>
                  </a:cubicBezTo>
                  <a:cubicBezTo>
                    <a:pt x="1258" y="679"/>
                    <a:pt x="1247" y="657"/>
                    <a:pt x="1247" y="624"/>
                  </a:cubicBezTo>
                  <a:cubicBezTo>
                    <a:pt x="1247" y="602"/>
                    <a:pt x="1247" y="569"/>
                    <a:pt x="1237" y="536"/>
                  </a:cubicBezTo>
                  <a:cubicBezTo>
                    <a:pt x="1237" y="536"/>
                    <a:pt x="1237" y="525"/>
                    <a:pt x="1237" y="514"/>
                  </a:cubicBezTo>
                  <a:cubicBezTo>
                    <a:pt x="1237" y="514"/>
                    <a:pt x="1226" y="504"/>
                    <a:pt x="1226" y="504"/>
                  </a:cubicBezTo>
                  <a:lnTo>
                    <a:pt x="1226" y="493"/>
                  </a:lnTo>
                  <a:lnTo>
                    <a:pt x="1226" y="471"/>
                  </a:lnTo>
                  <a:cubicBezTo>
                    <a:pt x="1204" y="449"/>
                    <a:pt x="1193" y="427"/>
                    <a:pt x="1171" y="405"/>
                  </a:cubicBezTo>
                  <a:cubicBezTo>
                    <a:pt x="1160" y="394"/>
                    <a:pt x="1149" y="383"/>
                    <a:pt x="1138" y="372"/>
                  </a:cubicBezTo>
                  <a:cubicBezTo>
                    <a:pt x="1127" y="361"/>
                    <a:pt x="1116" y="350"/>
                    <a:pt x="1105" y="339"/>
                  </a:cubicBezTo>
                  <a:lnTo>
                    <a:pt x="1072" y="318"/>
                  </a:lnTo>
                  <a:cubicBezTo>
                    <a:pt x="1062" y="307"/>
                    <a:pt x="1040" y="296"/>
                    <a:pt x="1029" y="285"/>
                  </a:cubicBezTo>
                  <a:lnTo>
                    <a:pt x="985" y="252"/>
                  </a:lnTo>
                  <a:lnTo>
                    <a:pt x="941" y="219"/>
                  </a:lnTo>
                  <a:lnTo>
                    <a:pt x="897" y="197"/>
                  </a:lnTo>
                  <a:lnTo>
                    <a:pt x="887" y="186"/>
                  </a:lnTo>
                  <a:lnTo>
                    <a:pt x="865" y="175"/>
                  </a:lnTo>
                  <a:cubicBezTo>
                    <a:pt x="854" y="175"/>
                    <a:pt x="843" y="164"/>
                    <a:pt x="832" y="164"/>
                  </a:cubicBezTo>
                  <a:cubicBezTo>
                    <a:pt x="832" y="154"/>
                    <a:pt x="821" y="143"/>
                    <a:pt x="821" y="143"/>
                  </a:cubicBezTo>
                  <a:lnTo>
                    <a:pt x="810" y="132"/>
                  </a:lnTo>
                  <a:cubicBezTo>
                    <a:pt x="810" y="132"/>
                    <a:pt x="810" y="121"/>
                    <a:pt x="810" y="121"/>
                  </a:cubicBezTo>
                  <a:cubicBezTo>
                    <a:pt x="799" y="121"/>
                    <a:pt x="799" y="110"/>
                    <a:pt x="799" y="99"/>
                  </a:cubicBezTo>
                  <a:cubicBezTo>
                    <a:pt x="788" y="99"/>
                    <a:pt x="788" y="88"/>
                    <a:pt x="777" y="88"/>
                  </a:cubicBezTo>
                  <a:lnTo>
                    <a:pt x="766" y="88"/>
                  </a:lnTo>
                  <a:cubicBezTo>
                    <a:pt x="744" y="55"/>
                    <a:pt x="722" y="22"/>
                    <a:pt x="690" y="11"/>
                  </a:cubicBezTo>
                  <a:cubicBezTo>
                    <a:pt x="679" y="22"/>
                    <a:pt x="668" y="22"/>
                    <a:pt x="657" y="33"/>
                  </a:cubicBezTo>
                  <a:cubicBezTo>
                    <a:pt x="666" y="33"/>
                    <a:pt x="659" y="42"/>
                    <a:pt x="665" y="44"/>
                  </a:cubicBezTo>
                  <a:lnTo>
                    <a:pt x="665" y="44"/>
                  </a:lnTo>
                  <a:lnTo>
                    <a:pt x="591" y="33"/>
                  </a:lnTo>
                  <a:cubicBezTo>
                    <a:pt x="580" y="33"/>
                    <a:pt x="569" y="22"/>
                    <a:pt x="558" y="22"/>
                  </a:cubicBezTo>
                  <a:cubicBezTo>
                    <a:pt x="547" y="11"/>
                    <a:pt x="526" y="11"/>
                    <a:pt x="515" y="11"/>
                  </a:cubicBez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3" name="Google Shape;2143;p15"/>
          <p:cNvSpPr/>
          <p:nvPr/>
        </p:nvSpPr>
        <p:spPr>
          <a:xfrm rot="10800000">
            <a:off x="7684563" y="3439213"/>
            <a:ext cx="24375" cy="19950"/>
          </a:xfrm>
          <a:custGeom>
            <a:avLst/>
            <a:gdLst/>
            <a:ahLst/>
            <a:cxnLst/>
            <a:rect l="l" t="t" r="r" b="b"/>
            <a:pathLst>
              <a:path w="975" h="798" extrusionOk="0">
                <a:moveTo>
                  <a:pt x="480" y="0"/>
                </a:moveTo>
                <a:cubicBezTo>
                  <a:pt x="209" y="0"/>
                  <a:pt x="0" y="298"/>
                  <a:pt x="132" y="571"/>
                </a:cubicBezTo>
                <a:cubicBezTo>
                  <a:pt x="195" y="713"/>
                  <a:pt x="337" y="798"/>
                  <a:pt x="485" y="798"/>
                </a:cubicBezTo>
                <a:cubicBezTo>
                  <a:pt x="543" y="798"/>
                  <a:pt x="602" y="785"/>
                  <a:pt x="657" y="757"/>
                </a:cubicBezTo>
                <a:cubicBezTo>
                  <a:pt x="974" y="604"/>
                  <a:pt x="952" y="145"/>
                  <a:pt x="613" y="25"/>
                </a:cubicBezTo>
                <a:cubicBezTo>
                  <a:pt x="568" y="8"/>
                  <a:pt x="523" y="0"/>
                  <a:pt x="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15"/>
          <p:cNvSpPr/>
          <p:nvPr/>
        </p:nvSpPr>
        <p:spPr>
          <a:xfrm rot="10800000">
            <a:off x="8793475" y="4359838"/>
            <a:ext cx="51900" cy="44850"/>
          </a:xfrm>
          <a:custGeom>
            <a:avLst/>
            <a:gdLst/>
            <a:ahLst/>
            <a:cxnLst/>
            <a:rect l="l" t="t" r="r" b="b"/>
            <a:pathLst>
              <a:path w="2076" h="1794" extrusionOk="0">
                <a:moveTo>
                  <a:pt x="1054" y="0"/>
                </a:moveTo>
                <a:cubicBezTo>
                  <a:pt x="479" y="0"/>
                  <a:pt x="0" y="572"/>
                  <a:pt x="206" y="1187"/>
                </a:cubicBezTo>
                <a:cubicBezTo>
                  <a:pt x="345" y="1587"/>
                  <a:pt x="702" y="1794"/>
                  <a:pt x="1059" y="1794"/>
                </a:cubicBezTo>
                <a:cubicBezTo>
                  <a:pt x="1376" y="1794"/>
                  <a:pt x="1693" y="1631"/>
                  <a:pt x="1857" y="1297"/>
                </a:cubicBezTo>
                <a:cubicBezTo>
                  <a:pt x="2076" y="848"/>
                  <a:pt x="1901" y="313"/>
                  <a:pt x="1452" y="94"/>
                </a:cubicBezTo>
                <a:cubicBezTo>
                  <a:pt x="1319" y="29"/>
                  <a:pt x="1184" y="0"/>
                  <a:pt x="10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15"/>
          <p:cNvSpPr/>
          <p:nvPr/>
        </p:nvSpPr>
        <p:spPr>
          <a:xfrm rot="10800000">
            <a:off x="8070925" y="4112425"/>
            <a:ext cx="44850" cy="33675"/>
          </a:xfrm>
          <a:custGeom>
            <a:avLst/>
            <a:gdLst/>
            <a:ahLst/>
            <a:cxnLst/>
            <a:rect l="l" t="t" r="r" b="b"/>
            <a:pathLst>
              <a:path w="1794" h="1347" extrusionOk="0">
                <a:moveTo>
                  <a:pt x="897" y="1"/>
                </a:moveTo>
                <a:cubicBezTo>
                  <a:pt x="295" y="1"/>
                  <a:pt x="0" y="734"/>
                  <a:pt x="416" y="1149"/>
                </a:cubicBezTo>
                <a:cubicBezTo>
                  <a:pt x="547" y="1280"/>
                  <a:pt x="719" y="1346"/>
                  <a:pt x="892" y="1346"/>
                </a:cubicBezTo>
                <a:cubicBezTo>
                  <a:pt x="1064" y="1346"/>
                  <a:pt x="1236" y="1280"/>
                  <a:pt x="1367" y="1149"/>
                </a:cubicBezTo>
                <a:cubicBezTo>
                  <a:pt x="1794" y="734"/>
                  <a:pt x="1488" y="1"/>
                  <a:pt x="89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15"/>
          <p:cNvSpPr/>
          <p:nvPr/>
        </p:nvSpPr>
        <p:spPr>
          <a:xfrm rot="10800000">
            <a:off x="8326225" y="3652850"/>
            <a:ext cx="45475" cy="39425"/>
          </a:xfrm>
          <a:custGeom>
            <a:avLst/>
            <a:gdLst/>
            <a:ahLst/>
            <a:cxnLst/>
            <a:rect l="l" t="t" r="r" b="b"/>
            <a:pathLst>
              <a:path w="1819" h="1577" extrusionOk="0">
                <a:moveTo>
                  <a:pt x="897" y="0"/>
                </a:moveTo>
                <a:cubicBezTo>
                  <a:pt x="625" y="0"/>
                  <a:pt x="349" y="139"/>
                  <a:pt x="198" y="427"/>
                </a:cubicBezTo>
                <a:cubicBezTo>
                  <a:pt x="1" y="810"/>
                  <a:pt x="154" y="1280"/>
                  <a:pt x="537" y="1488"/>
                </a:cubicBezTo>
                <a:cubicBezTo>
                  <a:pt x="656" y="1549"/>
                  <a:pt x="778" y="1576"/>
                  <a:pt x="896" y="1576"/>
                </a:cubicBezTo>
                <a:cubicBezTo>
                  <a:pt x="1395" y="1576"/>
                  <a:pt x="1818" y="1087"/>
                  <a:pt x="1641" y="547"/>
                </a:cubicBezTo>
                <a:cubicBezTo>
                  <a:pt x="1530" y="188"/>
                  <a:pt x="1215" y="0"/>
                  <a:pt x="8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7" name="Google Shape;2147;p15"/>
          <p:cNvSpPr/>
          <p:nvPr/>
        </p:nvSpPr>
        <p:spPr>
          <a:xfrm rot="10800000">
            <a:off x="7259550" y="2551563"/>
            <a:ext cx="72200" cy="56050"/>
          </a:xfrm>
          <a:custGeom>
            <a:avLst/>
            <a:gdLst/>
            <a:ahLst/>
            <a:cxnLst/>
            <a:rect l="l" t="t" r="r" b="b"/>
            <a:pathLst>
              <a:path w="2888" h="2242" extrusionOk="0">
                <a:moveTo>
                  <a:pt x="1429" y="0"/>
                </a:moveTo>
                <a:cubicBezTo>
                  <a:pt x="578" y="0"/>
                  <a:pt x="0" y="967"/>
                  <a:pt x="503" y="1730"/>
                </a:cubicBezTo>
                <a:cubicBezTo>
                  <a:pt x="718" y="2063"/>
                  <a:pt x="1078" y="2242"/>
                  <a:pt x="1444" y="2242"/>
                </a:cubicBezTo>
                <a:cubicBezTo>
                  <a:pt x="1655" y="2242"/>
                  <a:pt x="1868" y="2182"/>
                  <a:pt x="2056" y="2058"/>
                </a:cubicBezTo>
                <a:cubicBezTo>
                  <a:pt x="2887" y="1511"/>
                  <a:pt x="2646" y="232"/>
                  <a:pt x="1662" y="24"/>
                </a:cubicBezTo>
                <a:cubicBezTo>
                  <a:pt x="1583" y="8"/>
                  <a:pt x="1505" y="0"/>
                  <a:pt x="142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2148;p15"/>
          <p:cNvSpPr/>
          <p:nvPr/>
        </p:nvSpPr>
        <p:spPr>
          <a:xfrm rot="10800000">
            <a:off x="8720550" y="3780450"/>
            <a:ext cx="67600" cy="57100"/>
          </a:xfrm>
          <a:custGeom>
            <a:avLst/>
            <a:gdLst/>
            <a:ahLst/>
            <a:cxnLst/>
            <a:rect l="l" t="t" r="r" b="b"/>
            <a:pathLst>
              <a:path w="2704" h="2284" extrusionOk="0">
                <a:moveTo>
                  <a:pt x="1259" y="0"/>
                </a:moveTo>
                <a:cubicBezTo>
                  <a:pt x="775" y="0"/>
                  <a:pt x="296" y="302"/>
                  <a:pt x="154" y="857"/>
                </a:cubicBezTo>
                <a:cubicBezTo>
                  <a:pt x="1" y="1469"/>
                  <a:pt x="362" y="2082"/>
                  <a:pt x="974" y="2246"/>
                </a:cubicBezTo>
                <a:cubicBezTo>
                  <a:pt x="1074" y="2272"/>
                  <a:pt x="1173" y="2284"/>
                  <a:pt x="1268" y="2284"/>
                </a:cubicBezTo>
                <a:cubicBezTo>
                  <a:pt x="2107" y="2284"/>
                  <a:pt x="2704" y="1348"/>
                  <a:pt x="2232" y="562"/>
                </a:cubicBezTo>
                <a:cubicBezTo>
                  <a:pt x="2008" y="180"/>
                  <a:pt x="1632" y="0"/>
                  <a:pt x="12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15"/>
          <p:cNvSpPr/>
          <p:nvPr/>
        </p:nvSpPr>
        <p:spPr>
          <a:xfrm rot="10800000">
            <a:off x="8611938" y="4432888"/>
            <a:ext cx="34750" cy="57450"/>
          </a:xfrm>
          <a:custGeom>
            <a:avLst/>
            <a:gdLst/>
            <a:ahLst/>
            <a:cxnLst/>
            <a:rect l="l" t="t" r="r" b="b"/>
            <a:pathLst>
              <a:path w="1390" h="2298" extrusionOk="0">
                <a:moveTo>
                  <a:pt x="635" y="0"/>
                </a:moveTo>
                <a:cubicBezTo>
                  <a:pt x="602" y="0"/>
                  <a:pt x="580" y="22"/>
                  <a:pt x="580" y="55"/>
                </a:cubicBezTo>
                <a:lnTo>
                  <a:pt x="580" y="996"/>
                </a:lnTo>
                <a:lnTo>
                  <a:pt x="44" y="996"/>
                </a:lnTo>
                <a:cubicBezTo>
                  <a:pt x="22" y="996"/>
                  <a:pt x="0" y="1018"/>
                  <a:pt x="0" y="1040"/>
                </a:cubicBezTo>
                <a:lnTo>
                  <a:pt x="0" y="1225"/>
                </a:lnTo>
                <a:cubicBezTo>
                  <a:pt x="0" y="1247"/>
                  <a:pt x="22" y="1269"/>
                  <a:pt x="44" y="1269"/>
                </a:cubicBezTo>
                <a:lnTo>
                  <a:pt x="580" y="1269"/>
                </a:lnTo>
                <a:lnTo>
                  <a:pt x="580" y="2254"/>
                </a:lnTo>
                <a:cubicBezTo>
                  <a:pt x="580" y="2275"/>
                  <a:pt x="602" y="2297"/>
                  <a:pt x="635" y="2297"/>
                </a:cubicBezTo>
                <a:lnTo>
                  <a:pt x="799" y="2297"/>
                </a:lnTo>
                <a:cubicBezTo>
                  <a:pt x="831" y="2297"/>
                  <a:pt x="853" y="2275"/>
                  <a:pt x="853" y="2254"/>
                </a:cubicBezTo>
                <a:lnTo>
                  <a:pt x="853" y="1269"/>
                </a:lnTo>
                <a:lnTo>
                  <a:pt x="1345" y="1269"/>
                </a:lnTo>
                <a:cubicBezTo>
                  <a:pt x="1367" y="1269"/>
                  <a:pt x="1389" y="1247"/>
                  <a:pt x="1389" y="1225"/>
                </a:cubicBezTo>
                <a:lnTo>
                  <a:pt x="1389" y="1040"/>
                </a:lnTo>
                <a:cubicBezTo>
                  <a:pt x="1389" y="1018"/>
                  <a:pt x="1367" y="996"/>
                  <a:pt x="1345" y="996"/>
                </a:cubicBezTo>
                <a:lnTo>
                  <a:pt x="853" y="996"/>
                </a:lnTo>
                <a:lnTo>
                  <a:pt x="853" y="55"/>
                </a:lnTo>
                <a:cubicBezTo>
                  <a:pt x="853" y="22"/>
                  <a:pt x="831" y="0"/>
                  <a:pt x="7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15"/>
          <p:cNvSpPr/>
          <p:nvPr/>
        </p:nvSpPr>
        <p:spPr>
          <a:xfrm rot="10800000">
            <a:off x="7856700" y="3504963"/>
            <a:ext cx="91075" cy="99775"/>
          </a:xfrm>
          <a:custGeom>
            <a:avLst/>
            <a:gdLst/>
            <a:ahLst/>
            <a:cxnLst/>
            <a:rect l="l" t="t" r="r" b="b"/>
            <a:pathLst>
              <a:path w="3643" h="3991" extrusionOk="0">
                <a:moveTo>
                  <a:pt x="2144" y="1584"/>
                </a:moveTo>
                <a:lnTo>
                  <a:pt x="2144" y="1584"/>
                </a:lnTo>
                <a:cubicBezTo>
                  <a:pt x="2155" y="1617"/>
                  <a:pt x="2166" y="1650"/>
                  <a:pt x="2177" y="1682"/>
                </a:cubicBezTo>
                <a:lnTo>
                  <a:pt x="2166" y="1682"/>
                </a:lnTo>
                <a:lnTo>
                  <a:pt x="2144" y="1584"/>
                </a:lnTo>
                <a:close/>
                <a:moveTo>
                  <a:pt x="1812" y="0"/>
                </a:moveTo>
                <a:cubicBezTo>
                  <a:pt x="1787" y="0"/>
                  <a:pt x="1762" y="6"/>
                  <a:pt x="1740" y="20"/>
                </a:cubicBezTo>
                <a:cubicBezTo>
                  <a:pt x="1718" y="42"/>
                  <a:pt x="1696" y="64"/>
                  <a:pt x="1696" y="96"/>
                </a:cubicBezTo>
                <a:cubicBezTo>
                  <a:pt x="1685" y="118"/>
                  <a:pt x="1696" y="140"/>
                  <a:pt x="1707" y="162"/>
                </a:cubicBezTo>
                <a:cubicBezTo>
                  <a:pt x="1718" y="173"/>
                  <a:pt x="1729" y="184"/>
                  <a:pt x="1740" y="184"/>
                </a:cubicBezTo>
                <a:lnTo>
                  <a:pt x="1740" y="195"/>
                </a:lnTo>
                <a:lnTo>
                  <a:pt x="1718" y="195"/>
                </a:lnTo>
                <a:cubicBezTo>
                  <a:pt x="1685" y="326"/>
                  <a:pt x="1630" y="457"/>
                  <a:pt x="1575" y="589"/>
                </a:cubicBezTo>
                <a:cubicBezTo>
                  <a:pt x="1586" y="753"/>
                  <a:pt x="1565" y="917"/>
                  <a:pt x="1532" y="1092"/>
                </a:cubicBezTo>
                <a:cubicBezTo>
                  <a:pt x="1499" y="1179"/>
                  <a:pt x="1466" y="1267"/>
                  <a:pt x="1444" y="1365"/>
                </a:cubicBezTo>
                <a:cubicBezTo>
                  <a:pt x="1433" y="1420"/>
                  <a:pt x="1400" y="1485"/>
                  <a:pt x="1390" y="1518"/>
                </a:cubicBezTo>
                <a:cubicBezTo>
                  <a:pt x="1390" y="1540"/>
                  <a:pt x="1390" y="1562"/>
                  <a:pt x="1390" y="1584"/>
                </a:cubicBezTo>
                <a:cubicBezTo>
                  <a:pt x="1390" y="1606"/>
                  <a:pt x="1379" y="1628"/>
                  <a:pt x="1379" y="1650"/>
                </a:cubicBezTo>
                <a:cubicBezTo>
                  <a:pt x="1368" y="1693"/>
                  <a:pt x="1368" y="1726"/>
                  <a:pt x="1357" y="1748"/>
                </a:cubicBezTo>
                <a:lnTo>
                  <a:pt x="1379" y="1726"/>
                </a:lnTo>
                <a:lnTo>
                  <a:pt x="1357" y="1770"/>
                </a:lnTo>
                <a:lnTo>
                  <a:pt x="1357" y="1748"/>
                </a:lnTo>
                <a:lnTo>
                  <a:pt x="1291" y="1814"/>
                </a:lnTo>
                <a:lnTo>
                  <a:pt x="1324" y="1814"/>
                </a:lnTo>
                <a:lnTo>
                  <a:pt x="1280" y="1835"/>
                </a:lnTo>
                <a:lnTo>
                  <a:pt x="1291" y="1814"/>
                </a:lnTo>
                <a:lnTo>
                  <a:pt x="1258" y="1814"/>
                </a:lnTo>
                <a:cubicBezTo>
                  <a:pt x="1105" y="1835"/>
                  <a:pt x="963" y="1879"/>
                  <a:pt x="821" y="1923"/>
                </a:cubicBezTo>
                <a:cubicBezTo>
                  <a:pt x="815" y="1922"/>
                  <a:pt x="809" y="1922"/>
                  <a:pt x="803" y="1922"/>
                </a:cubicBezTo>
                <a:cubicBezTo>
                  <a:pt x="717" y="1922"/>
                  <a:pt x="601" y="1989"/>
                  <a:pt x="438" y="2000"/>
                </a:cubicBezTo>
                <a:cubicBezTo>
                  <a:pt x="390" y="1983"/>
                  <a:pt x="342" y="1973"/>
                  <a:pt x="294" y="1973"/>
                </a:cubicBezTo>
                <a:cubicBezTo>
                  <a:pt x="276" y="1973"/>
                  <a:pt x="259" y="1975"/>
                  <a:pt x="241" y="1978"/>
                </a:cubicBezTo>
                <a:cubicBezTo>
                  <a:pt x="197" y="1978"/>
                  <a:pt x="154" y="1989"/>
                  <a:pt x="121" y="2010"/>
                </a:cubicBezTo>
                <a:cubicBezTo>
                  <a:pt x="77" y="2021"/>
                  <a:pt x="44" y="2054"/>
                  <a:pt x="22" y="2087"/>
                </a:cubicBezTo>
                <a:cubicBezTo>
                  <a:pt x="0" y="2120"/>
                  <a:pt x="0" y="2153"/>
                  <a:pt x="11" y="2185"/>
                </a:cubicBezTo>
                <a:cubicBezTo>
                  <a:pt x="11" y="2218"/>
                  <a:pt x="33" y="2251"/>
                  <a:pt x="55" y="2273"/>
                </a:cubicBezTo>
                <a:cubicBezTo>
                  <a:pt x="88" y="2295"/>
                  <a:pt x="132" y="2317"/>
                  <a:pt x="175" y="2328"/>
                </a:cubicBezTo>
                <a:cubicBezTo>
                  <a:pt x="208" y="2339"/>
                  <a:pt x="241" y="2339"/>
                  <a:pt x="263" y="2350"/>
                </a:cubicBezTo>
                <a:cubicBezTo>
                  <a:pt x="427" y="2360"/>
                  <a:pt x="591" y="2371"/>
                  <a:pt x="755" y="2371"/>
                </a:cubicBezTo>
                <a:cubicBezTo>
                  <a:pt x="843" y="2382"/>
                  <a:pt x="930" y="2393"/>
                  <a:pt x="1007" y="2415"/>
                </a:cubicBezTo>
                <a:cubicBezTo>
                  <a:pt x="1061" y="2415"/>
                  <a:pt x="1105" y="2426"/>
                  <a:pt x="1149" y="2448"/>
                </a:cubicBezTo>
                <a:lnTo>
                  <a:pt x="1215" y="2459"/>
                </a:lnTo>
                <a:lnTo>
                  <a:pt x="1247" y="2470"/>
                </a:lnTo>
                <a:lnTo>
                  <a:pt x="1269" y="2470"/>
                </a:lnTo>
                <a:cubicBezTo>
                  <a:pt x="1280" y="2470"/>
                  <a:pt x="1280" y="2481"/>
                  <a:pt x="1280" y="2481"/>
                </a:cubicBezTo>
                <a:lnTo>
                  <a:pt x="1280" y="2492"/>
                </a:lnTo>
                <a:lnTo>
                  <a:pt x="1280" y="2524"/>
                </a:lnTo>
                <a:lnTo>
                  <a:pt x="1280" y="2601"/>
                </a:lnTo>
                <a:cubicBezTo>
                  <a:pt x="1280" y="2656"/>
                  <a:pt x="1291" y="2721"/>
                  <a:pt x="1313" y="2776"/>
                </a:cubicBezTo>
                <a:cubicBezTo>
                  <a:pt x="1302" y="2874"/>
                  <a:pt x="1313" y="2940"/>
                  <a:pt x="1313" y="3017"/>
                </a:cubicBezTo>
                <a:cubicBezTo>
                  <a:pt x="1368" y="3115"/>
                  <a:pt x="1400" y="3235"/>
                  <a:pt x="1400" y="3356"/>
                </a:cubicBezTo>
                <a:cubicBezTo>
                  <a:pt x="1444" y="3509"/>
                  <a:pt x="1499" y="3651"/>
                  <a:pt x="1554" y="3782"/>
                </a:cubicBezTo>
                <a:lnTo>
                  <a:pt x="1597" y="3881"/>
                </a:lnTo>
                <a:cubicBezTo>
                  <a:pt x="1597" y="3892"/>
                  <a:pt x="1608" y="3903"/>
                  <a:pt x="1608" y="3914"/>
                </a:cubicBezTo>
                <a:cubicBezTo>
                  <a:pt x="1619" y="3924"/>
                  <a:pt x="1630" y="3935"/>
                  <a:pt x="1641" y="3946"/>
                </a:cubicBezTo>
                <a:cubicBezTo>
                  <a:pt x="1663" y="3968"/>
                  <a:pt x="1685" y="3979"/>
                  <a:pt x="1718" y="3990"/>
                </a:cubicBezTo>
                <a:cubicBezTo>
                  <a:pt x="1772" y="3990"/>
                  <a:pt x="1827" y="3968"/>
                  <a:pt x="1849" y="3914"/>
                </a:cubicBezTo>
                <a:cubicBezTo>
                  <a:pt x="1860" y="3892"/>
                  <a:pt x="1860" y="3870"/>
                  <a:pt x="1871" y="3848"/>
                </a:cubicBezTo>
                <a:cubicBezTo>
                  <a:pt x="1871" y="3837"/>
                  <a:pt x="1882" y="3815"/>
                  <a:pt x="1882" y="3793"/>
                </a:cubicBezTo>
                <a:cubicBezTo>
                  <a:pt x="1936" y="3760"/>
                  <a:pt x="1947" y="3629"/>
                  <a:pt x="1991" y="3542"/>
                </a:cubicBezTo>
                <a:cubicBezTo>
                  <a:pt x="2013" y="3476"/>
                  <a:pt x="2046" y="3465"/>
                  <a:pt x="2068" y="3389"/>
                </a:cubicBezTo>
                <a:cubicBezTo>
                  <a:pt x="2100" y="3290"/>
                  <a:pt x="2122" y="3181"/>
                  <a:pt x="2122" y="3082"/>
                </a:cubicBezTo>
                <a:cubicBezTo>
                  <a:pt x="2166" y="2962"/>
                  <a:pt x="2199" y="2831"/>
                  <a:pt x="2210" y="2699"/>
                </a:cubicBezTo>
                <a:cubicBezTo>
                  <a:pt x="2221" y="2667"/>
                  <a:pt x="2221" y="2623"/>
                  <a:pt x="2232" y="2590"/>
                </a:cubicBezTo>
                <a:lnTo>
                  <a:pt x="2232" y="2568"/>
                </a:lnTo>
                <a:lnTo>
                  <a:pt x="2232" y="2557"/>
                </a:lnTo>
                <a:lnTo>
                  <a:pt x="2243" y="2557"/>
                </a:lnTo>
                <a:cubicBezTo>
                  <a:pt x="2330" y="2535"/>
                  <a:pt x="2418" y="2524"/>
                  <a:pt x="2505" y="2514"/>
                </a:cubicBezTo>
                <a:cubicBezTo>
                  <a:pt x="2779" y="2492"/>
                  <a:pt x="3052" y="2470"/>
                  <a:pt x="3314" y="2426"/>
                </a:cubicBezTo>
                <a:cubicBezTo>
                  <a:pt x="3369" y="2404"/>
                  <a:pt x="3424" y="2382"/>
                  <a:pt x="3479" y="2360"/>
                </a:cubicBezTo>
                <a:cubicBezTo>
                  <a:pt x="3511" y="2350"/>
                  <a:pt x="3544" y="2339"/>
                  <a:pt x="3577" y="2317"/>
                </a:cubicBezTo>
                <a:cubicBezTo>
                  <a:pt x="3610" y="2284"/>
                  <a:pt x="3632" y="2240"/>
                  <a:pt x="3643" y="2196"/>
                </a:cubicBezTo>
                <a:cubicBezTo>
                  <a:pt x="3643" y="2153"/>
                  <a:pt x="3643" y="2109"/>
                  <a:pt x="3621" y="2076"/>
                </a:cubicBezTo>
                <a:cubicBezTo>
                  <a:pt x="3599" y="2043"/>
                  <a:pt x="3555" y="2010"/>
                  <a:pt x="3511" y="2000"/>
                </a:cubicBezTo>
                <a:lnTo>
                  <a:pt x="3468" y="2000"/>
                </a:lnTo>
                <a:lnTo>
                  <a:pt x="3424" y="1989"/>
                </a:lnTo>
                <a:lnTo>
                  <a:pt x="3325" y="1978"/>
                </a:lnTo>
                <a:cubicBezTo>
                  <a:pt x="3271" y="1967"/>
                  <a:pt x="3205" y="1956"/>
                  <a:pt x="3150" y="1956"/>
                </a:cubicBezTo>
                <a:cubicBezTo>
                  <a:pt x="3063" y="1923"/>
                  <a:pt x="2965" y="1901"/>
                  <a:pt x="2866" y="1879"/>
                </a:cubicBezTo>
                <a:cubicBezTo>
                  <a:pt x="2691" y="1814"/>
                  <a:pt x="2527" y="1704"/>
                  <a:pt x="2319" y="1628"/>
                </a:cubicBezTo>
                <a:lnTo>
                  <a:pt x="2319" y="1628"/>
                </a:lnTo>
                <a:cubicBezTo>
                  <a:pt x="2319" y="1634"/>
                  <a:pt x="2319" y="1640"/>
                  <a:pt x="2319" y="1645"/>
                </a:cubicBezTo>
                <a:lnTo>
                  <a:pt x="2319" y="1645"/>
                </a:lnTo>
                <a:cubicBezTo>
                  <a:pt x="2317" y="1639"/>
                  <a:pt x="2314" y="1633"/>
                  <a:pt x="2308" y="1628"/>
                </a:cubicBezTo>
                <a:cubicBezTo>
                  <a:pt x="2306" y="1625"/>
                  <a:pt x="2301" y="1622"/>
                  <a:pt x="2296" y="1620"/>
                </a:cubicBezTo>
                <a:lnTo>
                  <a:pt x="2296" y="1620"/>
                </a:lnTo>
                <a:lnTo>
                  <a:pt x="2319" y="1628"/>
                </a:lnTo>
                <a:cubicBezTo>
                  <a:pt x="2319" y="1617"/>
                  <a:pt x="2319" y="1606"/>
                  <a:pt x="2308" y="1584"/>
                </a:cubicBezTo>
                <a:cubicBezTo>
                  <a:pt x="2297" y="1529"/>
                  <a:pt x="2286" y="1475"/>
                  <a:pt x="2265" y="1420"/>
                </a:cubicBezTo>
                <a:cubicBezTo>
                  <a:pt x="2232" y="1310"/>
                  <a:pt x="2199" y="1212"/>
                  <a:pt x="2166" y="1103"/>
                </a:cubicBezTo>
                <a:cubicBezTo>
                  <a:pt x="2166" y="1070"/>
                  <a:pt x="2166" y="1037"/>
                  <a:pt x="2166" y="1004"/>
                </a:cubicBezTo>
                <a:cubicBezTo>
                  <a:pt x="2122" y="851"/>
                  <a:pt x="2090" y="709"/>
                  <a:pt x="2068" y="567"/>
                </a:cubicBezTo>
                <a:cubicBezTo>
                  <a:pt x="2046" y="479"/>
                  <a:pt x="2035" y="392"/>
                  <a:pt x="2013" y="304"/>
                </a:cubicBezTo>
                <a:lnTo>
                  <a:pt x="1991" y="173"/>
                </a:lnTo>
                <a:cubicBezTo>
                  <a:pt x="1991" y="140"/>
                  <a:pt x="1980" y="118"/>
                  <a:pt x="1980" y="107"/>
                </a:cubicBezTo>
                <a:cubicBezTo>
                  <a:pt x="1958" y="75"/>
                  <a:pt x="1936" y="53"/>
                  <a:pt x="1915" y="31"/>
                </a:cubicBezTo>
                <a:cubicBezTo>
                  <a:pt x="1883" y="12"/>
                  <a:pt x="1847" y="0"/>
                  <a:pt x="18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15"/>
          <p:cNvSpPr/>
          <p:nvPr/>
        </p:nvSpPr>
        <p:spPr>
          <a:xfrm rot="10800000">
            <a:off x="8205138" y="4715313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2" name="Google Shape;2152;p15"/>
          <p:cNvSpPr/>
          <p:nvPr/>
        </p:nvSpPr>
        <p:spPr>
          <a:xfrm rot="10800000">
            <a:off x="8197488" y="4722988"/>
            <a:ext cx="1400" cy="2200"/>
          </a:xfrm>
          <a:custGeom>
            <a:avLst/>
            <a:gdLst/>
            <a:ahLst/>
            <a:cxnLst/>
            <a:rect l="l" t="t" r="r" b="b"/>
            <a:pathLst>
              <a:path w="56" h="88" extrusionOk="0">
                <a:moveTo>
                  <a:pt x="34" y="0"/>
                </a:moveTo>
                <a:lnTo>
                  <a:pt x="34" y="11"/>
                </a:lnTo>
                <a:cubicBezTo>
                  <a:pt x="34" y="11"/>
                  <a:pt x="23" y="22"/>
                  <a:pt x="23" y="22"/>
                </a:cubicBezTo>
                <a:cubicBezTo>
                  <a:pt x="23" y="33"/>
                  <a:pt x="12" y="44"/>
                  <a:pt x="12" y="55"/>
                </a:cubicBezTo>
                <a:lnTo>
                  <a:pt x="1" y="77"/>
                </a:lnTo>
                <a:lnTo>
                  <a:pt x="1" y="88"/>
                </a:lnTo>
                <a:lnTo>
                  <a:pt x="34" y="33"/>
                </a:lnTo>
                <a:cubicBezTo>
                  <a:pt x="45" y="22"/>
                  <a:pt x="50" y="19"/>
                  <a:pt x="53" y="19"/>
                </a:cubicBezTo>
                <a:cubicBezTo>
                  <a:pt x="56" y="19"/>
                  <a:pt x="56" y="22"/>
                  <a:pt x="56" y="22"/>
                </a:cubicBezTo>
                <a:cubicBezTo>
                  <a:pt x="56" y="11"/>
                  <a:pt x="56" y="11"/>
                  <a:pt x="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3" name="Google Shape;2153;p15"/>
          <p:cNvSpPr/>
          <p:nvPr/>
        </p:nvSpPr>
        <p:spPr>
          <a:xfrm rot="10800000">
            <a:off x="7886488" y="4360900"/>
            <a:ext cx="31475" cy="42750"/>
          </a:xfrm>
          <a:custGeom>
            <a:avLst/>
            <a:gdLst/>
            <a:ahLst/>
            <a:cxnLst/>
            <a:rect l="l" t="t" r="r" b="b"/>
            <a:pathLst>
              <a:path w="1259" h="1710" extrusionOk="0">
                <a:moveTo>
                  <a:pt x="1149" y="1121"/>
                </a:moveTo>
                <a:cubicBezTo>
                  <a:pt x="1146" y="1123"/>
                  <a:pt x="1142" y="1126"/>
                  <a:pt x="1138" y="1130"/>
                </a:cubicBezTo>
                <a:lnTo>
                  <a:pt x="1149" y="1130"/>
                </a:lnTo>
                <a:cubicBezTo>
                  <a:pt x="1149" y="1127"/>
                  <a:pt x="1149" y="1124"/>
                  <a:pt x="1149" y="1121"/>
                </a:cubicBezTo>
                <a:close/>
                <a:moveTo>
                  <a:pt x="887" y="178"/>
                </a:moveTo>
                <a:lnTo>
                  <a:pt x="908" y="200"/>
                </a:lnTo>
                <a:cubicBezTo>
                  <a:pt x="963" y="244"/>
                  <a:pt x="996" y="298"/>
                  <a:pt x="1029" y="364"/>
                </a:cubicBezTo>
                <a:lnTo>
                  <a:pt x="1062" y="386"/>
                </a:lnTo>
                <a:cubicBezTo>
                  <a:pt x="1083" y="408"/>
                  <a:pt x="1105" y="452"/>
                  <a:pt x="1116" y="484"/>
                </a:cubicBezTo>
                <a:cubicBezTo>
                  <a:pt x="1127" y="539"/>
                  <a:pt x="1138" y="594"/>
                  <a:pt x="1149" y="648"/>
                </a:cubicBezTo>
                <a:cubicBezTo>
                  <a:pt x="1149" y="648"/>
                  <a:pt x="1149" y="648"/>
                  <a:pt x="1149" y="659"/>
                </a:cubicBezTo>
                <a:lnTo>
                  <a:pt x="1149" y="670"/>
                </a:lnTo>
                <a:lnTo>
                  <a:pt x="1149" y="736"/>
                </a:lnTo>
                <a:cubicBezTo>
                  <a:pt x="1149" y="747"/>
                  <a:pt x="1149" y="758"/>
                  <a:pt x="1149" y="769"/>
                </a:cubicBezTo>
                <a:cubicBezTo>
                  <a:pt x="1149" y="780"/>
                  <a:pt x="1149" y="791"/>
                  <a:pt x="1138" y="802"/>
                </a:cubicBezTo>
                <a:cubicBezTo>
                  <a:pt x="1127" y="812"/>
                  <a:pt x="1138" y="845"/>
                  <a:pt x="1127" y="867"/>
                </a:cubicBezTo>
                <a:cubicBezTo>
                  <a:pt x="1127" y="867"/>
                  <a:pt x="1138" y="867"/>
                  <a:pt x="1138" y="856"/>
                </a:cubicBezTo>
                <a:cubicBezTo>
                  <a:pt x="1149" y="867"/>
                  <a:pt x="1149" y="878"/>
                  <a:pt x="1160" y="889"/>
                </a:cubicBezTo>
                <a:cubicBezTo>
                  <a:pt x="1149" y="911"/>
                  <a:pt x="1127" y="933"/>
                  <a:pt x="1105" y="955"/>
                </a:cubicBezTo>
                <a:cubicBezTo>
                  <a:pt x="1094" y="966"/>
                  <a:pt x="1094" y="966"/>
                  <a:pt x="1094" y="977"/>
                </a:cubicBezTo>
                <a:cubicBezTo>
                  <a:pt x="1094" y="987"/>
                  <a:pt x="1094" y="987"/>
                  <a:pt x="1083" y="998"/>
                </a:cubicBezTo>
                <a:lnTo>
                  <a:pt x="1062" y="1009"/>
                </a:lnTo>
                <a:cubicBezTo>
                  <a:pt x="1062" y="1009"/>
                  <a:pt x="1062" y="1020"/>
                  <a:pt x="1051" y="1020"/>
                </a:cubicBezTo>
                <a:cubicBezTo>
                  <a:pt x="1051" y="1020"/>
                  <a:pt x="1051" y="1018"/>
                  <a:pt x="1049" y="1018"/>
                </a:cubicBezTo>
                <a:cubicBezTo>
                  <a:pt x="1048" y="1018"/>
                  <a:pt x="1045" y="1020"/>
                  <a:pt x="1040" y="1031"/>
                </a:cubicBezTo>
                <a:lnTo>
                  <a:pt x="1007" y="1097"/>
                </a:lnTo>
                <a:lnTo>
                  <a:pt x="985" y="1130"/>
                </a:lnTo>
                <a:cubicBezTo>
                  <a:pt x="985" y="1141"/>
                  <a:pt x="963" y="1162"/>
                  <a:pt x="963" y="1162"/>
                </a:cubicBezTo>
                <a:lnTo>
                  <a:pt x="930" y="1206"/>
                </a:lnTo>
                <a:cubicBezTo>
                  <a:pt x="930" y="1217"/>
                  <a:pt x="919" y="1239"/>
                  <a:pt x="908" y="1250"/>
                </a:cubicBezTo>
                <a:lnTo>
                  <a:pt x="887" y="1283"/>
                </a:lnTo>
                <a:cubicBezTo>
                  <a:pt x="887" y="1294"/>
                  <a:pt x="876" y="1305"/>
                  <a:pt x="865" y="1316"/>
                </a:cubicBezTo>
                <a:lnTo>
                  <a:pt x="832" y="1337"/>
                </a:lnTo>
                <a:cubicBezTo>
                  <a:pt x="821" y="1359"/>
                  <a:pt x="799" y="1381"/>
                  <a:pt x="777" y="1392"/>
                </a:cubicBezTo>
                <a:lnTo>
                  <a:pt x="766" y="1392"/>
                </a:lnTo>
                <a:cubicBezTo>
                  <a:pt x="777" y="1403"/>
                  <a:pt x="777" y="1403"/>
                  <a:pt x="777" y="1403"/>
                </a:cubicBezTo>
                <a:lnTo>
                  <a:pt x="766" y="1403"/>
                </a:lnTo>
                <a:cubicBezTo>
                  <a:pt x="755" y="1403"/>
                  <a:pt x="755" y="1403"/>
                  <a:pt x="744" y="1414"/>
                </a:cubicBezTo>
                <a:lnTo>
                  <a:pt x="723" y="1414"/>
                </a:lnTo>
                <a:lnTo>
                  <a:pt x="657" y="1425"/>
                </a:lnTo>
                <a:cubicBezTo>
                  <a:pt x="646" y="1436"/>
                  <a:pt x="635" y="1458"/>
                  <a:pt x="624" y="1469"/>
                </a:cubicBezTo>
                <a:cubicBezTo>
                  <a:pt x="624" y="1480"/>
                  <a:pt x="613" y="1502"/>
                  <a:pt x="613" y="1512"/>
                </a:cubicBezTo>
                <a:cubicBezTo>
                  <a:pt x="602" y="1523"/>
                  <a:pt x="613" y="1523"/>
                  <a:pt x="613" y="1523"/>
                </a:cubicBezTo>
                <a:cubicBezTo>
                  <a:pt x="591" y="1534"/>
                  <a:pt x="580" y="1534"/>
                  <a:pt x="569" y="1545"/>
                </a:cubicBezTo>
                <a:cubicBezTo>
                  <a:pt x="526" y="1556"/>
                  <a:pt x="471" y="1556"/>
                  <a:pt x="427" y="1556"/>
                </a:cubicBezTo>
                <a:lnTo>
                  <a:pt x="362" y="1556"/>
                </a:lnTo>
                <a:cubicBezTo>
                  <a:pt x="340" y="1545"/>
                  <a:pt x="329" y="1545"/>
                  <a:pt x="307" y="1534"/>
                </a:cubicBezTo>
                <a:cubicBezTo>
                  <a:pt x="296" y="1523"/>
                  <a:pt x="274" y="1512"/>
                  <a:pt x="252" y="1491"/>
                </a:cubicBezTo>
                <a:cubicBezTo>
                  <a:pt x="230" y="1458"/>
                  <a:pt x="219" y="1425"/>
                  <a:pt x="208" y="1392"/>
                </a:cubicBezTo>
                <a:cubicBezTo>
                  <a:pt x="198" y="1359"/>
                  <a:pt x="198" y="1337"/>
                  <a:pt x="187" y="1305"/>
                </a:cubicBezTo>
                <a:cubicBezTo>
                  <a:pt x="187" y="1305"/>
                  <a:pt x="176" y="1250"/>
                  <a:pt x="176" y="1239"/>
                </a:cubicBezTo>
                <a:cubicBezTo>
                  <a:pt x="187" y="1228"/>
                  <a:pt x="176" y="1152"/>
                  <a:pt x="176" y="1141"/>
                </a:cubicBezTo>
                <a:cubicBezTo>
                  <a:pt x="176" y="1119"/>
                  <a:pt x="176" y="1097"/>
                  <a:pt x="176" y="1075"/>
                </a:cubicBezTo>
                <a:cubicBezTo>
                  <a:pt x="176" y="1009"/>
                  <a:pt x="187" y="955"/>
                  <a:pt x="176" y="900"/>
                </a:cubicBezTo>
                <a:lnTo>
                  <a:pt x="176" y="867"/>
                </a:lnTo>
                <a:lnTo>
                  <a:pt x="176" y="856"/>
                </a:lnTo>
                <a:cubicBezTo>
                  <a:pt x="208" y="791"/>
                  <a:pt x="252" y="736"/>
                  <a:pt x="285" y="692"/>
                </a:cubicBezTo>
                <a:lnTo>
                  <a:pt x="427" y="539"/>
                </a:lnTo>
                <a:cubicBezTo>
                  <a:pt x="460" y="495"/>
                  <a:pt x="493" y="462"/>
                  <a:pt x="537" y="430"/>
                </a:cubicBezTo>
                <a:cubicBezTo>
                  <a:pt x="602" y="375"/>
                  <a:pt x="668" y="320"/>
                  <a:pt x="744" y="277"/>
                </a:cubicBezTo>
                <a:cubicBezTo>
                  <a:pt x="777" y="244"/>
                  <a:pt x="810" y="222"/>
                  <a:pt x="843" y="200"/>
                </a:cubicBezTo>
                <a:cubicBezTo>
                  <a:pt x="854" y="189"/>
                  <a:pt x="865" y="189"/>
                  <a:pt x="887" y="178"/>
                </a:cubicBezTo>
                <a:close/>
                <a:moveTo>
                  <a:pt x="882" y="0"/>
                </a:moveTo>
                <a:cubicBezTo>
                  <a:pt x="880" y="0"/>
                  <a:pt x="878" y="1"/>
                  <a:pt x="876" y="3"/>
                </a:cubicBezTo>
                <a:lnTo>
                  <a:pt x="843" y="25"/>
                </a:lnTo>
                <a:lnTo>
                  <a:pt x="668" y="156"/>
                </a:lnTo>
                <a:cubicBezTo>
                  <a:pt x="558" y="222"/>
                  <a:pt x="460" y="309"/>
                  <a:pt x="373" y="397"/>
                </a:cubicBezTo>
                <a:lnTo>
                  <a:pt x="241" y="539"/>
                </a:lnTo>
                <a:cubicBezTo>
                  <a:pt x="176" y="594"/>
                  <a:pt x="132" y="659"/>
                  <a:pt x="77" y="725"/>
                </a:cubicBezTo>
                <a:lnTo>
                  <a:pt x="77" y="736"/>
                </a:lnTo>
                <a:cubicBezTo>
                  <a:pt x="55" y="747"/>
                  <a:pt x="44" y="769"/>
                  <a:pt x="33" y="791"/>
                </a:cubicBezTo>
                <a:cubicBezTo>
                  <a:pt x="33" y="802"/>
                  <a:pt x="23" y="823"/>
                  <a:pt x="23" y="834"/>
                </a:cubicBezTo>
                <a:lnTo>
                  <a:pt x="23" y="878"/>
                </a:lnTo>
                <a:cubicBezTo>
                  <a:pt x="23" y="966"/>
                  <a:pt x="23" y="1042"/>
                  <a:pt x="12" y="1119"/>
                </a:cubicBezTo>
                <a:cubicBezTo>
                  <a:pt x="1" y="1217"/>
                  <a:pt x="12" y="1316"/>
                  <a:pt x="33" y="1414"/>
                </a:cubicBezTo>
                <a:cubicBezTo>
                  <a:pt x="55" y="1512"/>
                  <a:pt x="121" y="1611"/>
                  <a:pt x="208" y="1666"/>
                </a:cubicBezTo>
                <a:cubicBezTo>
                  <a:pt x="230" y="1677"/>
                  <a:pt x="252" y="1687"/>
                  <a:pt x="274" y="1698"/>
                </a:cubicBezTo>
                <a:cubicBezTo>
                  <a:pt x="296" y="1698"/>
                  <a:pt x="307" y="1709"/>
                  <a:pt x="329" y="1709"/>
                </a:cubicBezTo>
                <a:lnTo>
                  <a:pt x="493" y="1709"/>
                </a:lnTo>
                <a:cubicBezTo>
                  <a:pt x="548" y="1709"/>
                  <a:pt x="613" y="1698"/>
                  <a:pt x="668" y="1677"/>
                </a:cubicBezTo>
                <a:cubicBezTo>
                  <a:pt x="723" y="1655"/>
                  <a:pt x="766" y="1600"/>
                  <a:pt x="799" y="1534"/>
                </a:cubicBezTo>
                <a:cubicBezTo>
                  <a:pt x="810" y="1523"/>
                  <a:pt x="810" y="1502"/>
                  <a:pt x="810" y="1480"/>
                </a:cubicBezTo>
                <a:cubicBezTo>
                  <a:pt x="832" y="1491"/>
                  <a:pt x="843" y="1502"/>
                  <a:pt x="854" y="1502"/>
                </a:cubicBezTo>
                <a:cubicBezTo>
                  <a:pt x="898" y="1502"/>
                  <a:pt x="941" y="1480"/>
                  <a:pt x="952" y="1447"/>
                </a:cubicBezTo>
                <a:lnTo>
                  <a:pt x="1007" y="1370"/>
                </a:lnTo>
                <a:cubicBezTo>
                  <a:pt x="1029" y="1327"/>
                  <a:pt x="1062" y="1283"/>
                  <a:pt x="1094" y="1239"/>
                </a:cubicBezTo>
                <a:cubicBezTo>
                  <a:pt x="1105" y="1206"/>
                  <a:pt x="1127" y="1162"/>
                  <a:pt x="1138" y="1130"/>
                </a:cubicBezTo>
                <a:lnTo>
                  <a:pt x="1105" y="1097"/>
                </a:lnTo>
                <a:lnTo>
                  <a:pt x="1149" y="1097"/>
                </a:lnTo>
                <a:cubicBezTo>
                  <a:pt x="1149" y="1097"/>
                  <a:pt x="1149" y="1110"/>
                  <a:pt x="1149" y="1121"/>
                </a:cubicBezTo>
                <a:lnTo>
                  <a:pt x="1149" y="1121"/>
                </a:lnTo>
                <a:cubicBezTo>
                  <a:pt x="1155" y="1117"/>
                  <a:pt x="1160" y="1115"/>
                  <a:pt x="1160" y="1108"/>
                </a:cubicBezTo>
                <a:lnTo>
                  <a:pt x="1182" y="1075"/>
                </a:lnTo>
                <a:cubicBezTo>
                  <a:pt x="1215" y="1009"/>
                  <a:pt x="1226" y="933"/>
                  <a:pt x="1237" y="867"/>
                </a:cubicBezTo>
                <a:cubicBezTo>
                  <a:pt x="1258" y="703"/>
                  <a:pt x="1248" y="550"/>
                  <a:pt x="1204" y="397"/>
                </a:cubicBezTo>
                <a:cubicBezTo>
                  <a:pt x="1171" y="298"/>
                  <a:pt x="1127" y="211"/>
                  <a:pt x="1062" y="145"/>
                </a:cubicBezTo>
                <a:cubicBezTo>
                  <a:pt x="1029" y="112"/>
                  <a:pt x="1007" y="91"/>
                  <a:pt x="974" y="58"/>
                </a:cubicBezTo>
                <a:lnTo>
                  <a:pt x="908" y="14"/>
                </a:lnTo>
                <a:cubicBezTo>
                  <a:pt x="900" y="14"/>
                  <a:pt x="891" y="0"/>
                  <a:pt x="8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4" name="Google Shape;2154;p15"/>
          <p:cNvSpPr/>
          <p:nvPr/>
        </p:nvSpPr>
        <p:spPr>
          <a:xfrm rot="10800000">
            <a:off x="8204588" y="4789138"/>
            <a:ext cx="575" cy="3575"/>
          </a:xfrm>
          <a:custGeom>
            <a:avLst/>
            <a:gdLst/>
            <a:ahLst/>
            <a:cxnLst/>
            <a:rect l="l" t="t" r="r" b="b"/>
            <a:pathLst>
              <a:path w="23" h="143" extrusionOk="0">
                <a:moveTo>
                  <a:pt x="0" y="0"/>
                </a:moveTo>
                <a:cubicBezTo>
                  <a:pt x="0" y="33"/>
                  <a:pt x="0" y="66"/>
                  <a:pt x="11" y="88"/>
                </a:cubicBezTo>
                <a:cubicBezTo>
                  <a:pt x="11" y="110"/>
                  <a:pt x="22" y="120"/>
                  <a:pt x="22" y="142"/>
                </a:cubicBezTo>
                <a:cubicBezTo>
                  <a:pt x="22" y="120"/>
                  <a:pt x="22" y="110"/>
                  <a:pt x="22" y="88"/>
                </a:cubicBezTo>
                <a:cubicBezTo>
                  <a:pt x="22" y="77"/>
                  <a:pt x="22" y="55"/>
                  <a:pt x="11" y="33"/>
                </a:cubicBezTo>
                <a:cubicBezTo>
                  <a:pt x="11" y="22"/>
                  <a:pt x="0" y="11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5" name="Google Shape;2155;p15"/>
          <p:cNvSpPr/>
          <p:nvPr/>
        </p:nvSpPr>
        <p:spPr>
          <a:xfrm rot="10800000">
            <a:off x="8147713" y="4399438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6" name="Google Shape;2156;p15"/>
          <p:cNvSpPr/>
          <p:nvPr/>
        </p:nvSpPr>
        <p:spPr>
          <a:xfrm rot="10800000" flipH="1">
            <a:off x="8682513" y="4156150"/>
            <a:ext cx="38025" cy="38300"/>
          </a:xfrm>
          <a:custGeom>
            <a:avLst/>
            <a:gdLst/>
            <a:ahLst/>
            <a:cxnLst/>
            <a:rect l="l" t="t" r="r" b="b"/>
            <a:pathLst>
              <a:path w="1521" h="1532" extrusionOk="0">
                <a:moveTo>
                  <a:pt x="766" y="1"/>
                </a:moveTo>
                <a:cubicBezTo>
                  <a:pt x="340" y="1"/>
                  <a:pt x="1" y="340"/>
                  <a:pt x="1" y="766"/>
                </a:cubicBezTo>
                <a:cubicBezTo>
                  <a:pt x="1" y="1182"/>
                  <a:pt x="340" y="1532"/>
                  <a:pt x="766" y="1532"/>
                </a:cubicBezTo>
                <a:cubicBezTo>
                  <a:pt x="1182" y="1532"/>
                  <a:pt x="1521" y="1182"/>
                  <a:pt x="1521" y="766"/>
                </a:cubicBezTo>
                <a:cubicBezTo>
                  <a:pt x="1521" y="340"/>
                  <a:pt x="1182" y="1"/>
                  <a:pt x="7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7" name="Google Shape;2157;p15"/>
          <p:cNvSpPr/>
          <p:nvPr/>
        </p:nvSpPr>
        <p:spPr>
          <a:xfrm rot="10800000" flipH="1">
            <a:off x="9025613" y="4775938"/>
            <a:ext cx="34050" cy="28450"/>
          </a:xfrm>
          <a:custGeom>
            <a:avLst/>
            <a:gdLst/>
            <a:ahLst/>
            <a:cxnLst/>
            <a:rect l="l" t="t" r="r" b="b"/>
            <a:pathLst>
              <a:path w="1362" h="1138" extrusionOk="0">
                <a:moveTo>
                  <a:pt x="760" y="1"/>
                </a:moveTo>
                <a:cubicBezTo>
                  <a:pt x="733" y="1"/>
                  <a:pt x="706" y="2"/>
                  <a:pt x="679" y="6"/>
                </a:cubicBezTo>
                <a:cubicBezTo>
                  <a:pt x="176" y="61"/>
                  <a:pt x="1" y="706"/>
                  <a:pt x="406" y="1012"/>
                </a:cubicBezTo>
                <a:cubicBezTo>
                  <a:pt x="513" y="1099"/>
                  <a:pt x="634" y="1137"/>
                  <a:pt x="753" y="1137"/>
                </a:cubicBezTo>
                <a:cubicBezTo>
                  <a:pt x="1068" y="1137"/>
                  <a:pt x="1361" y="864"/>
                  <a:pt x="1313" y="498"/>
                </a:cubicBezTo>
                <a:cubicBezTo>
                  <a:pt x="1283" y="208"/>
                  <a:pt x="1043" y="1"/>
                  <a:pt x="7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8" name="Google Shape;2158;p15"/>
          <p:cNvSpPr/>
          <p:nvPr/>
        </p:nvSpPr>
        <p:spPr>
          <a:xfrm rot="10800000" flipH="1">
            <a:off x="8946838" y="4551163"/>
            <a:ext cx="14100" cy="12875"/>
          </a:xfrm>
          <a:custGeom>
            <a:avLst/>
            <a:gdLst/>
            <a:ahLst/>
            <a:cxnLst/>
            <a:rect l="l" t="t" r="r" b="b"/>
            <a:pathLst>
              <a:path w="564" h="515" extrusionOk="0">
                <a:moveTo>
                  <a:pt x="275" y="0"/>
                </a:moveTo>
                <a:cubicBezTo>
                  <a:pt x="134" y="0"/>
                  <a:pt x="1" y="121"/>
                  <a:pt x="16" y="287"/>
                </a:cubicBezTo>
                <a:cubicBezTo>
                  <a:pt x="30" y="430"/>
                  <a:pt x="150" y="514"/>
                  <a:pt x="273" y="514"/>
                </a:cubicBezTo>
                <a:cubicBezTo>
                  <a:pt x="347" y="514"/>
                  <a:pt x="422" y="484"/>
                  <a:pt x="476" y="418"/>
                </a:cubicBezTo>
                <a:cubicBezTo>
                  <a:pt x="563" y="309"/>
                  <a:pt x="541" y="145"/>
                  <a:pt x="432" y="57"/>
                </a:cubicBezTo>
                <a:cubicBezTo>
                  <a:pt x="384" y="18"/>
                  <a:pt x="329" y="0"/>
                  <a:pt x="2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9" name="Google Shape;2159;p15"/>
          <p:cNvSpPr/>
          <p:nvPr/>
        </p:nvSpPr>
        <p:spPr>
          <a:xfrm rot="10800000" flipH="1">
            <a:off x="7493788" y="3345000"/>
            <a:ext cx="25200" cy="21325"/>
          </a:xfrm>
          <a:custGeom>
            <a:avLst/>
            <a:gdLst/>
            <a:ahLst/>
            <a:cxnLst/>
            <a:rect l="l" t="t" r="r" b="b"/>
            <a:pathLst>
              <a:path w="1008" h="853" extrusionOk="0">
                <a:moveTo>
                  <a:pt x="477" y="0"/>
                </a:moveTo>
                <a:cubicBezTo>
                  <a:pt x="304" y="0"/>
                  <a:pt x="131" y="103"/>
                  <a:pt x="66" y="297"/>
                </a:cubicBezTo>
                <a:cubicBezTo>
                  <a:pt x="0" y="516"/>
                  <a:pt x="121" y="756"/>
                  <a:pt x="339" y="833"/>
                </a:cubicBezTo>
                <a:cubicBezTo>
                  <a:pt x="383" y="846"/>
                  <a:pt x="427" y="852"/>
                  <a:pt x="469" y="852"/>
                </a:cubicBezTo>
                <a:cubicBezTo>
                  <a:pt x="773" y="852"/>
                  <a:pt x="1007" y="529"/>
                  <a:pt x="853" y="231"/>
                </a:cubicBezTo>
                <a:cubicBezTo>
                  <a:pt x="773" y="75"/>
                  <a:pt x="625" y="0"/>
                  <a:pt x="4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0" name="Google Shape;2160;p15"/>
          <p:cNvSpPr/>
          <p:nvPr/>
        </p:nvSpPr>
        <p:spPr>
          <a:xfrm rot="10800000">
            <a:off x="7480600" y="3540625"/>
            <a:ext cx="34050" cy="28450"/>
          </a:xfrm>
          <a:custGeom>
            <a:avLst/>
            <a:gdLst/>
            <a:ahLst/>
            <a:cxnLst/>
            <a:rect l="l" t="t" r="r" b="b"/>
            <a:pathLst>
              <a:path w="1362" h="1138" extrusionOk="0">
                <a:moveTo>
                  <a:pt x="760" y="1"/>
                </a:moveTo>
                <a:cubicBezTo>
                  <a:pt x="733" y="1"/>
                  <a:pt x="706" y="2"/>
                  <a:pt x="679" y="6"/>
                </a:cubicBezTo>
                <a:cubicBezTo>
                  <a:pt x="176" y="61"/>
                  <a:pt x="1" y="706"/>
                  <a:pt x="406" y="1012"/>
                </a:cubicBezTo>
                <a:cubicBezTo>
                  <a:pt x="513" y="1099"/>
                  <a:pt x="634" y="1137"/>
                  <a:pt x="753" y="1137"/>
                </a:cubicBezTo>
                <a:cubicBezTo>
                  <a:pt x="1068" y="1137"/>
                  <a:pt x="1361" y="864"/>
                  <a:pt x="1313" y="498"/>
                </a:cubicBezTo>
                <a:cubicBezTo>
                  <a:pt x="1283" y="208"/>
                  <a:pt x="1043" y="1"/>
                  <a:pt x="7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1" name="Google Shape;2161;p15"/>
          <p:cNvSpPr/>
          <p:nvPr/>
        </p:nvSpPr>
        <p:spPr>
          <a:xfrm rot="10800000">
            <a:off x="8084463" y="4678013"/>
            <a:ext cx="14100" cy="12875"/>
          </a:xfrm>
          <a:custGeom>
            <a:avLst/>
            <a:gdLst/>
            <a:ahLst/>
            <a:cxnLst/>
            <a:rect l="l" t="t" r="r" b="b"/>
            <a:pathLst>
              <a:path w="564" h="515" extrusionOk="0">
                <a:moveTo>
                  <a:pt x="275" y="0"/>
                </a:moveTo>
                <a:cubicBezTo>
                  <a:pt x="134" y="0"/>
                  <a:pt x="1" y="121"/>
                  <a:pt x="16" y="287"/>
                </a:cubicBezTo>
                <a:cubicBezTo>
                  <a:pt x="30" y="430"/>
                  <a:pt x="150" y="514"/>
                  <a:pt x="273" y="514"/>
                </a:cubicBezTo>
                <a:cubicBezTo>
                  <a:pt x="347" y="514"/>
                  <a:pt x="422" y="484"/>
                  <a:pt x="476" y="418"/>
                </a:cubicBezTo>
                <a:cubicBezTo>
                  <a:pt x="563" y="309"/>
                  <a:pt x="541" y="145"/>
                  <a:pt x="432" y="57"/>
                </a:cubicBezTo>
                <a:cubicBezTo>
                  <a:pt x="384" y="18"/>
                  <a:pt x="329" y="0"/>
                  <a:pt x="2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2" name="Google Shape;2162;p15"/>
          <p:cNvGrpSpPr/>
          <p:nvPr/>
        </p:nvGrpSpPr>
        <p:grpSpPr>
          <a:xfrm>
            <a:off x="59625" y="23913"/>
            <a:ext cx="2005700" cy="2107050"/>
            <a:chOff x="59625" y="23913"/>
            <a:chExt cx="2005700" cy="2107050"/>
          </a:xfrm>
        </p:grpSpPr>
        <p:sp>
          <p:nvSpPr>
            <p:cNvPr id="2163" name="Google Shape;2163;p15"/>
            <p:cNvSpPr/>
            <p:nvPr/>
          </p:nvSpPr>
          <p:spPr>
            <a:xfrm rot="10800000">
              <a:off x="1029938" y="1382875"/>
              <a:ext cx="36125" cy="31000"/>
            </a:xfrm>
            <a:custGeom>
              <a:avLst/>
              <a:gdLst/>
              <a:ahLst/>
              <a:cxnLst/>
              <a:rect l="l" t="t" r="r" b="b"/>
              <a:pathLst>
                <a:path w="1445" h="1240" extrusionOk="0">
                  <a:moveTo>
                    <a:pt x="821" y="1"/>
                  </a:moveTo>
                  <a:cubicBezTo>
                    <a:pt x="274" y="1"/>
                    <a:pt x="1" y="668"/>
                    <a:pt x="384" y="1062"/>
                  </a:cubicBezTo>
                  <a:cubicBezTo>
                    <a:pt x="510" y="1184"/>
                    <a:pt x="665" y="1240"/>
                    <a:pt x="816" y="1240"/>
                  </a:cubicBezTo>
                  <a:cubicBezTo>
                    <a:pt x="1137" y="1240"/>
                    <a:pt x="1445" y="992"/>
                    <a:pt x="1445" y="613"/>
                  </a:cubicBezTo>
                  <a:cubicBezTo>
                    <a:pt x="1445" y="274"/>
                    <a:pt x="1171" y="1"/>
                    <a:pt x="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5"/>
            <p:cNvSpPr/>
            <p:nvPr/>
          </p:nvSpPr>
          <p:spPr>
            <a:xfrm rot="10800000">
              <a:off x="161700" y="1355713"/>
              <a:ext cx="51725" cy="85325"/>
            </a:xfrm>
            <a:custGeom>
              <a:avLst/>
              <a:gdLst/>
              <a:ahLst/>
              <a:cxnLst/>
              <a:rect l="l" t="t" r="r" b="b"/>
              <a:pathLst>
                <a:path w="2069" h="3413" extrusionOk="0">
                  <a:moveTo>
                    <a:pt x="941" y="0"/>
                  </a:moveTo>
                  <a:cubicBezTo>
                    <a:pt x="909" y="0"/>
                    <a:pt x="865" y="33"/>
                    <a:pt x="865" y="77"/>
                  </a:cubicBezTo>
                  <a:lnTo>
                    <a:pt x="865" y="1477"/>
                  </a:lnTo>
                  <a:lnTo>
                    <a:pt x="66" y="1477"/>
                  </a:lnTo>
                  <a:cubicBezTo>
                    <a:pt x="34" y="1477"/>
                    <a:pt x="1" y="1509"/>
                    <a:pt x="1" y="1553"/>
                  </a:cubicBezTo>
                  <a:lnTo>
                    <a:pt x="1" y="1816"/>
                  </a:lnTo>
                  <a:cubicBezTo>
                    <a:pt x="1" y="1849"/>
                    <a:pt x="34" y="1881"/>
                    <a:pt x="66" y="1881"/>
                  </a:cubicBezTo>
                  <a:lnTo>
                    <a:pt x="865" y="1881"/>
                  </a:lnTo>
                  <a:lnTo>
                    <a:pt x="865" y="3336"/>
                  </a:lnTo>
                  <a:cubicBezTo>
                    <a:pt x="865" y="3380"/>
                    <a:pt x="909" y="3413"/>
                    <a:pt x="941" y="3413"/>
                  </a:cubicBezTo>
                  <a:lnTo>
                    <a:pt x="1193" y="3413"/>
                  </a:lnTo>
                  <a:cubicBezTo>
                    <a:pt x="1237" y="3413"/>
                    <a:pt x="1270" y="3380"/>
                    <a:pt x="1270" y="3336"/>
                  </a:cubicBezTo>
                  <a:lnTo>
                    <a:pt x="1270" y="1881"/>
                  </a:lnTo>
                  <a:lnTo>
                    <a:pt x="2002" y="1881"/>
                  </a:lnTo>
                  <a:cubicBezTo>
                    <a:pt x="2035" y="1881"/>
                    <a:pt x="2068" y="1849"/>
                    <a:pt x="2068" y="1816"/>
                  </a:cubicBezTo>
                  <a:lnTo>
                    <a:pt x="2068" y="1553"/>
                  </a:lnTo>
                  <a:cubicBezTo>
                    <a:pt x="2068" y="1509"/>
                    <a:pt x="2035" y="1477"/>
                    <a:pt x="2002" y="1477"/>
                  </a:cubicBezTo>
                  <a:lnTo>
                    <a:pt x="1270" y="1477"/>
                  </a:lnTo>
                  <a:lnTo>
                    <a:pt x="1270" y="77"/>
                  </a:lnTo>
                  <a:cubicBezTo>
                    <a:pt x="1270" y="33"/>
                    <a:pt x="1237" y="0"/>
                    <a:pt x="1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5"/>
            <p:cNvSpPr/>
            <p:nvPr/>
          </p:nvSpPr>
          <p:spPr>
            <a:xfrm rot="10800000">
              <a:off x="1704125" y="679375"/>
              <a:ext cx="34750" cy="57450"/>
            </a:xfrm>
            <a:custGeom>
              <a:avLst/>
              <a:gdLst/>
              <a:ahLst/>
              <a:cxnLst/>
              <a:rect l="l" t="t" r="r" b="b"/>
              <a:pathLst>
                <a:path w="1390" h="2298" extrusionOk="0">
                  <a:moveTo>
                    <a:pt x="635" y="0"/>
                  </a:moveTo>
                  <a:cubicBezTo>
                    <a:pt x="602" y="0"/>
                    <a:pt x="580" y="22"/>
                    <a:pt x="580" y="55"/>
                  </a:cubicBezTo>
                  <a:lnTo>
                    <a:pt x="580" y="996"/>
                  </a:lnTo>
                  <a:lnTo>
                    <a:pt x="44" y="996"/>
                  </a:lnTo>
                  <a:cubicBezTo>
                    <a:pt x="22" y="996"/>
                    <a:pt x="0" y="1018"/>
                    <a:pt x="0" y="1040"/>
                  </a:cubicBezTo>
                  <a:lnTo>
                    <a:pt x="0" y="1225"/>
                  </a:lnTo>
                  <a:cubicBezTo>
                    <a:pt x="0" y="1247"/>
                    <a:pt x="22" y="1269"/>
                    <a:pt x="44" y="1269"/>
                  </a:cubicBezTo>
                  <a:lnTo>
                    <a:pt x="580" y="1269"/>
                  </a:lnTo>
                  <a:lnTo>
                    <a:pt x="580" y="2254"/>
                  </a:lnTo>
                  <a:cubicBezTo>
                    <a:pt x="580" y="2275"/>
                    <a:pt x="602" y="2297"/>
                    <a:pt x="635" y="2297"/>
                  </a:cubicBezTo>
                  <a:lnTo>
                    <a:pt x="799" y="2297"/>
                  </a:lnTo>
                  <a:cubicBezTo>
                    <a:pt x="831" y="2297"/>
                    <a:pt x="853" y="2275"/>
                    <a:pt x="853" y="2254"/>
                  </a:cubicBezTo>
                  <a:lnTo>
                    <a:pt x="853" y="1269"/>
                  </a:lnTo>
                  <a:lnTo>
                    <a:pt x="1345" y="1269"/>
                  </a:lnTo>
                  <a:cubicBezTo>
                    <a:pt x="1367" y="1269"/>
                    <a:pt x="1389" y="1247"/>
                    <a:pt x="1389" y="1225"/>
                  </a:cubicBezTo>
                  <a:lnTo>
                    <a:pt x="1389" y="1040"/>
                  </a:lnTo>
                  <a:cubicBezTo>
                    <a:pt x="1389" y="1018"/>
                    <a:pt x="1367" y="996"/>
                    <a:pt x="1345" y="996"/>
                  </a:cubicBezTo>
                  <a:lnTo>
                    <a:pt x="853" y="996"/>
                  </a:lnTo>
                  <a:lnTo>
                    <a:pt x="853" y="55"/>
                  </a:lnTo>
                  <a:cubicBezTo>
                    <a:pt x="853" y="22"/>
                    <a:pt x="831" y="0"/>
                    <a:pt x="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6" name="Google Shape;2166;p15"/>
            <p:cNvGrpSpPr/>
            <p:nvPr/>
          </p:nvGrpSpPr>
          <p:grpSpPr>
            <a:xfrm rot="10800000">
              <a:off x="741650" y="1242363"/>
              <a:ext cx="76300" cy="134575"/>
              <a:chOff x="8292650" y="153875"/>
              <a:chExt cx="76300" cy="134575"/>
            </a:xfrm>
          </p:grpSpPr>
          <p:sp>
            <p:nvSpPr>
              <p:cNvPr id="2167" name="Google Shape;2167;p15"/>
              <p:cNvSpPr/>
              <p:nvPr/>
            </p:nvSpPr>
            <p:spPr>
              <a:xfrm>
                <a:off x="8361550" y="1872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15"/>
              <p:cNvSpPr/>
              <p:nvPr/>
            </p:nvSpPr>
            <p:spPr>
              <a:xfrm>
                <a:off x="8292650" y="153875"/>
                <a:ext cx="76300" cy="134575"/>
              </a:xfrm>
              <a:custGeom>
                <a:avLst/>
                <a:gdLst/>
                <a:ahLst/>
                <a:cxnLst/>
                <a:rect l="l" t="t" r="r" b="b"/>
                <a:pathLst>
                  <a:path w="3052" h="5383" extrusionOk="0">
                    <a:moveTo>
                      <a:pt x="1494" y="430"/>
                    </a:moveTo>
                    <a:cubicBezTo>
                      <a:pt x="1533" y="430"/>
                      <a:pt x="1572" y="436"/>
                      <a:pt x="1608" y="449"/>
                    </a:cubicBezTo>
                    <a:cubicBezTo>
                      <a:pt x="1718" y="493"/>
                      <a:pt x="1805" y="559"/>
                      <a:pt x="1882" y="635"/>
                    </a:cubicBezTo>
                    <a:cubicBezTo>
                      <a:pt x="1936" y="690"/>
                      <a:pt x="1969" y="767"/>
                      <a:pt x="2024" y="821"/>
                    </a:cubicBezTo>
                    <a:cubicBezTo>
                      <a:pt x="2046" y="843"/>
                      <a:pt x="2068" y="865"/>
                      <a:pt x="2078" y="898"/>
                    </a:cubicBezTo>
                    <a:cubicBezTo>
                      <a:pt x="2100" y="920"/>
                      <a:pt x="2111" y="974"/>
                      <a:pt x="2133" y="1029"/>
                    </a:cubicBezTo>
                    <a:cubicBezTo>
                      <a:pt x="2155" y="1084"/>
                      <a:pt x="2188" y="1138"/>
                      <a:pt x="2210" y="1204"/>
                    </a:cubicBezTo>
                    <a:lnTo>
                      <a:pt x="2232" y="1248"/>
                    </a:lnTo>
                    <a:lnTo>
                      <a:pt x="2243" y="1270"/>
                    </a:lnTo>
                    <a:lnTo>
                      <a:pt x="2264" y="1302"/>
                    </a:lnTo>
                    <a:cubicBezTo>
                      <a:pt x="2286" y="1346"/>
                      <a:pt x="2319" y="1379"/>
                      <a:pt x="2363" y="1412"/>
                    </a:cubicBezTo>
                    <a:cubicBezTo>
                      <a:pt x="2418" y="1456"/>
                      <a:pt x="2472" y="1488"/>
                      <a:pt x="2538" y="1499"/>
                    </a:cubicBezTo>
                    <a:cubicBezTo>
                      <a:pt x="2560" y="1510"/>
                      <a:pt x="2582" y="1510"/>
                      <a:pt x="2603" y="1510"/>
                    </a:cubicBezTo>
                    <a:cubicBezTo>
                      <a:pt x="2582" y="1543"/>
                      <a:pt x="2571" y="1587"/>
                      <a:pt x="2582" y="1631"/>
                    </a:cubicBezTo>
                    <a:cubicBezTo>
                      <a:pt x="2582" y="1674"/>
                      <a:pt x="2582" y="1729"/>
                      <a:pt x="2582" y="1784"/>
                    </a:cubicBezTo>
                    <a:cubicBezTo>
                      <a:pt x="2582" y="1817"/>
                      <a:pt x="2593" y="1871"/>
                      <a:pt x="2593" y="1915"/>
                    </a:cubicBezTo>
                    <a:cubicBezTo>
                      <a:pt x="2636" y="2002"/>
                      <a:pt x="2669" y="2101"/>
                      <a:pt x="2691" y="2188"/>
                    </a:cubicBezTo>
                    <a:cubicBezTo>
                      <a:pt x="2724" y="2265"/>
                      <a:pt x="2724" y="2331"/>
                      <a:pt x="2713" y="2407"/>
                    </a:cubicBezTo>
                    <a:cubicBezTo>
                      <a:pt x="2724" y="2462"/>
                      <a:pt x="2735" y="2527"/>
                      <a:pt x="2724" y="2593"/>
                    </a:cubicBezTo>
                    <a:cubicBezTo>
                      <a:pt x="2724" y="2681"/>
                      <a:pt x="2724" y="2790"/>
                      <a:pt x="2691" y="2790"/>
                    </a:cubicBezTo>
                    <a:cubicBezTo>
                      <a:pt x="2658" y="2779"/>
                      <a:pt x="2680" y="2724"/>
                      <a:pt x="2658" y="2702"/>
                    </a:cubicBezTo>
                    <a:cubicBezTo>
                      <a:pt x="2680" y="2593"/>
                      <a:pt x="2680" y="2495"/>
                      <a:pt x="2669" y="2385"/>
                    </a:cubicBezTo>
                    <a:cubicBezTo>
                      <a:pt x="2669" y="2352"/>
                      <a:pt x="2658" y="2320"/>
                      <a:pt x="2647" y="2287"/>
                    </a:cubicBezTo>
                    <a:cubicBezTo>
                      <a:pt x="2636" y="2232"/>
                      <a:pt x="2625" y="2177"/>
                      <a:pt x="2614" y="2123"/>
                    </a:cubicBezTo>
                    <a:lnTo>
                      <a:pt x="2614" y="2123"/>
                    </a:lnTo>
                    <a:cubicBezTo>
                      <a:pt x="2614" y="2177"/>
                      <a:pt x="2625" y="2232"/>
                      <a:pt x="2614" y="2298"/>
                    </a:cubicBezTo>
                    <a:cubicBezTo>
                      <a:pt x="2603" y="2604"/>
                      <a:pt x="2571" y="2910"/>
                      <a:pt x="2527" y="3206"/>
                    </a:cubicBezTo>
                    <a:cubicBezTo>
                      <a:pt x="2516" y="3304"/>
                      <a:pt x="2494" y="3402"/>
                      <a:pt x="2472" y="3501"/>
                    </a:cubicBezTo>
                    <a:lnTo>
                      <a:pt x="2472" y="3523"/>
                    </a:lnTo>
                    <a:cubicBezTo>
                      <a:pt x="2461" y="3588"/>
                      <a:pt x="2439" y="3654"/>
                      <a:pt x="2428" y="3698"/>
                    </a:cubicBezTo>
                    <a:cubicBezTo>
                      <a:pt x="2418" y="3731"/>
                      <a:pt x="2407" y="3752"/>
                      <a:pt x="2396" y="3774"/>
                    </a:cubicBezTo>
                    <a:lnTo>
                      <a:pt x="2363" y="3862"/>
                    </a:lnTo>
                    <a:cubicBezTo>
                      <a:pt x="2330" y="3938"/>
                      <a:pt x="2286" y="4004"/>
                      <a:pt x="2243" y="4070"/>
                    </a:cubicBezTo>
                    <a:cubicBezTo>
                      <a:pt x="2243" y="4102"/>
                      <a:pt x="2166" y="4223"/>
                      <a:pt x="2144" y="4245"/>
                    </a:cubicBezTo>
                    <a:cubicBezTo>
                      <a:pt x="2100" y="4310"/>
                      <a:pt x="2046" y="4376"/>
                      <a:pt x="1980" y="4441"/>
                    </a:cubicBezTo>
                    <a:cubicBezTo>
                      <a:pt x="1936" y="4474"/>
                      <a:pt x="1893" y="4507"/>
                      <a:pt x="1849" y="4529"/>
                    </a:cubicBezTo>
                    <a:cubicBezTo>
                      <a:pt x="1761" y="4584"/>
                      <a:pt x="1597" y="4660"/>
                      <a:pt x="1510" y="4726"/>
                    </a:cubicBezTo>
                    <a:cubicBezTo>
                      <a:pt x="1477" y="4737"/>
                      <a:pt x="1433" y="4759"/>
                      <a:pt x="1400" y="4781"/>
                    </a:cubicBezTo>
                    <a:lnTo>
                      <a:pt x="1389" y="4781"/>
                    </a:lnTo>
                    <a:cubicBezTo>
                      <a:pt x="1357" y="4791"/>
                      <a:pt x="1335" y="4802"/>
                      <a:pt x="1302" y="4813"/>
                    </a:cubicBezTo>
                    <a:lnTo>
                      <a:pt x="1149" y="4879"/>
                    </a:lnTo>
                    <a:cubicBezTo>
                      <a:pt x="1138" y="4879"/>
                      <a:pt x="1127" y="4868"/>
                      <a:pt x="1116" y="4857"/>
                    </a:cubicBezTo>
                    <a:lnTo>
                      <a:pt x="1018" y="4770"/>
                    </a:lnTo>
                    <a:cubicBezTo>
                      <a:pt x="897" y="4649"/>
                      <a:pt x="788" y="4507"/>
                      <a:pt x="689" y="4354"/>
                    </a:cubicBezTo>
                    <a:cubicBezTo>
                      <a:pt x="624" y="4245"/>
                      <a:pt x="569" y="4124"/>
                      <a:pt x="525" y="3993"/>
                    </a:cubicBezTo>
                    <a:cubicBezTo>
                      <a:pt x="449" y="3752"/>
                      <a:pt x="405" y="3501"/>
                      <a:pt x="383" y="3260"/>
                    </a:cubicBezTo>
                    <a:cubicBezTo>
                      <a:pt x="361" y="3140"/>
                      <a:pt x="361" y="3020"/>
                      <a:pt x="361" y="2899"/>
                    </a:cubicBezTo>
                    <a:cubicBezTo>
                      <a:pt x="361" y="2823"/>
                      <a:pt x="383" y="2692"/>
                      <a:pt x="394" y="2626"/>
                    </a:cubicBezTo>
                    <a:cubicBezTo>
                      <a:pt x="394" y="2495"/>
                      <a:pt x="394" y="2429"/>
                      <a:pt x="416" y="2298"/>
                    </a:cubicBezTo>
                    <a:cubicBezTo>
                      <a:pt x="427" y="2156"/>
                      <a:pt x="460" y="2002"/>
                      <a:pt x="493" y="1860"/>
                    </a:cubicBezTo>
                    <a:cubicBezTo>
                      <a:pt x="493" y="1784"/>
                      <a:pt x="514" y="1707"/>
                      <a:pt x="525" y="1642"/>
                    </a:cubicBezTo>
                    <a:cubicBezTo>
                      <a:pt x="547" y="1554"/>
                      <a:pt x="569" y="1477"/>
                      <a:pt x="591" y="1401"/>
                    </a:cubicBezTo>
                    <a:cubicBezTo>
                      <a:pt x="602" y="1368"/>
                      <a:pt x="624" y="1346"/>
                      <a:pt x="635" y="1324"/>
                    </a:cubicBezTo>
                    <a:cubicBezTo>
                      <a:pt x="646" y="1292"/>
                      <a:pt x="668" y="1259"/>
                      <a:pt x="689" y="1226"/>
                    </a:cubicBezTo>
                    <a:cubicBezTo>
                      <a:pt x="700" y="1204"/>
                      <a:pt x="711" y="1193"/>
                      <a:pt x="733" y="1171"/>
                    </a:cubicBezTo>
                    <a:cubicBezTo>
                      <a:pt x="755" y="1149"/>
                      <a:pt x="777" y="1127"/>
                      <a:pt x="810" y="1106"/>
                    </a:cubicBezTo>
                    <a:cubicBezTo>
                      <a:pt x="821" y="1073"/>
                      <a:pt x="843" y="1040"/>
                      <a:pt x="854" y="996"/>
                    </a:cubicBezTo>
                    <a:cubicBezTo>
                      <a:pt x="886" y="909"/>
                      <a:pt x="941" y="821"/>
                      <a:pt x="1007" y="745"/>
                    </a:cubicBezTo>
                    <a:cubicBezTo>
                      <a:pt x="1094" y="635"/>
                      <a:pt x="1204" y="537"/>
                      <a:pt x="1335" y="460"/>
                    </a:cubicBezTo>
                    <a:cubicBezTo>
                      <a:pt x="1386" y="441"/>
                      <a:pt x="1440" y="430"/>
                      <a:pt x="1494" y="430"/>
                    </a:cubicBezTo>
                    <a:close/>
                    <a:moveTo>
                      <a:pt x="1464" y="1"/>
                    </a:moveTo>
                    <a:cubicBezTo>
                      <a:pt x="1332" y="1"/>
                      <a:pt x="1204" y="45"/>
                      <a:pt x="1094" y="132"/>
                    </a:cubicBezTo>
                    <a:cubicBezTo>
                      <a:pt x="919" y="263"/>
                      <a:pt x="766" y="438"/>
                      <a:pt x="646" y="624"/>
                    </a:cubicBezTo>
                    <a:cubicBezTo>
                      <a:pt x="525" y="810"/>
                      <a:pt x="416" y="1007"/>
                      <a:pt x="329" y="1215"/>
                    </a:cubicBezTo>
                    <a:cubicBezTo>
                      <a:pt x="219" y="1488"/>
                      <a:pt x="143" y="1784"/>
                      <a:pt x="99" y="2068"/>
                    </a:cubicBezTo>
                    <a:cubicBezTo>
                      <a:pt x="22" y="2473"/>
                      <a:pt x="0" y="2888"/>
                      <a:pt x="44" y="3293"/>
                    </a:cubicBezTo>
                    <a:cubicBezTo>
                      <a:pt x="77" y="3698"/>
                      <a:pt x="175" y="4091"/>
                      <a:pt x="350" y="4463"/>
                    </a:cubicBezTo>
                    <a:cubicBezTo>
                      <a:pt x="438" y="4638"/>
                      <a:pt x="536" y="4802"/>
                      <a:pt x="657" y="4956"/>
                    </a:cubicBezTo>
                    <a:cubicBezTo>
                      <a:pt x="733" y="5043"/>
                      <a:pt x="810" y="5120"/>
                      <a:pt x="897" y="5196"/>
                    </a:cubicBezTo>
                    <a:cubicBezTo>
                      <a:pt x="919" y="5229"/>
                      <a:pt x="996" y="5284"/>
                      <a:pt x="1050" y="5338"/>
                    </a:cubicBezTo>
                    <a:lnTo>
                      <a:pt x="1094" y="5382"/>
                    </a:lnTo>
                    <a:cubicBezTo>
                      <a:pt x="1116" y="5382"/>
                      <a:pt x="1138" y="5371"/>
                      <a:pt x="1160" y="5360"/>
                    </a:cubicBezTo>
                    <a:lnTo>
                      <a:pt x="1280" y="5327"/>
                    </a:lnTo>
                    <a:lnTo>
                      <a:pt x="1313" y="5316"/>
                    </a:lnTo>
                    <a:cubicBezTo>
                      <a:pt x="1411" y="5284"/>
                      <a:pt x="1510" y="5251"/>
                      <a:pt x="1597" y="5196"/>
                    </a:cubicBezTo>
                    <a:cubicBezTo>
                      <a:pt x="1805" y="5109"/>
                      <a:pt x="1991" y="4988"/>
                      <a:pt x="2166" y="4857"/>
                    </a:cubicBezTo>
                    <a:cubicBezTo>
                      <a:pt x="2374" y="4671"/>
                      <a:pt x="2549" y="4431"/>
                      <a:pt x="2669" y="4168"/>
                    </a:cubicBezTo>
                    <a:cubicBezTo>
                      <a:pt x="2702" y="4113"/>
                      <a:pt x="2724" y="4048"/>
                      <a:pt x="2757" y="3982"/>
                    </a:cubicBezTo>
                    <a:cubicBezTo>
                      <a:pt x="2778" y="3906"/>
                      <a:pt x="2800" y="3840"/>
                      <a:pt x="2811" y="3763"/>
                    </a:cubicBezTo>
                    <a:cubicBezTo>
                      <a:pt x="2844" y="3632"/>
                      <a:pt x="2877" y="3490"/>
                      <a:pt x="2899" y="3359"/>
                    </a:cubicBezTo>
                    <a:cubicBezTo>
                      <a:pt x="2943" y="3085"/>
                      <a:pt x="2964" y="2834"/>
                      <a:pt x="2986" y="2560"/>
                    </a:cubicBezTo>
                    <a:cubicBezTo>
                      <a:pt x="3030" y="2254"/>
                      <a:pt x="3052" y="1948"/>
                      <a:pt x="3052" y="1652"/>
                    </a:cubicBezTo>
                    <a:cubicBezTo>
                      <a:pt x="3041" y="1565"/>
                      <a:pt x="3019" y="1488"/>
                      <a:pt x="2986" y="1412"/>
                    </a:cubicBezTo>
                    <a:cubicBezTo>
                      <a:pt x="2953" y="1346"/>
                      <a:pt x="2953" y="1324"/>
                      <a:pt x="2921" y="1302"/>
                    </a:cubicBezTo>
                    <a:cubicBezTo>
                      <a:pt x="2906" y="1293"/>
                      <a:pt x="2889" y="1287"/>
                      <a:pt x="2872" y="1287"/>
                    </a:cubicBezTo>
                    <a:cubicBezTo>
                      <a:pt x="2851" y="1287"/>
                      <a:pt x="2829" y="1295"/>
                      <a:pt x="2811" y="1313"/>
                    </a:cubicBezTo>
                    <a:lnTo>
                      <a:pt x="2768" y="1346"/>
                    </a:lnTo>
                    <a:cubicBezTo>
                      <a:pt x="2768" y="1335"/>
                      <a:pt x="2768" y="1335"/>
                      <a:pt x="2768" y="1335"/>
                    </a:cubicBezTo>
                    <a:cubicBezTo>
                      <a:pt x="2768" y="1313"/>
                      <a:pt x="2768" y="1292"/>
                      <a:pt x="2768" y="1270"/>
                    </a:cubicBezTo>
                    <a:cubicBezTo>
                      <a:pt x="2768" y="1259"/>
                      <a:pt x="2768" y="1248"/>
                      <a:pt x="2768" y="1248"/>
                    </a:cubicBezTo>
                    <a:lnTo>
                      <a:pt x="2768" y="1226"/>
                    </a:lnTo>
                    <a:cubicBezTo>
                      <a:pt x="2768" y="1215"/>
                      <a:pt x="2768" y="1193"/>
                      <a:pt x="2768" y="1182"/>
                    </a:cubicBezTo>
                    <a:cubicBezTo>
                      <a:pt x="2757" y="1117"/>
                      <a:pt x="2735" y="1051"/>
                      <a:pt x="2680" y="1007"/>
                    </a:cubicBezTo>
                    <a:lnTo>
                      <a:pt x="2614" y="963"/>
                    </a:lnTo>
                    <a:cubicBezTo>
                      <a:pt x="2609" y="958"/>
                      <a:pt x="2606" y="958"/>
                      <a:pt x="2603" y="958"/>
                    </a:cubicBezTo>
                    <a:cubicBezTo>
                      <a:pt x="2601" y="958"/>
                      <a:pt x="2598" y="958"/>
                      <a:pt x="2593" y="952"/>
                    </a:cubicBezTo>
                    <a:lnTo>
                      <a:pt x="2582" y="931"/>
                    </a:lnTo>
                    <a:lnTo>
                      <a:pt x="2560" y="898"/>
                    </a:lnTo>
                    <a:cubicBezTo>
                      <a:pt x="2549" y="865"/>
                      <a:pt x="2527" y="843"/>
                      <a:pt x="2516" y="821"/>
                    </a:cubicBezTo>
                    <a:cubicBezTo>
                      <a:pt x="2494" y="767"/>
                      <a:pt x="2472" y="701"/>
                      <a:pt x="2418" y="613"/>
                    </a:cubicBezTo>
                    <a:cubicBezTo>
                      <a:pt x="2396" y="570"/>
                      <a:pt x="2374" y="526"/>
                      <a:pt x="2341" y="482"/>
                    </a:cubicBezTo>
                    <a:cubicBezTo>
                      <a:pt x="2308" y="449"/>
                      <a:pt x="2286" y="427"/>
                      <a:pt x="2264" y="406"/>
                    </a:cubicBezTo>
                    <a:cubicBezTo>
                      <a:pt x="2221" y="362"/>
                      <a:pt x="2177" y="329"/>
                      <a:pt x="2122" y="296"/>
                    </a:cubicBezTo>
                    <a:cubicBezTo>
                      <a:pt x="2078" y="263"/>
                      <a:pt x="2035" y="231"/>
                      <a:pt x="1991" y="198"/>
                    </a:cubicBezTo>
                    <a:cubicBezTo>
                      <a:pt x="1893" y="121"/>
                      <a:pt x="1783" y="67"/>
                      <a:pt x="1663" y="34"/>
                    </a:cubicBezTo>
                    <a:cubicBezTo>
                      <a:pt x="1597" y="12"/>
                      <a:pt x="1530" y="1"/>
                      <a:pt x="1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15"/>
              <p:cNvSpPr/>
              <p:nvPr/>
            </p:nvSpPr>
            <p:spPr>
              <a:xfrm>
                <a:off x="8305225" y="179050"/>
                <a:ext cx="56075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1773" extrusionOk="0">
                    <a:moveTo>
                      <a:pt x="624" y="0"/>
                    </a:moveTo>
                    <a:cubicBezTo>
                      <a:pt x="580" y="0"/>
                      <a:pt x="526" y="0"/>
                      <a:pt x="482" y="11"/>
                    </a:cubicBezTo>
                    <a:cubicBezTo>
                      <a:pt x="438" y="22"/>
                      <a:pt x="394" y="33"/>
                      <a:pt x="361" y="55"/>
                    </a:cubicBezTo>
                    <a:cubicBezTo>
                      <a:pt x="340" y="66"/>
                      <a:pt x="329" y="77"/>
                      <a:pt x="318" y="88"/>
                    </a:cubicBezTo>
                    <a:cubicBezTo>
                      <a:pt x="285" y="110"/>
                      <a:pt x="263" y="131"/>
                      <a:pt x="241" y="164"/>
                    </a:cubicBezTo>
                    <a:cubicBezTo>
                      <a:pt x="219" y="175"/>
                      <a:pt x="208" y="186"/>
                      <a:pt x="197" y="208"/>
                    </a:cubicBezTo>
                    <a:cubicBezTo>
                      <a:pt x="176" y="241"/>
                      <a:pt x="154" y="274"/>
                      <a:pt x="143" y="306"/>
                    </a:cubicBezTo>
                    <a:cubicBezTo>
                      <a:pt x="121" y="339"/>
                      <a:pt x="110" y="361"/>
                      <a:pt x="99" y="383"/>
                    </a:cubicBezTo>
                    <a:cubicBezTo>
                      <a:pt x="66" y="460"/>
                      <a:pt x="44" y="536"/>
                      <a:pt x="33" y="624"/>
                    </a:cubicBezTo>
                    <a:cubicBezTo>
                      <a:pt x="11" y="689"/>
                      <a:pt x="1" y="766"/>
                      <a:pt x="1" y="842"/>
                    </a:cubicBezTo>
                    <a:cubicBezTo>
                      <a:pt x="1" y="864"/>
                      <a:pt x="1" y="897"/>
                      <a:pt x="1" y="919"/>
                    </a:cubicBezTo>
                    <a:cubicBezTo>
                      <a:pt x="22" y="952"/>
                      <a:pt x="44" y="963"/>
                      <a:pt x="66" y="985"/>
                    </a:cubicBezTo>
                    <a:cubicBezTo>
                      <a:pt x="66" y="952"/>
                      <a:pt x="88" y="974"/>
                      <a:pt x="88" y="952"/>
                    </a:cubicBezTo>
                    <a:cubicBezTo>
                      <a:pt x="99" y="941"/>
                      <a:pt x="110" y="941"/>
                      <a:pt x="121" y="941"/>
                    </a:cubicBezTo>
                    <a:cubicBezTo>
                      <a:pt x="132" y="908"/>
                      <a:pt x="154" y="897"/>
                      <a:pt x="176" y="886"/>
                    </a:cubicBezTo>
                    <a:cubicBezTo>
                      <a:pt x="197" y="875"/>
                      <a:pt x="186" y="853"/>
                      <a:pt x="176" y="831"/>
                    </a:cubicBezTo>
                    <a:cubicBezTo>
                      <a:pt x="154" y="777"/>
                      <a:pt x="154" y="711"/>
                      <a:pt x="165" y="656"/>
                    </a:cubicBezTo>
                    <a:cubicBezTo>
                      <a:pt x="176" y="580"/>
                      <a:pt x="186" y="514"/>
                      <a:pt x="208" y="438"/>
                    </a:cubicBezTo>
                    <a:cubicBezTo>
                      <a:pt x="208" y="416"/>
                      <a:pt x="230" y="405"/>
                      <a:pt x="241" y="383"/>
                    </a:cubicBezTo>
                    <a:cubicBezTo>
                      <a:pt x="252" y="361"/>
                      <a:pt x="263" y="328"/>
                      <a:pt x="274" y="306"/>
                    </a:cubicBezTo>
                    <a:cubicBezTo>
                      <a:pt x="296" y="274"/>
                      <a:pt x="329" y="241"/>
                      <a:pt x="361" y="219"/>
                    </a:cubicBezTo>
                    <a:cubicBezTo>
                      <a:pt x="372" y="219"/>
                      <a:pt x="383" y="219"/>
                      <a:pt x="394" y="208"/>
                    </a:cubicBezTo>
                    <a:cubicBezTo>
                      <a:pt x="405" y="208"/>
                      <a:pt x="394" y="197"/>
                      <a:pt x="394" y="197"/>
                    </a:cubicBezTo>
                    <a:lnTo>
                      <a:pt x="405" y="197"/>
                    </a:lnTo>
                    <a:cubicBezTo>
                      <a:pt x="445" y="163"/>
                      <a:pt x="494" y="146"/>
                      <a:pt x="544" y="146"/>
                    </a:cubicBezTo>
                    <a:cubicBezTo>
                      <a:pt x="590" y="146"/>
                      <a:pt x="637" y="160"/>
                      <a:pt x="679" y="186"/>
                    </a:cubicBezTo>
                    <a:cubicBezTo>
                      <a:pt x="722" y="219"/>
                      <a:pt x="744" y="295"/>
                      <a:pt x="799" y="361"/>
                    </a:cubicBezTo>
                    <a:cubicBezTo>
                      <a:pt x="821" y="372"/>
                      <a:pt x="843" y="383"/>
                      <a:pt x="876" y="405"/>
                    </a:cubicBezTo>
                    <a:cubicBezTo>
                      <a:pt x="876" y="405"/>
                      <a:pt x="876" y="416"/>
                      <a:pt x="886" y="427"/>
                    </a:cubicBezTo>
                    <a:lnTo>
                      <a:pt x="897" y="427"/>
                    </a:lnTo>
                    <a:cubicBezTo>
                      <a:pt x="941" y="492"/>
                      <a:pt x="985" y="547"/>
                      <a:pt x="1040" y="602"/>
                    </a:cubicBezTo>
                    <a:cubicBezTo>
                      <a:pt x="1083" y="635"/>
                      <a:pt x="1127" y="667"/>
                      <a:pt x="1182" y="678"/>
                    </a:cubicBezTo>
                    <a:cubicBezTo>
                      <a:pt x="1204" y="678"/>
                      <a:pt x="1225" y="689"/>
                      <a:pt x="1236" y="700"/>
                    </a:cubicBezTo>
                    <a:cubicBezTo>
                      <a:pt x="1280" y="700"/>
                      <a:pt x="1324" y="689"/>
                      <a:pt x="1368" y="667"/>
                    </a:cubicBezTo>
                    <a:cubicBezTo>
                      <a:pt x="1411" y="645"/>
                      <a:pt x="1444" y="591"/>
                      <a:pt x="1477" y="569"/>
                    </a:cubicBezTo>
                    <a:cubicBezTo>
                      <a:pt x="1519" y="527"/>
                      <a:pt x="1575" y="502"/>
                      <a:pt x="1636" y="502"/>
                    </a:cubicBezTo>
                    <a:cubicBezTo>
                      <a:pt x="1670" y="502"/>
                      <a:pt x="1705" y="510"/>
                      <a:pt x="1740" y="525"/>
                    </a:cubicBezTo>
                    <a:cubicBezTo>
                      <a:pt x="1805" y="558"/>
                      <a:pt x="1871" y="624"/>
                      <a:pt x="1915" y="700"/>
                    </a:cubicBezTo>
                    <a:cubicBezTo>
                      <a:pt x="1958" y="755"/>
                      <a:pt x="2002" y="820"/>
                      <a:pt x="2024" y="897"/>
                    </a:cubicBezTo>
                    <a:cubicBezTo>
                      <a:pt x="2046" y="919"/>
                      <a:pt x="2057" y="941"/>
                      <a:pt x="2068" y="963"/>
                    </a:cubicBezTo>
                    <a:cubicBezTo>
                      <a:pt x="2079" y="985"/>
                      <a:pt x="2079" y="1017"/>
                      <a:pt x="2090" y="1039"/>
                    </a:cubicBezTo>
                    <a:cubicBezTo>
                      <a:pt x="2100" y="1061"/>
                      <a:pt x="2111" y="1083"/>
                      <a:pt x="2122" y="1105"/>
                    </a:cubicBezTo>
                    <a:cubicBezTo>
                      <a:pt x="2144" y="1160"/>
                      <a:pt x="2155" y="1225"/>
                      <a:pt x="2155" y="1280"/>
                    </a:cubicBezTo>
                    <a:cubicBezTo>
                      <a:pt x="2155" y="1313"/>
                      <a:pt x="2177" y="1345"/>
                      <a:pt x="2177" y="1378"/>
                    </a:cubicBezTo>
                    <a:cubicBezTo>
                      <a:pt x="2199" y="1477"/>
                      <a:pt x="2188" y="1586"/>
                      <a:pt x="2166" y="1695"/>
                    </a:cubicBezTo>
                    <a:cubicBezTo>
                      <a:pt x="2188" y="1717"/>
                      <a:pt x="2166" y="1772"/>
                      <a:pt x="2199" y="1772"/>
                    </a:cubicBezTo>
                    <a:cubicBezTo>
                      <a:pt x="2232" y="1772"/>
                      <a:pt x="2243" y="1663"/>
                      <a:pt x="2243" y="1586"/>
                    </a:cubicBezTo>
                    <a:cubicBezTo>
                      <a:pt x="2243" y="1520"/>
                      <a:pt x="2243" y="1455"/>
                      <a:pt x="2232" y="1389"/>
                    </a:cubicBezTo>
                    <a:cubicBezTo>
                      <a:pt x="2232" y="1324"/>
                      <a:pt x="2232" y="1247"/>
                      <a:pt x="2210" y="1181"/>
                    </a:cubicBezTo>
                    <a:cubicBezTo>
                      <a:pt x="2177" y="1083"/>
                      <a:pt x="2144" y="995"/>
                      <a:pt x="2111" y="897"/>
                    </a:cubicBezTo>
                    <a:lnTo>
                      <a:pt x="2100" y="886"/>
                    </a:lnTo>
                    <a:cubicBezTo>
                      <a:pt x="2057" y="788"/>
                      <a:pt x="2002" y="689"/>
                      <a:pt x="1936" y="613"/>
                    </a:cubicBezTo>
                    <a:lnTo>
                      <a:pt x="1882" y="525"/>
                    </a:lnTo>
                    <a:cubicBezTo>
                      <a:pt x="1882" y="520"/>
                      <a:pt x="1879" y="520"/>
                      <a:pt x="1875" y="520"/>
                    </a:cubicBezTo>
                    <a:cubicBezTo>
                      <a:pt x="1871" y="520"/>
                      <a:pt x="1865" y="520"/>
                      <a:pt x="1860" y="514"/>
                    </a:cubicBezTo>
                    <a:cubicBezTo>
                      <a:pt x="1827" y="470"/>
                      <a:pt x="1794" y="438"/>
                      <a:pt x="1750" y="405"/>
                    </a:cubicBezTo>
                    <a:cubicBezTo>
                      <a:pt x="1729" y="394"/>
                      <a:pt x="1696" y="383"/>
                      <a:pt x="1663" y="372"/>
                    </a:cubicBezTo>
                    <a:cubicBezTo>
                      <a:pt x="1608" y="383"/>
                      <a:pt x="1565" y="405"/>
                      <a:pt x="1521" y="438"/>
                    </a:cubicBezTo>
                    <a:cubicBezTo>
                      <a:pt x="1477" y="460"/>
                      <a:pt x="1422" y="481"/>
                      <a:pt x="1368" y="503"/>
                    </a:cubicBezTo>
                    <a:cubicBezTo>
                      <a:pt x="1328" y="519"/>
                      <a:pt x="1288" y="529"/>
                      <a:pt x="1248" y="529"/>
                    </a:cubicBezTo>
                    <a:cubicBezTo>
                      <a:pt x="1233" y="529"/>
                      <a:pt x="1218" y="528"/>
                      <a:pt x="1204" y="525"/>
                    </a:cubicBezTo>
                    <a:cubicBezTo>
                      <a:pt x="1193" y="525"/>
                      <a:pt x="1182" y="514"/>
                      <a:pt x="1171" y="503"/>
                    </a:cubicBezTo>
                    <a:cubicBezTo>
                      <a:pt x="1160" y="503"/>
                      <a:pt x="1149" y="503"/>
                      <a:pt x="1138" y="492"/>
                    </a:cubicBezTo>
                    <a:cubicBezTo>
                      <a:pt x="1127" y="481"/>
                      <a:pt x="1116" y="460"/>
                      <a:pt x="1105" y="449"/>
                    </a:cubicBezTo>
                    <a:cubicBezTo>
                      <a:pt x="1061" y="394"/>
                      <a:pt x="1018" y="339"/>
                      <a:pt x="985" y="285"/>
                    </a:cubicBezTo>
                    <a:cubicBezTo>
                      <a:pt x="963" y="252"/>
                      <a:pt x="952" y="208"/>
                      <a:pt x="930" y="175"/>
                    </a:cubicBezTo>
                    <a:cubicBezTo>
                      <a:pt x="908" y="142"/>
                      <a:pt x="876" y="120"/>
                      <a:pt x="854" y="88"/>
                    </a:cubicBezTo>
                    <a:cubicBezTo>
                      <a:pt x="821" y="66"/>
                      <a:pt x="788" y="44"/>
                      <a:pt x="755" y="22"/>
                    </a:cubicBezTo>
                    <a:cubicBezTo>
                      <a:pt x="711" y="0"/>
                      <a:pt x="668" y="0"/>
                      <a:pt x="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0" name="Google Shape;2170;p15"/>
            <p:cNvSpPr/>
            <p:nvPr/>
          </p:nvSpPr>
          <p:spPr>
            <a:xfrm rot="10800000">
              <a:off x="2005450" y="1884088"/>
              <a:ext cx="59875" cy="49675"/>
            </a:xfrm>
            <a:custGeom>
              <a:avLst/>
              <a:gdLst/>
              <a:ahLst/>
              <a:cxnLst/>
              <a:rect l="l" t="t" r="r" b="b"/>
              <a:pathLst>
                <a:path w="2395" h="1987" extrusionOk="0">
                  <a:moveTo>
                    <a:pt x="1116" y="1"/>
                  </a:moveTo>
                  <a:cubicBezTo>
                    <a:pt x="523" y="1"/>
                    <a:pt x="1" y="543"/>
                    <a:pt x="152" y="1208"/>
                  </a:cubicBezTo>
                  <a:cubicBezTo>
                    <a:pt x="256" y="1671"/>
                    <a:pt x="662" y="1987"/>
                    <a:pt x="1116" y="1987"/>
                  </a:cubicBezTo>
                  <a:cubicBezTo>
                    <a:pt x="1187" y="1987"/>
                    <a:pt x="1260" y="1979"/>
                    <a:pt x="1333" y="1962"/>
                  </a:cubicBezTo>
                  <a:cubicBezTo>
                    <a:pt x="2197" y="1766"/>
                    <a:pt x="2394" y="628"/>
                    <a:pt x="1651" y="158"/>
                  </a:cubicBezTo>
                  <a:cubicBezTo>
                    <a:pt x="1477" y="49"/>
                    <a:pt x="1293" y="1"/>
                    <a:pt x="1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1" name="Google Shape;2171;p15"/>
            <p:cNvGrpSpPr/>
            <p:nvPr/>
          </p:nvGrpSpPr>
          <p:grpSpPr>
            <a:xfrm rot="10800000" flipH="1">
              <a:off x="161300" y="696950"/>
              <a:ext cx="28475" cy="22300"/>
              <a:chOff x="117600" y="5032275"/>
              <a:chExt cx="28475" cy="22300"/>
            </a:xfrm>
          </p:grpSpPr>
          <p:sp>
            <p:nvSpPr>
              <p:cNvPr id="2172" name="Google Shape;2172;p15"/>
              <p:cNvSpPr/>
              <p:nvPr/>
            </p:nvSpPr>
            <p:spPr>
              <a:xfrm flipH="1">
                <a:off x="120350" y="5035375"/>
                <a:ext cx="22700" cy="16450"/>
              </a:xfrm>
              <a:custGeom>
                <a:avLst/>
                <a:gdLst/>
                <a:ahLst/>
                <a:cxnLst/>
                <a:rect l="l" t="t" r="r" b="b"/>
                <a:pathLst>
                  <a:path w="908" h="658" extrusionOk="0">
                    <a:moveTo>
                      <a:pt x="569" y="1"/>
                    </a:moveTo>
                    <a:cubicBezTo>
                      <a:pt x="569" y="1"/>
                      <a:pt x="569" y="23"/>
                      <a:pt x="569" y="34"/>
                    </a:cubicBezTo>
                    <a:lnTo>
                      <a:pt x="604" y="34"/>
                    </a:lnTo>
                    <a:cubicBezTo>
                      <a:pt x="591" y="26"/>
                      <a:pt x="578" y="14"/>
                      <a:pt x="569" y="1"/>
                    </a:cubicBezTo>
                    <a:close/>
                    <a:moveTo>
                      <a:pt x="604" y="34"/>
                    </a:moveTo>
                    <a:cubicBezTo>
                      <a:pt x="609" y="36"/>
                      <a:pt x="614" y="39"/>
                      <a:pt x="619" y="40"/>
                    </a:cubicBezTo>
                    <a:lnTo>
                      <a:pt x="619" y="40"/>
                    </a:lnTo>
                    <a:lnTo>
                      <a:pt x="613" y="34"/>
                    </a:lnTo>
                    <a:close/>
                    <a:moveTo>
                      <a:pt x="613" y="471"/>
                    </a:moveTo>
                    <a:cubicBezTo>
                      <a:pt x="624" y="482"/>
                      <a:pt x="613" y="482"/>
                      <a:pt x="613" y="493"/>
                    </a:cubicBezTo>
                    <a:lnTo>
                      <a:pt x="558" y="504"/>
                    </a:lnTo>
                    <a:lnTo>
                      <a:pt x="547" y="515"/>
                    </a:lnTo>
                    <a:lnTo>
                      <a:pt x="481" y="515"/>
                    </a:lnTo>
                    <a:cubicBezTo>
                      <a:pt x="492" y="515"/>
                      <a:pt x="514" y="515"/>
                      <a:pt x="525" y="504"/>
                    </a:cubicBezTo>
                    <a:cubicBezTo>
                      <a:pt x="536" y="504"/>
                      <a:pt x="547" y="493"/>
                      <a:pt x="558" y="493"/>
                    </a:cubicBezTo>
                    <a:cubicBezTo>
                      <a:pt x="561" y="496"/>
                      <a:pt x="564" y="498"/>
                      <a:pt x="568" y="498"/>
                    </a:cubicBezTo>
                    <a:cubicBezTo>
                      <a:pt x="575" y="498"/>
                      <a:pt x="583" y="490"/>
                      <a:pt x="591" y="482"/>
                    </a:cubicBezTo>
                    <a:cubicBezTo>
                      <a:pt x="602" y="471"/>
                      <a:pt x="613" y="471"/>
                      <a:pt x="613" y="471"/>
                    </a:cubicBezTo>
                    <a:close/>
                    <a:moveTo>
                      <a:pt x="197" y="537"/>
                    </a:moveTo>
                    <a:lnTo>
                      <a:pt x="186" y="548"/>
                    </a:lnTo>
                    <a:cubicBezTo>
                      <a:pt x="164" y="548"/>
                      <a:pt x="153" y="537"/>
                      <a:pt x="131" y="537"/>
                    </a:cubicBezTo>
                    <a:close/>
                    <a:moveTo>
                      <a:pt x="722" y="1"/>
                    </a:moveTo>
                    <a:lnTo>
                      <a:pt x="689" y="23"/>
                    </a:lnTo>
                    <a:cubicBezTo>
                      <a:pt x="678" y="23"/>
                      <a:pt x="667" y="23"/>
                      <a:pt x="656" y="34"/>
                    </a:cubicBezTo>
                    <a:cubicBezTo>
                      <a:pt x="650" y="40"/>
                      <a:pt x="642" y="42"/>
                      <a:pt x="634" y="42"/>
                    </a:cubicBezTo>
                    <a:cubicBezTo>
                      <a:pt x="629" y="42"/>
                      <a:pt x="624" y="42"/>
                      <a:pt x="619" y="40"/>
                    </a:cubicBezTo>
                    <a:lnTo>
                      <a:pt x="619" y="40"/>
                    </a:lnTo>
                    <a:lnTo>
                      <a:pt x="624" y="45"/>
                    </a:lnTo>
                    <a:cubicBezTo>
                      <a:pt x="624" y="56"/>
                      <a:pt x="634" y="56"/>
                      <a:pt x="634" y="67"/>
                    </a:cubicBezTo>
                    <a:lnTo>
                      <a:pt x="645" y="77"/>
                    </a:lnTo>
                    <a:cubicBezTo>
                      <a:pt x="656" y="88"/>
                      <a:pt x="667" y="88"/>
                      <a:pt x="678" y="110"/>
                    </a:cubicBezTo>
                    <a:lnTo>
                      <a:pt x="711" y="132"/>
                    </a:lnTo>
                    <a:cubicBezTo>
                      <a:pt x="711" y="132"/>
                      <a:pt x="722" y="154"/>
                      <a:pt x="722" y="165"/>
                    </a:cubicBezTo>
                    <a:cubicBezTo>
                      <a:pt x="722" y="165"/>
                      <a:pt x="722" y="176"/>
                      <a:pt x="733" y="187"/>
                    </a:cubicBezTo>
                    <a:cubicBezTo>
                      <a:pt x="733" y="187"/>
                      <a:pt x="733" y="209"/>
                      <a:pt x="733" y="209"/>
                    </a:cubicBezTo>
                    <a:lnTo>
                      <a:pt x="711" y="209"/>
                    </a:lnTo>
                    <a:cubicBezTo>
                      <a:pt x="711" y="198"/>
                      <a:pt x="711" y="176"/>
                      <a:pt x="700" y="165"/>
                    </a:cubicBezTo>
                    <a:cubicBezTo>
                      <a:pt x="700" y="165"/>
                      <a:pt x="700" y="165"/>
                      <a:pt x="700" y="154"/>
                    </a:cubicBezTo>
                    <a:cubicBezTo>
                      <a:pt x="689" y="154"/>
                      <a:pt x="689" y="143"/>
                      <a:pt x="689" y="143"/>
                    </a:cubicBezTo>
                    <a:lnTo>
                      <a:pt x="678" y="132"/>
                    </a:lnTo>
                    <a:cubicBezTo>
                      <a:pt x="678" y="132"/>
                      <a:pt x="667" y="132"/>
                      <a:pt x="667" y="121"/>
                    </a:cubicBezTo>
                    <a:cubicBezTo>
                      <a:pt x="667" y="110"/>
                      <a:pt x="656" y="99"/>
                      <a:pt x="645" y="99"/>
                    </a:cubicBezTo>
                    <a:cubicBezTo>
                      <a:pt x="624" y="77"/>
                      <a:pt x="602" y="67"/>
                      <a:pt x="580" y="56"/>
                    </a:cubicBezTo>
                    <a:lnTo>
                      <a:pt x="438" y="56"/>
                    </a:lnTo>
                    <a:cubicBezTo>
                      <a:pt x="416" y="56"/>
                      <a:pt x="394" y="77"/>
                      <a:pt x="372" y="88"/>
                    </a:cubicBezTo>
                    <a:cubicBezTo>
                      <a:pt x="350" y="88"/>
                      <a:pt x="328" y="99"/>
                      <a:pt x="306" y="110"/>
                    </a:cubicBezTo>
                    <a:lnTo>
                      <a:pt x="263" y="121"/>
                    </a:lnTo>
                    <a:lnTo>
                      <a:pt x="252" y="121"/>
                    </a:lnTo>
                    <a:cubicBezTo>
                      <a:pt x="241" y="132"/>
                      <a:pt x="230" y="143"/>
                      <a:pt x="219" y="143"/>
                    </a:cubicBezTo>
                    <a:lnTo>
                      <a:pt x="175" y="187"/>
                    </a:lnTo>
                    <a:cubicBezTo>
                      <a:pt x="153" y="209"/>
                      <a:pt x="120" y="241"/>
                      <a:pt x="99" y="285"/>
                    </a:cubicBezTo>
                    <a:cubicBezTo>
                      <a:pt x="77" y="307"/>
                      <a:pt x="66" y="329"/>
                      <a:pt x="66" y="351"/>
                    </a:cubicBezTo>
                    <a:cubicBezTo>
                      <a:pt x="55" y="373"/>
                      <a:pt x="44" y="395"/>
                      <a:pt x="33" y="416"/>
                    </a:cubicBezTo>
                    <a:cubicBezTo>
                      <a:pt x="22" y="438"/>
                      <a:pt x="22" y="449"/>
                      <a:pt x="11" y="471"/>
                    </a:cubicBezTo>
                    <a:cubicBezTo>
                      <a:pt x="11" y="471"/>
                      <a:pt x="11" y="482"/>
                      <a:pt x="11" y="493"/>
                    </a:cubicBezTo>
                    <a:lnTo>
                      <a:pt x="11" y="504"/>
                    </a:lnTo>
                    <a:cubicBezTo>
                      <a:pt x="11" y="515"/>
                      <a:pt x="22" y="515"/>
                      <a:pt x="33" y="526"/>
                    </a:cubicBezTo>
                    <a:lnTo>
                      <a:pt x="33" y="537"/>
                    </a:lnTo>
                    <a:lnTo>
                      <a:pt x="11" y="537"/>
                    </a:lnTo>
                    <a:cubicBezTo>
                      <a:pt x="11" y="537"/>
                      <a:pt x="11" y="526"/>
                      <a:pt x="0" y="526"/>
                    </a:cubicBezTo>
                    <a:cubicBezTo>
                      <a:pt x="0" y="559"/>
                      <a:pt x="0" y="591"/>
                      <a:pt x="11" y="635"/>
                    </a:cubicBezTo>
                    <a:cubicBezTo>
                      <a:pt x="17" y="652"/>
                      <a:pt x="17" y="654"/>
                      <a:pt x="17" y="654"/>
                    </a:cubicBezTo>
                    <a:cubicBezTo>
                      <a:pt x="17" y="654"/>
                      <a:pt x="17" y="654"/>
                      <a:pt x="17" y="654"/>
                    </a:cubicBezTo>
                    <a:cubicBezTo>
                      <a:pt x="18" y="654"/>
                      <a:pt x="19" y="654"/>
                      <a:pt x="22" y="657"/>
                    </a:cubicBezTo>
                    <a:lnTo>
                      <a:pt x="142" y="657"/>
                    </a:lnTo>
                    <a:cubicBezTo>
                      <a:pt x="197" y="657"/>
                      <a:pt x="263" y="657"/>
                      <a:pt x="317" y="646"/>
                    </a:cubicBezTo>
                    <a:cubicBezTo>
                      <a:pt x="361" y="646"/>
                      <a:pt x="394" y="635"/>
                      <a:pt x="427" y="624"/>
                    </a:cubicBezTo>
                    <a:cubicBezTo>
                      <a:pt x="514" y="613"/>
                      <a:pt x="613" y="581"/>
                      <a:pt x="700" y="548"/>
                    </a:cubicBezTo>
                    <a:lnTo>
                      <a:pt x="711" y="537"/>
                    </a:lnTo>
                    <a:lnTo>
                      <a:pt x="722" y="515"/>
                    </a:lnTo>
                    <a:cubicBezTo>
                      <a:pt x="744" y="482"/>
                      <a:pt x="766" y="449"/>
                      <a:pt x="788" y="427"/>
                    </a:cubicBezTo>
                    <a:lnTo>
                      <a:pt x="820" y="384"/>
                    </a:lnTo>
                    <a:lnTo>
                      <a:pt x="853" y="329"/>
                    </a:lnTo>
                    <a:cubicBezTo>
                      <a:pt x="853" y="329"/>
                      <a:pt x="875" y="285"/>
                      <a:pt x="875" y="274"/>
                    </a:cubicBezTo>
                    <a:cubicBezTo>
                      <a:pt x="886" y="263"/>
                      <a:pt x="897" y="241"/>
                      <a:pt x="897" y="220"/>
                    </a:cubicBezTo>
                    <a:cubicBezTo>
                      <a:pt x="908" y="198"/>
                      <a:pt x="908" y="176"/>
                      <a:pt x="908" y="154"/>
                    </a:cubicBezTo>
                    <a:lnTo>
                      <a:pt x="897" y="154"/>
                    </a:lnTo>
                    <a:cubicBezTo>
                      <a:pt x="897" y="132"/>
                      <a:pt x="897" y="121"/>
                      <a:pt x="886" y="99"/>
                    </a:cubicBezTo>
                    <a:cubicBezTo>
                      <a:pt x="853" y="56"/>
                      <a:pt x="799" y="23"/>
                      <a:pt x="7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15"/>
              <p:cNvSpPr/>
              <p:nvPr/>
            </p:nvSpPr>
            <p:spPr>
              <a:xfrm flipH="1">
                <a:off x="117600" y="5032275"/>
                <a:ext cx="28475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892" extrusionOk="0">
                    <a:moveTo>
                      <a:pt x="832" y="114"/>
                    </a:moveTo>
                    <a:cubicBezTo>
                      <a:pt x="887" y="136"/>
                      <a:pt x="941" y="180"/>
                      <a:pt x="974" y="223"/>
                    </a:cubicBezTo>
                    <a:cubicBezTo>
                      <a:pt x="985" y="234"/>
                      <a:pt x="985" y="256"/>
                      <a:pt x="985" y="267"/>
                    </a:cubicBezTo>
                    <a:cubicBezTo>
                      <a:pt x="996" y="300"/>
                      <a:pt x="1007" y="333"/>
                      <a:pt x="1007" y="355"/>
                    </a:cubicBezTo>
                    <a:cubicBezTo>
                      <a:pt x="1007" y="376"/>
                      <a:pt x="996" y="398"/>
                      <a:pt x="985" y="409"/>
                    </a:cubicBezTo>
                    <a:cubicBezTo>
                      <a:pt x="985" y="409"/>
                      <a:pt x="974" y="453"/>
                      <a:pt x="963" y="464"/>
                    </a:cubicBezTo>
                    <a:lnTo>
                      <a:pt x="930" y="519"/>
                    </a:lnTo>
                    <a:lnTo>
                      <a:pt x="898" y="551"/>
                    </a:lnTo>
                    <a:cubicBezTo>
                      <a:pt x="876" y="584"/>
                      <a:pt x="854" y="617"/>
                      <a:pt x="832" y="650"/>
                    </a:cubicBezTo>
                    <a:lnTo>
                      <a:pt x="821" y="672"/>
                    </a:lnTo>
                    <a:lnTo>
                      <a:pt x="810" y="672"/>
                    </a:lnTo>
                    <a:cubicBezTo>
                      <a:pt x="723" y="715"/>
                      <a:pt x="624" y="748"/>
                      <a:pt x="537" y="759"/>
                    </a:cubicBezTo>
                    <a:cubicBezTo>
                      <a:pt x="493" y="770"/>
                      <a:pt x="460" y="781"/>
                      <a:pt x="427" y="781"/>
                    </a:cubicBezTo>
                    <a:cubicBezTo>
                      <a:pt x="373" y="781"/>
                      <a:pt x="307" y="792"/>
                      <a:pt x="241" y="792"/>
                    </a:cubicBezTo>
                    <a:lnTo>
                      <a:pt x="132" y="792"/>
                    </a:lnTo>
                    <a:cubicBezTo>
                      <a:pt x="132" y="781"/>
                      <a:pt x="132" y="792"/>
                      <a:pt x="121" y="759"/>
                    </a:cubicBezTo>
                    <a:cubicBezTo>
                      <a:pt x="110" y="726"/>
                      <a:pt x="110" y="694"/>
                      <a:pt x="110" y="661"/>
                    </a:cubicBezTo>
                    <a:cubicBezTo>
                      <a:pt x="99" y="650"/>
                      <a:pt x="88" y="639"/>
                      <a:pt x="88" y="628"/>
                    </a:cubicBezTo>
                    <a:cubicBezTo>
                      <a:pt x="88" y="617"/>
                      <a:pt x="77" y="606"/>
                      <a:pt x="66" y="606"/>
                    </a:cubicBezTo>
                    <a:cubicBezTo>
                      <a:pt x="66" y="595"/>
                      <a:pt x="77" y="595"/>
                      <a:pt x="77" y="584"/>
                    </a:cubicBezTo>
                    <a:lnTo>
                      <a:pt x="99" y="584"/>
                    </a:lnTo>
                    <a:cubicBezTo>
                      <a:pt x="110" y="595"/>
                      <a:pt x="110" y="606"/>
                      <a:pt x="110" y="617"/>
                    </a:cubicBezTo>
                    <a:cubicBezTo>
                      <a:pt x="110" y="606"/>
                      <a:pt x="110" y="595"/>
                      <a:pt x="110" y="595"/>
                    </a:cubicBezTo>
                    <a:cubicBezTo>
                      <a:pt x="121" y="573"/>
                      <a:pt x="121" y="562"/>
                      <a:pt x="132" y="540"/>
                    </a:cubicBezTo>
                    <a:cubicBezTo>
                      <a:pt x="143" y="519"/>
                      <a:pt x="154" y="497"/>
                      <a:pt x="165" y="475"/>
                    </a:cubicBezTo>
                    <a:cubicBezTo>
                      <a:pt x="165" y="453"/>
                      <a:pt x="176" y="431"/>
                      <a:pt x="198" y="409"/>
                    </a:cubicBezTo>
                    <a:cubicBezTo>
                      <a:pt x="220" y="365"/>
                      <a:pt x="252" y="333"/>
                      <a:pt x="274" y="311"/>
                    </a:cubicBezTo>
                    <a:lnTo>
                      <a:pt x="318" y="267"/>
                    </a:lnTo>
                    <a:cubicBezTo>
                      <a:pt x="329" y="267"/>
                      <a:pt x="340" y="256"/>
                      <a:pt x="351" y="245"/>
                    </a:cubicBezTo>
                    <a:lnTo>
                      <a:pt x="362" y="245"/>
                    </a:lnTo>
                    <a:lnTo>
                      <a:pt x="416" y="234"/>
                    </a:lnTo>
                    <a:cubicBezTo>
                      <a:pt x="427" y="223"/>
                      <a:pt x="449" y="212"/>
                      <a:pt x="471" y="212"/>
                    </a:cubicBezTo>
                    <a:cubicBezTo>
                      <a:pt x="493" y="201"/>
                      <a:pt x="515" y="191"/>
                      <a:pt x="537" y="180"/>
                    </a:cubicBezTo>
                    <a:lnTo>
                      <a:pt x="427" y="180"/>
                    </a:lnTo>
                    <a:cubicBezTo>
                      <a:pt x="427" y="180"/>
                      <a:pt x="416" y="191"/>
                      <a:pt x="405" y="201"/>
                    </a:cubicBezTo>
                    <a:cubicBezTo>
                      <a:pt x="395" y="201"/>
                      <a:pt x="395" y="212"/>
                      <a:pt x="395" y="212"/>
                    </a:cubicBezTo>
                    <a:lnTo>
                      <a:pt x="384" y="212"/>
                    </a:lnTo>
                    <a:cubicBezTo>
                      <a:pt x="384" y="212"/>
                      <a:pt x="384" y="201"/>
                      <a:pt x="373" y="201"/>
                    </a:cubicBezTo>
                    <a:lnTo>
                      <a:pt x="362" y="201"/>
                    </a:lnTo>
                    <a:lnTo>
                      <a:pt x="362" y="169"/>
                    </a:lnTo>
                    <a:lnTo>
                      <a:pt x="351" y="169"/>
                    </a:lnTo>
                    <a:lnTo>
                      <a:pt x="340" y="158"/>
                    </a:lnTo>
                    <a:lnTo>
                      <a:pt x="351" y="147"/>
                    </a:lnTo>
                    <a:lnTo>
                      <a:pt x="362" y="147"/>
                    </a:lnTo>
                    <a:lnTo>
                      <a:pt x="362" y="169"/>
                    </a:lnTo>
                    <a:cubicBezTo>
                      <a:pt x="373" y="158"/>
                      <a:pt x="384" y="158"/>
                      <a:pt x="395" y="158"/>
                    </a:cubicBezTo>
                    <a:cubicBezTo>
                      <a:pt x="405" y="158"/>
                      <a:pt x="416" y="147"/>
                      <a:pt x="427" y="147"/>
                    </a:cubicBezTo>
                    <a:lnTo>
                      <a:pt x="635" y="147"/>
                    </a:lnTo>
                    <a:lnTo>
                      <a:pt x="657" y="158"/>
                    </a:lnTo>
                    <a:lnTo>
                      <a:pt x="657" y="125"/>
                    </a:lnTo>
                    <a:cubicBezTo>
                      <a:pt x="672" y="140"/>
                      <a:pt x="699" y="156"/>
                      <a:pt x="721" y="156"/>
                    </a:cubicBezTo>
                    <a:cubicBezTo>
                      <a:pt x="730" y="156"/>
                      <a:pt x="738" y="153"/>
                      <a:pt x="745" y="147"/>
                    </a:cubicBezTo>
                    <a:cubicBezTo>
                      <a:pt x="755" y="147"/>
                      <a:pt x="766" y="136"/>
                      <a:pt x="777" y="136"/>
                    </a:cubicBezTo>
                    <a:lnTo>
                      <a:pt x="810" y="114"/>
                    </a:lnTo>
                    <a:close/>
                    <a:moveTo>
                      <a:pt x="810" y="0"/>
                    </a:moveTo>
                    <a:cubicBezTo>
                      <a:pt x="777" y="0"/>
                      <a:pt x="745" y="13"/>
                      <a:pt x="712" y="37"/>
                    </a:cubicBezTo>
                    <a:cubicBezTo>
                      <a:pt x="701" y="37"/>
                      <a:pt x="690" y="48"/>
                      <a:pt x="679" y="59"/>
                    </a:cubicBezTo>
                    <a:cubicBezTo>
                      <a:pt x="679" y="48"/>
                      <a:pt x="668" y="37"/>
                      <a:pt x="657" y="26"/>
                    </a:cubicBezTo>
                    <a:cubicBezTo>
                      <a:pt x="647" y="19"/>
                      <a:pt x="636" y="16"/>
                      <a:pt x="624" y="16"/>
                    </a:cubicBezTo>
                    <a:cubicBezTo>
                      <a:pt x="585" y="16"/>
                      <a:pt x="543" y="48"/>
                      <a:pt x="526" y="48"/>
                    </a:cubicBezTo>
                    <a:cubicBezTo>
                      <a:pt x="504" y="59"/>
                      <a:pt x="460" y="81"/>
                      <a:pt x="427" y="92"/>
                    </a:cubicBezTo>
                    <a:cubicBezTo>
                      <a:pt x="395" y="103"/>
                      <a:pt x="384" y="125"/>
                      <a:pt x="351" y="136"/>
                    </a:cubicBezTo>
                    <a:cubicBezTo>
                      <a:pt x="343" y="139"/>
                      <a:pt x="340" y="141"/>
                      <a:pt x="338" y="141"/>
                    </a:cubicBezTo>
                    <a:cubicBezTo>
                      <a:pt x="334" y="141"/>
                      <a:pt x="336" y="136"/>
                      <a:pt x="329" y="136"/>
                    </a:cubicBezTo>
                    <a:lnTo>
                      <a:pt x="307" y="147"/>
                    </a:lnTo>
                    <a:cubicBezTo>
                      <a:pt x="263" y="180"/>
                      <a:pt x="220" y="212"/>
                      <a:pt x="198" y="245"/>
                    </a:cubicBezTo>
                    <a:cubicBezTo>
                      <a:pt x="121" y="333"/>
                      <a:pt x="66" y="431"/>
                      <a:pt x="34" y="530"/>
                    </a:cubicBezTo>
                    <a:cubicBezTo>
                      <a:pt x="12" y="595"/>
                      <a:pt x="1" y="672"/>
                      <a:pt x="12" y="737"/>
                    </a:cubicBezTo>
                    <a:cubicBezTo>
                      <a:pt x="12" y="770"/>
                      <a:pt x="23" y="792"/>
                      <a:pt x="23" y="814"/>
                    </a:cubicBezTo>
                    <a:cubicBezTo>
                      <a:pt x="43" y="844"/>
                      <a:pt x="44" y="892"/>
                      <a:pt x="78" y="892"/>
                    </a:cubicBezTo>
                    <a:cubicBezTo>
                      <a:pt x="81" y="892"/>
                      <a:pt x="84" y="891"/>
                      <a:pt x="88" y="890"/>
                    </a:cubicBezTo>
                    <a:lnTo>
                      <a:pt x="241" y="890"/>
                    </a:lnTo>
                    <a:cubicBezTo>
                      <a:pt x="340" y="890"/>
                      <a:pt x="427" y="880"/>
                      <a:pt x="515" y="858"/>
                    </a:cubicBezTo>
                    <a:lnTo>
                      <a:pt x="657" y="836"/>
                    </a:lnTo>
                    <a:cubicBezTo>
                      <a:pt x="712" y="825"/>
                      <a:pt x="766" y="803"/>
                      <a:pt x="821" y="792"/>
                    </a:cubicBezTo>
                    <a:cubicBezTo>
                      <a:pt x="843" y="781"/>
                      <a:pt x="854" y="781"/>
                      <a:pt x="865" y="770"/>
                    </a:cubicBezTo>
                    <a:cubicBezTo>
                      <a:pt x="876" y="759"/>
                      <a:pt x="887" y="759"/>
                      <a:pt x="898" y="748"/>
                    </a:cubicBezTo>
                    <a:lnTo>
                      <a:pt x="909" y="726"/>
                    </a:lnTo>
                    <a:lnTo>
                      <a:pt x="1018" y="584"/>
                    </a:lnTo>
                    <a:cubicBezTo>
                      <a:pt x="1062" y="530"/>
                      <a:pt x="1095" y="475"/>
                      <a:pt x="1116" y="409"/>
                    </a:cubicBezTo>
                    <a:cubicBezTo>
                      <a:pt x="1138" y="344"/>
                      <a:pt x="1138" y="267"/>
                      <a:pt x="1116" y="191"/>
                    </a:cubicBezTo>
                    <a:cubicBezTo>
                      <a:pt x="1105" y="180"/>
                      <a:pt x="1095" y="158"/>
                      <a:pt x="1073" y="147"/>
                    </a:cubicBezTo>
                    <a:cubicBezTo>
                      <a:pt x="1062" y="125"/>
                      <a:pt x="1051" y="114"/>
                      <a:pt x="1040" y="103"/>
                    </a:cubicBezTo>
                    <a:cubicBezTo>
                      <a:pt x="1007" y="81"/>
                      <a:pt x="985" y="70"/>
                      <a:pt x="952" y="48"/>
                    </a:cubicBezTo>
                    <a:cubicBezTo>
                      <a:pt x="920" y="26"/>
                      <a:pt x="887" y="16"/>
                      <a:pt x="843" y="5"/>
                    </a:cubicBezTo>
                    <a:cubicBezTo>
                      <a:pt x="832" y="2"/>
                      <a:pt x="821" y="0"/>
                      <a:pt x="8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15"/>
              <p:cNvSpPr/>
              <p:nvPr/>
            </p:nvSpPr>
            <p:spPr>
              <a:xfrm flipH="1">
                <a:off x="127725" y="5047150"/>
                <a:ext cx="16425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88" extrusionOk="0">
                    <a:moveTo>
                      <a:pt x="657" y="11"/>
                    </a:moveTo>
                    <a:cubicBezTo>
                      <a:pt x="646" y="11"/>
                      <a:pt x="635" y="11"/>
                      <a:pt x="624" y="22"/>
                    </a:cubicBezTo>
                    <a:cubicBezTo>
                      <a:pt x="613" y="33"/>
                      <a:pt x="602" y="33"/>
                      <a:pt x="591" y="33"/>
                    </a:cubicBezTo>
                    <a:cubicBezTo>
                      <a:pt x="591" y="38"/>
                      <a:pt x="588" y="38"/>
                      <a:pt x="584" y="38"/>
                    </a:cubicBezTo>
                    <a:cubicBezTo>
                      <a:pt x="580" y="38"/>
                      <a:pt x="575" y="38"/>
                      <a:pt x="569" y="44"/>
                    </a:cubicBezTo>
                    <a:cubicBezTo>
                      <a:pt x="547" y="55"/>
                      <a:pt x="536" y="55"/>
                      <a:pt x="514" y="55"/>
                    </a:cubicBezTo>
                    <a:lnTo>
                      <a:pt x="580" y="55"/>
                    </a:lnTo>
                    <a:lnTo>
                      <a:pt x="602" y="44"/>
                    </a:lnTo>
                    <a:lnTo>
                      <a:pt x="646" y="33"/>
                    </a:lnTo>
                    <a:cubicBezTo>
                      <a:pt x="646" y="33"/>
                      <a:pt x="657" y="22"/>
                      <a:pt x="657" y="11"/>
                    </a:cubicBezTo>
                    <a:close/>
                    <a:moveTo>
                      <a:pt x="11" y="0"/>
                    </a:moveTo>
                    <a:cubicBezTo>
                      <a:pt x="11" y="11"/>
                      <a:pt x="11" y="11"/>
                      <a:pt x="0" y="22"/>
                    </a:cubicBezTo>
                    <a:cubicBezTo>
                      <a:pt x="0" y="22"/>
                      <a:pt x="22" y="33"/>
                      <a:pt x="22" y="44"/>
                    </a:cubicBezTo>
                    <a:cubicBezTo>
                      <a:pt x="33" y="55"/>
                      <a:pt x="44" y="66"/>
                      <a:pt x="55" y="77"/>
                    </a:cubicBezTo>
                    <a:lnTo>
                      <a:pt x="66" y="77"/>
                    </a:lnTo>
                    <a:lnTo>
                      <a:pt x="66" y="66"/>
                    </a:lnTo>
                    <a:cubicBezTo>
                      <a:pt x="55" y="66"/>
                      <a:pt x="55" y="55"/>
                      <a:pt x="55" y="44"/>
                    </a:cubicBezTo>
                    <a:lnTo>
                      <a:pt x="55" y="33"/>
                    </a:lnTo>
                    <a:cubicBezTo>
                      <a:pt x="44" y="22"/>
                      <a:pt x="44" y="11"/>
                      <a:pt x="33" y="0"/>
                    </a:cubicBezTo>
                    <a:close/>
                    <a:moveTo>
                      <a:pt x="416" y="55"/>
                    </a:moveTo>
                    <a:cubicBezTo>
                      <a:pt x="405" y="55"/>
                      <a:pt x="383" y="66"/>
                      <a:pt x="361" y="66"/>
                    </a:cubicBezTo>
                    <a:cubicBezTo>
                      <a:pt x="361" y="66"/>
                      <a:pt x="350" y="77"/>
                      <a:pt x="339" y="77"/>
                    </a:cubicBezTo>
                    <a:lnTo>
                      <a:pt x="372" y="77"/>
                    </a:lnTo>
                    <a:cubicBezTo>
                      <a:pt x="383" y="66"/>
                      <a:pt x="394" y="66"/>
                      <a:pt x="405" y="66"/>
                    </a:cubicBezTo>
                    <a:lnTo>
                      <a:pt x="460" y="66"/>
                    </a:lnTo>
                    <a:cubicBezTo>
                      <a:pt x="482" y="66"/>
                      <a:pt x="503" y="66"/>
                      <a:pt x="514" y="55"/>
                    </a:cubicBezTo>
                    <a:close/>
                    <a:moveTo>
                      <a:pt x="175" y="77"/>
                    </a:moveTo>
                    <a:cubicBezTo>
                      <a:pt x="186" y="88"/>
                      <a:pt x="197" y="88"/>
                      <a:pt x="219" y="88"/>
                    </a:cubicBezTo>
                    <a:lnTo>
                      <a:pt x="230" y="7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15"/>
              <p:cNvSpPr/>
              <p:nvPr/>
            </p:nvSpPr>
            <p:spPr>
              <a:xfrm flipH="1">
                <a:off x="125525" y="5035650"/>
                <a:ext cx="11525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461" h="181" extrusionOk="0">
                    <a:moveTo>
                      <a:pt x="66" y="1"/>
                    </a:moveTo>
                    <a:cubicBezTo>
                      <a:pt x="55" y="1"/>
                      <a:pt x="44" y="1"/>
                      <a:pt x="34" y="12"/>
                    </a:cubicBezTo>
                    <a:cubicBezTo>
                      <a:pt x="23" y="12"/>
                      <a:pt x="12" y="12"/>
                      <a:pt x="1" y="23"/>
                    </a:cubicBezTo>
                    <a:lnTo>
                      <a:pt x="1" y="34"/>
                    </a:lnTo>
                    <a:lnTo>
                      <a:pt x="12" y="34"/>
                    </a:lnTo>
                    <a:lnTo>
                      <a:pt x="12" y="45"/>
                    </a:lnTo>
                    <a:cubicBezTo>
                      <a:pt x="12" y="45"/>
                      <a:pt x="23" y="45"/>
                      <a:pt x="23" y="56"/>
                    </a:cubicBezTo>
                    <a:lnTo>
                      <a:pt x="34" y="56"/>
                    </a:lnTo>
                    <a:cubicBezTo>
                      <a:pt x="34" y="56"/>
                      <a:pt x="44" y="45"/>
                      <a:pt x="44" y="45"/>
                    </a:cubicBezTo>
                    <a:cubicBezTo>
                      <a:pt x="55" y="34"/>
                      <a:pt x="66" y="23"/>
                      <a:pt x="66" y="23"/>
                    </a:cubicBezTo>
                    <a:lnTo>
                      <a:pt x="187" y="23"/>
                    </a:lnTo>
                    <a:lnTo>
                      <a:pt x="219" y="34"/>
                    </a:lnTo>
                    <a:lnTo>
                      <a:pt x="307" y="34"/>
                    </a:lnTo>
                    <a:cubicBezTo>
                      <a:pt x="329" y="34"/>
                      <a:pt x="351" y="56"/>
                      <a:pt x="373" y="77"/>
                    </a:cubicBezTo>
                    <a:cubicBezTo>
                      <a:pt x="384" y="77"/>
                      <a:pt x="384" y="88"/>
                      <a:pt x="394" y="99"/>
                    </a:cubicBezTo>
                    <a:lnTo>
                      <a:pt x="405" y="99"/>
                    </a:lnTo>
                    <a:lnTo>
                      <a:pt x="405" y="110"/>
                    </a:lnTo>
                    <a:cubicBezTo>
                      <a:pt x="416" y="121"/>
                      <a:pt x="416" y="132"/>
                      <a:pt x="416" y="132"/>
                    </a:cubicBezTo>
                    <a:cubicBezTo>
                      <a:pt x="416" y="132"/>
                      <a:pt x="427" y="132"/>
                      <a:pt x="427" y="143"/>
                    </a:cubicBezTo>
                    <a:cubicBezTo>
                      <a:pt x="438" y="154"/>
                      <a:pt x="438" y="165"/>
                      <a:pt x="438" y="176"/>
                    </a:cubicBezTo>
                    <a:cubicBezTo>
                      <a:pt x="438" y="176"/>
                      <a:pt x="438" y="181"/>
                      <a:pt x="441" y="181"/>
                    </a:cubicBezTo>
                    <a:cubicBezTo>
                      <a:pt x="443" y="181"/>
                      <a:pt x="446" y="179"/>
                      <a:pt x="449" y="176"/>
                    </a:cubicBezTo>
                    <a:cubicBezTo>
                      <a:pt x="460" y="165"/>
                      <a:pt x="449" y="165"/>
                      <a:pt x="449" y="154"/>
                    </a:cubicBezTo>
                    <a:cubicBezTo>
                      <a:pt x="449" y="143"/>
                      <a:pt x="449" y="143"/>
                      <a:pt x="438" y="132"/>
                    </a:cubicBezTo>
                    <a:cubicBezTo>
                      <a:pt x="438" y="121"/>
                      <a:pt x="438" y="110"/>
                      <a:pt x="427" y="110"/>
                    </a:cubicBezTo>
                    <a:lnTo>
                      <a:pt x="405" y="77"/>
                    </a:lnTo>
                    <a:cubicBezTo>
                      <a:pt x="394" y="66"/>
                      <a:pt x="384" y="56"/>
                      <a:pt x="373" y="45"/>
                    </a:cubicBezTo>
                    <a:lnTo>
                      <a:pt x="362" y="34"/>
                    </a:lnTo>
                    <a:cubicBezTo>
                      <a:pt x="362" y="34"/>
                      <a:pt x="351" y="34"/>
                      <a:pt x="351" y="23"/>
                    </a:cubicBezTo>
                    <a:lnTo>
                      <a:pt x="340" y="12"/>
                    </a:lnTo>
                    <a:lnTo>
                      <a:pt x="318" y="12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6" name="Google Shape;2176;p15"/>
            <p:cNvSpPr/>
            <p:nvPr/>
          </p:nvSpPr>
          <p:spPr>
            <a:xfrm rot="10800000">
              <a:off x="1832125" y="2110063"/>
              <a:ext cx="25200" cy="20900"/>
            </a:xfrm>
            <a:custGeom>
              <a:avLst/>
              <a:gdLst/>
              <a:ahLst/>
              <a:cxnLst/>
              <a:rect l="l" t="t" r="r" b="b"/>
              <a:pathLst>
                <a:path w="1008" h="836" extrusionOk="0">
                  <a:moveTo>
                    <a:pt x="756" y="551"/>
                  </a:moveTo>
                  <a:cubicBezTo>
                    <a:pt x="758" y="554"/>
                    <a:pt x="759" y="555"/>
                    <a:pt x="760" y="557"/>
                  </a:cubicBezTo>
                  <a:lnTo>
                    <a:pt x="760" y="557"/>
                  </a:lnTo>
                  <a:cubicBezTo>
                    <a:pt x="761" y="555"/>
                    <a:pt x="763" y="553"/>
                    <a:pt x="764" y="551"/>
                  </a:cubicBezTo>
                  <a:close/>
                  <a:moveTo>
                    <a:pt x="760" y="557"/>
                  </a:moveTo>
                  <a:cubicBezTo>
                    <a:pt x="755" y="563"/>
                    <a:pt x="750" y="568"/>
                    <a:pt x="745" y="573"/>
                  </a:cubicBezTo>
                  <a:lnTo>
                    <a:pt x="745" y="584"/>
                  </a:lnTo>
                  <a:cubicBezTo>
                    <a:pt x="745" y="584"/>
                    <a:pt x="756" y="573"/>
                    <a:pt x="756" y="573"/>
                  </a:cubicBezTo>
                  <a:cubicBezTo>
                    <a:pt x="756" y="564"/>
                    <a:pt x="763" y="563"/>
                    <a:pt x="760" y="557"/>
                  </a:cubicBezTo>
                  <a:close/>
                  <a:moveTo>
                    <a:pt x="591" y="103"/>
                  </a:moveTo>
                  <a:cubicBezTo>
                    <a:pt x="646" y="114"/>
                    <a:pt x="701" y="136"/>
                    <a:pt x="756" y="158"/>
                  </a:cubicBezTo>
                  <a:cubicBezTo>
                    <a:pt x="766" y="169"/>
                    <a:pt x="777" y="180"/>
                    <a:pt x="788" y="190"/>
                  </a:cubicBezTo>
                  <a:cubicBezTo>
                    <a:pt x="821" y="201"/>
                    <a:pt x="854" y="234"/>
                    <a:pt x="876" y="267"/>
                  </a:cubicBezTo>
                  <a:cubicBezTo>
                    <a:pt x="887" y="278"/>
                    <a:pt x="898" y="278"/>
                    <a:pt x="909" y="289"/>
                  </a:cubicBezTo>
                  <a:cubicBezTo>
                    <a:pt x="905" y="287"/>
                    <a:pt x="901" y="286"/>
                    <a:pt x="897" y="286"/>
                  </a:cubicBezTo>
                  <a:cubicBezTo>
                    <a:pt x="880" y="286"/>
                    <a:pt x="865" y="304"/>
                    <a:pt x="865" y="322"/>
                  </a:cubicBezTo>
                  <a:cubicBezTo>
                    <a:pt x="865" y="333"/>
                    <a:pt x="865" y="344"/>
                    <a:pt x="854" y="355"/>
                  </a:cubicBezTo>
                  <a:lnTo>
                    <a:pt x="854" y="387"/>
                  </a:lnTo>
                  <a:cubicBezTo>
                    <a:pt x="854" y="398"/>
                    <a:pt x="843" y="420"/>
                    <a:pt x="843" y="442"/>
                  </a:cubicBezTo>
                  <a:cubicBezTo>
                    <a:pt x="817" y="477"/>
                    <a:pt x="790" y="519"/>
                    <a:pt x="764" y="551"/>
                  </a:cubicBezTo>
                  <a:lnTo>
                    <a:pt x="788" y="551"/>
                  </a:lnTo>
                  <a:cubicBezTo>
                    <a:pt x="799" y="562"/>
                    <a:pt x="799" y="562"/>
                    <a:pt x="799" y="573"/>
                  </a:cubicBezTo>
                  <a:cubicBezTo>
                    <a:pt x="799" y="584"/>
                    <a:pt x="788" y="595"/>
                    <a:pt x="777" y="595"/>
                  </a:cubicBezTo>
                  <a:cubicBezTo>
                    <a:pt x="766" y="606"/>
                    <a:pt x="756" y="606"/>
                    <a:pt x="745" y="606"/>
                  </a:cubicBezTo>
                  <a:lnTo>
                    <a:pt x="635" y="606"/>
                  </a:lnTo>
                  <a:cubicBezTo>
                    <a:pt x="613" y="617"/>
                    <a:pt x="591" y="617"/>
                    <a:pt x="581" y="628"/>
                  </a:cubicBezTo>
                  <a:cubicBezTo>
                    <a:pt x="559" y="628"/>
                    <a:pt x="548" y="639"/>
                    <a:pt x="537" y="639"/>
                  </a:cubicBezTo>
                  <a:lnTo>
                    <a:pt x="471" y="661"/>
                  </a:lnTo>
                  <a:lnTo>
                    <a:pt x="427" y="661"/>
                  </a:lnTo>
                  <a:cubicBezTo>
                    <a:pt x="406" y="661"/>
                    <a:pt x="373" y="672"/>
                    <a:pt x="340" y="694"/>
                  </a:cubicBezTo>
                  <a:lnTo>
                    <a:pt x="307" y="694"/>
                  </a:lnTo>
                  <a:lnTo>
                    <a:pt x="285" y="705"/>
                  </a:lnTo>
                  <a:lnTo>
                    <a:pt x="274" y="705"/>
                  </a:lnTo>
                  <a:lnTo>
                    <a:pt x="274" y="694"/>
                  </a:lnTo>
                  <a:lnTo>
                    <a:pt x="274" y="683"/>
                  </a:lnTo>
                  <a:cubicBezTo>
                    <a:pt x="274" y="672"/>
                    <a:pt x="263" y="661"/>
                    <a:pt x="252" y="650"/>
                  </a:cubicBezTo>
                  <a:lnTo>
                    <a:pt x="209" y="617"/>
                  </a:lnTo>
                  <a:cubicBezTo>
                    <a:pt x="209" y="606"/>
                    <a:pt x="198" y="606"/>
                    <a:pt x="187" y="595"/>
                  </a:cubicBezTo>
                  <a:cubicBezTo>
                    <a:pt x="176" y="573"/>
                    <a:pt x="176" y="551"/>
                    <a:pt x="176" y="530"/>
                  </a:cubicBezTo>
                  <a:cubicBezTo>
                    <a:pt x="165" y="497"/>
                    <a:pt x="165" y="453"/>
                    <a:pt x="176" y="420"/>
                  </a:cubicBezTo>
                  <a:lnTo>
                    <a:pt x="132" y="420"/>
                  </a:lnTo>
                  <a:lnTo>
                    <a:pt x="121" y="409"/>
                  </a:lnTo>
                  <a:cubicBezTo>
                    <a:pt x="132" y="398"/>
                    <a:pt x="132" y="398"/>
                    <a:pt x="121" y="387"/>
                  </a:cubicBezTo>
                  <a:lnTo>
                    <a:pt x="132" y="376"/>
                  </a:lnTo>
                  <a:lnTo>
                    <a:pt x="154" y="365"/>
                  </a:lnTo>
                  <a:cubicBezTo>
                    <a:pt x="154" y="365"/>
                    <a:pt x="165" y="365"/>
                    <a:pt x="165" y="376"/>
                  </a:cubicBezTo>
                  <a:cubicBezTo>
                    <a:pt x="165" y="355"/>
                    <a:pt x="176" y="344"/>
                    <a:pt x="176" y="333"/>
                  </a:cubicBezTo>
                  <a:cubicBezTo>
                    <a:pt x="176" y="322"/>
                    <a:pt x="198" y="300"/>
                    <a:pt x="198" y="289"/>
                  </a:cubicBezTo>
                  <a:cubicBezTo>
                    <a:pt x="209" y="267"/>
                    <a:pt x="209" y="256"/>
                    <a:pt x="220" y="245"/>
                  </a:cubicBezTo>
                  <a:cubicBezTo>
                    <a:pt x="252" y="201"/>
                    <a:pt x="285" y="169"/>
                    <a:pt x="329" y="147"/>
                  </a:cubicBezTo>
                  <a:cubicBezTo>
                    <a:pt x="340" y="136"/>
                    <a:pt x="362" y="136"/>
                    <a:pt x="373" y="125"/>
                  </a:cubicBezTo>
                  <a:cubicBezTo>
                    <a:pt x="395" y="125"/>
                    <a:pt x="406" y="125"/>
                    <a:pt x="427" y="114"/>
                  </a:cubicBezTo>
                  <a:cubicBezTo>
                    <a:pt x="449" y="103"/>
                    <a:pt x="471" y="103"/>
                    <a:pt x="482" y="103"/>
                  </a:cubicBezTo>
                  <a:close/>
                  <a:moveTo>
                    <a:pt x="485" y="0"/>
                  </a:moveTo>
                  <a:cubicBezTo>
                    <a:pt x="412" y="0"/>
                    <a:pt x="340" y="13"/>
                    <a:pt x="274" y="37"/>
                  </a:cubicBezTo>
                  <a:cubicBezTo>
                    <a:pt x="209" y="70"/>
                    <a:pt x="154" y="103"/>
                    <a:pt x="121" y="158"/>
                  </a:cubicBezTo>
                  <a:cubicBezTo>
                    <a:pt x="23" y="300"/>
                    <a:pt x="1" y="475"/>
                    <a:pt x="56" y="628"/>
                  </a:cubicBezTo>
                  <a:lnTo>
                    <a:pt x="66" y="672"/>
                  </a:lnTo>
                  <a:cubicBezTo>
                    <a:pt x="77" y="683"/>
                    <a:pt x="88" y="694"/>
                    <a:pt x="99" y="705"/>
                  </a:cubicBezTo>
                  <a:lnTo>
                    <a:pt x="143" y="737"/>
                  </a:lnTo>
                  <a:cubicBezTo>
                    <a:pt x="143" y="737"/>
                    <a:pt x="165" y="770"/>
                    <a:pt x="165" y="792"/>
                  </a:cubicBezTo>
                  <a:cubicBezTo>
                    <a:pt x="176" y="814"/>
                    <a:pt x="198" y="825"/>
                    <a:pt x="220" y="836"/>
                  </a:cubicBezTo>
                  <a:lnTo>
                    <a:pt x="285" y="836"/>
                  </a:lnTo>
                  <a:cubicBezTo>
                    <a:pt x="307" y="825"/>
                    <a:pt x="329" y="825"/>
                    <a:pt x="351" y="814"/>
                  </a:cubicBezTo>
                  <a:cubicBezTo>
                    <a:pt x="395" y="803"/>
                    <a:pt x="438" y="781"/>
                    <a:pt x="493" y="770"/>
                  </a:cubicBezTo>
                  <a:cubicBezTo>
                    <a:pt x="537" y="759"/>
                    <a:pt x="591" y="748"/>
                    <a:pt x="646" y="726"/>
                  </a:cubicBezTo>
                  <a:lnTo>
                    <a:pt x="712" y="715"/>
                  </a:lnTo>
                  <a:lnTo>
                    <a:pt x="766" y="694"/>
                  </a:lnTo>
                  <a:cubicBezTo>
                    <a:pt x="788" y="694"/>
                    <a:pt x="799" y="672"/>
                    <a:pt x="810" y="661"/>
                  </a:cubicBezTo>
                  <a:cubicBezTo>
                    <a:pt x="843" y="628"/>
                    <a:pt x="876" y="584"/>
                    <a:pt x="909" y="530"/>
                  </a:cubicBezTo>
                  <a:cubicBezTo>
                    <a:pt x="952" y="486"/>
                    <a:pt x="985" y="431"/>
                    <a:pt x="1007" y="376"/>
                  </a:cubicBezTo>
                  <a:cubicBezTo>
                    <a:pt x="1007" y="355"/>
                    <a:pt x="1007" y="344"/>
                    <a:pt x="1007" y="333"/>
                  </a:cubicBezTo>
                  <a:lnTo>
                    <a:pt x="1007" y="300"/>
                  </a:lnTo>
                  <a:lnTo>
                    <a:pt x="952" y="300"/>
                  </a:lnTo>
                  <a:cubicBezTo>
                    <a:pt x="974" y="278"/>
                    <a:pt x="985" y="245"/>
                    <a:pt x="974" y="212"/>
                  </a:cubicBezTo>
                  <a:cubicBezTo>
                    <a:pt x="952" y="190"/>
                    <a:pt x="931" y="169"/>
                    <a:pt x="909" y="147"/>
                  </a:cubicBezTo>
                  <a:cubicBezTo>
                    <a:pt x="876" y="125"/>
                    <a:pt x="854" y="103"/>
                    <a:pt x="821" y="92"/>
                  </a:cubicBezTo>
                  <a:cubicBezTo>
                    <a:pt x="799" y="81"/>
                    <a:pt x="777" y="70"/>
                    <a:pt x="756" y="59"/>
                  </a:cubicBezTo>
                  <a:cubicBezTo>
                    <a:pt x="734" y="48"/>
                    <a:pt x="701" y="48"/>
                    <a:pt x="679" y="37"/>
                  </a:cubicBezTo>
                  <a:cubicBezTo>
                    <a:pt x="635" y="15"/>
                    <a:pt x="591" y="5"/>
                    <a:pt x="559" y="5"/>
                  </a:cubicBezTo>
                  <a:cubicBezTo>
                    <a:pt x="534" y="2"/>
                    <a:pt x="509" y="0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5"/>
            <p:cNvSpPr/>
            <p:nvPr/>
          </p:nvSpPr>
          <p:spPr>
            <a:xfrm rot="10800000">
              <a:off x="1037038" y="143400"/>
              <a:ext cx="21900" cy="28650"/>
            </a:xfrm>
            <a:custGeom>
              <a:avLst/>
              <a:gdLst/>
              <a:ahLst/>
              <a:cxnLst/>
              <a:rect l="l" t="t" r="r" b="b"/>
              <a:pathLst>
                <a:path w="876" h="1146" extrusionOk="0">
                  <a:moveTo>
                    <a:pt x="607" y="0"/>
                  </a:moveTo>
                  <a:cubicBezTo>
                    <a:pt x="593" y="0"/>
                    <a:pt x="580" y="3"/>
                    <a:pt x="569" y="8"/>
                  </a:cubicBezTo>
                  <a:lnTo>
                    <a:pt x="547" y="8"/>
                  </a:lnTo>
                  <a:cubicBezTo>
                    <a:pt x="525" y="8"/>
                    <a:pt x="514" y="19"/>
                    <a:pt x="492" y="41"/>
                  </a:cubicBezTo>
                  <a:cubicBezTo>
                    <a:pt x="481" y="52"/>
                    <a:pt x="470" y="74"/>
                    <a:pt x="459" y="96"/>
                  </a:cubicBezTo>
                  <a:cubicBezTo>
                    <a:pt x="438" y="129"/>
                    <a:pt x="405" y="161"/>
                    <a:pt x="372" y="194"/>
                  </a:cubicBezTo>
                  <a:cubicBezTo>
                    <a:pt x="339" y="216"/>
                    <a:pt x="306" y="227"/>
                    <a:pt x="274" y="227"/>
                  </a:cubicBezTo>
                  <a:cubicBezTo>
                    <a:pt x="241" y="249"/>
                    <a:pt x="208" y="271"/>
                    <a:pt x="186" y="293"/>
                  </a:cubicBezTo>
                  <a:lnTo>
                    <a:pt x="164" y="325"/>
                  </a:lnTo>
                  <a:cubicBezTo>
                    <a:pt x="153" y="325"/>
                    <a:pt x="142" y="336"/>
                    <a:pt x="142" y="347"/>
                  </a:cubicBezTo>
                  <a:cubicBezTo>
                    <a:pt x="131" y="347"/>
                    <a:pt x="131" y="358"/>
                    <a:pt x="120" y="369"/>
                  </a:cubicBezTo>
                  <a:cubicBezTo>
                    <a:pt x="109" y="380"/>
                    <a:pt x="88" y="413"/>
                    <a:pt x="77" y="424"/>
                  </a:cubicBezTo>
                  <a:cubicBezTo>
                    <a:pt x="66" y="446"/>
                    <a:pt x="66" y="457"/>
                    <a:pt x="66" y="468"/>
                  </a:cubicBezTo>
                  <a:cubicBezTo>
                    <a:pt x="33" y="500"/>
                    <a:pt x="11" y="533"/>
                    <a:pt x="0" y="577"/>
                  </a:cubicBezTo>
                  <a:cubicBezTo>
                    <a:pt x="0" y="586"/>
                    <a:pt x="7" y="602"/>
                    <a:pt x="16" y="602"/>
                  </a:cubicBezTo>
                  <a:cubicBezTo>
                    <a:pt x="18" y="602"/>
                    <a:pt x="20" y="601"/>
                    <a:pt x="22" y="599"/>
                  </a:cubicBezTo>
                  <a:cubicBezTo>
                    <a:pt x="33" y="599"/>
                    <a:pt x="22" y="577"/>
                    <a:pt x="33" y="544"/>
                  </a:cubicBezTo>
                  <a:cubicBezTo>
                    <a:pt x="55" y="511"/>
                    <a:pt x="66" y="489"/>
                    <a:pt x="66" y="479"/>
                  </a:cubicBezTo>
                  <a:cubicBezTo>
                    <a:pt x="88" y="468"/>
                    <a:pt x="109" y="446"/>
                    <a:pt x="120" y="424"/>
                  </a:cubicBezTo>
                  <a:cubicBezTo>
                    <a:pt x="142" y="380"/>
                    <a:pt x="164" y="347"/>
                    <a:pt x="197" y="325"/>
                  </a:cubicBezTo>
                  <a:cubicBezTo>
                    <a:pt x="219" y="293"/>
                    <a:pt x="252" y="260"/>
                    <a:pt x="284" y="249"/>
                  </a:cubicBezTo>
                  <a:lnTo>
                    <a:pt x="339" y="249"/>
                  </a:lnTo>
                  <a:cubicBezTo>
                    <a:pt x="361" y="249"/>
                    <a:pt x="383" y="238"/>
                    <a:pt x="394" y="227"/>
                  </a:cubicBezTo>
                  <a:cubicBezTo>
                    <a:pt x="416" y="216"/>
                    <a:pt x="427" y="205"/>
                    <a:pt x="427" y="194"/>
                  </a:cubicBezTo>
                  <a:cubicBezTo>
                    <a:pt x="449" y="183"/>
                    <a:pt x="449" y="161"/>
                    <a:pt x="459" y="139"/>
                  </a:cubicBezTo>
                  <a:cubicBezTo>
                    <a:pt x="481" y="118"/>
                    <a:pt x="503" y="96"/>
                    <a:pt x="514" y="85"/>
                  </a:cubicBezTo>
                  <a:cubicBezTo>
                    <a:pt x="536" y="63"/>
                    <a:pt x="558" y="52"/>
                    <a:pt x="591" y="52"/>
                  </a:cubicBezTo>
                  <a:lnTo>
                    <a:pt x="656" y="52"/>
                  </a:lnTo>
                  <a:cubicBezTo>
                    <a:pt x="678" y="52"/>
                    <a:pt x="700" y="63"/>
                    <a:pt x="722" y="85"/>
                  </a:cubicBezTo>
                  <a:cubicBezTo>
                    <a:pt x="733" y="96"/>
                    <a:pt x="744" y="107"/>
                    <a:pt x="744" y="118"/>
                  </a:cubicBezTo>
                  <a:cubicBezTo>
                    <a:pt x="744" y="129"/>
                    <a:pt x="766" y="139"/>
                    <a:pt x="777" y="150"/>
                  </a:cubicBezTo>
                  <a:cubicBezTo>
                    <a:pt x="777" y="161"/>
                    <a:pt x="788" y="172"/>
                    <a:pt x="788" y="183"/>
                  </a:cubicBezTo>
                  <a:cubicBezTo>
                    <a:pt x="799" y="194"/>
                    <a:pt x="799" y="194"/>
                    <a:pt x="799" y="205"/>
                  </a:cubicBezTo>
                  <a:cubicBezTo>
                    <a:pt x="809" y="216"/>
                    <a:pt x="809" y="227"/>
                    <a:pt x="820" y="238"/>
                  </a:cubicBezTo>
                  <a:cubicBezTo>
                    <a:pt x="820" y="249"/>
                    <a:pt x="820" y="271"/>
                    <a:pt x="831" y="293"/>
                  </a:cubicBezTo>
                  <a:cubicBezTo>
                    <a:pt x="831" y="304"/>
                    <a:pt x="831" y="325"/>
                    <a:pt x="831" y="336"/>
                  </a:cubicBezTo>
                  <a:cubicBezTo>
                    <a:pt x="831" y="358"/>
                    <a:pt x="831" y="380"/>
                    <a:pt x="831" y="402"/>
                  </a:cubicBezTo>
                  <a:cubicBezTo>
                    <a:pt x="831" y="402"/>
                    <a:pt x="831" y="413"/>
                    <a:pt x="831" y="424"/>
                  </a:cubicBezTo>
                  <a:cubicBezTo>
                    <a:pt x="831" y="435"/>
                    <a:pt x="831" y="446"/>
                    <a:pt x="831" y="457"/>
                  </a:cubicBezTo>
                  <a:lnTo>
                    <a:pt x="820" y="489"/>
                  </a:lnTo>
                  <a:cubicBezTo>
                    <a:pt x="809" y="511"/>
                    <a:pt x="799" y="544"/>
                    <a:pt x="788" y="566"/>
                  </a:cubicBezTo>
                  <a:cubicBezTo>
                    <a:pt x="777" y="599"/>
                    <a:pt x="777" y="610"/>
                    <a:pt x="766" y="632"/>
                  </a:cubicBezTo>
                  <a:cubicBezTo>
                    <a:pt x="755" y="643"/>
                    <a:pt x="744" y="664"/>
                    <a:pt x="733" y="675"/>
                  </a:cubicBezTo>
                  <a:cubicBezTo>
                    <a:pt x="733" y="686"/>
                    <a:pt x="722" y="686"/>
                    <a:pt x="722" y="697"/>
                  </a:cubicBezTo>
                  <a:cubicBezTo>
                    <a:pt x="711" y="708"/>
                    <a:pt x="722" y="719"/>
                    <a:pt x="711" y="730"/>
                  </a:cubicBezTo>
                  <a:cubicBezTo>
                    <a:pt x="700" y="741"/>
                    <a:pt x="700" y="752"/>
                    <a:pt x="689" y="774"/>
                  </a:cubicBezTo>
                  <a:lnTo>
                    <a:pt x="678" y="785"/>
                  </a:lnTo>
                  <a:cubicBezTo>
                    <a:pt x="656" y="818"/>
                    <a:pt x="634" y="850"/>
                    <a:pt x="613" y="883"/>
                  </a:cubicBezTo>
                  <a:cubicBezTo>
                    <a:pt x="591" y="905"/>
                    <a:pt x="569" y="927"/>
                    <a:pt x="547" y="949"/>
                  </a:cubicBezTo>
                  <a:cubicBezTo>
                    <a:pt x="547" y="960"/>
                    <a:pt x="547" y="960"/>
                    <a:pt x="536" y="971"/>
                  </a:cubicBezTo>
                  <a:lnTo>
                    <a:pt x="536" y="982"/>
                  </a:lnTo>
                  <a:cubicBezTo>
                    <a:pt x="536" y="993"/>
                    <a:pt x="536" y="993"/>
                    <a:pt x="525" y="993"/>
                  </a:cubicBezTo>
                  <a:lnTo>
                    <a:pt x="492" y="1025"/>
                  </a:lnTo>
                  <a:cubicBezTo>
                    <a:pt x="481" y="1025"/>
                    <a:pt x="470" y="1036"/>
                    <a:pt x="449" y="1036"/>
                  </a:cubicBezTo>
                  <a:lnTo>
                    <a:pt x="394" y="1036"/>
                  </a:lnTo>
                  <a:cubicBezTo>
                    <a:pt x="372" y="1036"/>
                    <a:pt x="361" y="1058"/>
                    <a:pt x="350" y="1069"/>
                  </a:cubicBezTo>
                  <a:cubicBezTo>
                    <a:pt x="328" y="1080"/>
                    <a:pt x="274" y="1102"/>
                    <a:pt x="252" y="1113"/>
                  </a:cubicBezTo>
                  <a:cubicBezTo>
                    <a:pt x="242" y="1119"/>
                    <a:pt x="233" y="1122"/>
                    <a:pt x="225" y="1122"/>
                  </a:cubicBezTo>
                  <a:cubicBezTo>
                    <a:pt x="206" y="1122"/>
                    <a:pt x="191" y="1106"/>
                    <a:pt x="175" y="1091"/>
                  </a:cubicBezTo>
                  <a:cubicBezTo>
                    <a:pt x="164" y="1058"/>
                    <a:pt x="153" y="1047"/>
                    <a:pt x="142" y="1025"/>
                  </a:cubicBezTo>
                  <a:cubicBezTo>
                    <a:pt x="131" y="993"/>
                    <a:pt x="142" y="1004"/>
                    <a:pt x="131" y="993"/>
                  </a:cubicBezTo>
                  <a:cubicBezTo>
                    <a:pt x="131" y="982"/>
                    <a:pt x="131" y="982"/>
                    <a:pt x="131" y="971"/>
                  </a:cubicBezTo>
                  <a:cubicBezTo>
                    <a:pt x="131" y="960"/>
                    <a:pt x="131" y="949"/>
                    <a:pt x="131" y="949"/>
                  </a:cubicBezTo>
                  <a:lnTo>
                    <a:pt x="131" y="894"/>
                  </a:lnTo>
                  <a:cubicBezTo>
                    <a:pt x="120" y="883"/>
                    <a:pt x="120" y="872"/>
                    <a:pt x="131" y="861"/>
                  </a:cubicBezTo>
                  <a:cubicBezTo>
                    <a:pt x="120" y="829"/>
                    <a:pt x="131" y="785"/>
                    <a:pt x="142" y="763"/>
                  </a:cubicBezTo>
                  <a:cubicBezTo>
                    <a:pt x="142" y="752"/>
                    <a:pt x="142" y="730"/>
                    <a:pt x="131" y="730"/>
                  </a:cubicBezTo>
                  <a:cubicBezTo>
                    <a:pt x="120" y="730"/>
                    <a:pt x="109" y="763"/>
                    <a:pt x="109" y="785"/>
                  </a:cubicBezTo>
                  <a:cubicBezTo>
                    <a:pt x="109" y="807"/>
                    <a:pt x="109" y="829"/>
                    <a:pt x="109" y="850"/>
                  </a:cubicBezTo>
                  <a:cubicBezTo>
                    <a:pt x="99" y="872"/>
                    <a:pt x="99" y="894"/>
                    <a:pt x="109" y="916"/>
                  </a:cubicBezTo>
                  <a:cubicBezTo>
                    <a:pt x="109" y="949"/>
                    <a:pt x="120" y="982"/>
                    <a:pt x="131" y="1014"/>
                  </a:cubicBezTo>
                  <a:cubicBezTo>
                    <a:pt x="142" y="1047"/>
                    <a:pt x="153" y="1080"/>
                    <a:pt x="175" y="1113"/>
                  </a:cubicBezTo>
                  <a:lnTo>
                    <a:pt x="208" y="1135"/>
                  </a:lnTo>
                  <a:lnTo>
                    <a:pt x="219" y="1135"/>
                  </a:lnTo>
                  <a:cubicBezTo>
                    <a:pt x="230" y="1146"/>
                    <a:pt x="252" y="1146"/>
                    <a:pt x="274" y="1146"/>
                  </a:cubicBezTo>
                  <a:lnTo>
                    <a:pt x="306" y="1135"/>
                  </a:lnTo>
                  <a:cubicBezTo>
                    <a:pt x="328" y="1124"/>
                    <a:pt x="339" y="1113"/>
                    <a:pt x="350" y="1102"/>
                  </a:cubicBezTo>
                  <a:cubicBezTo>
                    <a:pt x="361" y="1102"/>
                    <a:pt x="383" y="1091"/>
                    <a:pt x="405" y="1080"/>
                  </a:cubicBezTo>
                  <a:lnTo>
                    <a:pt x="481" y="1069"/>
                  </a:lnTo>
                  <a:lnTo>
                    <a:pt x="503" y="1069"/>
                  </a:lnTo>
                  <a:cubicBezTo>
                    <a:pt x="503" y="1069"/>
                    <a:pt x="514" y="1058"/>
                    <a:pt x="514" y="1058"/>
                  </a:cubicBezTo>
                  <a:lnTo>
                    <a:pt x="525" y="1058"/>
                  </a:lnTo>
                  <a:cubicBezTo>
                    <a:pt x="547" y="1047"/>
                    <a:pt x="569" y="1025"/>
                    <a:pt x="580" y="1004"/>
                  </a:cubicBezTo>
                  <a:lnTo>
                    <a:pt x="613" y="982"/>
                  </a:lnTo>
                  <a:cubicBezTo>
                    <a:pt x="613" y="971"/>
                    <a:pt x="634" y="960"/>
                    <a:pt x="634" y="949"/>
                  </a:cubicBezTo>
                  <a:lnTo>
                    <a:pt x="656" y="916"/>
                  </a:lnTo>
                  <a:cubicBezTo>
                    <a:pt x="667" y="905"/>
                    <a:pt x="667" y="883"/>
                    <a:pt x="678" y="872"/>
                  </a:cubicBezTo>
                  <a:lnTo>
                    <a:pt x="700" y="839"/>
                  </a:lnTo>
                  <a:cubicBezTo>
                    <a:pt x="700" y="818"/>
                    <a:pt x="722" y="807"/>
                    <a:pt x="733" y="796"/>
                  </a:cubicBezTo>
                  <a:lnTo>
                    <a:pt x="744" y="763"/>
                  </a:lnTo>
                  <a:lnTo>
                    <a:pt x="744" y="741"/>
                  </a:lnTo>
                  <a:lnTo>
                    <a:pt x="755" y="730"/>
                  </a:lnTo>
                  <a:cubicBezTo>
                    <a:pt x="755" y="719"/>
                    <a:pt x="766" y="708"/>
                    <a:pt x="777" y="697"/>
                  </a:cubicBezTo>
                  <a:cubicBezTo>
                    <a:pt x="777" y="697"/>
                    <a:pt x="777" y="686"/>
                    <a:pt x="788" y="686"/>
                  </a:cubicBezTo>
                  <a:lnTo>
                    <a:pt x="788" y="675"/>
                  </a:lnTo>
                  <a:lnTo>
                    <a:pt x="799" y="675"/>
                  </a:lnTo>
                  <a:lnTo>
                    <a:pt x="820" y="664"/>
                  </a:lnTo>
                  <a:cubicBezTo>
                    <a:pt x="820" y="654"/>
                    <a:pt x="820" y="654"/>
                    <a:pt x="831" y="643"/>
                  </a:cubicBezTo>
                  <a:cubicBezTo>
                    <a:pt x="820" y="643"/>
                    <a:pt x="820" y="632"/>
                    <a:pt x="831" y="632"/>
                  </a:cubicBezTo>
                  <a:cubicBezTo>
                    <a:pt x="853" y="621"/>
                    <a:pt x="864" y="599"/>
                    <a:pt x="875" y="577"/>
                  </a:cubicBezTo>
                  <a:cubicBezTo>
                    <a:pt x="875" y="566"/>
                    <a:pt x="864" y="555"/>
                    <a:pt x="864" y="544"/>
                  </a:cubicBezTo>
                  <a:cubicBezTo>
                    <a:pt x="864" y="550"/>
                    <a:pt x="861" y="550"/>
                    <a:pt x="859" y="550"/>
                  </a:cubicBezTo>
                  <a:cubicBezTo>
                    <a:pt x="856" y="550"/>
                    <a:pt x="853" y="550"/>
                    <a:pt x="853" y="555"/>
                  </a:cubicBezTo>
                  <a:cubicBezTo>
                    <a:pt x="853" y="533"/>
                    <a:pt x="853" y="511"/>
                    <a:pt x="853" y="489"/>
                  </a:cubicBezTo>
                  <a:cubicBezTo>
                    <a:pt x="864" y="468"/>
                    <a:pt x="853" y="468"/>
                    <a:pt x="864" y="457"/>
                  </a:cubicBezTo>
                  <a:cubicBezTo>
                    <a:pt x="864" y="446"/>
                    <a:pt x="864" y="435"/>
                    <a:pt x="864" y="424"/>
                  </a:cubicBezTo>
                  <a:lnTo>
                    <a:pt x="864" y="358"/>
                  </a:lnTo>
                  <a:lnTo>
                    <a:pt x="864" y="347"/>
                  </a:lnTo>
                  <a:cubicBezTo>
                    <a:pt x="864" y="336"/>
                    <a:pt x="864" y="336"/>
                    <a:pt x="864" y="336"/>
                  </a:cubicBezTo>
                  <a:cubicBezTo>
                    <a:pt x="864" y="282"/>
                    <a:pt x="853" y="227"/>
                    <a:pt x="831" y="172"/>
                  </a:cubicBezTo>
                  <a:cubicBezTo>
                    <a:pt x="831" y="139"/>
                    <a:pt x="809" y="96"/>
                    <a:pt x="788" y="63"/>
                  </a:cubicBezTo>
                  <a:lnTo>
                    <a:pt x="755" y="52"/>
                  </a:lnTo>
                  <a:lnTo>
                    <a:pt x="744" y="41"/>
                  </a:lnTo>
                  <a:lnTo>
                    <a:pt x="733" y="41"/>
                  </a:lnTo>
                  <a:cubicBezTo>
                    <a:pt x="711" y="30"/>
                    <a:pt x="678" y="8"/>
                    <a:pt x="645" y="8"/>
                  </a:cubicBezTo>
                  <a:cubicBezTo>
                    <a:pt x="634" y="3"/>
                    <a:pt x="621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8" name="Google Shape;2178;p15"/>
            <p:cNvGrpSpPr/>
            <p:nvPr/>
          </p:nvGrpSpPr>
          <p:grpSpPr>
            <a:xfrm rot="10800000">
              <a:off x="59625" y="23913"/>
              <a:ext cx="146025" cy="127275"/>
              <a:chOff x="4316575" y="4989963"/>
              <a:chExt cx="146025" cy="127275"/>
            </a:xfrm>
          </p:grpSpPr>
          <p:sp>
            <p:nvSpPr>
              <p:cNvPr id="2179" name="Google Shape;2179;p15"/>
              <p:cNvSpPr/>
              <p:nvPr/>
            </p:nvSpPr>
            <p:spPr>
              <a:xfrm>
                <a:off x="4374800" y="4994713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1" y="0"/>
                    </a:moveTo>
                    <a:lnTo>
                      <a:pt x="12" y="11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15"/>
              <p:cNvSpPr/>
              <p:nvPr/>
            </p:nvSpPr>
            <p:spPr>
              <a:xfrm>
                <a:off x="4316575" y="4989963"/>
                <a:ext cx="146025" cy="127275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5091" extrusionOk="0">
                    <a:moveTo>
                      <a:pt x="2417" y="376"/>
                    </a:moveTo>
                    <a:cubicBezTo>
                      <a:pt x="2461" y="431"/>
                      <a:pt x="2516" y="475"/>
                      <a:pt x="2592" y="486"/>
                    </a:cubicBezTo>
                    <a:cubicBezTo>
                      <a:pt x="2658" y="497"/>
                      <a:pt x="2723" y="519"/>
                      <a:pt x="2800" y="540"/>
                    </a:cubicBezTo>
                    <a:cubicBezTo>
                      <a:pt x="2866" y="562"/>
                      <a:pt x="2964" y="573"/>
                      <a:pt x="3030" y="595"/>
                    </a:cubicBezTo>
                    <a:cubicBezTo>
                      <a:pt x="3172" y="628"/>
                      <a:pt x="3292" y="661"/>
                      <a:pt x="3423" y="704"/>
                    </a:cubicBezTo>
                    <a:cubicBezTo>
                      <a:pt x="3762" y="836"/>
                      <a:pt x="4091" y="1011"/>
                      <a:pt x="4375" y="1240"/>
                    </a:cubicBezTo>
                    <a:cubicBezTo>
                      <a:pt x="4473" y="1306"/>
                      <a:pt x="4561" y="1393"/>
                      <a:pt x="4637" y="1470"/>
                    </a:cubicBezTo>
                    <a:lnTo>
                      <a:pt x="4659" y="1492"/>
                    </a:lnTo>
                    <a:cubicBezTo>
                      <a:pt x="4769" y="1612"/>
                      <a:pt x="4878" y="1733"/>
                      <a:pt x="4966" y="1853"/>
                    </a:cubicBezTo>
                    <a:cubicBezTo>
                      <a:pt x="4998" y="1897"/>
                      <a:pt x="5042" y="1951"/>
                      <a:pt x="5075" y="2006"/>
                    </a:cubicBezTo>
                    <a:cubicBezTo>
                      <a:pt x="5108" y="2061"/>
                      <a:pt x="5141" y="2115"/>
                      <a:pt x="5141" y="2126"/>
                    </a:cubicBezTo>
                    <a:cubicBezTo>
                      <a:pt x="5152" y="2159"/>
                      <a:pt x="5239" y="2323"/>
                      <a:pt x="5250" y="2356"/>
                    </a:cubicBezTo>
                    <a:cubicBezTo>
                      <a:pt x="5294" y="2454"/>
                      <a:pt x="5337" y="2564"/>
                      <a:pt x="5359" y="2662"/>
                    </a:cubicBezTo>
                    <a:cubicBezTo>
                      <a:pt x="5370" y="2739"/>
                      <a:pt x="5381" y="2815"/>
                      <a:pt x="5370" y="2881"/>
                    </a:cubicBezTo>
                    <a:cubicBezTo>
                      <a:pt x="5381" y="2947"/>
                      <a:pt x="5381" y="3045"/>
                      <a:pt x="5359" y="3133"/>
                    </a:cubicBezTo>
                    <a:cubicBezTo>
                      <a:pt x="5348" y="3231"/>
                      <a:pt x="5327" y="3318"/>
                      <a:pt x="5316" y="3384"/>
                    </a:cubicBezTo>
                    <a:cubicBezTo>
                      <a:pt x="5305" y="3439"/>
                      <a:pt x="5283" y="3483"/>
                      <a:pt x="5272" y="3537"/>
                    </a:cubicBezTo>
                    <a:lnTo>
                      <a:pt x="5261" y="3559"/>
                    </a:lnTo>
                    <a:cubicBezTo>
                      <a:pt x="5239" y="3592"/>
                      <a:pt x="5228" y="3625"/>
                      <a:pt x="5217" y="3658"/>
                    </a:cubicBezTo>
                    <a:cubicBezTo>
                      <a:pt x="5009" y="4073"/>
                      <a:pt x="4627" y="4379"/>
                      <a:pt x="4178" y="4609"/>
                    </a:cubicBezTo>
                    <a:lnTo>
                      <a:pt x="4091" y="4653"/>
                    </a:lnTo>
                    <a:cubicBezTo>
                      <a:pt x="4091" y="4653"/>
                      <a:pt x="4091" y="4675"/>
                      <a:pt x="4112" y="4675"/>
                    </a:cubicBezTo>
                    <a:lnTo>
                      <a:pt x="4058" y="4740"/>
                    </a:lnTo>
                    <a:cubicBezTo>
                      <a:pt x="3981" y="4740"/>
                      <a:pt x="3894" y="4740"/>
                      <a:pt x="3817" y="4718"/>
                    </a:cubicBezTo>
                    <a:cubicBezTo>
                      <a:pt x="3752" y="4707"/>
                      <a:pt x="3686" y="4707"/>
                      <a:pt x="3620" y="4707"/>
                    </a:cubicBezTo>
                    <a:cubicBezTo>
                      <a:pt x="3598" y="4707"/>
                      <a:pt x="3577" y="4697"/>
                      <a:pt x="3555" y="4697"/>
                    </a:cubicBezTo>
                    <a:cubicBezTo>
                      <a:pt x="3547" y="4693"/>
                      <a:pt x="3538" y="4692"/>
                      <a:pt x="3527" y="4692"/>
                    </a:cubicBezTo>
                    <a:cubicBezTo>
                      <a:pt x="3505" y="4692"/>
                      <a:pt x="3478" y="4697"/>
                      <a:pt x="3456" y="4697"/>
                    </a:cubicBezTo>
                    <a:cubicBezTo>
                      <a:pt x="3423" y="4697"/>
                      <a:pt x="3423" y="4675"/>
                      <a:pt x="3402" y="4675"/>
                    </a:cubicBezTo>
                    <a:cubicBezTo>
                      <a:pt x="3358" y="4675"/>
                      <a:pt x="3314" y="4664"/>
                      <a:pt x="3270" y="4653"/>
                    </a:cubicBezTo>
                    <a:cubicBezTo>
                      <a:pt x="3227" y="4642"/>
                      <a:pt x="3183" y="4631"/>
                      <a:pt x="3139" y="4620"/>
                    </a:cubicBezTo>
                    <a:lnTo>
                      <a:pt x="3095" y="4609"/>
                    </a:lnTo>
                    <a:cubicBezTo>
                      <a:pt x="2975" y="4609"/>
                      <a:pt x="2855" y="4598"/>
                      <a:pt x="2734" y="4587"/>
                    </a:cubicBezTo>
                    <a:cubicBezTo>
                      <a:pt x="2658" y="4576"/>
                      <a:pt x="2603" y="4565"/>
                      <a:pt x="2548" y="4554"/>
                    </a:cubicBezTo>
                    <a:cubicBezTo>
                      <a:pt x="2516" y="4554"/>
                      <a:pt x="2483" y="4532"/>
                      <a:pt x="2450" y="4522"/>
                    </a:cubicBezTo>
                    <a:lnTo>
                      <a:pt x="2330" y="4467"/>
                    </a:lnTo>
                    <a:cubicBezTo>
                      <a:pt x="2242" y="4434"/>
                      <a:pt x="2100" y="4347"/>
                      <a:pt x="2023" y="4314"/>
                    </a:cubicBezTo>
                    <a:cubicBezTo>
                      <a:pt x="1881" y="4237"/>
                      <a:pt x="1805" y="4204"/>
                      <a:pt x="1663" y="4128"/>
                    </a:cubicBezTo>
                    <a:cubicBezTo>
                      <a:pt x="1367" y="3953"/>
                      <a:pt x="1105" y="3723"/>
                      <a:pt x="886" y="3450"/>
                    </a:cubicBezTo>
                    <a:cubicBezTo>
                      <a:pt x="831" y="3384"/>
                      <a:pt x="788" y="3308"/>
                      <a:pt x="744" y="3231"/>
                    </a:cubicBezTo>
                    <a:cubicBezTo>
                      <a:pt x="678" y="3100"/>
                      <a:pt x="645" y="2990"/>
                      <a:pt x="580" y="2881"/>
                    </a:cubicBezTo>
                    <a:cubicBezTo>
                      <a:pt x="514" y="2772"/>
                      <a:pt x="481" y="2662"/>
                      <a:pt x="470" y="2542"/>
                    </a:cubicBezTo>
                    <a:cubicBezTo>
                      <a:pt x="459" y="2323"/>
                      <a:pt x="470" y="2115"/>
                      <a:pt x="514" y="1908"/>
                    </a:cubicBezTo>
                    <a:cubicBezTo>
                      <a:pt x="602" y="1579"/>
                      <a:pt x="788" y="1284"/>
                      <a:pt x="1039" y="1043"/>
                    </a:cubicBezTo>
                    <a:cubicBezTo>
                      <a:pt x="1072" y="1011"/>
                      <a:pt x="1116" y="978"/>
                      <a:pt x="1159" y="945"/>
                    </a:cubicBezTo>
                    <a:lnTo>
                      <a:pt x="1225" y="890"/>
                    </a:lnTo>
                    <a:lnTo>
                      <a:pt x="1280" y="847"/>
                    </a:lnTo>
                    <a:cubicBezTo>
                      <a:pt x="1356" y="781"/>
                      <a:pt x="1455" y="737"/>
                      <a:pt x="1564" y="726"/>
                    </a:cubicBezTo>
                    <a:cubicBezTo>
                      <a:pt x="1673" y="704"/>
                      <a:pt x="1805" y="694"/>
                      <a:pt x="1958" y="661"/>
                    </a:cubicBezTo>
                    <a:lnTo>
                      <a:pt x="1925" y="661"/>
                    </a:lnTo>
                    <a:cubicBezTo>
                      <a:pt x="1903" y="650"/>
                      <a:pt x="1881" y="650"/>
                      <a:pt x="1848" y="639"/>
                    </a:cubicBezTo>
                    <a:cubicBezTo>
                      <a:pt x="1810" y="633"/>
                      <a:pt x="1772" y="631"/>
                      <a:pt x="1734" y="631"/>
                    </a:cubicBezTo>
                    <a:cubicBezTo>
                      <a:pt x="1695" y="631"/>
                      <a:pt x="1657" y="633"/>
                      <a:pt x="1619" y="639"/>
                    </a:cubicBezTo>
                    <a:cubicBezTo>
                      <a:pt x="1553" y="639"/>
                      <a:pt x="1498" y="650"/>
                      <a:pt x="1444" y="672"/>
                    </a:cubicBezTo>
                    <a:lnTo>
                      <a:pt x="1389" y="672"/>
                    </a:lnTo>
                    <a:cubicBezTo>
                      <a:pt x="1367" y="650"/>
                      <a:pt x="1345" y="639"/>
                      <a:pt x="1323" y="628"/>
                    </a:cubicBezTo>
                    <a:cubicBezTo>
                      <a:pt x="1313" y="617"/>
                      <a:pt x="1302" y="606"/>
                      <a:pt x="1302" y="595"/>
                    </a:cubicBezTo>
                    <a:cubicBezTo>
                      <a:pt x="1269" y="595"/>
                      <a:pt x="1291" y="573"/>
                      <a:pt x="1258" y="573"/>
                    </a:cubicBezTo>
                    <a:cubicBezTo>
                      <a:pt x="1269" y="551"/>
                      <a:pt x="1280" y="529"/>
                      <a:pt x="1302" y="497"/>
                    </a:cubicBezTo>
                    <a:cubicBezTo>
                      <a:pt x="1374" y="481"/>
                      <a:pt x="1446" y="470"/>
                      <a:pt x="1522" y="470"/>
                    </a:cubicBezTo>
                    <a:cubicBezTo>
                      <a:pt x="1550" y="470"/>
                      <a:pt x="1579" y="472"/>
                      <a:pt x="1608" y="475"/>
                    </a:cubicBezTo>
                    <a:cubicBezTo>
                      <a:pt x="1684" y="486"/>
                      <a:pt x="1772" y="486"/>
                      <a:pt x="1848" y="497"/>
                    </a:cubicBezTo>
                    <a:lnTo>
                      <a:pt x="1936" y="529"/>
                    </a:lnTo>
                    <a:cubicBezTo>
                      <a:pt x="1969" y="529"/>
                      <a:pt x="2013" y="540"/>
                      <a:pt x="2056" y="551"/>
                    </a:cubicBezTo>
                    <a:cubicBezTo>
                      <a:pt x="2089" y="562"/>
                      <a:pt x="2089" y="573"/>
                      <a:pt x="2111" y="573"/>
                    </a:cubicBezTo>
                    <a:lnTo>
                      <a:pt x="2155" y="595"/>
                    </a:lnTo>
                    <a:cubicBezTo>
                      <a:pt x="2209" y="573"/>
                      <a:pt x="2253" y="540"/>
                      <a:pt x="2297" y="508"/>
                    </a:cubicBezTo>
                    <a:cubicBezTo>
                      <a:pt x="2341" y="475"/>
                      <a:pt x="2384" y="431"/>
                      <a:pt x="2417" y="376"/>
                    </a:cubicBezTo>
                    <a:close/>
                    <a:moveTo>
                      <a:pt x="2627" y="0"/>
                    </a:moveTo>
                    <a:cubicBezTo>
                      <a:pt x="2601" y="0"/>
                      <a:pt x="2575" y="2"/>
                      <a:pt x="2548" y="4"/>
                    </a:cubicBezTo>
                    <a:cubicBezTo>
                      <a:pt x="2505" y="4"/>
                      <a:pt x="2450" y="4"/>
                      <a:pt x="2406" y="15"/>
                    </a:cubicBezTo>
                    <a:cubicBezTo>
                      <a:pt x="2362" y="37"/>
                      <a:pt x="2341" y="81"/>
                      <a:pt x="2341" y="125"/>
                    </a:cubicBezTo>
                    <a:cubicBezTo>
                      <a:pt x="2341" y="147"/>
                      <a:pt x="2341" y="169"/>
                      <a:pt x="2341" y="190"/>
                    </a:cubicBezTo>
                    <a:lnTo>
                      <a:pt x="2341" y="212"/>
                    </a:lnTo>
                    <a:cubicBezTo>
                      <a:pt x="2341" y="212"/>
                      <a:pt x="2330" y="212"/>
                      <a:pt x="2330" y="201"/>
                    </a:cubicBezTo>
                    <a:lnTo>
                      <a:pt x="2319" y="190"/>
                    </a:lnTo>
                    <a:cubicBezTo>
                      <a:pt x="2264" y="158"/>
                      <a:pt x="2209" y="147"/>
                      <a:pt x="2155" y="147"/>
                    </a:cubicBezTo>
                    <a:cubicBezTo>
                      <a:pt x="2122" y="141"/>
                      <a:pt x="2089" y="138"/>
                      <a:pt x="2058" y="138"/>
                    </a:cubicBezTo>
                    <a:cubicBezTo>
                      <a:pt x="2026" y="138"/>
                      <a:pt x="1996" y="141"/>
                      <a:pt x="1969" y="147"/>
                    </a:cubicBezTo>
                    <a:cubicBezTo>
                      <a:pt x="1805" y="201"/>
                      <a:pt x="1641" y="245"/>
                      <a:pt x="1477" y="278"/>
                    </a:cubicBezTo>
                    <a:cubicBezTo>
                      <a:pt x="1356" y="300"/>
                      <a:pt x="1258" y="333"/>
                      <a:pt x="1148" y="376"/>
                    </a:cubicBezTo>
                    <a:cubicBezTo>
                      <a:pt x="1094" y="398"/>
                      <a:pt x="1039" y="431"/>
                      <a:pt x="995" y="464"/>
                    </a:cubicBezTo>
                    <a:cubicBezTo>
                      <a:pt x="941" y="497"/>
                      <a:pt x="897" y="529"/>
                      <a:pt x="853" y="573"/>
                    </a:cubicBezTo>
                    <a:cubicBezTo>
                      <a:pt x="744" y="683"/>
                      <a:pt x="667" y="814"/>
                      <a:pt x="569" y="923"/>
                    </a:cubicBezTo>
                    <a:cubicBezTo>
                      <a:pt x="470" y="1043"/>
                      <a:pt x="383" y="1175"/>
                      <a:pt x="295" y="1317"/>
                    </a:cubicBezTo>
                    <a:cubicBezTo>
                      <a:pt x="164" y="1525"/>
                      <a:pt x="77" y="1765"/>
                      <a:pt x="44" y="2017"/>
                    </a:cubicBezTo>
                    <a:cubicBezTo>
                      <a:pt x="0" y="2290"/>
                      <a:pt x="22" y="2564"/>
                      <a:pt x="88" y="2837"/>
                    </a:cubicBezTo>
                    <a:cubicBezTo>
                      <a:pt x="164" y="3100"/>
                      <a:pt x="284" y="3362"/>
                      <a:pt x="448" y="3592"/>
                    </a:cubicBezTo>
                    <a:cubicBezTo>
                      <a:pt x="667" y="3876"/>
                      <a:pt x="930" y="4128"/>
                      <a:pt x="1225" y="4325"/>
                    </a:cubicBezTo>
                    <a:cubicBezTo>
                      <a:pt x="1433" y="4467"/>
                      <a:pt x="1652" y="4587"/>
                      <a:pt x="1870" y="4697"/>
                    </a:cubicBezTo>
                    <a:cubicBezTo>
                      <a:pt x="1980" y="4751"/>
                      <a:pt x="2100" y="4795"/>
                      <a:pt x="2209" y="4839"/>
                    </a:cubicBezTo>
                    <a:cubicBezTo>
                      <a:pt x="2264" y="4861"/>
                      <a:pt x="2341" y="4893"/>
                      <a:pt x="2406" y="4904"/>
                    </a:cubicBezTo>
                    <a:cubicBezTo>
                      <a:pt x="2472" y="4926"/>
                      <a:pt x="2537" y="4937"/>
                      <a:pt x="2603" y="4948"/>
                    </a:cubicBezTo>
                    <a:cubicBezTo>
                      <a:pt x="2855" y="4981"/>
                      <a:pt x="3106" y="4992"/>
                      <a:pt x="3358" y="4992"/>
                    </a:cubicBezTo>
                    <a:cubicBezTo>
                      <a:pt x="3467" y="4992"/>
                      <a:pt x="3577" y="5003"/>
                      <a:pt x="3686" y="5025"/>
                    </a:cubicBezTo>
                    <a:cubicBezTo>
                      <a:pt x="3708" y="5025"/>
                      <a:pt x="3730" y="5025"/>
                      <a:pt x="3752" y="5036"/>
                    </a:cubicBezTo>
                    <a:lnTo>
                      <a:pt x="3784" y="5036"/>
                    </a:lnTo>
                    <a:lnTo>
                      <a:pt x="3806" y="5047"/>
                    </a:lnTo>
                    <a:lnTo>
                      <a:pt x="3883" y="5068"/>
                    </a:lnTo>
                    <a:lnTo>
                      <a:pt x="3916" y="5079"/>
                    </a:lnTo>
                    <a:lnTo>
                      <a:pt x="3937" y="5090"/>
                    </a:lnTo>
                    <a:lnTo>
                      <a:pt x="3948" y="5079"/>
                    </a:lnTo>
                    <a:lnTo>
                      <a:pt x="4025" y="5057"/>
                    </a:lnTo>
                    <a:lnTo>
                      <a:pt x="4091" y="5025"/>
                    </a:lnTo>
                    <a:lnTo>
                      <a:pt x="4123" y="5014"/>
                    </a:lnTo>
                    <a:lnTo>
                      <a:pt x="4145" y="5003"/>
                    </a:lnTo>
                    <a:cubicBezTo>
                      <a:pt x="4375" y="4915"/>
                      <a:pt x="4605" y="4795"/>
                      <a:pt x="4812" y="4653"/>
                    </a:cubicBezTo>
                    <a:cubicBezTo>
                      <a:pt x="5053" y="4478"/>
                      <a:pt x="5283" y="4270"/>
                      <a:pt x="5469" y="4029"/>
                    </a:cubicBezTo>
                    <a:cubicBezTo>
                      <a:pt x="5480" y="4018"/>
                      <a:pt x="5491" y="4008"/>
                      <a:pt x="5502" y="3986"/>
                    </a:cubicBezTo>
                    <a:cubicBezTo>
                      <a:pt x="5600" y="3854"/>
                      <a:pt x="5666" y="3712"/>
                      <a:pt x="5709" y="3559"/>
                    </a:cubicBezTo>
                    <a:cubicBezTo>
                      <a:pt x="5808" y="3264"/>
                      <a:pt x="5841" y="2958"/>
                      <a:pt x="5797" y="2651"/>
                    </a:cubicBezTo>
                    <a:cubicBezTo>
                      <a:pt x="5742" y="2301"/>
                      <a:pt x="5611" y="1973"/>
                      <a:pt x="5403" y="1689"/>
                    </a:cubicBezTo>
                    <a:cubicBezTo>
                      <a:pt x="5009" y="1153"/>
                      <a:pt x="4484" y="726"/>
                      <a:pt x="3872" y="453"/>
                    </a:cubicBezTo>
                    <a:cubicBezTo>
                      <a:pt x="3544" y="267"/>
                      <a:pt x="3194" y="125"/>
                      <a:pt x="2833" y="26"/>
                    </a:cubicBezTo>
                    <a:cubicBezTo>
                      <a:pt x="2769" y="10"/>
                      <a:pt x="2699" y="0"/>
                      <a:pt x="26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15"/>
              <p:cNvSpPr/>
              <p:nvPr/>
            </p:nvSpPr>
            <p:spPr>
              <a:xfrm>
                <a:off x="4346925" y="5060488"/>
                <a:ext cx="72475" cy="48000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1920" extrusionOk="0">
                    <a:moveTo>
                      <a:pt x="33" y="0"/>
                    </a:moveTo>
                    <a:cubicBezTo>
                      <a:pt x="29" y="0"/>
                      <a:pt x="26" y="2"/>
                      <a:pt x="22" y="5"/>
                    </a:cubicBezTo>
                    <a:cubicBezTo>
                      <a:pt x="0" y="27"/>
                      <a:pt x="55" y="93"/>
                      <a:pt x="88" y="147"/>
                    </a:cubicBezTo>
                    <a:cubicBezTo>
                      <a:pt x="131" y="202"/>
                      <a:pt x="164" y="246"/>
                      <a:pt x="186" y="268"/>
                    </a:cubicBezTo>
                    <a:cubicBezTo>
                      <a:pt x="186" y="312"/>
                      <a:pt x="230" y="366"/>
                      <a:pt x="252" y="399"/>
                    </a:cubicBezTo>
                    <a:cubicBezTo>
                      <a:pt x="306" y="476"/>
                      <a:pt x="350" y="541"/>
                      <a:pt x="394" y="618"/>
                    </a:cubicBezTo>
                    <a:cubicBezTo>
                      <a:pt x="438" y="705"/>
                      <a:pt x="492" y="782"/>
                      <a:pt x="525" y="847"/>
                    </a:cubicBezTo>
                    <a:cubicBezTo>
                      <a:pt x="536" y="869"/>
                      <a:pt x="547" y="902"/>
                      <a:pt x="558" y="924"/>
                    </a:cubicBezTo>
                    <a:cubicBezTo>
                      <a:pt x="558" y="935"/>
                      <a:pt x="569" y="935"/>
                      <a:pt x="569" y="946"/>
                    </a:cubicBezTo>
                    <a:cubicBezTo>
                      <a:pt x="591" y="990"/>
                      <a:pt x="602" y="1033"/>
                      <a:pt x="613" y="1066"/>
                    </a:cubicBezTo>
                    <a:cubicBezTo>
                      <a:pt x="624" y="1088"/>
                      <a:pt x="645" y="1110"/>
                      <a:pt x="656" y="1132"/>
                    </a:cubicBezTo>
                    <a:cubicBezTo>
                      <a:pt x="700" y="1165"/>
                      <a:pt x="733" y="1197"/>
                      <a:pt x="766" y="1219"/>
                    </a:cubicBezTo>
                    <a:cubicBezTo>
                      <a:pt x="809" y="1263"/>
                      <a:pt x="842" y="1307"/>
                      <a:pt x="897" y="1351"/>
                    </a:cubicBezTo>
                    <a:cubicBezTo>
                      <a:pt x="952" y="1394"/>
                      <a:pt x="1006" y="1427"/>
                      <a:pt x="1061" y="1471"/>
                    </a:cubicBezTo>
                    <a:cubicBezTo>
                      <a:pt x="1072" y="1482"/>
                      <a:pt x="1083" y="1493"/>
                      <a:pt x="1094" y="1504"/>
                    </a:cubicBezTo>
                    <a:cubicBezTo>
                      <a:pt x="1105" y="1504"/>
                      <a:pt x="1127" y="1515"/>
                      <a:pt x="1138" y="1515"/>
                    </a:cubicBezTo>
                    <a:cubicBezTo>
                      <a:pt x="1159" y="1526"/>
                      <a:pt x="1181" y="1547"/>
                      <a:pt x="1192" y="1558"/>
                    </a:cubicBezTo>
                    <a:cubicBezTo>
                      <a:pt x="1258" y="1591"/>
                      <a:pt x="1334" y="1624"/>
                      <a:pt x="1367" y="1646"/>
                    </a:cubicBezTo>
                    <a:cubicBezTo>
                      <a:pt x="1411" y="1668"/>
                      <a:pt x="1433" y="1690"/>
                      <a:pt x="1466" y="1701"/>
                    </a:cubicBezTo>
                    <a:cubicBezTo>
                      <a:pt x="1498" y="1711"/>
                      <a:pt x="1531" y="1722"/>
                      <a:pt x="1564" y="1733"/>
                    </a:cubicBezTo>
                    <a:cubicBezTo>
                      <a:pt x="1597" y="1744"/>
                      <a:pt x="1641" y="1755"/>
                      <a:pt x="1673" y="1766"/>
                    </a:cubicBezTo>
                    <a:cubicBezTo>
                      <a:pt x="1695" y="1766"/>
                      <a:pt x="1772" y="1766"/>
                      <a:pt x="1805" y="1777"/>
                    </a:cubicBezTo>
                    <a:cubicBezTo>
                      <a:pt x="1848" y="1788"/>
                      <a:pt x="1859" y="1788"/>
                      <a:pt x="1881" y="1788"/>
                    </a:cubicBezTo>
                    <a:lnTo>
                      <a:pt x="1936" y="1799"/>
                    </a:lnTo>
                    <a:cubicBezTo>
                      <a:pt x="1969" y="1810"/>
                      <a:pt x="2013" y="1821"/>
                      <a:pt x="2056" y="1832"/>
                    </a:cubicBezTo>
                    <a:cubicBezTo>
                      <a:pt x="2100" y="1843"/>
                      <a:pt x="2155" y="1854"/>
                      <a:pt x="2198" y="1854"/>
                    </a:cubicBezTo>
                    <a:cubicBezTo>
                      <a:pt x="2220" y="1854"/>
                      <a:pt x="2231" y="1865"/>
                      <a:pt x="2253" y="1865"/>
                    </a:cubicBezTo>
                    <a:cubicBezTo>
                      <a:pt x="2257" y="1868"/>
                      <a:pt x="2265" y="1869"/>
                      <a:pt x="2276" y="1869"/>
                    </a:cubicBezTo>
                    <a:cubicBezTo>
                      <a:pt x="2298" y="1869"/>
                      <a:pt x="2330" y="1865"/>
                      <a:pt x="2352" y="1865"/>
                    </a:cubicBezTo>
                    <a:cubicBezTo>
                      <a:pt x="2373" y="1865"/>
                      <a:pt x="2395" y="1876"/>
                      <a:pt x="2417" y="1886"/>
                    </a:cubicBezTo>
                    <a:cubicBezTo>
                      <a:pt x="2483" y="1886"/>
                      <a:pt x="2548" y="1886"/>
                      <a:pt x="2614" y="1897"/>
                    </a:cubicBezTo>
                    <a:cubicBezTo>
                      <a:pt x="2691" y="1919"/>
                      <a:pt x="2767" y="1919"/>
                      <a:pt x="2855" y="1919"/>
                    </a:cubicBezTo>
                    <a:lnTo>
                      <a:pt x="2898" y="1843"/>
                    </a:lnTo>
                    <a:cubicBezTo>
                      <a:pt x="2877" y="1843"/>
                      <a:pt x="2888" y="1832"/>
                      <a:pt x="2888" y="1821"/>
                    </a:cubicBezTo>
                    <a:lnTo>
                      <a:pt x="2877" y="1821"/>
                    </a:lnTo>
                    <a:cubicBezTo>
                      <a:pt x="2866" y="1810"/>
                      <a:pt x="2855" y="1799"/>
                      <a:pt x="2855" y="1788"/>
                    </a:cubicBezTo>
                    <a:cubicBezTo>
                      <a:pt x="2833" y="1766"/>
                      <a:pt x="2822" y="1744"/>
                      <a:pt x="2811" y="1722"/>
                    </a:cubicBezTo>
                    <a:lnTo>
                      <a:pt x="2767" y="1722"/>
                    </a:lnTo>
                    <a:cubicBezTo>
                      <a:pt x="2727" y="1738"/>
                      <a:pt x="2687" y="1749"/>
                      <a:pt x="2647" y="1749"/>
                    </a:cubicBezTo>
                    <a:cubicBezTo>
                      <a:pt x="2632" y="1749"/>
                      <a:pt x="2618" y="1747"/>
                      <a:pt x="2603" y="1744"/>
                    </a:cubicBezTo>
                    <a:cubicBezTo>
                      <a:pt x="2542" y="1744"/>
                      <a:pt x="2488" y="1758"/>
                      <a:pt x="2435" y="1758"/>
                    </a:cubicBezTo>
                    <a:cubicBezTo>
                      <a:pt x="2422" y="1758"/>
                      <a:pt x="2408" y="1757"/>
                      <a:pt x="2395" y="1755"/>
                    </a:cubicBezTo>
                    <a:cubicBezTo>
                      <a:pt x="2373" y="1755"/>
                      <a:pt x="2352" y="1744"/>
                      <a:pt x="2330" y="1744"/>
                    </a:cubicBezTo>
                    <a:lnTo>
                      <a:pt x="2242" y="1744"/>
                    </a:lnTo>
                    <a:cubicBezTo>
                      <a:pt x="2198" y="1744"/>
                      <a:pt x="2155" y="1733"/>
                      <a:pt x="2122" y="1722"/>
                    </a:cubicBezTo>
                    <a:cubicBezTo>
                      <a:pt x="2111" y="1722"/>
                      <a:pt x="2089" y="1711"/>
                      <a:pt x="2078" y="1711"/>
                    </a:cubicBezTo>
                    <a:lnTo>
                      <a:pt x="2045" y="1711"/>
                    </a:lnTo>
                    <a:cubicBezTo>
                      <a:pt x="1936" y="1701"/>
                      <a:pt x="1827" y="1679"/>
                      <a:pt x="1717" y="1635"/>
                    </a:cubicBezTo>
                    <a:cubicBezTo>
                      <a:pt x="1641" y="1613"/>
                      <a:pt x="1586" y="1558"/>
                      <a:pt x="1509" y="1536"/>
                    </a:cubicBezTo>
                    <a:lnTo>
                      <a:pt x="1422" y="1536"/>
                    </a:lnTo>
                    <a:cubicBezTo>
                      <a:pt x="1400" y="1536"/>
                      <a:pt x="1411" y="1526"/>
                      <a:pt x="1400" y="1526"/>
                    </a:cubicBezTo>
                    <a:lnTo>
                      <a:pt x="1389" y="1526"/>
                    </a:lnTo>
                    <a:cubicBezTo>
                      <a:pt x="1334" y="1504"/>
                      <a:pt x="1280" y="1471"/>
                      <a:pt x="1225" y="1438"/>
                    </a:cubicBezTo>
                    <a:cubicBezTo>
                      <a:pt x="1181" y="1416"/>
                      <a:pt x="1148" y="1394"/>
                      <a:pt x="1105" y="1372"/>
                    </a:cubicBezTo>
                    <a:cubicBezTo>
                      <a:pt x="1094" y="1362"/>
                      <a:pt x="1094" y="1351"/>
                      <a:pt x="1083" y="1329"/>
                    </a:cubicBezTo>
                    <a:lnTo>
                      <a:pt x="995" y="1274"/>
                    </a:lnTo>
                    <a:cubicBezTo>
                      <a:pt x="963" y="1241"/>
                      <a:pt x="908" y="1230"/>
                      <a:pt x="875" y="1208"/>
                    </a:cubicBezTo>
                    <a:cubicBezTo>
                      <a:pt x="799" y="1143"/>
                      <a:pt x="744" y="1077"/>
                      <a:pt x="689" y="1001"/>
                    </a:cubicBezTo>
                    <a:cubicBezTo>
                      <a:pt x="645" y="935"/>
                      <a:pt x="602" y="869"/>
                      <a:pt x="569" y="793"/>
                    </a:cubicBezTo>
                    <a:cubicBezTo>
                      <a:pt x="536" y="738"/>
                      <a:pt x="492" y="683"/>
                      <a:pt x="470" y="618"/>
                    </a:cubicBezTo>
                    <a:cubicBezTo>
                      <a:pt x="459" y="596"/>
                      <a:pt x="449" y="585"/>
                      <a:pt x="427" y="563"/>
                    </a:cubicBezTo>
                    <a:cubicBezTo>
                      <a:pt x="416" y="541"/>
                      <a:pt x="416" y="519"/>
                      <a:pt x="405" y="497"/>
                    </a:cubicBezTo>
                    <a:cubicBezTo>
                      <a:pt x="394" y="476"/>
                      <a:pt x="372" y="465"/>
                      <a:pt x="361" y="443"/>
                    </a:cubicBezTo>
                    <a:cubicBezTo>
                      <a:pt x="339" y="421"/>
                      <a:pt x="317" y="355"/>
                      <a:pt x="295" y="322"/>
                    </a:cubicBezTo>
                    <a:cubicBezTo>
                      <a:pt x="263" y="279"/>
                      <a:pt x="252" y="279"/>
                      <a:pt x="241" y="257"/>
                    </a:cubicBezTo>
                    <a:cubicBezTo>
                      <a:pt x="186" y="180"/>
                      <a:pt x="142" y="104"/>
                      <a:pt x="99" y="38"/>
                    </a:cubicBezTo>
                    <a:cubicBezTo>
                      <a:pt x="71" y="38"/>
                      <a:pt x="51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15"/>
              <p:cNvSpPr/>
              <p:nvPr/>
            </p:nvSpPr>
            <p:spPr>
              <a:xfrm>
                <a:off x="4347450" y="5001813"/>
                <a:ext cx="88625" cy="60775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2431" extrusionOk="0">
                    <a:moveTo>
                      <a:pt x="238" y="0"/>
                    </a:moveTo>
                    <a:cubicBezTo>
                      <a:pt x="172" y="0"/>
                      <a:pt x="108" y="12"/>
                      <a:pt x="45" y="34"/>
                    </a:cubicBezTo>
                    <a:cubicBezTo>
                      <a:pt x="23" y="55"/>
                      <a:pt x="12" y="77"/>
                      <a:pt x="1" y="110"/>
                    </a:cubicBezTo>
                    <a:cubicBezTo>
                      <a:pt x="6" y="109"/>
                      <a:pt x="9" y="108"/>
                      <a:pt x="13" y="108"/>
                    </a:cubicBezTo>
                    <a:cubicBezTo>
                      <a:pt x="31" y="108"/>
                      <a:pt x="26" y="132"/>
                      <a:pt x="45" y="132"/>
                    </a:cubicBezTo>
                    <a:cubicBezTo>
                      <a:pt x="56" y="132"/>
                      <a:pt x="67" y="143"/>
                      <a:pt x="67" y="165"/>
                    </a:cubicBezTo>
                    <a:cubicBezTo>
                      <a:pt x="88" y="165"/>
                      <a:pt x="110" y="187"/>
                      <a:pt x="132" y="209"/>
                    </a:cubicBezTo>
                    <a:lnTo>
                      <a:pt x="187" y="209"/>
                    </a:lnTo>
                    <a:cubicBezTo>
                      <a:pt x="242" y="176"/>
                      <a:pt x="296" y="165"/>
                      <a:pt x="362" y="165"/>
                    </a:cubicBezTo>
                    <a:lnTo>
                      <a:pt x="603" y="165"/>
                    </a:lnTo>
                    <a:cubicBezTo>
                      <a:pt x="624" y="176"/>
                      <a:pt x="646" y="176"/>
                      <a:pt x="668" y="187"/>
                    </a:cubicBezTo>
                    <a:lnTo>
                      <a:pt x="701" y="187"/>
                    </a:lnTo>
                    <a:cubicBezTo>
                      <a:pt x="723" y="187"/>
                      <a:pt x="756" y="198"/>
                      <a:pt x="778" y="198"/>
                    </a:cubicBezTo>
                    <a:cubicBezTo>
                      <a:pt x="821" y="209"/>
                      <a:pt x="876" y="220"/>
                      <a:pt x="920" y="241"/>
                    </a:cubicBezTo>
                    <a:cubicBezTo>
                      <a:pt x="931" y="252"/>
                      <a:pt x="942" y="263"/>
                      <a:pt x="963" y="274"/>
                    </a:cubicBezTo>
                    <a:cubicBezTo>
                      <a:pt x="967" y="278"/>
                      <a:pt x="970" y="279"/>
                      <a:pt x="971" y="279"/>
                    </a:cubicBezTo>
                    <a:cubicBezTo>
                      <a:pt x="974" y="279"/>
                      <a:pt x="974" y="274"/>
                      <a:pt x="974" y="274"/>
                    </a:cubicBezTo>
                    <a:cubicBezTo>
                      <a:pt x="985" y="274"/>
                      <a:pt x="985" y="285"/>
                      <a:pt x="996" y="285"/>
                    </a:cubicBezTo>
                    <a:cubicBezTo>
                      <a:pt x="1117" y="329"/>
                      <a:pt x="1226" y="405"/>
                      <a:pt x="1313" y="504"/>
                    </a:cubicBezTo>
                    <a:cubicBezTo>
                      <a:pt x="1368" y="569"/>
                      <a:pt x="1390" y="635"/>
                      <a:pt x="1456" y="712"/>
                    </a:cubicBezTo>
                    <a:cubicBezTo>
                      <a:pt x="1477" y="723"/>
                      <a:pt x="1510" y="744"/>
                      <a:pt x="1532" y="766"/>
                    </a:cubicBezTo>
                    <a:cubicBezTo>
                      <a:pt x="1543" y="766"/>
                      <a:pt x="1543" y="777"/>
                      <a:pt x="1554" y="788"/>
                    </a:cubicBezTo>
                    <a:cubicBezTo>
                      <a:pt x="1565" y="788"/>
                      <a:pt x="1565" y="788"/>
                      <a:pt x="1576" y="799"/>
                    </a:cubicBezTo>
                    <a:cubicBezTo>
                      <a:pt x="1620" y="843"/>
                      <a:pt x="1652" y="919"/>
                      <a:pt x="1707" y="974"/>
                    </a:cubicBezTo>
                    <a:cubicBezTo>
                      <a:pt x="1762" y="1029"/>
                      <a:pt x="1795" y="1051"/>
                      <a:pt x="1849" y="1094"/>
                    </a:cubicBezTo>
                    <a:cubicBezTo>
                      <a:pt x="1860" y="1105"/>
                      <a:pt x="1860" y="1116"/>
                      <a:pt x="1882" y="1138"/>
                    </a:cubicBezTo>
                    <a:cubicBezTo>
                      <a:pt x="1915" y="1171"/>
                      <a:pt x="1959" y="1193"/>
                      <a:pt x="2002" y="1215"/>
                    </a:cubicBezTo>
                    <a:cubicBezTo>
                      <a:pt x="2057" y="1248"/>
                      <a:pt x="2123" y="1248"/>
                      <a:pt x="2177" y="1269"/>
                    </a:cubicBezTo>
                    <a:cubicBezTo>
                      <a:pt x="2287" y="1302"/>
                      <a:pt x="2396" y="1357"/>
                      <a:pt x="2506" y="1401"/>
                    </a:cubicBezTo>
                    <a:cubicBezTo>
                      <a:pt x="2593" y="1455"/>
                      <a:pt x="2670" y="1510"/>
                      <a:pt x="2746" y="1576"/>
                    </a:cubicBezTo>
                    <a:cubicBezTo>
                      <a:pt x="2823" y="1619"/>
                      <a:pt x="2888" y="1663"/>
                      <a:pt x="2943" y="1729"/>
                    </a:cubicBezTo>
                    <a:cubicBezTo>
                      <a:pt x="2965" y="1751"/>
                      <a:pt x="2998" y="1762"/>
                      <a:pt x="3020" y="1784"/>
                    </a:cubicBezTo>
                    <a:cubicBezTo>
                      <a:pt x="3042" y="1794"/>
                      <a:pt x="3052" y="1827"/>
                      <a:pt x="3074" y="1838"/>
                    </a:cubicBezTo>
                    <a:cubicBezTo>
                      <a:pt x="3085" y="1860"/>
                      <a:pt x="3118" y="1871"/>
                      <a:pt x="3140" y="1893"/>
                    </a:cubicBezTo>
                    <a:cubicBezTo>
                      <a:pt x="3173" y="1937"/>
                      <a:pt x="3206" y="1980"/>
                      <a:pt x="3238" y="2035"/>
                    </a:cubicBezTo>
                    <a:cubicBezTo>
                      <a:pt x="3260" y="2057"/>
                      <a:pt x="3293" y="2079"/>
                      <a:pt x="3304" y="2101"/>
                    </a:cubicBezTo>
                    <a:cubicBezTo>
                      <a:pt x="3370" y="2188"/>
                      <a:pt x="3413" y="2276"/>
                      <a:pt x="3446" y="2374"/>
                    </a:cubicBezTo>
                    <a:cubicBezTo>
                      <a:pt x="3476" y="2384"/>
                      <a:pt x="3488" y="2430"/>
                      <a:pt x="3514" y="2430"/>
                    </a:cubicBezTo>
                    <a:cubicBezTo>
                      <a:pt x="3517" y="2430"/>
                      <a:pt x="3520" y="2430"/>
                      <a:pt x="3523" y="2429"/>
                    </a:cubicBezTo>
                    <a:cubicBezTo>
                      <a:pt x="3545" y="2407"/>
                      <a:pt x="3501" y="2319"/>
                      <a:pt x="3468" y="2254"/>
                    </a:cubicBezTo>
                    <a:cubicBezTo>
                      <a:pt x="3435" y="2199"/>
                      <a:pt x="3402" y="2144"/>
                      <a:pt x="3370" y="2101"/>
                    </a:cubicBezTo>
                    <a:cubicBezTo>
                      <a:pt x="3370" y="2046"/>
                      <a:pt x="3304" y="1991"/>
                      <a:pt x="3260" y="1937"/>
                    </a:cubicBezTo>
                    <a:cubicBezTo>
                      <a:pt x="3184" y="1849"/>
                      <a:pt x="3107" y="1784"/>
                      <a:pt x="3031" y="1707"/>
                    </a:cubicBezTo>
                    <a:cubicBezTo>
                      <a:pt x="2943" y="1630"/>
                      <a:pt x="2856" y="1565"/>
                      <a:pt x="2768" y="1510"/>
                    </a:cubicBezTo>
                    <a:cubicBezTo>
                      <a:pt x="2746" y="1488"/>
                      <a:pt x="2702" y="1444"/>
                      <a:pt x="2692" y="1434"/>
                    </a:cubicBezTo>
                    <a:cubicBezTo>
                      <a:pt x="2681" y="1434"/>
                      <a:pt x="2670" y="1434"/>
                      <a:pt x="2670" y="1423"/>
                    </a:cubicBezTo>
                    <a:cubicBezTo>
                      <a:pt x="2615" y="1390"/>
                      <a:pt x="2571" y="1346"/>
                      <a:pt x="2538" y="1324"/>
                    </a:cubicBezTo>
                    <a:cubicBezTo>
                      <a:pt x="2506" y="1302"/>
                      <a:pt x="2473" y="1291"/>
                      <a:pt x="2451" y="1269"/>
                    </a:cubicBezTo>
                    <a:cubicBezTo>
                      <a:pt x="2396" y="1248"/>
                      <a:pt x="2331" y="1248"/>
                      <a:pt x="2287" y="1226"/>
                    </a:cubicBezTo>
                    <a:cubicBezTo>
                      <a:pt x="2221" y="1204"/>
                      <a:pt x="2156" y="1171"/>
                      <a:pt x="2101" y="1127"/>
                    </a:cubicBezTo>
                    <a:cubicBezTo>
                      <a:pt x="2035" y="1094"/>
                      <a:pt x="1970" y="1051"/>
                      <a:pt x="1915" y="1007"/>
                    </a:cubicBezTo>
                    <a:cubicBezTo>
                      <a:pt x="1904" y="996"/>
                      <a:pt x="1893" y="974"/>
                      <a:pt x="1882" y="963"/>
                    </a:cubicBezTo>
                    <a:cubicBezTo>
                      <a:pt x="1871" y="952"/>
                      <a:pt x="1849" y="941"/>
                      <a:pt x="1838" y="930"/>
                    </a:cubicBezTo>
                    <a:cubicBezTo>
                      <a:pt x="1817" y="919"/>
                      <a:pt x="1806" y="898"/>
                      <a:pt x="1795" y="876"/>
                    </a:cubicBezTo>
                    <a:cubicBezTo>
                      <a:pt x="1751" y="821"/>
                      <a:pt x="1696" y="755"/>
                      <a:pt x="1652" y="701"/>
                    </a:cubicBezTo>
                    <a:cubicBezTo>
                      <a:pt x="1620" y="657"/>
                      <a:pt x="1620" y="624"/>
                      <a:pt x="1598" y="591"/>
                    </a:cubicBezTo>
                    <a:cubicBezTo>
                      <a:pt x="1576" y="569"/>
                      <a:pt x="1543" y="537"/>
                      <a:pt x="1521" y="504"/>
                    </a:cubicBezTo>
                    <a:cubicBezTo>
                      <a:pt x="1488" y="482"/>
                      <a:pt x="1456" y="449"/>
                      <a:pt x="1423" y="427"/>
                    </a:cubicBezTo>
                    <a:cubicBezTo>
                      <a:pt x="1379" y="394"/>
                      <a:pt x="1335" y="362"/>
                      <a:pt x="1292" y="340"/>
                    </a:cubicBezTo>
                    <a:cubicBezTo>
                      <a:pt x="1259" y="318"/>
                      <a:pt x="1204" y="274"/>
                      <a:pt x="1160" y="252"/>
                    </a:cubicBezTo>
                    <a:cubicBezTo>
                      <a:pt x="1117" y="220"/>
                      <a:pt x="1073" y="198"/>
                      <a:pt x="1029" y="176"/>
                    </a:cubicBezTo>
                    <a:cubicBezTo>
                      <a:pt x="985" y="154"/>
                      <a:pt x="942" y="132"/>
                      <a:pt x="909" y="121"/>
                    </a:cubicBezTo>
                    <a:lnTo>
                      <a:pt x="865" y="110"/>
                    </a:lnTo>
                    <a:cubicBezTo>
                      <a:pt x="843" y="99"/>
                      <a:pt x="821" y="88"/>
                      <a:pt x="799" y="77"/>
                    </a:cubicBezTo>
                    <a:cubicBezTo>
                      <a:pt x="778" y="66"/>
                      <a:pt x="723" y="66"/>
                      <a:pt x="679" y="55"/>
                    </a:cubicBezTo>
                    <a:lnTo>
                      <a:pt x="603" y="34"/>
                    </a:lnTo>
                    <a:cubicBezTo>
                      <a:pt x="515" y="23"/>
                      <a:pt x="428" y="12"/>
                      <a:pt x="351" y="12"/>
                    </a:cubicBezTo>
                    <a:cubicBezTo>
                      <a:pt x="312" y="4"/>
                      <a:pt x="275" y="0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3" name="Google Shape;2183;p15"/>
            <p:cNvGrpSpPr/>
            <p:nvPr/>
          </p:nvGrpSpPr>
          <p:grpSpPr>
            <a:xfrm rot="10800000">
              <a:off x="108550" y="393038"/>
              <a:ext cx="48150" cy="57350"/>
              <a:chOff x="4803550" y="4379313"/>
              <a:chExt cx="48150" cy="57350"/>
            </a:xfrm>
          </p:grpSpPr>
          <p:sp>
            <p:nvSpPr>
              <p:cNvPr id="2184" name="Google Shape;2184;p15"/>
              <p:cNvSpPr/>
              <p:nvPr/>
            </p:nvSpPr>
            <p:spPr>
              <a:xfrm>
                <a:off x="4844300" y="4393163"/>
                <a:ext cx="8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12" extrusionOk="0">
                    <a:moveTo>
                      <a:pt x="0" y="0"/>
                    </a:moveTo>
                    <a:lnTo>
                      <a:pt x="28" y="10"/>
                    </a:lnTo>
                    <a:lnTo>
                      <a:pt x="28" y="10"/>
                    </a:lnTo>
                    <a:cubicBezTo>
                      <a:pt x="27" y="7"/>
                      <a:pt x="33" y="0"/>
                      <a:pt x="33" y="0"/>
                    </a:cubicBezTo>
                    <a:close/>
                    <a:moveTo>
                      <a:pt x="28" y="10"/>
                    </a:moveTo>
                    <a:cubicBezTo>
                      <a:pt x="29" y="11"/>
                      <a:pt x="30" y="11"/>
                      <a:pt x="33" y="11"/>
                    </a:cubicBezTo>
                    <a:lnTo>
                      <a:pt x="28" y="1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15"/>
              <p:cNvSpPr/>
              <p:nvPr/>
            </p:nvSpPr>
            <p:spPr>
              <a:xfrm>
                <a:off x="4847850" y="43906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15"/>
              <p:cNvSpPr/>
              <p:nvPr/>
            </p:nvSpPr>
            <p:spPr>
              <a:xfrm>
                <a:off x="4803550" y="4379313"/>
                <a:ext cx="48150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294" extrusionOk="0">
                    <a:moveTo>
                      <a:pt x="1138" y="193"/>
                    </a:moveTo>
                    <a:cubicBezTo>
                      <a:pt x="1149" y="193"/>
                      <a:pt x="1171" y="204"/>
                      <a:pt x="1193" y="226"/>
                    </a:cubicBezTo>
                    <a:cubicBezTo>
                      <a:pt x="1215" y="237"/>
                      <a:pt x="1236" y="270"/>
                      <a:pt x="1269" y="303"/>
                    </a:cubicBezTo>
                    <a:cubicBezTo>
                      <a:pt x="1324" y="336"/>
                      <a:pt x="1368" y="401"/>
                      <a:pt x="1433" y="456"/>
                    </a:cubicBezTo>
                    <a:lnTo>
                      <a:pt x="1455" y="467"/>
                    </a:lnTo>
                    <a:cubicBezTo>
                      <a:pt x="1477" y="478"/>
                      <a:pt x="1499" y="489"/>
                      <a:pt x="1521" y="500"/>
                    </a:cubicBezTo>
                    <a:cubicBezTo>
                      <a:pt x="1532" y="500"/>
                      <a:pt x="1554" y="511"/>
                      <a:pt x="1565" y="521"/>
                    </a:cubicBezTo>
                    <a:cubicBezTo>
                      <a:pt x="1575" y="521"/>
                      <a:pt x="1586" y="532"/>
                      <a:pt x="1597" y="543"/>
                    </a:cubicBezTo>
                    <a:lnTo>
                      <a:pt x="1619" y="554"/>
                    </a:lnTo>
                    <a:lnTo>
                      <a:pt x="1652" y="554"/>
                    </a:lnTo>
                    <a:cubicBezTo>
                      <a:pt x="1652" y="554"/>
                      <a:pt x="1652" y="565"/>
                      <a:pt x="1652" y="565"/>
                    </a:cubicBezTo>
                    <a:cubicBezTo>
                      <a:pt x="1674" y="576"/>
                      <a:pt x="1685" y="576"/>
                      <a:pt x="1696" y="587"/>
                    </a:cubicBezTo>
                    <a:cubicBezTo>
                      <a:pt x="1718" y="609"/>
                      <a:pt x="1750" y="631"/>
                      <a:pt x="1772" y="653"/>
                    </a:cubicBezTo>
                    <a:cubicBezTo>
                      <a:pt x="1783" y="664"/>
                      <a:pt x="1772" y="664"/>
                      <a:pt x="1783" y="675"/>
                    </a:cubicBezTo>
                    <a:cubicBezTo>
                      <a:pt x="1783" y="686"/>
                      <a:pt x="1772" y="707"/>
                      <a:pt x="1783" y="718"/>
                    </a:cubicBezTo>
                    <a:cubicBezTo>
                      <a:pt x="1772" y="718"/>
                      <a:pt x="1772" y="729"/>
                      <a:pt x="1761" y="729"/>
                    </a:cubicBezTo>
                    <a:cubicBezTo>
                      <a:pt x="1761" y="740"/>
                      <a:pt x="1750" y="729"/>
                      <a:pt x="1761" y="751"/>
                    </a:cubicBezTo>
                    <a:lnTo>
                      <a:pt x="1718" y="751"/>
                    </a:lnTo>
                    <a:cubicBezTo>
                      <a:pt x="1707" y="729"/>
                      <a:pt x="1685" y="707"/>
                      <a:pt x="1674" y="686"/>
                    </a:cubicBezTo>
                    <a:lnTo>
                      <a:pt x="1674" y="686"/>
                    </a:lnTo>
                    <a:cubicBezTo>
                      <a:pt x="1674" y="707"/>
                      <a:pt x="1685" y="729"/>
                      <a:pt x="1685" y="751"/>
                    </a:cubicBezTo>
                    <a:cubicBezTo>
                      <a:pt x="1685" y="806"/>
                      <a:pt x="1696" y="850"/>
                      <a:pt x="1707" y="904"/>
                    </a:cubicBezTo>
                    <a:cubicBezTo>
                      <a:pt x="1707" y="1036"/>
                      <a:pt x="1696" y="1178"/>
                      <a:pt x="1674" y="1309"/>
                    </a:cubicBezTo>
                    <a:cubicBezTo>
                      <a:pt x="1674" y="1353"/>
                      <a:pt x="1663" y="1396"/>
                      <a:pt x="1652" y="1451"/>
                    </a:cubicBezTo>
                    <a:lnTo>
                      <a:pt x="1652" y="1462"/>
                    </a:lnTo>
                    <a:lnTo>
                      <a:pt x="1608" y="1648"/>
                    </a:lnTo>
                    <a:lnTo>
                      <a:pt x="1597" y="1725"/>
                    </a:lnTo>
                    <a:lnTo>
                      <a:pt x="1597" y="1736"/>
                    </a:lnTo>
                    <a:lnTo>
                      <a:pt x="1597" y="1746"/>
                    </a:lnTo>
                    <a:lnTo>
                      <a:pt x="1586" y="1746"/>
                    </a:lnTo>
                    <a:lnTo>
                      <a:pt x="1532" y="1757"/>
                    </a:lnTo>
                    <a:cubicBezTo>
                      <a:pt x="1510" y="1768"/>
                      <a:pt x="1477" y="1779"/>
                      <a:pt x="1444" y="1790"/>
                    </a:cubicBezTo>
                    <a:lnTo>
                      <a:pt x="1346" y="1823"/>
                    </a:lnTo>
                    <a:cubicBezTo>
                      <a:pt x="1269" y="1845"/>
                      <a:pt x="1193" y="1889"/>
                      <a:pt x="1127" y="1943"/>
                    </a:cubicBezTo>
                    <a:lnTo>
                      <a:pt x="1072" y="1976"/>
                    </a:lnTo>
                    <a:lnTo>
                      <a:pt x="1061" y="1976"/>
                    </a:lnTo>
                    <a:cubicBezTo>
                      <a:pt x="1050" y="1987"/>
                      <a:pt x="1040" y="1998"/>
                      <a:pt x="1029" y="2009"/>
                    </a:cubicBezTo>
                    <a:lnTo>
                      <a:pt x="996" y="2031"/>
                    </a:lnTo>
                    <a:lnTo>
                      <a:pt x="985" y="2031"/>
                    </a:lnTo>
                    <a:cubicBezTo>
                      <a:pt x="941" y="2009"/>
                      <a:pt x="897" y="1998"/>
                      <a:pt x="854" y="1976"/>
                    </a:cubicBezTo>
                    <a:cubicBezTo>
                      <a:pt x="766" y="1943"/>
                      <a:pt x="690" y="1900"/>
                      <a:pt x="613" y="1845"/>
                    </a:cubicBezTo>
                    <a:cubicBezTo>
                      <a:pt x="569" y="1801"/>
                      <a:pt x="515" y="1757"/>
                      <a:pt x="482" y="1703"/>
                    </a:cubicBezTo>
                    <a:cubicBezTo>
                      <a:pt x="416" y="1615"/>
                      <a:pt x="361" y="1506"/>
                      <a:pt x="318" y="1407"/>
                    </a:cubicBezTo>
                    <a:cubicBezTo>
                      <a:pt x="296" y="1353"/>
                      <a:pt x="285" y="1298"/>
                      <a:pt x="274" y="1243"/>
                    </a:cubicBezTo>
                    <a:cubicBezTo>
                      <a:pt x="274" y="1211"/>
                      <a:pt x="263" y="1156"/>
                      <a:pt x="263" y="1123"/>
                    </a:cubicBezTo>
                    <a:cubicBezTo>
                      <a:pt x="252" y="1090"/>
                      <a:pt x="241" y="1046"/>
                      <a:pt x="230" y="992"/>
                    </a:cubicBezTo>
                    <a:cubicBezTo>
                      <a:pt x="230" y="981"/>
                      <a:pt x="230" y="981"/>
                      <a:pt x="252" y="937"/>
                    </a:cubicBezTo>
                    <a:lnTo>
                      <a:pt x="307" y="850"/>
                    </a:lnTo>
                    <a:cubicBezTo>
                      <a:pt x="340" y="795"/>
                      <a:pt x="372" y="729"/>
                      <a:pt x="416" y="675"/>
                    </a:cubicBezTo>
                    <a:cubicBezTo>
                      <a:pt x="438" y="642"/>
                      <a:pt x="460" y="620"/>
                      <a:pt x="482" y="598"/>
                    </a:cubicBezTo>
                    <a:cubicBezTo>
                      <a:pt x="515" y="554"/>
                      <a:pt x="547" y="521"/>
                      <a:pt x="580" y="478"/>
                    </a:cubicBezTo>
                    <a:cubicBezTo>
                      <a:pt x="602" y="434"/>
                      <a:pt x="635" y="401"/>
                      <a:pt x="679" y="368"/>
                    </a:cubicBezTo>
                    <a:cubicBezTo>
                      <a:pt x="744" y="325"/>
                      <a:pt x="810" y="292"/>
                      <a:pt x="886" y="259"/>
                    </a:cubicBezTo>
                    <a:cubicBezTo>
                      <a:pt x="941" y="237"/>
                      <a:pt x="1007" y="215"/>
                      <a:pt x="1072" y="193"/>
                    </a:cubicBezTo>
                    <a:close/>
                    <a:moveTo>
                      <a:pt x="1132" y="0"/>
                    </a:moveTo>
                    <a:cubicBezTo>
                      <a:pt x="1120" y="0"/>
                      <a:pt x="1107" y="2"/>
                      <a:pt x="1094" y="7"/>
                    </a:cubicBezTo>
                    <a:cubicBezTo>
                      <a:pt x="1061" y="18"/>
                      <a:pt x="1029" y="18"/>
                      <a:pt x="996" y="29"/>
                    </a:cubicBezTo>
                    <a:cubicBezTo>
                      <a:pt x="897" y="40"/>
                      <a:pt x="810" y="73"/>
                      <a:pt x="722" y="128"/>
                    </a:cubicBezTo>
                    <a:cubicBezTo>
                      <a:pt x="525" y="226"/>
                      <a:pt x="361" y="379"/>
                      <a:pt x="241" y="565"/>
                    </a:cubicBezTo>
                    <a:cubicBezTo>
                      <a:pt x="165" y="675"/>
                      <a:pt x="99" y="784"/>
                      <a:pt x="44" y="904"/>
                    </a:cubicBezTo>
                    <a:lnTo>
                      <a:pt x="11" y="948"/>
                    </a:lnTo>
                    <a:lnTo>
                      <a:pt x="0" y="981"/>
                    </a:lnTo>
                    <a:lnTo>
                      <a:pt x="0" y="1003"/>
                    </a:lnTo>
                    <a:lnTo>
                      <a:pt x="11" y="1090"/>
                    </a:lnTo>
                    <a:cubicBezTo>
                      <a:pt x="11" y="1134"/>
                      <a:pt x="22" y="1178"/>
                      <a:pt x="33" y="1232"/>
                    </a:cubicBezTo>
                    <a:cubicBezTo>
                      <a:pt x="44" y="1320"/>
                      <a:pt x="66" y="1407"/>
                      <a:pt x="99" y="1506"/>
                    </a:cubicBezTo>
                    <a:cubicBezTo>
                      <a:pt x="165" y="1681"/>
                      <a:pt x="263" y="1845"/>
                      <a:pt x="405" y="1976"/>
                    </a:cubicBezTo>
                    <a:cubicBezTo>
                      <a:pt x="482" y="2042"/>
                      <a:pt x="558" y="2096"/>
                      <a:pt x="635" y="2140"/>
                    </a:cubicBezTo>
                    <a:cubicBezTo>
                      <a:pt x="690" y="2173"/>
                      <a:pt x="744" y="2195"/>
                      <a:pt x="799" y="2217"/>
                    </a:cubicBezTo>
                    <a:cubicBezTo>
                      <a:pt x="854" y="2239"/>
                      <a:pt x="886" y="2250"/>
                      <a:pt x="996" y="2293"/>
                    </a:cubicBezTo>
                    <a:lnTo>
                      <a:pt x="1018" y="2282"/>
                    </a:lnTo>
                    <a:lnTo>
                      <a:pt x="1083" y="2239"/>
                    </a:lnTo>
                    <a:lnTo>
                      <a:pt x="1127" y="2217"/>
                    </a:lnTo>
                    <a:cubicBezTo>
                      <a:pt x="1149" y="2206"/>
                      <a:pt x="1182" y="2184"/>
                      <a:pt x="1204" y="2173"/>
                    </a:cubicBezTo>
                    <a:cubicBezTo>
                      <a:pt x="1280" y="2107"/>
                      <a:pt x="1379" y="2064"/>
                      <a:pt x="1477" y="2031"/>
                    </a:cubicBezTo>
                    <a:cubicBezTo>
                      <a:pt x="1499" y="2020"/>
                      <a:pt x="1532" y="2009"/>
                      <a:pt x="1565" y="2009"/>
                    </a:cubicBezTo>
                    <a:cubicBezTo>
                      <a:pt x="1608" y="2009"/>
                      <a:pt x="1674" y="1998"/>
                      <a:pt x="1750" y="1987"/>
                    </a:cubicBezTo>
                    <a:cubicBezTo>
                      <a:pt x="1761" y="1911"/>
                      <a:pt x="1783" y="1834"/>
                      <a:pt x="1794" y="1757"/>
                    </a:cubicBezTo>
                    <a:cubicBezTo>
                      <a:pt x="1860" y="1517"/>
                      <a:pt x="1893" y="1276"/>
                      <a:pt x="1904" y="1036"/>
                    </a:cubicBezTo>
                    <a:cubicBezTo>
                      <a:pt x="1915" y="893"/>
                      <a:pt x="1925" y="762"/>
                      <a:pt x="1915" y="620"/>
                    </a:cubicBezTo>
                    <a:cubicBezTo>
                      <a:pt x="1925" y="576"/>
                      <a:pt x="1915" y="532"/>
                      <a:pt x="1893" y="500"/>
                    </a:cubicBezTo>
                    <a:cubicBezTo>
                      <a:pt x="1882" y="467"/>
                      <a:pt x="1882" y="456"/>
                      <a:pt x="1871" y="445"/>
                    </a:cubicBezTo>
                    <a:lnTo>
                      <a:pt x="1805" y="445"/>
                    </a:lnTo>
                    <a:cubicBezTo>
                      <a:pt x="1794" y="456"/>
                      <a:pt x="1783" y="456"/>
                      <a:pt x="1772" y="456"/>
                    </a:cubicBezTo>
                    <a:cubicBezTo>
                      <a:pt x="1772" y="401"/>
                      <a:pt x="1740" y="346"/>
                      <a:pt x="1696" y="325"/>
                    </a:cubicBezTo>
                    <a:cubicBezTo>
                      <a:pt x="1641" y="314"/>
                      <a:pt x="1597" y="292"/>
                      <a:pt x="1554" y="259"/>
                    </a:cubicBezTo>
                    <a:cubicBezTo>
                      <a:pt x="1510" y="215"/>
                      <a:pt x="1466" y="161"/>
                      <a:pt x="1411" y="117"/>
                    </a:cubicBezTo>
                    <a:cubicBezTo>
                      <a:pt x="1357" y="84"/>
                      <a:pt x="1291" y="51"/>
                      <a:pt x="1236" y="29"/>
                    </a:cubicBezTo>
                    <a:cubicBezTo>
                      <a:pt x="1203" y="21"/>
                      <a:pt x="1170" y="0"/>
                      <a:pt x="1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15"/>
              <p:cNvSpPr/>
              <p:nvPr/>
            </p:nvSpPr>
            <p:spPr>
              <a:xfrm>
                <a:off x="4811750" y="4388513"/>
                <a:ext cx="36675" cy="2407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963" extrusionOk="0">
                    <a:moveTo>
                      <a:pt x="777" y="0"/>
                    </a:moveTo>
                    <a:cubicBezTo>
                      <a:pt x="755" y="0"/>
                      <a:pt x="744" y="22"/>
                      <a:pt x="733" y="22"/>
                    </a:cubicBezTo>
                    <a:lnTo>
                      <a:pt x="712" y="22"/>
                    </a:lnTo>
                    <a:cubicBezTo>
                      <a:pt x="679" y="33"/>
                      <a:pt x="635" y="55"/>
                      <a:pt x="613" y="77"/>
                    </a:cubicBezTo>
                    <a:cubicBezTo>
                      <a:pt x="591" y="99"/>
                      <a:pt x="569" y="121"/>
                      <a:pt x="558" y="143"/>
                    </a:cubicBezTo>
                    <a:cubicBezTo>
                      <a:pt x="558" y="153"/>
                      <a:pt x="537" y="153"/>
                      <a:pt x="537" y="164"/>
                    </a:cubicBezTo>
                    <a:cubicBezTo>
                      <a:pt x="526" y="175"/>
                      <a:pt x="515" y="197"/>
                      <a:pt x="504" y="219"/>
                    </a:cubicBezTo>
                    <a:cubicBezTo>
                      <a:pt x="493" y="241"/>
                      <a:pt x="493" y="263"/>
                      <a:pt x="482" y="285"/>
                    </a:cubicBezTo>
                    <a:cubicBezTo>
                      <a:pt x="449" y="328"/>
                      <a:pt x="416" y="372"/>
                      <a:pt x="372" y="394"/>
                    </a:cubicBezTo>
                    <a:lnTo>
                      <a:pt x="252" y="471"/>
                    </a:lnTo>
                    <a:cubicBezTo>
                      <a:pt x="230" y="514"/>
                      <a:pt x="197" y="536"/>
                      <a:pt x="176" y="569"/>
                    </a:cubicBezTo>
                    <a:cubicBezTo>
                      <a:pt x="165" y="580"/>
                      <a:pt x="165" y="591"/>
                      <a:pt x="154" y="602"/>
                    </a:cubicBezTo>
                    <a:cubicBezTo>
                      <a:pt x="143" y="613"/>
                      <a:pt x="132" y="624"/>
                      <a:pt x="132" y="635"/>
                    </a:cubicBezTo>
                    <a:cubicBezTo>
                      <a:pt x="121" y="646"/>
                      <a:pt x="121" y="657"/>
                      <a:pt x="110" y="668"/>
                    </a:cubicBezTo>
                    <a:cubicBezTo>
                      <a:pt x="99" y="700"/>
                      <a:pt x="88" y="722"/>
                      <a:pt x="77" y="744"/>
                    </a:cubicBezTo>
                    <a:cubicBezTo>
                      <a:pt x="77" y="755"/>
                      <a:pt x="66" y="777"/>
                      <a:pt x="55" y="788"/>
                    </a:cubicBezTo>
                    <a:cubicBezTo>
                      <a:pt x="33" y="832"/>
                      <a:pt x="22" y="875"/>
                      <a:pt x="1" y="930"/>
                    </a:cubicBezTo>
                    <a:cubicBezTo>
                      <a:pt x="1" y="941"/>
                      <a:pt x="1" y="963"/>
                      <a:pt x="12" y="963"/>
                    </a:cubicBezTo>
                    <a:cubicBezTo>
                      <a:pt x="22" y="963"/>
                      <a:pt x="33" y="919"/>
                      <a:pt x="44" y="886"/>
                    </a:cubicBezTo>
                    <a:cubicBezTo>
                      <a:pt x="55" y="853"/>
                      <a:pt x="77" y="821"/>
                      <a:pt x="77" y="810"/>
                    </a:cubicBezTo>
                    <a:cubicBezTo>
                      <a:pt x="99" y="788"/>
                      <a:pt x="110" y="755"/>
                      <a:pt x="121" y="733"/>
                    </a:cubicBezTo>
                    <a:cubicBezTo>
                      <a:pt x="143" y="689"/>
                      <a:pt x="165" y="646"/>
                      <a:pt x="197" y="602"/>
                    </a:cubicBezTo>
                    <a:cubicBezTo>
                      <a:pt x="219" y="569"/>
                      <a:pt x="252" y="525"/>
                      <a:pt x="296" y="493"/>
                    </a:cubicBezTo>
                    <a:cubicBezTo>
                      <a:pt x="307" y="493"/>
                      <a:pt x="318" y="482"/>
                      <a:pt x="340" y="471"/>
                    </a:cubicBezTo>
                    <a:cubicBezTo>
                      <a:pt x="362" y="449"/>
                      <a:pt x="394" y="449"/>
                      <a:pt x="405" y="438"/>
                    </a:cubicBezTo>
                    <a:cubicBezTo>
                      <a:pt x="427" y="427"/>
                      <a:pt x="438" y="416"/>
                      <a:pt x="449" y="405"/>
                    </a:cubicBezTo>
                    <a:cubicBezTo>
                      <a:pt x="471" y="394"/>
                      <a:pt x="482" y="372"/>
                      <a:pt x="493" y="339"/>
                    </a:cubicBezTo>
                    <a:cubicBezTo>
                      <a:pt x="515" y="318"/>
                      <a:pt x="537" y="296"/>
                      <a:pt x="558" y="263"/>
                    </a:cubicBezTo>
                    <a:cubicBezTo>
                      <a:pt x="569" y="230"/>
                      <a:pt x="591" y="197"/>
                      <a:pt x="613" y="164"/>
                    </a:cubicBezTo>
                    <a:cubicBezTo>
                      <a:pt x="613" y="164"/>
                      <a:pt x="624" y="164"/>
                      <a:pt x="624" y="153"/>
                    </a:cubicBezTo>
                    <a:cubicBezTo>
                      <a:pt x="635" y="153"/>
                      <a:pt x="635" y="143"/>
                      <a:pt x="635" y="132"/>
                    </a:cubicBezTo>
                    <a:cubicBezTo>
                      <a:pt x="646" y="132"/>
                      <a:pt x="657" y="121"/>
                      <a:pt x="668" y="121"/>
                    </a:cubicBezTo>
                    <a:cubicBezTo>
                      <a:pt x="690" y="99"/>
                      <a:pt x="722" y="88"/>
                      <a:pt x="744" y="88"/>
                    </a:cubicBezTo>
                    <a:lnTo>
                      <a:pt x="897" y="88"/>
                    </a:lnTo>
                    <a:cubicBezTo>
                      <a:pt x="908" y="82"/>
                      <a:pt x="919" y="80"/>
                      <a:pt x="930" y="80"/>
                    </a:cubicBezTo>
                    <a:cubicBezTo>
                      <a:pt x="941" y="80"/>
                      <a:pt x="952" y="82"/>
                      <a:pt x="963" y="88"/>
                    </a:cubicBezTo>
                    <a:cubicBezTo>
                      <a:pt x="985" y="88"/>
                      <a:pt x="1007" y="99"/>
                      <a:pt x="1029" y="99"/>
                    </a:cubicBezTo>
                    <a:lnTo>
                      <a:pt x="1094" y="132"/>
                    </a:lnTo>
                    <a:cubicBezTo>
                      <a:pt x="1116" y="143"/>
                      <a:pt x="1138" y="143"/>
                      <a:pt x="1160" y="153"/>
                    </a:cubicBezTo>
                    <a:cubicBezTo>
                      <a:pt x="1160" y="164"/>
                      <a:pt x="1171" y="164"/>
                      <a:pt x="1182" y="175"/>
                    </a:cubicBezTo>
                    <a:cubicBezTo>
                      <a:pt x="1193" y="175"/>
                      <a:pt x="1215" y="186"/>
                      <a:pt x="1226" y="186"/>
                    </a:cubicBezTo>
                    <a:cubicBezTo>
                      <a:pt x="1237" y="197"/>
                      <a:pt x="1247" y="208"/>
                      <a:pt x="1247" y="208"/>
                    </a:cubicBezTo>
                    <a:cubicBezTo>
                      <a:pt x="1280" y="230"/>
                      <a:pt x="1302" y="241"/>
                      <a:pt x="1324" y="263"/>
                    </a:cubicBezTo>
                    <a:cubicBezTo>
                      <a:pt x="1335" y="274"/>
                      <a:pt x="1335" y="285"/>
                      <a:pt x="1346" y="285"/>
                    </a:cubicBezTo>
                    <a:cubicBezTo>
                      <a:pt x="1357" y="318"/>
                      <a:pt x="1379" y="339"/>
                      <a:pt x="1390" y="350"/>
                    </a:cubicBezTo>
                    <a:lnTo>
                      <a:pt x="1433" y="350"/>
                    </a:lnTo>
                    <a:cubicBezTo>
                      <a:pt x="1433" y="345"/>
                      <a:pt x="1436" y="345"/>
                      <a:pt x="1438" y="345"/>
                    </a:cubicBezTo>
                    <a:cubicBezTo>
                      <a:pt x="1439" y="345"/>
                      <a:pt x="1439" y="345"/>
                      <a:pt x="1433" y="339"/>
                    </a:cubicBezTo>
                    <a:cubicBezTo>
                      <a:pt x="1444" y="328"/>
                      <a:pt x="1444" y="328"/>
                      <a:pt x="1444" y="318"/>
                    </a:cubicBezTo>
                    <a:cubicBezTo>
                      <a:pt x="1455" y="307"/>
                      <a:pt x="1455" y="296"/>
                      <a:pt x="1466" y="285"/>
                    </a:cubicBezTo>
                    <a:cubicBezTo>
                      <a:pt x="1455" y="274"/>
                      <a:pt x="1466" y="263"/>
                      <a:pt x="1444" y="252"/>
                    </a:cubicBezTo>
                    <a:cubicBezTo>
                      <a:pt x="1422" y="252"/>
                      <a:pt x="1401" y="241"/>
                      <a:pt x="1379" y="230"/>
                    </a:cubicBezTo>
                    <a:cubicBezTo>
                      <a:pt x="1357" y="219"/>
                      <a:pt x="1346" y="208"/>
                      <a:pt x="1335" y="197"/>
                    </a:cubicBezTo>
                    <a:lnTo>
                      <a:pt x="1302" y="186"/>
                    </a:lnTo>
                    <a:lnTo>
                      <a:pt x="1269" y="175"/>
                    </a:lnTo>
                    <a:cubicBezTo>
                      <a:pt x="1258" y="175"/>
                      <a:pt x="1258" y="153"/>
                      <a:pt x="1247" y="153"/>
                    </a:cubicBezTo>
                    <a:cubicBezTo>
                      <a:pt x="1226" y="143"/>
                      <a:pt x="1215" y="132"/>
                      <a:pt x="1193" y="132"/>
                    </a:cubicBezTo>
                    <a:cubicBezTo>
                      <a:pt x="1171" y="121"/>
                      <a:pt x="1149" y="110"/>
                      <a:pt x="1138" y="99"/>
                    </a:cubicBezTo>
                    <a:lnTo>
                      <a:pt x="1116" y="88"/>
                    </a:lnTo>
                    <a:lnTo>
                      <a:pt x="1094" y="88"/>
                    </a:lnTo>
                    <a:cubicBezTo>
                      <a:pt x="1029" y="66"/>
                      <a:pt x="974" y="55"/>
                      <a:pt x="919" y="33"/>
                    </a:cubicBezTo>
                    <a:cubicBezTo>
                      <a:pt x="876" y="11"/>
                      <a:pt x="821" y="0"/>
                      <a:pt x="7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8" name="Google Shape;2188;p15"/>
            <p:cNvGrpSpPr/>
            <p:nvPr/>
          </p:nvGrpSpPr>
          <p:grpSpPr>
            <a:xfrm rot="10800000">
              <a:off x="1168363" y="155938"/>
              <a:ext cx="71950" cy="81225"/>
              <a:chOff x="8764175" y="4911563"/>
              <a:chExt cx="71950" cy="81225"/>
            </a:xfrm>
          </p:grpSpPr>
          <p:sp>
            <p:nvSpPr>
              <p:cNvPr id="2189" name="Google Shape;2189;p15"/>
              <p:cNvSpPr/>
              <p:nvPr/>
            </p:nvSpPr>
            <p:spPr>
              <a:xfrm>
                <a:off x="8768275" y="49617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15"/>
              <p:cNvSpPr/>
              <p:nvPr/>
            </p:nvSpPr>
            <p:spPr>
              <a:xfrm>
                <a:off x="8764175" y="4911563"/>
                <a:ext cx="71950" cy="81225"/>
              </a:xfrm>
              <a:custGeom>
                <a:avLst/>
                <a:gdLst/>
                <a:ahLst/>
                <a:cxnLst/>
                <a:rect l="l" t="t" r="r" b="b"/>
                <a:pathLst>
                  <a:path w="2878" h="3249" extrusionOk="0">
                    <a:moveTo>
                      <a:pt x="2254" y="322"/>
                    </a:moveTo>
                    <a:cubicBezTo>
                      <a:pt x="2254" y="322"/>
                      <a:pt x="2265" y="333"/>
                      <a:pt x="2265" y="344"/>
                    </a:cubicBezTo>
                    <a:lnTo>
                      <a:pt x="2319" y="421"/>
                    </a:lnTo>
                    <a:cubicBezTo>
                      <a:pt x="2385" y="530"/>
                      <a:pt x="2440" y="650"/>
                      <a:pt x="2483" y="771"/>
                    </a:cubicBezTo>
                    <a:cubicBezTo>
                      <a:pt x="2505" y="869"/>
                      <a:pt x="2527" y="957"/>
                      <a:pt x="2527" y="1044"/>
                    </a:cubicBezTo>
                    <a:cubicBezTo>
                      <a:pt x="2527" y="1219"/>
                      <a:pt x="2505" y="1383"/>
                      <a:pt x="2472" y="1536"/>
                    </a:cubicBezTo>
                    <a:cubicBezTo>
                      <a:pt x="2462" y="1613"/>
                      <a:pt x="2440" y="1689"/>
                      <a:pt x="2396" y="1766"/>
                    </a:cubicBezTo>
                    <a:cubicBezTo>
                      <a:pt x="2385" y="1810"/>
                      <a:pt x="2341" y="1886"/>
                      <a:pt x="2319" y="1919"/>
                    </a:cubicBezTo>
                    <a:cubicBezTo>
                      <a:pt x="2287" y="1996"/>
                      <a:pt x="2265" y="2039"/>
                      <a:pt x="2232" y="2116"/>
                    </a:cubicBezTo>
                    <a:cubicBezTo>
                      <a:pt x="2133" y="2280"/>
                      <a:pt x="2013" y="2422"/>
                      <a:pt x="1882" y="2553"/>
                    </a:cubicBezTo>
                    <a:cubicBezTo>
                      <a:pt x="1838" y="2586"/>
                      <a:pt x="1805" y="2619"/>
                      <a:pt x="1762" y="2641"/>
                    </a:cubicBezTo>
                    <a:cubicBezTo>
                      <a:pt x="1696" y="2685"/>
                      <a:pt x="1630" y="2728"/>
                      <a:pt x="1576" y="2772"/>
                    </a:cubicBezTo>
                    <a:cubicBezTo>
                      <a:pt x="1532" y="2827"/>
                      <a:pt x="1466" y="2860"/>
                      <a:pt x="1401" y="2882"/>
                    </a:cubicBezTo>
                    <a:cubicBezTo>
                      <a:pt x="1302" y="2936"/>
                      <a:pt x="1193" y="2958"/>
                      <a:pt x="1072" y="2958"/>
                    </a:cubicBezTo>
                    <a:cubicBezTo>
                      <a:pt x="908" y="2947"/>
                      <a:pt x="766" y="2838"/>
                      <a:pt x="690" y="2685"/>
                    </a:cubicBezTo>
                    <a:cubicBezTo>
                      <a:pt x="668" y="2641"/>
                      <a:pt x="646" y="2586"/>
                      <a:pt x="624" y="2542"/>
                    </a:cubicBezTo>
                    <a:cubicBezTo>
                      <a:pt x="602" y="2521"/>
                      <a:pt x="591" y="2499"/>
                      <a:pt x="591" y="2477"/>
                    </a:cubicBezTo>
                    <a:cubicBezTo>
                      <a:pt x="591" y="2466"/>
                      <a:pt x="591" y="2444"/>
                      <a:pt x="591" y="2433"/>
                    </a:cubicBezTo>
                    <a:lnTo>
                      <a:pt x="580" y="2433"/>
                    </a:lnTo>
                    <a:cubicBezTo>
                      <a:pt x="569" y="2433"/>
                      <a:pt x="569" y="2422"/>
                      <a:pt x="569" y="2422"/>
                    </a:cubicBezTo>
                    <a:cubicBezTo>
                      <a:pt x="558" y="2422"/>
                      <a:pt x="526" y="2422"/>
                      <a:pt x="504" y="2411"/>
                    </a:cubicBezTo>
                    <a:cubicBezTo>
                      <a:pt x="460" y="2367"/>
                      <a:pt x="416" y="2324"/>
                      <a:pt x="394" y="2269"/>
                    </a:cubicBezTo>
                    <a:cubicBezTo>
                      <a:pt x="340" y="2203"/>
                      <a:pt x="296" y="2138"/>
                      <a:pt x="263" y="2061"/>
                    </a:cubicBezTo>
                    <a:lnTo>
                      <a:pt x="263" y="2050"/>
                    </a:lnTo>
                    <a:cubicBezTo>
                      <a:pt x="263" y="2047"/>
                      <a:pt x="262" y="2045"/>
                      <a:pt x="260" y="2045"/>
                    </a:cubicBezTo>
                    <a:cubicBezTo>
                      <a:pt x="257" y="2045"/>
                      <a:pt x="252" y="2050"/>
                      <a:pt x="252" y="2050"/>
                    </a:cubicBezTo>
                    <a:cubicBezTo>
                      <a:pt x="252" y="2039"/>
                      <a:pt x="252" y="2028"/>
                      <a:pt x="252" y="2017"/>
                    </a:cubicBezTo>
                    <a:cubicBezTo>
                      <a:pt x="241" y="1985"/>
                      <a:pt x="230" y="1963"/>
                      <a:pt x="219" y="1930"/>
                    </a:cubicBezTo>
                    <a:cubicBezTo>
                      <a:pt x="208" y="1908"/>
                      <a:pt x="208" y="1897"/>
                      <a:pt x="197" y="1875"/>
                    </a:cubicBezTo>
                    <a:lnTo>
                      <a:pt x="197" y="1821"/>
                    </a:lnTo>
                    <a:cubicBezTo>
                      <a:pt x="187" y="1777"/>
                      <a:pt x="176" y="1722"/>
                      <a:pt x="176" y="1678"/>
                    </a:cubicBezTo>
                    <a:cubicBezTo>
                      <a:pt x="176" y="1635"/>
                      <a:pt x="176" y="1591"/>
                      <a:pt x="176" y="1547"/>
                    </a:cubicBezTo>
                    <a:cubicBezTo>
                      <a:pt x="176" y="1525"/>
                      <a:pt x="187" y="1536"/>
                      <a:pt x="187" y="1514"/>
                    </a:cubicBezTo>
                    <a:cubicBezTo>
                      <a:pt x="208" y="1514"/>
                      <a:pt x="230" y="1503"/>
                      <a:pt x="241" y="1492"/>
                    </a:cubicBezTo>
                    <a:cubicBezTo>
                      <a:pt x="247" y="1498"/>
                      <a:pt x="252" y="1501"/>
                      <a:pt x="258" y="1501"/>
                    </a:cubicBezTo>
                    <a:cubicBezTo>
                      <a:pt x="263" y="1501"/>
                      <a:pt x="269" y="1498"/>
                      <a:pt x="274" y="1492"/>
                    </a:cubicBezTo>
                    <a:cubicBezTo>
                      <a:pt x="281" y="1492"/>
                      <a:pt x="289" y="1497"/>
                      <a:pt x="293" y="1497"/>
                    </a:cubicBezTo>
                    <a:cubicBezTo>
                      <a:pt x="295" y="1497"/>
                      <a:pt x="296" y="1496"/>
                      <a:pt x="296" y="1492"/>
                    </a:cubicBezTo>
                    <a:cubicBezTo>
                      <a:pt x="307" y="1514"/>
                      <a:pt x="318" y="1525"/>
                      <a:pt x="318" y="1536"/>
                    </a:cubicBezTo>
                    <a:cubicBezTo>
                      <a:pt x="329" y="1503"/>
                      <a:pt x="351" y="1471"/>
                      <a:pt x="362" y="1438"/>
                    </a:cubicBezTo>
                    <a:cubicBezTo>
                      <a:pt x="372" y="1394"/>
                      <a:pt x="394" y="1350"/>
                      <a:pt x="416" y="1307"/>
                    </a:cubicBezTo>
                    <a:cubicBezTo>
                      <a:pt x="416" y="1285"/>
                      <a:pt x="427" y="1274"/>
                      <a:pt x="438" y="1263"/>
                    </a:cubicBezTo>
                    <a:cubicBezTo>
                      <a:pt x="449" y="1241"/>
                      <a:pt x="460" y="1219"/>
                      <a:pt x="471" y="1197"/>
                    </a:cubicBezTo>
                    <a:cubicBezTo>
                      <a:pt x="482" y="1186"/>
                      <a:pt x="493" y="1186"/>
                      <a:pt x="504" y="1175"/>
                    </a:cubicBezTo>
                    <a:cubicBezTo>
                      <a:pt x="526" y="1142"/>
                      <a:pt x="547" y="1121"/>
                      <a:pt x="569" y="1099"/>
                    </a:cubicBezTo>
                    <a:cubicBezTo>
                      <a:pt x="602" y="1077"/>
                      <a:pt x="624" y="1055"/>
                      <a:pt x="657" y="1044"/>
                    </a:cubicBezTo>
                    <a:cubicBezTo>
                      <a:pt x="679" y="1022"/>
                      <a:pt x="712" y="1011"/>
                      <a:pt x="744" y="1000"/>
                    </a:cubicBezTo>
                    <a:lnTo>
                      <a:pt x="788" y="935"/>
                    </a:lnTo>
                    <a:cubicBezTo>
                      <a:pt x="821" y="869"/>
                      <a:pt x="854" y="825"/>
                      <a:pt x="897" y="771"/>
                    </a:cubicBezTo>
                    <a:lnTo>
                      <a:pt x="908" y="760"/>
                    </a:lnTo>
                    <a:cubicBezTo>
                      <a:pt x="930" y="727"/>
                      <a:pt x="963" y="694"/>
                      <a:pt x="985" y="661"/>
                    </a:cubicBezTo>
                    <a:cubicBezTo>
                      <a:pt x="1007" y="639"/>
                      <a:pt x="1040" y="607"/>
                      <a:pt x="1072" y="585"/>
                    </a:cubicBezTo>
                    <a:cubicBezTo>
                      <a:pt x="1105" y="552"/>
                      <a:pt x="1160" y="519"/>
                      <a:pt x="1204" y="486"/>
                    </a:cubicBezTo>
                    <a:cubicBezTo>
                      <a:pt x="1226" y="486"/>
                      <a:pt x="1313" y="432"/>
                      <a:pt x="1324" y="421"/>
                    </a:cubicBezTo>
                    <a:cubicBezTo>
                      <a:pt x="1379" y="399"/>
                      <a:pt x="1444" y="377"/>
                      <a:pt x="1499" y="355"/>
                    </a:cubicBezTo>
                    <a:cubicBezTo>
                      <a:pt x="1543" y="344"/>
                      <a:pt x="1587" y="344"/>
                      <a:pt x="1619" y="333"/>
                    </a:cubicBezTo>
                    <a:cubicBezTo>
                      <a:pt x="1696" y="333"/>
                      <a:pt x="1849" y="333"/>
                      <a:pt x="1937" y="322"/>
                    </a:cubicBezTo>
                    <a:close/>
                    <a:moveTo>
                      <a:pt x="2050" y="0"/>
                    </a:moveTo>
                    <a:cubicBezTo>
                      <a:pt x="2026" y="0"/>
                      <a:pt x="2003" y="2"/>
                      <a:pt x="1980" y="5"/>
                    </a:cubicBezTo>
                    <a:cubicBezTo>
                      <a:pt x="1949" y="3"/>
                      <a:pt x="1918" y="2"/>
                      <a:pt x="1887" y="2"/>
                    </a:cubicBezTo>
                    <a:cubicBezTo>
                      <a:pt x="1743" y="2"/>
                      <a:pt x="1599" y="22"/>
                      <a:pt x="1455" y="49"/>
                    </a:cubicBezTo>
                    <a:cubicBezTo>
                      <a:pt x="1258" y="93"/>
                      <a:pt x="1062" y="180"/>
                      <a:pt x="897" y="300"/>
                    </a:cubicBezTo>
                    <a:cubicBezTo>
                      <a:pt x="865" y="333"/>
                      <a:pt x="832" y="366"/>
                      <a:pt x="788" y="399"/>
                    </a:cubicBezTo>
                    <a:cubicBezTo>
                      <a:pt x="755" y="432"/>
                      <a:pt x="722" y="464"/>
                      <a:pt x="690" y="508"/>
                    </a:cubicBezTo>
                    <a:cubicBezTo>
                      <a:pt x="635" y="585"/>
                      <a:pt x="580" y="650"/>
                      <a:pt x="537" y="727"/>
                    </a:cubicBezTo>
                    <a:cubicBezTo>
                      <a:pt x="438" y="880"/>
                      <a:pt x="351" y="1033"/>
                      <a:pt x="274" y="1197"/>
                    </a:cubicBezTo>
                    <a:cubicBezTo>
                      <a:pt x="176" y="1361"/>
                      <a:pt x="77" y="1547"/>
                      <a:pt x="12" y="1733"/>
                    </a:cubicBezTo>
                    <a:cubicBezTo>
                      <a:pt x="1" y="1788"/>
                      <a:pt x="1" y="1842"/>
                      <a:pt x="12" y="1897"/>
                    </a:cubicBezTo>
                    <a:cubicBezTo>
                      <a:pt x="33" y="1952"/>
                      <a:pt x="22" y="1963"/>
                      <a:pt x="33" y="1985"/>
                    </a:cubicBezTo>
                    <a:cubicBezTo>
                      <a:pt x="49" y="2001"/>
                      <a:pt x="71" y="2011"/>
                      <a:pt x="95" y="2011"/>
                    </a:cubicBezTo>
                    <a:cubicBezTo>
                      <a:pt x="103" y="2011"/>
                      <a:pt x="112" y="2009"/>
                      <a:pt x="121" y="2007"/>
                    </a:cubicBezTo>
                    <a:lnTo>
                      <a:pt x="176" y="1996"/>
                    </a:lnTo>
                    <a:lnTo>
                      <a:pt x="176" y="2017"/>
                    </a:lnTo>
                    <a:cubicBezTo>
                      <a:pt x="165" y="2017"/>
                      <a:pt x="165" y="2017"/>
                      <a:pt x="165" y="2028"/>
                    </a:cubicBezTo>
                    <a:cubicBezTo>
                      <a:pt x="165" y="2028"/>
                      <a:pt x="154" y="2039"/>
                      <a:pt x="154" y="2050"/>
                    </a:cubicBezTo>
                    <a:cubicBezTo>
                      <a:pt x="143" y="2061"/>
                      <a:pt x="143" y="2061"/>
                      <a:pt x="143" y="2072"/>
                    </a:cubicBezTo>
                    <a:cubicBezTo>
                      <a:pt x="132" y="2072"/>
                      <a:pt x="132" y="2083"/>
                      <a:pt x="132" y="2105"/>
                    </a:cubicBezTo>
                    <a:cubicBezTo>
                      <a:pt x="121" y="2149"/>
                      <a:pt x="132" y="2192"/>
                      <a:pt x="154" y="2225"/>
                    </a:cubicBezTo>
                    <a:lnTo>
                      <a:pt x="197" y="2280"/>
                    </a:lnTo>
                    <a:cubicBezTo>
                      <a:pt x="203" y="2285"/>
                      <a:pt x="203" y="2285"/>
                      <a:pt x="203" y="2285"/>
                    </a:cubicBezTo>
                    <a:cubicBezTo>
                      <a:pt x="203" y="2285"/>
                      <a:pt x="203" y="2285"/>
                      <a:pt x="208" y="2291"/>
                    </a:cubicBezTo>
                    <a:cubicBezTo>
                      <a:pt x="219" y="2302"/>
                      <a:pt x="219" y="2324"/>
                      <a:pt x="230" y="2335"/>
                    </a:cubicBezTo>
                    <a:cubicBezTo>
                      <a:pt x="230" y="2357"/>
                      <a:pt x="241" y="2378"/>
                      <a:pt x="241" y="2400"/>
                    </a:cubicBezTo>
                    <a:cubicBezTo>
                      <a:pt x="252" y="2444"/>
                      <a:pt x="252" y="2488"/>
                      <a:pt x="274" y="2553"/>
                    </a:cubicBezTo>
                    <a:cubicBezTo>
                      <a:pt x="274" y="2586"/>
                      <a:pt x="285" y="2619"/>
                      <a:pt x="307" y="2652"/>
                    </a:cubicBezTo>
                    <a:cubicBezTo>
                      <a:pt x="318" y="2685"/>
                      <a:pt x="329" y="2707"/>
                      <a:pt x="351" y="2728"/>
                    </a:cubicBezTo>
                    <a:cubicBezTo>
                      <a:pt x="394" y="2805"/>
                      <a:pt x="460" y="2860"/>
                      <a:pt x="515" y="2936"/>
                    </a:cubicBezTo>
                    <a:cubicBezTo>
                      <a:pt x="580" y="3013"/>
                      <a:pt x="646" y="3078"/>
                      <a:pt x="733" y="3133"/>
                    </a:cubicBezTo>
                    <a:cubicBezTo>
                      <a:pt x="839" y="3212"/>
                      <a:pt x="973" y="3249"/>
                      <a:pt x="1106" y="3249"/>
                    </a:cubicBezTo>
                    <a:cubicBezTo>
                      <a:pt x="1139" y="3249"/>
                      <a:pt x="1172" y="3247"/>
                      <a:pt x="1204" y="3242"/>
                    </a:cubicBezTo>
                    <a:cubicBezTo>
                      <a:pt x="1368" y="3210"/>
                      <a:pt x="1521" y="3155"/>
                      <a:pt x="1663" y="3067"/>
                    </a:cubicBezTo>
                    <a:cubicBezTo>
                      <a:pt x="1805" y="2991"/>
                      <a:pt x="1926" y="2903"/>
                      <a:pt x="2046" y="2794"/>
                    </a:cubicBezTo>
                    <a:cubicBezTo>
                      <a:pt x="2604" y="2291"/>
                      <a:pt x="2877" y="1547"/>
                      <a:pt x="2779" y="803"/>
                    </a:cubicBezTo>
                    <a:cubicBezTo>
                      <a:pt x="2757" y="672"/>
                      <a:pt x="2713" y="552"/>
                      <a:pt x="2658" y="432"/>
                    </a:cubicBezTo>
                    <a:cubicBezTo>
                      <a:pt x="2615" y="355"/>
                      <a:pt x="2582" y="278"/>
                      <a:pt x="2527" y="213"/>
                    </a:cubicBezTo>
                    <a:cubicBezTo>
                      <a:pt x="2516" y="191"/>
                      <a:pt x="2472" y="125"/>
                      <a:pt x="2440" y="82"/>
                    </a:cubicBezTo>
                    <a:lnTo>
                      <a:pt x="2407" y="38"/>
                    </a:lnTo>
                    <a:lnTo>
                      <a:pt x="2363" y="27"/>
                    </a:lnTo>
                    <a:lnTo>
                      <a:pt x="2254" y="16"/>
                    </a:lnTo>
                    <a:lnTo>
                      <a:pt x="2232" y="16"/>
                    </a:lnTo>
                    <a:cubicBezTo>
                      <a:pt x="2170" y="8"/>
                      <a:pt x="2108" y="0"/>
                      <a:pt x="2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15"/>
              <p:cNvSpPr/>
              <p:nvPr/>
            </p:nvSpPr>
            <p:spPr>
              <a:xfrm>
                <a:off x="8775650" y="4940113"/>
                <a:ext cx="49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8" extrusionOk="0">
                    <a:moveTo>
                      <a:pt x="198" y="0"/>
                    </a:moveTo>
                    <a:lnTo>
                      <a:pt x="187" y="11"/>
                    </a:lnTo>
                    <a:cubicBezTo>
                      <a:pt x="187" y="11"/>
                      <a:pt x="165" y="11"/>
                      <a:pt x="165" y="22"/>
                    </a:cubicBezTo>
                    <a:cubicBezTo>
                      <a:pt x="165" y="22"/>
                      <a:pt x="143" y="22"/>
                      <a:pt x="143" y="44"/>
                    </a:cubicBezTo>
                    <a:cubicBezTo>
                      <a:pt x="121" y="55"/>
                      <a:pt x="99" y="77"/>
                      <a:pt x="88" y="99"/>
                    </a:cubicBezTo>
                    <a:cubicBezTo>
                      <a:pt x="78" y="121"/>
                      <a:pt x="67" y="132"/>
                      <a:pt x="56" y="154"/>
                    </a:cubicBezTo>
                    <a:cubicBezTo>
                      <a:pt x="56" y="165"/>
                      <a:pt x="45" y="175"/>
                      <a:pt x="34" y="186"/>
                    </a:cubicBezTo>
                    <a:cubicBezTo>
                      <a:pt x="23" y="230"/>
                      <a:pt x="12" y="274"/>
                      <a:pt x="1" y="318"/>
                    </a:cubicBezTo>
                    <a:cubicBezTo>
                      <a:pt x="1" y="350"/>
                      <a:pt x="1" y="383"/>
                      <a:pt x="1" y="427"/>
                    </a:cubicBezTo>
                    <a:cubicBezTo>
                      <a:pt x="12" y="383"/>
                      <a:pt x="23" y="350"/>
                      <a:pt x="45" y="318"/>
                    </a:cubicBezTo>
                    <a:cubicBezTo>
                      <a:pt x="88" y="208"/>
                      <a:pt x="132" y="11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15"/>
              <p:cNvSpPr/>
              <p:nvPr/>
            </p:nvSpPr>
            <p:spPr>
              <a:xfrm>
                <a:off x="8771025" y="4950788"/>
                <a:ext cx="712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722" extrusionOk="0">
                    <a:moveTo>
                      <a:pt x="164" y="0"/>
                    </a:moveTo>
                    <a:cubicBezTo>
                      <a:pt x="164" y="8"/>
                      <a:pt x="163" y="15"/>
                      <a:pt x="162" y="22"/>
                    </a:cubicBezTo>
                    <a:lnTo>
                      <a:pt x="162" y="22"/>
                    </a:lnTo>
                    <a:cubicBezTo>
                      <a:pt x="163" y="22"/>
                      <a:pt x="164" y="22"/>
                      <a:pt x="164" y="22"/>
                    </a:cubicBezTo>
                    <a:cubicBezTo>
                      <a:pt x="164" y="11"/>
                      <a:pt x="164" y="11"/>
                      <a:pt x="164" y="0"/>
                    </a:cubicBezTo>
                    <a:close/>
                    <a:moveTo>
                      <a:pt x="22" y="22"/>
                    </a:moveTo>
                    <a:cubicBezTo>
                      <a:pt x="11" y="44"/>
                      <a:pt x="11" y="66"/>
                      <a:pt x="0" y="98"/>
                    </a:cubicBezTo>
                    <a:cubicBezTo>
                      <a:pt x="0" y="131"/>
                      <a:pt x="0" y="175"/>
                      <a:pt x="0" y="219"/>
                    </a:cubicBezTo>
                    <a:lnTo>
                      <a:pt x="0" y="252"/>
                    </a:lnTo>
                    <a:cubicBezTo>
                      <a:pt x="0" y="273"/>
                      <a:pt x="11" y="295"/>
                      <a:pt x="22" y="317"/>
                    </a:cubicBezTo>
                    <a:cubicBezTo>
                      <a:pt x="22" y="328"/>
                      <a:pt x="22" y="339"/>
                      <a:pt x="22" y="350"/>
                    </a:cubicBezTo>
                    <a:cubicBezTo>
                      <a:pt x="33" y="372"/>
                      <a:pt x="44" y="405"/>
                      <a:pt x="55" y="438"/>
                    </a:cubicBezTo>
                    <a:cubicBezTo>
                      <a:pt x="66" y="459"/>
                      <a:pt x="77" y="481"/>
                      <a:pt x="88" y="514"/>
                    </a:cubicBezTo>
                    <a:cubicBezTo>
                      <a:pt x="98" y="536"/>
                      <a:pt x="109" y="558"/>
                      <a:pt x="120" y="580"/>
                    </a:cubicBezTo>
                    <a:cubicBezTo>
                      <a:pt x="142" y="602"/>
                      <a:pt x="164" y="613"/>
                      <a:pt x="186" y="634"/>
                    </a:cubicBezTo>
                    <a:lnTo>
                      <a:pt x="230" y="678"/>
                    </a:lnTo>
                    <a:cubicBezTo>
                      <a:pt x="252" y="700"/>
                      <a:pt x="273" y="711"/>
                      <a:pt x="284" y="722"/>
                    </a:cubicBezTo>
                    <a:cubicBezTo>
                      <a:pt x="284" y="711"/>
                      <a:pt x="273" y="689"/>
                      <a:pt x="273" y="678"/>
                    </a:cubicBezTo>
                    <a:cubicBezTo>
                      <a:pt x="263" y="613"/>
                      <a:pt x="241" y="558"/>
                      <a:pt x="208" y="503"/>
                    </a:cubicBezTo>
                    <a:cubicBezTo>
                      <a:pt x="175" y="459"/>
                      <a:pt x="131" y="416"/>
                      <a:pt x="88" y="394"/>
                    </a:cubicBezTo>
                    <a:lnTo>
                      <a:pt x="33" y="372"/>
                    </a:lnTo>
                    <a:cubicBezTo>
                      <a:pt x="66" y="350"/>
                      <a:pt x="77" y="328"/>
                      <a:pt x="88" y="306"/>
                    </a:cubicBezTo>
                    <a:cubicBezTo>
                      <a:pt x="88" y="273"/>
                      <a:pt x="98" y="241"/>
                      <a:pt x="120" y="208"/>
                    </a:cubicBezTo>
                    <a:cubicBezTo>
                      <a:pt x="131" y="175"/>
                      <a:pt x="131" y="120"/>
                      <a:pt x="142" y="88"/>
                    </a:cubicBezTo>
                    <a:cubicBezTo>
                      <a:pt x="151" y="63"/>
                      <a:pt x="159" y="44"/>
                      <a:pt x="162" y="22"/>
                    </a:cubicBezTo>
                    <a:lnTo>
                      <a:pt x="162" y="22"/>
                    </a:lnTo>
                    <a:cubicBezTo>
                      <a:pt x="152" y="23"/>
                      <a:pt x="142" y="33"/>
                      <a:pt x="131" y="44"/>
                    </a:cubicBezTo>
                    <a:lnTo>
                      <a:pt x="98" y="44"/>
                    </a:lnTo>
                    <a:cubicBezTo>
                      <a:pt x="98" y="55"/>
                      <a:pt x="93" y="55"/>
                      <a:pt x="88" y="55"/>
                    </a:cubicBezTo>
                    <a:cubicBezTo>
                      <a:pt x="82" y="55"/>
                      <a:pt x="77" y="55"/>
                      <a:pt x="77" y="66"/>
                    </a:cubicBezTo>
                    <a:lnTo>
                      <a:pt x="22" y="2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15"/>
              <p:cNvSpPr/>
              <p:nvPr/>
            </p:nvSpPr>
            <p:spPr>
              <a:xfrm>
                <a:off x="8767725" y="4931638"/>
                <a:ext cx="5252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1740" extrusionOk="0">
                    <a:moveTo>
                      <a:pt x="1609" y="0"/>
                    </a:moveTo>
                    <a:cubicBezTo>
                      <a:pt x="1609" y="0"/>
                      <a:pt x="1598" y="0"/>
                      <a:pt x="1598" y="11"/>
                    </a:cubicBezTo>
                    <a:cubicBezTo>
                      <a:pt x="1554" y="11"/>
                      <a:pt x="1521" y="11"/>
                      <a:pt x="1499" y="22"/>
                    </a:cubicBezTo>
                    <a:cubicBezTo>
                      <a:pt x="1477" y="22"/>
                      <a:pt x="1455" y="33"/>
                      <a:pt x="1445" y="44"/>
                    </a:cubicBezTo>
                    <a:cubicBezTo>
                      <a:pt x="1412" y="55"/>
                      <a:pt x="1390" y="88"/>
                      <a:pt x="1368" y="99"/>
                    </a:cubicBezTo>
                    <a:cubicBezTo>
                      <a:pt x="1324" y="121"/>
                      <a:pt x="1291" y="132"/>
                      <a:pt x="1248" y="143"/>
                    </a:cubicBezTo>
                    <a:cubicBezTo>
                      <a:pt x="1204" y="154"/>
                      <a:pt x="1160" y="164"/>
                      <a:pt x="1116" y="175"/>
                    </a:cubicBezTo>
                    <a:lnTo>
                      <a:pt x="1095" y="175"/>
                    </a:lnTo>
                    <a:cubicBezTo>
                      <a:pt x="1084" y="186"/>
                      <a:pt x="1073" y="186"/>
                      <a:pt x="1062" y="186"/>
                    </a:cubicBezTo>
                    <a:lnTo>
                      <a:pt x="1018" y="186"/>
                    </a:lnTo>
                    <a:cubicBezTo>
                      <a:pt x="996" y="192"/>
                      <a:pt x="974" y="195"/>
                      <a:pt x="952" y="195"/>
                    </a:cubicBezTo>
                    <a:cubicBezTo>
                      <a:pt x="930" y="195"/>
                      <a:pt x="909" y="192"/>
                      <a:pt x="887" y="186"/>
                    </a:cubicBezTo>
                    <a:cubicBezTo>
                      <a:pt x="865" y="186"/>
                      <a:pt x="843" y="175"/>
                      <a:pt x="810" y="175"/>
                    </a:cubicBezTo>
                    <a:cubicBezTo>
                      <a:pt x="799" y="170"/>
                      <a:pt x="788" y="167"/>
                      <a:pt x="777" y="167"/>
                    </a:cubicBezTo>
                    <a:cubicBezTo>
                      <a:pt x="766" y="167"/>
                      <a:pt x="755" y="170"/>
                      <a:pt x="745" y="175"/>
                    </a:cubicBezTo>
                    <a:lnTo>
                      <a:pt x="668" y="175"/>
                    </a:lnTo>
                    <a:cubicBezTo>
                      <a:pt x="635" y="186"/>
                      <a:pt x="602" y="197"/>
                      <a:pt x="580" y="219"/>
                    </a:cubicBezTo>
                    <a:cubicBezTo>
                      <a:pt x="548" y="230"/>
                      <a:pt x="515" y="241"/>
                      <a:pt x="493" y="252"/>
                    </a:cubicBezTo>
                    <a:cubicBezTo>
                      <a:pt x="460" y="274"/>
                      <a:pt x="438" y="285"/>
                      <a:pt x="405" y="307"/>
                    </a:cubicBezTo>
                    <a:cubicBezTo>
                      <a:pt x="384" y="329"/>
                      <a:pt x="362" y="361"/>
                      <a:pt x="340" y="383"/>
                    </a:cubicBezTo>
                    <a:cubicBezTo>
                      <a:pt x="329" y="394"/>
                      <a:pt x="318" y="405"/>
                      <a:pt x="307" y="416"/>
                    </a:cubicBezTo>
                    <a:cubicBezTo>
                      <a:pt x="296" y="438"/>
                      <a:pt x="285" y="460"/>
                      <a:pt x="274" y="482"/>
                    </a:cubicBezTo>
                    <a:cubicBezTo>
                      <a:pt x="263" y="493"/>
                      <a:pt x="252" y="504"/>
                      <a:pt x="241" y="514"/>
                    </a:cubicBezTo>
                    <a:cubicBezTo>
                      <a:pt x="220" y="558"/>
                      <a:pt x="209" y="613"/>
                      <a:pt x="198" y="657"/>
                    </a:cubicBezTo>
                    <a:cubicBezTo>
                      <a:pt x="176" y="689"/>
                      <a:pt x="165" y="722"/>
                      <a:pt x="154" y="755"/>
                    </a:cubicBezTo>
                    <a:cubicBezTo>
                      <a:pt x="154" y="744"/>
                      <a:pt x="143" y="733"/>
                      <a:pt x="132" y="711"/>
                    </a:cubicBezTo>
                    <a:cubicBezTo>
                      <a:pt x="128" y="715"/>
                      <a:pt x="125" y="716"/>
                      <a:pt x="122" y="716"/>
                    </a:cubicBezTo>
                    <a:cubicBezTo>
                      <a:pt x="115" y="716"/>
                      <a:pt x="110" y="711"/>
                      <a:pt x="110" y="711"/>
                    </a:cubicBezTo>
                    <a:lnTo>
                      <a:pt x="77" y="711"/>
                    </a:lnTo>
                    <a:cubicBezTo>
                      <a:pt x="55" y="722"/>
                      <a:pt x="45" y="722"/>
                      <a:pt x="23" y="722"/>
                    </a:cubicBezTo>
                    <a:cubicBezTo>
                      <a:pt x="23" y="744"/>
                      <a:pt x="12" y="744"/>
                      <a:pt x="1" y="766"/>
                    </a:cubicBezTo>
                    <a:cubicBezTo>
                      <a:pt x="12" y="810"/>
                      <a:pt x="12" y="843"/>
                      <a:pt x="1" y="886"/>
                    </a:cubicBezTo>
                    <a:cubicBezTo>
                      <a:pt x="12" y="941"/>
                      <a:pt x="23" y="985"/>
                      <a:pt x="34" y="1039"/>
                    </a:cubicBezTo>
                    <a:lnTo>
                      <a:pt x="34" y="1083"/>
                    </a:lnTo>
                    <a:cubicBezTo>
                      <a:pt x="34" y="1105"/>
                      <a:pt x="45" y="1127"/>
                      <a:pt x="55" y="1149"/>
                    </a:cubicBezTo>
                    <a:cubicBezTo>
                      <a:pt x="66" y="1171"/>
                      <a:pt x="77" y="1204"/>
                      <a:pt x="88" y="1225"/>
                    </a:cubicBezTo>
                    <a:cubicBezTo>
                      <a:pt x="77" y="1236"/>
                      <a:pt x="77" y="1247"/>
                      <a:pt x="88" y="1258"/>
                    </a:cubicBezTo>
                    <a:cubicBezTo>
                      <a:pt x="99" y="1258"/>
                      <a:pt x="88" y="1269"/>
                      <a:pt x="88" y="1269"/>
                    </a:cubicBezTo>
                    <a:cubicBezTo>
                      <a:pt x="132" y="1346"/>
                      <a:pt x="176" y="1422"/>
                      <a:pt x="230" y="1488"/>
                    </a:cubicBezTo>
                    <a:cubicBezTo>
                      <a:pt x="252" y="1543"/>
                      <a:pt x="296" y="1586"/>
                      <a:pt x="340" y="1619"/>
                    </a:cubicBezTo>
                    <a:cubicBezTo>
                      <a:pt x="362" y="1619"/>
                      <a:pt x="384" y="1630"/>
                      <a:pt x="395" y="1641"/>
                    </a:cubicBezTo>
                    <a:cubicBezTo>
                      <a:pt x="416" y="1641"/>
                      <a:pt x="405" y="1652"/>
                      <a:pt x="416" y="1652"/>
                    </a:cubicBezTo>
                    <a:lnTo>
                      <a:pt x="427" y="1652"/>
                    </a:lnTo>
                    <a:cubicBezTo>
                      <a:pt x="460" y="1674"/>
                      <a:pt x="504" y="1696"/>
                      <a:pt x="548" y="1718"/>
                    </a:cubicBezTo>
                    <a:cubicBezTo>
                      <a:pt x="564" y="1714"/>
                      <a:pt x="578" y="1713"/>
                      <a:pt x="591" y="1713"/>
                    </a:cubicBezTo>
                    <a:cubicBezTo>
                      <a:pt x="622" y="1713"/>
                      <a:pt x="645" y="1721"/>
                      <a:pt x="668" y="1729"/>
                    </a:cubicBezTo>
                    <a:cubicBezTo>
                      <a:pt x="690" y="1729"/>
                      <a:pt x="690" y="1739"/>
                      <a:pt x="701" y="1739"/>
                    </a:cubicBezTo>
                    <a:lnTo>
                      <a:pt x="788" y="1739"/>
                    </a:lnTo>
                    <a:cubicBezTo>
                      <a:pt x="821" y="1729"/>
                      <a:pt x="854" y="1718"/>
                      <a:pt x="887" y="1707"/>
                    </a:cubicBezTo>
                    <a:cubicBezTo>
                      <a:pt x="952" y="1685"/>
                      <a:pt x="1018" y="1652"/>
                      <a:pt x="1084" y="1619"/>
                    </a:cubicBezTo>
                    <a:lnTo>
                      <a:pt x="1248" y="1532"/>
                    </a:lnTo>
                    <a:cubicBezTo>
                      <a:pt x="1280" y="1499"/>
                      <a:pt x="1324" y="1466"/>
                      <a:pt x="1368" y="1444"/>
                    </a:cubicBezTo>
                    <a:cubicBezTo>
                      <a:pt x="1379" y="1433"/>
                      <a:pt x="1390" y="1411"/>
                      <a:pt x="1401" y="1400"/>
                    </a:cubicBezTo>
                    <a:cubicBezTo>
                      <a:pt x="1423" y="1389"/>
                      <a:pt x="1434" y="1379"/>
                      <a:pt x="1445" y="1368"/>
                    </a:cubicBezTo>
                    <a:cubicBezTo>
                      <a:pt x="1455" y="1357"/>
                      <a:pt x="1466" y="1346"/>
                      <a:pt x="1477" y="1324"/>
                    </a:cubicBezTo>
                    <a:cubicBezTo>
                      <a:pt x="1499" y="1302"/>
                      <a:pt x="1521" y="1280"/>
                      <a:pt x="1543" y="1247"/>
                    </a:cubicBezTo>
                    <a:cubicBezTo>
                      <a:pt x="1554" y="1225"/>
                      <a:pt x="1565" y="1214"/>
                      <a:pt x="1576" y="1193"/>
                    </a:cubicBezTo>
                    <a:cubicBezTo>
                      <a:pt x="1609" y="1138"/>
                      <a:pt x="1630" y="1072"/>
                      <a:pt x="1641" y="1007"/>
                    </a:cubicBezTo>
                    <a:cubicBezTo>
                      <a:pt x="1632" y="997"/>
                      <a:pt x="1631" y="961"/>
                      <a:pt x="1615" y="961"/>
                    </a:cubicBezTo>
                    <a:cubicBezTo>
                      <a:pt x="1613" y="961"/>
                      <a:pt x="1611" y="962"/>
                      <a:pt x="1609" y="963"/>
                    </a:cubicBezTo>
                    <a:cubicBezTo>
                      <a:pt x="1587" y="963"/>
                      <a:pt x="1598" y="1018"/>
                      <a:pt x="1587" y="1061"/>
                    </a:cubicBezTo>
                    <a:cubicBezTo>
                      <a:pt x="1576" y="1094"/>
                      <a:pt x="1565" y="1127"/>
                      <a:pt x="1554" y="1160"/>
                    </a:cubicBezTo>
                    <a:cubicBezTo>
                      <a:pt x="1521" y="1171"/>
                      <a:pt x="1499" y="1214"/>
                      <a:pt x="1477" y="1247"/>
                    </a:cubicBezTo>
                    <a:cubicBezTo>
                      <a:pt x="1445" y="1302"/>
                      <a:pt x="1401" y="1346"/>
                      <a:pt x="1346" y="1389"/>
                    </a:cubicBezTo>
                    <a:cubicBezTo>
                      <a:pt x="1302" y="1433"/>
                      <a:pt x="1248" y="1466"/>
                      <a:pt x="1204" y="1510"/>
                    </a:cubicBezTo>
                    <a:cubicBezTo>
                      <a:pt x="1182" y="1510"/>
                      <a:pt x="1160" y="1521"/>
                      <a:pt x="1149" y="1532"/>
                    </a:cubicBezTo>
                    <a:cubicBezTo>
                      <a:pt x="1149" y="1532"/>
                      <a:pt x="1149" y="1532"/>
                      <a:pt x="1138" y="1543"/>
                    </a:cubicBezTo>
                    <a:cubicBezTo>
                      <a:pt x="1105" y="1554"/>
                      <a:pt x="1073" y="1554"/>
                      <a:pt x="1051" y="1564"/>
                    </a:cubicBezTo>
                    <a:cubicBezTo>
                      <a:pt x="1029" y="1564"/>
                      <a:pt x="1007" y="1575"/>
                      <a:pt x="996" y="1575"/>
                    </a:cubicBezTo>
                    <a:cubicBezTo>
                      <a:pt x="963" y="1597"/>
                      <a:pt x="941" y="1619"/>
                      <a:pt x="920" y="1630"/>
                    </a:cubicBezTo>
                    <a:cubicBezTo>
                      <a:pt x="876" y="1641"/>
                      <a:pt x="843" y="1641"/>
                      <a:pt x="799" y="1641"/>
                    </a:cubicBezTo>
                    <a:cubicBezTo>
                      <a:pt x="755" y="1641"/>
                      <a:pt x="712" y="1641"/>
                      <a:pt x="679" y="1630"/>
                    </a:cubicBezTo>
                    <a:cubicBezTo>
                      <a:pt x="668" y="1630"/>
                      <a:pt x="657" y="1619"/>
                      <a:pt x="646" y="1619"/>
                    </a:cubicBezTo>
                    <a:lnTo>
                      <a:pt x="613" y="1619"/>
                    </a:lnTo>
                    <a:cubicBezTo>
                      <a:pt x="613" y="1619"/>
                      <a:pt x="591" y="1608"/>
                      <a:pt x="580" y="1597"/>
                    </a:cubicBezTo>
                    <a:cubicBezTo>
                      <a:pt x="537" y="1586"/>
                      <a:pt x="504" y="1564"/>
                      <a:pt x="471" y="1543"/>
                    </a:cubicBezTo>
                    <a:cubicBezTo>
                      <a:pt x="449" y="1521"/>
                      <a:pt x="438" y="1510"/>
                      <a:pt x="427" y="1488"/>
                    </a:cubicBezTo>
                    <a:cubicBezTo>
                      <a:pt x="416" y="1477"/>
                      <a:pt x="395" y="1466"/>
                      <a:pt x="373" y="1455"/>
                    </a:cubicBezTo>
                    <a:lnTo>
                      <a:pt x="329" y="1400"/>
                    </a:lnTo>
                    <a:cubicBezTo>
                      <a:pt x="307" y="1389"/>
                      <a:pt x="285" y="1368"/>
                      <a:pt x="263" y="1357"/>
                    </a:cubicBezTo>
                    <a:cubicBezTo>
                      <a:pt x="252" y="1324"/>
                      <a:pt x="241" y="1302"/>
                      <a:pt x="230" y="1280"/>
                    </a:cubicBezTo>
                    <a:cubicBezTo>
                      <a:pt x="220" y="1258"/>
                      <a:pt x="209" y="1225"/>
                      <a:pt x="198" y="1204"/>
                    </a:cubicBezTo>
                    <a:cubicBezTo>
                      <a:pt x="187" y="1171"/>
                      <a:pt x="176" y="1149"/>
                      <a:pt x="165" y="1116"/>
                    </a:cubicBezTo>
                    <a:lnTo>
                      <a:pt x="165" y="1083"/>
                    </a:lnTo>
                    <a:cubicBezTo>
                      <a:pt x="165" y="1072"/>
                      <a:pt x="143" y="1039"/>
                      <a:pt x="143" y="1029"/>
                    </a:cubicBezTo>
                    <a:cubicBezTo>
                      <a:pt x="143" y="1007"/>
                      <a:pt x="143" y="996"/>
                      <a:pt x="143" y="985"/>
                    </a:cubicBezTo>
                    <a:cubicBezTo>
                      <a:pt x="143" y="941"/>
                      <a:pt x="143" y="897"/>
                      <a:pt x="143" y="864"/>
                    </a:cubicBezTo>
                    <a:cubicBezTo>
                      <a:pt x="154" y="843"/>
                      <a:pt x="154" y="810"/>
                      <a:pt x="165" y="788"/>
                    </a:cubicBezTo>
                    <a:lnTo>
                      <a:pt x="220" y="832"/>
                    </a:lnTo>
                    <a:cubicBezTo>
                      <a:pt x="220" y="824"/>
                      <a:pt x="221" y="821"/>
                      <a:pt x="223" y="821"/>
                    </a:cubicBezTo>
                    <a:cubicBezTo>
                      <a:pt x="226" y="821"/>
                      <a:pt x="230" y="824"/>
                      <a:pt x="234" y="824"/>
                    </a:cubicBezTo>
                    <a:cubicBezTo>
                      <a:pt x="236" y="824"/>
                      <a:pt x="239" y="823"/>
                      <a:pt x="241" y="821"/>
                    </a:cubicBezTo>
                    <a:cubicBezTo>
                      <a:pt x="247" y="815"/>
                      <a:pt x="252" y="813"/>
                      <a:pt x="258" y="813"/>
                    </a:cubicBezTo>
                    <a:cubicBezTo>
                      <a:pt x="263" y="813"/>
                      <a:pt x="269" y="815"/>
                      <a:pt x="274" y="821"/>
                    </a:cubicBezTo>
                    <a:cubicBezTo>
                      <a:pt x="285" y="810"/>
                      <a:pt x="296" y="799"/>
                      <a:pt x="318" y="799"/>
                    </a:cubicBezTo>
                    <a:cubicBezTo>
                      <a:pt x="318" y="788"/>
                      <a:pt x="318" y="777"/>
                      <a:pt x="318" y="777"/>
                    </a:cubicBezTo>
                    <a:cubicBezTo>
                      <a:pt x="318" y="777"/>
                      <a:pt x="318" y="766"/>
                      <a:pt x="318" y="766"/>
                    </a:cubicBezTo>
                    <a:cubicBezTo>
                      <a:pt x="307" y="733"/>
                      <a:pt x="307" y="689"/>
                      <a:pt x="318" y="657"/>
                    </a:cubicBezTo>
                    <a:cubicBezTo>
                      <a:pt x="318" y="613"/>
                      <a:pt x="329" y="569"/>
                      <a:pt x="351" y="525"/>
                    </a:cubicBezTo>
                    <a:cubicBezTo>
                      <a:pt x="351" y="514"/>
                      <a:pt x="362" y="504"/>
                      <a:pt x="373" y="493"/>
                    </a:cubicBezTo>
                    <a:cubicBezTo>
                      <a:pt x="384" y="482"/>
                      <a:pt x="384" y="460"/>
                      <a:pt x="395" y="449"/>
                    </a:cubicBezTo>
                    <a:cubicBezTo>
                      <a:pt x="405" y="416"/>
                      <a:pt x="427" y="394"/>
                      <a:pt x="449" y="383"/>
                    </a:cubicBezTo>
                    <a:cubicBezTo>
                      <a:pt x="460" y="383"/>
                      <a:pt x="471" y="372"/>
                      <a:pt x="471" y="372"/>
                    </a:cubicBezTo>
                    <a:cubicBezTo>
                      <a:pt x="471" y="361"/>
                      <a:pt x="471" y="361"/>
                      <a:pt x="471" y="361"/>
                    </a:cubicBezTo>
                    <a:lnTo>
                      <a:pt x="482" y="361"/>
                    </a:lnTo>
                    <a:lnTo>
                      <a:pt x="493" y="350"/>
                    </a:lnTo>
                    <a:cubicBezTo>
                      <a:pt x="548" y="307"/>
                      <a:pt x="613" y="274"/>
                      <a:pt x="679" y="274"/>
                    </a:cubicBezTo>
                    <a:cubicBezTo>
                      <a:pt x="716" y="274"/>
                      <a:pt x="754" y="298"/>
                      <a:pt x="805" y="298"/>
                    </a:cubicBezTo>
                    <a:cubicBezTo>
                      <a:pt x="814" y="298"/>
                      <a:pt x="823" y="297"/>
                      <a:pt x="832" y="296"/>
                    </a:cubicBezTo>
                    <a:cubicBezTo>
                      <a:pt x="843" y="296"/>
                      <a:pt x="865" y="285"/>
                      <a:pt x="887" y="274"/>
                    </a:cubicBezTo>
                    <a:lnTo>
                      <a:pt x="1051" y="274"/>
                    </a:lnTo>
                    <a:cubicBezTo>
                      <a:pt x="1095" y="274"/>
                      <a:pt x="1116" y="263"/>
                      <a:pt x="1149" y="252"/>
                    </a:cubicBezTo>
                    <a:lnTo>
                      <a:pt x="1193" y="252"/>
                    </a:lnTo>
                    <a:cubicBezTo>
                      <a:pt x="1215" y="252"/>
                      <a:pt x="1237" y="241"/>
                      <a:pt x="1270" y="230"/>
                    </a:cubicBezTo>
                    <a:cubicBezTo>
                      <a:pt x="1291" y="219"/>
                      <a:pt x="1324" y="197"/>
                      <a:pt x="1357" y="175"/>
                    </a:cubicBezTo>
                    <a:cubicBezTo>
                      <a:pt x="1412" y="143"/>
                      <a:pt x="1477" y="99"/>
                      <a:pt x="1532" y="77"/>
                    </a:cubicBezTo>
                    <a:cubicBezTo>
                      <a:pt x="1572" y="61"/>
                      <a:pt x="1612" y="51"/>
                      <a:pt x="1652" y="51"/>
                    </a:cubicBezTo>
                    <a:cubicBezTo>
                      <a:pt x="1667" y="51"/>
                      <a:pt x="1681" y="52"/>
                      <a:pt x="1696" y="55"/>
                    </a:cubicBezTo>
                    <a:cubicBezTo>
                      <a:pt x="1702" y="54"/>
                      <a:pt x="1708" y="53"/>
                      <a:pt x="1714" y="53"/>
                    </a:cubicBezTo>
                    <a:cubicBezTo>
                      <a:pt x="1752" y="53"/>
                      <a:pt x="1790" y="80"/>
                      <a:pt x="1827" y="99"/>
                    </a:cubicBezTo>
                    <a:cubicBezTo>
                      <a:pt x="1838" y="99"/>
                      <a:pt x="1849" y="110"/>
                      <a:pt x="1871" y="110"/>
                    </a:cubicBezTo>
                    <a:cubicBezTo>
                      <a:pt x="1882" y="121"/>
                      <a:pt x="1893" y="132"/>
                      <a:pt x="1904" y="143"/>
                    </a:cubicBezTo>
                    <a:cubicBezTo>
                      <a:pt x="1915" y="154"/>
                      <a:pt x="1926" y="164"/>
                      <a:pt x="1937" y="175"/>
                    </a:cubicBezTo>
                    <a:cubicBezTo>
                      <a:pt x="1959" y="219"/>
                      <a:pt x="1991" y="263"/>
                      <a:pt x="2013" y="318"/>
                    </a:cubicBezTo>
                    <a:cubicBezTo>
                      <a:pt x="2035" y="372"/>
                      <a:pt x="2046" y="427"/>
                      <a:pt x="2046" y="493"/>
                    </a:cubicBezTo>
                    <a:cubicBezTo>
                      <a:pt x="2066" y="502"/>
                      <a:pt x="2059" y="538"/>
                      <a:pt x="2073" y="538"/>
                    </a:cubicBezTo>
                    <a:cubicBezTo>
                      <a:pt x="2074" y="538"/>
                      <a:pt x="2077" y="538"/>
                      <a:pt x="2079" y="536"/>
                    </a:cubicBezTo>
                    <a:cubicBezTo>
                      <a:pt x="2101" y="536"/>
                      <a:pt x="2101" y="471"/>
                      <a:pt x="2079" y="427"/>
                    </a:cubicBezTo>
                    <a:cubicBezTo>
                      <a:pt x="2079" y="383"/>
                      <a:pt x="2068" y="350"/>
                      <a:pt x="2057" y="318"/>
                    </a:cubicBezTo>
                    <a:cubicBezTo>
                      <a:pt x="2057" y="285"/>
                      <a:pt x="2035" y="230"/>
                      <a:pt x="2002" y="197"/>
                    </a:cubicBezTo>
                    <a:cubicBezTo>
                      <a:pt x="1970" y="143"/>
                      <a:pt x="1926" y="99"/>
                      <a:pt x="1871" y="66"/>
                    </a:cubicBezTo>
                    <a:cubicBezTo>
                      <a:pt x="1816" y="22"/>
                      <a:pt x="1751" y="0"/>
                      <a:pt x="1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4" name="Google Shape;2194;p15"/>
            <p:cNvGrpSpPr/>
            <p:nvPr/>
          </p:nvGrpSpPr>
          <p:grpSpPr>
            <a:xfrm rot="10800000">
              <a:off x="118563" y="1047888"/>
              <a:ext cx="61825" cy="42450"/>
              <a:chOff x="4695825" y="4574513"/>
              <a:chExt cx="61825" cy="42450"/>
            </a:xfrm>
          </p:grpSpPr>
          <p:sp>
            <p:nvSpPr>
              <p:cNvPr id="2195" name="Google Shape;2195;p15"/>
              <p:cNvSpPr/>
              <p:nvPr/>
            </p:nvSpPr>
            <p:spPr>
              <a:xfrm>
                <a:off x="4714125" y="4608088"/>
                <a:ext cx="575" cy="11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4" extrusionOk="0">
                    <a:moveTo>
                      <a:pt x="1" y="0"/>
                    </a:moveTo>
                    <a:cubicBezTo>
                      <a:pt x="1" y="11"/>
                      <a:pt x="1" y="22"/>
                      <a:pt x="1" y="44"/>
                    </a:cubicBezTo>
                    <a:cubicBezTo>
                      <a:pt x="1" y="33"/>
                      <a:pt x="12" y="22"/>
                      <a:pt x="23" y="1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15"/>
              <p:cNvSpPr/>
              <p:nvPr/>
            </p:nvSpPr>
            <p:spPr>
              <a:xfrm>
                <a:off x="4695825" y="4574513"/>
                <a:ext cx="61825" cy="42450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698" extrusionOk="0">
                    <a:moveTo>
                      <a:pt x="810" y="1321"/>
                    </a:moveTo>
                    <a:lnTo>
                      <a:pt x="820" y="1332"/>
                    </a:lnTo>
                    <a:cubicBezTo>
                      <a:pt x="820" y="1332"/>
                      <a:pt x="820" y="1343"/>
                      <a:pt x="831" y="1343"/>
                    </a:cubicBezTo>
                    <a:cubicBezTo>
                      <a:pt x="842" y="1354"/>
                      <a:pt x="853" y="1365"/>
                      <a:pt x="864" y="1365"/>
                    </a:cubicBezTo>
                    <a:cubicBezTo>
                      <a:pt x="875" y="1365"/>
                      <a:pt x="886" y="1365"/>
                      <a:pt x="886" y="1376"/>
                    </a:cubicBezTo>
                    <a:cubicBezTo>
                      <a:pt x="897" y="1376"/>
                      <a:pt x="897" y="1376"/>
                      <a:pt x="908" y="1387"/>
                    </a:cubicBezTo>
                    <a:cubicBezTo>
                      <a:pt x="930" y="1387"/>
                      <a:pt x="952" y="1398"/>
                      <a:pt x="963" y="1398"/>
                    </a:cubicBezTo>
                    <a:lnTo>
                      <a:pt x="1020" y="1398"/>
                    </a:lnTo>
                    <a:cubicBezTo>
                      <a:pt x="997" y="1387"/>
                      <a:pt x="974" y="1376"/>
                      <a:pt x="952" y="1365"/>
                    </a:cubicBezTo>
                    <a:cubicBezTo>
                      <a:pt x="908" y="1343"/>
                      <a:pt x="853" y="1332"/>
                      <a:pt x="810" y="1321"/>
                    </a:cubicBezTo>
                    <a:close/>
                    <a:moveTo>
                      <a:pt x="1020" y="1398"/>
                    </a:moveTo>
                    <a:cubicBezTo>
                      <a:pt x="1023" y="1399"/>
                      <a:pt x="1026" y="1400"/>
                      <a:pt x="1028" y="1402"/>
                    </a:cubicBezTo>
                    <a:lnTo>
                      <a:pt x="1028" y="1402"/>
                    </a:lnTo>
                    <a:cubicBezTo>
                      <a:pt x="1028" y="1400"/>
                      <a:pt x="1028" y="1399"/>
                      <a:pt x="1028" y="1398"/>
                    </a:cubicBezTo>
                    <a:close/>
                    <a:moveTo>
                      <a:pt x="1608" y="162"/>
                    </a:moveTo>
                    <a:cubicBezTo>
                      <a:pt x="1674" y="162"/>
                      <a:pt x="1739" y="173"/>
                      <a:pt x="1794" y="195"/>
                    </a:cubicBezTo>
                    <a:cubicBezTo>
                      <a:pt x="1903" y="238"/>
                      <a:pt x="2002" y="315"/>
                      <a:pt x="2067" y="402"/>
                    </a:cubicBezTo>
                    <a:cubicBezTo>
                      <a:pt x="2100" y="446"/>
                      <a:pt x="2133" y="490"/>
                      <a:pt x="2155" y="545"/>
                    </a:cubicBezTo>
                    <a:cubicBezTo>
                      <a:pt x="2166" y="566"/>
                      <a:pt x="2188" y="632"/>
                      <a:pt x="2199" y="665"/>
                    </a:cubicBezTo>
                    <a:cubicBezTo>
                      <a:pt x="2220" y="720"/>
                      <a:pt x="2231" y="752"/>
                      <a:pt x="2242" y="807"/>
                    </a:cubicBezTo>
                    <a:cubicBezTo>
                      <a:pt x="2275" y="949"/>
                      <a:pt x="2286" y="1091"/>
                      <a:pt x="2286" y="1223"/>
                    </a:cubicBezTo>
                    <a:cubicBezTo>
                      <a:pt x="2286" y="1245"/>
                      <a:pt x="2286" y="1266"/>
                      <a:pt x="2286" y="1277"/>
                    </a:cubicBezTo>
                    <a:lnTo>
                      <a:pt x="2286" y="1288"/>
                    </a:lnTo>
                    <a:cubicBezTo>
                      <a:pt x="2286" y="1299"/>
                      <a:pt x="2264" y="1321"/>
                      <a:pt x="2242" y="1332"/>
                    </a:cubicBezTo>
                    <a:cubicBezTo>
                      <a:pt x="2220" y="1343"/>
                      <a:pt x="2210" y="1365"/>
                      <a:pt x="2188" y="1376"/>
                    </a:cubicBezTo>
                    <a:cubicBezTo>
                      <a:pt x="2155" y="1409"/>
                      <a:pt x="2111" y="1441"/>
                      <a:pt x="2067" y="1452"/>
                    </a:cubicBezTo>
                    <a:cubicBezTo>
                      <a:pt x="1980" y="1485"/>
                      <a:pt x="1892" y="1507"/>
                      <a:pt x="1805" y="1518"/>
                    </a:cubicBezTo>
                    <a:lnTo>
                      <a:pt x="1794" y="1518"/>
                    </a:lnTo>
                    <a:cubicBezTo>
                      <a:pt x="1772" y="1540"/>
                      <a:pt x="1750" y="1551"/>
                      <a:pt x="1739" y="1573"/>
                    </a:cubicBezTo>
                    <a:cubicBezTo>
                      <a:pt x="1728" y="1573"/>
                      <a:pt x="1728" y="1573"/>
                      <a:pt x="1717" y="1584"/>
                    </a:cubicBezTo>
                    <a:cubicBezTo>
                      <a:pt x="1706" y="1573"/>
                      <a:pt x="1695" y="1573"/>
                      <a:pt x="1685" y="1573"/>
                    </a:cubicBezTo>
                    <a:cubicBezTo>
                      <a:pt x="1685" y="1573"/>
                      <a:pt x="1685" y="1584"/>
                      <a:pt x="1685" y="1584"/>
                    </a:cubicBezTo>
                    <a:lnTo>
                      <a:pt x="1685" y="1606"/>
                    </a:lnTo>
                    <a:lnTo>
                      <a:pt x="1685" y="1616"/>
                    </a:lnTo>
                    <a:lnTo>
                      <a:pt x="1674" y="1649"/>
                    </a:lnTo>
                    <a:cubicBezTo>
                      <a:pt x="1652" y="1649"/>
                      <a:pt x="1630" y="1638"/>
                      <a:pt x="1608" y="1627"/>
                    </a:cubicBezTo>
                    <a:cubicBezTo>
                      <a:pt x="1597" y="1616"/>
                      <a:pt x="1575" y="1616"/>
                      <a:pt x="1564" y="1606"/>
                    </a:cubicBezTo>
                    <a:lnTo>
                      <a:pt x="1553" y="1595"/>
                    </a:lnTo>
                    <a:lnTo>
                      <a:pt x="1531" y="1595"/>
                    </a:lnTo>
                    <a:lnTo>
                      <a:pt x="1510" y="1584"/>
                    </a:lnTo>
                    <a:lnTo>
                      <a:pt x="1477" y="1573"/>
                    </a:lnTo>
                    <a:lnTo>
                      <a:pt x="1455" y="1551"/>
                    </a:lnTo>
                    <a:lnTo>
                      <a:pt x="1422" y="1540"/>
                    </a:lnTo>
                    <a:lnTo>
                      <a:pt x="1389" y="1540"/>
                    </a:lnTo>
                    <a:lnTo>
                      <a:pt x="1367" y="1529"/>
                    </a:lnTo>
                    <a:lnTo>
                      <a:pt x="1345" y="1507"/>
                    </a:lnTo>
                    <a:cubicBezTo>
                      <a:pt x="1335" y="1507"/>
                      <a:pt x="1335" y="1507"/>
                      <a:pt x="1335" y="1496"/>
                    </a:cubicBezTo>
                    <a:cubicBezTo>
                      <a:pt x="1302" y="1485"/>
                      <a:pt x="1269" y="1474"/>
                      <a:pt x="1236" y="1474"/>
                    </a:cubicBezTo>
                    <a:cubicBezTo>
                      <a:pt x="1165" y="1459"/>
                      <a:pt x="1095" y="1432"/>
                      <a:pt x="1028" y="1402"/>
                    </a:cubicBezTo>
                    <a:lnTo>
                      <a:pt x="1028" y="1402"/>
                    </a:lnTo>
                    <a:cubicBezTo>
                      <a:pt x="1028" y="1411"/>
                      <a:pt x="1030" y="1420"/>
                      <a:pt x="1039" y="1420"/>
                    </a:cubicBezTo>
                    <a:cubicBezTo>
                      <a:pt x="1039" y="1431"/>
                      <a:pt x="1039" y="1441"/>
                      <a:pt x="1039" y="1441"/>
                    </a:cubicBezTo>
                    <a:lnTo>
                      <a:pt x="1039" y="1452"/>
                    </a:lnTo>
                    <a:lnTo>
                      <a:pt x="1017" y="1485"/>
                    </a:lnTo>
                    <a:cubicBezTo>
                      <a:pt x="985" y="1485"/>
                      <a:pt x="963" y="1474"/>
                      <a:pt x="941" y="1452"/>
                    </a:cubicBezTo>
                    <a:cubicBezTo>
                      <a:pt x="919" y="1452"/>
                      <a:pt x="897" y="1441"/>
                      <a:pt x="886" y="1431"/>
                    </a:cubicBezTo>
                    <a:lnTo>
                      <a:pt x="864" y="1420"/>
                    </a:lnTo>
                    <a:cubicBezTo>
                      <a:pt x="853" y="1420"/>
                      <a:pt x="842" y="1420"/>
                      <a:pt x="842" y="1409"/>
                    </a:cubicBezTo>
                    <a:cubicBezTo>
                      <a:pt x="831" y="1409"/>
                      <a:pt x="831" y="1398"/>
                      <a:pt x="820" y="1398"/>
                    </a:cubicBezTo>
                    <a:lnTo>
                      <a:pt x="788" y="1376"/>
                    </a:lnTo>
                    <a:lnTo>
                      <a:pt x="755" y="1354"/>
                    </a:lnTo>
                    <a:lnTo>
                      <a:pt x="744" y="1343"/>
                    </a:lnTo>
                    <a:cubicBezTo>
                      <a:pt x="733" y="1354"/>
                      <a:pt x="733" y="1354"/>
                      <a:pt x="722" y="1365"/>
                    </a:cubicBezTo>
                    <a:cubicBezTo>
                      <a:pt x="722" y="1354"/>
                      <a:pt x="722" y="1332"/>
                      <a:pt x="722" y="1321"/>
                    </a:cubicBezTo>
                    <a:cubicBezTo>
                      <a:pt x="711" y="1321"/>
                      <a:pt x="689" y="1310"/>
                      <a:pt x="678" y="1299"/>
                    </a:cubicBezTo>
                    <a:cubicBezTo>
                      <a:pt x="667" y="1288"/>
                      <a:pt x="656" y="1277"/>
                      <a:pt x="656" y="1266"/>
                    </a:cubicBezTo>
                    <a:cubicBezTo>
                      <a:pt x="645" y="1245"/>
                      <a:pt x="645" y="1234"/>
                      <a:pt x="656" y="1212"/>
                    </a:cubicBezTo>
                    <a:cubicBezTo>
                      <a:pt x="656" y="1201"/>
                      <a:pt x="667" y="1190"/>
                      <a:pt x="678" y="1179"/>
                    </a:cubicBezTo>
                    <a:cubicBezTo>
                      <a:pt x="667" y="1168"/>
                      <a:pt x="656" y="1157"/>
                      <a:pt x="645" y="1157"/>
                    </a:cubicBezTo>
                    <a:lnTo>
                      <a:pt x="580" y="1091"/>
                    </a:lnTo>
                    <a:cubicBezTo>
                      <a:pt x="536" y="1037"/>
                      <a:pt x="492" y="1004"/>
                      <a:pt x="449" y="971"/>
                    </a:cubicBezTo>
                    <a:cubicBezTo>
                      <a:pt x="405" y="938"/>
                      <a:pt x="361" y="906"/>
                      <a:pt x="306" y="895"/>
                    </a:cubicBezTo>
                    <a:lnTo>
                      <a:pt x="274" y="884"/>
                    </a:lnTo>
                    <a:cubicBezTo>
                      <a:pt x="274" y="884"/>
                      <a:pt x="274" y="884"/>
                      <a:pt x="274" y="873"/>
                    </a:cubicBezTo>
                    <a:lnTo>
                      <a:pt x="274" y="851"/>
                    </a:lnTo>
                    <a:cubicBezTo>
                      <a:pt x="263" y="807"/>
                      <a:pt x="252" y="763"/>
                      <a:pt x="230" y="720"/>
                    </a:cubicBezTo>
                    <a:cubicBezTo>
                      <a:pt x="219" y="687"/>
                      <a:pt x="197" y="643"/>
                      <a:pt x="197" y="599"/>
                    </a:cubicBezTo>
                    <a:lnTo>
                      <a:pt x="197" y="588"/>
                    </a:lnTo>
                    <a:cubicBezTo>
                      <a:pt x="197" y="545"/>
                      <a:pt x="197" y="501"/>
                      <a:pt x="219" y="468"/>
                    </a:cubicBezTo>
                    <a:cubicBezTo>
                      <a:pt x="208" y="468"/>
                      <a:pt x="295" y="424"/>
                      <a:pt x="295" y="424"/>
                    </a:cubicBezTo>
                    <a:cubicBezTo>
                      <a:pt x="306" y="424"/>
                      <a:pt x="394" y="391"/>
                      <a:pt x="405" y="381"/>
                    </a:cubicBezTo>
                    <a:cubicBezTo>
                      <a:pt x="438" y="370"/>
                      <a:pt x="470" y="348"/>
                      <a:pt x="503" y="337"/>
                    </a:cubicBezTo>
                    <a:cubicBezTo>
                      <a:pt x="514" y="326"/>
                      <a:pt x="525" y="326"/>
                      <a:pt x="536" y="315"/>
                    </a:cubicBezTo>
                    <a:cubicBezTo>
                      <a:pt x="569" y="315"/>
                      <a:pt x="602" y="304"/>
                      <a:pt x="635" y="304"/>
                    </a:cubicBezTo>
                    <a:cubicBezTo>
                      <a:pt x="711" y="293"/>
                      <a:pt x="788" y="282"/>
                      <a:pt x="864" y="260"/>
                    </a:cubicBezTo>
                    <a:lnTo>
                      <a:pt x="941" y="249"/>
                    </a:lnTo>
                    <a:lnTo>
                      <a:pt x="952" y="249"/>
                    </a:lnTo>
                    <a:cubicBezTo>
                      <a:pt x="963" y="238"/>
                      <a:pt x="985" y="238"/>
                      <a:pt x="995" y="238"/>
                    </a:cubicBezTo>
                    <a:cubicBezTo>
                      <a:pt x="1203" y="195"/>
                      <a:pt x="1400" y="173"/>
                      <a:pt x="1608" y="162"/>
                    </a:cubicBezTo>
                    <a:close/>
                    <a:moveTo>
                      <a:pt x="1549" y="0"/>
                    </a:moveTo>
                    <a:cubicBezTo>
                      <a:pt x="1501" y="0"/>
                      <a:pt x="1455" y="3"/>
                      <a:pt x="1411" y="9"/>
                    </a:cubicBezTo>
                    <a:cubicBezTo>
                      <a:pt x="1280" y="20"/>
                      <a:pt x="1192" y="41"/>
                      <a:pt x="1061" y="41"/>
                    </a:cubicBezTo>
                    <a:lnTo>
                      <a:pt x="1039" y="41"/>
                    </a:lnTo>
                    <a:cubicBezTo>
                      <a:pt x="985" y="52"/>
                      <a:pt x="919" y="63"/>
                      <a:pt x="864" y="74"/>
                    </a:cubicBezTo>
                    <a:cubicBezTo>
                      <a:pt x="744" y="96"/>
                      <a:pt x="624" y="118"/>
                      <a:pt x="503" y="140"/>
                    </a:cubicBezTo>
                    <a:cubicBezTo>
                      <a:pt x="481" y="151"/>
                      <a:pt x="449" y="151"/>
                      <a:pt x="416" y="173"/>
                    </a:cubicBezTo>
                    <a:cubicBezTo>
                      <a:pt x="306" y="216"/>
                      <a:pt x="208" y="260"/>
                      <a:pt x="99" y="315"/>
                    </a:cubicBezTo>
                    <a:cubicBezTo>
                      <a:pt x="77" y="337"/>
                      <a:pt x="55" y="370"/>
                      <a:pt x="44" y="402"/>
                    </a:cubicBezTo>
                    <a:cubicBezTo>
                      <a:pt x="0" y="512"/>
                      <a:pt x="0" y="632"/>
                      <a:pt x="44" y="741"/>
                    </a:cubicBezTo>
                    <a:cubicBezTo>
                      <a:pt x="88" y="840"/>
                      <a:pt x="99" y="960"/>
                      <a:pt x="66" y="1070"/>
                    </a:cubicBezTo>
                    <a:lnTo>
                      <a:pt x="263" y="1070"/>
                    </a:lnTo>
                    <a:cubicBezTo>
                      <a:pt x="361" y="1113"/>
                      <a:pt x="405" y="1234"/>
                      <a:pt x="514" y="1343"/>
                    </a:cubicBezTo>
                    <a:cubicBezTo>
                      <a:pt x="536" y="1376"/>
                      <a:pt x="569" y="1398"/>
                      <a:pt x="613" y="1409"/>
                    </a:cubicBezTo>
                    <a:cubicBezTo>
                      <a:pt x="635" y="1420"/>
                      <a:pt x="645" y="1420"/>
                      <a:pt x="667" y="1431"/>
                    </a:cubicBezTo>
                    <a:cubicBezTo>
                      <a:pt x="689" y="1431"/>
                      <a:pt x="700" y="1410"/>
                      <a:pt x="710" y="1388"/>
                    </a:cubicBezTo>
                    <a:lnTo>
                      <a:pt x="710" y="1388"/>
                    </a:lnTo>
                    <a:cubicBezTo>
                      <a:pt x="703" y="1429"/>
                      <a:pt x="734" y="1491"/>
                      <a:pt x="788" y="1518"/>
                    </a:cubicBezTo>
                    <a:cubicBezTo>
                      <a:pt x="853" y="1551"/>
                      <a:pt x="919" y="1573"/>
                      <a:pt x="995" y="1595"/>
                    </a:cubicBezTo>
                    <a:cubicBezTo>
                      <a:pt x="1061" y="1627"/>
                      <a:pt x="1138" y="1649"/>
                      <a:pt x="1214" y="1660"/>
                    </a:cubicBezTo>
                    <a:cubicBezTo>
                      <a:pt x="1269" y="1671"/>
                      <a:pt x="1335" y="1660"/>
                      <a:pt x="1389" y="1682"/>
                    </a:cubicBezTo>
                    <a:cubicBezTo>
                      <a:pt x="1417" y="1688"/>
                      <a:pt x="1447" y="1688"/>
                      <a:pt x="1479" y="1688"/>
                    </a:cubicBezTo>
                    <a:cubicBezTo>
                      <a:pt x="1512" y="1688"/>
                      <a:pt x="1548" y="1688"/>
                      <a:pt x="1586" y="1693"/>
                    </a:cubicBezTo>
                    <a:cubicBezTo>
                      <a:pt x="1612" y="1696"/>
                      <a:pt x="1639" y="1697"/>
                      <a:pt x="1665" y="1697"/>
                    </a:cubicBezTo>
                    <a:cubicBezTo>
                      <a:pt x="1737" y="1697"/>
                      <a:pt x="1809" y="1687"/>
                      <a:pt x="1881" y="1671"/>
                    </a:cubicBezTo>
                    <a:cubicBezTo>
                      <a:pt x="2002" y="1660"/>
                      <a:pt x="2111" y="1616"/>
                      <a:pt x="2210" y="1562"/>
                    </a:cubicBezTo>
                    <a:cubicBezTo>
                      <a:pt x="2264" y="1540"/>
                      <a:pt x="2319" y="1518"/>
                      <a:pt x="2363" y="1485"/>
                    </a:cubicBezTo>
                    <a:cubicBezTo>
                      <a:pt x="2395" y="1463"/>
                      <a:pt x="2406" y="1441"/>
                      <a:pt x="2439" y="1398"/>
                    </a:cubicBezTo>
                    <a:cubicBezTo>
                      <a:pt x="2450" y="1398"/>
                      <a:pt x="2461" y="1387"/>
                      <a:pt x="2472" y="1376"/>
                    </a:cubicBezTo>
                    <a:lnTo>
                      <a:pt x="2472" y="1277"/>
                    </a:lnTo>
                    <a:cubicBezTo>
                      <a:pt x="2472" y="1135"/>
                      <a:pt x="2461" y="1004"/>
                      <a:pt x="2428" y="862"/>
                    </a:cubicBezTo>
                    <a:cubicBezTo>
                      <a:pt x="2406" y="665"/>
                      <a:pt x="2330" y="479"/>
                      <a:pt x="2210" y="315"/>
                    </a:cubicBezTo>
                    <a:cubicBezTo>
                      <a:pt x="2089" y="151"/>
                      <a:pt x="1903" y="31"/>
                      <a:pt x="1695" y="9"/>
                    </a:cubicBezTo>
                    <a:cubicBezTo>
                      <a:pt x="1646" y="3"/>
                      <a:pt x="1597" y="0"/>
                      <a:pt x="15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15"/>
              <p:cNvSpPr/>
              <p:nvPr/>
            </p:nvSpPr>
            <p:spPr>
              <a:xfrm>
                <a:off x="4733550" y="4612713"/>
                <a:ext cx="385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4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1" y="12"/>
                      <a:pt x="22" y="23"/>
                      <a:pt x="33" y="23"/>
                    </a:cubicBezTo>
                    <a:lnTo>
                      <a:pt x="55" y="23"/>
                    </a:lnTo>
                    <a:cubicBezTo>
                      <a:pt x="55" y="23"/>
                      <a:pt x="55" y="34"/>
                      <a:pt x="66" y="34"/>
                    </a:cubicBezTo>
                    <a:cubicBezTo>
                      <a:pt x="66" y="34"/>
                      <a:pt x="99" y="34"/>
                      <a:pt x="121" y="45"/>
                    </a:cubicBezTo>
                    <a:lnTo>
                      <a:pt x="154" y="45"/>
                    </a:lnTo>
                    <a:cubicBezTo>
                      <a:pt x="143" y="45"/>
                      <a:pt x="154" y="34"/>
                      <a:pt x="143" y="34"/>
                    </a:cubicBezTo>
                    <a:lnTo>
                      <a:pt x="143" y="12"/>
                    </a:lnTo>
                    <a:cubicBezTo>
                      <a:pt x="88" y="12"/>
                      <a:pt x="44" y="12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15"/>
              <p:cNvSpPr/>
              <p:nvPr/>
            </p:nvSpPr>
            <p:spPr>
              <a:xfrm>
                <a:off x="4725075" y="4582788"/>
                <a:ext cx="24625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1330" extrusionOk="0">
                    <a:moveTo>
                      <a:pt x="389" y="1"/>
                    </a:moveTo>
                    <a:cubicBezTo>
                      <a:pt x="386" y="1"/>
                      <a:pt x="383" y="2"/>
                      <a:pt x="383" y="6"/>
                    </a:cubicBezTo>
                    <a:cubicBezTo>
                      <a:pt x="372" y="17"/>
                      <a:pt x="416" y="28"/>
                      <a:pt x="438" y="50"/>
                    </a:cubicBezTo>
                    <a:cubicBezTo>
                      <a:pt x="460" y="60"/>
                      <a:pt x="482" y="71"/>
                      <a:pt x="504" y="82"/>
                    </a:cubicBezTo>
                    <a:cubicBezTo>
                      <a:pt x="515" y="93"/>
                      <a:pt x="547" y="104"/>
                      <a:pt x="569" y="126"/>
                    </a:cubicBezTo>
                    <a:cubicBezTo>
                      <a:pt x="613" y="137"/>
                      <a:pt x="646" y="159"/>
                      <a:pt x="679" y="192"/>
                    </a:cubicBezTo>
                    <a:cubicBezTo>
                      <a:pt x="711" y="214"/>
                      <a:pt x="744" y="235"/>
                      <a:pt x="777" y="268"/>
                    </a:cubicBezTo>
                    <a:cubicBezTo>
                      <a:pt x="777" y="279"/>
                      <a:pt x="788" y="301"/>
                      <a:pt x="799" y="301"/>
                    </a:cubicBezTo>
                    <a:cubicBezTo>
                      <a:pt x="810" y="323"/>
                      <a:pt x="821" y="345"/>
                      <a:pt x="832" y="356"/>
                    </a:cubicBezTo>
                    <a:cubicBezTo>
                      <a:pt x="832" y="367"/>
                      <a:pt x="843" y="389"/>
                      <a:pt x="843" y="389"/>
                    </a:cubicBezTo>
                    <a:cubicBezTo>
                      <a:pt x="854" y="410"/>
                      <a:pt x="875" y="421"/>
                      <a:pt x="886" y="443"/>
                    </a:cubicBezTo>
                    <a:cubicBezTo>
                      <a:pt x="897" y="465"/>
                      <a:pt x="908" y="487"/>
                      <a:pt x="908" y="509"/>
                    </a:cubicBezTo>
                    <a:cubicBezTo>
                      <a:pt x="919" y="542"/>
                      <a:pt x="930" y="564"/>
                      <a:pt x="930" y="596"/>
                    </a:cubicBezTo>
                    <a:lnTo>
                      <a:pt x="930" y="618"/>
                    </a:lnTo>
                    <a:cubicBezTo>
                      <a:pt x="930" y="629"/>
                      <a:pt x="930" y="629"/>
                      <a:pt x="930" y="640"/>
                    </a:cubicBezTo>
                    <a:cubicBezTo>
                      <a:pt x="930" y="651"/>
                      <a:pt x="930" y="662"/>
                      <a:pt x="930" y="673"/>
                    </a:cubicBezTo>
                    <a:cubicBezTo>
                      <a:pt x="930" y="695"/>
                      <a:pt x="930" y="717"/>
                      <a:pt x="919" y="750"/>
                    </a:cubicBezTo>
                    <a:cubicBezTo>
                      <a:pt x="908" y="760"/>
                      <a:pt x="908" y="771"/>
                      <a:pt x="897" y="793"/>
                    </a:cubicBezTo>
                    <a:cubicBezTo>
                      <a:pt x="886" y="804"/>
                      <a:pt x="886" y="815"/>
                      <a:pt x="875" y="826"/>
                    </a:cubicBezTo>
                    <a:lnTo>
                      <a:pt x="865" y="870"/>
                    </a:lnTo>
                    <a:cubicBezTo>
                      <a:pt x="854" y="881"/>
                      <a:pt x="843" y="903"/>
                      <a:pt x="843" y="914"/>
                    </a:cubicBezTo>
                    <a:cubicBezTo>
                      <a:pt x="821" y="935"/>
                      <a:pt x="810" y="946"/>
                      <a:pt x="799" y="957"/>
                    </a:cubicBezTo>
                    <a:lnTo>
                      <a:pt x="766" y="1001"/>
                    </a:lnTo>
                    <a:lnTo>
                      <a:pt x="711" y="1045"/>
                    </a:lnTo>
                    <a:lnTo>
                      <a:pt x="700" y="1056"/>
                    </a:lnTo>
                    <a:cubicBezTo>
                      <a:pt x="690" y="1067"/>
                      <a:pt x="679" y="1078"/>
                      <a:pt x="668" y="1089"/>
                    </a:cubicBezTo>
                    <a:lnTo>
                      <a:pt x="646" y="1110"/>
                    </a:lnTo>
                    <a:cubicBezTo>
                      <a:pt x="624" y="1121"/>
                      <a:pt x="602" y="1143"/>
                      <a:pt x="580" y="1154"/>
                    </a:cubicBezTo>
                    <a:cubicBezTo>
                      <a:pt x="547" y="1176"/>
                      <a:pt x="515" y="1187"/>
                      <a:pt x="493" y="1198"/>
                    </a:cubicBezTo>
                    <a:lnTo>
                      <a:pt x="493" y="1220"/>
                    </a:lnTo>
                    <a:lnTo>
                      <a:pt x="493" y="1242"/>
                    </a:lnTo>
                    <a:cubicBezTo>
                      <a:pt x="499" y="1242"/>
                      <a:pt x="498" y="1245"/>
                      <a:pt x="498" y="1246"/>
                    </a:cubicBezTo>
                    <a:lnTo>
                      <a:pt x="498" y="1246"/>
                    </a:lnTo>
                    <a:cubicBezTo>
                      <a:pt x="494" y="1249"/>
                      <a:pt x="491" y="1250"/>
                      <a:pt x="487" y="1250"/>
                    </a:cubicBezTo>
                    <a:cubicBezTo>
                      <a:pt x="482" y="1250"/>
                      <a:pt x="476" y="1247"/>
                      <a:pt x="471" y="1242"/>
                    </a:cubicBezTo>
                    <a:lnTo>
                      <a:pt x="416" y="1242"/>
                    </a:lnTo>
                    <a:cubicBezTo>
                      <a:pt x="411" y="1236"/>
                      <a:pt x="408" y="1236"/>
                      <a:pt x="407" y="1236"/>
                    </a:cubicBezTo>
                    <a:cubicBezTo>
                      <a:pt x="405" y="1236"/>
                      <a:pt x="405" y="1236"/>
                      <a:pt x="405" y="1231"/>
                    </a:cubicBezTo>
                    <a:lnTo>
                      <a:pt x="383" y="1231"/>
                    </a:lnTo>
                    <a:cubicBezTo>
                      <a:pt x="372" y="1231"/>
                      <a:pt x="361" y="1220"/>
                      <a:pt x="350" y="1220"/>
                    </a:cubicBezTo>
                    <a:cubicBezTo>
                      <a:pt x="329" y="1209"/>
                      <a:pt x="296" y="1198"/>
                      <a:pt x="274" y="1176"/>
                    </a:cubicBezTo>
                    <a:cubicBezTo>
                      <a:pt x="263" y="1165"/>
                      <a:pt x="252" y="1143"/>
                      <a:pt x="241" y="1132"/>
                    </a:cubicBezTo>
                    <a:lnTo>
                      <a:pt x="208" y="1132"/>
                    </a:lnTo>
                    <a:cubicBezTo>
                      <a:pt x="208" y="1132"/>
                      <a:pt x="186" y="1110"/>
                      <a:pt x="175" y="1100"/>
                    </a:cubicBezTo>
                    <a:cubicBezTo>
                      <a:pt x="165" y="1089"/>
                      <a:pt x="165" y="1089"/>
                      <a:pt x="154" y="1078"/>
                    </a:cubicBezTo>
                    <a:lnTo>
                      <a:pt x="154" y="1067"/>
                    </a:lnTo>
                    <a:cubicBezTo>
                      <a:pt x="143" y="1056"/>
                      <a:pt x="143" y="1045"/>
                      <a:pt x="132" y="1045"/>
                    </a:cubicBezTo>
                    <a:cubicBezTo>
                      <a:pt x="121" y="1034"/>
                      <a:pt x="110" y="1034"/>
                      <a:pt x="99" y="1023"/>
                    </a:cubicBezTo>
                    <a:cubicBezTo>
                      <a:pt x="88" y="1012"/>
                      <a:pt x="66" y="990"/>
                      <a:pt x="55" y="968"/>
                    </a:cubicBezTo>
                    <a:cubicBezTo>
                      <a:pt x="55" y="946"/>
                      <a:pt x="44" y="925"/>
                      <a:pt x="44" y="903"/>
                    </a:cubicBezTo>
                    <a:cubicBezTo>
                      <a:pt x="33" y="892"/>
                      <a:pt x="44" y="870"/>
                      <a:pt x="44" y="848"/>
                    </a:cubicBezTo>
                    <a:cubicBezTo>
                      <a:pt x="44" y="837"/>
                      <a:pt x="44" y="837"/>
                      <a:pt x="44" y="837"/>
                    </a:cubicBezTo>
                    <a:lnTo>
                      <a:pt x="44" y="815"/>
                    </a:lnTo>
                    <a:cubicBezTo>
                      <a:pt x="44" y="815"/>
                      <a:pt x="44" y="804"/>
                      <a:pt x="44" y="804"/>
                    </a:cubicBezTo>
                    <a:cubicBezTo>
                      <a:pt x="44" y="782"/>
                      <a:pt x="44" y="771"/>
                      <a:pt x="44" y="760"/>
                    </a:cubicBezTo>
                    <a:lnTo>
                      <a:pt x="44" y="739"/>
                    </a:lnTo>
                    <a:cubicBezTo>
                      <a:pt x="44" y="717"/>
                      <a:pt x="55" y="695"/>
                      <a:pt x="66" y="684"/>
                    </a:cubicBezTo>
                    <a:cubicBezTo>
                      <a:pt x="66" y="673"/>
                      <a:pt x="66" y="662"/>
                      <a:pt x="66" y="651"/>
                    </a:cubicBezTo>
                    <a:cubicBezTo>
                      <a:pt x="55" y="651"/>
                      <a:pt x="33" y="673"/>
                      <a:pt x="33" y="684"/>
                    </a:cubicBezTo>
                    <a:cubicBezTo>
                      <a:pt x="22" y="706"/>
                      <a:pt x="22" y="717"/>
                      <a:pt x="22" y="728"/>
                    </a:cubicBezTo>
                    <a:cubicBezTo>
                      <a:pt x="11" y="728"/>
                      <a:pt x="11" y="760"/>
                      <a:pt x="11" y="771"/>
                    </a:cubicBezTo>
                    <a:cubicBezTo>
                      <a:pt x="0" y="793"/>
                      <a:pt x="0" y="826"/>
                      <a:pt x="11" y="848"/>
                    </a:cubicBezTo>
                    <a:cubicBezTo>
                      <a:pt x="11" y="870"/>
                      <a:pt x="11" y="892"/>
                      <a:pt x="22" y="914"/>
                    </a:cubicBezTo>
                    <a:lnTo>
                      <a:pt x="22" y="946"/>
                    </a:lnTo>
                    <a:lnTo>
                      <a:pt x="22" y="979"/>
                    </a:lnTo>
                    <a:cubicBezTo>
                      <a:pt x="22" y="990"/>
                      <a:pt x="22" y="1001"/>
                      <a:pt x="22" y="1001"/>
                    </a:cubicBezTo>
                    <a:cubicBezTo>
                      <a:pt x="22" y="1012"/>
                      <a:pt x="44" y="1023"/>
                      <a:pt x="55" y="1034"/>
                    </a:cubicBezTo>
                    <a:cubicBezTo>
                      <a:pt x="66" y="1045"/>
                      <a:pt x="66" y="1056"/>
                      <a:pt x="77" y="1067"/>
                    </a:cubicBezTo>
                    <a:cubicBezTo>
                      <a:pt x="88" y="1089"/>
                      <a:pt x="110" y="1100"/>
                      <a:pt x="121" y="1110"/>
                    </a:cubicBezTo>
                    <a:cubicBezTo>
                      <a:pt x="121" y="1110"/>
                      <a:pt x="121" y="1121"/>
                      <a:pt x="121" y="1121"/>
                    </a:cubicBezTo>
                    <a:lnTo>
                      <a:pt x="132" y="1121"/>
                    </a:lnTo>
                    <a:cubicBezTo>
                      <a:pt x="132" y="1121"/>
                      <a:pt x="132" y="1132"/>
                      <a:pt x="143" y="1132"/>
                    </a:cubicBezTo>
                    <a:cubicBezTo>
                      <a:pt x="154" y="1143"/>
                      <a:pt x="175" y="1165"/>
                      <a:pt x="175" y="1176"/>
                    </a:cubicBezTo>
                    <a:lnTo>
                      <a:pt x="175" y="1187"/>
                    </a:lnTo>
                    <a:cubicBezTo>
                      <a:pt x="186" y="1187"/>
                      <a:pt x="186" y="1187"/>
                      <a:pt x="186" y="1198"/>
                    </a:cubicBezTo>
                    <a:lnTo>
                      <a:pt x="219" y="1209"/>
                    </a:lnTo>
                    <a:lnTo>
                      <a:pt x="241" y="1220"/>
                    </a:lnTo>
                    <a:lnTo>
                      <a:pt x="274" y="1220"/>
                    </a:lnTo>
                    <a:lnTo>
                      <a:pt x="296" y="1242"/>
                    </a:lnTo>
                    <a:lnTo>
                      <a:pt x="329" y="1253"/>
                    </a:lnTo>
                    <a:lnTo>
                      <a:pt x="361" y="1275"/>
                    </a:lnTo>
                    <a:lnTo>
                      <a:pt x="372" y="1285"/>
                    </a:lnTo>
                    <a:lnTo>
                      <a:pt x="416" y="1285"/>
                    </a:lnTo>
                    <a:cubicBezTo>
                      <a:pt x="427" y="1296"/>
                      <a:pt x="449" y="1296"/>
                      <a:pt x="460" y="1307"/>
                    </a:cubicBezTo>
                    <a:cubicBezTo>
                      <a:pt x="471" y="1318"/>
                      <a:pt x="493" y="1329"/>
                      <a:pt x="515" y="1329"/>
                    </a:cubicBezTo>
                    <a:lnTo>
                      <a:pt x="536" y="1307"/>
                    </a:lnTo>
                    <a:lnTo>
                      <a:pt x="536" y="1285"/>
                    </a:lnTo>
                    <a:lnTo>
                      <a:pt x="536" y="1275"/>
                    </a:lnTo>
                    <a:cubicBezTo>
                      <a:pt x="536" y="1264"/>
                      <a:pt x="536" y="1264"/>
                      <a:pt x="536" y="1253"/>
                    </a:cubicBezTo>
                    <a:cubicBezTo>
                      <a:pt x="547" y="1253"/>
                      <a:pt x="558" y="1264"/>
                      <a:pt x="558" y="1264"/>
                    </a:cubicBezTo>
                    <a:lnTo>
                      <a:pt x="580" y="1264"/>
                    </a:lnTo>
                    <a:cubicBezTo>
                      <a:pt x="602" y="1242"/>
                      <a:pt x="624" y="1220"/>
                      <a:pt x="646" y="1209"/>
                    </a:cubicBezTo>
                    <a:lnTo>
                      <a:pt x="657" y="1198"/>
                    </a:lnTo>
                    <a:cubicBezTo>
                      <a:pt x="646" y="1187"/>
                      <a:pt x="668" y="1154"/>
                      <a:pt x="690" y="1143"/>
                    </a:cubicBezTo>
                    <a:cubicBezTo>
                      <a:pt x="690" y="1132"/>
                      <a:pt x="700" y="1132"/>
                      <a:pt x="711" y="1121"/>
                    </a:cubicBezTo>
                    <a:cubicBezTo>
                      <a:pt x="722" y="1121"/>
                      <a:pt x="722" y="1100"/>
                      <a:pt x="733" y="1100"/>
                    </a:cubicBezTo>
                    <a:cubicBezTo>
                      <a:pt x="744" y="1078"/>
                      <a:pt x="766" y="1067"/>
                      <a:pt x="777" y="1056"/>
                    </a:cubicBezTo>
                    <a:cubicBezTo>
                      <a:pt x="777" y="1056"/>
                      <a:pt x="788" y="1056"/>
                      <a:pt x="799" y="1045"/>
                    </a:cubicBezTo>
                    <a:cubicBezTo>
                      <a:pt x="843" y="1001"/>
                      <a:pt x="875" y="957"/>
                      <a:pt x="908" y="914"/>
                    </a:cubicBezTo>
                    <a:cubicBezTo>
                      <a:pt x="930" y="892"/>
                      <a:pt x="952" y="859"/>
                      <a:pt x="974" y="815"/>
                    </a:cubicBezTo>
                    <a:lnTo>
                      <a:pt x="974" y="782"/>
                    </a:lnTo>
                    <a:lnTo>
                      <a:pt x="974" y="760"/>
                    </a:lnTo>
                    <a:cubicBezTo>
                      <a:pt x="974" y="728"/>
                      <a:pt x="985" y="695"/>
                      <a:pt x="985" y="662"/>
                    </a:cubicBezTo>
                    <a:lnTo>
                      <a:pt x="985" y="596"/>
                    </a:lnTo>
                    <a:cubicBezTo>
                      <a:pt x="985" y="585"/>
                      <a:pt x="985" y="575"/>
                      <a:pt x="985" y="564"/>
                    </a:cubicBezTo>
                    <a:cubicBezTo>
                      <a:pt x="985" y="553"/>
                      <a:pt x="974" y="531"/>
                      <a:pt x="974" y="520"/>
                    </a:cubicBezTo>
                    <a:cubicBezTo>
                      <a:pt x="963" y="498"/>
                      <a:pt x="941" y="476"/>
                      <a:pt x="930" y="454"/>
                    </a:cubicBezTo>
                    <a:cubicBezTo>
                      <a:pt x="908" y="421"/>
                      <a:pt x="886" y="378"/>
                      <a:pt x="865" y="345"/>
                    </a:cubicBezTo>
                    <a:cubicBezTo>
                      <a:pt x="832" y="301"/>
                      <a:pt x="810" y="279"/>
                      <a:pt x="788" y="246"/>
                    </a:cubicBezTo>
                    <a:cubicBezTo>
                      <a:pt x="755" y="225"/>
                      <a:pt x="733" y="203"/>
                      <a:pt x="711" y="181"/>
                    </a:cubicBezTo>
                    <a:lnTo>
                      <a:pt x="679" y="159"/>
                    </a:lnTo>
                    <a:cubicBezTo>
                      <a:pt x="668" y="148"/>
                      <a:pt x="657" y="137"/>
                      <a:pt x="657" y="137"/>
                    </a:cubicBezTo>
                    <a:cubicBezTo>
                      <a:pt x="646" y="137"/>
                      <a:pt x="635" y="126"/>
                      <a:pt x="624" y="126"/>
                    </a:cubicBezTo>
                    <a:cubicBezTo>
                      <a:pt x="613" y="115"/>
                      <a:pt x="580" y="93"/>
                      <a:pt x="558" y="82"/>
                    </a:cubicBezTo>
                    <a:cubicBezTo>
                      <a:pt x="536" y="71"/>
                      <a:pt x="536" y="71"/>
                      <a:pt x="525" y="71"/>
                    </a:cubicBezTo>
                    <a:cubicBezTo>
                      <a:pt x="493" y="50"/>
                      <a:pt x="449" y="28"/>
                      <a:pt x="416" y="6"/>
                    </a:cubicBezTo>
                    <a:cubicBezTo>
                      <a:pt x="409" y="6"/>
                      <a:pt x="397" y="1"/>
                      <a:pt x="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15"/>
              <p:cNvSpPr/>
              <p:nvPr/>
            </p:nvSpPr>
            <p:spPr>
              <a:xfrm>
                <a:off x="4708400" y="4590238"/>
                <a:ext cx="1370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868" extrusionOk="0">
                    <a:moveTo>
                      <a:pt x="80" y="0"/>
                    </a:moveTo>
                    <a:cubicBezTo>
                      <a:pt x="69" y="0"/>
                      <a:pt x="53" y="16"/>
                      <a:pt x="44" y="25"/>
                    </a:cubicBezTo>
                    <a:cubicBezTo>
                      <a:pt x="33" y="47"/>
                      <a:pt x="22" y="58"/>
                      <a:pt x="11" y="80"/>
                    </a:cubicBezTo>
                    <a:cubicBezTo>
                      <a:pt x="0" y="80"/>
                      <a:pt x="0" y="112"/>
                      <a:pt x="0" y="134"/>
                    </a:cubicBezTo>
                    <a:cubicBezTo>
                      <a:pt x="0" y="156"/>
                      <a:pt x="0" y="189"/>
                      <a:pt x="11" y="222"/>
                    </a:cubicBezTo>
                    <a:cubicBezTo>
                      <a:pt x="22" y="255"/>
                      <a:pt x="33" y="277"/>
                      <a:pt x="55" y="298"/>
                    </a:cubicBezTo>
                    <a:cubicBezTo>
                      <a:pt x="55" y="298"/>
                      <a:pt x="66" y="320"/>
                      <a:pt x="66" y="331"/>
                    </a:cubicBezTo>
                    <a:cubicBezTo>
                      <a:pt x="77" y="342"/>
                      <a:pt x="77" y="353"/>
                      <a:pt x="88" y="364"/>
                    </a:cubicBezTo>
                    <a:cubicBezTo>
                      <a:pt x="88" y="375"/>
                      <a:pt x="99" y="375"/>
                      <a:pt x="99" y="386"/>
                    </a:cubicBezTo>
                    <a:cubicBezTo>
                      <a:pt x="121" y="397"/>
                      <a:pt x="132" y="397"/>
                      <a:pt x="142" y="408"/>
                    </a:cubicBezTo>
                    <a:cubicBezTo>
                      <a:pt x="153" y="419"/>
                      <a:pt x="164" y="430"/>
                      <a:pt x="175" y="452"/>
                    </a:cubicBezTo>
                    <a:cubicBezTo>
                      <a:pt x="186" y="462"/>
                      <a:pt x="186" y="484"/>
                      <a:pt x="197" y="495"/>
                    </a:cubicBezTo>
                    <a:lnTo>
                      <a:pt x="197" y="506"/>
                    </a:lnTo>
                    <a:lnTo>
                      <a:pt x="197" y="517"/>
                    </a:lnTo>
                    <a:cubicBezTo>
                      <a:pt x="197" y="528"/>
                      <a:pt x="197" y="528"/>
                      <a:pt x="186" y="539"/>
                    </a:cubicBezTo>
                    <a:cubicBezTo>
                      <a:pt x="175" y="550"/>
                      <a:pt x="175" y="572"/>
                      <a:pt x="164" y="583"/>
                    </a:cubicBezTo>
                    <a:cubicBezTo>
                      <a:pt x="153" y="594"/>
                      <a:pt x="142" y="605"/>
                      <a:pt x="142" y="627"/>
                    </a:cubicBezTo>
                    <a:cubicBezTo>
                      <a:pt x="142" y="637"/>
                      <a:pt x="142" y="659"/>
                      <a:pt x="142" y="670"/>
                    </a:cubicBezTo>
                    <a:cubicBezTo>
                      <a:pt x="142" y="681"/>
                      <a:pt x="153" y="703"/>
                      <a:pt x="175" y="714"/>
                    </a:cubicBezTo>
                    <a:cubicBezTo>
                      <a:pt x="186" y="714"/>
                      <a:pt x="197" y="725"/>
                      <a:pt x="208" y="725"/>
                    </a:cubicBezTo>
                    <a:lnTo>
                      <a:pt x="230" y="747"/>
                    </a:lnTo>
                    <a:lnTo>
                      <a:pt x="263" y="736"/>
                    </a:lnTo>
                    <a:lnTo>
                      <a:pt x="296" y="758"/>
                    </a:lnTo>
                    <a:lnTo>
                      <a:pt x="328" y="780"/>
                    </a:lnTo>
                    <a:cubicBezTo>
                      <a:pt x="339" y="791"/>
                      <a:pt x="339" y="791"/>
                      <a:pt x="339" y="791"/>
                    </a:cubicBezTo>
                    <a:cubicBezTo>
                      <a:pt x="350" y="791"/>
                      <a:pt x="361" y="791"/>
                      <a:pt x="372" y="802"/>
                    </a:cubicBezTo>
                    <a:lnTo>
                      <a:pt x="394" y="823"/>
                    </a:lnTo>
                    <a:cubicBezTo>
                      <a:pt x="405" y="823"/>
                      <a:pt x="427" y="834"/>
                      <a:pt x="449" y="845"/>
                    </a:cubicBezTo>
                    <a:cubicBezTo>
                      <a:pt x="471" y="856"/>
                      <a:pt x="492" y="867"/>
                      <a:pt x="525" y="867"/>
                    </a:cubicBezTo>
                    <a:lnTo>
                      <a:pt x="547" y="845"/>
                    </a:lnTo>
                    <a:lnTo>
                      <a:pt x="547" y="823"/>
                    </a:lnTo>
                    <a:cubicBezTo>
                      <a:pt x="536" y="823"/>
                      <a:pt x="536" y="812"/>
                      <a:pt x="547" y="812"/>
                    </a:cubicBezTo>
                    <a:cubicBezTo>
                      <a:pt x="536" y="802"/>
                      <a:pt x="536" y="791"/>
                      <a:pt x="536" y="780"/>
                    </a:cubicBezTo>
                    <a:lnTo>
                      <a:pt x="525" y="780"/>
                    </a:lnTo>
                    <a:cubicBezTo>
                      <a:pt x="514" y="785"/>
                      <a:pt x="506" y="788"/>
                      <a:pt x="498" y="788"/>
                    </a:cubicBezTo>
                    <a:cubicBezTo>
                      <a:pt x="490" y="788"/>
                      <a:pt x="482" y="785"/>
                      <a:pt x="471" y="780"/>
                    </a:cubicBezTo>
                    <a:cubicBezTo>
                      <a:pt x="449" y="780"/>
                      <a:pt x="438" y="780"/>
                      <a:pt x="416" y="769"/>
                    </a:cubicBezTo>
                    <a:cubicBezTo>
                      <a:pt x="416" y="769"/>
                      <a:pt x="405" y="758"/>
                      <a:pt x="394" y="758"/>
                    </a:cubicBezTo>
                    <a:cubicBezTo>
                      <a:pt x="394" y="758"/>
                      <a:pt x="383" y="758"/>
                      <a:pt x="372" y="747"/>
                    </a:cubicBezTo>
                    <a:cubicBezTo>
                      <a:pt x="361" y="747"/>
                      <a:pt x="350" y="736"/>
                      <a:pt x="339" y="736"/>
                    </a:cubicBezTo>
                    <a:cubicBezTo>
                      <a:pt x="339" y="736"/>
                      <a:pt x="339" y="725"/>
                      <a:pt x="328" y="725"/>
                    </a:cubicBezTo>
                    <a:lnTo>
                      <a:pt x="317" y="714"/>
                    </a:lnTo>
                    <a:cubicBezTo>
                      <a:pt x="285" y="703"/>
                      <a:pt x="263" y="681"/>
                      <a:pt x="241" y="659"/>
                    </a:cubicBezTo>
                    <a:cubicBezTo>
                      <a:pt x="230" y="637"/>
                      <a:pt x="241" y="637"/>
                      <a:pt x="241" y="627"/>
                    </a:cubicBezTo>
                    <a:cubicBezTo>
                      <a:pt x="241" y="616"/>
                      <a:pt x="241" y="616"/>
                      <a:pt x="241" y="605"/>
                    </a:cubicBezTo>
                    <a:cubicBezTo>
                      <a:pt x="241" y="605"/>
                      <a:pt x="263" y="572"/>
                      <a:pt x="263" y="550"/>
                    </a:cubicBezTo>
                    <a:cubicBezTo>
                      <a:pt x="263" y="528"/>
                      <a:pt x="263" y="506"/>
                      <a:pt x="263" y="484"/>
                    </a:cubicBezTo>
                    <a:lnTo>
                      <a:pt x="263" y="473"/>
                    </a:lnTo>
                    <a:cubicBezTo>
                      <a:pt x="263" y="452"/>
                      <a:pt x="252" y="441"/>
                      <a:pt x="252" y="430"/>
                    </a:cubicBezTo>
                    <a:cubicBezTo>
                      <a:pt x="230" y="419"/>
                      <a:pt x="219" y="408"/>
                      <a:pt x="208" y="397"/>
                    </a:cubicBezTo>
                    <a:cubicBezTo>
                      <a:pt x="175" y="375"/>
                      <a:pt x="153" y="364"/>
                      <a:pt x="132" y="342"/>
                    </a:cubicBezTo>
                    <a:cubicBezTo>
                      <a:pt x="110" y="320"/>
                      <a:pt x="99" y="298"/>
                      <a:pt x="88" y="277"/>
                    </a:cubicBezTo>
                    <a:cubicBezTo>
                      <a:pt x="66" y="266"/>
                      <a:pt x="66" y="233"/>
                      <a:pt x="55" y="222"/>
                    </a:cubicBezTo>
                    <a:cubicBezTo>
                      <a:pt x="55" y="211"/>
                      <a:pt x="44" y="211"/>
                      <a:pt x="44" y="200"/>
                    </a:cubicBezTo>
                    <a:lnTo>
                      <a:pt x="44" y="178"/>
                    </a:lnTo>
                    <a:cubicBezTo>
                      <a:pt x="44" y="178"/>
                      <a:pt x="44" y="167"/>
                      <a:pt x="44" y="156"/>
                    </a:cubicBezTo>
                    <a:cubicBezTo>
                      <a:pt x="33" y="145"/>
                      <a:pt x="33" y="134"/>
                      <a:pt x="44" y="112"/>
                    </a:cubicBezTo>
                    <a:cubicBezTo>
                      <a:pt x="33" y="112"/>
                      <a:pt x="33" y="102"/>
                      <a:pt x="44" y="91"/>
                    </a:cubicBezTo>
                    <a:cubicBezTo>
                      <a:pt x="44" y="69"/>
                      <a:pt x="66" y="47"/>
                      <a:pt x="88" y="36"/>
                    </a:cubicBezTo>
                    <a:cubicBezTo>
                      <a:pt x="88" y="14"/>
                      <a:pt x="99" y="14"/>
                      <a:pt x="88" y="3"/>
                    </a:cubicBezTo>
                    <a:cubicBezTo>
                      <a:pt x="86" y="1"/>
                      <a:pt x="83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0" name="Google Shape;2200;p15"/>
            <p:cNvSpPr/>
            <p:nvPr/>
          </p:nvSpPr>
          <p:spPr>
            <a:xfrm rot="10800000">
              <a:off x="1298950" y="1647188"/>
              <a:ext cx="15325" cy="13150"/>
            </a:xfrm>
            <a:custGeom>
              <a:avLst/>
              <a:gdLst/>
              <a:ahLst/>
              <a:cxnLst/>
              <a:rect l="l" t="t" r="r" b="b"/>
              <a:pathLst>
                <a:path w="613" h="526" extrusionOk="0">
                  <a:moveTo>
                    <a:pt x="286" y="1"/>
                  </a:moveTo>
                  <a:cubicBezTo>
                    <a:pt x="174" y="1"/>
                    <a:pt x="64" y="71"/>
                    <a:pt x="33" y="200"/>
                  </a:cubicBezTo>
                  <a:cubicBezTo>
                    <a:pt x="0" y="331"/>
                    <a:pt x="77" y="474"/>
                    <a:pt x="219" y="517"/>
                  </a:cubicBezTo>
                  <a:cubicBezTo>
                    <a:pt x="242" y="523"/>
                    <a:pt x="264" y="525"/>
                    <a:pt x="285" y="525"/>
                  </a:cubicBezTo>
                  <a:cubicBezTo>
                    <a:pt x="480" y="525"/>
                    <a:pt x="613" y="312"/>
                    <a:pt x="514" y="135"/>
                  </a:cubicBezTo>
                  <a:cubicBezTo>
                    <a:pt x="462" y="43"/>
                    <a:pt x="373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5"/>
            <p:cNvSpPr/>
            <p:nvPr/>
          </p:nvSpPr>
          <p:spPr>
            <a:xfrm rot="10800000">
              <a:off x="648650" y="678413"/>
              <a:ext cx="550" cy="575"/>
            </a:xfrm>
            <a:custGeom>
              <a:avLst/>
              <a:gdLst/>
              <a:ahLst/>
              <a:cxnLst/>
              <a:rect l="l" t="t" r="r" b="b"/>
              <a:pathLst>
                <a:path w="22" h="23" extrusionOk="0">
                  <a:moveTo>
                    <a:pt x="0" y="1"/>
                  </a:moveTo>
                  <a:lnTo>
                    <a:pt x="11" y="23"/>
                  </a:lnTo>
                  <a:lnTo>
                    <a:pt x="22" y="23"/>
                  </a:lnTo>
                  <a:cubicBezTo>
                    <a:pt x="11" y="12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2" name="Google Shape;2202;p15"/>
            <p:cNvGrpSpPr/>
            <p:nvPr/>
          </p:nvGrpSpPr>
          <p:grpSpPr>
            <a:xfrm rot="10800000" flipH="1">
              <a:off x="678075" y="817438"/>
              <a:ext cx="203475" cy="175550"/>
              <a:chOff x="292325" y="4360000"/>
              <a:chExt cx="203475" cy="175550"/>
            </a:xfrm>
          </p:grpSpPr>
          <p:sp>
            <p:nvSpPr>
              <p:cNvPr id="2203" name="Google Shape;2203;p15"/>
              <p:cNvSpPr/>
              <p:nvPr/>
            </p:nvSpPr>
            <p:spPr>
              <a:xfrm flipH="1">
                <a:off x="292325" y="4360000"/>
                <a:ext cx="203475" cy="175550"/>
              </a:xfrm>
              <a:custGeom>
                <a:avLst/>
                <a:gdLst/>
                <a:ahLst/>
                <a:cxnLst/>
                <a:rect l="l" t="t" r="r" b="b"/>
                <a:pathLst>
                  <a:path w="8139" h="7022" extrusionOk="0">
                    <a:moveTo>
                      <a:pt x="3610" y="1"/>
                    </a:moveTo>
                    <a:cubicBezTo>
                      <a:pt x="3512" y="1"/>
                      <a:pt x="3424" y="12"/>
                      <a:pt x="3337" y="23"/>
                    </a:cubicBezTo>
                    <a:cubicBezTo>
                      <a:pt x="3238" y="34"/>
                      <a:pt x="3151" y="44"/>
                      <a:pt x="3063" y="66"/>
                    </a:cubicBezTo>
                    <a:cubicBezTo>
                      <a:pt x="2735" y="165"/>
                      <a:pt x="2407" y="274"/>
                      <a:pt x="2101" y="416"/>
                    </a:cubicBezTo>
                    <a:cubicBezTo>
                      <a:pt x="1970" y="471"/>
                      <a:pt x="1827" y="515"/>
                      <a:pt x="1696" y="559"/>
                    </a:cubicBezTo>
                    <a:cubicBezTo>
                      <a:pt x="1663" y="559"/>
                      <a:pt x="1631" y="569"/>
                      <a:pt x="1598" y="569"/>
                    </a:cubicBezTo>
                    <a:lnTo>
                      <a:pt x="1324" y="569"/>
                    </a:lnTo>
                    <a:lnTo>
                      <a:pt x="1313" y="591"/>
                    </a:lnTo>
                    <a:lnTo>
                      <a:pt x="1237" y="668"/>
                    </a:lnTo>
                    <a:lnTo>
                      <a:pt x="1171" y="744"/>
                    </a:lnTo>
                    <a:lnTo>
                      <a:pt x="1127" y="777"/>
                    </a:lnTo>
                    <a:lnTo>
                      <a:pt x="1116" y="799"/>
                    </a:lnTo>
                    <a:cubicBezTo>
                      <a:pt x="1018" y="909"/>
                      <a:pt x="931" y="1018"/>
                      <a:pt x="843" y="1127"/>
                    </a:cubicBezTo>
                    <a:cubicBezTo>
                      <a:pt x="887" y="1127"/>
                      <a:pt x="941" y="1105"/>
                      <a:pt x="985" y="1105"/>
                    </a:cubicBezTo>
                    <a:lnTo>
                      <a:pt x="1040" y="1105"/>
                    </a:lnTo>
                    <a:cubicBezTo>
                      <a:pt x="1062" y="1105"/>
                      <a:pt x="1095" y="1094"/>
                      <a:pt x="1127" y="1084"/>
                    </a:cubicBezTo>
                    <a:lnTo>
                      <a:pt x="1532" y="1084"/>
                    </a:lnTo>
                    <a:cubicBezTo>
                      <a:pt x="1565" y="1084"/>
                      <a:pt x="1609" y="1051"/>
                      <a:pt x="1652" y="1051"/>
                    </a:cubicBezTo>
                    <a:cubicBezTo>
                      <a:pt x="1667" y="1047"/>
                      <a:pt x="1679" y="1046"/>
                      <a:pt x="1690" y="1046"/>
                    </a:cubicBezTo>
                    <a:cubicBezTo>
                      <a:pt x="1712" y="1046"/>
                      <a:pt x="1729" y="1051"/>
                      <a:pt x="1751" y="1051"/>
                    </a:cubicBezTo>
                    <a:cubicBezTo>
                      <a:pt x="1762" y="1045"/>
                      <a:pt x="1775" y="1042"/>
                      <a:pt x="1791" y="1042"/>
                    </a:cubicBezTo>
                    <a:cubicBezTo>
                      <a:pt x="1806" y="1042"/>
                      <a:pt x="1822" y="1045"/>
                      <a:pt x="1838" y="1051"/>
                    </a:cubicBezTo>
                    <a:lnTo>
                      <a:pt x="1871" y="1062"/>
                    </a:lnTo>
                    <a:cubicBezTo>
                      <a:pt x="2090" y="1007"/>
                      <a:pt x="2309" y="941"/>
                      <a:pt x="2516" y="843"/>
                    </a:cubicBezTo>
                    <a:cubicBezTo>
                      <a:pt x="2713" y="766"/>
                      <a:pt x="2932" y="690"/>
                      <a:pt x="3140" y="624"/>
                    </a:cubicBezTo>
                    <a:cubicBezTo>
                      <a:pt x="3238" y="602"/>
                      <a:pt x="3315" y="580"/>
                      <a:pt x="3391" y="569"/>
                    </a:cubicBezTo>
                    <a:cubicBezTo>
                      <a:pt x="3435" y="569"/>
                      <a:pt x="3490" y="559"/>
                      <a:pt x="3534" y="559"/>
                    </a:cubicBezTo>
                    <a:cubicBezTo>
                      <a:pt x="3588" y="559"/>
                      <a:pt x="3643" y="559"/>
                      <a:pt x="3720" y="569"/>
                    </a:cubicBezTo>
                    <a:cubicBezTo>
                      <a:pt x="3840" y="569"/>
                      <a:pt x="4070" y="613"/>
                      <a:pt x="4190" y="624"/>
                    </a:cubicBezTo>
                    <a:cubicBezTo>
                      <a:pt x="4409" y="646"/>
                      <a:pt x="4518" y="657"/>
                      <a:pt x="4737" y="690"/>
                    </a:cubicBezTo>
                    <a:cubicBezTo>
                      <a:pt x="5218" y="777"/>
                      <a:pt x="5677" y="941"/>
                      <a:pt x="6104" y="1193"/>
                    </a:cubicBezTo>
                    <a:cubicBezTo>
                      <a:pt x="6213" y="1259"/>
                      <a:pt x="6312" y="1346"/>
                      <a:pt x="6410" y="1434"/>
                    </a:cubicBezTo>
                    <a:cubicBezTo>
                      <a:pt x="6563" y="1565"/>
                      <a:pt x="6673" y="1707"/>
                      <a:pt x="6826" y="1827"/>
                    </a:cubicBezTo>
                    <a:cubicBezTo>
                      <a:pt x="6957" y="1937"/>
                      <a:pt x="7077" y="2079"/>
                      <a:pt x="7154" y="2232"/>
                    </a:cubicBezTo>
                    <a:cubicBezTo>
                      <a:pt x="7307" y="2516"/>
                      <a:pt x="7416" y="2812"/>
                      <a:pt x="7482" y="3129"/>
                    </a:cubicBezTo>
                    <a:cubicBezTo>
                      <a:pt x="7570" y="3621"/>
                      <a:pt x="7526" y="4124"/>
                      <a:pt x="7362" y="4594"/>
                    </a:cubicBezTo>
                    <a:cubicBezTo>
                      <a:pt x="7329" y="4660"/>
                      <a:pt x="7307" y="4737"/>
                      <a:pt x="7263" y="4802"/>
                    </a:cubicBezTo>
                    <a:cubicBezTo>
                      <a:pt x="7252" y="4835"/>
                      <a:pt x="7230" y="4868"/>
                      <a:pt x="7220" y="4901"/>
                    </a:cubicBezTo>
                    <a:cubicBezTo>
                      <a:pt x="7209" y="4944"/>
                      <a:pt x="7198" y="4977"/>
                      <a:pt x="7187" y="4999"/>
                    </a:cubicBezTo>
                    <a:cubicBezTo>
                      <a:pt x="7132" y="5130"/>
                      <a:pt x="7034" y="5240"/>
                      <a:pt x="6913" y="5316"/>
                    </a:cubicBezTo>
                    <a:cubicBezTo>
                      <a:pt x="6771" y="5415"/>
                      <a:pt x="6607" y="5502"/>
                      <a:pt x="6421" y="5644"/>
                    </a:cubicBezTo>
                    <a:cubicBezTo>
                      <a:pt x="6301" y="5743"/>
                      <a:pt x="6191" y="5874"/>
                      <a:pt x="6126" y="6016"/>
                    </a:cubicBezTo>
                    <a:cubicBezTo>
                      <a:pt x="6082" y="6093"/>
                      <a:pt x="6060" y="6169"/>
                      <a:pt x="6049" y="6257"/>
                    </a:cubicBezTo>
                    <a:cubicBezTo>
                      <a:pt x="5992" y="6216"/>
                      <a:pt x="5924" y="6194"/>
                      <a:pt x="5852" y="6194"/>
                    </a:cubicBezTo>
                    <a:cubicBezTo>
                      <a:pt x="5827" y="6194"/>
                      <a:pt x="5801" y="6197"/>
                      <a:pt x="5776" y="6202"/>
                    </a:cubicBezTo>
                    <a:cubicBezTo>
                      <a:pt x="5688" y="6213"/>
                      <a:pt x="5590" y="6224"/>
                      <a:pt x="5491" y="6235"/>
                    </a:cubicBezTo>
                    <a:cubicBezTo>
                      <a:pt x="5393" y="6246"/>
                      <a:pt x="5262" y="6279"/>
                      <a:pt x="5163" y="6290"/>
                    </a:cubicBezTo>
                    <a:cubicBezTo>
                      <a:pt x="4988" y="6322"/>
                      <a:pt x="4802" y="6333"/>
                      <a:pt x="4616" y="6344"/>
                    </a:cubicBezTo>
                    <a:cubicBezTo>
                      <a:pt x="4585" y="6345"/>
                      <a:pt x="4553" y="6345"/>
                      <a:pt x="4522" y="6345"/>
                    </a:cubicBezTo>
                    <a:cubicBezTo>
                      <a:pt x="4049" y="6345"/>
                      <a:pt x="3569" y="6269"/>
                      <a:pt x="3118" y="6126"/>
                    </a:cubicBezTo>
                    <a:cubicBezTo>
                      <a:pt x="2954" y="6082"/>
                      <a:pt x="2801" y="6016"/>
                      <a:pt x="2648" y="5951"/>
                    </a:cubicBezTo>
                    <a:lnTo>
                      <a:pt x="2615" y="5929"/>
                    </a:lnTo>
                    <a:lnTo>
                      <a:pt x="2604" y="5929"/>
                    </a:lnTo>
                    <a:cubicBezTo>
                      <a:pt x="2396" y="5841"/>
                      <a:pt x="2199" y="5732"/>
                      <a:pt x="2002" y="5601"/>
                    </a:cubicBezTo>
                    <a:lnTo>
                      <a:pt x="1784" y="5458"/>
                    </a:lnTo>
                    <a:cubicBezTo>
                      <a:pt x="1707" y="5404"/>
                      <a:pt x="1652" y="5338"/>
                      <a:pt x="1631" y="5327"/>
                    </a:cubicBezTo>
                    <a:cubicBezTo>
                      <a:pt x="1598" y="5305"/>
                      <a:pt x="1390" y="5119"/>
                      <a:pt x="1357" y="5087"/>
                    </a:cubicBezTo>
                    <a:cubicBezTo>
                      <a:pt x="1248" y="4966"/>
                      <a:pt x="1138" y="4835"/>
                      <a:pt x="1040" y="4704"/>
                    </a:cubicBezTo>
                    <a:cubicBezTo>
                      <a:pt x="985" y="4616"/>
                      <a:pt x="931" y="4518"/>
                      <a:pt x="898" y="4419"/>
                    </a:cubicBezTo>
                    <a:cubicBezTo>
                      <a:pt x="854" y="4332"/>
                      <a:pt x="810" y="4190"/>
                      <a:pt x="766" y="4058"/>
                    </a:cubicBezTo>
                    <a:cubicBezTo>
                      <a:pt x="723" y="3916"/>
                      <a:pt x="701" y="3785"/>
                      <a:pt x="668" y="3687"/>
                    </a:cubicBezTo>
                    <a:cubicBezTo>
                      <a:pt x="657" y="3610"/>
                      <a:pt x="646" y="3523"/>
                      <a:pt x="635" y="3446"/>
                    </a:cubicBezTo>
                    <a:lnTo>
                      <a:pt x="635" y="3413"/>
                    </a:lnTo>
                    <a:cubicBezTo>
                      <a:pt x="635" y="3369"/>
                      <a:pt x="635" y="3304"/>
                      <a:pt x="635" y="3249"/>
                    </a:cubicBezTo>
                    <a:lnTo>
                      <a:pt x="635" y="3173"/>
                    </a:lnTo>
                    <a:cubicBezTo>
                      <a:pt x="581" y="3140"/>
                      <a:pt x="537" y="3107"/>
                      <a:pt x="493" y="3074"/>
                    </a:cubicBezTo>
                    <a:cubicBezTo>
                      <a:pt x="449" y="3030"/>
                      <a:pt x="406" y="2976"/>
                      <a:pt x="373" y="2921"/>
                    </a:cubicBezTo>
                    <a:cubicBezTo>
                      <a:pt x="351" y="2877"/>
                      <a:pt x="340" y="2833"/>
                      <a:pt x="329" y="2779"/>
                    </a:cubicBezTo>
                    <a:cubicBezTo>
                      <a:pt x="285" y="2626"/>
                      <a:pt x="285" y="2473"/>
                      <a:pt x="351" y="2330"/>
                    </a:cubicBezTo>
                    <a:cubicBezTo>
                      <a:pt x="416" y="2221"/>
                      <a:pt x="493" y="2123"/>
                      <a:pt x="570" y="2035"/>
                    </a:cubicBezTo>
                    <a:cubicBezTo>
                      <a:pt x="602" y="2002"/>
                      <a:pt x="613" y="2002"/>
                      <a:pt x="657" y="1980"/>
                    </a:cubicBezTo>
                    <a:cubicBezTo>
                      <a:pt x="690" y="1991"/>
                      <a:pt x="734" y="1991"/>
                      <a:pt x="777" y="1991"/>
                    </a:cubicBezTo>
                    <a:cubicBezTo>
                      <a:pt x="788" y="2002"/>
                      <a:pt x="810" y="2013"/>
                      <a:pt x="832" y="2024"/>
                    </a:cubicBezTo>
                    <a:cubicBezTo>
                      <a:pt x="836" y="2023"/>
                      <a:pt x="839" y="2022"/>
                      <a:pt x="842" y="2022"/>
                    </a:cubicBezTo>
                    <a:cubicBezTo>
                      <a:pt x="858" y="2022"/>
                      <a:pt x="860" y="2041"/>
                      <a:pt x="877" y="2041"/>
                    </a:cubicBezTo>
                    <a:cubicBezTo>
                      <a:pt x="882" y="2041"/>
                      <a:pt x="889" y="2040"/>
                      <a:pt x="898" y="2035"/>
                    </a:cubicBezTo>
                    <a:lnTo>
                      <a:pt x="898" y="2035"/>
                    </a:lnTo>
                    <a:cubicBezTo>
                      <a:pt x="887" y="2079"/>
                      <a:pt x="887" y="2112"/>
                      <a:pt x="876" y="2155"/>
                    </a:cubicBezTo>
                    <a:cubicBezTo>
                      <a:pt x="996" y="1882"/>
                      <a:pt x="1160" y="1619"/>
                      <a:pt x="1335" y="1379"/>
                    </a:cubicBezTo>
                    <a:lnTo>
                      <a:pt x="1423" y="1269"/>
                    </a:lnTo>
                    <a:lnTo>
                      <a:pt x="1335" y="1280"/>
                    </a:lnTo>
                    <a:cubicBezTo>
                      <a:pt x="1335" y="1280"/>
                      <a:pt x="1330" y="1276"/>
                      <a:pt x="1327" y="1276"/>
                    </a:cubicBezTo>
                    <a:cubicBezTo>
                      <a:pt x="1326" y="1276"/>
                      <a:pt x="1324" y="1277"/>
                      <a:pt x="1324" y="1280"/>
                    </a:cubicBezTo>
                    <a:cubicBezTo>
                      <a:pt x="1313" y="1280"/>
                      <a:pt x="1313" y="1291"/>
                      <a:pt x="1313" y="1291"/>
                    </a:cubicBezTo>
                    <a:cubicBezTo>
                      <a:pt x="1313" y="1291"/>
                      <a:pt x="1281" y="1280"/>
                      <a:pt x="1270" y="1280"/>
                    </a:cubicBezTo>
                    <a:cubicBezTo>
                      <a:pt x="1259" y="1277"/>
                      <a:pt x="1247" y="1276"/>
                      <a:pt x="1234" y="1276"/>
                    </a:cubicBezTo>
                    <a:cubicBezTo>
                      <a:pt x="1209" y="1276"/>
                      <a:pt x="1182" y="1280"/>
                      <a:pt x="1160" y="1280"/>
                    </a:cubicBezTo>
                    <a:cubicBezTo>
                      <a:pt x="1138" y="1280"/>
                      <a:pt x="1106" y="1302"/>
                      <a:pt x="1084" y="1302"/>
                    </a:cubicBezTo>
                    <a:cubicBezTo>
                      <a:pt x="1076" y="1306"/>
                      <a:pt x="1070" y="1307"/>
                      <a:pt x="1065" y="1307"/>
                    </a:cubicBezTo>
                    <a:cubicBezTo>
                      <a:pt x="1053" y="1307"/>
                      <a:pt x="1044" y="1302"/>
                      <a:pt x="1029" y="1302"/>
                    </a:cubicBezTo>
                    <a:cubicBezTo>
                      <a:pt x="974" y="1313"/>
                      <a:pt x="920" y="1357"/>
                      <a:pt x="854" y="1368"/>
                    </a:cubicBezTo>
                    <a:cubicBezTo>
                      <a:pt x="799" y="1390"/>
                      <a:pt x="756" y="1401"/>
                      <a:pt x="723" y="1444"/>
                    </a:cubicBezTo>
                    <a:cubicBezTo>
                      <a:pt x="708" y="1444"/>
                      <a:pt x="703" y="1440"/>
                      <a:pt x="695" y="1440"/>
                    </a:cubicBezTo>
                    <a:cubicBezTo>
                      <a:pt x="691" y="1440"/>
                      <a:pt x="686" y="1441"/>
                      <a:pt x="679" y="1444"/>
                    </a:cubicBezTo>
                    <a:cubicBezTo>
                      <a:pt x="668" y="1423"/>
                      <a:pt x="657" y="1412"/>
                      <a:pt x="646" y="1390"/>
                    </a:cubicBezTo>
                    <a:cubicBezTo>
                      <a:pt x="591" y="1477"/>
                      <a:pt x="537" y="1565"/>
                      <a:pt x="493" y="1652"/>
                    </a:cubicBezTo>
                    <a:cubicBezTo>
                      <a:pt x="285" y="2035"/>
                      <a:pt x="143" y="2451"/>
                      <a:pt x="56" y="2877"/>
                    </a:cubicBezTo>
                    <a:cubicBezTo>
                      <a:pt x="45" y="2899"/>
                      <a:pt x="45" y="2921"/>
                      <a:pt x="45" y="2943"/>
                    </a:cubicBezTo>
                    <a:lnTo>
                      <a:pt x="45" y="2954"/>
                    </a:lnTo>
                    <a:cubicBezTo>
                      <a:pt x="1" y="3194"/>
                      <a:pt x="1" y="3424"/>
                      <a:pt x="45" y="3665"/>
                    </a:cubicBezTo>
                    <a:cubicBezTo>
                      <a:pt x="99" y="4124"/>
                      <a:pt x="252" y="4573"/>
                      <a:pt x="482" y="4966"/>
                    </a:cubicBezTo>
                    <a:cubicBezTo>
                      <a:pt x="766" y="5415"/>
                      <a:pt x="1138" y="5787"/>
                      <a:pt x="1576" y="6071"/>
                    </a:cubicBezTo>
                    <a:cubicBezTo>
                      <a:pt x="2363" y="6596"/>
                      <a:pt x="3271" y="6902"/>
                      <a:pt x="4212" y="6957"/>
                    </a:cubicBezTo>
                    <a:cubicBezTo>
                      <a:pt x="4498" y="7000"/>
                      <a:pt x="4785" y="7022"/>
                      <a:pt x="5071" y="7022"/>
                    </a:cubicBezTo>
                    <a:cubicBezTo>
                      <a:pt x="5299" y="7022"/>
                      <a:pt x="5526" y="7008"/>
                      <a:pt x="5754" y="6979"/>
                    </a:cubicBezTo>
                    <a:cubicBezTo>
                      <a:pt x="5885" y="6968"/>
                      <a:pt x="6005" y="6924"/>
                      <a:pt x="6115" y="6858"/>
                    </a:cubicBezTo>
                    <a:cubicBezTo>
                      <a:pt x="6213" y="6793"/>
                      <a:pt x="6246" y="6793"/>
                      <a:pt x="6290" y="6760"/>
                    </a:cubicBezTo>
                    <a:cubicBezTo>
                      <a:pt x="6323" y="6705"/>
                      <a:pt x="6334" y="6640"/>
                      <a:pt x="6301" y="6585"/>
                    </a:cubicBezTo>
                    <a:cubicBezTo>
                      <a:pt x="6290" y="6552"/>
                      <a:pt x="6279" y="6519"/>
                      <a:pt x="6257" y="6497"/>
                    </a:cubicBezTo>
                    <a:lnTo>
                      <a:pt x="6235" y="6465"/>
                    </a:lnTo>
                    <a:cubicBezTo>
                      <a:pt x="6246" y="6465"/>
                      <a:pt x="6257" y="6465"/>
                      <a:pt x="6268" y="6476"/>
                    </a:cubicBezTo>
                    <a:cubicBezTo>
                      <a:pt x="6268" y="6476"/>
                      <a:pt x="6279" y="6476"/>
                      <a:pt x="6279" y="6487"/>
                    </a:cubicBezTo>
                    <a:cubicBezTo>
                      <a:pt x="6298" y="6489"/>
                      <a:pt x="6318" y="6491"/>
                      <a:pt x="6338" y="6491"/>
                    </a:cubicBezTo>
                    <a:cubicBezTo>
                      <a:pt x="6398" y="6491"/>
                      <a:pt x="6459" y="6478"/>
                      <a:pt x="6509" y="6454"/>
                    </a:cubicBezTo>
                    <a:cubicBezTo>
                      <a:pt x="6596" y="6432"/>
                      <a:pt x="6673" y="6399"/>
                      <a:pt x="6738" y="6344"/>
                    </a:cubicBezTo>
                    <a:cubicBezTo>
                      <a:pt x="6902" y="6191"/>
                      <a:pt x="7088" y="6038"/>
                      <a:pt x="7274" y="5907"/>
                    </a:cubicBezTo>
                    <a:cubicBezTo>
                      <a:pt x="7395" y="5808"/>
                      <a:pt x="7504" y="5710"/>
                      <a:pt x="7602" y="5590"/>
                    </a:cubicBezTo>
                    <a:cubicBezTo>
                      <a:pt x="7657" y="5524"/>
                      <a:pt x="7712" y="5458"/>
                      <a:pt x="7755" y="5382"/>
                    </a:cubicBezTo>
                    <a:cubicBezTo>
                      <a:pt x="7788" y="5316"/>
                      <a:pt x="7821" y="5240"/>
                      <a:pt x="7843" y="5163"/>
                    </a:cubicBezTo>
                    <a:cubicBezTo>
                      <a:pt x="7920" y="4955"/>
                      <a:pt x="7930" y="4737"/>
                      <a:pt x="7985" y="4529"/>
                    </a:cubicBezTo>
                    <a:cubicBezTo>
                      <a:pt x="8040" y="4299"/>
                      <a:pt x="8073" y="4069"/>
                      <a:pt x="8095" y="3840"/>
                    </a:cubicBezTo>
                    <a:cubicBezTo>
                      <a:pt x="8138" y="3468"/>
                      <a:pt x="8095" y="3096"/>
                      <a:pt x="7985" y="2746"/>
                    </a:cubicBezTo>
                    <a:cubicBezTo>
                      <a:pt x="7876" y="2341"/>
                      <a:pt x="7679" y="1958"/>
                      <a:pt x="7427" y="1630"/>
                    </a:cubicBezTo>
                    <a:cubicBezTo>
                      <a:pt x="7176" y="1302"/>
                      <a:pt x="6880" y="1018"/>
                      <a:pt x="6541" y="777"/>
                    </a:cubicBezTo>
                    <a:cubicBezTo>
                      <a:pt x="6104" y="504"/>
                      <a:pt x="5634" y="296"/>
                      <a:pt x="5131" y="187"/>
                    </a:cubicBezTo>
                    <a:cubicBezTo>
                      <a:pt x="4802" y="99"/>
                      <a:pt x="4463" y="44"/>
                      <a:pt x="4113" y="23"/>
                    </a:cubicBezTo>
                    <a:cubicBezTo>
                      <a:pt x="3949" y="12"/>
                      <a:pt x="3774" y="1"/>
                      <a:pt x="3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15"/>
              <p:cNvSpPr/>
              <p:nvPr/>
            </p:nvSpPr>
            <p:spPr>
              <a:xfrm flipH="1">
                <a:off x="473900" y="4414425"/>
                <a:ext cx="9325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788" extrusionOk="0">
                    <a:moveTo>
                      <a:pt x="373" y="0"/>
                    </a:moveTo>
                    <a:lnTo>
                      <a:pt x="373" y="0"/>
                    </a:lnTo>
                    <a:cubicBezTo>
                      <a:pt x="263" y="77"/>
                      <a:pt x="165" y="153"/>
                      <a:pt x="78" y="252"/>
                    </a:cubicBezTo>
                    <a:cubicBezTo>
                      <a:pt x="23" y="328"/>
                      <a:pt x="1" y="427"/>
                      <a:pt x="12" y="525"/>
                    </a:cubicBezTo>
                    <a:cubicBezTo>
                      <a:pt x="23" y="558"/>
                      <a:pt x="23" y="591"/>
                      <a:pt x="34" y="635"/>
                    </a:cubicBezTo>
                    <a:cubicBezTo>
                      <a:pt x="56" y="678"/>
                      <a:pt x="78" y="711"/>
                      <a:pt x="121" y="744"/>
                    </a:cubicBezTo>
                    <a:lnTo>
                      <a:pt x="143" y="788"/>
                    </a:lnTo>
                    <a:cubicBezTo>
                      <a:pt x="176" y="514"/>
                      <a:pt x="253" y="252"/>
                      <a:pt x="3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15"/>
              <p:cNvSpPr/>
              <p:nvPr/>
            </p:nvSpPr>
            <p:spPr>
              <a:xfrm flipH="1">
                <a:off x="354675" y="4409500"/>
                <a:ext cx="13427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3621" extrusionOk="0">
                    <a:moveTo>
                      <a:pt x="372" y="0"/>
                    </a:moveTo>
                    <a:cubicBezTo>
                      <a:pt x="339" y="33"/>
                      <a:pt x="328" y="22"/>
                      <a:pt x="296" y="55"/>
                    </a:cubicBezTo>
                    <a:cubicBezTo>
                      <a:pt x="208" y="153"/>
                      <a:pt x="142" y="252"/>
                      <a:pt x="77" y="361"/>
                    </a:cubicBezTo>
                    <a:cubicBezTo>
                      <a:pt x="11" y="503"/>
                      <a:pt x="0" y="657"/>
                      <a:pt x="55" y="810"/>
                    </a:cubicBezTo>
                    <a:cubicBezTo>
                      <a:pt x="66" y="853"/>
                      <a:pt x="77" y="908"/>
                      <a:pt x="99" y="952"/>
                    </a:cubicBezTo>
                    <a:cubicBezTo>
                      <a:pt x="121" y="1007"/>
                      <a:pt x="164" y="1061"/>
                      <a:pt x="219" y="1105"/>
                    </a:cubicBezTo>
                    <a:cubicBezTo>
                      <a:pt x="263" y="1138"/>
                      <a:pt x="307" y="1171"/>
                      <a:pt x="350" y="1203"/>
                    </a:cubicBezTo>
                    <a:cubicBezTo>
                      <a:pt x="394" y="1225"/>
                      <a:pt x="438" y="1236"/>
                      <a:pt x="460" y="1258"/>
                    </a:cubicBezTo>
                    <a:cubicBezTo>
                      <a:pt x="482" y="1269"/>
                      <a:pt x="503" y="1280"/>
                      <a:pt x="536" y="1291"/>
                    </a:cubicBezTo>
                    <a:lnTo>
                      <a:pt x="569" y="1291"/>
                    </a:lnTo>
                    <a:cubicBezTo>
                      <a:pt x="580" y="1291"/>
                      <a:pt x="591" y="1302"/>
                      <a:pt x="602" y="1313"/>
                    </a:cubicBezTo>
                    <a:cubicBezTo>
                      <a:pt x="722" y="1346"/>
                      <a:pt x="842" y="1368"/>
                      <a:pt x="930" y="1400"/>
                    </a:cubicBezTo>
                    <a:cubicBezTo>
                      <a:pt x="1028" y="1433"/>
                      <a:pt x="1116" y="1488"/>
                      <a:pt x="1192" y="1564"/>
                    </a:cubicBezTo>
                    <a:cubicBezTo>
                      <a:pt x="1269" y="1674"/>
                      <a:pt x="1335" y="1794"/>
                      <a:pt x="1389" y="1914"/>
                    </a:cubicBezTo>
                    <a:cubicBezTo>
                      <a:pt x="1433" y="1958"/>
                      <a:pt x="1466" y="1991"/>
                      <a:pt x="1499" y="2035"/>
                    </a:cubicBezTo>
                    <a:cubicBezTo>
                      <a:pt x="1499" y="2046"/>
                      <a:pt x="1510" y="2068"/>
                      <a:pt x="1521" y="2078"/>
                    </a:cubicBezTo>
                    <a:cubicBezTo>
                      <a:pt x="1521" y="2100"/>
                      <a:pt x="1532" y="2089"/>
                      <a:pt x="1532" y="2100"/>
                    </a:cubicBezTo>
                    <a:cubicBezTo>
                      <a:pt x="1586" y="2199"/>
                      <a:pt x="1608" y="2341"/>
                      <a:pt x="1663" y="2461"/>
                    </a:cubicBezTo>
                    <a:cubicBezTo>
                      <a:pt x="1707" y="2560"/>
                      <a:pt x="1761" y="2647"/>
                      <a:pt x="1827" y="2735"/>
                    </a:cubicBezTo>
                    <a:cubicBezTo>
                      <a:pt x="1849" y="2778"/>
                      <a:pt x="1849" y="2789"/>
                      <a:pt x="1871" y="2833"/>
                    </a:cubicBezTo>
                    <a:cubicBezTo>
                      <a:pt x="1925" y="2888"/>
                      <a:pt x="1991" y="2943"/>
                      <a:pt x="2067" y="2986"/>
                    </a:cubicBezTo>
                    <a:cubicBezTo>
                      <a:pt x="2155" y="3030"/>
                      <a:pt x="2242" y="3063"/>
                      <a:pt x="2341" y="3096"/>
                    </a:cubicBezTo>
                    <a:cubicBezTo>
                      <a:pt x="2516" y="3161"/>
                      <a:pt x="2702" y="3249"/>
                      <a:pt x="2877" y="3325"/>
                    </a:cubicBezTo>
                    <a:cubicBezTo>
                      <a:pt x="3041" y="3402"/>
                      <a:pt x="3194" y="3457"/>
                      <a:pt x="3358" y="3522"/>
                    </a:cubicBezTo>
                    <a:cubicBezTo>
                      <a:pt x="3500" y="3522"/>
                      <a:pt x="3642" y="3588"/>
                      <a:pt x="3796" y="3599"/>
                    </a:cubicBezTo>
                    <a:lnTo>
                      <a:pt x="3938" y="3599"/>
                    </a:lnTo>
                    <a:cubicBezTo>
                      <a:pt x="3992" y="3599"/>
                      <a:pt x="4036" y="3621"/>
                      <a:pt x="4091" y="3621"/>
                    </a:cubicBezTo>
                    <a:cubicBezTo>
                      <a:pt x="4135" y="3610"/>
                      <a:pt x="4178" y="3599"/>
                      <a:pt x="4233" y="3599"/>
                    </a:cubicBezTo>
                    <a:cubicBezTo>
                      <a:pt x="4332" y="3588"/>
                      <a:pt x="4441" y="3599"/>
                      <a:pt x="4539" y="3577"/>
                    </a:cubicBezTo>
                    <a:cubicBezTo>
                      <a:pt x="4605" y="3577"/>
                      <a:pt x="4660" y="3544"/>
                      <a:pt x="4714" y="3544"/>
                    </a:cubicBezTo>
                    <a:cubicBezTo>
                      <a:pt x="4900" y="3500"/>
                      <a:pt x="5075" y="3457"/>
                      <a:pt x="5239" y="3413"/>
                    </a:cubicBezTo>
                    <a:cubicBezTo>
                      <a:pt x="5272" y="3369"/>
                      <a:pt x="5371" y="3336"/>
                      <a:pt x="5338" y="3303"/>
                    </a:cubicBezTo>
                    <a:cubicBezTo>
                      <a:pt x="5333" y="3294"/>
                      <a:pt x="5322" y="3290"/>
                      <a:pt x="5306" y="3290"/>
                    </a:cubicBezTo>
                    <a:cubicBezTo>
                      <a:pt x="5248" y="3290"/>
                      <a:pt x="5126" y="3343"/>
                      <a:pt x="5032" y="3369"/>
                    </a:cubicBezTo>
                    <a:cubicBezTo>
                      <a:pt x="4911" y="3413"/>
                      <a:pt x="4791" y="3435"/>
                      <a:pt x="4736" y="3457"/>
                    </a:cubicBezTo>
                    <a:cubicBezTo>
                      <a:pt x="4627" y="3457"/>
                      <a:pt x="4507" y="3468"/>
                      <a:pt x="4397" y="3489"/>
                    </a:cubicBezTo>
                    <a:cubicBezTo>
                      <a:pt x="4289" y="3503"/>
                      <a:pt x="4181" y="3512"/>
                      <a:pt x="4073" y="3512"/>
                    </a:cubicBezTo>
                    <a:cubicBezTo>
                      <a:pt x="4006" y="3512"/>
                      <a:pt x="3939" y="3509"/>
                      <a:pt x="3872" y="3500"/>
                    </a:cubicBezTo>
                    <a:cubicBezTo>
                      <a:pt x="3686" y="3489"/>
                      <a:pt x="3511" y="3446"/>
                      <a:pt x="3336" y="3402"/>
                    </a:cubicBezTo>
                    <a:cubicBezTo>
                      <a:pt x="3282" y="3380"/>
                      <a:pt x="3227" y="3358"/>
                      <a:pt x="3183" y="3325"/>
                    </a:cubicBezTo>
                    <a:cubicBezTo>
                      <a:pt x="3176" y="3322"/>
                      <a:pt x="3170" y="3320"/>
                      <a:pt x="3164" y="3320"/>
                    </a:cubicBezTo>
                    <a:cubicBezTo>
                      <a:pt x="3154" y="3320"/>
                      <a:pt x="3147" y="3325"/>
                      <a:pt x="3139" y="3325"/>
                    </a:cubicBezTo>
                    <a:cubicBezTo>
                      <a:pt x="3063" y="3282"/>
                      <a:pt x="2986" y="3238"/>
                      <a:pt x="2921" y="3183"/>
                    </a:cubicBezTo>
                    <a:cubicBezTo>
                      <a:pt x="2866" y="3161"/>
                      <a:pt x="2811" y="3128"/>
                      <a:pt x="2767" y="3107"/>
                    </a:cubicBezTo>
                    <a:cubicBezTo>
                      <a:pt x="2680" y="3063"/>
                      <a:pt x="2582" y="3052"/>
                      <a:pt x="2505" y="3019"/>
                    </a:cubicBezTo>
                    <a:cubicBezTo>
                      <a:pt x="2396" y="2964"/>
                      <a:pt x="2297" y="2910"/>
                      <a:pt x="2210" y="2844"/>
                    </a:cubicBezTo>
                    <a:cubicBezTo>
                      <a:pt x="2100" y="2789"/>
                      <a:pt x="2013" y="2702"/>
                      <a:pt x="1936" y="2603"/>
                    </a:cubicBezTo>
                    <a:cubicBezTo>
                      <a:pt x="1925" y="2582"/>
                      <a:pt x="1914" y="2549"/>
                      <a:pt x="1903" y="2527"/>
                    </a:cubicBezTo>
                    <a:cubicBezTo>
                      <a:pt x="1892" y="2494"/>
                      <a:pt x="1860" y="2483"/>
                      <a:pt x="1849" y="2450"/>
                    </a:cubicBezTo>
                    <a:cubicBezTo>
                      <a:pt x="1838" y="2428"/>
                      <a:pt x="1827" y="2374"/>
                      <a:pt x="1816" y="2330"/>
                    </a:cubicBezTo>
                    <a:cubicBezTo>
                      <a:pt x="1761" y="2210"/>
                      <a:pt x="1707" y="2068"/>
                      <a:pt x="1674" y="1969"/>
                    </a:cubicBezTo>
                    <a:cubicBezTo>
                      <a:pt x="1652" y="1903"/>
                      <a:pt x="1630" y="1827"/>
                      <a:pt x="1608" y="1761"/>
                    </a:cubicBezTo>
                    <a:cubicBezTo>
                      <a:pt x="1575" y="1696"/>
                      <a:pt x="1532" y="1630"/>
                      <a:pt x="1488" y="1575"/>
                    </a:cubicBezTo>
                    <a:cubicBezTo>
                      <a:pt x="1444" y="1521"/>
                      <a:pt x="1389" y="1466"/>
                      <a:pt x="1335" y="1422"/>
                    </a:cubicBezTo>
                    <a:cubicBezTo>
                      <a:pt x="1258" y="1368"/>
                      <a:pt x="1182" y="1324"/>
                      <a:pt x="1094" y="1291"/>
                    </a:cubicBezTo>
                    <a:cubicBezTo>
                      <a:pt x="1017" y="1247"/>
                      <a:pt x="930" y="1214"/>
                      <a:pt x="842" y="1182"/>
                    </a:cubicBezTo>
                    <a:lnTo>
                      <a:pt x="613" y="1116"/>
                    </a:lnTo>
                    <a:cubicBezTo>
                      <a:pt x="536" y="1083"/>
                      <a:pt x="460" y="1050"/>
                      <a:pt x="394" y="1007"/>
                    </a:cubicBezTo>
                    <a:cubicBezTo>
                      <a:pt x="383" y="996"/>
                      <a:pt x="372" y="996"/>
                      <a:pt x="372" y="985"/>
                    </a:cubicBezTo>
                    <a:lnTo>
                      <a:pt x="339" y="941"/>
                    </a:lnTo>
                    <a:cubicBezTo>
                      <a:pt x="307" y="908"/>
                      <a:pt x="274" y="864"/>
                      <a:pt x="252" y="821"/>
                    </a:cubicBezTo>
                    <a:cubicBezTo>
                      <a:pt x="241" y="788"/>
                      <a:pt x="241" y="755"/>
                      <a:pt x="241" y="722"/>
                    </a:cubicBezTo>
                    <a:cubicBezTo>
                      <a:pt x="219" y="624"/>
                      <a:pt x="241" y="525"/>
                      <a:pt x="296" y="449"/>
                    </a:cubicBezTo>
                    <a:cubicBezTo>
                      <a:pt x="383" y="350"/>
                      <a:pt x="482" y="274"/>
                      <a:pt x="591" y="197"/>
                    </a:cubicBezTo>
                    <a:lnTo>
                      <a:pt x="602" y="197"/>
                    </a:lnTo>
                    <a:lnTo>
                      <a:pt x="602" y="175"/>
                    </a:lnTo>
                    <a:cubicBezTo>
                      <a:pt x="602" y="143"/>
                      <a:pt x="613" y="110"/>
                      <a:pt x="624" y="66"/>
                    </a:cubicBezTo>
                    <a:lnTo>
                      <a:pt x="624" y="66"/>
                    </a:lnTo>
                    <a:cubicBezTo>
                      <a:pt x="616" y="70"/>
                      <a:pt x="610" y="71"/>
                      <a:pt x="605" y="71"/>
                    </a:cubicBezTo>
                    <a:cubicBezTo>
                      <a:pt x="587" y="71"/>
                      <a:pt x="585" y="50"/>
                      <a:pt x="572" y="50"/>
                    </a:cubicBezTo>
                    <a:cubicBezTo>
                      <a:pt x="568" y="50"/>
                      <a:pt x="564" y="51"/>
                      <a:pt x="558" y="55"/>
                    </a:cubicBezTo>
                    <a:cubicBezTo>
                      <a:pt x="536" y="44"/>
                      <a:pt x="514" y="33"/>
                      <a:pt x="503" y="22"/>
                    </a:cubicBezTo>
                    <a:cubicBezTo>
                      <a:pt x="460" y="22"/>
                      <a:pt x="416" y="22"/>
                      <a:pt x="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15"/>
              <p:cNvSpPr/>
              <p:nvPr/>
            </p:nvSpPr>
            <p:spPr>
              <a:xfrm flipH="1">
                <a:off x="414275" y="4386050"/>
                <a:ext cx="67025" cy="35500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1420" extrusionOk="0">
                    <a:moveTo>
                      <a:pt x="1219" y="0"/>
                    </a:moveTo>
                    <a:cubicBezTo>
                      <a:pt x="1204" y="0"/>
                      <a:pt x="1187" y="3"/>
                      <a:pt x="1171" y="9"/>
                    </a:cubicBezTo>
                    <a:lnTo>
                      <a:pt x="1072" y="9"/>
                    </a:lnTo>
                    <a:cubicBezTo>
                      <a:pt x="1051" y="9"/>
                      <a:pt x="985" y="31"/>
                      <a:pt x="963" y="42"/>
                    </a:cubicBezTo>
                    <a:lnTo>
                      <a:pt x="722" y="42"/>
                    </a:lnTo>
                    <a:cubicBezTo>
                      <a:pt x="679" y="42"/>
                      <a:pt x="635" y="42"/>
                      <a:pt x="602" y="52"/>
                    </a:cubicBezTo>
                    <a:lnTo>
                      <a:pt x="547" y="52"/>
                    </a:lnTo>
                    <a:cubicBezTo>
                      <a:pt x="536" y="52"/>
                      <a:pt x="493" y="63"/>
                      <a:pt x="460" y="63"/>
                    </a:cubicBezTo>
                    <a:lnTo>
                      <a:pt x="405" y="63"/>
                    </a:lnTo>
                    <a:cubicBezTo>
                      <a:pt x="361" y="63"/>
                      <a:pt x="307" y="74"/>
                      <a:pt x="263" y="85"/>
                    </a:cubicBezTo>
                    <a:lnTo>
                      <a:pt x="230" y="85"/>
                    </a:lnTo>
                    <a:cubicBezTo>
                      <a:pt x="213" y="82"/>
                      <a:pt x="194" y="81"/>
                      <a:pt x="176" y="81"/>
                    </a:cubicBezTo>
                    <a:cubicBezTo>
                      <a:pt x="124" y="81"/>
                      <a:pt x="70" y="91"/>
                      <a:pt x="22" y="107"/>
                    </a:cubicBezTo>
                    <a:cubicBezTo>
                      <a:pt x="11" y="151"/>
                      <a:pt x="11" y="173"/>
                      <a:pt x="1" y="217"/>
                    </a:cubicBezTo>
                    <a:cubicBezTo>
                      <a:pt x="22" y="217"/>
                      <a:pt x="11" y="260"/>
                      <a:pt x="33" y="260"/>
                    </a:cubicBezTo>
                    <a:cubicBezTo>
                      <a:pt x="44" y="271"/>
                      <a:pt x="44" y="293"/>
                      <a:pt x="55" y="304"/>
                    </a:cubicBezTo>
                    <a:cubicBezTo>
                      <a:pt x="66" y="315"/>
                      <a:pt x="77" y="326"/>
                      <a:pt x="77" y="337"/>
                    </a:cubicBezTo>
                    <a:cubicBezTo>
                      <a:pt x="88" y="348"/>
                      <a:pt x="99" y="370"/>
                      <a:pt x="110" y="381"/>
                    </a:cubicBezTo>
                    <a:cubicBezTo>
                      <a:pt x="125" y="388"/>
                      <a:pt x="135" y="396"/>
                      <a:pt x="144" y="396"/>
                    </a:cubicBezTo>
                    <a:cubicBezTo>
                      <a:pt x="147" y="396"/>
                      <a:pt x="150" y="395"/>
                      <a:pt x="154" y="392"/>
                    </a:cubicBezTo>
                    <a:cubicBezTo>
                      <a:pt x="186" y="359"/>
                      <a:pt x="230" y="348"/>
                      <a:pt x="296" y="326"/>
                    </a:cubicBezTo>
                    <a:cubicBezTo>
                      <a:pt x="351" y="315"/>
                      <a:pt x="405" y="271"/>
                      <a:pt x="460" y="260"/>
                    </a:cubicBezTo>
                    <a:lnTo>
                      <a:pt x="526" y="260"/>
                    </a:lnTo>
                    <a:cubicBezTo>
                      <a:pt x="547" y="260"/>
                      <a:pt x="569" y="249"/>
                      <a:pt x="591" y="238"/>
                    </a:cubicBezTo>
                    <a:cubicBezTo>
                      <a:pt x="635" y="227"/>
                      <a:pt x="668" y="227"/>
                      <a:pt x="701" y="227"/>
                    </a:cubicBezTo>
                    <a:cubicBezTo>
                      <a:pt x="711" y="227"/>
                      <a:pt x="733" y="249"/>
                      <a:pt x="744" y="249"/>
                    </a:cubicBezTo>
                    <a:cubicBezTo>
                      <a:pt x="755" y="249"/>
                      <a:pt x="744" y="238"/>
                      <a:pt x="755" y="238"/>
                    </a:cubicBezTo>
                    <a:lnTo>
                      <a:pt x="766" y="238"/>
                    </a:lnTo>
                    <a:lnTo>
                      <a:pt x="854" y="227"/>
                    </a:lnTo>
                    <a:cubicBezTo>
                      <a:pt x="892" y="222"/>
                      <a:pt x="927" y="219"/>
                      <a:pt x="963" y="219"/>
                    </a:cubicBezTo>
                    <a:cubicBezTo>
                      <a:pt x="999" y="219"/>
                      <a:pt x="1034" y="222"/>
                      <a:pt x="1072" y="227"/>
                    </a:cubicBezTo>
                    <a:cubicBezTo>
                      <a:pt x="1132" y="237"/>
                      <a:pt x="1192" y="284"/>
                      <a:pt x="1252" y="284"/>
                    </a:cubicBezTo>
                    <a:cubicBezTo>
                      <a:pt x="1257" y="284"/>
                      <a:pt x="1263" y="283"/>
                      <a:pt x="1269" y="282"/>
                    </a:cubicBezTo>
                    <a:cubicBezTo>
                      <a:pt x="1291" y="271"/>
                      <a:pt x="1313" y="260"/>
                      <a:pt x="1335" y="249"/>
                    </a:cubicBezTo>
                    <a:lnTo>
                      <a:pt x="1357" y="249"/>
                    </a:lnTo>
                    <a:cubicBezTo>
                      <a:pt x="1368" y="249"/>
                      <a:pt x="1368" y="238"/>
                      <a:pt x="1379" y="238"/>
                    </a:cubicBezTo>
                    <a:cubicBezTo>
                      <a:pt x="1433" y="238"/>
                      <a:pt x="1488" y="249"/>
                      <a:pt x="1532" y="271"/>
                    </a:cubicBezTo>
                    <a:cubicBezTo>
                      <a:pt x="1576" y="271"/>
                      <a:pt x="1619" y="282"/>
                      <a:pt x="1652" y="293"/>
                    </a:cubicBezTo>
                    <a:cubicBezTo>
                      <a:pt x="1674" y="293"/>
                      <a:pt x="1674" y="315"/>
                      <a:pt x="1685" y="326"/>
                    </a:cubicBezTo>
                    <a:cubicBezTo>
                      <a:pt x="1718" y="337"/>
                      <a:pt x="1751" y="348"/>
                      <a:pt x="1783" y="359"/>
                    </a:cubicBezTo>
                    <a:cubicBezTo>
                      <a:pt x="1790" y="361"/>
                      <a:pt x="1798" y="362"/>
                      <a:pt x="1807" y="362"/>
                    </a:cubicBezTo>
                    <a:cubicBezTo>
                      <a:pt x="1830" y="362"/>
                      <a:pt x="1857" y="356"/>
                      <a:pt x="1880" y="356"/>
                    </a:cubicBezTo>
                    <a:cubicBezTo>
                      <a:pt x="1889" y="356"/>
                      <a:pt x="1897" y="356"/>
                      <a:pt x="1904" y="359"/>
                    </a:cubicBezTo>
                    <a:cubicBezTo>
                      <a:pt x="1991" y="381"/>
                      <a:pt x="2068" y="413"/>
                      <a:pt x="2133" y="468"/>
                    </a:cubicBezTo>
                    <a:cubicBezTo>
                      <a:pt x="2199" y="512"/>
                      <a:pt x="2243" y="567"/>
                      <a:pt x="2276" y="632"/>
                    </a:cubicBezTo>
                    <a:cubicBezTo>
                      <a:pt x="2341" y="665"/>
                      <a:pt x="2363" y="731"/>
                      <a:pt x="2396" y="785"/>
                    </a:cubicBezTo>
                    <a:cubicBezTo>
                      <a:pt x="2407" y="796"/>
                      <a:pt x="2418" y="807"/>
                      <a:pt x="2440" y="829"/>
                    </a:cubicBezTo>
                    <a:cubicBezTo>
                      <a:pt x="2451" y="840"/>
                      <a:pt x="2451" y="873"/>
                      <a:pt x="2461" y="884"/>
                    </a:cubicBezTo>
                    <a:cubicBezTo>
                      <a:pt x="2472" y="906"/>
                      <a:pt x="2494" y="916"/>
                      <a:pt x="2505" y="938"/>
                    </a:cubicBezTo>
                    <a:cubicBezTo>
                      <a:pt x="2516" y="971"/>
                      <a:pt x="2527" y="1015"/>
                      <a:pt x="2538" y="1059"/>
                    </a:cubicBezTo>
                    <a:cubicBezTo>
                      <a:pt x="2549" y="1081"/>
                      <a:pt x="2571" y="1102"/>
                      <a:pt x="2582" y="1124"/>
                    </a:cubicBezTo>
                    <a:cubicBezTo>
                      <a:pt x="2593" y="1201"/>
                      <a:pt x="2593" y="1277"/>
                      <a:pt x="2582" y="1354"/>
                    </a:cubicBezTo>
                    <a:cubicBezTo>
                      <a:pt x="2604" y="1376"/>
                      <a:pt x="2593" y="1420"/>
                      <a:pt x="2636" y="1420"/>
                    </a:cubicBezTo>
                    <a:cubicBezTo>
                      <a:pt x="2680" y="1420"/>
                      <a:pt x="2680" y="1332"/>
                      <a:pt x="2680" y="1277"/>
                    </a:cubicBezTo>
                    <a:cubicBezTo>
                      <a:pt x="2669" y="1223"/>
                      <a:pt x="2669" y="1179"/>
                      <a:pt x="2647" y="1124"/>
                    </a:cubicBezTo>
                    <a:cubicBezTo>
                      <a:pt x="2680" y="1081"/>
                      <a:pt x="2647" y="1015"/>
                      <a:pt x="2615" y="971"/>
                    </a:cubicBezTo>
                    <a:cubicBezTo>
                      <a:pt x="2582" y="895"/>
                      <a:pt x="2538" y="818"/>
                      <a:pt x="2494" y="752"/>
                    </a:cubicBezTo>
                    <a:cubicBezTo>
                      <a:pt x="2451" y="676"/>
                      <a:pt x="2396" y="610"/>
                      <a:pt x="2341" y="545"/>
                    </a:cubicBezTo>
                    <a:cubicBezTo>
                      <a:pt x="2319" y="523"/>
                      <a:pt x="2308" y="490"/>
                      <a:pt x="2297" y="468"/>
                    </a:cubicBezTo>
                    <a:cubicBezTo>
                      <a:pt x="2297" y="463"/>
                      <a:pt x="2295" y="463"/>
                      <a:pt x="2291" y="463"/>
                    </a:cubicBezTo>
                    <a:cubicBezTo>
                      <a:pt x="2286" y="463"/>
                      <a:pt x="2281" y="463"/>
                      <a:pt x="2276" y="457"/>
                    </a:cubicBezTo>
                    <a:cubicBezTo>
                      <a:pt x="2243" y="424"/>
                      <a:pt x="2221" y="370"/>
                      <a:pt x="2210" y="348"/>
                    </a:cubicBezTo>
                    <a:cubicBezTo>
                      <a:pt x="2188" y="326"/>
                      <a:pt x="2166" y="304"/>
                      <a:pt x="2144" y="293"/>
                    </a:cubicBezTo>
                    <a:cubicBezTo>
                      <a:pt x="2101" y="271"/>
                      <a:pt x="2057" y="260"/>
                      <a:pt x="2013" y="260"/>
                    </a:cubicBezTo>
                    <a:cubicBezTo>
                      <a:pt x="1969" y="238"/>
                      <a:pt x="1915" y="206"/>
                      <a:pt x="1860" y="184"/>
                    </a:cubicBezTo>
                    <a:cubicBezTo>
                      <a:pt x="1805" y="162"/>
                      <a:pt x="1729" y="151"/>
                      <a:pt x="1674" y="129"/>
                    </a:cubicBezTo>
                    <a:cubicBezTo>
                      <a:pt x="1663" y="129"/>
                      <a:pt x="1652" y="107"/>
                      <a:pt x="1641" y="107"/>
                    </a:cubicBezTo>
                    <a:lnTo>
                      <a:pt x="1597" y="107"/>
                    </a:lnTo>
                    <a:cubicBezTo>
                      <a:pt x="1576" y="107"/>
                      <a:pt x="1554" y="85"/>
                      <a:pt x="1532" y="85"/>
                    </a:cubicBezTo>
                    <a:cubicBezTo>
                      <a:pt x="1477" y="63"/>
                      <a:pt x="1401" y="63"/>
                      <a:pt x="1357" y="42"/>
                    </a:cubicBezTo>
                    <a:cubicBezTo>
                      <a:pt x="1324" y="31"/>
                      <a:pt x="1313" y="31"/>
                      <a:pt x="1291" y="20"/>
                    </a:cubicBezTo>
                    <a:lnTo>
                      <a:pt x="1258" y="9"/>
                    </a:lnTo>
                    <a:cubicBezTo>
                      <a:pt x="1247" y="3"/>
                      <a:pt x="1234" y="0"/>
                      <a:pt x="12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7" name="Google Shape;2207;p15"/>
            <p:cNvGrpSpPr/>
            <p:nvPr/>
          </p:nvGrpSpPr>
          <p:grpSpPr>
            <a:xfrm rot="10800000" flipH="1">
              <a:off x="1605825" y="963538"/>
              <a:ext cx="39675" cy="33500"/>
              <a:chOff x="1171975" y="3874200"/>
              <a:chExt cx="39675" cy="33500"/>
            </a:xfrm>
          </p:grpSpPr>
          <p:sp>
            <p:nvSpPr>
              <p:cNvPr id="2208" name="Google Shape;2208;p15"/>
              <p:cNvSpPr/>
              <p:nvPr/>
            </p:nvSpPr>
            <p:spPr>
              <a:xfrm flipH="1">
                <a:off x="1204225" y="3878225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15"/>
              <p:cNvSpPr/>
              <p:nvPr/>
            </p:nvSpPr>
            <p:spPr>
              <a:xfrm flipH="1">
                <a:off x="1171975" y="3874200"/>
                <a:ext cx="396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1340" extrusionOk="0">
                    <a:moveTo>
                      <a:pt x="760" y="79"/>
                    </a:moveTo>
                    <a:cubicBezTo>
                      <a:pt x="810" y="79"/>
                      <a:pt x="859" y="85"/>
                      <a:pt x="909" y="96"/>
                    </a:cubicBezTo>
                    <a:cubicBezTo>
                      <a:pt x="941" y="96"/>
                      <a:pt x="974" y="106"/>
                      <a:pt x="1007" y="117"/>
                    </a:cubicBezTo>
                    <a:cubicBezTo>
                      <a:pt x="1051" y="128"/>
                      <a:pt x="1095" y="139"/>
                      <a:pt x="1138" y="161"/>
                    </a:cubicBezTo>
                    <a:cubicBezTo>
                      <a:pt x="1171" y="172"/>
                      <a:pt x="1193" y="183"/>
                      <a:pt x="1215" y="205"/>
                    </a:cubicBezTo>
                    <a:lnTo>
                      <a:pt x="1280" y="238"/>
                    </a:lnTo>
                    <a:cubicBezTo>
                      <a:pt x="1302" y="260"/>
                      <a:pt x="1335" y="281"/>
                      <a:pt x="1357" y="303"/>
                    </a:cubicBezTo>
                    <a:cubicBezTo>
                      <a:pt x="1368" y="314"/>
                      <a:pt x="1379" y="336"/>
                      <a:pt x="1390" y="358"/>
                    </a:cubicBezTo>
                    <a:cubicBezTo>
                      <a:pt x="1423" y="402"/>
                      <a:pt x="1445" y="446"/>
                      <a:pt x="1455" y="489"/>
                    </a:cubicBezTo>
                    <a:cubicBezTo>
                      <a:pt x="1466" y="500"/>
                      <a:pt x="1466" y="522"/>
                      <a:pt x="1466" y="533"/>
                    </a:cubicBezTo>
                    <a:lnTo>
                      <a:pt x="1466" y="566"/>
                    </a:lnTo>
                    <a:cubicBezTo>
                      <a:pt x="1466" y="577"/>
                      <a:pt x="1466" y="577"/>
                      <a:pt x="1466" y="588"/>
                    </a:cubicBezTo>
                    <a:cubicBezTo>
                      <a:pt x="1477" y="588"/>
                      <a:pt x="1488" y="588"/>
                      <a:pt x="1499" y="599"/>
                    </a:cubicBezTo>
                    <a:cubicBezTo>
                      <a:pt x="1510" y="599"/>
                      <a:pt x="1521" y="610"/>
                      <a:pt x="1532" y="621"/>
                    </a:cubicBezTo>
                    <a:cubicBezTo>
                      <a:pt x="1532" y="631"/>
                      <a:pt x="1543" y="642"/>
                      <a:pt x="1543" y="653"/>
                    </a:cubicBezTo>
                    <a:cubicBezTo>
                      <a:pt x="1554" y="675"/>
                      <a:pt x="1554" y="708"/>
                      <a:pt x="1554" y="741"/>
                    </a:cubicBezTo>
                    <a:cubicBezTo>
                      <a:pt x="1543" y="763"/>
                      <a:pt x="1521" y="785"/>
                      <a:pt x="1521" y="806"/>
                    </a:cubicBezTo>
                    <a:cubicBezTo>
                      <a:pt x="1510" y="806"/>
                      <a:pt x="1510" y="806"/>
                      <a:pt x="1499" y="817"/>
                    </a:cubicBezTo>
                    <a:lnTo>
                      <a:pt x="1455" y="817"/>
                    </a:lnTo>
                    <a:lnTo>
                      <a:pt x="1455" y="828"/>
                    </a:lnTo>
                    <a:cubicBezTo>
                      <a:pt x="1445" y="883"/>
                      <a:pt x="1423" y="938"/>
                      <a:pt x="1390" y="992"/>
                    </a:cubicBezTo>
                    <a:lnTo>
                      <a:pt x="1379" y="1025"/>
                    </a:lnTo>
                    <a:lnTo>
                      <a:pt x="1434" y="1025"/>
                    </a:lnTo>
                    <a:lnTo>
                      <a:pt x="1412" y="1036"/>
                    </a:lnTo>
                    <a:lnTo>
                      <a:pt x="1368" y="1036"/>
                    </a:lnTo>
                    <a:lnTo>
                      <a:pt x="1346" y="1047"/>
                    </a:lnTo>
                    <a:lnTo>
                      <a:pt x="1302" y="1047"/>
                    </a:lnTo>
                    <a:cubicBezTo>
                      <a:pt x="1215" y="1080"/>
                      <a:pt x="1149" y="1135"/>
                      <a:pt x="1073" y="1167"/>
                    </a:cubicBezTo>
                    <a:cubicBezTo>
                      <a:pt x="1040" y="1178"/>
                      <a:pt x="1007" y="1189"/>
                      <a:pt x="963" y="1189"/>
                    </a:cubicBezTo>
                    <a:lnTo>
                      <a:pt x="865" y="1189"/>
                    </a:lnTo>
                    <a:cubicBezTo>
                      <a:pt x="848" y="1195"/>
                      <a:pt x="832" y="1197"/>
                      <a:pt x="816" y="1197"/>
                    </a:cubicBezTo>
                    <a:cubicBezTo>
                      <a:pt x="799" y="1197"/>
                      <a:pt x="783" y="1195"/>
                      <a:pt x="766" y="1189"/>
                    </a:cubicBezTo>
                    <a:cubicBezTo>
                      <a:pt x="668" y="1189"/>
                      <a:pt x="580" y="1178"/>
                      <a:pt x="493" y="1135"/>
                    </a:cubicBezTo>
                    <a:cubicBezTo>
                      <a:pt x="471" y="1135"/>
                      <a:pt x="449" y="1113"/>
                      <a:pt x="427" y="1102"/>
                    </a:cubicBezTo>
                    <a:cubicBezTo>
                      <a:pt x="384" y="1080"/>
                      <a:pt x="362" y="1058"/>
                      <a:pt x="329" y="1036"/>
                    </a:cubicBezTo>
                    <a:cubicBezTo>
                      <a:pt x="296" y="1025"/>
                      <a:pt x="274" y="1003"/>
                      <a:pt x="252" y="971"/>
                    </a:cubicBezTo>
                    <a:cubicBezTo>
                      <a:pt x="209" y="927"/>
                      <a:pt x="187" y="872"/>
                      <a:pt x="165" y="806"/>
                    </a:cubicBezTo>
                    <a:cubicBezTo>
                      <a:pt x="132" y="719"/>
                      <a:pt x="121" y="621"/>
                      <a:pt x="143" y="522"/>
                    </a:cubicBezTo>
                    <a:cubicBezTo>
                      <a:pt x="143" y="489"/>
                      <a:pt x="154" y="456"/>
                      <a:pt x="154" y="435"/>
                    </a:cubicBezTo>
                    <a:cubicBezTo>
                      <a:pt x="165" y="391"/>
                      <a:pt x="220" y="347"/>
                      <a:pt x="285" y="292"/>
                    </a:cubicBezTo>
                    <a:cubicBezTo>
                      <a:pt x="307" y="271"/>
                      <a:pt x="329" y="238"/>
                      <a:pt x="329" y="205"/>
                    </a:cubicBezTo>
                    <a:cubicBezTo>
                      <a:pt x="340" y="194"/>
                      <a:pt x="340" y="172"/>
                      <a:pt x="329" y="161"/>
                    </a:cubicBezTo>
                    <a:lnTo>
                      <a:pt x="384" y="161"/>
                    </a:lnTo>
                    <a:cubicBezTo>
                      <a:pt x="405" y="150"/>
                      <a:pt x="416" y="150"/>
                      <a:pt x="438" y="139"/>
                    </a:cubicBezTo>
                    <a:cubicBezTo>
                      <a:pt x="460" y="139"/>
                      <a:pt x="482" y="128"/>
                      <a:pt x="504" y="117"/>
                    </a:cubicBezTo>
                    <a:cubicBezTo>
                      <a:pt x="526" y="117"/>
                      <a:pt x="570" y="96"/>
                      <a:pt x="602" y="96"/>
                    </a:cubicBezTo>
                    <a:cubicBezTo>
                      <a:pt x="657" y="85"/>
                      <a:pt x="709" y="79"/>
                      <a:pt x="760" y="79"/>
                    </a:cubicBezTo>
                    <a:close/>
                    <a:moveTo>
                      <a:pt x="789" y="0"/>
                    </a:moveTo>
                    <a:cubicBezTo>
                      <a:pt x="745" y="0"/>
                      <a:pt x="701" y="3"/>
                      <a:pt x="657" y="8"/>
                    </a:cubicBezTo>
                    <a:cubicBezTo>
                      <a:pt x="559" y="8"/>
                      <a:pt x="460" y="19"/>
                      <a:pt x="362" y="41"/>
                    </a:cubicBezTo>
                    <a:cubicBezTo>
                      <a:pt x="340" y="52"/>
                      <a:pt x="318" y="63"/>
                      <a:pt x="296" y="85"/>
                    </a:cubicBezTo>
                    <a:cubicBezTo>
                      <a:pt x="274" y="96"/>
                      <a:pt x="274" y="96"/>
                      <a:pt x="263" y="106"/>
                    </a:cubicBezTo>
                    <a:cubicBezTo>
                      <a:pt x="263" y="117"/>
                      <a:pt x="263" y="128"/>
                      <a:pt x="263" y="139"/>
                    </a:cubicBezTo>
                    <a:cubicBezTo>
                      <a:pt x="274" y="150"/>
                      <a:pt x="274" y="150"/>
                      <a:pt x="274" y="150"/>
                    </a:cubicBezTo>
                    <a:cubicBezTo>
                      <a:pt x="252" y="150"/>
                      <a:pt x="241" y="161"/>
                      <a:pt x="230" y="172"/>
                    </a:cubicBezTo>
                    <a:cubicBezTo>
                      <a:pt x="209" y="172"/>
                      <a:pt x="198" y="183"/>
                      <a:pt x="187" y="194"/>
                    </a:cubicBezTo>
                    <a:cubicBezTo>
                      <a:pt x="165" y="227"/>
                      <a:pt x="132" y="260"/>
                      <a:pt x="99" y="303"/>
                    </a:cubicBezTo>
                    <a:cubicBezTo>
                      <a:pt x="55" y="347"/>
                      <a:pt x="23" y="402"/>
                      <a:pt x="12" y="456"/>
                    </a:cubicBezTo>
                    <a:cubicBezTo>
                      <a:pt x="1" y="500"/>
                      <a:pt x="12" y="544"/>
                      <a:pt x="1" y="588"/>
                    </a:cubicBezTo>
                    <a:cubicBezTo>
                      <a:pt x="1" y="631"/>
                      <a:pt x="1" y="675"/>
                      <a:pt x="1" y="719"/>
                    </a:cubicBezTo>
                    <a:cubicBezTo>
                      <a:pt x="12" y="796"/>
                      <a:pt x="23" y="872"/>
                      <a:pt x="55" y="938"/>
                    </a:cubicBezTo>
                    <a:cubicBezTo>
                      <a:pt x="132" y="1080"/>
                      <a:pt x="252" y="1200"/>
                      <a:pt x="405" y="1266"/>
                    </a:cubicBezTo>
                    <a:cubicBezTo>
                      <a:pt x="493" y="1310"/>
                      <a:pt x="591" y="1331"/>
                      <a:pt x="690" y="1331"/>
                    </a:cubicBezTo>
                    <a:cubicBezTo>
                      <a:pt x="723" y="1337"/>
                      <a:pt x="758" y="1340"/>
                      <a:pt x="794" y="1340"/>
                    </a:cubicBezTo>
                    <a:cubicBezTo>
                      <a:pt x="829" y="1340"/>
                      <a:pt x="865" y="1337"/>
                      <a:pt x="898" y="1331"/>
                    </a:cubicBezTo>
                    <a:cubicBezTo>
                      <a:pt x="963" y="1331"/>
                      <a:pt x="1029" y="1321"/>
                      <a:pt x="1095" y="1299"/>
                    </a:cubicBezTo>
                    <a:cubicBezTo>
                      <a:pt x="1160" y="1266"/>
                      <a:pt x="1215" y="1233"/>
                      <a:pt x="1270" y="1200"/>
                    </a:cubicBezTo>
                    <a:cubicBezTo>
                      <a:pt x="1291" y="1178"/>
                      <a:pt x="1324" y="1167"/>
                      <a:pt x="1346" y="1156"/>
                    </a:cubicBezTo>
                    <a:cubicBezTo>
                      <a:pt x="1368" y="1146"/>
                      <a:pt x="1379" y="1146"/>
                      <a:pt x="1401" y="1146"/>
                    </a:cubicBezTo>
                    <a:cubicBezTo>
                      <a:pt x="1423" y="1146"/>
                      <a:pt x="1434" y="1102"/>
                      <a:pt x="1445" y="1091"/>
                    </a:cubicBezTo>
                    <a:cubicBezTo>
                      <a:pt x="1466" y="1069"/>
                      <a:pt x="1477" y="1047"/>
                      <a:pt x="1488" y="1014"/>
                    </a:cubicBezTo>
                    <a:lnTo>
                      <a:pt x="1488" y="1014"/>
                    </a:lnTo>
                    <a:lnTo>
                      <a:pt x="1466" y="1025"/>
                    </a:lnTo>
                    <a:lnTo>
                      <a:pt x="1445" y="1025"/>
                    </a:lnTo>
                    <a:cubicBezTo>
                      <a:pt x="1445" y="1025"/>
                      <a:pt x="1455" y="1003"/>
                      <a:pt x="1466" y="1003"/>
                    </a:cubicBezTo>
                    <a:cubicBezTo>
                      <a:pt x="1477" y="992"/>
                      <a:pt x="1488" y="992"/>
                      <a:pt x="1499" y="981"/>
                    </a:cubicBezTo>
                    <a:cubicBezTo>
                      <a:pt x="1510" y="971"/>
                      <a:pt x="1521" y="949"/>
                      <a:pt x="1521" y="938"/>
                    </a:cubicBezTo>
                    <a:cubicBezTo>
                      <a:pt x="1554" y="850"/>
                      <a:pt x="1565" y="763"/>
                      <a:pt x="1576" y="686"/>
                    </a:cubicBezTo>
                    <a:lnTo>
                      <a:pt x="1576" y="664"/>
                    </a:lnTo>
                    <a:cubicBezTo>
                      <a:pt x="1587" y="610"/>
                      <a:pt x="1576" y="555"/>
                      <a:pt x="1576" y="511"/>
                    </a:cubicBezTo>
                    <a:cubicBezTo>
                      <a:pt x="1543" y="424"/>
                      <a:pt x="1499" y="336"/>
                      <a:pt x="1445" y="271"/>
                    </a:cubicBezTo>
                    <a:cubicBezTo>
                      <a:pt x="1379" y="194"/>
                      <a:pt x="1291" y="128"/>
                      <a:pt x="1204" y="96"/>
                    </a:cubicBezTo>
                    <a:cubicBezTo>
                      <a:pt x="1070" y="29"/>
                      <a:pt x="930" y="0"/>
                      <a:pt x="7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15"/>
              <p:cNvSpPr/>
              <p:nvPr/>
            </p:nvSpPr>
            <p:spPr>
              <a:xfrm flipH="1">
                <a:off x="1173600" y="3890800"/>
                <a:ext cx="1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6" h="165" extrusionOk="0">
                    <a:moveTo>
                      <a:pt x="22" y="0"/>
                    </a:moveTo>
                    <a:cubicBezTo>
                      <a:pt x="22" y="55"/>
                      <a:pt x="11" y="110"/>
                      <a:pt x="0" y="164"/>
                    </a:cubicBezTo>
                    <a:cubicBezTo>
                      <a:pt x="22" y="142"/>
                      <a:pt x="33" y="121"/>
                      <a:pt x="44" y="110"/>
                    </a:cubicBezTo>
                    <a:cubicBezTo>
                      <a:pt x="55" y="88"/>
                      <a:pt x="55" y="66"/>
                      <a:pt x="44" y="44"/>
                    </a:cubicBezTo>
                    <a:lnTo>
                      <a:pt x="44" y="22"/>
                    </a:lnTo>
                    <a:cubicBezTo>
                      <a:pt x="44" y="11"/>
                      <a:pt x="33" y="11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15"/>
              <p:cNvSpPr/>
              <p:nvPr/>
            </p:nvSpPr>
            <p:spPr>
              <a:xfrm flipH="1">
                <a:off x="1172800" y="3880950"/>
                <a:ext cx="276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548" extrusionOk="0">
                    <a:moveTo>
                      <a:pt x="230" y="1"/>
                    </a:moveTo>
                    <a:cubicBezTo>
                      <a:pt x="230" y="1"/>
                      <a:pt x="219" y="1"/>
                      <a:pt x="208" y="11"/>
                    </a:cubicBezTo>
                    <a:cubicBezTo>
                      <a:pt x="186" y="11"/>
                      <a:pt x="164" y="11"/>
                      <a:pt x="153" y="22"/>
                    </a:cubicBezTo>
                    <a:cubicBezTo>
                      <a:pt x="142" y="22"/>
                      <a:pt x="131" y="22"/>
                      <a:pt x="121" y="33"/>
                    </a:cubicBezTo>
                    <a:cubicBezTo>
                      <a:pt x="77" y="44"/>
                      <a:pt x="55" y="55"/>
                      <a:pt x="22" y="77"/>
                    </a:cubicBezTo>
                    <a:cubicBezTo>
                      <a:pt x="22" y="88"/>
                      <a:pt x="0" y="88"/>
                      <a:pt x="0" y="99"/>
                    </a:cubicBezTo>
                    <a:cubicBezTo>
                      <a:pt x="11" y="99"/>
                      <a:pt x="33" y="88"/>
                      <a:pt x="55" y="77"/>
                    </a:cubicBezTo>
                    <a:cubicBezTo>
                      <a:pt x="88" y="66"/>
                      <a:pt x="110" y="55"/>
                      <a:pt x="110" y="44"/>
                    </a:cubicBezTo>
                    <a:cubicBezTo>
                      <a:pt x="131" y="44"/>
                      <a:pt x="153" y="44"/>
                      <a:pt x="175" y="33"/>
                    </a:cubicBezTo>
                    <a:cubicBezTo>
                      <a:pt x="208" y="22"/>
                      <a:pt x="241" y="11"/>
                      <a:pt x="285" y="11"/>
                    </a:cubicBezTo>
                    <a:lnTo>
                      <a:pt x="383" y="11"/>
                    </a:lnTo>
                    <a:cubicBezTo>
                      <a:pt x="394" y="22"/>
                      <a:pt x="405" y="22"/>
                      <a:pt x="416" y="22"/>
                    </a:cubicBezTo>
                    <a:cubicBezTo>
                      <a:pt x="438" y="22"/>
                      <a:pt x="460" y="44"/>
                      <a:pt x="471" y="44"/>
                    </a:cubicBezTo>
                    <a:lnTo>
                      <a:pt x="503" y="55"/>
                    </a:lnTo>
                    <a:lnTo>
                      <a:pt x="547" y="55"/>
                    </a:lnTo>
                    <a:cubicBezTo>
                      <a:pt x="569" y="55"/>
                      <a:pt x="591" y="66"/>
                      <a:pt x="613" y="77"/>
                    </a:cubicBezTo>
                    <a:cubicBezTo>
                      <a:pt x="635" y="88"/>
                      <a:pt x="656" y="99"/>
                      <a:pt x="678" y="121"/>
                    </a:cubicBezTo>
                    <a:cubicBezTo>
                      <a:pt x="678" y="121"/>
                      <a:pt x="678" y="121"/>
                      <a:pt x="689" y="132"/>
                    </a:cubicBezTo>
                    <a:lnTo>
                      <a:pt x="700" y="143"/>
                    </a:lnTo>
                    <a:cubicBezTo>
                      <a:pt x="700" y="143"/>
                      <a:pt x="700" y="154"/>
                      <a:pt x="711" y="165"/>
                    </a:cubicBezTo>
                    <a:lnTo>
                      <a:pt x="744" y="230"/>
                    </a:lnTo>
                    <a:cubicBezTo>
                      <a:pt x="744" y="241"/>
                      <a:pt x="755" y="252"/>
                      <a:pt x="766" y="263"/>
                    </a:cubicBezTo>
                    <a:cubicBezTo>
                      <a:pt x="777" y="285"/>
                      <a:pt x="777" y="296"/>
                      <a:pt x="799" y="296"/>
                    </a:cubicBezTo>
                    <a:cubicBezTo>
                      <a:pt x="799" y="307"/>
                      <a:pt x="821" y="318"/>
                      <a:pt x="831" y="329"/>
                    </a:cubicBezTo>
                    <a:cubicBezTo>
                      <a:pt x="842" y="329"/>
                      <a:pt x="864" y="340"/>
                      <a:pt x="875" y="340"/>
                    </a:cubicBezTo>
                    <a:cubicBezTo>
                      <a:pt x="897" y="351"/>
                      <a:pt x="908" y="351"/>
                      <a:pt x="930" y="351"/>
                    </a:cubicBezTo>
                    <a:lnTo>
                      <a:pt x="974" y="351"/>
                    </a:lnTo>
                    <a:cubicBezTo>
                      <a:pt x="996" y="361"/>
                      <a:pt x="1006" y="361"/>
                      <a:pt x="1017" y="372"/>
                    </a:cubicBezTo>
                    <a:lnTo>
                      <a:pt x="1028" y="372"/>
                    </a:lnTo>
                    <a:cubicBezTo>
                      <a:pt x="1039" y="372"/>
                      <a:pt x="1050" y="383"/>
                      <a:pt x="1050" y="394"/>
                    </a:cubicBezTo>
                    <a:lnTo>
                      <a:pt x="1050" y="405"/>
                    </a:lnTo>
                    <a:cubicBezTo>
                      <a:pt x="1061" y="427"/>
                      <a:pt x="1061" y="449"/>
                      <a:pt x="1050" y="460"/>
                    </a:cubicBezTo>
                    <a:cubicBezTo>
                      <a:pt x="1039" y="482"/>
                      <a:pt x="1017" y="504"/>
                      <a:pt x="1006" y="526"/>
                    </a:cubicBezTo>
                    <a:lnTo>
                      <a:pt x="1006" y="547"/>
                    </a:lnTo>
                    <a:lnTo>
                      <a:pt x="1050" y="547"/>
                    </a:lnTo>
                    <a:cubicBezTo>
                      <a:pt x="1050" y="547"/>
                      <a:pt x="1061" y="536"/>
                      <a:pt x="1061" y="536"/>
                    </a:cubicBezTo>
                    <a:cubicBezTo>
                      <a:pt x="1061" y="526"/>
                      <a:pt x="1083" y="504"/>
                      <a:pt x="1094" y="471"/>
                    </a:cubicBezTo>
                    <a:cubicBezTo>
                      <a:pt x="1105" y="438"/>
                      <a:pt x="1105" y="416"/>
                      <a:pt x="1083" y="383"/>
                    </a:cubicBezTo>
                    <a:cubicBezTo>
                      <a:pt x="1083" y="372"/>
                      <a:pt x="1083" y="361"/>
                      <a:pt x="1072" y="361"/>
                    </a:cubicBezTo>
                    <a:cubicBezTo>
                      <a:pt x="1072" y="351"/>
                      <a:pt x="1061" y="340"/>
                      <a:pt x="1050" y="329"/>
                    </a:cubicBezTo>
                    <a:cubicBezTo>
                      <a:pt x="1039" y="329"/>
                      <a:pt x="1028" y="318"/>
                      <a:pt x="1017" y="318"/>
                    </a:cubicBezTo>
                    <a:lnTo>
                      <a:pt x="996" y="307"/>
                    </a:lnTo>
                    <a:lnTo>
                      <a:pt x="985" y="340"/>
                    </a:lnTo>
                    <a:lnTo>
                      <a:pt x="974" y="340"/>
                    </a:lnTo>
                    <a:cubicBezTo>
                      <a:pt x="930" y="340"/>
                      <a:pt x="886" y="329"/>
                      <a:pt x="853" y="307"/>
                    </a:cubicBezTo>
                    <a:cubicBezTo>
                      <a:pt x="831" y="285"/>
                      <a:pt x="810" y="263"/>
                      <a:pt x="799" y="241"/>
                    </a:cubicBezTo>
                    <a:cubicBezTo>
                      <a:pt x="788" y="241"/>
                      <a:pt x="788" y="230"/>
                      <a:pt x="777" y="219"/>
                    </a:cubicBezTo>
                    <a:cubicBezTo>
                      <a:pt x="766" y="197"/>
                      <a:pt x="755" y="176"/>
                      <a:pt x="744" y="154"/>
                    </a:cubicBezTo>
                    <a:cubicBezTo>
                      <a:pt x="722" y="132"/>
                      <a:pt x="711" y="121"/>
                      <a:pt x="700" y="99"/>
                    </a:cubicBezTo>
                    <a:cubicBezTo>
                      <a:pt x="700" y="99"/>
                      <a:pt x="689" y="88"/>
                      <a:pt x="689" y="88"/>
                    </a:cubicBezTo>
                    <a:cubicBezTo>
                      <a:pt x="678" y="77"/>
                      <a:pt x="656" y="66"/>
                      <a:pt x="646" y="66"/>
                    </a:cubicBezTo>
                    <a:cubicBezTo>
                      <a:pt x="624" y="55"/>
                      <a:pt x="613" y="55"/>
                      <a:pt x="591" y="55"/>
                    </a:cubicBezTo>
                    <a:cubicBezTo>
                      <a:pt x="558" y="44"/>
                      <a:pt x="514" y="33"/>
                      <a:pt x="481" y="22"/>
                    </a:cubicBezTo>
                    <a:lnTo>
                      <a:pt x="3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15"/>
              <p:cNvSpPr/>
              <p:nvPr/>
            </p:nvSpPr>
            <p:spPr>
              <a:xfrm flipH="1">
                <a:off x="1172525" y="3895175"/>
                <a:ext cx="13700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09" extrusionOk="0">
                    <a:moveTo>
                      <a:pt x="12" y="0"/>
                    </a:moveTo>
                    <a:cubicBezTo>
                      <a:pt x="1" y="0"/>
                      <a:pt x="12" y="11"/>
                      <a:pt x="12" y="22"/>
                    </a:cubicBezTo>
                    <a:cubicBezTo>
                      <a:pt x="12" y="33"/>
                      <a:pt x="23" y="44"/>
                      <a:pt x="23" y="55"/>
                    </a:cubicBezTo>
                    <a:cubicBezTo>
                      <a:pt x="23" y="66"/>
                      <a:pt x="23" y="77"/>
                      <a:pt x="34" y="88"/>
                    </a:cubicBezTo>
                    <a:cubicBezTo>
                      <a:pt x="45" y="99"/>
                      <a:pt x="56" y="110"/>
                      <a:pt x="67" y="121"/>
                    </a:cubicBezTo>
                    <a:cubicBezTo>
                      <a:pt x="78" y="142"/>
                      <a:pt x="88" y="153"/>
                      <a:pt x="99" y="153"/>
                    </a:cubicBezTo>
                    <a:cubicBezTo>
                      <a:pt x="99" y="164"/>
                      <a:pt x="110" y="164"/>
                      <a:pt x="110" y="175"/>
                    </a:cubicBezTo>
                    <a:cubicBezTo>
                      <a:pt x="110" y="175"/>
                      <a:pt x="121" y="186"/>
                      <a:pt x="132" y="186"/>
                    </a:cubicBezTo>
                    <a:cubicBezTo>
                      <a:pt x="132" y="197"/>
                      <a:pt x="132" y="197"/>
                      <a:pt x="143" y="197"/>
                    </a:cubicBezTo>
                    <a:lnTo>
                      <a:pt x="165" y="197"/>
                    </a:lnTo>
                    <a:lnTo>
                      <a:pt x="198" y="208"/>
                    </a:lnTo>
                    <a:lnTo>
                      <a:pt x="351" y="208"/>
                    </a:lnTo>
                    <a:lnTo>
                      <a:pt x="373" y="197"/>
                    </a:lnTo>
                    <a:lnTo>
                      <a:pt x="482" y="197"/>
                    </a:lnTo>
                    <a:lnTo>
                      <a:pt x="504" y="186"/>
                    </a:lnTo>
                    <a:cubicBezTo>
                      <a:pt x="526" y="186"/>
                      <a:pt x="537" y="175"/>
                      <a:pt x="548" y="175"/>
                    </a:cubicBezTo>
                    <a:lnTo>
                      <a:pt x="548" y="153"/>
                    </a:lnTo>
                    <a:lnTo>
                      <a:pt x="537" y="153"/>
                    </a:lnTo>
                    <a:lnTo>
                      <a:pt x="537" y="142"/>
                    </a:lnTo>
                    <a:cubicBezTo>
                      <a:pt x="537" y="142"/>
                      <a:pt x="509" y="128"/>
                      <a:pt x="498" y="128"/>
                    </a:cubicBezTo>
                    <a:cubicBezTo>
                      <a:pt x="495" y="128"/>
                      <a:pt x="493" y="129"/>
                      <a:pt x="493" y="132"/>
                    </a:cubicBezTo>
                    <a:cubicBezTo>
                      <a:pt x="493" y="132"/>
                      <a:pt x="482" y="142"/>
                      <a:pt x="471" y="142"/>
                    </a:cubicBezTo>
                    <a:cubicBezTo>
                      <a:pt x="460" y="153"/>
                      <a:pt x="449" y="153"/>
                      <a:pt x="438" y="164"/>
                    </a:cubicBezTo>
                    <a:lnTo>
                      <a:pt x="340" y="164"/>
                    </a:lnTo>
                    <a:cubicBezTo>
                      <a:pt x="325" y="164"/>
                      <a:pt x="316" y="159"/>
                      <a:pt x="308" y="159"/>
                    </a:cubicBezTo>
                    <a:cubicBezTo>
                      <a:pt x="304" y="159"/>
                      <a:pt x="300" y="161"/>
                      <a:pt x="296" y="164"/>
                    </a:cubicBezTo>
                    <a:cubicBezTo>
                      <a:pt x="285" y="164"/>
                      <a:pt x="285" y="164"/>
                      <a:pt x="285" y="175"/>
                    </a:cubicBezTo>
                    <a:lnTo>
                      <a:pt x="176" y="175"/>
                    </a:lnTo>
                    <a:cubicBezTo>
                      <a:pt x="165" y="175"/>
                      <a:pt x="154" y="164"/>
                      <a:pt x="132" y="164"/>
                    </a:cubicBezTo>
                    <a:cubicBezTo>
                      <a:pt x="121" y="153"/>
                      <a:pt x="110" y="142"/>
                      <a:pt x="99" y="132"/>
                    </a:cubicBezTo>
                    <a:cubicBezTo>
                      <a:pt x="88" y="132"/>
                      <a:pt x="78" y="110"/>
                      <a:pt x="78" y="110"/>
                    </a:cubicBezTo>
                    <a:lnTo>
                      <a:pt x="67" y="110"/>
                    </a:lnTo>
                    <a:lnTo>
                      <a:pt x="67" y="99"/>
                    </a:lnTo>
                    <a:lnTo>
                      <a:pt x="56" y="88"/>
                    </a:lnTo>
                    <a:cubicBezTo>
                      <a:pt x="56" y="77"/>
                      <a:pt x="45" y="77"/>
                      <a:pt x="45" y="66"/>
                    </a:cubicBezTo>
                    <a:cubicBezTo>
                      <a:pt x="45" y="66"/>
                      <a:pt x="34" y="55"/>
                      <a:pt x="34" y="55"/>
                    </a:cubicBezTo>
                    <a:cubicBezTo>
                      <a:pt x="34" y="33"/>
                      <a:pt x="23" y="22"/>
                      <a:pt x="23" y="11"/>
                    </a:cubicBezTo>
                    <a:cubicBezTo>
                      <a:pt x="23" y="11"/>
                      <a:pt x="2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3" name="Google Shape;2213;p15"/>
            <p:cNvGrpSpPr/>
            <p:nvPr/>
          </p:nvGrpSpPr>
          <p:grpSpPr>
            <a:xfrm rot="10800000" flipH="1">
              <a:off x="399000" y="919913"/>
              <a:ext cx="45400" cy="562075"/>
              <a:chOff x="89450" y="3718600"/>
              <a:chExt cx="45400" cy="562075"/>
            </a:xfrm>
          </p:grpSpPr>
          <p:sp>
            <p:nvSpPr>
              <p:cNvPr id="2214" name="Google Shape;2214;p15"/>
              <p:cNvSpPr/>
              <p:nvPr/>
            </p:nvSpPr>
            <p:spPr>
              <a:xfrm flipH="1">
                <a:off x="95450" y="4277150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1"/>
                    </a:moveTo>
                    <a:lnTo>
                      <a:pt x="0" y="12"/>
                    </a:lnTo>
                    <a:cubicBezTo>
                      <a:pt x="0" y="12"/>
                      <a:pt x="1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15"/>
              <p:cNvSpPr/>
              <p:nvPr/>
            </p:nvSpPr>
            <p:spPr>
              <a:xfrm flipH="1">
                <a:off x="89450" y="4246250"/>
                <a:ext cx="45400" cy="34425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1377" extrusionOk="0">
                    <a:moveTo>
                      <a:pt x="1161" y="146"/>
                    </a:moveTo>
                    <a:cubicBezTo>
                      <a:pt x="1214" y="146"/>
                      <a:pt x="1269" y="148"/>
                      <a:pt x="1324" y="154"/>
                    </a:cubicBezTo>
                    <a:cubicBezTo>
                      <a:pt x="1324" y="154"/>
                      <a:pt x="1356" y="176"/>
                      <a:pt x="1378" y="176"/>
                    </a:cubicBezTo>
                    <a:cubicBezTo>
                      <a:pt x="1411" y="198"/>
                      <a:pt x="1444" y="220"/>
                      <a:pt x="1488" y="230"/>
                    </a:cubicBezTo>
                    <a:cubicBezTo>
                      <a:pt x="1521" y="252"/>
                      <a:pt x="1542" y="263"/>
                      <a:pt x="1564" y="296"/>
                    </a:cubicBezTo>
                    <a:cubicBezTo>
                      <a:pt x="1608" y="340"/>
                      <a:pt x="1641" y="395"/>
                      <a:pt x="1663" y="460"/>
                    </a:cubicBezTo>
                    <a:cubicBezTo>
                      <a:pt x="1696" y="559"/>
                      <a:pt x="1696" y="668"/>
                      <a:pt x="1663" y="766"/>
                    </a:cubicBezTo>
                    <a:cubicBezTo>
                      <a:pt x="1663" y="799"/>
                      <a:pt x="1641" y="832"/>
                      <a:pt x="1641" y="854"/>
                    </a:cubicBezTo>
                    <a:cubicBezTo>
                      <a:pt x="1619" y="930"/>
                      <a:pt x="1586" y="1007"/>
                      <a:pt x="1553" y="1073"/>
                    </a:cubicBezTo>
                    <a:cubicBezTo>
                      <a:pt x="1531" y="1105"/>
                      <a:pt x="1531" y="1149"/>
                      <a:pt x="1531" y="1182"/>
                    </a:cubicBezTo>
                    <a:cubicBezTo>
                      <a:pt x="1510" y="1171"/>
                      <a:pt x="1488" y="1160"/>
                      <a:pt x="1466" y="1160"/>
                    </a:cubicBezTo>
                    <a:lnTo>
                      <a:pt x="1411" y="1160"/>
                    </a:lnTo>
                    <a:cubicBezTo>
                      <a:pt x="1389" y="1171"/>
                      <a:pt x="1367" y="1171"/>
                      <a:pt x="1346" y="1182"/>
                    </a:cubicBezTo>
                    <a:cubicBezTo>
                      <a:pt x="1302" y="1182"/>
                      <a:pt x="1269" y="1193"/>
                      <a:pt x="1225" y="1193"/>
                    </a:cubicBezTo>
                    <a:lnTo>
                      <a:pt x="1061" y="1193"/>
                    </a:lnTo>
                    <a:cubicBezTo>
                      <a:pt x="1028" y="1204"/>
                      <a:pt x="996" y="1204"/>
                      <a:pt x="974" y="1204"/>
                    </a:cubicBezTo>
                    <a:cubicBezTo>
                      <a:pt x="941" y="1204"/>
                      <a:pt x="908" y="1182"/>
                      <a:pt x="886" y="1182"/>
                    </a:cubicBezTo>
                    <a:cubicBezTo>
                      <a:pt x="864" y="1182"/>
                      <a:pt x="875" y="1182"/>
                      <a:pt x="875" y="1171"/>
                    </a:cubicBezTo>
                    <a:cubicBezTo>
                      <a:pt x="875" y="1171"/>
                      <a:pt x="875" y="1160"/>
                      <a:pt x="875" y="1160"/>
                    </a:cubicBezTo>
                    <a:lnTo>
                      <a:pt x="799" y="1149"/>
                    </a:lnTo>
                    <a:lnTo>
                      <a:pt x="788" y="1149"/>
                    </a:lnTo>
                    <a:cubicBezTo>
                      <a:pt x="744" y="1138"/>
                      <a:pt x="700" y="1127"/>
                      <a:pt x="656" y="1105"/>
                    </a:cubicBezTo>
                    <a:cubicBezTo>
                      <a:pt x="624" y="1095"/>
                      <a:pt x="591" y="1084"/>
                      <a:pt x="558" y="1073"/>
                    </a:cubicBezTo>
                    <a:lnTo>
                      <a:pt x="492" y="1040"/>
                    </a:lnTo>
                    <a:cubicBezTo>
                      <a:pt x="460" y="1029"/>
                      <a:pt x="427" y="1018"/>
                      <a:pt x="394" y="996"/>
                    </a:cubicBezTo>
                    <a:cubicBezTo>
                      <a:pt x="383" y="985"/>
                      <a:pt x="361" y="963"/>
                      <a:pt x="350" y="952"/>
                    </a:cubicBezTo>
                    <a:cubicBezTo>
                      <a:pt x="317" y="920"/>
                      <a:pt x="274" y="854"/>
                      <a:pt x="241" y="821"/>
                    </a:cubicBezTo>
                    <a:cubicBezTo>
                      <a:pt x="241" y="810"/>
                      <a:pt x="230" y="799"/>
                      <a:pt x="219" y="788"/>
                    </a:cubicBezTo>
                    <a:lnTo>
                      <a:pt x="208" y="755"/>
                    </a:lnTo>
                    <a:cubicBezTo>
                      <a:pt x="164" y="635"/>
                      <a:pt x="197" y="493"/>
                      <a:pt x="296" y="405"/>
                    </a:cubicBezTo>
                    <a:cubicBezTo>
                      <a:pt x="328" y="373"/>
                      <a:pt x="361" y="340"/>
                      <a:pt x="405" y="318"/>
                    </a:cubicBezTo>
                    <a:cubicBezTo>
                      <a:pt x="481" y="274"/>
                      <a:pt x="569" y="230"/>
                      <a:pt x="656" y="209"/>
                    </a:cubicBezTo>
                    <a:cubicBezTo>
                      <a:pt x="700" y="198"/>
                      <a:pt x="744" y="187"/>
                      <a:pt x="788" y="176"/>
                    </a:cubicBezTo>
                    <a:lnTo>
                      <a:pt x="886" y="176"/>
                    </a:lnTo>
                    <a:cubicBezTo>
                      <a:pt x="930" y="165"/>
                      <a:pt x="963" y="154"/>
                      <a:pt x="1006" y="154"/>
                    </a:cubicBezTo>
                    <a:cubicBezTo>
                      <a:pt x="1056" y="148"/>
                      <a:pt x="1108" y="146"/>
                      <a:pt x="1161" y="146"/>
                    </a:cubicBezTo>
                    <a:close/>
                    <a:moveTo>
                      <a:pt x="1039" y="1"/>
                    </a:moveTo>
                    <a:cubicBezTo>
                      <a:pt x="744" y="1"/>
                      <a:pt x="449" y="88"/>
                      <a:pt x="219" y="274"/>
                    </a:cubicBezTo>
                    <a:cubicBezTo>
                      <a:pt x="153" y="318"/>
                      <a:pt x="110" y="384"/>
                      <a:pt x="66" y="449"/>
                    </a:cubicBezTo>
                    <a:cubicBezTo>
                      <a:pt x="22" y="537"/>
                      <a:pt x="0" y="635"/>
                      <a:pt x="11" y="745"/>
                    </a:cubicBezTo>
                    <a:cubicBezTo>
                      <a:pt x="11" y="745"/>
                      <a:pt x="11" y="755"/>
                      <a:pt x="11" y="755"/>
                    </a:cubicBezTo>
                    <a:cubicBezTo>
                      <a:pt x="22" y="810"/>
                      <a:pt x="44" y="865"/>
                      <a:pt x="77" y="909"/>
                    </a:cubicBezTo>
                    <a:cubicBezTo>
                      <a:pt x="121" y="985"/>
                      <a:pt x="186" y="1062"/>
                      <a:pt x="263" y="1127"/>
                    </a:cubicBezTo>
                    <a:cubicBezTo>
                      <a:pt x="350" y="1193"/>
                      <a:pt x="449" y="1237"/>
                      <a:pt x="558" y="1270"/>
                    </a:cubicBezTo>
                    <a:cubicBezTo>
                      <a:pt x="744" y="1335"/>
                      <a:pt x="941" y="1368"/>
                      <a:pt x="1138" y="1368"/>
                    </a:cubicBezTo>
                    <a:cubicBezTo>
                      <a:pt x="1192" y="1373"/>
                      <a:pt x="1247" y="1376"/>
                      <a:pt x="1300" y="1376"/>
                    </a:cubicBezTo>
                    <a:cubicBezTo>
                      <a:pt x="1354" y="1376"/>
                      <a:pt x="1406" y="1373"/>
                      <a:pt x="1455" y="1368"/>
                    </a:cubicBezTo>
                    <a:cubicBezTo>
                      <a:pt x="1488" y="1357"/>
                      <a:pt x="1510" y="1346"/>
                      <a:pt x="1542" y="1335"/>
                    </a:cubicBezTo>
                    <a:cubicBezTo>
                      <a:pt x="1553" y="1313"/>
                      <a:pt x="1564" y="1313"/>
                      <a:pt x="1575" y="1302"/>
                    </a:cubicBezTo>
                    <a:cubicBezTo>
                      <a:pt x="1575" y="1291"/>
                      <a:pt x="1575" y="1280"/>
                      <a:pt x="1575" y="1259"/>
                    </a:cubicBezTo>
                    <a:lnTo>
                      <a:pt x="1564" y="1237"/>
                    </a:lnTo>
                    <a:lnTo>
                      <a:pt x="1564" y="1226"/>
                    </a:lnTo>
                    <a:cubicBezTo>
                      <a:pt x="1578" y="1233"/>
                      <a:pt x="1593" y="1236"/>
                      <a:pt x="1608" y="1236"/>
                    </a:cubicBezTo>
                    <a:cubicBezTo>
                      <a:pt x="1639" y="1236"/>
                      <a:pt x="1670" y="1219"/>
                      <a:pt x="1685" y="1182"/>
                    </a:cubicBezTo>
                    <a:cubicBezTo>
                      <a:pt x="1706" y="1138"/>
                      <a:pt x="1728" y="1084"/>
                      <a:pt x="1750" y="1029"/>
                    </a:cubicBezTo>
                    <a:cubicBezTo>
                      <a:pt x="1761" y="985"/>
                      <a:pt x="1783" y="920"/>
                      <a:pt x="1794" y="865"/>
                    </a:cubicBezTo>
                    <a:cubicBezTo>
                      <a:pt x="1805" y="821"/>
                      <a:pt x="1794" y="777"/>
                      <a:pt x="1805" y="734"/>
                    </a:cubicBezTo>
                    <a:cubicBezTo>
                      <a:pt x="1816" y="690"/>
                      <a:pt x="1805" y="635"/>
                      <a:pt x="1805" y="580"/>
                    </a:cubicBezTo>
                    <a:cubicBezTo>
                      <a:pt x="1816" y="504"/>
                      <a:pt x="1805" y="427"/>
                      <a:pt x="1772" y="362"/>
                    </a:cubicBezTo>
                    <a:cubicBezTo>
                      <a:pt x="1685" y="187"/>
                      <a:pt x="1542" y="66"/>
                      <a:pt x="1367" y="12"/>
                    </a:cubicBezTo>
                    <a:cubicBezTo>
                      <a:pt x="1335" y="12"/>
                      <a:pt x="1302" y="1"/>
                      <a:pt x="1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15"/>
              <p:cNvSpPr/>
              <p:nvPr/>
            </p:nvSpPr>
            <p:spPr>
              <a:xfrm flipH="1">
                <a:off x="99825" y="3718600"/>
                <a:ext cx="13700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007" extrusionOk="0">
                    <a:moveTo>
                      <a:pt x="11" y="0"/>
                    </a:moveTo>
                    <a:cubicBezTo>
                      <a:pt x="11" y="0"/>
                      <a:pt x="44" y="33"/>
                      <a:pt x="77" y="44"/>
                    </a:cubicBezTo>
                    <a:cubicBezTo>
                      <a:pt x="99" y="44"/>
                      <a:pt x="121" y="55"/>
                      <a:pt x="143" y="55"/>
                    </a:cubicBezTo>
                    <a:cubicBezTo>
                      <a:pt x="164" y="77"/>
                      <a:pt x="186" y="77"/>
                      <a:pt x="208" y="88"/>
                    </a:cubicBezTo>
                    <a:cubicBezTo>
                      <a:pt x="252" y="99"/>
                      <a:pt x="285" y="110"/>
                      <a:pt x="318" y="132"/>
                    </a:cubicBezTo>
                    <a:cubicBezTo>
                      <a:pt x="350" y="154"/>
                      <a:pt x="383" y="175"/>
                      <a:pt x="416" y="208"/>
                    </a:cubicBezTo>
                    <a:cubicBezTo>
                      <a:pt x="416" y="219"/>
                      <a:pt x="427" y="230"/>
                      <a:pt x="427" y="241"/>
                    </a:cubicBezTo>
                    <a:cubicBezTo>
                      <a:pt x="438" y="252"/>
                      <a:pt x="438" y="274"/>
                      <a:pt x="438" y="296"/>
                    </a:cubicBezTo>
                    <a:cubicBezTo>
                      <a:pt x="449" y="307"/>
                      <a:pt x="449" y="318"/>
                      <a:pt x="449" y="329"/>
                    </a:cubicBezTo>
                    <a:cubicBezTo>
                      <a:pt x="460" y="340"/>
                      <a:pt x="471" y="361"/>
                      <a:pt x="482" y="383"/>
                    </a:cubicBezTo>
                    <a:cubicBezTo>
                      <a:pt x="482" y="405"/>
                      <a:pt x="482" y="427"/>
                      <a:pt x="493" y="449"/>
                    </a:cubicBezTo>
                    <a:lnTo>
                      <a:pt x="493" y="536"/>
                    </a:lnTo>
                    <a:cubicBezTo>
                      <a:pt x="482" y="547"/>
                      <a:pt x="482" y="547"/>
                      <a:pt x="493" y="558"/>
                    </a:cubicBezTo>
                    <a:lnTo>
                      <a:pt x="493" y="580"/>
                    </a:lnTo>
                    <a:cubicBezTo>
                      <a:pt x="493" y="580"/>
                      <a:pt x="493" y="591"/>
                      <a:pt x="493" y="602"/>
                    </a:cubicBezTo>
                    <a:cubicBezTo>
                      <a:pt x="482" y="635"/>
                      <a:pt x="482" y="657"/>
                      <a:pt x="471" y="679"/>
                    </a:cubicBezTo>
                    <a:cubicBezTo>
                      <a:pt x="471" y="700"/>
                      <a:pt x="460" y="711"/>
                      <a:pt x="449" y="722"/>
                    </a:cubicBezTo>
                    <a:cubicBezTo>
                      <a:pt x="449" y="733"/>
                      <a:pt x="438" y="744"/>
                      <a:pt x="438" y="766"/>
                    </a:cubicBezTo>
                    <a:lnTo>
                      <a:pt x="416" y="799"/>
                    </a:lnTo>
                    <a:cubicBezTo>
                      <a:pt x="416" y="810"/>
                      <a:pt x="405" y="832"/>
                      <a:pt x="394" y="843"/>
                    </a:cubicBezTo>
                    <a:cubicBezTo>
                      <a:pt x="383" y="854"/>
                      <a:pt x="372" y="865"/>
                      <a:pt x="361" y="886"/>
                    </a:cubicBezTo>
                    <a:cubicBezTo>
                      <a:pt x="350" y="886"/>
                      <a:pt x="328" y="897"/>
                      <a:pt x="318" y="908"/>
                    </a:cubicBezTo>
                    <a:cubicBezTo>
                      <a:pt x="307" y="919"/>
                      <a:pt x="285" y="930"/>
                      <a:pt x="274" y="930"/>
                    </a:cubicBezTo>
                    <a:lnTo>
                      <a:pt x="252" y="930"/>
                    </a:lnTo>
                    <a:lnTo>
                      <a:pt x="208" y="941"/>
                    </a:lnTo>
                    <a:lnTo>
                      <a:pt x="186" y="941"/>
                    </a:lnTo>
                    <a:cubicBezTo>
                      <a:pt x="175" y="947"/>
                      <a:pt x="162" y="949"/>
                      <a:pt x="148" y="949"/>
                    </a:cubicBezTo>
                    <a:cubicBezTo>
                      <a:pt x="134" y="949"/>
                      <a:pt x="121" y="947"/>
                      <a:pt x="110" y="941"/>
                    </a:cubicBezTo>
                    <a:cubicBezTo>
                      <a:pt x="88" y="941"/>
                      <a:pt x="66" y="919"/>
                      <a:pt x="33" y="908"/>
                    </a:cubicBezTo>
                    <a:lnTo>
                      <a:pt x="0" y="919"/>
                    </a:lnTo>
                    <a:cubicBezTo>
                      <a:pt x="11" y="919"/>
                      <a:pt x="0" y="930"/>
                      <a:pt x="0" y="930"/>
                    </a:cubicBezTo>
                    <a:cubicBezTo>
                      <a:pt x="11" y="941"/>
                      <a:pt x="11" y="941"/>
                      <a:pt x="0" y="952"/>
                    </a:cubicBezTo>
                    <a:cubicBezTo>
                      <a:pt x="0" y="952"/>
                      <a:pt x="0" y="963"/>
                      <a:pt x="0" y="963"/>
                    </a:cubicBezTo>
                    <a:cubicBezTo>
                      <a:pt x="0" y="974"/>
                      <a:pt x="0" y="974"/>
                      <a:pt x="0" y="985"/>
                    </a:cubicBezTo>
                    <a:cubicBezTo>
                      <a:pt x="11" y="985"/>
                      <a:pt x="11" y="985"/>
                      <a:pt x="22" y="996"/>
                    </a:cubicBezTo>
                    <a:cubicBezTo>
                      <a:pt x="33" y="996"/>
                      <a:pt x="77" y="1007"/>
                      <a:pt x="99" y="1007"/>
                    </a:cubicBezTo>
                    <a:cubicBezTo>
                      <a:pt x="132" y="1007"/>
                      <a:pt x="164" y="1007"/>
                      <a:pt x="197" y="996"/>
                    </a:cubicBezTo>
                    <a:lnTo>
                      <a:pt x="263" y="996"/>
                    </a:lnTo>
                    <a:lnTo>
                      <a:pt x="328" y="941"/>
                    </a:lnTo>
                    <a:lnTo>
                      <a:pt x="361" y="941"/>
                    </a:lnTo>
                    <a:cubicBezTo>
                      <a:pt x="405" y="908"/>
                      <a:pt x="438" y="875"/>
                      <a:pt x="471" y="832"/>
                    </a:cubicBezTo>
                    <a:cubicBezTo>
                      <a:pt x="493" y="799"/>
                      <a:pt x="514" y="766"/>
                      <a:pt x="525" y="733"/>
                    </a:cubicBezTo>
                    <a:cubicBezTo>
                      <a:pt x="525" y="722"/>
                      <a:pt x="525" y="711"/>
                      <a:pt x="525" y="700"/>
                    </a:cubicBezTo>
                    <a:lnTo>
                      <a:pt x="525" y="690"/>
                    </a:lnTo>
                    <a:cubicBezTo>
                      <a:pt x="525" y="657"/>
                      <a:pt x="547" y="624"/>
                      <a:pt x="547" y="602"/>
                    </a:cubicBezTo>
                    <a:cubicBezTo>
                      <a:pt x="547" y="569"/>
                      <a:pt x="547" y="558"/>
                      <a:pt x="547" y="536"/>
                    </a:cubicBezTo>
                    <a:lnTo>
                      <a:pt x="547" y="515"/>
                    </a:lnTo>
                    <a:cubicBezTo>
                      <a:pt x="547" y="493"/>
                      <a:pt x="547" y="482"/>
                      <a:pt x="547" y="460"/>
                    </a:cubicBezTo>
                    <a:cubicBezTo>
                      <a:pt x="536" y="438"/>
                      <a:pt x="536" y="416"/>
                      <a:pt x="525" y="405"/>
                    </a:cubicBezTo>
                    <a:cubicBezTo>
                      <a:pt x="514" y="361"/>
                      <a:pt x="493" y="318"/>
                      <a:pt x="482" y="274"/>
                    </a:cubicBezTo>
                    <a:cubicBezTo>
                      <a:pt x="471" y="241"/>
                      <a:pt x="449" y="208"/>
                      <a:pt x="427" y="175"/>
                    </a:cubicBezTo>
                    <a:cubicBezTo>
                      <a:pt x="394" y="154"/>
                      <a:pt x="372" y="132"/>
                      <a:pt x="350" y="110"/>
                    </a:cubicBezTo>
                    <a:lnTo>
                      <a:pt x="318" y="99"/>
                    </a:lnTo>
                    <a:lnTo>
                      <a:pt x="285" y="77"/>
                    </a:lnTo>
                    <a:lnTo>
                      <a:pt x="252" y="77"/>
                    </a:lnTo>
                    <a:cubicBezTo>
                      <a:pt x="241" y="77"/>
                      <a:pt x="219" y="55"/>
                      <a:pt x="197" y="44"/>
                    </a:cubicBezTo>
                    <a:lnTo>
                      <a:pt x="153" y="44"/>
                    </a:lnTo>
                    <a:cubicBezTo>
                      <a:pt x="121" y="33"/>
                      <a:pt x="77" y="22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7" name="Google Shape;2217;p15"/>
            <p:cNvGrpSpPr/>
            <p:nvPr/>
          </p:nvGrpSpPr>
          <p:grpSpPr>
            <a:xfrm rot="10800000" flipH="1">
              <a:off x="503725" y="692638"/>
              <a:ext cx="47875" cy="30925"/>
              <a:chOff x="194175" y="4477025"/>
              <a:chExt cx="47875" cy="30925"/>
            </a:xfrm>
          </p:grpSpPr>
          <p:sp>
            <p:nvSpPr>
              <p:cNvPr id="2218" name="Google Shape;2218;p15"/>
              <p:cNvSpPr/>
              <p:nvPr/>
            </p:nvSpPr>
            <p:spPr>
              <a:xfrm flipH="1">
                <a:off x="206750" y="4483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15"/>
              <p:cNvSpPr/>
              <p:nvPr/>
            </p:nvSpPr>
            <p:spPr>
              <a:xfrm flipH="1">
                <a:off x="216600" y="4480325"/>
                <a:ext cx="3025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2" extrusionOk="0">
                    <a:moveTo>
                      <a:pt x="1" y="0"/>
                    </a:moveTo>
                    <a:lnTo>
                      <a:pt x="12" y="22"/>
                    </a:lnTo>
                    <a:lnTo>
                      <a:pt x="121" y="22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15"/>
              <p:cNvSpPr/>
              <p:nvPr/>
            </p:nvSpPr>
            <p:spPr>
              <a:xfrm flipH="1">
                <a:off x="194175" y="4477025"/>
                <a:ext cx="47875" cy="3092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237" extrusionOk="0">
                    <a:moveTo>
                      <a:pt x="771" y="117"/>
                    </a:moveTo>
                    <a:cubicBezTo>
                      <a:pt x="795" y="117"/>
                      <a:pt x="819" y="127"/>
                      <a:pt x="843" y="143"/>
                    </a:cubicBezTo>
                    <a:lnTo>
                      <a:pt x="876" y="143"/>
                    </a:lnTo>
                    <a:cubicBezTo>
                      <a:pt x="887" y="143"/>
                      <a:pt x="887" y="154"/>
                      <a:pt x="898" y="154"/>
                    </a:cubicBezTo>
                    <a:lnTo>
                      <a:pt x="941" y="154"/>
                    </a:lnTo>
                    <a:lnTo>
                      <a:pt x="1007" y="176"/>
                    </a:lnTo>
                    <a:lnTo>
                      <a:pt x="1051" y="176"/>
                    </a:lnTo>
                    <a:lnTo>
                      <a:pt x="1105" y="187"/>
                    </a:lnTo>
                    <a:lnTo>
                      <a:pt x="1248" y="187"/>
                    </a:lnTo>
                    <a:lnTo>
                      <a:pt x="1280" y="198"/>
                    </a:lnTo>
                    <a:cubicBezTo>
                      <a:pt x="1302" y="198"/>
                      <a:pt x="1313" y="209"/>
                      <a:pt x="1324" y="220"/>
                    </a:cubicBezTo>
                    <a:cubicBezTo>
                      <a:pt x="1346" y="220"/>
                      <a:pt x="1379" y="231"/>
                      <a:pt x="1401" y="252"/>
                    </a:cubicBezTo>
                    <a:lnTo>
                      <a:pt x="1412" y="252"/>
                    </a:lnTo>
                    <a:lnTo>
                      <a:pt x="1422" y="242"/>
                    </a:lnTo>
                    <a:lnTo>
                      <a:pt x="1422" y="242"/>
                    </a:lnTo>
                    <a:cubicBezTo>
                      <a:pt x="1412" y="252"/>
                      <a:pt x="1412" y="253"/>
                      <a:pt x="1423" y="263"/>
                    </a:cubicBezTo>
                    <a:lnTo>
                      <a:pt x="1444" y="274"/>
                    </a:lnTo>
                    <a:cubicBezTo>
                      <a:pt x="1444" y="274"/>
                      <a:pt x="1455" y="285"/>
                      <a:pt x="1455" y="285"/>
                    </a:cubicBezTo>
                    <a:lnTo>
                      <a:pt x="1499" y="351"/>
                    </a:lnTo>
                    <a:lnTo>
                      <a:pt x="1619" y="351"/>
                    </a:lnTo>
                    <a:cubicBezTo>
                      <a:pt x="1630" y="362"/>
                      <a:pt x="1641" y="373"/>
                      <a:pt x="1652" y="384"/>
                    </a:cubicBezTo>
                    <a:cubicBezTo>
                      <a:pt x="1685" y="427"/>
                      <a:pt x="1707" y="471"/>
                      <a:pt x="1729" y="515"/>
                    </a:cubicBezTo>
                    <a:cubicBezTo>
                      <a:pt x="1740" y="537"/>
                      <a:pt x="1751" y="559"/>
                      <a:pt x="1751" y="581"/>
                    </a:cubicBezTo>
                    <a:cubicBezTo>
                      <a:pt x="1751" y="602"/>
                      <a:pt x="1751" y="613"/>
                      <a:pt x="1751" y="635"/>
                    </a:cubicBezTo>
                    <a:cubicBezTo>
                      <a:pt x="1751" y="668"/>
                      <a:pt x="1740" y="690"/>
                      <a:pt x="1729" y="712"/>
                    </a:cubicBezTo>
                    <a:cubicBezTo>
                      <a:pt x="1718" y="745"/>
                      <a:pt x="1685" y="777"/>
                      <a:pt x="1652" y="799"/>
                    </a:cubicBezTo>
                    <a:cubicBezTo>
                      <a:pt x="1630" y="821"/>
                      <a:pt x="1609" y="843"/>
                      <a:pt x="1587" y="854"/>
                    </a:cubicBezTo>
                    <a:cubicBezTo>
                      <a:pt x="1576" y="854"/>
                      <a:pt x="1532" y="887"/>
                      <a:pt x="1521" y="898"/>
                    </a:cubicBezTo>
                    <a:lnTo>
                      <a:pt x="1423" y="941"/>
                    </a:lnTo>
                    <a:lnTo>
                      <a:pt x="1368" y="985"/>
                    </a:lnTo>
                    <a:cubicBezTo>
                      <a:pt x="1302" y="1007"/>
                      <a:pt x="1248" y="1029"/>
                      <a:pt x="1193" y="1051"/>
                    </a:cubicBezTo>
                    <a:lnTo>
                      <a:pt x="1160" y="1073"/>
                    </a:lnTo>
                    <a:lnTo>
                      <a:pt x="1138" y="1073"/>
                    </a:lnTo>
                    <a:cubicBezTo>
                      <a:pt x="1073" y="1062"/>
                      <a:pt x="996" y="1051"/>
                      <a:pt x="930" y="1029"/>
                    </a:cubicBezTo>
                    <a:lnTo>
                      <a:pt x="723" y="963"/>
                    </a:lnTo>
                    <a:cubicBezTo>
                      <a:pt x="668" y="952"/>
                      <a:pt x="624" y="931"/>
                      <a:pt x="580" y="909"/>
                    </a:cubicBezTo>
                    <a:cubicBezTo>
                      <a:pt x="493" y="854"/>
                      <a:pt x="405" y="821"/>
                      <a:pt x="329" y="767"/>
                    </a:cubicBezTo>
                    <a:cubicBezTo>
                      <a:pt x="285" y="745"/>
                      <a:pt x="252" y="723"/>
                      <a:pt x="220" y="701"/>
                    </a:cubicBezTo>
                    <a:cubicBezTo>
                      <a:pt x="198" y="690"/>
                      <a:pt x="187" y="679"/>
                      <a:pt x="176" y="668"/>
                    </a:cubicBezTo>
                    <a:lnTo>
                      <a:pt x="176" y="657"/>
                    </a:lnTo>
                    <a:cubicBezTo>
                      <a:pt x="187" y="646"/>
                      <a:pt x="187" y="635"/>
                      <a:pt x="187" y="624"/>
                    </a:cubicBezTo>
                    <a:cubicBezTo>
                      <a:pt x="209" y="559"/>
                      <a:pt x="252" y="493"/>
                      <a:pt x="296" y="438"/>
                    </a:cubicBezTo>
                    <a:lnTo>
                      <a:pt x="296" y="406"/>
                    </a:lnTo>
                    <a:cubicBezTo>
                      <a:pt x="318" y="362"/>
                      <a:pt x="340" y="329"/>
                      <a:pt x="384" y="307"/>
                    </a:cubicBezTo>
                    <a:cubicBezTo>
                      <a:pt x="416" y="263"/>
                      <a:pt x="460" y="231"/>
                      <a:pt x="515" y="209"/>
                    </a:cubicBezTo>
                    <a:lnTo>
                      <a:pt x="548" y="209"/>
                    </a:lnTo>
                    <a:lnTo>
                      <a:pt x="602" y="187"/>
                    </a:lnTo>
                    <a:cubicBezTo>
                      <a:pt x="624" y="187"/>
                      <a:pt x="635" y="176"/>
                      <a:pt x="646" y="176"/>
                    </a:cubicBezTo>
                    <a:lnTo>
                      <a:pt x="679" y="176"/>
                    </a:lnTo>
                    <a:lnTo>
                      <a:pt x="745" y="154"/>
                    </a:lnTo>
                    <a:cubicBezTo>
                      <a:pt x="745" y="154"/>
                      <a:pt x="745" y="143"/>
                      <a:pt x="734" y="143"/>
                    </a:cubicBezTo>
                    <a:cubicBezTo>
                      <a:pt x="734" y="132"/>
                      <a:pt x="745" y="121"/>
                      <a:pt x="745" y="121"/>
                    </a:cubicBezTo>
                    <a:cubicBezTo>
                      <a:pt x="753" y="118"/>
                      <a:pt x="762" y="117"/>
                      <a:pt x="771" y="117"/>
                    </a:cubicBezTo>
                    <a:close/>
                    <a:moveTo>
                      <a:pt x="920" y="1"/>
                    </a:moveTo>
                    <a:cubicBezTo>
                      <a:pt x="843" y="1"/>
                      <a:pt x="766" y="12"/>
                      <a:pt x="701" y="34"/>
                    </a:cubicBezTo>
                    <a:cubicBezTo>
                      <a:pt x="537" y="88"/>
                      <a:pt x="395" y="165"/>
                      <a:pt x="263" y="274"/>
                    </a:cubicBezTo>
                    <a:cubicBezTo>
                      <a:pt x="176" y="351"/>
                      <a:pt x="110" y="438"/>
                      <a:pt x="66" y="537"/>
                    </a:cubicBezTo>
                    <a:cubicBezTo>
                      <a:pt x="55" y="570"/>
                      <a:pt x="34" y="613"/>
                      <a:pt x="23" y="646"/>
                    </a:cubicBezTo>
                    <a:lnTo>
                      <a:pt x="12" y="734"/>
                    </a:lnTo>
                    <a:lnTo>
                      <a:pt x="12" y="756"/>
                    </a:lnTo>
                    <a:cubicBezTo>
                      <a:pt x="1" y="756"/>
                      <a:pt x="1" y="767"/>
                      <a:pt x="12" y="767"/>
                    </a:cubicBezTo>
                    <a:lnTo>
                      <a:pt x="45" y="788"/>
                    </a:lnTo>
                    <a:lnTo>
                      <a:pt x="241" y="909"/>
                    </a:lnTo>
                    <a:cubicBezTo>
                      <a:pt x="362" y="974"/>
                      <a:pt x="482" y="1040"/>
                      <a:pt x="613" y="1084"/>
                    </a:cubicBezTo>
                    <a:lnTo>
                      <a:pt x="799" y="1160"/>
                    </a:lnTo>
                    <a:cubicBezTo>
                      <a:pt x="887" y="1193"/>
                      <a:pt x="974" y="1215"/>
                      <a:pt x="1051" y="1226"/>
                    </a:cubicBezTo>
                    <a:lnTo>
                      <a:pt x="1073" y="1226"/>
                    </a:lnTo>
                    <a:cubicBezTo>
                      <a:pt x="1095" y="1237"/>
                      <a:pt x="1116" y="1237"/>
                      <a:pt x="1138" y="1237"/>
                    </a:cubicBezTo>
                    <a:lnTo>
                      <a:pt x="1193" y="1237"/>
                    </a:lnTo>
                    <a:lnTo>
                      <a:pt x="1237" y="1215"/>
                    </a:lnTo>
                    <a:cubicBezTo>
                      <a:pt x="1313" y="1182"/>
                      <a:pt x="1390" y="1149"/>
                      <a:pt x="1477" y="1127"/>
                    </a:cubicBezTo>
                    <a:cubicBezTo>
                      <a:pt x="1576" y="1084"/>
                      <a:pt x="1663" y="1029"/>
                      <a:pt x="1751" y="963"/>
                    </a:cubicBezTo>
                    <a:cubicBezTo>
                      <a:pt x="1838" y="898"/>
                      <a:pt x="1904" y="799"/>
                      <a:pt x="1915" y="690"/>
                    </a:cubicBezTo>
                    <a:cubicBezTo>
                      <a:pt x="1915" y="657"/>
                      <a:pt x="1915" y="635"/>
                      <a:pt x="1915" y="602"/>
                    </a:cubicBezTo>
                    <a:cubicBezTo>
                      <a:pt x="1915" y="592"/>
                      <a:pt x="1915" y="570"/>
                      <a:pt x="1915" y="559"/>
                    </a:cubicBezTo>
                    <a:lnTo>
                      <a:pt x="1893" y="515"/>
                    </a:lnTo>
                    <a:cubicBezTo>
                      <a:pt x="1882" y="471"/>
                      <a:pt x="1860" y="427"/>
                      <a:pt x="1838" y="384"/>
                    </a:cubicBezTo>
                    <a:cubicBezTo>
                      <a:pt x="1816" y="329"/>
                      <a:pt x="1773" y="274"/>
                      <a:pt x="1740" y="231"/>
                    </a:cubicBezTo>
                    <a:cubicBezTo>
                      <a:pt x="1685" y="187"/>
                      <a:pt x="1609" y="165"/>
                      <a:pt x="1543" y="165"/>
                    </a:cubicBezTo>
                    <a:cubicBezTo>
                      <a:pt x="1521" y="165"/>
                      <a:pt x="1499" y="165"/>
                      <a:pt x="1488" y="176"/>
                    </a:cubicBezTo>
                    <a:cubicBezTo>
                      <a:pt x="1488" y="154"/>
                      <a:pt x="1488" y="143"/>
                      <a:pt x="1488" y="121"/>
                    </a:cubicBezTo>
                    <a:cubicBezTo>
                      <a:pt x="1466" y="77"/>
                      <a:pt x="1434" y="56"/>
                      <a:pt x="1390" y="56"/>
                    </a:cubicBezTo>
                    <a:lnTo>
                      <a:pt x="1291" y="34"/>
                    </a:lnTo>
                    <a:cubicBezTo>
                      <a:pt x="1237" y="34"/>
                      <a:pt x="1182" y="23"/>
                      <a:pt x="1127" y="12"/>
                    </a:cubicBezTo>
                    <a:lnTo>
                      <a:pt x="1007" y="12"/>
                    </a:lnTo>
                    <a:cubicBezTo>
                      <a:pt x="1004" y="12"/>
                      <a:pt x="1000" y="12"/>
                      <a:pt x="996" y="12"/>
                    </a:cubicBezTo>
                    <a:lnTo>
                      <a:pt x="996" y="12"/>
                    </a:lnTo>
                    <a:lnTo>
                      <a:pt x="996" y="12"/>
                    </a:lnTo>
                    <a:lnTo>
                      <a:pt x="974" y="56"/>
                    </a:lnTo>
                    <a:lnTo>
                      <a:pt x="974" y="45"/>
                    </a:lnTo>
                    <a:lnTo>
                      <a:pt x="974" y="34"/>
                    </a:lnTo>
                    <a:lnTo>
                      <a:pt x="974" y="8"/>
                    </a:lnTo>
                    <a:lnTo>
                      <a:pt x="974" y="8"/>
                    </a:lnTo>
                    <a:cubicBezTo>
                      <a:pt x="981" y="10"/>
                      <a:pt x="989" y="11"/>
                      <a:pt x="996" y="12"/>
                    </a:cubicBezTo>
                    <a:lnTo>
                      <a:pt x="996" y="12"/>
                    </a:lnTo>
                    <a:lnTo>
                      <a:pt x="985" y="1"/>
                    </a:lnTo>
                    <a:lnTo>
                      <a:pt x="974" y="1"/>
                    </a:lnTo>
                    <a:lnTo>
                      <a:pt x="974" y="8"/>
                    </a:lnTo>
                    <a:lnTo>
                      <a:pt x="974" y="8"/>
                    </a:lnTo>
                    <a:cubicBezTo>
                      <a:pt x="970" y="6"/>
                      <a:pt x="966" y="4"/>
                      <a:pt x="9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15"/>
              <p:cNvSpPr/>
              <p:nvPr/>
            </p:nvSpPr>
            <p:spPr>
              <a:xfrm flipH="1">
                <a:off x="207575" y="4483875"/>
                <a:ext cx="8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23" extrusionOk="0">
                    <a:moveTo>
                      <a:pt x="0" y="0"/>
                    </a:moveTo>
                    <a:cubicBezTo>
                      <a:pt x="0" y="11"/>
                      <a:pt x="11" y="22"/>
                      <a:pt x="22" y="22"/>
                    </a:cubicBezTo>
                    <a:lnTo>
                      <a:pt x="33" y="22"/>
                    </a:lnTo>
                    <a:cubicBezTo>
                      <a:pt x="22" y="11"/>
                      <a:pt x="11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15"/>
              <p:cNvSpPr/>
              <p:nvPr/>
            </p:nvSpPr>
            <p:spPr>
              <a:xfrm flipH="1">
                <a:off x="228625" y="4483325"/>
                <a:ext cx="3025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8" extrusionOk="0">
                    <a:moveTo>
                      <a:pt x="121" y="0"/>
                    </a:moveTo>
                    <a:lnTo>
                      <a:pt x="77" y="22"/>
                    </a:lnTo>
                    <a:cubicBezTo>
                      <a:pt x="55" y="33"/>
                      <a:pt x="44" y="44"/>
                      <a:pt x="22" y="55"/>
                    </a:cubicBezTo>
                    <a:cubicBezTo>
                      <a:pt x="22" y="66"/>
                      <a:pt x="11" y="77"/>
                      <a:pt x="0" y="88"/>
                    </a:cubicBezTo>
                    <a:cubicBezTo>
                      <a:pt x="33" y="66"/>
                      <a:pt x="55" y="55"/>
                      <a:pt x="77" y="33"/>
                    </a:cubicBez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15"/>
              <p:cNvSpPr/>
              <p:nvPr/>
            </p:nvSpPr>
            <p:spPr>
              <a:xfrm flipH="1">
                <a:off x="201275" y="4480050"/>
                <a:ext cx="33650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818" extrusionOk="0">
                    <a:moveTo>
                      <a:pt x="470" y="0"/>
                    </a:moveTo>
                    <a:cubicBezTo>
                      <a:pt x="460" y="11"/>
                      <a:pt x="449" y="22"/>
                      <a:pt x="449" y="33"/>
                    </a:cubicBezTo>
                    <a:cubicBezTo>
                      <a:pt x="460" y="33"/>
                      <a:pt x="449" y="44"/>
                      <a:pt x="460" y="44"/>
                    </a:cubicBezTo>
                    <a:lnTo>
                      <a:pt x="394" y="55"/>
                    </a:lnTo>
                    <a:lnTo>
                      <a:pt x="361" y="55"/>
                    </a:lnTo>
                    <a:cubicBezTo>
                      <a:pt x="350" y="55"/>
                      <a:pt x="339" y="66"/>
                      <a:pt x="328" y="77"/>
                    </a:cubicBezTo>
                    <a:lnTo>
                      <a:pt x="263" y="88"/>
                    </a:lnTo>
                    <a:lnTo>
                      <a:pt x="230" y="88"/>
                    </a:lnTo>
                    <a:cubicBezTo>
                      <a:pt x="186" y="121"/>
                      <a:pt x="142" y="153"/>
                      <a:pt x="99" y="197"/>
                    </a:cubicBezTo>
                    <a:cubicBezTo>
                      <a:pt x="66" y="219"/>
                      <a:pt x="33" y="252"/>
                      <a:pt x="22" y="296"/>
                    </a:cubicBezTo>
                    <a:lnTo>
                      <a:pt x="22" y="328"/>
                    </a:lnTo>
                    <a:cubicBezTo>
                      <a:pt x="22" y="328"/>
                      <a:pt x="0" y="339"/>
                      <a:pt x="0" y="339"/>
                    </a:cubicBezTo>
                    <a:cubicBezTo>
                      <a:pt x="0" y="383"/>
                      <a:pt x="0" y="416"/>
                      <a:pt x="0" y="449"/>
                    </a:cubicBezTo>
                    <a:cubicBezTo>
                      <a:pt x="11" y="471"/>
                      <a:pt x="22" y="492"/>
                      <a:pt x="44" y="514"/>
                    </a:cubicBezTo>
                    <a:cubicBezTo>
                      <a:pt x="44" y="525"/>
                      <a:pt x="44" y="536"/>
                      <a:pt x="55" y="547"/>
                    </a:cubicBezTo>
                    <a:cubicBezTo>
                      <a:pt x="66" y="558"/>
                      <a:pt x="88" y="569"/>
                      <a:pt x="99" y="580"/>
                    </a:cubicBezTo>
                    <a:cubicBezTo>
                      <a:pt x="131" y="580"/>
                      <a:pt x="153" y="591"/>
                      <a:pt x="175" y="591"/>
                    </a:cubicBezTo>
                    <a:cubicBezTo>
                      <a:pt x="219" y="602"/>
                      <a:pt x="263" y="613"/>
                      <a:pt x="306" y="624"/>
                    </a:cubicBezTo>
                    <a:cubicBezTo>
                      <a:pt x="350" y="646"/>
                      <a:pt x="372" y="678"/>
                      <a:pt x="394" y="711"/>
                    </a:cubicBezTo>
                    <a:cubicBezTo>
                      <a:pt x="427" y="733"/>
                      <a:pt x="460" y="755"/>
                      <a:pt x="492" y="766"/>
                    </a:cubicBezTo>
                    <a:lnTo>
                      <a:pt x="525" y="777"/>
                    </a:lnTo>
                    <a:cubicBezTo>
                      <a:pt x="536" y="777"/>
                      <a:pt x="547" y="788"/>
                      <a:pt x="558" y="788"/>
                    </a:cubicBezTo>
                    <a:lnTo>
                      <a:pt x="591" y="788"/>
                    </a:lnTo>
                    <a:cubicBezTo>
                      <a:pt x="613" y="788"/>
                      <a:pt x="645" y="799"/>
                      <a:pt x="667" y="810"/>
                    </a:cubicBezTo>
                    <a:lnTo>
                      <a:pt x="711" y="810"/>
                    </a:lnTo>
                    <a:cubicBezTo>
                      <a:pt x="733" y="815"/>
                      <a:pt x="755" y="818"/>
                      <a:pt x="777" y="818"/>
                    </a:cubicBezTo>
                    <a:cubicBezTo>
                      <a:pt x="799" y="818"/>
                      <a:pt x="820" y="815"/>
                      <a:pt x="842" y="810"/>
                    </a:cubicBezTo>
                    <a:cubicBezTo>
                      <a:pt x="853" y="810"/>
                      <a:pt x="875" y="788"/>
                      <a:pt x="864" y="777"/>
                    </a:cubicBezTo>
                    <a:lnTo>
                      <a:pt x="864" y="777"/>
                    </a:lnTo>
                    <a:cubicBezTo>
                      <a:pt x="853" y="777"/>
                      <a:pt x="831" y="799"/>
                      <a:pt x="799" y="799"/>
                    </a:cubicBezTo>
                    <a:cubicBezTo>
                      <a:pt x="788" y="795"/>
                      <a:pt x="777" y="794"/>
                      <a:pt x="767" y="794"/>
                    </a:cubicBezTo>
                    <a:cubicBezTo>
                      <a:pt x="746" y="794"/>
                      <a:pt x="729" y="799"/>
                      <a:pt x="722" y="799"/>
                    </a:cubicBezTo>
                    <a:cubicBezTo>
                      <a:pt x="700" y="788"/>
                      <a:pt x="667" y="777"/>
                      <a:pt x="645" y="777"/>
                    </a:cubicBezTo>
                    <a:cubicBezTo>
                      <a:pt x="602" y="766"/>
                      <a:pt x="558" y="755"/>
                      <a:pt x="514" y="744"/>
                    </a:cubicBezTo>
                    <a:cubicBezTo>
                      <a:pt x="470" y="733"/>
                      <a:pt x="438" y="711"/>
                      <a:pt x="405" y="678"/>
                    </a:cubicBezTo>
                    <a:cubicBezTo>
                      <a:pt x="394" y="667"/>
                      <a:pt x="394" y="656"/>
                      <a:pt x="383" y="646"/>
                    </a:cubicBezTo>
                    <a:lnTo>
                      <a:pt x="383" y="635"/>
                    </a:lnTo>
                    <a:cubicBezTo>
                      <a:pt x="372" y="613"/>
                      <a:pt x="350" y="602"/>
                      <a:pt x="328" y="591"/>
                    </a:cubicBezTo>
                    <a:cubicBezTo>
                      <a:pt x="317" y="580"/>
                      <a:pt x="306" y="569"/>
                      <a:pt x="295" y="569"/>
                    </a:cubicBezTo>
                    <a:cubicBezTo>
                      <a:pt x="263" y="569"/>
                      <a:pt x="241" y="569"/>
                      <a:pt x="219" y="558"/>
                    </a:cubicBezTo>
                    <a:cubicBezTo>
                      <a:pt x="197" y="558"/>
                      <a:pt x="164" y="547"/>
                      <a:pt x="142" y="536"/>
                    </a:cubicBezTo>
                    <a:cubicBezTo>
                      <a:pt x="120" y="525"/>
                      <a:pt x="99" y="503"/>
                      <a:pt x="77" y="481"/>
                    </a:cubicBezTo>
                    <a:lnTo>
                      <a:pt x="77" y="460"/>
                    </a:lnTo>
                    <a:cubicBezTo>
                      <a:pt x="77" y="460"/>
                      <a:pt x="66" y="449"/>
                      <a:pt x="66" y="449"/>
                    </a:cubicBezTo>
                    <a:cubicBezTo>
                      <a:pt x="66" y="438"/>
                      <a:pt x="66" y="427"/>
                      <a:pt x="66" y="416"/>
                    </a:cubicBezTo>
                    <a:cubicBezTo>
                      <a:pt x="55" y="394"/>
                      <a:pt x="55" y="361"/>
                      <a:pt x="66" y="339"/>
                    </a:cubicBezTo>
                    <a:cubicBezTo>
                      <a:pt x="77" y="317"/>
                      <a:pt x="77" y="306"/>
                      <a:pt x="88" y="296"/>
                    </a:cubicBezTo>
                    <a:cubicBezTo>
                      <a:pt x="88" y="285"/>
                      <a:pt x="99" y="274"/>
                      <a:pt x="110" y="263"/>
                    </a:cubicBezTo>
                    <a:cubicBezTo>
                      <a:pt x="120" y="241"/>
                      <a:pt x="131" y="230"/>
                      <a:pt x="131" y="219"/>
                    </a:cubicBezTo>
                    <a:lnTo>
                      <a:pt x="153" y="208"/>
                    </a:lnTo>
                    <a:cubicBezTo>
                      <a:pt x="153" y="197"/>
                      <a:pt x="164" y="186"/>
                      <a:pt x="175" y="175"/>
                    </a:cubicBezTo>
                    <a:cubicBezTo>
                      <a:pt x="186" y="164"/>
                      <a:pt x="197" y="153"/>
                      <a:pt x="219" y="142"/>
                    </a:cubicBezTo>
                    <a:lnTo>
                      <a:pt x="263" y="121"/>
                    </a:lnTo>
                    <a:lnTo>
                      <a:pt x="274" y="121"/>
                    </a:lnTo>
                    <a:cubicBezTo>
                      <a:pt x="295" y="110"/>
                      <a:pt x="306" y="110"/>
                      <a:pt x="328" y="99"/>
                    </a:cubicBezTo>
                    <a:lnTo>
                      <a:pt x="361" y="99"/>
                    </a:lnTo>
                    <a:cubicBezTo>
                      <a:pt x="372" y="99"/>
                      <a:pt x="383" y="88"/>
                      <a:pt x="394" y="88"/>
                    </a:cubicBezTo>
                    <a:lnTo>
                      <a:pt x="427" y="88"/>
                    </a:lnTo>
                    <a:cubicBezTo>
                      <a:pt x="460" y="77"/>
                      <a:pt x="492" y="77"/>
                      <a:pt x="514" y="77"/>
                    </a:cubicBezTo>
                    <a:lnTo>
                      <a:pt x="591" y="77"/>
                    </a:lnTo>
                    <a:cubicBezTo>
                      <a:pt x="613" y="77"/>
                      <a:pt x="624" y="88"/>
                      <a:pt x="645" y="88"/>
                    </a:cubicBezTo>
                    <a:lnTo>
                      <a:pt x="711" y="88"/>
                    </a:lnTo>
                    <a:cubicBezTo>
                      <a:pt x="717" y="82"/>
                      <a:pt x="725" y="79"/>
                      <a:pt x="733" y="79"/>
                    </a:cubicBezTo>
                    <a:cubicBezTo>
                      <a:pt x="741" y="79"/>
                      <a:pt x="749" y="82"/>
                      <a:pt x="755" y="88"/>
                    </a:cubicBezTo>
                    <a:lnTo>
                      <a:pt x="777" y="88"/>
                    </a:lnTo>
                    <a:cubicBezTo>
                      <a:pt x="820" y="88"/>
                      <a:pt x="864" y="88"/>
                      <a:pt x="908" y="99"/>
                    </a:cubicBezTo>
                    <a:cubicBezTo>
                      <a:pt x="941" y="121"/>
                      <a:pt x="963" y="131"/>
                      <a:pt x="995" y="131"/>
                    </a:cubicBezTo>
                    <a:lnTo>
                      <a:pt x="1061" y="131"/>
                    </a:lnTo>
                    <a:cubicBezTo>
                      <a:pt x="1072" y="142"/>
                      <a:pt x="1083" y="153"/>
                      <a:pt x="1094" y="153"/>
                    </a:cubicBezTo>
                    <a:cubicBezTo>
                      <a:pt x="1105" y="164"/>
                      <a:pt x="1127" y="175"/>
                      <a:pt x="1127" y="197"/>
                    </a:cubicBezTo>
                    <a:lnTo>
                      <a:pt x="1127" y="208"/>
                    </a:lnTo>
                    <a:cubicBezTo>
                      <a:pt x="1138" y="230"/>
                      <a:pt x="1149" y="241"/>
                      <a:pt x="1159" y="252"/>
                    </a:cubicBezTo>
                    <a:cubicBezTo>
                      <a:pt x="1170" y="263"/>
                      <a:pt x="1192" y="274"/>
                      <a:pt x="1203" y="285"/>
                    </a:cubicBezTo>
                    <a:cubicBezTo>
                      <a:pt x="1236" y="306"/>
                      <a:pt x="1269" y="328"/>
                      <a:pt x="1302" y="350"/>
                    </a:cubicBezTo>
                    <a:cubicBezTo>
                      <a:pt x="1324" y="383"/>
                      <a:pt x="1313" y="405"/>
                      <a:pt x="1302" y="438"/>
                    </a:cubicBezTo>
                    <a:cubicBezTo>
                      <a:pt x="1280" y="460"/>
                      <a:pt x="1269" y="481"/>
                      <a:pt x="1247" y="492"/>
                    </a:cubicBezTo>
                    <a:cubicBezTo>
                      <a:pt x="1247" y="503"/>
                      <a:pt x="1236" y="514"/>
                      <a:pt x="1225" y="514"/>
                    </a:cubicBezTo>
                    <a:lnTo>
                      <a:pt x="1203" y="536"/>
                    </a:lnTo>
                    <a:cubicBezTo>
                      <a:pt x="1203" y="536"/>
                      <a:pt x="1192" y="547"/>
                      <a:pt x="1181" y="547"/>
                    </a:cubicBezTo>
                    <a:cubicBezTo>
                      <a:pt x="1181" y="558"/>
                      <a:pt x="1149" y="569"/>
                      <a:pt x="1127" y="580"/>
                    </a:cubicBezTo>
                    <a:lnTo>
                      <a:pt x="1105" y="591"/>
                    </a:lnTo>
                    <a:cubicBezTo>
                      <a:pt x="1072" y="613"/>
                      <a:pt x="1039" y="624"/>
                      <a:pt x="995" y="624"/>
                    </a:cubicBezTo>
                    <a:cubicBezTo>
                      <a:pt x="995" y="635"/>
                      <a:pt x="974" y="635"/>
                      <a:pt x="974" y="646"/>
                    </a:cubicBezTo>
                    <a:cubicBezTo>
                      <a:pt x="977" y="649"/>
                      <a:pt x="982" y="650"/>
                      <a:pt x="988" y="650"/>
                    </a:cubicBezTo>
                    <a:cubicBezTo>
                      <a:pt x="1003" y="650"/>
                      <a:pt x="1024" y="642"/>
                      <a:pt x="1039" y="635"/>
                    </a:cubicBezTo>
                    <a:cubicBezTo>
                      <a:pt x="1061" y="635"/>
                      <a:pt x="1083" y="624"/>
                      <a:pt x="1105" y="613"/>
                    </a:cubicBezTo>
                    <a:cubicBezTo>
                      <a:pt x="1127" y="613"/>
                      <a:pt x="1149" y="602"/>
                      <a:pt x="1170" y="591"/>
                    </a:cubicBezTo>
                    <a:cubicBezTo>
                      <a:pt x="1203" y="569"/>
                      <a:pt x="1225" y="547"/>
                      <a:pt x="1258" y="525"/>
                    </a:cubicBezTo>
                    <a:cubicBezTo>
                      <a:pt x="1291" y="503"/>
                      <a:pt x="1313" y="471"/>
                      <a:pt x="1324" y="438"/>
                    </a:cubicBezTo>
                    <a:lnTo>
                      <a:pt x="1345" y="405"/>
                    </a:lnTo>
                    <a:lnTo>
                      <a:pt x="1345" y="394"/>
                    </a:lnTo>
                    <a:cubicBezTo>
                      <a:pt x="1345" y="372"/>
                      <a:pt x="1334" y="350"/>
                      <a:pt x="1324" y="328"/>
                    </a:cubicBezTo>
                    <a:cubicBezTo>
                      <a:pt x="1313" y="317"/>
                      <a:pt x="1313" y="306"/>
                      <a:pt x="1302" y="296"/>
                    </a:cubicBezTo>
                    <a:cubicBezTo>
                      <a:pt x="1280" y="285"/>
                      <a:pt x="1269" y="285"/>
                      <a:pt x="1247" y="274"/>
                    </a:cubicBezTo>
                    <a:cubicBezTo>
                      <a:pt x="1236" y="263"/>
                      <a:pt x="1225" y="241"/>
                      <a:pt x="1203" y="219"/>
                    </a:cubicBezTo>
                    <a:lnTo>
                      <a:pt x="1159" y="164"/>
                    </a:lnTo>
                    <a:cubicBezTo>
                      <a:pt x="1159" y="153"/>
                      <a:pt x="1149" y="153"/>
                      <a:pt x="1149" y="142"/>
                    </a:cubicBezTo>
                    <a:lnTo>
                      <a:pt x="1127" y="131"/>
                    </a:lnTo>
                    <a:lnTo>
                      <a:pt x="1116" y="131"/>
                    </a:lnTo>
                    <a:lnTo>
                      <a:pt x="1116" y="121"/>
                    </a:lnTo>
                    <a:cubicBezTo>
                      <a:pt x="1083" y="110"/>
                      <a:pt x="1061" y="99"/>
                      <a:pt x="1039" y="88"/>
                    </a:cubicBezTo>
                    <a:cubicBezTo>
                      <a:pt x="1017" y="88"/>
                      <a:pt x="1006" y="77"/>
                      <a:pt x="995" y="66"/>
                    </a:cubicBezTo>
                    <a:lnTo>
                      <a:pt x="864" y="66"/>
                    </a:lnTo>
                    <a:lnTo>
                      <a:pt x="820" y="55"/>
                    </a:lnTo>
                    <a:lnTo>
                      <a:pt x="766" y="44"/>
                    </a:lnTo>
                    <a:lnTo>
                      <a:pt x="613" y="44"/>
                    </a:lnTo>
                    <a:cubicBezTo>
                      <a:pt x="613" y="44"/>
                      <a:pt x="602" y="33"/>
                      <a:pt x="602" y="33"/>
                    </a:cubicBezTo>
                    <a:lnTo>
                      <a:pt x="558" y="33"/>
                    </a:lnTo>
                    <a:cubicBezTo>
                      <a:pt x="536" y="11"/>
                      <a:pt x="503" y="0"/>
                      <a:pt x="4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4" name="Google Shape;2224;p15"/>
            <p:cNvGrpSpPr/>
            <p:nvPr/>
          </p:nvGrpSpPr>
          <p:grpSpPr>
            <a:xfrm rot="10800000" flipH="1">
              <a:off x="981950" y="624213"/>
              <a:ext cx="44325" cy="58425"/>
              <a:chOff x="672400" y="4517950"/>
              <a:chExt cx="44325" cy="58425"/>
            </a:xfrm>
          </p:grpSpPr>
          <p:sp>
            <p:nvSpPr>
              <p:cNvPr id="2225" name="Google Shape;2225;p15"/>
              <p:cNvSpPr/>
              <p:nvPr/>
            </p:nvSpPr>
            <p:spPr>
              <a:xfrm flipH="1">
                <a:off x="710150" y="45399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15"/>
              <p:cNvSpPr/>
              <p:nvPr/>
            </p:nvSpPr>
            <p:spPr>
              <a:xfrm flipH="1">
                <a:off x="705225" y="4553600"/>
                <a:ext cx="13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43" extrusionOk="0">
                    <a:moveTo>
                      <a:pt x="0" y="0"/>
                    </a:moveTo>
                    <a:lnTo>
                      <a:pt x="33" y="99"/>
                    </a:lnTo>
                    <a:cubicBezTo>
                      <a:pt x="40" y="118"/>
                      <a:pt x="38" y="122"/>
                      <a:pt x="36" y="122"/>
                    </a:cubicBezTo>
                    <a:cubicBezTo>
                      <a:pt x="35" y="122"/>
                      <a:pt x="33" y="121"/>
                      <a:pt x="33" y="121"/>
                    </a:cubicBezTo>
                    <a:lnTo>
                      <a:pt x="33" y="121"/>
                    </a:lnTo>
                    <a:lnTo>
                      <a:pt x="55" y="143"/>
                    </a:lnTo>
                    <a:lnTo>
                      <a:pt x="55" y="132"/>
                    </a:lnTo>
                    <a:lnTo>
                      <a:pt x="55" y="121"/>
                    </a:lnTo>
                    <a:cubicBezTo>
                      <a:pt x="55" y="110"/>
                      <a:pt x="55" y="99"/>
                      <a:pt x="44" y="88"/>
                    </a:cubicBezTo>
                    <a:cubicBezTo>
                      <a:pt x="44" y="66"/>
                      <a:pt x="33" y="55"/>
                      <a:pt x="22" y="44"/>
                    </a:cubicBezTo>
                    <a:cubicBezTo>
                      <a:pt x="22" y="33"/>
                      <a:pt x="11" y="22"/>
                      <a:pt x="11" y="1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15"/>
              <p:cNvSpPr/>
              <p:nvPr/>
            </p:nvSpPr>
            <p:spPr>
              <a:xfrm flipH="1">
                <a:off x="672400" y="4517950"/>
                <a:ext cx="44325" cy="58425"/>
              </a:xfrm>
              <a:custGeom>
                <a:avLst/>
                <a:gdLst/>
                <a:ahLst/>
                <a:cxnLst/>
                <a:rect l="l" t="t" r="r" b="b"/>
                <a:pathLst>
                  <a:path w="1773" h="2337" extrusionOk="0">
                    <a:moveTo>
                      <a:pt x="307" y="1536"/>
                    </a:moveTo>
                    <a:lnTo>
                      <a:pt x="296" y="1547"/>
                    </a:lnTo>
                    <a:lnTo>
                      <a:pt x="274" y="1569"/>
                    </a:lnTo>
                    <a:lnTo>
                      <a:pt x="241" y="1569"/>
                    </a:lnTo>
                    <a:lnTo>
                      <a:pt x="241" y="1536"/>
                    </a:lnTo>
                    <a:close/>
                    <a:moveTo>
                      <a:pt x="624" y="212"/>
                    </a:moveTo>
                    <a:cubicBezTo>
                      <a:pt x="679" y="212"/>
                      <a:pt x="733" y="223"/>
                      <a:pt x="777" y="245"/>
                    </a:cubicBezTo>
                    <a:cubicBezTo>
                      <a:pt x="821" y="256"/>
                      <a:pt x="854" y="278"/>
                      <a:pt x="886" y="300"/>
                    </a:cubicBezTo>
                    <a:cubicBezTo>
                      <a:pt x="897" y="300"/>
                      <a:pt x="974" y="344"/>
                      <a:pt x="985" y="344"/>
                    </a:cubicBezTo>
                    <a:lnTo>
                      <a:pt x="1105" y="431"/>
                    </a:lnTo>
                    <a:cubicBezTo>
                      <a:pt x="1127" y="453"/>
                      <a:pt x="1149" y="475"/>
                      <a:pt x="1171" y="497"/>
                    </a:cubicBezTo>
                    <a:cubicBezTo>
                      <a:pt x="1225" y="551"/>
                      <a:pt x="1291" y="606"/>
                      <a:pt x="1357" y="650"/>
                    </a:cubicBezTo>
                    <a:lnTo>
                      <a:pt x="1400" y="683"/>
                    </a:lnTo>
                    <a:lnTo>
                      <a:pt x="1411" y="704"/>
                    </a:lnTo>
                    <a:cubicBezTo>
                      <a:pt x="1444" y="792"/>
                      <a:pt x="1477" y="879"/>
                      <a:pt x="1499" y="978"/>
                    </a:cubicBezTo>
                    <a:cubicBezTo>
                      <a:pt x="1510" y="1076"/>
                      <a:pt x="1532" y="1175"/>
                      <a:pt x="1543" y="1273"/>
                    </a:cubicBezTo>
                    <a:cubicBezTo>
                      <a:pt x="1565" y="1339"/>
                      <a:pt x="1565" y="1415"/>
                      <a:pt x="1565" y="1481"/>
                    </a:cubicBezTo>
                    <a:lnTo>
                      <a:pt x="1565" y="1864"/>
                    </a:lnTo>
                    <a:cubicBezTo>
                      <a:pt x="1575" y="1919"/>
                      <a:pt x="1575" y="1984"/>
                      <a:pt x="1565" y="2039"/>
                    </a:cubicBezTo>
                    <a:cubicBezTo>
                      <a:pt x="1565" y="2061"/>
                      <a:pt x="1565" y="2083"/>
                      <a:pt x="1554" y="2104"/>
                    </a:cubicBezTo>
                    <a:lnTo>
                      <a:pt x="1532" y="2104"/>
                    </a:lnTo>
                    <a:lnTo>
                      <a:pt x="1499" y="2115"/>
                    </a:lnTo>
                    <a:cubicBezTo>
                      <a:pt x="1461" y="2124"/>
                      <a:pt x="1424" y="2127"/>
                      <a:pt x="1386" y="2127"/>
                    </a:cubicBezTo>
                    <a:cubicBezTo>
                      <a:pt x="1325" y="2127"/>
                      <a:pt x="1264" y="2118"/>
                      <a:pt x="1204" y="2104"/>
                    </a:cubicBezTo>
                    <a:cubicBezTo>
                      <a:pt x="1193" y="2115"/>
                      <a:pt x="1171" y="2115"/>
                      <a:pt x="1160" y="2126"/>
                    </a:cubicBezTo>
                    <a:cubicBezTo>
                      <a:pt x="1105" y="2126"/>
                      <a:pt x="1050" y="2115"/>
                      <a:pt x="996" y="2094"/>
                    </a:cubicBezTo>
                    <a:cubicBezTo>
                      <a:pt x="919" y="2072"/>
                      <a:pt x="854" y="2028"/>
                      <a:pt x="788" y="1984"/>
                    </a:cubicBezTo>
                    <a:lnTo>
                      <a:pt x="777" y="1973"/>
                    </a:lnTo>
                    <a:lnTo>
                      <a:pt x="766" y="1973"/>
                    </a:lnTo>
                    <a:cubicBezTo>
                      <a:pt x="766" y="1973"/>
                      <a:pt x="755" y="1962"/>
                      <a:pt x="744" y="1951"/>
                    </a:cubicBezTo>
                    <a:lnTo>
                      <a:pt x="690" y="1897"/>
                    </a:lnTo>
                    <a:cubicBezTo>
                      <a:pt x="668" y="1886"/>
                      <a:pt x="657" y="1875"/>
                      <a:pt x="646" y="1853"/>
                    </a:cubicBezTo>
                    <a:cubicBezTo>
                      <a:pt x="635" y="1842"/>
                      <a:pt x="624" y="1831"/>
                      <a:pt x="613" y="1820"/>
                    </a:cubicBezTo>
                    <a:cubicBezTo>
                      <a:pt x="613" y="1809"/>
                      <a:pt x="580" y="1776"/>
                      <a:pt x="558" y="1754"/>
                    </a:cubicBezTo>
                    <a:cubicBezTo>
                      <a:pt x="558" y="1765"/>
                      <a:pt x="547" y="1765"/>
                      <a:pt x="558" y="1776"/>
                    </a:cubicBezTo>
                    <a:lnTo>
                      <a:pt x="515" y="1776"/>
                    </a:lnTo>
                    <a:cubicBezTo>
                      <a:pt x="482" y="1744"/>
                      <a:pt x="471" y="1700"/>
                      <a:pt x="482" y="1645"/>
                    </a:cubicBezTo>
                    <a:lnTo>
                      <a:pt x="471" y="1634"/>
                    </a:lnTo>
                    <a:cubicBezTo>
                      <a:pt x="460" y="1623"/>
                      <a:pt x="471" y="1623"/>
                      <a:pt x="449" y="1612"/>
                    </a:cubicBezTo>
                    <a:cubicBezTo>
                      <a:pt x="460" y="1601"/>
                      <a:pt x="460" y="1590"/>
                      <a:pt x="460" y="1569"/>
                    </a:cubicBezTo>
                    <a:lnTo>
                      <a:pt x="452" y="1553"/>
                    </a:lnTo>
                    <a:lnTo>
                      <a:pt x="452" y="1553"/>
                    </a:lnTo>
                    <a:cubicBezTo>
                      <a:pt x="454" y="1552"/>
                      <a:pt x="455" y="1544"/>
                      <a:pt x="449" y="1525"/>
                    </a:cubicBezTo>
                    <a:lnTo>
                      <a:pt x="416" y="1426"/>
                    </a:lnTo>
                    <a:cubicBezTo>
                      <a:pt x="405" y="1415"/>
                      <a:pt x="405" y="1394"/>
                      <a:pt x="394" y="1372"/>
                    </a:cubicBezTo>
                    <a:cubicBezTo>
                      <a:pt x="383" y="1361"/>
                      <a:pt x="372" y="1328"/>
                      <a:pt x="372" y="1306"/>
                    </a:cubicBezTo>
                    <a:lnTo>
                      <a:pt x="350" y="1240"/>
                    </a:lnTo>
                    <a:cubicBezTo>
                      <a:pt x="350" y="1229"/>
                      <a:pt x="329" y="1208"/>
                      <a:pt x="318" y="1186"/>
                    </a:cubicBezTo>
                    <a:cubicBezTo>
                      <a:pt x="307" y="1164"/>
                      <a:pt x="307" y="1153"/>
                      <a:pt x="296" y="1131"/>
                    </a:cubicBezTo>
                    <a:cubicBezTo>
                      <a:pt x="296" y="1109"/>
                      <a:pt x="285" y="1098"/>
                      <a:pt x="285" y="1076"/>
                    </a:cubicBezTo>
                    <a:lnTo>
                      <a:pt x="285" y="1022"/>
                    </a:lnTo>
                    <a:cubicBezTo>
                      <a:pt x="274" y="989"/>
                      <a:pt x="274" y="945"/>
                      <a:pt x="274" y="912"/>
                    </a:cubicBezTo>
                    <a:cubicBezTo>
                      <a:pt x="274" y="901"/>
                      <a:pt x="274" y="901"/>
                      <a:pt x="274" y="890"/>
                    </a:cubicBezTo>
                    <a:lnTo>
                      <a:pt x="252" y="890"/>
                    </a:lnTo>
                    <a:lnTo>
                      <a:pt x="263" y="879"/>
                    </a:lnTo>
                    <a:cubicBezTo>
                      <a:pt x="263" y="879"/>
                      <a:pt x="263" y="869"/>
                      <a:pt x="263" y="869"/>
                    </a:cubicBezTo>
                    <a:cubicBezTo>
                      <a:pt x="263" y="858"/>
                      <a:pt x="263" y="847"/>
                      <a:pt x="263" y="836"/>
                    </a:cubicBezTo>
                    <a:cubicBezTo>
                      <a:pt x="263" y="836"/>
                      <a:pt x="274" y="825"/>
                      <a:pt x="274" y="814"/>
                    </a:cubicBezTo>
                    <a:lnTo>
                      <a:pt x="329" y="726"/>
                    </a:lnTo>
                    <a:cubicBezTo>
                      <a:pt x="318" y="694"/>
                      <a:pt x="307" y="672"/>
                      <a:pt x="296" y="650"/>
                    </a:cubicBezTo>
                    <a:cubicBezTo>
                      <a:pt x="285" y="628"/>
                      <a:pt x="263" y="595"/>
                      <a:pt x="263" y="584"/>
                    </a:cubicBezTo>
                    <a:cubicBezTo>
                      <a:pt x="263" y="573"/>
                      <a:pt x="263" y="573"/>
                      <a:pt x="263" y="573"/>
                    </a:cubicBezTo>
                    <a:cubicBezTo>
                      <a:pt x="263" y="551"/>
                      <a:pt x="274" y="529"/>
                      <a:pt x="274" y="508"/>
                    </a:cubicBezTo>
                    <a:cubicBezTo>
                      <a:pt x="307" y="453"/>
                      <a:pt x="340" y="398"/>
                      <a:pt x="383" y="344"/>
                    </a:cubicBezTo>
                    <a:cubicBezTo>
                      <a:pt x="405" y="322"/>
                      <a:pt x="427" y="289"/>
                      <a:pt x="449" y="267"/>
                    </a:cubicBezTo>
                    <a:cubicBezTo>
                      <a:pt x="471" y="256"/>
                      <a:pt x="493" y="245"/>
                      <a:pt x="515" y="234"/>
                    </a:cubicBezTo>
                    <a:cubicBezTo>
                      <a:pt x="547" y="212"/>
                      <a:pt x="580" y="212"/>
                      <a:pt x="613" y="212"/>
                    </a:cubicBezTo>
                    <a:close/>
                    <a:moveTo>
                      <a:pt x="632" y="0"/>
                    </a:moveTo>
                    <a:cubicBezTo>
                      <a:pt x="575" y="0"/>
                      <a:pt x="517" y="13"/>
                      <a:pt x="460" y="37"/>
                    </a:cubicBezTo>
                    <a:cubicBezTo>
                      <a:pt x="427" y="48"/>
                      <a:pt x="394" y="59"/>
                      <a:pt x="361" y="81"/>
                    </a:cubicBezTo>
                    <a:cubicBezTo>
                      <a:pt x="340" y="92"/>
                      <a:pt x="318" y="103"/>
                      <a:pt x="307" y="125"/>
                    </a:cubicBezTo>
                    <a:lnTo>
                      <a:pt x="274" y="158"/>
                    </a:lnTo>
                    <a:cubicBezTo>
                      <a:pt x="230" y="212"/>
                      <a:pt x="186" y="267"/>
                      <a:pt x="143" y="322"/>
                    </a:cubicBezTo>
                    <a:cubicBezTo>
                      <a:pt x="99" y="387"/>
                      <a:pt x="55" y="453"/>
                      <a:pt x="33" y="529"/>
                    </a:cubicBezTo>
                    <a:cubicBezTo>
                      <a:pt x="11" y="628"/>
                      <a:pt x="33" y="726"/>
                      <a:pt x="77" y="803"/>
                    </a:cubicBezTo>
                    <a:cubicBezTo>
                      <a:pt x="88" y="825"/>
                      <a:pt x="99" y="847"/>
                      <a:pt x="121" y="869"/>
                    </a:cubicBezTo>
                    <a:cubicBezTo>
                      <a:pt x="44" y="890"/>
                      <a:pt x="0" y="989"/>
                      <a:pt x="44" y="1065"/>
                    </a:cubicBezTo>
                    <a:lnTo>
                      <a:pt x="88" y="1186"/>
                    </a:lnTo>
                    <a:cubicBezTo>
                      <a:pt x="110" y="1262"/>
                      <a:pt x="132" y="1328"/>
                      <a:pt x="154" y="1404"/>
                    </a:cubicBezTo>
                    <a:cubicBezTo>
                      <a:pt x="186" y="1448"/>
                      <a:pt x="208" y="1503"/>
                      <a:pt x="230" y="1558"/>
                    </a:cubicBezTo>
                    <a:cubicBezTo>
                      <a:pt x="241" y="1569"/>
                      <a:pt x="241" y="1579"/>
                      <a:pt x="241" y="1601"/>
                    </a:cubicBezTo>
                    <a:lnTo>
                      <a:pt x="263" y="1645"/>
                    </a:lnTo>
                    <a:cubicBezTo>
                      <a:pt x="307" y="1744"/>
                      <a:pt x="372" y="1820"/>
                      <a:pt x="449" y="1897"/>
                    </a:cubicBezTo>
                    <a:cubicBezTo>
                      <a:pt x="613" y="2050"/>
                      <a:pt x="799" y="2181"/>
                      <a:pt x="1007" y="2269"/>
                    </a:cubicBezTo>
                    <a:cubicBezTo>
                      <a:pt x="1125" y="2314"/>
                      <a:pt x="1244" y="2337"/>
                      <a:pt x="1368" y="2337"/>
                    </a:cubicBezTo>
                    <a:cubicBezTo>
                      <a:pt x="1393" y="2337"/>
                      <a:pt x="1419" y="2336"/>
                      <a:pt x="1444" y="2334"/>
                    </a:cubicBezTo>
                    <a:cubicBezTo>
                      <a:pt x="1488" y="2334"/>
                      <a:pt x="1543" y="2323"/>
                      <a:pt x="1597" y="2312"/>
                    </a:cubicBezTo>
                    <a:cubicBezTo>
                      <a:pt x="1641" y="2301"/>
                      <a:pt x="1674" y="2290"/>
                      <a:pt x="1718" y="2279"/>
                    </a:cubicBezTo>
                    <a:lnTo>
                      <a:pt x="1740" y="2269"/>
                    </a:lnTo>
                    <a:lnTo>
                      <a:pt x="1750" y="2269"/>
                    </a:lnTo>
                    <a:lnTo>
                      <a:pt x="1750" y="2258"/>
                    </a:lnTo>
                    <a:lnTo>
                      <a:pt x="1750" y="2203"/>
                    </a:lnTo>
                    <a:lnTo>
                      <a:pt x="1772" y="1886"/>
                    </a:lnTo>
                    <a:cubicBezTo>
                      <a:pt x="1772" y="1700"/>
                      <a:pt x="1772" y="1514"/>
                      <a:pt x="1750" y="1339"/>
                    </a:cubicBezTo>
                    <a:lnTo>
                      <a:pt x="1707" y="1065"/>
                    </a:lnTo>
                    <a:cubicBezTo>
                      <a:pt x="1696" y="945"/>
                      <a:pt x="1674" y="836"/>
                      <a:pt x="1641" y="715"/>
                    </a:cubicBezTo>
                    <a:lnTo>
                      <a:pt x="1641" y="704"/>
                    </a:lnTo>
                    <a:cubicBezTo>
                      <a:pt x="1630" y="672"/>
                      <a:pt x="1619" y="639"/>
                      <a:pt x="1597" y="617"/>
                    </a:cubicBezTo>
                    <a:cubicBezTo>
                      <a:pt x="1597" y="595"/>
                      <a:pt x="1586" y="573"/>
                      <a:pt x="1565" y="551"/>
                    </a:cubicBezTo>
                    <a:lnTo>
                      <a:pt x="1510" y="508"/>
                    </a:lnTo>
                    <a:cubicBezTo>
                      <a:pt x="1422" y="442"/>
                      <a:pt x="1346" y="365"/>
                      <a:pt x="1247" y="289"/>
                    </a:cubicBezTo>
                    <a:cubicBezTo>
                      <a:pt x="1149" y="190"/>
                      <a:pt x="1029" y="114"/>
                      <a:pt x="897" y="59"/>
                    </a:cubicBezTo>
                    <a:cubicBezTo>
                      <a:pt x="832" y="26"/>
                      <a:pt x="755" y="4"/>
                      <a:pt x="690" y="4"/>
                    </a:cubicBezTo>
                    <a:cubicBezTo>
                      <a:pt x="670" y="2"/>
                      <a:pt x="651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15"/>
              <p:cNvSpPr/>
              <p:nvPr/>
            </p:nvSpPr>
            <p:spPr>
              <a:xfrm flipH="1">
                <a:off x="708225" y="4540475"/>
                <a:ext cx="300" cy="14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56" extrusionOk="0">
                    <a:moveTo>
                      <a:pt x="1" y="0"/>
                    </a:moveTo>
                    <a:cubicBezTo>
                      <a:pt x="1" y="22"/>
                      <a:pt x="1" y="33"/>
                      <a:pt x="1" y="55"/>
                    </a:cubicBezTo>
                    <a:cubicBezTo>
                      <a:pt x="12" y="44"/>
                      <a:pt x="12" y="22"/>
                      <a:pt x="12" y="11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15"/>
              <p:cNvSpPr/>
              <p:nvPr/>
            </p:nvSpPr>
            <p:spPr>
              <a:xfrm flipH="1">
                <a:off x="692100" y="4566175"/>
                <a:ext cx="44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8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3" y="22"/>
                      <a:pt x="45" y="33"/>
                      <a:pt x="56" y="44"/>
                    </a:cubicBezTo>
                    <a:cubicBezTo>
                      <a:pt x="77" y="55"/>
                      <a:pt x="110" y="66"/>
                      <a:pt x="132" y="77"/>
                    </a:cubicBezTo>
                    <a:cubicBezTo>
                      <a:pt x="143" y="88"/>
                      <a:pt x="165" y="88"/>
                      <a:pt x="176" y="88"/>
                    </a:cubicBezTo>
                    <a:cubicBezTo>
                      <a:pt x="143" y="66"/>
                      <a:pt x="110" y="44"/>
                      <a:pt x="66" y="33"/>
                    </a:cubicBezTo>
                    <a:cubicBezTo>
                      <a:pt x="45" y="22"/>
                      <a:pt x="23" y="1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15"/>
              <p:cNvSpPr/>
              <p:nvPr/>
            </p:nvSpPr>
            <p:spPr>
              <a:xfrm flipH="1">
                <a:off x="680600" y="4529525"/>
                <a:ext cx="29575" cy="41425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657" extrusionOk="0">
                    <a:moveTo>
                      <a:pt x="220" y="1"/>
                    </a:moveTo>
                    <a:cubicBezTo>
                      <a:pt x="220" y="1"/>
                      <a:pt x="209" y="1"/>
                      <a:pt x="209" y="12"/>
                    </a:cubicBezTo>
                    <a:cubicBezTo>
                      <a:pt x="176" y="23"/>
                      <a:pt x="154" y="45"/>
                      <a:pt x="143" y="77"/>
                    </a:cubicBezTo>
                    <a:cubicBezTo>
                      <a:pt x="132" y="88"/>
                      <a:pt x="132" y="110"/>
                      <a:pt x="132" y="121"/>
                    </a:cubicBezTo>
                    <a:lnTo>
                      <a:pt x="132" y="198"/>
                    </a:lnTo>
                    <a:cubicBezTo>
                      <a:pt x="121" y="231"/>
                      <a:pt x="110" y="252"/>
                      <a:pt x="99" y="285"/>
                    </a:cubicBezTo>
                    <a:lnTo>
                      <a:pt x="56" y="373"/>
                    </a:lnTo>
                    <a:cubicBezTo>
                      <a:pt x="56" y="384"/>
                      <a:pt x="45" y="395"/>
                      <a:pt x="34" y="395"/>
                    </a:cubicBezTo>
                    <a:cubicBezTo>
                      <a:pt x="34" y="404"/>
                      <a:pt x="34" y="413"/>
                      <a:pt x="34" y="422"/>
                    </a:cubicBezTo>
                    <a:lnTo>
                      <a:pt x="34" y="422"/>
                    </a:lnTo>
                    <a:cubicBezTo>
                      <a:pt x="31" y="418"/>
                      <a:pt x="25" y="415"/>
                      <a:pt x="19" y="415"/>
                    </a:cubicBezTo>
                    <a:cubicBezTo>
                      <a:pt x="13" y="415"/>
                      <a:pt x="5" y="419"/>
                      <a:pt x="1" y="427"/>
                    </a:cubicBezTo>
                    <a:cubicBezTo>
                      <a:pt x="1" y="427"/>
                      <a:pt x="1" y="438"/>
                      <a:pt x="1" y="438"/>
                    </a:cubicBezTo>
                    <a:cubicBezTo>
                      <a:pt x="1" y="482"/>
                      <a:pt x="1" y="515"/>
                      <a:pt x="12" y="548"/>
                    </a:cubicBezTo>
                    <a:lnTo>
                      <a:pt x="12" y="613"/>
                    </a:lnTo>
                    <a:cubicBezTo>
                      <a:pt x="12" y="624"/>
                      <a:pt x="23" y="646"/>
                      <a:pt x="23" y="668"/>
                    </a:cubicBezTo>
                    <a:cubicBezTo>
                      <a:pt x="23" y="679"/>
                      <a:pt x="34" y="701"/>
                      <a:pt x="45" y="712"/>
                    </a:cubicBezTo>
                    <a:cubicBezTo>
                      <a:pt x="56" y="734"/>
                      <a:pt x="67" y="756"/>
                      <a:pt x="78" y="777"/>
                    </a:cubicBezTo>
                    <a:lnTo>
                      <a:pt x="99" y="843"/>
                    </a:lnTo>
                    <a:cubicBezTo>
                      <a:pt x="99" y="865"/>
                      <a:pt x="110" y="887"/>
                      <a:pt x="121" y="909"/>
                    </a:cubicBezTo>
                    <a:cubicBezTo>
                      <a:pt x="132" y="931"/>
                      <a:pt x="132" y="941"/>
                      <a:pt x="143" y="963"/>
                    </a:cubicBezTo>
                    <a:lnTo>
                      <a:pt x="154" y="974"/>
                    </a:lnTo>
                    <a:cubicBezTo>
                      <a:pt x="154" y="974"/>
                      <a:pt x="165" y="996"/>
                      <a:pt x="165" y="1007"/>
                    </a:cubicBezTo>
                    <a:cubicBezTo>
                      <a:pt x="165" y="1007"/>
                      <a:pt x="187" y="1029"/>
                      <a:pt x="187" y="1051"/>
                    </a:cubicBezTo>
                    <a:cubicBezTo>
                      <a:pt x="187" y="1062"/>
                      <a:pt x="198" y="1073"/>
                      <a:pt x="198" y="1084"/>
                    </a:cubicBezTo>
                    <a:lnTo>
                      <a:pt x="198" y="1095"/>
                    </a:lnTo>
                    <a:lnTo>
                      <a:pt x="198" y="1106"/>
                    </a:lnTo>
                    <a:cubicBezTo>
                      <a:pt x="198" y="1116"/>
                      <a:pt x="187" y="1127"/>
                      <a:pt x="187" y="1138"/>
                    </a:cubicBezTo>
                    <a:cubicBezTo>
                      <a:pt x="198" y="1149"/>
                      <a:pt x="187" y="1149"/>
                      <a:pt x="198" y="1171"/>
                    </a:cubicBezTo>
                    <a:lnTo>
                      <a:pt x="209" y="1182"/>
                    </a:lnTo>
                    <a:cubicBezTo>
                      <a:pt x="209" y="1226"/>
                      <a:pt x="220" y="1270"/>
                      <a:pt x="242" y="1302"/>
                    </a:cubicBezTo>
                    <a:cubicBezTo>
                      <a:pt x="253" y="1308"/>
                      <a:pt x="261" y="1311"/>
                      <a:pt x="269" y="1311"/>
                    </a:cubicBezTo>
                    <a:cubicBezTo>
                      <a:pt x="277" y="1311"/>
                      <a:pt x="285" y="1308"/>
                      <a:pt x="296" y="1302"/>
                    </a:cubicBezTo>
                    <a:cubicBezTo>
                      <a:pt x="285" y="1291"/>
                      <a:pt x="296" y="1291"/>
                      <a:pt x="296" y="1281"/>
                    </a:cubicBezTo>
                    <a:cubicBezTo>
                      <a:pt x="307" y="1302"/>
                      <a:pt x="329" y="1335"/>
                      <a:pt x="351" y="1346"/>
                    </a:cubicBezTo>
                    <a:cubicBezTo>
                      <a:pt x="373" y="1368"/>
                      <a:pt x="362" y="1379"/>
                      <a:pt x="373" y="1390"/>
                    </a:cubicBezTo>
                    <a:cubicBezTo>
                      <a:pt x="384" y="1401"/>
                      <a:pt x="406" y="1412"/>
                      <a:pt x="417" y="1423"/>
                    </a:cubicBezTo>
                    <a:lnTo>
                      <a:pt x="482" y="1488"/>
                    </a:lnTo>
                    <a:cubicBezTo>
                      <a:pt x="482" y="1488"/>
                      <a:pt x="493" y="1499"/>
                      <a:pt x="493" y="1510"/>
                    </a:cubicBezTo>
                    <a:lnTo>
                      <a:pt x="504" y="1510"/>
                    </a:lnTo>
                    <a:cubicBezTo>
                      <a:pt x="504" y="1510"/>
                      <a:pt x="504" y="1510"/>
                      <a:pt x="515" y="1521"/>
                    </a:cubicBezTo>
                    <a:cubicBezTo>
                      <a:pt x="581" y="1565"/>
                      <a:pt x="657" y="1598"/>
                      <a:pt x="723" y="1620"/>
                    </a:cubicBezTo>
                    <a:cubicBezTo>
                      <a:pt x="764" y="1644"/>
                      <a:pt x="805" y="1656"/>
                      <a:pt x="846" y="1656"/>
                    </a:cubicBezTo>
                    <a:cubicBezTo>
                      <a:pt x="860" y="1656"/>
                      <a:pt x="873" y="1655"/>
                      <a:pt x="887" y="1652"/>
                    </a:cubicBezTo>
                    <a:cubicBezTo>
                      <a:pt x="909" y="1652"/>
                      <a:pt x="920" y="1641"/>
                      <a:pt x="942" y="1631"/>
                    </a:cubicBezTo>
                    <a:lnTo>
                      <a:pt x="963" y="1631"/>
                    </a:lnTo>
                    <a:cubicBezTo>
                      <a:pt x="1007" y="1620"/>
                      <a:pt x="1051" y="1598"/>
                      <a:pt x="1084" y="1565"/>
                    </a:cubicBezTo>
                    <a:cubicBezTo>
                      <a:pt x="1117" y="1543"/>
                      <a:pt x="1138" y="1510"/>
                      <a:pt x="1149" y="1477"/>
                    </a:cubicBezTo>
                    <a:cubicBezTo>
                      <a:pt x="1149" y="1466"/>
                      <a:pt x="1160" y="1466"/>
                      <a:pt x="1171" y="1445"/>
                    </a:cubicBezTo>
                    <a:cubicBezTo>
                      <a:pt x="1171" y="1423"/>
                      <a:pt x="1182" y="1390"/>
                      <a:pt x="1182" y="1368"/>
                    </a:cubicBezTo>
                    <a:cubicBezTo>
                      <a:pt x="1171" y="1335"/>
                      <a:pt x="1160" y="1302"/>
                      <a:pt x="1149" y="1270"/>
                    </a:cubicBezTo>
                    <a:cubicBezTo>
                      <a:pt x="1128" y="1215"/>
                      <a:pt x="1117" y="1149"/>
                      <a:pt x="1106" y="1084"/>
                    </a:cubicBezTo>
                    <a:cubicBezTo>
                      <a:pt x="1106" y="1029"/>
                      <a:pt x="1128" y="974"/>
                      <a:pt x="1160" y="931"/>
                    </a:cubicBezTo>
                    <a:cubicBezTo>
                      <a:pt x="1160" y="887"/>
                      <a:pt x="1160" y="832"/>
                      <a:pt x="1160" y="777"/>
                    </a:cubicBezTo>
                    <a:cubicBezTo>
                      <a:pt x="1160" y="766"/>
                      <a:pt x="1149" y="745"/>
                      <a:pt x="1149" y="734"/>
                    </a:cubicBezTo>
                    <a:cubicBezTo>
                      <a:pt x="1138" y="723"/>
                      <a:pt x="1149" y="701"/>
                      <a:pt x="1149" y="690"/>
                    </a:cubicBezTo>
                    <a:cubicBezTo>
                      <a:pt x="1149" y="668"/>
                      <a:pt x="1138" y="657"/>
                      <a:pt x="1128" y="635"/>
                    </a:cubicBezTo>
                    <a:cubicBezTo>
                      <a:pt x="1128" y="624"/>
                      <a:pt x="1117" y="570"/>
                      <a:pt x="1106" y="548"/>
                    </a:cubicBezTo>
                    <a:cubicBezTo>
                      <a:pt x="1095" y="515"/>
                      <a:pt x="1084" y="504"/>
                      <a:pt x="1084" y="493"/>
                    </a:cubicBezTo>
                    <a:cubicBezTo>
                      <a:pt x="1062" y="427"/>
                      <a:pt x="1040" y="373"/>
                      <a:pt x="1007" y="318"/>
                    </a:cubicBezTo>
                    <a:cubicBezTo>
                      <a:pt x="993" y="318"/>
                      <a:pt x="973" y="313"/>
                      <a:pt x="962" y="313"/>
                    </a:cubicBezTo>
                    <a:cubicBezTo>
                      <a:pt x="956" y="313"/>
                      <a:pt x="953" y="314"/>
                      <a:pt x="953" y="318"/>
                    </a:cubicBezTo>
                    <a:cubicBezTo>
                      <a:pt x="963" y="340"/>
                      <a:pt x="996" y="351"/>
                      <a:pt x="1007" y="395"/>
                    </a:cubicBezTo>
                    <a:cubicBezTo>
                      <a:pt x="1029" y="438"/>
                      <a:pt x="1040" y="471"/>
                      <a:pt x="1051" y="482"/>
                    </a:cubicBezTo>
                    <a:cubicBezTo>
                      <a:pt x="1051" y="526"/>
                      <a:pt x="1062" y="559"/>
                      <a:pt x="1084" y="591"/>
                    </a:cubicBezTo>
                    <a:cubicBezTo>
                      <a:pt x="1106" y="646"/>
                      <a:pt x="1117" y="701"/>
                      <a:pt x="1128" y="766"/>
                    </a:cubicBezTo>
                    <a:cubicBezTo>
                      <a:pt x="1138" y="821"/>
                      <a:pt x="1138" y="876"/>
                      <a:pt x="1128" y="941"/>
                    </a:cubicBezTo>
                    <a:cubicBezTo>
                      <a:pt x="1117" y="952"/>
                      <a:pt x="1106" y="974"/>
                      <a:pt x="1095" y="985"/>
                    </a:cubicBezTo>
                    <a:lnTo>
                      <a:pt x="1095" y="996"/>
                    </a:lnTo>
                    <a:cubicBezTo>
                      <a:pt x="1073" y="1029"/>
                      <a:pt x="1073" y="1062"/>
                      <a:pt x="1062" y="1095"/>
                    </a:cubicBezTo>
                    <a:cubicBezTo>
                      <a:pt x="1062" y="1116"/>
                      <a:pt x="1062" y="1138"/>
                      <a:pt x="1062" y="1149"/>
                    </a:cubicBezTo>
                    <a:cubicBezTo>
                      <a:pt x="1073" y="1182"/>
                      <a:pt x="1084" y="1215"/>
                      <a:pt x="1095" y="1237"/>
                    </a:cubicBezTo>
                    <a:cubicBezTo>
                      <a:pt x="1106" y="1281"/>
                      <a:pt x="1117" y="1313"/>
                      <a:pt x="1117" y="1346"/>
                    </a:cubicBezTo>
                    <a:cubicBezTo>
                      <a:pt x="1117" y="1390"/>
                      <a:pt x="1106" y="1434"/>
                      <a:pt x="1095" y="1466"/>
                    </a:cubicBezTo>
                    <a:cubicBezTo>
                      <a:pt x="1084" y="1466"/>
                      <a:pt x="1084" y="1477"/>
                      <a:pt x="1073" y="1488"/>
                    </a:cubicBezTo>
                    <a:cubicBezTo>
                      <a:pt x="1073" y="1488"/>
                      <a:pt x="1073" y="1499"/>
                      <a:pt x="1062" y="1510"/>
                    </a:cubicBezTo>
                    <a:cubicBezTo>
                      <a:pt x="1051" y="1521"/>
                      <a:pt x="1040" y="1521"/>
                      <a:pt x="1029" y="1532"/>
                    </a:cubicBezTo>
                    <a:cubicBezTo>
                      <a:pt x="1007" y="1554"/>
                      <a:pt x="974" y="1565"/>
                      <a:pt x="931" y="1576"/>
                    </a:cubicBezTo>
                    <a:lnTo>
                      <a:pt x="810" y="1576"/>
                    </a:lnTo>
                    <a:cubicBezTo>
                      <a:pt x="788" y="1576"/>
                      <a:pt x="767" y="1576"/>
                      <a:pt x="756" y="1565"/>
                    </a:cubicBezTo>
                    <a:lnTo>
                      <a:pt x="723" y="1565"/>
                    </a:lnTo>
                    <a:cubicBezTo>
                      <a:pt x="712" y="1565"/>
                      <a:pt x="690" y="1565"/>
                      <a:pt x="679" y="1554"/>
                    </a:cubicBezTo>
                    <a:cubicBezTo>
                      <a:pt x="657" y="1543"/>
                      <a:pt x="624" y="1532"/>
                      <a:pt x="603" y="1521"/>
                    </a:cubicBezTo>
                    <a:cubicBezTo>
                      <a:pt x="592" y="1510"/>
                      <a:pt x="570" y="1499"/>
                      <a:pt x="548" y="1477"/>
                    </a:cubicBezTo>
                    <a:cubicBezTo>
                      <a:pt x="526" y="1466"/>
                      <a:pt x="504" y="1445"/>
                      <a:pt x="482" y="1423"/>
                    </a:cubicBezTo>
                    <a:cubicBezTo>
                      <a:pt x="482" y="1423"/>
                      <a:pt x="471" y="1401"/>
                      <a:pt x="460" y="1401"/>
                    </a:cubicBezTo>
                    <a:cubicBezTo>
                      <a:pt x="460" y="1390"/>
                      <a:pt x="438" y="1368"/>
                      <a:pt x="428" y="1357"/>
                    </a:cubicBezTo>
                    <a:cubicBezTo>
                      <a:pt x="417" y="1335"/>
                      <a:pt x="406" y="1335"/>
                      <a:pt x="406" y="1324"/>
                    </a:cubicBezTo>
                    <a:cubicBezTo>
                      <a:pt x="395" y="1302"/>
                      <a:pt x="351" y="1259"/>
                      <a:pt x="329" y="1215"/>
                    </a:cubicBezTo>
                    <a:cubicBezTo>
                      <a:pt x="307" y="1182"/>
                      <a:pt x="307" y="1160"/>
                      <a:pt x="285" y="1127"/>
                    </a:cubicBezTo>
                    <a:cubicBezTo>
                      <a:pt x="285" y="1106"/>
                      <a:pt x="274" y="1084"/>
                      <a:pt x="263" y="1062"/>
                    </a:cubicBezTo>
                    <a:cubicBezTo>
                      <a:pt x="263" y="1051"/>
                      <a:pt x="263" y="1040"/>
                      <a:pt x="253" y="1029"/>
                    </a:cubicBezTo>
                    <a:cubicBezTo>
                      <a:pt x="242" y="1007"/>
                      <a:pt x="231" y="996"/>
                      <a:pt x="220" y="985"/>
                    </a:cubicBezTo>
                    <a:cubicBezTo>
                      <a:pt x="209" y="963"/>
                      <a:pt x="209" y="941"/>
                      <a:pt x="198" y="920"/>
                    </a:cubicBezTo>
                    <a:lnTo>
                      <a:pt x="198" y="898"/>
                    </a:lnTo>
                    <a:cubicBezTo>
                      <a:pt x="198" y="898"/>
                      <a:pt x="198" y="898"/>
                      <a:pt x="198" y="887"/>
                    </a:cubicBezTo>
                    <a:cubicBezTo>
                      <a:pt x="165" y="843"/>
                      <a:pt x="143" y="777"/>
                      <a:pt x="132" y="723"/>
                    </a:cubicBezTo>
                    <a:cubicBezTo>
                      <a:pt x="132" y="679"/>
                      <a:pt x="132" y="635"/>
                      <a:pt x="121" y="602"/>
                    </a:cubicBezTo>
                    <a:cubicBezTo>
                      <a:pt x="110" y="591"/>
                      <a:pt x="99" y="581"/>
                      <a:pt x="88" y="559"/>
                    </a:cubicBezTo>
                    <a:lnTo>
                      <a:pt x="88" y="548"/>
                    </a:lnTo>
                    <a:cubicBezTo>
                      <a:pt x="88" y="537"/>
                      <a:pt x="88" y="537"/>
                      <a:pt x="88" y="526"/>
                    </a:cubicBezTo>
                    <a:cubicBezTo>
                      <a:pt x="88" y="504"/>
                      <a:pt x="88" y="482"/>
                      <a:pt x="88" y="460"/>
                    </a:cubicBezTo>
                    <a:cubicBezTo>
                      <a:pt x="99" y="438"/>
                      <a:pt x="99" y="416"/>
                      <a:pt x="110" y="395"/>
                    </a:cubicBezTo>
                    <a:cubicBezTo>
                      <a:pt x="110" y="384"/>
                      <a:pt x="121" y="384"/>
                      <a:pt x="132" y="373"/>
                    </a:cubicBezTo>
                    <a:cubicBezTo>
                      <a:pt x="143" y="362"/>
                      <a:pt x="154" y="340"/>
                      <a:pt x="154" y="318"/>
                    </a:cubicBezTo>
                    <a:cubicBezTo>
                      <a:pt x="165" y="296"/>
                      <a:pt x="165" y="274"/>
                      <a:pt x="176" y="241"/>
                    </a:cubicBezTo>
                    <a:cubicBezTo>
                      <a:pt x="176" y="187"/>
                      <a:pt x="187" y="143"/>
                      <a:pt x="198" y="88"/>
                    </a:cubicBezTo>
                    <a:cubicBezTo>
                      <a:pt x="207" y="52"/>
                      <a:pt x="238" y="31"/>
                      <a:pt x="274" y="31"/>
                    </a:cubicBezTo>
                    <a:cubicBezTo>
                      <a:pt x="281" y="31"/>
                      <a:pt x="289" y="32"/>
                      <a:pt x="296" y="34"/>
                    </a:cubicBezTo>
                    <a:cubicBezTo>
                      <a:pt x="329" y="34"/>
                      <a:pt x="362" y="45"/>
                      <a:pt x="395" y="56"/>
                    </a:cubicBezTo>
                    <a:cubicBezTo>
                      <a:pt x="406" y="56"/>
                      <a:pt x="417" y="66"/>
                      <a:pt x="438" y="66"/>
                    </a:cubicBezTo>
                    <a:cubicBezTo>
                      <a:pt x="438" y="66"/>
                      <a:pt x="460" y="77"/>
                      <a:pt x="471" y="88"/>
                    </a:cubicBezTo>
                    <a:cubicBezTo>
                      <a:pt x="471" y="88"/>
                      <a:pt x="493" y="88"/>
                      <a:pt x="504" y="99"/>
                    </a:cubicBezTo>
                    <a:cubicBezTo>
                      <a:pt x="515" y="110"/>
                      <a:pt x="548" y="132"/>
                      <a:pt x="570" y="143"/>
                    </a:cubicBezTo>
                    <a:cubicBezTo>
                      <a:pt x="592" y="154"/>
                      <a:pt x="592" y="165"/>
                      <a:pt x="603" y="165"/>
                    </a:cubicBezTo>
                    <a:cubicBezTo>
                      <a:pt x="646" y="198"/>
                      <a:pt x="679" y="231"/>
                      <a:pt x="712" y="274"/>
                    </a:cubicBezTo>
                    <a:cubicBezTo>
                      <a:pt x="721" y="274"/>
                      <a:pt x="729" y="288"/>
                      <a:pt x="738" y="288"/>
                    </a:cubicBezTo>
                    <a:cubicBezTo>
                      <a:pt x="740" y="288"/>
                      <a:pt x="743" y="287"/>
                      <a:pt x="745" y="285"/>
                    </a:cubicBezTo>
                    <a:cubicBezTo>
                      <a:pt x="756" y="274"/>
                      <a:pt x="723" y="231"/>
                      <a:pt x="701" y="209"/>
                    </a:cubicBezTo>
                    <a:cubicBezTo>
                      <a:pt x="679" y="187"/>
                      <a:pt x="657" y="176"/>
                      <a:pt x="635" y="154"/>
                    </a:cubicBezTo>
                    <a:cubicBezTo>
                      <a:pt x="624" y="132"/>
                      <a:pt x="592" y="110"/>
                      <a:pt x="559" y="99"/>
                    </a:cubicBezTo>
                    <a:cubicBezTo>
                      <a:pt x="515" y="66"/>
                      <a:pt x="471" y="45"/>
                      <a:pt x="428" y="23"/>
                    </a:cubicBezTo>
                    <a:cubicBezTo>
                      <a:pt x="373" y="12"/>
                      <a:pt x="318" y="1"/>
                      <a:pt x="2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31" name="Google Shape;2231;p15"/>
            <p:cNvSpPr/>
            <p:nvPr/>
          </p:nvSpPr>
          <p:spPr>
            <a:xfrm rot="10800000">
              <a:off x="1240325" y="1033113"/>
              <a:ext cx="25200" cy="21325"/>
            </a:xfrm>
            <a:custGeom>
              <a:avLst/>
              <a:gdLst/>
              <a:ahLst/>
              <a:cxnLst/>
              <a:rect l="l" t="t" r="r" b="b"/>
              <a:pathLst>
                <a:path w="1008" h="853" extrusionOk="0">
                  <a:moveTo>
                    <a:pt x="477" y="0"/>
                  </a:moveTo>
                  <a:cubicBezTo>
                    <a:pt x="304" y="0"/>
                    <a:pt x="131" y="103"/>
                    <a:pt x="66" y="297"/>
                  </a:cubicBezTo>
                  <a:cubicBezTo>
                    <a:pt x="0" y="516"/>
                    <a:pt x="121" y="756"/>
                    <a:pt x="339" y="833"/>
                  </a:cubicBezTo>
                  <a:cubicBezTo>
                    <a:pt x="383" y="846"/>
                    <a:pt x="427" y="852"/>
                    <a:pt x="469" y="852"/>
                  </a:cubicBezTo>
                  <a:cubicBezTo>
                    <a:pt x="773" y="852"/>
                    <a:pt x="1007" y="529"/>
                    <a:pt x="853" y="231"/>
                  </a:cubicBezTo>
                  <a:cubicBezTo>
                    <a:pt x="773" y="75"/>
                    <a:pt x="625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5"/>
            <p:cNvSpPr/>
            <p:nvPr/>
          </p:nvSpPr>
          <p:spPr>
            <a:xfrm rot="10800000">
              <a:off x="1306575" y="1312113"/>
              <a:ext cx="33875" cy="26375"/>
            </a:xfrm>
            <a:custGeom>
              <a:avLst/>
              <a:gdLst/>
              <a:ahLst/>
              <a:cxnLst/>
              <a:rect l="l" t="t" r="r" b="b"/>
              <a:pathLst>
                <a:path w="1355" h="1055" extrusionOk="0">
                  <a:moveTo>
                    <a:pt x="688" y="0"/>
                  </a:moveTo>
                  <a:cubicBezTo>
                    <a:pt x="591" y="0"/>
                    <a:pt x="492" y="28"/>
                    <a:pt x="405" y="87"/>
                  </a:cubicBezTo>
                  <a:cubicBezTo>
                    <a:pt x="0" y="339"/>
                    <a:pt x="110" y="940"/>
                    <a:pt x="569" y="1039"/>
                  </a:cubicBezTo>
                  <a:cubicBezTo>
                    <a:pt x="613" y="1049"/>
                    <a:pt x="655" y="1054"/>
                    <a:pt x="696" y="1054"/>
                  </a:cubicBezTo>
                  <a:cubicBezTo>
                    <a:pt x="1089" y="1054"/>
                    <a:pt x="1355" y="607"/>
                    <a:pt x="1127" y="240"/>
                  </a:cubicBezTo>
                  <a:cubicBezTo>
                    <a:pt x="1029" y="87"/>
                    <a:pt x="860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5"/>
            <p:cNvSpPr/>
            <p:nvPr/>
          </p:nvSpPr>
          <p:spPr>
            <a:xfrm rot="10800000">
              <a:off x="1570713" y="1192200"/>
              <a:ext cx="19825" cy="17500"/>
            </a:xfrm>
            <a:custGeom>
              <a:avLst/>
              <a:gdLst/>
              <a:ahLst/>
              <a:cxnLst/>
              <a:rect l="l" t="t" r="r" b="b"/>
              <a:pathLst>
                <a:path w="793" h="700" extrusionOk="0">
                  <a:moveTo>
                    <a:pt x="393" y="0"/>
                  </a:moveTo>
                  <a:cubicBezTo>
                    <a:pt x="281" y="0"/>
                    <a:pt x="168" y="52"/>
                    <a:pt x="99" y="164"/>
                  </a:cubicBezTo>
                  <a:cubicBezTo>
                    <a:pt x="0" y="328"/>
                    <a:pt x="44" y="536"/>
                    <a:pt x="208" y="645"/>
                  </a:cubicBezTo>
                  <a:cubicBezTo>
                    <a:pt x="268" y="683"/>
                    <a:pt x="333" y="700"/>
                    <a:pt x="395" y="700"/>
                  </a:cubicBezTo>
                  <a:cubicBezTo>
                    <a:pt x="604" y="700"/>
                    <a:pt x="792" y="509"/>
                    <a:pt x="733" y="273"/>
                  </a:cubicBezTo>
                  <a:cubicBezTo>
                    <a:pt x="695" y="97"/>
                    <a:pt x="545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5"/>
            <p:cNvSpPr/>
            <p:nvPr/>
          </p:nvSpPr>
          <p:spPr>
            <a:xfrm rot="10800000">
              <a:off x="1035175" y="945163"/>
              <a:ext cx="83200" cy="70250"/>
            </a:xfrm>
            <a:custGeom>
              <a:avLst/>
              <a:gdLst/>
              <a:ahLst/>
              <a:cxnLst/>
              <a:rect l="l" t="t" r="r" b="b"/>
              <a:pathLst>
                <a:path w="3328" h="2810" extrusionOk="0">
                  <a:moveTo>
                    <a:pt x="1459" y="1"/>
                  </a:moveTo>
                  <a:cubicBezTo>
                    <a:pt x="710" y="1"/>
                    <a:pt x="0" y="604"/>
                    <a:pt x="46" y="1474"/>
                  </a:cubicBezTo>
                  <a:cubicBezTo>
                    <a:pt x="88" y="2230"/>
                    <a:pt x="701" y="2810"/>
                    <a:pt x="1450" y="2810"/>
                  </a:cubicBezTo>
                  <a:cubicBezTo>
                    <a:pt x="1470" y="2810"/>
                    <a:pt x="1491" y="2809"/>
                    <a:pt x="1511" y="2808"/>
                  </a:cubicBezTo>
                  <a:cubicBezTo>
                    <a:pt x="2769" y="2754"/>
                    <a:pt x="3327" y="1211"/>
                    <a:pt x="2397" y="369"/>
                  </a:cubicBezTo>
                  <a:cubicBezTo>
                    <a:pt x="2116" y="114"/>
                    <a:pt x="1784" y="1"/>
                    <a:pt x="1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5"/>
            <p:cNvSpPr/>
            <p:nvPr/>
          </p:nvSpPr>
          <p:spPr>
            <a:xfrm rot="10800000">
              <a:off x="1521200" y="273313"/>
              <a:ext cx="75575" cy="63750"/>
            </a:xfrm>
            <a:custGeom>
              <a:avLst/>
              <a:gdLst/>
              <a:ahLst/>
              <a:cxnLst/>
              <a:rect l="l" t="t" r="r" b="b"/>
              <a:pathLst>
                <a:path w="3023" h="2550" extrusionOk="0">
                  <a:moveTo>
                    <a:pt x="1600" y="0"/>
                  </a:moveTo>
                  <a:cubicBezTo>
                    <a:pt x="1173" y="0"/>
                    <a:pt x="744" y="209"/>
                    <a:pt x="496" y="651"/>
                  </a:cubicBezTo>
                  <a:cubicBezTo>
                    <a:pt x="0" y="1527"/>
                    <a:pt x="663" y="2549"/>
                    <a:pt x="1586" y="2549"/>
                  </a:cubicBezTo>
                  <a:cubicBezTo>
                    <a:pt x="1700" y="2549"/>
                    <a:pt x="1819" y="2534"/>
                    <a:pt x="1940" y="2500"/>
                  </a:cubicBezTo>
                  <a:cubicBezTo>
                    <a:pt x="2618" y="2314"/>
                    <a:pt x="3023" y="1614"/>
                    <a:pt x="2837" y="936"/>
                  </a:cubicBezTo>
                  <a:cubicBezTo>
                    <a:pt x="2667" y="328"/>
                    <a:pt x="2135" y="0"/>
                    <a:pt x="1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36" name="Google Shape;2236;p15"/>
            <p:cNvGrpSpPr/>
            <p:nvPr/>
          </p:nvGrpSpPr>
          <p:grpSpPr>
            <a:xfrm rot="10800000" flipH="1">
              <a:off x="1409300" y="734975"/>
              <a:ext cx="33675" cy="35675"/>
              <a:chOff x="4304250" y="4768863"/>
              <a:chExt cx="33675" cy="35675"/>
            </a:xfrm>
          </p:grpSpPr>
          <p:sp>
            <p:nvSpPr>
              <p:cNvPr id="2237" name="Google Shape;2237;p15"/>
              <p:cNvSpPr/>
              <p:nvPr/>
            </p:nvSpPr>
            <p:spPr>
              <a:xfrm>
                <a:off x="4321750" y="4770213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2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ubicBezTo>
                      <a:pt x="1" y="12"/>
                      <a:pt x="1" y="12"/>
                      <a:pt x="1" y="1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15"/>
              <p:cNvSpPr/>
              <p:nvPr/>
            </p:nvSpPr>
            <p:spPr>
              <a:xfrm>
                <a:off x="4304250" y="4768863"/>
                <a:ext cx="33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427" extrusionOk="0">
                    <a:moveTo>
                      <a:pt x="690" y="120"/>
                    </a:moveTo>
                    <a:cubicBezTo>
                      <a:pt x="690" y="131"/>
                      <a:pt x="701" y="153"/>
                      <a:pt x="712" y="164"/>
                    </a:cubicBezTo>
                    <a:cubicBezTo>
                      <a:pt x="734" y="175"/>
                      <a:pt x="745" y="186"/>
                      <a:pt x="756" y="197"/>
                    </a:cubicBezTo>
                    <a:cubicBezTo>
                      <a:pt x="766" y="208"/>
                      <a:pt x="788" y="219"/>
                      <a:pt x="799" y="230"/>
                    </a:cubicBezTo>
                    <a:cubicBezTo>
                      <a:pt x="810" y="241"/>
                      <a:pt x="843" y="274"/>
                      <a:pt x="865" y="295"/>
                    </a:cubicBezTo>
                    <a:cubicBezTo>
                      <a:pt x="887" y="317"/>
                      <a:pt x="909" y="339"/>
                      <a:pt x="931" y="361"/>
                    </a:cubicBezTo>
                    <a:lnTo>
                      <a:pt x="952" y="361"/>
                    </a:lnTo>
                    <a:lnTo>
                      <a:pt x="963" y="383"/>
                    </a:lnTo>
                    <a:cubicBezTo>
                      <a:pt x="985" y="394"/>
                      <a:pt x="1007" y="416"/>
                      <a:pt x="1018" y="438"/>
                    </a:cubicBezTo>
                    <a:cubicBezTo>
                      <a:pt x="1040" y="460"/>
                      <a:pt x="1040" y="481"/>
                      <a:pt x="1051" y="492"/>
                    </a:cubicBezTo>
                    <a:cubicBezTo>
                      <a:pt x="1062" y="503"/>
                      <a:pt x="1051" y="503"/>
                      <a:pt x="1051" y="514"/>
                    </a:cubicBezTo>
                    <a:cubicBezTo>
                      <a:pt x="1073" y="536"/>
                      <a:pt x="1073" y="547"/>
                      <a:pt x="1084" y="569"/>
                    </a:cubicBezTo>
                    <a:lnTo>
                      <a:pt x="1084" y="580"/>
                    </a:lnTo>
                    <a:cubicBezTo>
                      <a:pt x="1106" y="613"/>
                      <a:pt x="1127" y="645"/>
                      <a:pt x="1138" y="678"/>
                    </a:cubicBezTo>
                    <a:cubicBezTo>
                      <a:pt x="1149" y="711"/>
                      <a:pt x="1160" y="733"/>
                      <a:pt x="1171" y="755"/>
                    </a:cubicBezTo>
                    <a:cubicBezTo>
                      <a:pt x="1171" y="766"/>
                      <a:pt x="1193" y="810"/>
                      <a:pt x="1193" y="820"/>
                    </a:cubicBezTo>
                    <a:cubicBezTo>
                      <a:pt x="1204" y="853"/>
                      <a:pt x="1204" y="875"/>
                      <a:pt x="1215" y="908"/>
                    </a:cubicBezTo>
                    <a:cubicBezTo>
                      <a:pt x="1215" y="919"/>
                      <a:pt x="1215" y="941"/>
                      <a:pt x="1215" y="963"/>
                    </a:cubicBezTo>
                    <a:cubicBezTo>
                      <a:pt x="1215" y="995"/>
                      <a:pt x="1204" y="1050"/>
                      <a:pt x="1193" y="1094"/>
                    </a:cubicBezTo>
                    <a:cubicBezTo>
                      <a:pt x="1193" y="1105"/>
                      <a:pt x="1182" y="1116"/>
                      <a:pt x="1182" y="1127"/>
                    </a:cubicBezTo>
                    <a:lnTo>
                      <a:pt x="1171" y="1160"/>
                    </a:lnTo>
                    <a:cubicBezTo>
                      <a:pt x="1121" y="1240"/>
                      <a:pt x="1034" y="1292"/>
                      <a:pt x="936" y="1292"/>
                    </a:cubicBezTo>
                    <a:cubicBezTo>
                      <a:pt x="927" y="1292"/>
                      <a:pt x="918" y="1292"/>
                      <a:pt x="909" y="1291"/>
                    </a:cubicBezTo>
                    <a:cubicBezTo>
                      <a:pt x="876" y="1291"/>
                      <a:pt x="832" y="1291"/>
                      <a:pt x="788" y="1269"/>
                    </a:cubicBezTo>
                    <a:cubicBezTo>
                      <a:pt x="723" y="1247"/>
                      <a:pt x="646" y="1225"/>
                      <a:pt x="591" y="1181"/>
                    </a:cubicBezTo>
                    <a:cubicBezTo>
                      <a:pt x="559" y="1170"/>
                      <a:pt x="526" y="1149"/>
                      <a:pt x="493" y="1127"/>
                    </a:cubicBezTo>
                    <a:lnTo>
                      <a:pt x="438" y="1072"/>
                    </a:lnTo>
                    <a:cubicBezTo>
                      <a:pt x="406" y="1039"/>
                      <a:pt x="395" y="1028"/>
                      <a:pt x="362" y="1006"/>
                    </a:cubicBezTo>
                    <a:cubicBezTo>
                      <a:pt x="296" y="941"/>
                      <a:pt x="241" y="875"/>
                      <a:pt x="187" y="810"/>
                    </a:cubicBezTo>
                    <a:cubicBezTo>
                      <a:pt x="187" y="810"/>
                      <a:pt x="176" y="777"/>
                      <a:pt x="176" y="755"/>
                    </a:cubicBezTo>
                    <a:cubicBezTo>
                      <a:pt x="165" y="722"/>
                      <a:pt x="165" y="700"/>
                      <a:pt x="154" y="667"/>
                    </a:cubicBezTo>
                    <a:cubicBezTo>
                      <a:pt x="143" y="635"/>
                      <a:pt x="132" y="613"/>
                      <a:pt x="143" y="580"/>
                    </a:cubicBezTo>
                    <a:cubicBezTo>
                      <a:pt x="143" y="525"/>
                      <a:pt x="165" y="481"/>
                      <a:pt x="187" y="438"/>
                    </a:cubicBezTo>
                    <a:cubicBezTo>
                      <a:pt x="231" y="361"/>
                      <a:pt x="296" y="306"/>
                      <a:pt x="362" y="263"/>
                    </a:cubicBezTo>
                    <a:cubicBezTo>
                      <a:pt x="384" y="252"/>
                      <a:pt x="416" y="241"/>
                      <a:pt x="438" y="230"/>
                    </a:cubicBezTo>
                    <a:cubicBezTo>
                      <a:pt x="493" y="197"/>
                      <a:pt x="548" y="175"/>
                      <a:pt x="613" y="164"/>
                    </a:cubicBezTo>
                    <a:cubicBezTo>
                      <a:pt x="646" y="153"/>
                      <a:pt x="668" y="142"/>
                      <a:pt x="690" y="120"/>
                    </a:cubicBezTo>
                    <a:close/>
                    <a:moveTo>
                      <a:pt x="613" y="0"/>
                    </a:moveTo>
                    <a:cubicBezTo>
                      <a:pt x="570" y="22"/>
                      <a:pt x="537" y="33"/>
                      <a:pt x="493" y="55"/>
                    </a:cubicBezTo>
                    <a:cubicBezTo>
                      <a:pt x="438" y="66"/>
                      <a:pt x="395" y="88"/>
                      <a:pt x="351" y="120"/>
                    </a:cubicBezTo>
                    <a:cubicBezTo>
                      <a:pt x="318" y="131"/>
                      <a:pt x="296" y="164"/>
                      <a:pt x="263" y="186"/>
                    </a:cubicBezTo>
                    <a:cubicBezTo>
                      <a:pt x="231" y="197"/>
                      <a:pt x="209" y="241"/>
                      <a:pt x="165" y="263"/>
                    </a:cubicBezTo>
                    <a:cubicBezTo>
                      <a:pt x="121" y="306"/>
                      <a:pt x="77" y="361"/>
                      <a:pt x="56" y="427"/>
                    </a:cubicBezTo>
                    <a:cubicBezTo>
                      <a:pt x="1" y="569"/>
                      <a:pt x="1" y="722"/>
                      <a:pt x="66" y="864"/>
                    </a:cubicBezTo>
                    <a:cubicBezTo>
                      <a:pt x="77" y="886"/>
                      <a:pt x="99" y="908"/>
                      <a:pt x="110" y="930"/>
                    </a:cubicBezTo>
                    <a:cubicBezTo>
                      <a:pt x="132" y="941"/>
                      <a:pt x="143" y="963"/>
                      <a:pt x="154" y="974"/>
                    </a:cubicBezTo>
                    <a:cubicBezTo>
                      <a:pt x="187" y="1006"/>
                      <a:pt x="209" y="1039"/>
                      <a:pt x="241" y="1072"/>
                    </a:cubicBezTo>
                    <a:cubicBezTo>
                      <a:pt x="406" y="1247"/>
                      <a:pt x="613" y="1378"/>
                      <a:pt x="854" y="1422"/>
                    </a:cubicBezTo>
                    <a:cubicBezTo>
                      <a:pt x="870" y="1425"/>
                      <a:pt x="887" y="1427"/>
                      <a:pt x="905" y="1427"/>
                    </a:cubicBezTo>
                    <a:cubicBezTo>
                      <a:pt x="947" y="1427"/>
                      <a:pt x="993" y="1419"/>
                      <a:pt x="1040" y="1411"/>
                    </a:cubicBezTo>
                    <a:cubicBezTo>
                      <a:pt x="1116" y="1389"/>
                      <a:pt x="1193" y="1345"/>
                      <a:pt x="1248" y="1280"/>
                    </a:cubicBezTo>
                    <a:lnTo>
                      <a:pt x="1259" y="1269"/>
                    </a:lnTo>
                    <a:cubicBezTo>
                      <a:pt x="1281" y="1236"/>
                      <a:pt x="1302" y="1192"/>
                      <a:pt x="1313" y="1149"/>
                    </a:cubicBezTo>
                    <a:cubicBezTo>
                      <a:pt x="1335" y="1072"/>
                      <a:pt x="1346" y="995"/>
                      <a:pt x="1346" y="908"/>
                    </a:cubicBezTo>
                    <a:cubicBezTo>
                      <a:pt x="1335" y="820"/>
                      <a:pt x="1313" y="733"/>
                      <a:pt x="1270" y="656"/>
                    </a:cubicBezTo>
                    <a:cubicBezTo>
                      <a:pt x="1204" y="503"/>
                      <a:pt x="1116" y="372"/>
                      <a:pt x="1018" y="252"/>
                    </a:cubicBezTo>
                    <a:cubicBezTo>
                      <a:pt x="963" y="175"/>
                      <a:pt x="898" y="110"/>
                      <a:pt x="832" y="55"/>
                    </a:cubicBezTo>
                    <a:cubicBezTo>
                      <a:pt x="821" y="33"/>
                      <a:pt x="799" y="22"/>
                      <a:pt x="777" y="22"/>
                    </a:cubicBezTo>
                    <a:cubicBezTo>
                      <a:pt x="756" y="22"/>
                      <a:pt x="745" y="11"/>
                      <a:pt x="745" y="11"/>
                    </a:cubicBezTo>
                    <a:cubicBezTo>
                      <a:pt x="734" y="11"/>
                      <a:pt x="723" y="22"/>
                      <a:pt x="712" y="44"/>
                    </a:cubicBezTo>
                    <a:cubicBezTo>
                      <a:pt x="712" y="44"/>
                      <a:pt x="712" y="55"/>
                      <a:pt x="712" y="55"/>
                    </a:cubicBezTo>
                    <a:lnTo>
                      <a:pt x="712" y="66"/>
                    </a:lnTo>
                    <a:cubicBezTo>
                      <a:pt x="701" y="22"/>
                      <a:pt x="657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15"/>
              <p:cNvSpPr/>
              <p:nvPr/>
            </p:nvSpPr>
            <p:spPr>
              <a:xfrm>
                <a:off x="4313000" y="4776863"/>
                <a:ext cx="17525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731" extrusionOk="0">
                    <a:moveTo>
                      <a:pt x="444" y="0"/>
                    </a:moveTo>
                    <a:cubicBezTo>
                      <a:pt x="419" y="0"/>
                      <a:pt x="395" y="3"/>
                      <a:pt x="373" y="8"/>
                    </a:cubicBezTo>
                    <a:cubicBezTo>
                      <a:pt x="340" y="8"/>
                      <a:pt x="318" y="8"/>
                      <a:pt x="285" y="19"/>
                    </a:cubicBezTo>
                    <a:cubicBezTo>
                      <a:pt x="285" y="30"/>
                      <a:pt x="274" y="41"/>
                      <a:pt x="263" y="41"/>
                    </a:cubicBezTo>
                    <a:lnTo>
                      <a:pt x="252" y="41"/>
                    </a:lnTo>
                    <a:cubicBezTo>
                      <a:pt x="252" y="41"/>
                      <a:pt x="209" y="63"/>
                      <a:pt x="198" y="74"/>
                    </a:cubicBezTo>
                    <a:lnTo>
                      <a:pt x="154" y="118"/>
                    </a:lnTo>
                    <a:lnTo>
                      <a:pt x="132" y="118"/>
                    </a:lnTo>
                    <a:cubicBezTo>
                      <a:pt x="121" y="129"/>
                      <a:pt x="110" y="140"/>
                      <a:pt x="110" y="150"/>
                    </a:cubicBezTo>
                    <a:cubicBezTo>
                      <a:pt x="99" y="161"/>
                      <a:pt x="88" y="183"/>
                      <a:pt x="77" y="194"/>
                    </a:cubicBezTo>
                    <a:cubicBezTo>
                      <a:pt x="56" y="227"/>
                      <a:pt x="45" y="260"/>
                      <a:pt x="23" y="293"/>
                    </a:cubicBezTo>
                    <a:cubicBezTo>
                      <a:pt x="12" y="325"/>
                      <a:pt x="1" y="347"/>
                      <a:pt x="1" y="380"/>
                    </a:cubicBezTo>
                    <a:lnTo>
                      <a:pt x="1" y="468"/>
                    </a:lnTo>
                    <a:cubicBezTo>
                      <a:pt x="1" y="468"/>
                      <a:pt x="1" y="479"/>
                      <a:pt x="1" y="490"/>
                    </a:cubicBezTo>
                    <a:cubicBezTo>
                      <a:pt x="1" y="500"/>
                      <a:pt x="1" y="511"/>
                      <a:pt x="1" y="522"/>
                    </a:cubicBezTo>
                    <a:lnTo>
                      <a:pt x="12" y="544"/>
                    </a:lnTo>
                    <a:cubicBezTo>
                      <a:pt x="12" y="555"/>
                      <a:pt x="23" y="577"/>
                      <a:pt x="34" y="588"/>
                    </a:cubicBezTo>
                    <a:lnTo>
                      <a:pt x="56" y="621"/>
                    </a:lnTo>
                    <a:cubicBezTo>
                      <a:pt x="66" y="654"/>
                      <a:pt x="77" y="675"/>
                      <a:pt x="88" y="708"/>
                    </a:cubicBezTo>
                    <a:cubicBezTo>
                      <a:pt x="99" y="708"/>
                      <a:pt x="99" y="730"/>
                      <a:pt x="110" y="730"/>
                    </a:cubicBezTo>
                    <a:cubicBezTo>
                      <a:pt x="121" y="719"/>
                      <a:pt x="110" y="697"/>
                      <a:pt x="99" y="675"/>
                    </a:cubicBezTo>
                    <a:cubicBezTo>
                      <a:pt x="88" y="654"/>
                      <a:pt x="77" y="632"/>
                      <a:pt x="66" y="621"/>
                    </a:cubicBezTo>
                    <a:cubicBezTo>
                      <a:pt x="66" y="599"/>
                      <a:pt x="56" y="577"/>
                      <a:pt x="45" y="566"/>
                    </a:cubicBezTo>
                    <a:cubicBezTo>
                      <a:pt x="34" y="533"/>
                      <a:pt x="23" y="500"/>
                      <a:pt x="12" y="468"/>
                    </a:cubicBezTo>
                    <a:cubicBezTo>
                      <a:pt x="12" y="435"/>
                      <a:pt x="12" y="402"/>
                      <a:pt x="12" y="380"/>
                    </a:cubicBezTo>
                    <a:cubicBezTo>
                      <a:pt x="23" y="369"/>
                      <a:pt x="23" y="358"/>
                      <a:pt x="23" y="347"/>
                    </a:cubicBezTo>
                    <a:cubicBezTo>
                      <a:pt x="34" y="336"/>
                      <a:pt x="45" y="315"/>
                      <a:pt x="56" y="304"/>
                    </a:cubicBezTo>
                    <a:lnTo>
                      <a:pt x="66" y="282"/>
                    </a:lnTo>
                    <a:cubicBezTo>
                      <a:pt x="77" y="271"/>
                      <a:pt x="77" y="249"/>
                      <a:pt x="88" y="238"/>
                    </a:cubicBezTo>
                    <a:cubicBezTo>
                      <a:pt x="99" y="227"/>
                      <a:pt x="110" y="205"/>
                      <a:pt x="121" y="194"/>
                    </a:cubicBezTo>
                    <a:cubicBezTo>
                      <a:pt x="143" y="172"/>
                      <a:pt x="154" y="161"/>
                      <a:pt x="176" y="140"/>
                    </a:cubicBezTo>
                    <a:lnTo>
                      <a:pt x="187" y="140"/>
                    </a:lnTo>
                    <a:lnTo>
                      <a:pt x="198" y="129"/>
                    </a:lnTo>
                    <a:lnTo>
                      <a:pt x="220" y="118"/>
                    </a:lnTo>
                    <a:cubicBezTo>
                      <a:pt x="241" y="96"/>
                      <a:pt x="263" y="85"/>
                      <a:pt x="274" y="85"/>
                    </a:cubicBezTo>
                    <a:lnTo>
                      <a:pt x="318" y="74"/>
                    </a:lnTo>
                    <a:lnTo>
                      <a:pt x="340" y="63"/>
                    </a:lnTo>
                    <a:lnTo>
                      <a:pt x="373" y="52"/>
                    </a:lnTo>
                    <a:cubicBezTo>
                      <a:pt x="395" y="41"/>
                      <a:pt x="406" y="41"/>
                      <a:pt x="416" y="41"/>
                    </a:cubicBezTo>
                    <a:lnTo>
                      <a:pt x="460" y="41"/>
                    </a:lnTo>
                    <a:lnTo>
                      <a:pt x="504" y="52"/>
                    </a:lnTo>
                    <a:cubicBezTo>
                      <a:pt x="515" y="52"/>
                      <a:pt x="526" y="63"/>
                      <a:pt x="537" y="63"/>
                    </a:cubicBezTo>
                    <a:lnTo>
                      <a:pt x="559" y="74"/>
                    </a:lnTo>
                    <a:cubicBezTo>
                      <a:pt x="570" y="85"/>
                      <a:pt x="570" y="85"/>
                      <a:pt x="581" y="96"/>
                    </a:cubicBezTo>
                    <a:lnTo>
                      <a:pt x="591" y="107"/>
                    </a:lnTo>
                    <a:cubicBezTo>
                      <a:pt x="613" y="118"/>
                      <a:pt x="624" y="140"/>
                      <a:pt x="635" y="150"/>
                    </a:cubicBezTo>
                    <a:cubicBezTo>
                      <a:pt x="646" y="172"/>
                      <a:pt x="646" y="194"/>
                      <a:pt x="657" y="227"/>
                    </a:cubicBezTo>
                    <a:lnTo>
                      <a:pt x="679" y="238"/>
                    </a:lnTo>
                    <a:cubicBezTo>
                      <a:pt x="679" y="232"/>
                      <a:pt x="682" y="232"/>
                      <a:pt x="684" y="232"/>
                    </a:cubicBezTo>
                    <a:cubicBezTo>
                      <a:pt x="687" y="232"/>
                      <a:pt x="690" y="232"/>
                      <a:pt x="690" y="227"/>
                    </a:cubicBezTo>
                    <a:lnTo>
                      <a:pt x="701" y="227"/>
                    </a:lnTo>
                    <a:cubicBezTo>
                      <a:pt x="701" y="216"/>
                      <a:pt x="701" y="216"/>
                      <a:pt x="701" y="216"/>
                    </a:cubicBezTo>
                    <a:lnTo>
                      <a:pt x="701" y="205"/>
                    </a:lnTo>
                    <a:lnTo>
                      <a:pt x="701" y="183"/>
                    </a:lnTo>
                    <a:cubicBezTo>
                      <a:pt x="701" y="172"/>
                      <a:pt x="690" y="150"/>
                      <a:pt x="668" y="129"/>
                    </a:cubicBezTo>
                    <a:cubicBezTo>
                      <a:pt x="657" y="107"/>
                      <a:pt x="635" y="96"/>
                      <a:pt x="613" y="74"/>
                    </a:cubicBezTo>
                    <a:lnTo>
                      <a:pt x="602" y="63"/>
                    </a:lnTo>
                    <a:lnTo>
                      <a:pt x="581" y="63"/>
                    </a:lnTo>
                    <a:lnTo>
                      <a:pt x="570" y="52"/>
                    </a:lnTo>
                    <a:lnTo>
                      <a:pt x="526" y="19"/>
                    </a:lnTo>
                    <a:cubicBezTo>
                      <a:pt x="526" y="19"/>
                      <a:pt x="515" y="19"/>
                      <a:pt x="515" y="8"/>
                    </a:cubicBezTo>
                    <a:cubicBezTo>
                      <a:pt x="493" y="3"/>
                      <a:pt x="468" y="0"/>
                      <a:pt x="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0" name="Google Shape;2240;p15"/>
            <p:cNvGrpSpPr/>
            <p:nvPr/>
          </p:nvGrpSpPr>
          <p:grpSpPr>
            <a:xfrm rot="10800000" flipH="1">
              <a:off x="1605813" y="1766350"/>
              <a:ext cx="123900" cy="117750"/>
              <a:chOff x="4877375" y="4089763"/>
              <a:chExt cx="123900" cy="117750"/>
            </a:xfrm>
          </p:grpSpPr>
          <p:sp>
            <p:nvSpPr>
              <p:cNvPr id="2241" name="Google Shape;2241;p15"/>
              <p:cNvSpPr/>
              <p:nvPr/>
            </p:nvSpPr>
            <p:spPr>
              <a:xfrm>
                <a:off x="4894050" y="4101963"/>
                <a:ext cx="575" cy="825"/>
              </a:xfrm>
              <a:custGeom>
                <a:avLst/>
                <a:gdLst/>
                <a:ahLst/>
                <a:cxnLst/>
                <a:rect l="l" t="t" r="r" b="b"/>
                <a:pathLst>
                  <a:path w="23" h="33" extrusionOk="0">
                    <a:moveTo>
                      <a:pt x="1" y="0"/>
                    </a:moveTo>
                    <a:cubicBezTo>
                      <a:pt x="1" y="0"/>
                      <a:pt x="12" y="11"/>
                      <a:pt x="12" y="11"/>
                    </a:cubicBezTo>
                    <a:lnTo>
                      <a:pt x="23" y="33"/>
                    </a:lnTo>
                    <a:cubicBezTo>
                      <a:pt x="23" y="22"/>
                      <a:pt x="12" y="1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15"/>
              <p:cNvSpPr/>
              <p:nvPr/>
            </p:nvSpPr>
            <p:spPr>
              <a:xfrm>
                <a:off x="4896525" y="4109338"/>
                <a:ext cx="76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07" h="395" extrusionOk="0">
                    <a:moveTo>
                      <a:pt x="121" y="0"/>
                    </a:moveTo>
                    <a:cubicBezTo>
                      <a:pt x="121" y="66"/>
                      <a:pt x="110" y="132"/>
                      <a:pt x="88" y="208"/>
                    </a:cubicBezTo>
                    <a:cubicBezTo>
                      <a:pt x="55" y="274"/>
                      <a:pt x="22" y="328"/>
                      <a:pt x="0" y="394"/>
                    </a:cubicBezTo>
                    <a:cubicBezTo>
                      <a:pt x="33" y="339"/>
                      <a:pt x="77" y="274"/>
                      <a:pt x="121" y="219"/>
                    </a:cubicBezTo>
                    <a:cubicBezTo>
                      <a:pt x="175" y="143"/>
                      <a:pt x="241" y="77"/>
                      <a:pt x="306" y="22"/>
                    </a:cubicBezTo>
                    <a:cubicBezTo>
                      <a:pt x="300" y="19"/>
                      <a:pt x="293" y="18"/>
                      <a:pt x="285" y="18"/>
                    </a:cubicBezTo>
                    <a:cubicBezTo>
                      <a:pt x="266" y="18"/>
                      <a:pt x="245" y="25"/>
                      <a:pt x="230" y="33"/>
                    </a:cubicBezTo>
                    <a:cubicBezTo>
                      <a:pt x="186" y="33"/>
                      <a:pt x="142" y="22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15"/>
              <p:cNvSpPr/>
              <p:nvPr/>
            </p:nvSpPr>
            <p:spPr>
              <a:xfrm>
                <a:off x="4991125" y="4156088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1" y="12"/>
                      <a:pt x="11" y="12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15"/>
              <p:cNvSpPr/>
              <p:nvPr/>
            </p:nvSpPr>
            <p:spPr>
              <a:xfrm>
                <a:off x="4877375" y="4089763"/>
                <a:ext cx="123900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710" extrusionOk="0">
                    <a:moveTo>
                      <a:pt x="1794" y="488"/>
                    </a:moveTo>
                    <a:cubicBezTo>
                      <a:pt x="1882" y="510"/>
                      <a:pt x="1958" y="532"/>
                      <a:pt x="2035" y="554"/>
                    </a:cubicBezTo>
                    <a:cubicBezTo>
                      <a:pt x="2177" y="597"/>
                      <a:pt x="2319" y="652"/>
                      <a:pt x="2451" y="718"/>
                    </a:cubicBezTo>
                    <a:cubicBezTo>
                      <a:pt x="2483" y="740"/>
                      <a:pt x="2527" y="783"/>
                      <a:pt x="2571" y="805"/>
                    </a:cubicBezTo>
                    <a:cubicBezTo>
                      <a:pt x="2604" y="827"/>
                      <a:pt x="2637" y="838"/>
                      <a:pt x="2658" y="860"/>
                    </a:cubicBezTo>
                    <a:cubicBezTo>
                      <a:pt x="2691" y="882"/>
                      <a:pt x="2713" y="904"/>
                      <a:pt x="2735" y="926"/>
                    </a:cubicBezTo>
                    <a:cubicBezTo>
                      <a:pt x="2855" y="1013"/>
                      <a:pt x="2965" y="1122"/>
                      <a:pt x="3063" y="1232"/>
                    </a:cubicBezTo>
                    <a:cubicBezTo>
                      <a:pt x="3140" y="1330"/>
                      <a:pt x="3205" y="1451"/>
                      <a:pt x="3260" y="1571"/>
                    </a:cubicBezTo>
                    <a:cubicBezTo>
                      <a:pt x="3282" y="1593"/>
                      <a:pt x="3304" y="1615"/>
                      <a:pt x="3304" y="1626"/>
                    </a:cubicBezTo>
                    <a:lnTo>
                      <a:pt x="3544" y="1844"/>
                    </a:lnTo>
                    <a:cubicBezTo>
                      <a:pt x="3588" y="1899"/>
                      <a:pt x="3632" y="1965"/>
                      <a:pt x="3676" y="2019"/>
                    </a:cubicBezTo>
                    <a:cubicBezTo>
                      <a:pt x="3785" y="2151"/>
                      <a:pt x="3905" y="2271"/>
                      <a:pt x="4036" y="2380"/>
                    </a:cubicBezTo>
                    <a:lnTo>
                      <a:pt x="4157" y="2490"/>
                    </a:lnTo>
                    <a:lnTo>
                      <a:pt x="4168" y="2511"/>
                    </a:lnTo>
                    <a:cubicBezTo>
                      <a:pt x="4190" y="2533"/>
                      <a:pt x="4222" y="2566"/>
                      <a:pt x="4244" y="2588"/>
                    </a:cubicBezTo>
                    <a:lnTo>
                      <a:pt x="4310" y="2654"/>
                    </a:lnTo>
                    <a:lnTo>
                      <a:pt x="4244" y="2708"/>
                    </a:lnTo>
                    <a:lnTo>
                      <a:pt x="4211" y="2752"/>
                    </a:lnTo>
                    <a:cubicBezTo>
                      <a:pt x="4190" y="2774"/>
                      <a:pt x="4168" y="2796"/>
                      <a:pt x="4157" y="2829"/>
                    </a:cubicBezTo>
                    <a:cubicBezTo>
                      <a:pt x="4135" y="2861"/>
                      <a:pt x="4124" y="2905"/>
                      <a:pt x="4113" y="2938"/>
                    </a:cubicBezTo>
                    <a:lnTo>
                      <a:pt x="4058" y="3190"/>
                    </a:lnTo>
                    <a:lnTo>
                      <a:pt x="4026" y="3310"/>
                    </a:lnTo>
                    <a:lnTo>
                      <a:pt x="4026" y="3343"/>
                    </a:lnTo>
                    <a:lnTo>
                      <a:pt x="4026" y="3354"/>
                    </a:lnTo>
                    <a:cubicBezTo>
                      <a:pt x="4026" y="3365"/>
                      <a:pt x="4015" y="3376"/>
                      <a:pt x="4015" y="3386"/>
                    </a:cubicBezTo>
                    <a:cubicBezTo>
                      <a:pt x="4004" y="3397"/>
                      <a:pt x="3993" y="3408"/>
                      <a:pt x="3982" y="3408"/>
                    </a:cubicBezTo>
                    <a:lnTo>
                      <a:pt x="3949" y="3452"/>
                    </a:lnTo>
                    <a:cubicBezTo>
                      <a:pt x="3894" y="3496"/>
                      <a:pt x="3829" y="3551"/>
                      <a:pt x="3774" y="3583"/>
                    </a:cubicBezTo>
                    <a:cubicBezTo>
                      <a:pt x="3566" y="3736"/>
                      <a:pt x="3347" y="3857"/>
                      <a:pt x="3118" y="3955"/>
                    </a:cubicBezTo>
                    <a:cubicBezTo>
                      <a:pt x="3019" y="4010"/>
                      <a:pt x="2910" y="4054"/>
                      <a:pt x="2801" y="4065"/>
                    </a:cubicBezTo>
                    <a:cubicBezTo>
                      <a:pt x="2768" y="4070"/>
                      <a:pt x="2721" y="4070"/>
                      <a:pt x="2676" y="4070"/>
                    </a:cubicBezTo>
                    <a:cubicBezTo>
                      <a:pt x="2631" y="4070"/>
                      <a:pt x="2587" y="4070"/>
                      <a:pt x="2560" y="4076"/>
                    </a:cubicBezTo>
                    <a:cubicBezTo>
                      <a:pt x="2462" y="4086"/>
                      <a:pt x="2363" y="4086"/>
                      <a:pt x="2276" y="4086"/>
                    </a:cubicBezTo>
                    <a:cubicBezTo>
                      <a:pt x="2122" y="4076"/>
                      <a:pt x="1980" y="4032"/>
                      <a:pt x="1849" y="3977"/>
                    </a:cubicBezTo>
                    <a:cubicBezTo>
                      <a:pt x="1777" y="3997"/>
                      <a:pt x="1701" y="4013"/>
                      <a:pt x="1649" y="4013"/>
                    </a:cubicBezTo>
                    <a:cubicBezTo>
                      <a:pt x="1615" y="4013"/>
                      <a:pt x="1591" y="4006"/>
                      <a:pt x="1587" y="3988"/>
                    </a:cubicBezTo>
                    <a:cubicBezTo>
                      <a:pt x="1576" y="3933"/>
                      <a:pt x="1663" y="3944"/>
                      <a:pt x="1707" y="3911"/>
                    </a:cubicBezTo>
                    <a:cubicBezTo>
                      <a:pt x="1652" y="3879"/>
                      <a:pt x="1608" y="3846"/>
                      <a:pt x="1554" y="3813"/>
                    </a:cubicBezTo>
                    <a:cubicBezTo>
                      <a:pt x="1499" y="3769"/>
                      <a:pt x="1444" y="3726"/>
                      <a:pt x="1401" y="3660"/>
                    </a:cubicBezTo>
                    <a:cubicBezTo>
                      <a:pt x="1346" y="3572"/>
                      <a:pt x="1269" y="3496"/>
                      <a:pt x="1193" y="3419"/>
                    </a:cubicBezTo>
                    <a:cubicBezTo>
                      <a:pt x="1116" y="3354"/>
                      <a:pt x="1051" y="3277"/>
                      <a:pt x="1007" y="3179"/>
                    </a:cubicBezTo>
                    <a:cubicBezTo>
                      <a:pt x="985" y="3135"/>
                      <a:pt x="974" y="3102"/>
                      <a:pt x="941" y="3058"/>
                    </a:cubicBezTo>
                    <a:lnTo>
                      <a:pt x="897" y="2916"/>
                    </a:lnTo>
                    <a:cubicBezTo>
                      <a:pt x="854" y="2840"/>
                      <a:pt x="821" y="2752"/>
                      <a:pt x="788" y="2665"/>
                    </a:cubicBezTo>
                    <a:lnTo>
                      <a:pt x="788" y="2665"/>
                    </a:lnTo>
                    <a:cubicBezTo>
                      <a:pt x="788" y="2686"/>
                      <a:pt x="799" y="2708"/>
                      <a:pt x="810" y="2741"/>
                    </a:cubicBezTo>
                    <a:cubicBezTo>
                      <a:pt x="810" y="2785"/>
                      <a:pt x="799" y="2785"/>
                      <a:pt x="799" y="2840"/>
                    </a:cubicBezTo>
                    <a:cubicBezTo>
                      <a:pt x="755" y="2861"/>
                      <a:pt x="733" y="2894"/>
                      <a:pt x="712" y="2938"/>
                    </a:cubicBezTo>
                    <a:cubicBezTo>
                      <a:pt x="690" y="2938"/>
                      <a:pt x="668" y="2949"/>
                      <a:pt x="646" y="2960"/>
                    </a:cubicBezTo>
                    <a:cubicBezTo>
                      <a:pt x="646" y="3004"/>
                      <a:pt x="602" y="2960"/>
                      <a:pt x="602" y="3015"/>
                    </a:cubicBezTo>
                    <a:lnTo>
                      <a:pt x="504" y="2916"/>
                    </a:lnTo>
                    <a:cubicBezTo>
                      <a:pt x="482" y="2752"/>
                      <a:pt x="493" y="2588"/>
                      <a:pt x="515" y="2424"/>
                    </a:cubicBezTo>
                    <a:cubicBezTo>
                      <a:pt x="526" y="2282"/>
                      <a:pt x="515" y="2140"/>
                      <a:pt x="537" y="1997"/>
                    </a:cubicBezTo>
                    <a:cubicBezTo>
                      <a:pt x="537" y="1954"/>
                      <a:pt x="558" y="1910"/>
                      <a:pt x="569" y="1855"/>
                    </a:cubicBezTo>
                    <a:cubicBezTo>
                      <a:pt x="569" y="1811"/>
                      <a:pt x="580" y="1724"/>
                      <a:pt x="591" y="1647"/>
                    </a:cubicBezTo>
                    <a:cubicBezTo>
                      <a:pt x="602" y="1615"/>
                      <a:pt x="624" y="1571"/>
                      <a:pt x="635" y="1538"/>
                    </a:cubicBezTo>
                    <a:cubicBezTo>
                      <a:pt x="657" y="1429"/>
                      <a:pt x="701" y="1330"/>
                      <a:pt x="744" y="1243"/>
                    </a:cubicBezTo>
                    <a:cubicBezTo>
                      <a:pt x="755" y="1221"/>
                      <a:pt x="766" y="1199"/>
                      <a:pt x="777" y="1177"/>
                    </a:cubicBezTo>
                    <a:cubicBezTo>
                      <a:pt x="799" y="1111"/>
                      <a:pt x="832" y="1046"/>
                      <a:pt x="865" y="980"/>
                    </a:cubicBezTo>
                    <a:cubicBezTo>
                      <a:pt x="887" y="915"/>
                      <a:pt x="897" y="849"/>
                      <a:pt x="897" y="772"/>
                    </a:cubicBezTo>
                    <a:cubicBezTo>
                      <a:pt x="914" y="797"/>
                      <a:pt x="943" y="809"/>
                      <a:pt x="974" y="809"/>
                    </a:cubicBezTo>
                    <a:cubicBezTo>
                      <a:pt x="985" y="809"/>
                      <a:pt x="996" y="808"/>
                      <a:pt x="1007" y="805"/>
                    </a:cubicBezTo>
                    <a:cubicBezTo>
                      <a:pt x="1029" y="794"/>
                      <a:pt x="1062" y="794"/>
                      <a:pt x="1083" y="794"/>
                    </a:cubicBezTo>
                    <a:lnTo>
                      <a:pt x="1094" y="783"/>
                    </a:lnTo>
                    <a:cubicBezTo>
                      <a:pt x="1160" y="707"/>
                      <a:pt x="1237" y="641"/>
                      <a:pt x="1324" y="597"/>
                    </a:cubicBezTo>
                    <a:cubicBezTo>
                      <a:pt x="1401" y="565"/>
                      <a:pt x="1477" y="532"/>
                      <a:pt x="1554" y="521"/>
                    </a:cubicBezTo>
                    <a:cubicBezTo>
                      <a:pt x="1630" y="499"/>
                      <a:pt x="1718" y="488"/>
                      <a:pt x="1794" y="488"/>
                    </a:cubicBezTo>
                    <a:close/>
                    <a:moveTo>
                      <a:pt x="1240" y="0"/>
                    </a:moveTo>
                    <a:cubicBezTo>
                      <a:pt x="1140" y="0"/>
                      <a:pt x="1038" y="8"/>
                      <a:pt x="941" y="29"/>
                    </a:cubicBezTo>
                    <a:cubicBezTo>
                      <a:pt x="854" y="40"/>
                      <a:pt x="777" y="83"/>
                      <a:pt x="722" y="138"/>
                    </a:cubicBezTo>
                    <a:cubicBezTo>
                      <a:pt x="657" y="193"/>
                      <a:pt x="635" y="182"/>
                      <a:pt x="624" y="226"/>
                    </a:cubicBezTo>
                    <a:cubicBezTo>
                      <a:pt x="602" y="280"/>
                      <a:pt x="602" y="346"/>
                      <a:pt x="635" y="401"/>
                    </a:cubicBezTo>
                    <a:cubicBezTo>
                      <a:pt x="646" y="433"/>
                      <a:pt x="657" y="466"/>
                      <a:pt x="679" y="499"/>
                    </a:cubicBezTo>
                    <a:cubicBezTo>
                      <a:pt x="679" y="510"/>
                      <a:pt x="679" y="510"/>
                      <a:pt x="690" y="521"/>
                    </a:cubicBezTo>
                    <a:lnTo>
                      <a:pt x="679" y="510"/>
                    </a:lnTo>
                    <a:cubicBezTo>
                      <a:pt x="679" y="510"/>
                      <a:pt x="668" y="510"/>
                      <a:pt x="657" y="499"/>
                    </a:cubicBezTo>
                    <a:cubicBezTo>
                      <a:pt x="615" y="465"/>
                      <a:pt x="548" y="448"/>
                      <a:pt x="479" y="448"/>
                    </a:cubicBezTo>
                    <a:cubicBezTo>
                      <a:pt x="368" y="448"/>
                      <a:pt x="249" y="492"/>
                      <a:pt x="208" y="586"/>
                    </a:cubicBezTo>
                    <a:cubicBezTo>
                      <a:pt x="154" y="740"/>
                      <a:pt x="99" y="904"/>
                      <a:pt x="77" y="1068"/>
                    </a:cubicBezTo>
                    <a:cubicBezTo>
                      <a:pt x="33" y="1232"/>
                      <a:pt x="1" y="1407"/>
                      <a:pt x="1" y="1582"/>
                    </a:cubicBezTo>
                    <a:cubicBezTo>
                      <a:pt x="1" y="1713"/>
                      <a:pt x="55" y="1855"/>
                      <a:pt x="55" y="1976"/>
                    </a:cubicBezTo>
                    <a:cubicBezTo>
                      <a:pt x="55" y="2107"/>
                      <a:pt x="99" y="2249"/>
                      <a:pt x="99" y="2391"/>
                    </a:cubicBezTo>
                    <a:cubicBezTo>
                      <a:pt x="99" y="2501"/>
                      <a:pt x="121" y="2610"/>
                      <a:pt x="154" y="2708"/>
                    </a:cubicBezTo>
                    <a:cubicBezTo>
                      <a:pt x="187" y="2818"/>
                      <a:pt x="241" y="2916"/>
                      <a:pt x="285" y="3015"/>
                    </a:cubicBezTo>
                    <a:cubicBezTo>
                      <a:pt x="318" y="3135"/>
                      <a:pt x="362" y="3244"/>
                      <a:pt x="416" y="3354"/>
                    </a:cubicBezTo>
                    <a:lnTo>
                      <a:pt x="613" y="3682"/>
                    </a:lnTo>
                    <a:cubicBezTo>
                      <a:pt x="635" y="3736"/>
                      <a:pt x="679" y="3791"/>
                      <a:pt x="712" y="3846"/>
                    </a:cubicBezTo>
                    <a:cubicBezTo>
                      <a:pt x="755" y="3890"/>
                      <a:pt x="799" y="3944"/>
                      <a:pt x="843" y="3977"/>
                    </a:cubicBezTo>
                    <a:cubicBezTo>
                      <a:pt x="919" y="4076"/>
                      <a:pt x="1018" y="4174"/>
                      <a:pt x="1116" y="4251"/>
                    </a:cubicBezTo>
                    <a:cubicBezTo>
                      <a:pt x="1368" y="4469"/>
                      <a:pt x="1674" y="4600"/>
                      <a:pt x="2002" y="4666"/>
                    </a:cubicBezTo>
                    <a:cubicBezTo>
                      <a:pt x="2150" y="4695"/>
                      <a:pt x="2298" y="4709"/>
                      <a:pt x="2446" y="4709"/>
                    </a:cubicBezTo>
                    <a:cubicBezTo>
                      <a:pt x="2748" y="4709"/>
                      <a:pt x="3047" y="4649"/>
                      <a:pt x="3326" y="4524"/>
                    </a:cubicBezTo>
                    <a:cubicBezTo>
                      <a:pt x="3708" y="4360"/>
                      <a:pt x="4058" y="4119"/>
                      <a:pt x="4354" y="3835"/>
                    </a:cubicBezTo>
                    <a:lnTo>
                      <a:pt x="4518" y="3682"/>
                    </a:lnTo>
                    <a:cubicBezTo>
                      <a:pt x="4540" y="3649"/>
                      <a:pt x="4551" y="3605"/>
                      <a:pt x="4561" y="3572"/>
                    </a:cubicBezTo>
                    <a:lnTo>
                      <a:pt x="4583" y="3463"/>
                    </a:lnTo>
                    <a:lnTo>
                      <a:pt x="4660" y="3179"/>
                    </a:lnTo>
                    <a:cubicBezTo>
                      <a:pt x="4660" y="3168"/>
                      <a:pt x="4671" y="3146"/>
                      <a:pt x="4682" y="3135"/>
                    </a:cubicBezTo>
                    <a:cubicBezTo>
                      <a:pt x="4682" y="3124"/>
                      <a:pt x="4682" y="3113"/>
                      <a:pt x="4682" y="3102"/>
                    </a:cubicBezTo>
                    <a:lnTo>
                      <a:pt x="4868" y="2894"/>
                    </a:lnTo>
                    <a:cubicBezTo>
                      <a:pt x="4901" y="2851"/>
                      <a:pt x="4922" y="2807"/>
                      <a:pt x="4933" y="2752"/>
                    </a:cubicBezTo>
                    <a:cubicBezTo>
                      <a:pt x="4955" y="2686"/>
                      <a:pt x="4955" y="2621"/>
                      <a:pt x="4933" y="2544"/>
                    </a:cubicBezTo>
                    <a:cubicBezTo>
                      <a:pt x="4911" y="2468"/>
                      <a:pt x="4868" y="2391"/>
                      <a:pt x="4824" y="2315"/>
                    </a:cubicBezTo>
                    <a:lnTo>
                      <a:pt x="4791" y="2282"/>
                    </a:lnTo>
                    <a:cubicBezTo>
                      <a:pt x="4704" y="2183"/>
                      <a:pt x="4616" y="2085"/>
                      <a:pt x="4518" y="2008"/>
                    </a:cubicBezTo>
                    <a:cubicBezTo>
                      <a:pt x="4343" y="1833"/>
                      <a:pt x="4168" y="1658"/>
                      <a:pt x="4015" y="1472"/>
                    </a:cubicBezTo>
                    <a:cubicBezTo>
                      <a:pt x="3840" y="1254"/>
                      <a:pt x="3621" y="1057"/>
                      <a:pt x="3446" y="860"/>
                    </a:cubicBezTo>
                    <a:lnTo>
                      <a:pt x="3183" y="565"/>
                    </a:lnTo>
                    <a:lnTo>
                      <a:pt x="2997" y="357"/>
                    </a:lnTo>
                    <a:lnTo>
                      <a:pt x="2976" y="324"/>
                    </a:lnTo>
                    <a:cubicBezTo>
                      <a:pt x="2965" y="313"/>
                      <a:pt x="2943" y="313"/>
                      <a:pt x="2932" y="313"/>
                    </a:cubicBezTo>
                    <a:lnTo>
                      <a:pt x="2855" y="291"/>
                    </a:lnTo>
                    <a:lnTo>
                      <a:pt x="2724" y="258"/>
                    </a:lnTo>
                    <a:lnTo>
                      <a:pt x="2319" y="138"/>
                    </a:lnTo>
                    <a:cubicBezTo>
                      <a:pt x="2177" y="116"/>
                      <a:pt x="2035" y="94"/>
                      <a:pt x="1893" y="83"/>
                    </a:cubicBezTo>
                    <a:lnTo>
                      <a:pt x="1412" y="7"/>
                    </a:lnTo>
                    <a:cubicBezTo>
                      <a:pt x="1355" y="3"/>
                      <a:pt x="1298" y="0"/>
                      <a:pt x="12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15"/>
              <p:cNvSpPr/>
              <p:nvPr/>
            </p:nvSpPr>
            <p:spPr>
              <a:xfrm>
                <a:off x="4889400" y="4102113"/>
                <a:ext cx="71125" cy="87850"/>
              </a:xfrm>
              <a:custGeom>
                <a:avLst/>
                <a:gdLst/>
                <a:ahLst/>
                <a:cxnLst/>
                <a:rect l="l" t="t" r="r" b="b"/>
                <a:pathLst>
                  <a:path w="2845" h="3514" extrusionOk="0">
                    <a:moveTo>
                      <a:pt x="1241" y="1"/>
                    </a:moveTo>
                    <a:cubicBezTo>
                      <a:pt x="1184" y="1"/>
                      <a:pt x="1126" y="11"/>
                      <a:pt x="1062" y="27"/>
                    </a:cubicBezTo>
                    <a:cubicBezTo>
                      <a:pt x="985" y="38"/>
                      <a:pt x="909" y="71"/>
                      <a:pt x="843" y="103"/>
                    </a:cubicBezTo>
                    <a:cubicBezTo>
                      <a:pt x="756" y="158"/>
                      <a:pt x="679" y="224"/>
                      <a:pt x="602" y="289"/>
                    </a:cubicBezTo>
                    <a:lnTo>
                      <a:pt x="591" y="300"/>
                    </a:lnTo>
                    <a:cubicBezTo>
                      <a:pt x="526" y="366"/>
                      <a:pt x="460" y="432"/>
                      <a:pt x="406" y="508"/>
                    </a:cubicBezTo>
                    <a:cubicBezTo>
                      <a:pt x="362" y="563"/>
                      <a:pt x="329" y="617"/>
                      <a:pt x="285" y="683"/>
                    </a:cubicBezTo>
                    <a:cubicBezTo>
                      <a:pt x="274" y="705"/>
                      <a:pt x="263" y="727"/>
                      <a:pt x="252" y="749"/>
                    </a:cubicBezTo>
                    <a:cubicBezTo>
                      <a:pt x="209" y="847"/>
                      <a:pt x="165" y="946"/>
                      <a:pt x="143" y="1044"/>
                    </a:cubicBezTo>
                    <a:cubicBezTo>
                      <a:pt x="132" y="1088"/>
                      <a:pt x="110" y="1121"/>
                      <a:pt x="99" y="1164"/>
                    </a:cubicBezTo>
                    <a:cubicBezTo>
                      <a:pt x="88" y="1230"/>
                      <a:pt x="88" y="1296"/>
                      <a:pt x="77" y="1361"/>
                    </a:cubicBezTo>
                    <a:cubicBezTo>
                      <a:pt x="66" y="1438"/>
                      <a:pt x="56" y="1460"/>
                      <a:pt x="56" y="1514"/>
                    </a:cubicBezTo>
                    <a:cubicBezTo>
                      <a:pt x="34" y="1646"/>
                      <a:pt x="45" y="1799"/>
                      <a:pt x="34" y="1930"/>
                    </a:cubicBezTo>
                    <a:cubicBezTo>
                      <a:pt x="1" y="2094"/>
                      <a:pt x="1" y="2258"/>
                      <a:pt x="12" y="2433"/>
                    </a:cubicBezTo>
                    <a:lnTo>
                      <a:pt x="110" y="2532"/>
                    </a:lnTo>
                    <a:cubicBezTo>
                      <a:pt x="110" y="2477"/>
                      <a:pt x="154" y="2521"/>
                      <a:pt x="154" y="2477"/>
                    </a:cubicBezTo>
                    <a:cubicBezTo>
                      <a:pt x="176" y="2455"/>
                      <a:pt x="198" y="2455"/>
                      <a:pt x="220" y="2444"/>
                    </a:cubicBezTo>
                    <a:cubicBezTo>
                      <a:pt x="241" y="2400"/>
                      <a:pt x="274" y="2367"/>
                      <a:pt x="307" y="2346"/>
                    </a:cubicBezTo>
                    <a:cubicBezTo>
                      <a:pt x="307" y="2302"/>
                      <a:pt x="318" y="2291"/>
                      <a:pt x="318" y="2247"/>
                    </a:cubicBezTo>
                    <a:cubicBezTo>
                      <a:pt x="307" y="2225"/>
                      <a:pt x="296" y="2203"/>
                      <a:pt x="296" y="2171"/>
                    </a:cubicBezTo>
                    <a:cubicBezTo>
                      <a:pt x="285" y="2083"/>
                      <a:pt x="274" y="1996"/>
                      <a:pt x="274" y="1908"/>
                    </a:cubicBezTo>
                    <a:cubicBezTo>
                      <a:pt x="274" y="1744"/>
                      <a:pt x="252" y="1613"/>
                      <a:pt x="252" y="1482"/>
                    </a:cubicBezTo>
                    <a:cubicBezTo>
                      <a:pt x="252" y="1438"/>
                      <a:pt x="274" y="1394"/>
                      <a:pt x="285" y="1350"/>
                    </a:cubicBezTo>
                    <a:cubicBezTo>
                      <a:pt x="296" y="1296"/>
                      <a:pt x="285" y="1230"/>
                      <a:pt x="296" y="1164"/>
                    </a:cubicBezTo>
                    <a:cubicBezTo>
                      <a:pt x="318" y="1088"/>
                      <a:pt x="340" y="1000"/>
                      <a:pt x="373" y="924"/>
                    </a:cubicBezTo>
                    <a:cubicBezTo>
                      <a:pt x="395" y="902"/>
                      <a:pt x="416" y="880"/>
                      <a:pt x="427" y="858"/>
                    </a:cubicBezTo>
                    <a:cubicBezTo>
                      <a:pt x="427" y="847"/>
                      <a:pt x="427" y="836"/>
                      <a:pt x="427" y="825"/>
                    </a:cubicBezTo>
                    <a:cubicBezTo>
                      <a:pt x="427" y="803"/>
                      <a:pt x="438" y="803"/>
                      <a:pt x="449" y="792"/>
                    </a:cubicBezTo>
                    <a:cubicBezTo>
                      <a:pt x="537" y="585"/>
                      <a:pt x="701" y="410"/>
                      <a:pt x="909" y="311"/>
                    </a:cubicBezTo>
                    <a:cubicBezTo>
                      <a:pt x="1000" y="290"/>
                      <a:pt x="1092" y="278"/>
                      <a:pt x="1184" y="278"/>
                    </a:cubicBezTo>
                    <a:cubicBezTo>
                      <a:pt x="1234" y="278"/>
                      <a:pt x="1285" y="282"/>
                      <a:pt x="1335" y="289"/>
                    </a:cubicBezTo>
                    <a:cubicBezTo>
                      <a:pt x="1390" y="267"/>
                      <a:pt x="1434" y="267"/>
                      <a:pt x="1488" y="257"/>
                    </a:cubicBezTo>
                    <a:cubicBezTo>
                      <a:pt x="1510" y="257"/>
                      <a:pt x="1521" y="267"/>
                      <a:pt x="1543" y="278"/>
                    </a:cubicBezTo>
                    <a:lnTo>
                      <a:pt x="1565" y="278"/>
                    </a:lnTo>
                    <a:cubicBezTo>
                      <a:pt x="1696" y="311"/>
                      <a:pt x="1816" y="366"/>
                      <a:pt x="1915" y="442"/>
                    </a:cubicBezTo>
                    <a:cubicBezTo>
                      <a:pt x="2002" y="486"/>
                      <a:pt x="2090" y="541"/>
                      <a:pt x="2166" y="607"/>
                    </a:cubicBezTo>
                    <a:cubicBezTo>
                      <a:pt x="2188" y="639"/>
                      <a:pt x="2199" y="650"/>
                      <a:pt x="2221" y="683"/>
                    </a:cubicBezTo>
                    <a:cubicBezTo>
                      <a:pt x="2254" y="716"/>
                      <a:pt x="2352" y="803"/>
                      <a:pt x="2385" y="847"/>
                    </a:cubicBezTo>
                    <a:cubicBezTo>
                      <a:pt x="2462" y="902"/>
                      <a:pt x="2527" y="967"/>
                      <a:pt x="2582" y="1044"/>
                    </a:cubicBezTo>
                    <a:cubicBezTo>
                      <a:pt x="2637" y="1121"/>
                      <a:pt x="2670" y="1219"/>
                      <a:pt x="2680" y="1317"/>
                    </a:cubicBezTo>
                    <a:cubicBezTo>
                      <a:pt x="2691" y="1416"/>
                      <a:pt x="2680" y="1514"/>
                      <a:pt x="2659" y="1613"/>
                    </a:cubicBezTo>
                    <a:cubicBezTo>
                      <a:pt x="2626" y="1788"/>
                      <a:pt x="2571" y="1974"/>
                      <a:pt x="2516" y="2149"/>
                    </a:cubicBezTo>
                    <a:cubicBezTo>
                      <a:pt x="2495" y="2302"/>
                      <a:pt x="2462" y="2455"/>
                      <a:pt x="2407" y="2597"/>
                    </a:cubicBezTo>
                    <a:cubicBezTo>
                      <a:pt x="2396" y="2641"/>
                      <a:pt x="2374" y="2685"/>
                      <a:pt x="2363" y="2728"/>
                    </a:cubicBezTo>
                    <a:cubicBezTo>
                      <a:pt x="2330" y="2772"/>
                      <a:pt x="2309" y="2816"/>
                      <a:pt x="2276" y="2849"/>
                    </a:cubicBezTo>
                    <a:cubicBezTo>
                      <a:pt x="2254" y="2892"/>
                      <a:pt x="2221" y="2925"/>
                      <a:pt x="2188" y="2969"/>
                    </a:cubicBezTo>
                    <a:cubicBezTo>
                      <a:pt x="2112" y="3035"/>
                      <a:pt x="2024" y="3089"/>
                      <a:pt x="1926" y="3133"/>
                    </a:cubicBezTo>
                    <a:cubicBezTo>
                      <a:pt x="1871" y="3166"/>
                      <a:pt x="1827" y="3210"/>
                      <a:pt x="1773" y="3232"/>
                    </a:cubicBezTo>
                    <a:cubicBezTo>
                      <a:pt x="1598" y="3308"/>
                      <a:pt x="1412" y="3374"/>
                      <a:pt x="1226" y="3407"/>
                    </a:cubicBezTo>
                    <a:cubicBezTo>
                      <a:pt x="1226" y="3407"/>
                      <a:pt x="1226" y="3407"/>
                      <a:pt x="1215" y="3417"/>
                    </a:cubicBezTo>
                    <a:cubicBezTo>
                      <a:pt x="1171" y="3450"/>
                      <a:pt x="1084" y="3450"/>
                      <a:pt x="1095" y="3494"/>
                    </a:cubicBezTo>
                    <a:cubicBezTo>
                      <a:pt x="1104" y="3508"/>
                      <a:pt x="1130" y="3514"/>
                      <a:pt x="1167" y="3514"/>
                    </a:cubicBezTo>
                    <a:cubicBezTo>
                      <a:pt x="1217" y="3514"/>
                      <a:pt x="1287" y="3502"/>
                      <a:pt x="1357" y="3483"/>
                    </a:cubicBezTo>
                    <a:cubicBezTo>
                      <a:pt x="1390" y="3472"/>
                      <a:pt x="1412" y="3461"/>
                      <a:pt x="1445" y="3450"/>
                    </a:cubicBezTo>
                    <a:cubicBezTo>
                      <a:pt x="1554" y="3407"/>
                      <a:pt x="1663" y="3363"/>
                      <a:pt x="1762" y="3319"/>
                    </a:cubicBezTo>
                    <a:cubicBezTo>
                      <a:pt x="1893" y="3297"/>
                      <a:pt x="2013" y="3242"/>
                      <a:pt x="2112" y="3155"/>
                    </a:cubicBezTo>
                    <a:cubicBezTo>
                      <a:pt x="2276" y="3046"/>
                      <a:pt x="2407" y="2882"/>
                      <a:pt x="2484" y="2696"/>
                    </a:cubicBezTo>
                    <a:cubicBezTo>
                      <a:pt x="2549" y="2499"/>
                      <a:pt x="2604" y="2302"/>
                      <a:pt x="2637" y="2105"/>
                    </a:cubicBezTo>
                    <a:cubicBezTo>
                      <a:pt x="2648" y="2050"/>
                      <a:pt x="2691" y="1952"/>
                      <a:pt x="2702" y="1930"/>
                    </a:cubicBezTo>
                    <a:cubicBezTo>
                      <a:pt x="2713" y="1919"/>
                      <a:pt x="2702" y="1897"/>
                      <a:pt x="2702" y="1897"/>
                    </a:cubicBezTo>
                    <a:cubicBezTo>
                      <a:pt x="2735" y="1777"/>
                      <a:pt x="2790" y="1689"/>
                      <a:pt x="2801" y="1624"/>
                    </a:cubicBezTo>
                    <a:cubicBezTo>
                      <a:pt x="2823" y="1558"/>
                      <a:pt x="2834" y="1492"/>
                      <a:pt x="2845" y="1427"/>
                    </a:cubicBezTo>
                    <a:cubicBezTo>
                      <a:pt x="2845" y="1307"/>
                      <a:pt x="2812" y="1197"/>
                      <a:pt x="2768" y="1099"/>
                    </a:cubicBezTo>
                    <a:cubicBezTo>
                      <a:pt x="2768" y="1088"/>
                      <a:pt x="2768" y="1088"/>
                      <a:pt x="2768" y="1077"/>
                    </a:cubicBezTo>
                    <a:cubicBezTo>
                      <a:pt x="2724" y="957"/>
                      <a:pt x="2659" y="847"/>
                      <a:pt x="2571" y="738"/>
                    </a:cubicBezTo>
                    <a:cubicBezTo>
                      <a:pt x="2473" y="628"/>
                      <a:pt x="2363" y="530"/>
                      <a:pt x="2243" y="442"/>
                    </a:cubicBezTo>
                    <a:cubicBezTo>
                      <a:pt x="2221" y="421"/>
                      <a:pt x="2199" y="388"/>
                      <a:pt x="2177" y="366"/>
                    </a:cubicBezTo>
                    <a:cubicBezTo>
                      <a:pt x="2145" y="344"/>
                      <a:pt x="2112" y="333"/>
                      <a:pt x="2079" y="322"/>
                    </a:cubicBezTo>
                    <a:cubicBezTo>
                      <a:pt x="2046" y="300"/>
                      <a:pt x="2002" y="257"/>
                      <a:pt x="1959" y="235"/>
                    </a:cubicBezTo>
                    <a:cubicBezTo>
                      <a:pt x="1827" y="158"/>
                      <a:pt x="1696" y="103"/>
                      <a:pt x="1543" y="71"/>
                    </a:cubicBezTo>
                    <a:cubicBezTo>
                      <a:pt x="1466" y="38"/>
                      <a:pt x="1390" y="16"/>
                      <a:pt x="1302" y="5"/>
                    </a:cubicBezTo>
                    <a:cubicBezTo>
                      <a:pt x="1282" y="2"/>
                      <a:pt x="1261" y="1"/>
                      <a:pt x="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6" name="Google Shape;2246;p15"/>
            <p:cNvGrpSpPr/>
            <p:nvPr/>
          </p:nvGrpSpPr>
          <p:grpSpPr>
            <a:xfrm rot="10800000" flipH="1">
              <a:off x="628675" y="488438"/>
              <a:ext cx="78775" cy="92925"/>
              <a:chOff x="319125" y="4619225"/>
              <a:chExt cx="78775" cy="92925"/>
            </a:xfrm>
          </p:grpSpPr>
          <p:sp>
            <p:nvSpPr>
              <p:cNvPr id="2247" name="Google Shape;2247;p15"/>
              <p:cNvSpPr/>
              <p:nvPr/>
            </p:nvSpPr>
            <p:spPr>
              <a:xfrm flipH="1">
                <a:off x="385575" y="4698250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11"/>
                    </a:lnTo>
                    <a:cubicBezTo>
                      <a:pt x="1" y="11"/>
                      <a:pt x="1" y="11"/>
                      <a:pt x="1" y="11"/>
                    </a:cubicBezTo>
                    <a:lnTo>
                      <a:pt x="1" y="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15"/>
              <p:cNvSpPr/>
              <p:nvPr/>
            </p:nvSpPr>
            <p:spPr>
              <a:xfrm flipH="1">
                <a:off x="380925" y="4693050"/>
                <a:ext cx="11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3" extrusionOk="0">
                    <a:moveTo>
                      <a:pt x="1" y="0"/>
                    </a:moveTo>
                    <a:cubicBezTo>
                      <a:pt x="1" y="0"/>
                      <a:pt x="1" y="11"/>
                      <a:pt x="1" y="22"/>
                    </a:cubicBezTo>
                    <a:lnTo>
                      <a:pt x="45" y="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15"/>
              <p:cNvSpPr/>
              <p:nvPr/>
            </p:nvSpPr>
            <p:spPr>
              <a:xfrm flipH="1">
                <a:off x="319125" y="4619225"/>
                <a:ext cx="78775" cy="92925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3717" extrusionOk="0">
                    <a:moveTo>
                      <a:pt x="1251" y="367"/>
                    </a:moveTo>
                    <a:cubicBezTo>
                      <a:pt x="1255" y="367"/>
                      <a:pt x="1262" y="372"/>
                      <a:pt x="1269" y="372"/>
                    </a:cubicBezTo>
                    <a:cubicBezTo>
                      <a:pt x="1335" y="372"/>
                      <a:pt x="1411" y="394"/>
                      <a:pt x="1488" y="405"/>
                    </a:cubicBezTo>
                    <a:cubicBezTo>
                      <a:pt x="1630" y="427"/>
                      <a:pt x="1772" y="482"/>
                      <a:pt x="1904" y="536"/>
                    </a:cubicBezTo>
                    <a:cubicBezTo>
                      <a:pt x="2002" y="580"/>
                      <a:pt x="2089" y="635"/>
                      <a:pt x="2166" y="700"/>
                    </a:cubicBezTo>
                    <a:cubicBezTo>
                      <a:pt x="2297" y="832"/>
                      <a:pt x="2418" y="974"/>
                      <a:pt x="2516" y="1138"/>
                    </a:cubicBezTo>
                    <a:cubicBezTo>
                      <a:pt x="2571" y="1203"/>
                      <a:pt x="2614" y="1291"/>
                      <a:pt x="2647" y="1378"/>
                    </a:cubicBezTo>
                    <a:lnTo>
                      <a:pt x="2713" y="1564"/>
                    </a:lnTo>
                    <a:lnTo>
                      <a:pt x="2757" y="1685"/>
                    </a:lnTo>
                    <a:lnTo>
                      <a:pt x="2779" y="1728"/>
                    </a:lnTo>
                    <a:cubicBezTo>
                      <a:pt x="2789" y="1739"/>
                      <a:pt x="2789" y="1750"/>
                      <a:pt x="2789" y="1761"/>
                    </a:cubicBezTo>
                    <a:lnTo>
                      <a:pt x="2789" y="1772"/>
                    </a:lnTo>
                    <a:cubicBezTo>
                      <a:pt x="2789" y="1772"/>
                      <a:pt x="2789" y="1783"/>
                      <a:pt x="2789" y="1794"/>
                    </a:cubicBezTo>
                    <a:lnTo>
                      <a:pt x="2789" y="1805"/>
                    </a:lnTo>
                    <a:lnTo>
                      <a:pt x="2779" y="1849"/>
                    </a:lnTo>
                    <a:lnTo>
                      <a:pt x="2724" y="2013"/>
                    </a:lnTo>
                    <a:cubicBezTo>
                      <a:pt x="2691" y="2122"/>
                      <a:pt x="2658" y="2221"/>
                      <a:pt x="2614" y="2319"/>
                    </a:cubicBezTo>
                    <a:cubicBezTo>
                      <a:pt x="2593" y="2374"/>
                      <a:pt x="2560" y="2428"/>
                      <a:pt x="2538" y="2472"/>
                    </a:cubicBezTo>
                    <a:cubicBezTo>
                      <a:pt x="2483" y="2549"/>
                      <a:pt x="2439" y="2625"/>
                      <a:pt x="2407" y="2702"/>
                    </a:cubicBezTo>
                    <a:cubicBezTo>
                      <a:pt x="2385" y="2778"/>
                      <a:pt x="2341" y="2844"/>
                      <a:pt x="2286" y="2899"/>
                    </a:cubicBezTo>
                    <a:cubicBezTo>
                      <a:pt x="2199" y="3008"/>
                      <a:pt x="2089" y="3096"/>
                      <a:pt x="1980" y="3172"/>
                    </a:cubicBezTo>
                    <a:cubicBezTo>
                      <a:pt x="1893" y="3238"/>
                      <a:pt x="1794" y="3292"/>
                      <a:pt x="1696" y="3336"/>
                    </a:cubicBezTo>
                    <a:lnTo>
                      <a:pt x="1619" y="3369"/>
                    </a:lnTo>
                    <a:cubicBezTo>
                      <a:pt x="1605" y="3369"/>
                      <a:pt x="1605" y="3374"/>
                      <a:pt x="1603" y="3374"/>
                    </a:cubicBezTo>
                    <a:cubicBezTo>
                      <a:pt x="1602" y="3374"/>
                      <a:pt x="1601" y="3373"/>
                      <a:pt x="1597" y="3369"/>
                    </a:cubicBezTo>
                    <a:cubicBezTo>
                      <a:pt x="1554" y="3358"/>
                      <a:pt x="1521" y="3347"/>
                      <a:pt x="1488" y="3336"/>
                    </a:cubicBezTo>
                    <a:cubicBezTo>
                      <a:pt x="1444" y="3303"/>
                      <a:pt x="1400" y="3271"/>
                      <a:pt x="1346" y="3238"/>
                    </a:cubicBezTo>
                    <a:cubicBezTo>
                      <a:pt x="1247" y="3194"/>
                      <a:pt x="1149" y="3096"/>
                      <a:pt x="1029" y="3041"/>
                    </a:cubicBezTo>
                    <a:cubicBezTo>
                      <a:pt x="1018" y="3041"/>
                      <a:pt x="1007" y="3019"/>
                      <a:pt x="996" y="3019"/>
                    </a:cubicBezTo>
                    <a:cubicBezTo>
                      <a:pt x="985" y="3019"/>
                      <a:pt x="919" y="3008"/>
                      <a:pt x="875" y="2997"/>
                    </a:cubicBezTo>
                    <a:cubicBezTo>
                      <a:pt x="859" y="2992"/>
                      <a:pt x="845" y="2992"/>
                      <a:pt x="833" y="2992"/>
                    </a:cubicBezTo>
                    <a:cubicBezTo>
                      <a:pt x="821" y="2992"/>
                      <a:pt x="810" y="2992"/>
                      <a:pt x="799" y="2986"/>
                    </a:cubicBezTo>
                    <a:cubicBezTo>
                      <a:pt x="777" y="2975"/>
                      <a:pt x="766" y="2964"/>
                      <a:pt x="744" y="2964"/>
                    </a:cubicBezTo>
                    <a:lnTo>
                      <a:pt x="700" y="2942"/>
                    </a:lnTo>
                    <a:lnTo>
                      <a:pt x="646" y="2953"/>
                    </a:lnTo>
                    <a:cubicBezTo>
                      <a:pt x="646" y="2953"/>
                      <a:pt x="646" y="2942"/>
                      <a:pt x="646" y="2931"/>
                    </a:cubicBezTo>
                    <a:cubicBezTo>
                      <a:pt x="613" y="2931"/>
                      <a:pt x="591" y="2921"/>
                      <a:pt x="569" y="2910"/>
                    </a:cubicBezTo>
                    <a:cubicBezTo>
                      <a:pt x="525" y="2877"/>
                      <a:pt x="482" y="2855"/>
                      <a:pt x="427" y="2833"/>
                    </a:cubicBezTo>
                    <a:cubicBezTo>
                      <a:pt x="416" y="2822"/>
                      <a:pt x="416" y="2811"/>
                      <a:pt x="405" y="2800"/>
                    </a:cubicBezTo>
                    <a:cubicBezTo>
                      <a:pt x="405" y="2778"/>
                      <a:pt x="405" y="2756"/>
                      <a:pt x="405" y="2735"/>
                    </a:cubicBezTo>
                    <a:cubicBezTo>
                      <a:pt x="416" y="2724"/>
                      <a:pt x="416" y="2713"/>
                      <a:pt x="427" y="2702"/>
                    </a:cubicBezTo>
                    <a:cubicBezTo>
                      <a:pt x="416" y="2691"/>
                      <a:pt x="438" y="2691"/>
                      <a:pt x="427" y="2669"/>
                    </a:cubicBezTo>
                    <a:cubicBezTo>
                      <a:pt x="449" y="2669"/>
                      <a:pt x="471" y="2669"/>
                      <a:pt x="493" y="2658"/>
                    </a:cubicBezTo>
                    <a:cubicBezTo>
                      <a:pt x="525" y="2691"/>
                      <a:pt x="558" y="2724"/>
                      <a:pt x="591" y="2746"/>
                    </a:cubicBezTo>
                    <a:cubicBezTo>
                      <a:pt x="580" y="2713"/>
                      <a:pt x="569" y="2680"/>
                      <a:pt x="558" y="2647"/>
                    </a:cubicBezTo>
                    <a:cubicBezTo>
                      <a:pt x="525" y="2571"/>
                      <a:pt x="493" y="2494"/>
                      <a:pt x="482" y="2417"/>
                    </a:cubicBezTo>
                    <a:cubicBezTo>
                      <a:pt x="416" y="2199"/>
                      <a:pt x="394" y="1980"/>
                      <a:pt x="383" y="1750"/>
                    </a:cubicBezTo>
                    <a:lnTo>
                      <a:pt x="383" y="1521"/>
                    </a:lnTo>
                    <a:lnTo>
                      <a:pt x="383" y="1203"/>
                    </a:lnTo>
                    <a:lnTo>
                      <a:pt x="383" y="1072"/>
                    </a:lnTo>
                    <a:lnTo>
                      <a:pt x="383" y="1050"/>
                    </a:lnTo>
                    <a:lnTo>
                      <a:pt x="383" y="1028"/>
                    </a:lnTo>
                    <a:cubicBezTo>
                      <a:pt x="383" y="1028"/>
                      <a:pt x="394" y="1017"/>
                      <a:pt x="394" y="1017"/>
                    </a:cubicBezTo>
                    <a:lnTo>
                      <a:pt x="471" y="985"/>
                    </a:lnTo>
                    <a:cubicBezTo>
                      <a:pt x="515" y="963"/>
                      <a:pt x="558" y="941"/>
                      <a:pt x="591" y="908"/>
                    </a:cubicBezTo>
                    <a:cubicBezTo>
                      <a:pt x="646" y="886"/>
                      <a:pt x="700" y="853"/>
                      <a:pt x="744" y="821"/>
                    </a:cubicBezTo>
                    <a:cubicBezTo>
                      <a:pt x="865" y="755"/>
                      <a:pt x="963" y="657"/>
                      <a:pt x="1050" y="558"/>
                    </a:cubicBezTo>
                    <a:lnTo>
                      <a:pt x="1127" y="482"/>
                    </a:lnTo>
                    <a:lnTo>
                      <a:pt x="1149" y="471"/>
                    </a:lnTo>
                    <a:cubicBezTo>
                      <a:pt x="1160" y="449"/>
                      <a:pt x="1182" y="427"/>
                      <a:pt x="1204" y="405"/>
                    </a:cubicBezTo>
                    <a:lnTo>
                      <a:pt x="1247" y="372"/>
                    </a:lnTo>
                    <a:cubicBezTo>
                      <a:pt x="1247" y="369"/>
                      <a:pt x="1249" y="367"/>
                      <a:pt x="1251" y="367"/>
                    </a:cubicBezTo>
                    <a:close/>
                    <a:moveTo>
                      <a:pt x="1116" y="0"/>
                    </a:moveTo>
                    <a:lnTo>
                      <a:pt x="1083" y="33"/>
                    </a:lnTo>
                    <a:cubicBezTo>
                      <a:pt x="1050" y="66"/>
                      <a:pt x="1018" y="88"/>
                      <a:pt x="985" y="110"/>
                    </a:cubicBezTo>
                    <a:cubicBezTo>
                      <a:pt x="963" y="142"/>
                      <a:pt x="952" y="142"/>
                      <a:pt x="930" y="164"/>
                    </a:cubicBezTo>
                    <a:cubicBezTo>
                      <a:pt x="919" y="186"/>
                      <a:pt x="865" y="241"/>
                      <a:pt x="832" y="274"/>
                    </a:cubicBezTo>
                    <a:cubicBezTo>
                      <a:pt x="722" y="394"/>
                      <a:pt x="591" y="503"/>
                      <a:pt x="438" y="591"/>
                    </a:cubicBezTo>
                    <a:cubicBezTo>
                      <a:pt x="394" y="613"/>
                      <a:pt x="350" y="635"/>
                      <a:pt x="307" y="657"/>
                    </a:cubicBezTo>
                    <a:cubicBezTo>
                      <a:pt x="263" y="678"/>
                      <a:pt x="132" y="722"/>
                      <a:pt x="22" y="744"/>
                    </a:cubicBezTo>
                    <a:lnTo>
                      <a:pt x="22" y="1138"/>
                    </a:lnTo>
                    <a:cubicBezTo>
                      <a:pt x="0" y="1542"/>
                      <a:pt x="22" y="1936"/>
                      <a:pt x="99" y="2330"/>
                    </a:cubicBezTo>
                    <a:cubicBezTo>
                      <a:pt x="110" y="2560"/>
                      <a:pt x="154" y="2778"/>
                      <a:pt x="197" y="2997"/>
                    </a:cubicBezTo>
                    <a:cubicBezTo>
                      <a:pt x="219" y="3041"/>
                      <a:pt x="241" y="3096"/>
                      <a:pt x="285" y="3139"/>
                    </a:cubicBezTo>
                    <a:cubicBezTo>
                      <a:pt x="329" y="3172"/>
                      <a:pt x="318" y="3194"/>
                      <a:pt x="340" y="3205"/>
                    </a:cubicBezTo>
                    <a:cubicBezTo>
                      <a:pt x="352" y="3208"/>
                      <a:pt x="364" y="3209"/>
                      <a:pt x="375" y="3209"/>
                    </a:cubicBezTo>
                    <a:cubicBezTo>
                      <a:pt x="402" y="3209"/>
                      <a:pt x="426" y="3202"/>
                      <a:pt x="449" y="3194"/>
                    </a:cubicBezTo>
                    <a:cubicBezTo>
                      <a:pt x="460" y="3183"/>
                      <a:pt x="482" y="3172"/>
                      <a:pt x="493" y="3161"/>
                    </a:cubicBezTo>
                    <a:lnTo>
                      <a:pt x="493" y="3172"/>
                    </a:lnTo>
                    <a:cubicBezTo>
                      <a:pt x="515" y="3260"/>
                      <a:pt x="580" y="3336"/>
                      <a:pt x="668" y="3369"/>
                    </a:cubicBezTo>
                    <a:cubicBezTo>
                      <a:pt x="755" y="3369"/>
                      <a:pt x="832" y="3391"/>
                      <a:pt x="897" y="3435"/>
                    </a:cubicBezTo>
                    <a:cubicBezTo>
                      <a:pt x="985" y="3478"/>
                      <a:pt x="1072" y="3544"/>
                      <a:pt x="1182" y="3610"/>
                    </a:cubicBezTo>
                    <a:cubicBezTo>
                      <a:pt x="1280" y="3653"/>
                      <a:pt x="1390" y="3675"/>
                      <a:pt x="1499" y="3697"/>
                    </a:cubicBezTo>
                    <a:cubicBezTo>
                      <a:pt x="1530" y="3703"/>
                      <a:pt x="1576" y="3717"/>
                      <a:pt x="1622" y="3717"/>
                    </a:cubicBezTo>
                    <a:cubicBezTo>
                      <a:pt x="1656" y="3717"/>
                      <a:pt x="1690" y="3709"/>
                      <a:pt x="1718" y="3686"/>
                    </a:cubicBezTo>
                    <a:cubicBezTo>
                      <a:pt x="1761" y="3664"/>
                      <a:pt x="1816" y="3642"/>
                      <a:pt x="1860" y="3621"/>
                    </a:cubicBezTo>
                    <a:cubicBezTo>
                      <a:pt x="2013" y="3566"/>
                      <a:pt x="2155" y="3478"/>
                      <a:pt x="2275" y="3369"/>
                    </a:cubicBezTo>
                    <a:cubicBezTo>
                      <a:pt x="2549" y="3139"/>
                      <a:pt x="2768" y="2844"/>
                      <a:pt x="2910" y="2505"/>
                    </a:cubicBezTo>
                    <a:cubicBezTo>
                      <a:pt x="2986" y="2308"/>
                      <a:pt x="3063" y="2111"/>
                      <a:pt x="3118" y="1903"/>
                    </a:cubicBezTo>
                    <a:lnTo>
                      <a:pt x="3139" y="1816"/>
                    </a:lnTo>
                    <a:cubicBezTo>
                      <a:pt x="3139" y="1805"/>
                      <a:pt x="3150" y="1783"/>
                      <a:pt x="3150" y="1772"/>
                    </a:cubicBezTo>
                    <a:lnTo>
                      <a:pt x="3139" y="1728"/>
                    </a:lnTo>
                    <a:lnTo>
                      <a:pt x="3096" y="1597"/>
                    </a:lnTo>
                    <a:cubicBezTo>
                      <a:pt x="3074" y="1521"/>
                      <a:pt x="3041" y="1455"/>
                      <a:pt x="3019" y="1378"/>
                    </a:cubicBezTo>
                    <a:cubicBezTo>
                      <a:pt x="2954" y="1236"/>
                      <a:pt x="2888" y="1105"/>
                      <a:pt x="2811" y="974"/>
                    </a:cubicBezTo>
                    <a:cubicBezTo>
                      <a:pt x="2647" y="700"/>
                      <a:pt x="2429" y="482"/>
                      <a:pt x="2166" y="317"/>
                    </a:cubicBezTo>
                    <a:cubicBezTo>
                      <a:pt x="2024" y="241"/>
                      <a:pt x="1882" y="175"/>
                      <a:pt x="1740" y="121"/>
                    </a:cubicBezTo>
                    <a:cubicBezTo>
                      <a:pt x="1652" y="99"/>
                      <a:pt x="1554" y="77"/>
                      <a:pt x="1466" y="55"/>
                    </a:cubicBezTo>
                    <a:cubicBezTo>
                      <a:pt x="1422" y="55"/>
                      <a:pt x="1379" y="44"/>
                      <a:pt x="1335" y="33"/>
                    </a:cubicBezTo>
                    <a:lnTo>
                      <a:pt x="11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15"/>
              <p:cNvSpPr/>
              <p:nvPr/>
            </p:nvSpPr>
            <p:spPr>
              <a:xfrm flipH="1">
                <a:off x="334725" y="4650400"/>
                <a:ext cx="53325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1844" extrusionOk="0">
                    <a:moveTo>
                      <a:pt x="2100" y="0"/>
                    </a:moveTo>
                    <a:cubicBezTo>
                      <a:pt x="2078" y="0"/>
                      <a:pt x="2078" y="88"/>
                      <a:pt x="2067" y="142"/>
                    </a:cubicBezTo>
                    <a:cubicBezTo>
                      <a:pt x="2056" y="197"/>
                      <a:pt x="2045" y="252"/>
                      <a:pt x="2045" y="274"/>
                    </a:cubicBezTo>
                    <a:cubicBezTo>
                      <a:pt x="2024" y="317"/>
                      <a:pt x="2002" y="372"/>
                      <a:pt x="2002" y="416"/>
                    </a:cubicBezTo>
                    <a:cubicBezTo>
                      <a:pt x="1980" y="503"/>
                      <a:pt x="1958" y="569"/>
                      <a:pt x="1925" y="645"/>
                    </a:cubicBezTo>
                    <a:cubicBezTo>
                      <a:pt x="1892" y="722"/>
                      <a:pt x="1849" y="788"/>
                      <a:pt x="1805" y="853"/>
                    </a:cubicBezTo>
                    <a:cubicBezTo>
                      <a:pt x="1783" y="875"/>
                      <a:pt x="1761" y="886"/>
                      <a:pt x="1739" y="897"/>
                    </a:cubicBezTo>
                    <a:cubicBezTo>
                      <a:pt x="1739" y="897"/>
                      <a:pt x="1739" y="908"/>
                      <a:pt x="1739" y="919"/>
                    </a:cubicBezTo>
                    <a:cubicBezTo>
                      <a:pt x="1706" y="941"/>
                      <a:pt x="1674" y="963"/>
                      <a:pt x="1641" y="985"/>
                    </a:cubicBezTo>
                    <a:cubicBezTo>
                      <a:pt x="1619" y="1006"/>
                      <a:pt x="1597" y="1017"/>
                      <a:pt x="1575" y="1039"/>
                    </a:cubicBezTo>
                    <a:cubicBezTo>
                      <a:pt x="1553" y="1083"/>
                      <a:pt x="1542" y="1116"/>
                      <a:pt x="1520" y="1159"/>
                    </a:cubicBezTo>
                    <a:cubicBezTo>
                      <a:pt x="1510" y="1203"/>
                      <a:pt x="1477" y="1258"/>
                      <a:pt x="1466" y="1313"/>
                    </a:cubicBezTo>
                    <a:cubicBezTo>
                      <a:pt x="1444" y="1367"/>
                      <a:pt x="1433" y="1422"/>
                      <a:pt x="1411" y="1477"/>
                    </a:cubicBezTo>
                    <a:cubicBezTo>
                      <a:pt x="1411" y="1488"/>
                      <a:pt x="1389" y="1499"/>
                      <a:pt x="1378" y="1509"/>
                    </a:cubicBezTo>
                    <a:cubicBezTo>
                      <a:pt x="1378" y="1520"/>
                      <a:pt x="1378" y="1531"/>
                      <a:pt x="1367" y="1542"/>
                    </a:cubicBezTo>
                    <a:cubicBezTo>
                      <a:pt x="1356" y="1553"/>
                      <a:pt x="1346" y="1575"/>
                      <a:pt x="1335" y="1586"/>
                    </a:cubicBezTo>
                    <a:cubicBezTo>
                      <a:pt x="1302" y="1619"/>
                      <a:pt x="1258" y="1641"/>
                      <a:pt x="1214" y="1663"/>
                    </a:cubicBezTo>
                    <a:cubicBezTo>
                      <a:pt x="1198" y="1668"/>
                      <a:pt x="1184" y="1668"/>
                      <a:pt x="1171" y="1668"/>
                    </a:cubicBezTo>
                    <a:cubicBezTo>
                      <a:pt x="1157" y="1668"/>
                      <a:pt x="1143" y="1668"/>
                      <a:pt x="1127" y="1674"/>
                    </a:cubicBezTo>
                    <a:cubicBezTo>
                      <a:pt x="1105" y="1684"/>
                      <a:pt x="1072" y="1684"/>
                      <a:pt x="1050" y="1684"/>
                    </a:cubicBezTo>
                    <a:lnTo>
                      <a:pt x="974" y="1695"/>
                    </a:lnTo>
                    <a:cubicBezTo>
                      <a:pt x="930" y="1695"/>
                      <a:pt x="886" y="1717"/>
                      <a:pt x="864" y="1717"/>
                    </a:cubicBezTo>
                    <a:cubicBezTo>
                      <a:pt x="831" y="1717"/>
                      <a:pt x="788" y="1717"/>
                      <a:pt x="755" y="1706"/>
                    </a:cubicBezTo>
                    <a:lnTo>
                      <a:pt x="646" y="1684"/>
                    </a:lnTo>
                    <a:cubicBezTo>
                      <a:pt x="602" y="1674"/>
                      <a:pt x="569" y="1674"/>
                      <a:pt x="525" y="1663"/>
                    </a:cubicBezTo>
                    <a:cubicBezTo>
                      <a:pt x="514" y="1663"/>
                      <a:pt x="503" y="1652"/>
                      <a:pt x="481" y="1641"/>
                    </a:cubicBezTo>
                    <a:cubicBezTo>
                      <a:pt x="471" y="1641"/>
                      <a:pt x="438" y="1641"/>
                      <a:pt x="405" y="1630"/>
                    </a:cubicBezTo>
                    <a:lnTo>
                      <a:pt x="361" y="1608"/>
                    </a:lnTo>
                    <a:cubicBezTo>
                      <a:pt x="306" y="1586"/>
                      <a:pt x="263" y="1564"/>
                      <a:pt x="219" y="1542"/>
                    </a:cubicBezTo>
                    <a:cubicBezTo>
                      <a:pt x="208" y="1531"/>
                      <a:pt x="197" y="1520"/>
                      <a:pt x="186" y="1509"/>
                    </a:cubicBezTo>
                    <a:cubicBezTo>
                      <a:pt x="153" y="1477"/>
                      <a:pt x="121" y="1444"/>
                      <a:pt x="88" y="1422"/>
                    </a:cubicBezTo>
                    <a:lnTo>
                      <a:pt x="22" y="1422"/>
                    </a:lnTo>
                    <a:cubicBezTo>
                      <a:pt x="33" y="1444"/>
                      <a:pt x="0" y="1444"/>
                      <a:pt x="22" y="1455"/>
                    </a:cubicBezTo>
                    <a:cubicBezTo>
                      <a:pt x="11" y="1477"/>
                      <a:pt x="11" y="1477"/>
                      <a:pt x="0" y="1488"/>
                    </a:cubicBezTo>
                    <a:cubicBezTo>
                      <a:pt x="0" y="1509"/>
                      <a:pt x="0" y="1531"/>
                      <a:pt x="0" y="1553"/>
                    </a:cubicBezTo>
                    <a:cubicBezTo>
                      <a:pt x="11" y="1575"/>
                      <a:pt x="11" y="1575"/>
                      <a:pt x="22" y="1586"/>
                    </a:cubicBezTo>
                    <a:cubicBezTo>
                      <a:pt x="77" y="1608"/>
                      <a:pt x="121" y="1641"/>
                      <a:pt x="164" y="1663"/>
                    </a:cubicBezTo>
                    <a:cubicBezTo>
                      <a:pt x="186" y="1674"/>
                      <a:pt x="208" y="1684"/>
                      <a:pt x="241" y="1695"/>
                    </a:cubicBezTo>
                    <a:lnTo>
                      <a:pt x="296" y="1706"/>
                    </a:lnTo>
                    <a:lnTo>
                      <a:pt x="339" y="1717"/>
                    </a:lnTo>
                    <a:cubicBezTo>
                      <a:pt x="361" y="1717"/>
                      <a:pt x="372" y="1739"/>
                      <a:pt x="394" y="1739"/>
                    </a:cubicBezTo>
                    <a:cubicBezTo>
                      <a:pt x="405" y="1745"/>
                      <a:pt x="419" y="1745"/>
                      <a:pt x="434" y="1745"/>
                    </a:cubicBezTo>
                    <a:cubicBezTo>
                      <a:pt x="449" y="1745"/>
                      <a:pt x="465" y="1745"/>
                      <a:pt x="481" y="1750"/>
                    </a:cubicBezTo>
                    <a:cubicBezTo>
                      <a:pt x="503" y="1761"/>
                      <a:pt x="558" y="1772"/>
                      <a:pt x="591" y="1772"/>
                    </a:cubicBezTo>
                    <a:cubicBezTo>
                      <a:pt x="613" y="1783"/>
                      <a:pt x="613" y="1794"/>
                      <a:pt x="624" y="1794"/>
                    </a:cubicBezTo>
                    <a:lnTo>
                      <a:pt x="635" y="1794"/>
                    </a:lnTo>
                    <a:cubicBezTo>
                      <a:pt x="635" y="1805"/>
                      <a:pt x="646" y="1805"/>
                      <a:pt x="646" y="1805"/>
                    </a:cubicBezTo>
                    <a:cubicBezTo>
                      <a:pt x="755" y="1816"/>
                      <a:pt x="864" y="1816"/>
                      <a:pt x="963" y="1827"/>
                    </a:cubicBezTo>
                    <a:cubicBezTo>
                      <a:pt x="996" y="1838"/>
                      <a:pt x="1031" y="1843"/>
                      <a:pt x="1068" y="1843"/>
                    </a:cubicBezTo>
                    <a:cubicBezTo>
                      <a:pt x="1105" y="1843"/>
                      <a:pt x="1143" y="1838"/>
                      <a:pt x="1181" y="1827"/>
                    </a:cubicBezTo>
                    <a:cubicBezTo>
                      <a:pt x="1214" y="1816"/>
                      <a:pt x="1225" y="1794"/>
                      <a:pt x="1247" y="1772"/>
                    </a:cubicBezTo>
                    <a:cubicBezTo>
                      <a:pt x="1258" y="1772"/>
                      <a:pt x="1269" y="1772"/>
                      <a:pt x="1280" y="1761"/>
                    </a:cubicBezTo>
                    <a:cubicBezTo>
                      <a:pt x="1280" y="1761"/>
                      <a:pt x="1280" y="1761"/>
                      <a:pt x="1280" y="1750"/>
                    </a:cubicBezTo>
                    <a:cubicBezTo>
                      <a:pt x="1346" y="1728"/>
                      <a:pt x="1389" y="1684"/>
                      <a:pt x="1444" y="1641"/>
                    </a:cubicBezTo>
                    <a:cubicBezTo>
                      <a:pt x="1466" y="1597"/>
                      <a:pt x="1488" y="1553"/>
                      <a:pt x="1510" y="1509"/>
                    </a:cubicBezTo>
                    <a:cubicBezTo>
                      <a:pt x="1510" y="1499"/>
                      <a:pt x="1520" y="1488"/>
                      <a:pt x="1531" y="1477"/>
                    </a:cubicBezTo>
                    <a:cubicBezTo>
                      <a:pt x="1542" y="1444"/>
                      <a:pt x="1553" y="1411"/>
                      <a:pt x="1564" y="1378"/>
                    </a:cubicBezTo>
                    <a:cubicBezTo>
                      <a:pt x="1575" y="1334"/>
                      <a:pt x="1564" y="1291"/>
                      <a:pt x="1575" y="1258"/>
                    </a:cubicBezTo>
                    <a:cubicBezTo>
                      <a:pt x="1597" y="1170"/>
                      <a:pt x="1641" y="1105"/>
                      <a:pt x="1706" y="1039"/>
                    </a:cubicBezTo>
                    <a:lnTo>
                      <a:pt x="1870" y="875"/>
                    </a:lnTo>
                    <a:cubicBezTo>
                      <a:pt x="1892" y="820"/>
                      <a:pt x="1947" y="766"/>
                      <a:pt x="1969" y="711"/>
                    </a:cubicBezTo>
                    <a:cubicBezTo>
                      <a:pt x="1980" y="689"/>
                      <a:pt x="1980" y="667"/>
                      <a:pt x="1991" y="645"/>
                    </a:cubicBezTo>
                    <a:cubicBezTo>
                      <a:pt x="2002" y="624"/>
                      <a:pt x="2013" y="602"/>
                      <a:pt x="2024" y="580"/>
                    </a:cubicBezTo>
                    <a:cubicBezTo>
                      <a:pt x="2024" y="558"/>
                      <a:pt x="2035" y="536"/>
                      <a:pt x="2035" y="514"/>
                    </a:cubicBezTo>
                    <a:cubicBezTo>
                      <a:pt x="2045" y="481"/>
                      <a:pt x="2067" y="438"/>
                      <a:pt x="2078" y="383"/>
                    </a:cubicBezTo>
                    <a:cubicBezTo>
                      <a:pt x="2089" y="328"/>
                      <a:pt x="2078" y="328"/>
                      <a:pt x="2089" y="306"/>
                    </a:cubicBezTo>
                    <a:cubicBezTo>
                      <a:pt x="2100" y="219"/>
                      <a:pt x="2122" y="142"/>
                      <a:pt x="2133" y="66"/>
                    </a:cubicBezTo>
                    <a:cubicBezTo>
                      <a:pt x="2122" y="44"/>
                      <a:pt x="2133" y="0"/>
                      <a:pt x="21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51" name="Google Shape;2251;p15"/>
            <p:cNvGrpSpPr/>
            <p:nvPr/>
          </p:nvGrpSpPr>
          <p:grpSpPr>
            <a:xfrm rot="10800000" flipH="1">
              <a:off x="637425" y="105563"/>
              <a:ext cx="56075" cy="56075"/>
              <a:chOff x="327875" y="5038950"/>
              <a:chExt cx="56075" cy="56075"/>
            </a:xfrm>
          </p:grpSpPr>
          <p:sp>
            <p:nvSpPr>
              <p:cNvPr id="2252" name="Google Shape;2252;p15"/>
              <p:cNvSpPr/>
              <p:nvPr/>
            </p:nvSpPr>
            <p:spPr>
              <a:xfrm flipH="1">
                <a:off x="337175" y="5064375"/>
                <a:ext cx="850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34" y="0"/>
                    </a:moveTo>
                    <a:cubicBezTo>
                      <a:pt x="23" y="0"/>
                      <a:pt x="12" y="0"/>
                      <a:pt x="1" y="11"/>
                    </a:cubicBezTo>
                    <a:lnTo>
                      <a:pt x="12" y="33"/>
                    </a:lnTo>
                    <a:cubicBezTo>
                      <a:pt x="23" y="22"/>
                      <a:pt x="23" y="11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15"/>
              <p:cNvSpPr/>
              <p:nvPr/>
            </p:nvSpPr>
            <p:spPr>
              <a:xfrm flipH="1">
                <a:off x="327875" y="5038950"/>
                <a:ext cx="56075" cy="56075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243" extrusionOk="0">
                    <a:moveTo>
                      <a:pt x="1638" y="819"/>
                    </a:moveTo>
                    <a:cubicBezTo>
                      <a:pt x="1636" y="822"/>
                      <a:pt x="1634" y="825"/>
                      <a:pt x="1641" y="831"/>
                    </a:cubicBezTo>
                    <a:cubicBezTo>
                      <a:pt x="1642" y="831"/>
                      <a:pt x="1644" y="831"/>
                      <a:pt x="1645" y="831"/>
                    </a:cubicBezTo>
                    <a:lnTo>
                      <a:pt x="1645" y="831"/>
                    </a:lnTo>
                    <a:cubicBezTo>
                      <a:pt x="1643" y="827"/>
                      <a:pt x="1640" y="823"/>
                      <a:pt x="1638" y="819"/>
                    </a:cubicBezTo>
                    <a:close/>
                    <a:moveTo>
                      <a:pt x="1645" y="831"/>
                    </a:moveTo>
                    <a:cubicBezTo>
                      <a:pt x="1660" y="856"/>
                      <a:pt x="1673" y="882"/>
                      <a:pt x="1685" y="908"/>
                    </a:cubicBezTo>
                    <a:cubicBezTo>
                      <a:pt x="1705" y="938"/>
                      <a:pt x="1734" y="977"/>
                      <a:pt x="1772" y="1000"/>
                    </a:cubicBezTo>
                    <a:lnTo>
                      <a:pt x="1772" y="1000"/>
                    </a:lnTo>
                    <a:cubicBezTo>
                      <a:pt x="1772" y="999"/>
                      <a:pt x="1772" y="997"/>
                      <a:pt x="1772" y="995"/>
                    </a:cubicBezTo>
                    <a:cubicBezTo>
                      <a:pt x="1772" y="984"/>
                      <a:pt x="1772" y="984"/>
                      <a:pt x="1772" y="973"/>
                    </a:cubicBezTo>
                    <a:cubicBezTo>
                      <a:pt x="1772" y="963"/>
                      <a:pt x="1761" y="952"/>
                      <a:pt x="1750" y="941"/>
                    </a:cubicBezTo>
                    <a:cubicBezTo>
                      <a:pt x="1750" y="930"/>
                      <a:pt x="1739" y="930"/>
                      <a:pt x="1739" y="919"/>
                    </a:cubicBezTo>
                    <a:cubicBezTo>
                      <a:pt x="1728" y="908"/>
                      <a:pt x="1739" y="908"/>
                      <a:pt x="1728" y="897"/>
                    </a:cubicBezTo>
                    <a:cubicBezTo>
                      <a:pt x="1717" y="886"/>
                      <a:pt x="1706" y="875"/>
                      <a:pt x="1685" y="853"/>
                    </a:cubicBezTo>
                    <a:cubicBezTo>
                      <a:pt x="1674" y="843"/>
                      <a:pt x="1664" y="833"/>
                      <a:pt x="1645" y="831"/>
                    </a:cubicBezTo>
                    <a:close/>
                    <a:moveTo>
                      <a:pt x="1772" y="1000"/>
                    </a:moveTo>
                    <a:cubicBezTo>
                      <a:pt x="1772" y="1006"/>
                      <a:pt x="1774" y="1006"/>
                      <a:pt x="1783" y="1006"/>
                    </a:cubicBezTo>
                    <a:cubicBezTo>
                      <a:pt x="1779" y="1004"/>
                      <a:pt x="1776" y="1002"/>
                      <a:pt x="1772" y="1000"/>
                    </a:cubicBezTo>
                    <a:close/>
                    <a:moveTo>
                      <a:pt x="536" y="0"/>
                    </a:moveTo>
                    <a:cubicBezTo>
                      <a:pt x="503" y="0"/>
                      <a:pt x="482" y="11"/>
                      <a:pt x="427" y="33"/>
                    </a:cubicBezTo>
                    <a:lnTo>
                      <a:pt x="383" y="33"/>
                    </a:lnTo>
                    <a:lnTo>
                      <a:pt x="372" y="66"/>
                    </a:lnTo>
                    <a:lnTo>
                      <a:pt x="328" y="120"/>
                    </a:lnTo>
                    <a:cubicBezTo>
                      <a:pt x="252" y="230"/>
                      <a:pt x="186" y="361"/>
                      <a:pt x="132" y="492"/>
                    </a:cubicBezTo>
                    <a:cubicBezTo>
                      <a:pt x="44" y="667"/>
                      <a:pt x="0" y="875"/>
                      <a:pt x="0" y="1072"/>
                    </a:cubicBezTo>
                    <a:cubicBezTo>
                      <a:pt x="22" y="1280"/>
                      <a:pt x="121" y="1488"/>
                      <a:pt x="274" y="1619"/>
                    </a:cubicBezTo>
                    <a:cubicBezTo>
                      <a:pt x="350" y="1684"/>
                      <a:pt x="438" y="1728"/>
                      <a:pt x="525" y="1772"/>
                    </a:cubicBezTo>
                    <a:cubicBezTo>
                      <a:pt x="635" y="1838"/>
                      <a:pt x="722" y="1870"/>
                      <a:pt x="832" y="1936"/>
                    </a:cubicBezTo>
                    <a:lnTo>
                      <a:pt x="853" y="1947"/>
                    </a:lnTo>
                    <a:cubicBezTo>
                      <a:pt x="908" y="1980"/>
                      <a:pt x="963" y="2002"/>
                      <a:pt x="1017" y="2023"/>
                    </a:cubicBezTo>
                    <a:cubicBezTo>
                      <a:pt x="1127" y="2067"/>
                      <a:pt x="1236" y="2122"/>
                      <a:pt x="1356" y="2166"/>
                    </a:cubicBezTo>
                    <a:cubicBezTo>
                      <a:pt x="1389" y="2177"/>
                      <a:pt x="1411" y="2188"/>
                      <a:pt x="1444" y="2188"/>
                    </a:cubicBezTo>
                    <a:cubicBezTo>
                      <a:pt x="1564" y="2209"/>
                      <a:pt x="1674" y="2231"/>
                      <a:pt x="1794" y="2242"/>
                    </a:cubicBezTo>
                    <a:cubicBezTo>
                      <a:pt x="1838" y="2231"/>
                      <a:pt x="1871" y="2220"/>
                      <a:pt x="1903" y="2198"/>
                    </a:cubicBezTo>
                    <a:cubicBezTo>
                      <a:pt x="2002" y="2133"/>
                      <a:pt x="2067" y="2034"/>
                      <a:pt x="2089" y="1925"/>
                    </a:cubicBezTo>
                    <a:cubicBezTo>
                      <a:pt x="2100" y="1805"/>
                      <a:pt x="2155" y="1706"/>
                      <a:pt x="2242" y="1630"/>
                    </a:cubicBezTo>
                    <a:cubicBezTo>
                      <a:pt x="2221" y="1608"/>
                      <a:pt x="2188" y="1586"/>
                      <a:pt x="2155" y="1564"/>
                    </a:cubicBezTo>
                    <a:lnTo>
                      <a:pt x="2111" y="1542"/>
                    </a:lnTo>
                    <a:lnTo>
                      <a:pt x="2100" y="1520"/>
                    </a:lnTo>
                    <a:cubicBezTo>
                      <a:pt x="2046" y="1444"/>
                      <a:pt x="2067" y="1302"/>
                      <a:pt x="2046" y="1159"/>
                    </a:cubicBezTo>
                    <a:cubicBezTo>
                      <a:pt x="2035" y="1116"/>
                      <a:pt x="2024" y="1072"/>
                      <a:pt x="1991" y="1039"/>
                    </a:cubicBezTo>
                    <a:cubicBezTo>
                      <a:pt x="1969" y="1017"/>
                      <a:pt x="1969" y="1006"/>
                      <a:pt x="1958" y="995"/>
                    </a:cubicBezTo>
                    <a:cubicBezTo>
                      <a:pt x="1947" y="990"/>
                      <a:pt x="1936" y="987"/>
                      <a:pt x="1927" y="987"/>
                    </a:cubicBezTo>
                    <a:cubicBezTo>
                      <a:pt x="1917" y="987"/>
                      <a:pt x="1909" y="990"/>
                      <a:pt x="1903" y="995"/>
                    </a:cubicBezTo>
                    <a:lnTo>
                      <a:pt x="1871" y="1017"/>
                    </a:lnTo>
                    <a:cubicBezTo>
                      <a:pt x="1860" y="1028"/>
                      <a:pt x="1860" y="1039"/>
                      <a:pt x="1849" y="1050"/>
                    </a:cubicBezTo>
                    <a:cubicBezTo>
                      <a:pt x="1860" y="1061"/>
                      <a:pt x="1860" y="1072"/>
                      <a:pt x="1871" y="1083"/>
                    </a:cubicBezTo>
                    <a:cubicBezTo>
                      <a:pt x="1871" y="1094"/>
                      <a:pt x="1871" y="1116"/>
                      <a:pt x="1871" y="1138"/>
                    </a:cubicBezTo>
                    <a:cubicBezTo>
                      <a:pt x="1871" y="1148"/>
                      <a:pt x="1860" y="1159"/>
                      <a:pt x="1849" y="1181"/>
                    </a:cubicBezTo>
                    <a:cubicBezTo>
                      <a:pt x="1838" y="1181"/>
                      <a:pt x="1827" y="1192"/>
                      <a:pt x="1816" y="1192"/>
                    </a:cubicBezTo>
                    <a:cubicBezTo>
                      <a:pt x="1816" y="1203"/>
                      <a:pt x="1816" y="1214"/>
                      <a:pt x="1816" y="1236"/>
                    </a:cubicBezTo>
                    <a:cubicBezTo>
                      <a:pt x="1816" y="1258"/>
                      <a:pt x="1827" y="1302"/>
                      <a:pt x="1838" y="1323"/>
                    </a:cubicBezTo>
                    <a:cubicBezTo>
                      <a:pt x="1838" y="1389"/>
                      <a:pt x="1860" y="1444"/>
                      <a:pt x="1881" y="1498"/>
                    </a:cubicBezTo>
                    <a:cubicBezTo>
                      <a:pt x="1892" y="1553"/>
                      <a:pt x="1925" y="1597"/>
                      <a:pt x="1958" y="1641"/>
                    </a:cubicBezTo>
                    <a:cubicBezTo>
                      <a:pt x="1971" y="1660"/>
                      <a:pt x="1976" y="1664"/>
                      <a:pt x="1979" y="1664"/>
                    </a:cubicBezTo>
                    <a:cubicBezTo>
                      <a:pt x="1980" y="1664"/>
                      <a:pt x="1980" y="1663"/>
                      <a:pt x="1980" y="1663"/>
                    </a:cubicBezTo>
                    <a:lnTo>
                      <a:pt x="1991" y="1663"/>
                    </a:lnTo>
                    <a:lnTo>
                      <a:pt x="1991" y="1673"/>
                    </a:lnTo>
                    <a:lnTo>
                      <a:pt x="1969" y="1706"/>
                    </a:lnTo>
                    <a:cubicBezTo>
                      <a:pt x="1958" y="1739"/>
                      <a:pt x="1936" y="1783"/>
                      <a:pt x="1936" y="1827"/>
                    </a:cubicBezTo>
                    <a:cubicBezTo>
                      <a:pt x="1925" y="1870"/>
                      <a:pt x="1914" y="1914"/>
                      <a:pt x="1892" y="1958"/>
                    </a:cubicBezTo>
                    <a:cubicBezTo>
                      <a:pt x="1871" y="1991"/>
                      <a:pt x="1838" y="2023"/>
                      <a:pt x="1805" y="2045"/>
                    </a:cubicBezTo>
                    <a:cubicBezTo>
                      <a:pt x="1772" y="2045"/>
                      <a:pt x="1739" y="2045"/>
                      <a:pt x="1717" y="2034"/>
                    </a:cubicBezTo>
                    <a:cubicBezTo>
                      <a:pt x="1706" y="2034"/>
                      <a:pt x="1619" y="2013"/>
                      <a:pt x="1597" y="2013"/>
                    </a:cubicBezTo>
                    <a:cubicBezTo>
                      <a:pt x="1564" y="2002"/>
                      <a:pt x="1521" y="2002"/>
                      <a:pt x="1488" y="2002"/>
                    </a:cubicBezTo>
                    <a:lnTo>
                      <a:pt x="1455" y="2002"/>
                    </a:lnTo>
                    <a:cubicBezTo>
                      <a:pt x="1422" y="1991"/>
                      <a:pt x="1389" y="1969"/>
                      <a:pt x="1367" y="1958"/>
                    </a:cubicBezTo>
                    <a:cubicBezTo>
                      <a:pt x="1291" y="1925"/>
                      <a:pt x="1214" y="1892"/>
                      <a:pt x="1138" y="1859"/>
                    </a:cubicBezTo>
                    <a:lnTo>
                      <a:pt x="1072" y="1838"/>
                    </a:lnTo>
                    <a:lnTo>
                      <a:pt x="1061" y="1838"/>
                    </a:lnTo>
                    <a:lnTo>
                      <a:pt x="1017" y="1816"/>
                    </a:lnTo>
                    <a:cubicBezTo>
                      <a:pt x="832" y="1728"/>
                      <a:pt x="646" y="1641"/>
                      <a:pt x="471" y="1542"/>
                    </a:cubicBezTo>
                    <a:cubicBezTo>
                      <a:pt x="416" y="1509"/>
                      <a:pt x="361" y="1455"/>
                      <a:pt x="328" y="1400"/>
                    </a:cubicBezTo>
                    <a:cubicBezTo>
                      <a:pt x="263" y="1302"/>
                      <a:pt x="230" y="1192"/>
                      <a:pt x="219" y="1072"/>
                    </a:cubicBezTo>
                    <a:cubicBezTo>
                      <a:pt x="208" y="1017"/>
                      <a:pt x="208" y="963"/>
                      <a:pt x="230" y="908"/>
                    </a:cubicBezTo>
                    <a:cubicBezTo>
                      <a:pt x="230" y="875"/>
                      <a:pt x="252" y="809"/>
                      <a:pt x="263" y="777"/>
                    </a:cubicBezTo>
                    <a:cubicBezTo>
                      <a:pt x="274" y="733"/>
                      <a:pt x="285" y="678"/>
                      <a:pt x="307" y="634"/>
                    </a:cubicBezTo>
                    <a:cubicBezTo>
                      <a:pt x="350" y="492"/>
                      <a:pt x="416" y="372"/>
                      <a:pt x="492" y="252"/>
                    </a:cubicBezTo>
                    <a:lnTo>
                      <a:pt x="525" y="208"/>
                    </a:lnTo>
                    <a:cubicBezTo>
                      <a:pt x="525" y="208"/>
                      <a:pt x="530" y="203"/>
                      <a:pt x="533" y="203"/>
                    </a:cubicBezTo>
                    <a:cubicBezTo>
                      <a:pt x="535" y="203"/>
                      <a:pt x="536" y="204"/>
                      <a:pt x="536" y="208"/>
                    </a:cubicBezTo>
                    <a:cubicBezTo>
                      <a:pt x="540" y="212"/>
                      <a:pt x="546" y="213"/>
                      <a:pt x="553" y="213"/>
                    </a:cubicBezTo>
                    <a:cubicBezTo>
                      <a:pt x="568" y="213"/>
                      <a:pt x="587" y="208"/>
                      <a:pt x="602" y="208"/>
                    </a:cubicBezTo>
                    <a:cubicBezTo>
                      <a:pt x="624" y="208"/>
                      <a:pt x="657" y="197"/>
                      <a:pt x="678" y="197"/>
                    </a:cubicBezTo>
                    <a:cubicBezTo>
                      <a:pt x="700" y="191"/>
                      <a:pt x="725" y="189"/>
                      <a:pt x="751" y="189"/>
                    </a:cubicBezTo>
                    <a:cubicBezTo>
                      <a:pt x="777" y="189"/>
                      <a:pt x="804" y="191"/>
                      <a:pt x="832" y="197"/>
                    </a:cubicBezTo>
                    <a:cubicBezTo>
                      <a:pt x="908" y="219"/>
                      <a:pt x="996" y="252"/>
                      <a:pt x="1083" y="284"/>
                    </a:cubicBezTo>
                    <a:cubicBezTo>
                      <a:pt x="1105" y="284"/>
                      <a:pt x="1138" y="284"/>
                      <a:pt x="1160" y="273"/>
                    </a:cubicBezTo>
                    <a:lnTo>
                      <a:pt x="1182" y="273"/>
                    </a:lnTo>
                    <a:cubicBezTo>
                      <a:pt x="1192" y="284"/>
                      <a:pt x="1192" y="295"/>
                      <a:pt x="1192" y="306"/>
                    </a:cubicBezTo>
                    <a:cubicBezTo>
                      <a:pt x="1203" y="295"/>
                      <a:pt x="1203" y="295"/>
                      <a:pt x="1203" y="284"/>
                    </a:cubicBezTo>
                    <a:lnTo>
                      <a:pt x="1214" y="273"/>
                    </a:lnTo>
                    <a:cubicBezTo>
                      <a:pt x="1214" y="273"/>
                      <a:pt x="1225" y="263"/>
                      <a:pt x="1214" y="263"/>
                    </a:cubicBezTo>
                    <a:lnTo>
                      <a:pt x="1247" y="252"/>
                    </a:lnTo>
                    <a:cubicBezTo>
                      <a:pt x="1269" y="263"/>
                      <a:pt x="1269" y="284"/>
                      <a:pt x="1280" y="295"/>
                    </a:cubicBezTo>
                    <a:cubicBezTo>
                      <a:pt x="1291" y="317"/>
                      <a:pt x="1302" y="328"/>
                      <a:pt x="1313" y="339"/>
                    </a:cubicBezTo>
                    <a:lnTo>
                      <a:pt x="1324" y="350"/>
                    </a:lnTo>
                    <a:cubicBezTo>
                      <a:pt x="1324" y="350"/>
                      <a:pt x="1335" y="372"/>
                      <a:pt x="1335" y="372"/>
                    </a:cubicBezTo>
                    <a:cubicBezTo>
                      <a:pt x="1346" y="383"/>
                      <a:pt x="1335" y="383"/>
                      <a:pt x="1335" y="383"/>
                    </a:cubicBezTo>
                    <a:cubicBezTo>
                      <a:pt x="1335" y="394"/>
                      <a:pt x="1346" y="405"/>
                      <a:pt x="1356" y="416"/>
                    </a:cubicBezTo>
                    <a:lnTo>
                      <a:pt x="1367" y="448"/>
                    </a:lnTo>
                    <a:lnTo>
                      <a:pt x="1389" y="481"/>
                    </a:lnTo>
                    <a:cubicBezTo>
                      <a:pt x="1389" y="492"/>
                      <a:pt x="1400" y="492"/>
                      <a:pt x="1411" y="503"/>
                    </a:cubicBezTo>
                    <a:lnTo>
                      <a:pt x="1422" y="525"/>
                    </a:lnTo>
                    <a:lnTo>
                      <a:pt x="1433" y="558"/>
                    </a:lnTo>
                    <a:cubicBezTo>
                      <a:pt x="1433" y="558"/>
                      <a:pt x="1433" y="569"/>
                      <a:pt x="1433" y="569"/>
                    </a:cubicBezTo>
                    <a:cubicBezTo>
                      <a:pt x="1455" y="602"/>
                      <a:pt x="1477" y="623"/>
                      <a:pt x="1499" y="645"/>
                    </a:cubicBezTo>
                    <a:cubicBezTo>
                      <a:pt x="1551" y="698"/>
                      <a:pt x="1599" y="756"/>
                      <a:pt x="1638" y="819"/>
                    </a:cubicBezTo>
                    <a:lnTo>
                      <a:pt x="1638" y="819"/>
                    </a:lnTo>
                    <a:cubicBezTo>
                      <a:pt x="1639" y="817"/>
                      <a:pt x="1641" y="814"/>
                      <a:pt x="1641" y="809"/>
                    </a:cubicBezTo>
                    <a:cubicBezTo>
                      <a:pt x="1641" y="798"/>
                      <a:pt x="1652" y="788"/>
                      <a:pt x="1663" y="777"/>
                    </a:cubicBezTo>
                    <a:cubicBezTo>
                      <a:pt x="1663" y="777"/>
                      <a:pt x="1663" y="766"/>
                      <a:pt x="1663" y="755"/>
                    </a:cubicBezTo>
                    <a:lnTo>
                      <a:pt x="1696" y="744"/>
                    </a:lnTo>
                    <a:cubicBezTo>
                      <a:pt x="1717" y="766"/>
                      <a:pt x="1728" y="788"/>
                      <a:pt x="1739" y="809"/>
                    </a:cubicBezTo>
                    <a:cubicBezTo>
                      <a:pt x="1750" y="831"/>
                      <a:pt x="1761" y="842"/>
                      <a:pt x="1772" y="864"/>
                    </a:cubicBezTo>
                    <a:lnTo>
                      <a:pt x="1783" y="886"/>
                    </a:lnTo>
                    <a:cubicBezTo>
                      <a:pt x="1783" y="897"/>
                      <a:pt x="1794" y="897"/>
                      <a:pt x="1794" y="908"/>
                    </a:cubicBezTo>
                    <a:cubicBezTo>
                      <a:pt x="1805" y="919"/>
                      <a:pt x="1794" y="919"/>
                      <a:pt x="1794" y="930"/>
                    </a:cubicBezTo>
                    <a:lnTo>
                      <a:pt x="1816" y="963"/>
                    </a:lnTo>
                    <a:lnTo>
                      <a:pt x="1838" y="1006"/>
                    </a:lnTo>
                    <a:lnTo>
                      <a:pt x="1838" y="1017"/>
                    </a:lnTo>
                    <a:cubicBezTo>
                      <a:pt x="1838" y="1017"/>
                      <a:pt x="1849" y="1006"/>
                      <a:pt x="1860" y="1006"/>
                    </a:cubicBezTo>
                    <a:cubicBezTo>
                      <a:pt x="1903" y="995"/>
                      <a:pt x="1925" y="908"/>
                      <a:pt x="1892" y="842"/>
                    </a:cubicBezTo>
                    <a:cubicBezTo>
                      <a:pt x="1860" y="788"/>
                      <a:pt x="1816" y="722"/>
                      <a:pt x="1761" y="667"/>
                    </a:cubicBezTo>
                    <a:cubicBezTo>
                      <a:pt x="1717" y="602"/>
                      <a:pt x="1674" y="536"/>
                      <a:pt x="1619" y="481"/>
                    </a:cubicBezTo>
                    <a:cubicBezTo>
                      <a:pt x="1575" y="438"/>
                      <a:pt x="1510" y="416"/>
                      <a:pt x="1477" y="372"/>
                    </a:cubicBezTo>
                    <a:cubicBezTo>
                      <a:pt x="1444" y="328"/>
                      <a:pt x="1378" y="295"/>
                      <a:pt x="1324" y="252"/>
                    </a:cubicBezTo>
                    <a:cubicBezTo>
                      <a:pt x="1247" y="186"/>
                      <a:pt x="1149" y="131"/>
                      <a:pt x="1050" y="98"/>
                    </a:cubicBezTo>
                    <a:cubicBezTo>
                      <a:pt x="941" y="44"/>
                      <a:pt x="832" y="11"/>
                      <a:pt x="7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15"/>
              <p:cNvSpPr/>
              <p:nvPr/>
            </p:nvSpPr>
            <p:spPr>
              <a:xfrm flipH="1">
                <a:off x="351400" y="5047150"/>
                <a:ext cx="30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1" y="0"/>
                    </a:moveTo>
                    <a:cubicBezTo>
                      <a:pt x="13" y="2"/>
                      <a:pt x="15" y="3"/>
                      <a:pt x="16" y="4"/>
                    </a:cubicBezTo>
                    <a:lnTo>
                      <a:pt x="16" y="4"/>
                    </a:lnTo>
                    <a:cubicBezTo>
                      <a:pt x="16" y="2"/>
                      <a:pt x="14" y="0"/>
                      <a:pt x="11" y="0"/>
                    </a:cubicBezTo>
                    <a:close/>
                    <a:moveTo>
                      <a:pt x="16" y="4"/>
                    </a:moveTo>
                    <a:cubicBezTo>
                      <a:pt x="17" y="11"/>
                      <a:pt x="11" y="22"/>
                      <a:pt x="11" y="22"/>
                    </a:cubicBezTo>
                    <a:cubicBezTo>
                      <a:pt x="11" y="22"/>
                      <a:pt x="1" y="33"/>
                      <a:pt x="1" y="33"/>
                    </a:cubicBezTo>
                    <a:cubicBezTo>
                      <a:pt x="44" y="55"/>
                      <a:pt x="77" y="88"/>
                      <a:pt x="121" y="120"/>
                    </a:cubicBezTo>
                    <a:cubicBezTo>
                      <a:pt x="110" y="110"/>
                      <a:pt x="99" y="99"/>
                      <a:pt x="99" y="88"/>
                    </a:cubicBezTo>
                    <a:cubicBezTo>
                      <a:pt x="88" y="88"/>
                      <a:pt x="88" y="77"/>
                      <a:pt x="77" y="77"/>
                    </a:cubicBezTo>
                    <a:lnTo>
                      <a:pt x="77" y="55"/>
                    </a:lnTo>
                    <a:cubicBezTo>
                      <a:pt x="77" y="55"/>
                      <a:pt x="55" y="44"/>
                      <a:pt x="44" y="22"/>
                    </a:cubicBezTo>
                    <a:cubicBezTo>
                      <a:pt x="35" y="13"/>
                      <a:pt x="26" y="11"/>
                      <a:pt x="16" y="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15"/>
              <p:cNvSpPr/>
              <p:nvPr/>
            </p:nvSpPr>
            <p:spPr>
              <a:xfrm flipH="1">
                <a:off x="347025" y="5045500"/>
                <a:ext cx="27625" cy="29550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1182" extrusionOk="0">
                    <a:moveTo>
                      <a:pt x="886" y="1"/>
                    </a:moveTo>
                    <a:lnTo>
                      <a:pt x="853" y="11"/>
                    </a:lnTo>
                    <a:cubicBezTo>
                      <a:pt x="853" y="11"/>
                      <a:pt x="842" y="22"/>
                      <a:pt x="853" y="22"/>
                    </a:cubicBezTo>
                    <a:lnTo>
                      <a:pt x="842" y="33"/>
                    </a:lnTo>
                    <a:cubicBezTo>
                      <a:pt x="842" y="44"/>
                      <a:pt x="842" y="44"/>
                      <a:pt x="831" y="55"/>
                    </a:cubicBezTo>
                    <a:cubicBezTo>
                      <a:pt x="831" y="44"/>
                      <a:pt x="820" y="33"/>
                      <a:pt x="820" y="33"/>
                    </a:cubicBezTo>
                    <a:lnTo>
                      <a:pt x="711" y="33"/>
                    </a:lnTo>
                    <a:cubicBezTo>
                      <a:pt x="678" y="33"/>
                      <a:pt x="656" y="55"/>
                      <a:pt x="624" y="55"/>
                    </a:cubicBezTo>
                    <a:lnTo>
                      <a:pt x="569" y="55"/>
                    </a:lnTo>
                    <a:lnTo>
                      <a:pt x="525" y="66"/>
                    </a:lnTo>
                    <a:cubicBezTo>
                      <a:pt x="503" y="66"/>
                      <a:pt x="481" y="66"/>
                      <a:pt x="470" y="77"/>
                    </a:cubicBezTo>
                    <a:lnTo>
                      <a:pt x="438" y="77"/>
                    </a:lnTo>
                    <a:cubicBezTo>
                      <a:pt x="383" y="88"/>
                      <a:pt x="328" y="110"/>
                      <a:pt x="274" y="121"/>
                    </a:cubicBezTo>
                    <a:cubicBezTo>
                      <a:pt x="241" y="132"/>
                      <a:pt x="208" y="143"/>
                      <a:pt x="175" y="165"/>
                    </a:cubicBezTo>
                    <a:cubicBezTo>
                      <a:pt x="164" y="176"/>
                      <a:pt x="153" y="186"/>
                      <a:pt x="153" y="208"/>
                    </a:cubicBezTo>
                    <a:lnTo>
                      <a:pt x="142" y="208"/>
                    </a:lnTo>
                    <a:cubicBezTo>
                      <a:pt x="120" y="230"/>
                      <a:pt x="99" y="263"/>
                      <a:pt x="77" y="285"/>
                    </a:cubicBezTo>
                    <a:cubicBezTo>
                      <a:pt x="66" y="307"/>
                      <a:pt x="55" y="329"/>
                      <a:pt x="33" y="351"/>
                    </a:cubicBezTo>
                    <a:cubicBezTo>
                      <a:pt x="27" y="361"/>
                      <a:pt x="27" y="364"/>
                      <a:pt x="27" y="364"/>
                    </a:cubicBezTo>
                    <a:cubicBezTo>
                      <a:pt x="27" y="364"/>
                      <a:pt x="27" y="361"/>
                      <a:pt x="22" y="361"/>
                    </a:cubicBezTo>
                    <a:cubicBezTo>
                      <a:pt x="11" y="383"/>
                      <a:pt x="11" y="405"/>
                      <a:pt x="0" y="416"/>
                    </a:cubicBezTo>
                    <a:cubicBezTo>
                      <a:pt x="0" y="438"/>
                      <a:pt x="0" y="471"/>
                      <a:pt x="0" y="493"/>
                    </a:cubicBezTo>
                    <a:lnTo>
                      <a:pt x="0" y="624"/>
                    </a:lnTo>
                    <a:cubicBezTo>
                      <a:pt x="0" y="668"/>
                      <a:pt x="0" y="711"/>
                      <a:pt x="11" y="744"/>
                    </a:cubicBezTo>
                    <a:cubicBezTo>
                      <a:pt x="22" y="777"/>
                      <a:pt x="33" y="810"/>
                      <a:pt x="44" y="854"/>
                    </a:cubicBezTo>
                    <a:lnTo>
                      <a:pt x="55" y="886"/>
                    </a:lnTo>
                    <a:cubicBezTo>
                      <a:pt x="55" y="886"/>
                      <a:pt x="55" y="908"/>
                      <a:pt x="66" y="919"/>
                    </a:cubicBezTo>
                    <a:cubicBezTo>
                      <a:pt x="66" y="919"/>
                      <a:pt x="77" y="930"/>
                      <a:pt x="88" y="941"/>
                    </a:cubicBezTo>
                    <a:cubicBezTo>
                      <a:pt x="99" y="963"/>
                      <a:pt x="99" y="985"/>
                      <a:pt x="110" y="1007"/>
                    </a:cubicBezTo>
                    <a:cubicBezTo>
                      <a:pt x="120" y="1029"/>
                      <a:pt x="131" y="1029"/>
                      <a:pt x="131" y="1040"/>
                    </a:cubicBezTo>
                    <a:cubicBezTo>
                      <a:pt x="153" y="1083"/>
                      <a:pt x="175" y="1127"/>
                      <a:pt x="186" y="1160"/>
                    </a:cubicBezTo>
                    <a:cubicBezTo>
                      <a:pt x="208" y="1160"/>
                      <a:pt x="208" y="1182"/>
                      <a:pt x="219" y="1182"/>
                    </a:cubicBezTo>
                    <a:cubicBezTo>
                      <a:pt x="230" y="1171"/>
                      <a:pt x="208" y="1138"/>
                      <a:pt x="197" y="1105"/>
                    </a:cubicBezTo>
                    <a:cubicBezTo>
                      <a:pt x="186" y="1083"/>
                      <a:pt x="175" y="1061"/>
                      <a:pt x="164" y="1040"/>
                    </a:cubicBezTo>
                    <a:cubicBezTo>
                      <a:pt x="153" y="1018"/>
                      <a:pt x="142" y="985"/>
                      <a:pt x="131" y="974"/>
                    </a:cubicBezTo>
                    <a:cubicBezTo>
                      <a:pt x="110" y="930"/>
                      <a:pt x="88" y="897"/>
                      <a:pt x="77" y="854"/>
                    </a:cubicBezTo>
                    <a:cubicBezTo>
                      <a:pt x="66" y="810"/>
                      <a:pt x="55" y="777"/>
                      <a:pt x="44" y="733"/>
                    </a:cubicBezTo>
                    <a:cubicBezTo>
                      <a:pt x="44" y="711"/>
                      <a:pt x="44" y="701"/>
                      <a:pt x="44" y="690"/>
                    </a:cubicBezTo>
                    <a:lnTo>
                      <a:pt x="44" y="679"/>
                    </a:lnTo>
                    <a:cubicBezTo>
                      <a:pt x="44" y="657"/>
                      <a:pt x="44" y="635"/>
                      <a:pt x="55" y="624"/>
                    </a:cubicBezTo>
                    <a:lnTo>
                      <a:pt x="55" y="580"/>
                    </a:lnTo>
                    <a:lnTo>
                      <a:pt x="55" y="515"/>
                    </a:lnTo>
                    <a:cubicBezTo>
                      <a:pt x="55" y="493"/>
                      <a:pt x="66" y="471"/>
                      <a:pt x="66" y="438"/>
                    </a:cubicBezTo>
                    <a:cubicBezTo>
                      <a:pt x="77" y="416"/>
                      <a:pt x="88" y="383"/>
                      <a:pt x="99" y="361"/>
                    </a:cubicBezTo>
                    <a:cubicBezTo>
                      <a:pt x="110" y="351"/>
                      <a:pt x="110" y="351"/>
                      <a:pt x="110" y="340"/>
                    </a:cubicBezTo>
                    <a:cubicBezTo>
                      <a:pt x="120" y="340"/>
                      <a:pt x="120" y="329"/>
                      <a:pt x="120" y="318"/>
                    </a:cubicBezTo>
                    <a:cubicBezTo>
                      <a:pt x="131" y="318"/>
                      <a:pt x="131" y="307"/>
                      <a:pt x="142" y="296"/>
                    </a:cubicBezTo>
                    <a:cubicBezTo>
                      <a:pt x="153" y="274"/>
                      <a:pt x="175" y="252"/>
                      <a:pt x="197" y="241"/>
                    </a:cubicBezTo>
                    <a:cubicBezTo>
                      <a:pt x="208" y="230"/>
                      <a:pt x="230" y="230"/>
                      <a:pt x="241" y="219"/>
                    </a:cubicBezTo>
                    <a:lnTo>
                      <a:pt x="274" y="197"/>
                    </a:lnTo>
                    <a:lnTo>
                      <a:pt x="317" y="176"/>
                    </a:lnTo>
                    <a:cubicBezTo>
                      <a:pt x="328" y="165"/>
                      <a:pt x="350" y="154"/>
                      <a:pt x="361" y="143"/>
                    </a:cubicBezTo>
                    <a:cubicBezTo>
                      <a:pt x="383" y="132"/>
                      <a:pt x="394" y="132"/>
                      <a:pt x="416" y="132"/>
                    </a:cubicBezTo>
                    <a:lnTo>
                      <a:pt x="470" y="110"/>
                    </a:lnTo>
                    <a:lnTo>
                      <a:pt x="536" y="99"/>
                    </a:lnTo>
                    <a:lnTo>
                      <a:pt x="558" y="99"/>
                    </a:lnTo>
                    <a:cubicBezTo>
                      <a:pt x="580" y="99"/>
                      <a:pt x="591" y="99"/>
                      <a:pt x="602" y="88"/>
                    </a:cubicBezTo>
                    <a:lnTo>
                      <a:pt x="722" y="88"/>
                    </a:lnTo>
                    <a:cubicBezTo>
                      <a:pt x="744" y="99"/>
                      <a:pt x="777" y="99"/>
                      <a:pt x="810" y="110"/>
                    </a:cubicBezTo>
                    <a:lnTo>
                      <a:pt x="831" y="99"/>
                    </a:lnTo>
                    <a:cubicBezTo>
                      <a:pt x="831" y="88"/>
                      <a:pt x="831" y="88"/>
                      <a:pt x="842" y="77"/>
                    </a:cubicBezTo>
                    <a:cubicBezTo>
                      <a:pt x="831" y="77"/>
                      <a:pt x="842" y="66"/>
                      <a:pt x="831" y="66"/>
                    </a:cubicBezTo>
                    <a:lnTo>
                      <a:pt x="831" y="66"/>
                    </a:lnTo>
                    <a:cubicBezTo>
                      <a:pt x="842" y="66"/>
                      <a:pt x="853" y="77"/>
                      <a:pt x="864" y="88"/>
                    </a:cubicBezTo>
                    <a:cubicBezTo>
                      <a:pt x="875" y="99"/>
                      <a:pt x="897" y="110"/>
                      <a:pt x="908" y="121"/>
                    </a:cubicBezTo>
                    <a:cubicBezTo>
                      <a:pt x="919" y="132"/>
                      <a:pt x="908" y="132"/>
                      <a:pt x="908" y="132"/>
                    </a:cubicBezTo>
                    <a:cubicBezTo>
                      <a:pt x="908" y="143"/>
                      <a:pt x="919" y="143"/>
                      <a:pt x="919" y="154"/>
                    </a:cubicBezTo>
                    <a:cubicBezTo>
                      <a:pt x="930" y="154"/>
                      <a:pt x="930" y="165"/>
                      <a:pt x="941" y="176"/>
                    </a:cubicBezTo>
                    <a:lnTo>
                      <a:pt x="941" y="186"/>
                    </a:lnTo>
                    <a:cubicBezTo>
                      <a:pt x="952" y="208"/>
                      <a:pt x="974" y="241"/>
                      <a:pt x="974" y="263"/>
                    </a:cubicBezTo>
                    <a:cubicBezTo>
                      <a:pt x="974" y="285"/>
                      <a:pt x="974" y="307"/>
                      <a:pt x="984" y="329"/>
                    </a:cubicBezTo>
                    <a:cubicBezTo>
                      <a:pt x="990" y="334"/>
                      <a:pt x="993" y="334"/>
                      <a:pt x="995" y="334"/>
                    </a:cubicBezTo>
                    <a:cubicBezTo>
                      <a:pt x="998" y="334"/>
                      <a:pt x="1001" y="334"/>
                      <a:pt x="1006" y="340"/>
                    </a:cubicBezTo>
                    <a:cubicBezTo>
                      <a:pt x="1017" y="351"/>
                      <a:pt x="1006" y="372"/>
                      <a:pt x="1017" y="383"/>
                    </a:cubicBezTo>
                    <a:cubicBezTo>
                      <a:pt x="1017" y="394"/>
                      <a:pt x="1028" y="405"/>
                      <a:pt x="1028" y="416"/>
                    </a:cubicBezTo>
                    <a:lnTo>
                      <a:pt x="1028" y="427"/>
                    </a:lnTo>
                    <a:cubicBezTo>
                      <a:pt x="1028" y="438"/>
                      <a:pt x="1028" y="449"/>
                      <a:pt x="1028" y="460"/>
                    </a:cubicBezTo>
                    <a:cubicBezTo>
                      <a:pt x="1028" y="471"/>
                      <a:pt x="1039" y="482"/>
                      <a:pt x="1039" y="493"/>
                    </a:cubicBezTo>
                    <a:cubicBezTo>
                      <a:pt x="1050" y="515"/>
                      <a:pt x="1050" y="536"/>
                      <a:pt x="1039" y="569"/>
                    </a:cubicBezTo>
                    <a:cubicBezTo>
                      <a:pt x="1039" y="580"/>
                      <a:pt x="1028" y="602"/>
                      <a:pt x="1017" y="624"/>
                    </a:cubicBezTo>
                    <a:cubicBezTo>
                      <a:pt x="1017" y="646"/>
                      <a:pt x="1006" y="657"/>
                      <a:pt x="995" y="679"/>
                    </a:cubicBezTo>
                    <a:cubicBezTo>
                      <a:pt x="984" y="690"/>
                      <a:pt x="995" y="690"/>
                      <a:pt x="995" y="690"/>
                    </a:cubicBezTo>
                    <a:cubicBezTo>
                      <a:pt x="995" y="701"/>
                      <a:pt x="984" y="701"/>
                      <a:pt x="984" y="701"/>
                    </a:cubicBezTo>
                    <a:cubicBezTo>
                      <a:pt x="984" y="711"/>
                      <a:pt x="984" y="711"/>
                      <a:pt x="984" y="722"/>
                    </a:cubicBezTo>
                    <a:cubicBezTo>
                      <a:pt x="974" y="733"/>
                      <a:pt x="963" y="744"/>
                      <a:pt x="963" y="744"/>
                    </a:cubicBezTo>
                    <a:cubicBezTo>
                      <a:pt x="963" y="744"/>
                      <a:pt x="963" y="766"/>
                      <a:pt x="952" y="766"/>
                    </a:cubicBezTo>
                    <a:cubicBezTo>
                      <a:pt x="930" y="788"/>
                      <a:pt x="908" y="799"/>
                      <a:pt x="886" y="799"/>
                    </a:cubicBezTo>
                    <a:cubicBezTo>
                      <a:pt x="886" y="810"/>
                      <a:pt x="875" y="821"/>
                      <a:pt x="886" y="832"/>
                    </a:cubicBezTo>
                    <a:cubicBezTo>
                      <a:pt x="889" y="835"/>
                      <a:pt x="893" y="836"/>
                      <a:pt x="898" y="836"/>
                    </a:cubicBezTo>
                    <a:cubicBezTo>
                      <a:pt x="909" y="836"/>
                      <a:pt x="922" y="829"/>
                      <a:pt x="930" y="821"/>
                    </a:cubicBezTo>
                    <a:cubicBezTo>
                      <a:pt x="941" y="810"/>
                      <a:pt x="952" y="799"/>
                      <a:pt x="963" y="788"/>
                    </a:cubicBezTo>
                    <a:cubicBezTo>
                      <a:pt x="974" y="788"/>
                      <a:pt x="995" y="777"/>
                      <a:pt x="995" y="755"/>
                    </a:cubicBezTo>
                    <a:cubicBezTo>
                      <a:pt x="1017" y="733"/>
                      <a:pt x="1028" y="722"/>
                      <a:pt x="1039" y="701"/>
                    </a:cubicBezTo>
                    <a:cubicBezTo>
                      <a:pt x="1050" y="679"/>
                      <a:pt x="1061" y="657"/>
                      <a:pt x="1072" y="624"/>
                    </a:cubicBezTo>
                    <a:cubicBezTo>
                      <a:pt x="1072" y="624"/>
                      <a:pt x="1083" y="613"/>
                      <a:pt x="1083" y="613"/>
                    </a:cubicBezTo>
                    <a:cubicBezTo>
                      <a:pt x="1083" y="613"/>
                      <a:pt x="1105" y="580"/>
                      <a:pt x="1105" y="580"/>
                    </a:cubicBezTo>
                    <a:cubicBezTo>
                      <a:pt x="1105" y="569"/>
                      <a:pt x="1105" y="558"/>
                      <a:pt x="1105" y="547"/>
                    </a:cubicBezTo>
                    <a:cubicBezTo>
                      <a:pt x="1105" y="536"/>
                      <a:pt x="1105" y="526"/>
                      <a:pt x="1094" y="515"/>
                    </a:cubicBezTo>
                    <a:cubicBezTo>
                      <a:pt x="1094" y="493"/>
                      <a:pt x="1094" y="482"/>
                      <a:pt x="1094" y="460"/>
                    </a:cubicBezTo>
                    <a:cubicBezTo>
                      <a:pt x="1094" y="449"/>
                      <a:pt x="1083" y="427"/>
                      <a:pt x="1083" y="405"/>
                    </a:cubicBezTo>
                    <a:cubicBezTo>
                      <a:pt x="1083" y="400"/>
                      <a:pt x="1083" y="400"/>
                      <a:pt x="1083" y="400"/>
                    </a:cubicBezTo>
                    <a:cubicBezTo>
                      <a:pt x="1083" y="400"/>
                      <a:pt x="1083" y="400"/>
                      <a:pt x="1083" y="394"/>
                    </a:cubicBezTo>
                    <a:lnTo>
                      <a:pt x="1083" y="383"/>
                    </a:lnTo>
                    <a:lnTo>
                      <a:pt x="1083" y="361"/>
                    </a:lnTo>
                    <a:cubicBezTo>
                      <a:pt x="1083" y="361"/>
                      <a:pt x="1072" y="329"/>
                      <a:pt x="1072" y="318"/>
                    </a:cubicBezTo>
                    <a:cubicBezTo>
                      <a:pt x="1072" y="311"/>
                      <a:pt x="1072" y="307"/>
                      <a:pt x="1072" y="307"/>
                    </a:cubicBezTo>
                    <a:lnTo>
                      <a:pt x="1061" y="285"/>
                    </a:lnTo>
                    <a:lnTo>
                      <a:pt x="1050" y="263"/>
                    </a:lnTo>
                    <a:cubicBezTo>
                      <a:pt x="1050" y="252"/>
                      <a:pt x="1028" y="241"/>
                      <a:pt x="1017" y="230"/>
                    </a:cubicBezTo>
                    <a:lnTo>
                      <a:pt x="1006" y="197"/>
                    </a:lnTo>
                    <a:lnTo>
                      <a:pt x="995" y="176"/>
                    </a:lnTo>
                    <a:cubicBezTo>
                      <a:pt x="984" y="154"/>
                      <a:pt x="984" y="154"/>
                      <a:pt x="974" y="143"/>
                    </a:cubicBezTo>
                    <a:cubicBezTo>
                      <a:pt x="963" y="121"/>
                      <a:pt x="974" y="132"/>
                      <a:pt x="974" y="121"/>
                    </a:cubicBezTo>
                    <a:cubicBezTo>
                      <a:pt x="974" y="121"/>
                      <a:pt x="963" y="110"/>
                      <a:pt x="963" y="110"/>
                    </a:cubicBezTo>
                    <a:lnTo>
                      <a:pt x="952" y="88"/>
                    </a:lnTo>
                    <a:cubicBezTo>
                      <a:pt x="941" y="77"/>
                      <a:pt x="930" y="66"/>
                      <a:pt x="919" y="44"/>
                    </a:cubicBezTo>
                    <a:cubicBezTo>
                      <a:pt x="919" y="33"/>
                      <a:pt x="908" y="11"/>
                      <a:pt x="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15"/>
              <p:cNvSpPr/>
              <p:nvPr/>
            </p:nvSpPr>
            <p:spPr>
              <a:xfrm flipH="1">
                <a:off x="336625" y="5057800"/>
                <a:ext cx="7950" cy="247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991" extrusionOk="0">
                    <a:moveTo>
                      <a:pt x="121" y="1"/>
                    </a:moveTo>
                    <a:lnTo>
                      <a:pt x="88" y="12"/>
                    </a:lnTo>
                    <a:lnTo>
                      <a:pt x="88" y="23"/>
                    </a:lnTo>
                    <a:cubicBezTo>
                      <a:pt x="77" y="34"/>
                      <a:pt x="66" y="55"/>
                      <a:pt x="66" y="66"/>
                    </a:cubicBezTo>
                    <a:lnTo>
                      <a:pt x="66" y="77"/>
                    </a:lnTo>
                    <a:cubicBezTo>
                      <a:pt x="77" y="88"/>
                      <a:pt x="99" y="99"/>
                      <a:pt x="110" y="110"/>
                    </a:cubicBezTo>
                    <a:cubicBezTo>
                      <a:pt x="121" y="121"/>
                      <a:pt x="142" y="132"/>
                      <a:pt x="153" y="154"/>
                    </a:cubicBezTo>
                    <a:cubicBezTo>
                      <a:pt x="153" y="154"/>
                      <a:pt x="153" y="165"/>
                      <a:pt x="164" y="176"/>
                    </a:cubicBezTo>
                    <a:cubicBezTo>
                      <a:pt x="164" y="176"/>
                      <a:pt x="175" y="187"/>
                      <a:pt x="175" y="198"/>
                    </a:cubicBezTo>
                    <a:cubicBezTo>
                      <a:pt x="186" y="209"/>
                      <a:pt x="197" y="219"/>
                      <a:pt x="197" y="230"/>
                    </a:cubicBezTo>
                    <a:cubicBezTo>
                      <a:pt x="197" y="230"/>
                      <a:pt x="197" y="241"/>
                      <a:pt x="197" y="241"/>
                    </a:cubicBezTo>
                    <a:lnTo>
                      <a:pt x="197" y="252"/>
                    </a:lnTo>
                    <a:cubicBezTo>
                      <a:pt x="197" y="252"/>
                      <a:pt x="197" y="263"/>
                      <a:pt x="197" y="263"/>
                    </a:cubicBezTo>
                    <a:cubicBezTo>
                      <a:pt x="219" y="285"/>
                      <a:pt x="230" y="318"/>
                      <a:pt x="230" y="351"/>
                    </a:cubicBezTo>
                    <a:cubicBezTo>
                      <a:pt x="230" y="373"/>
                      <a:pt x="219" y="362"/>
                      <a:pt x="208" y="373"/>
                    </a:cubicBezTo>
                    <a:cubicBezTo>
                      <a:pt x="208" y="384"/>
                      <a:pt x="208" y="384"/>
                      <a:pt x="208" y="394"/>
                    </a:cubicBezTo>
                    <a:cubicBezTo>
                      <a:pt x="208" y="394"/>
                      <a:pt x="175" y="416"/>
                      <a:pt x="153" y="427"/>
                    </a:cubicBezTo>
                    <a:cubicBezTo>
                      <a:pt x="142" y="449"/>
                      <a:pt x="131" y="460"/>
                      <a:pt x="121" y="482"/>
                    </a:cubicBezTo>
                    <a:cubicBezTo>
                      <a:pt x="121" y="482"/>
                      <a:pt x="110" y="482"/>
                      <a:pt x="110" y="493"/>
                    </a:cubicBezTo>
                    <a:cubicBezTo>
                      <a:pt x="99" y="504"/>
                      <a:pt x="99" y="526"/>
                      <a:pt x="99" y="537"/>
                    </a:cubicBezTo>
                    <a:cubicBezTo>
                      <a:pt x="99" y="559"/>
                      <a:pt x="110" y="569"/>
                      <a:pt x="121" y="591"/>
                    </a:cubicBezTo>
                    <a:cubicBezTo>
                      <a:pt x="131" y="613"/>
                      <a:pt x="142" y="646"/>
                      <a:pt x="142" y="679"/>
                    </a:cubicBezTo>
                    <a:cubicBezTo>
                      <a:pt x="153" y="701"/>
                      <a:pt x="153" y="734"/>
                      <a:pt x="142" y="755"/>
                    </a:cubicBezTo>
                    <a:cubicBezTo>
                      <a:pt x="153" y="777"/>
                      <a:pt x="142" y="799"/>
                      <a:pt x="142" y="821"/>
                    </a:cubicBezTo>
                    <a:lnTo>
                      <a:pt x="142" y="843"/>
                    </a:lnTo>
                    <a:lnTo>
                      <a:pt x="131" y="865"/>
                    </a:lnTo>
                    <a:lnTo>
                      <a:pt x="131" y="887"/>
                    </a:lnTo>
                    <a:cubicBezTo>
                      <a:pt x="131" y="898"/>
                      <a:pt x="121" y="909"/>
                      <a:pt x="110" y="919"/>
                    </a:cubicBezTo>
                    <a:cubicBezTo>
                      <a:pt x="110" y="919"/>
                      <a:pt x="99" y="930"/>
                      <a:pt x="88" y="930"/>
                    </a:cubicBezTo>
                    <a:cubicBezTo>
                      <a:pt x="72" y="946"/>
                      <a:pt x="56" y="957"/>
                      <a:pt x="40" y="957"/>
                    </a:cubicBezTo>
                    <a:cubicBezTo>
                      <a:pt x="34" y="957"/>
                      <a:pt x="28" y="955"/>
                      <a:pt x="22" y="952"/>
                    </a:cubicBezTo>
                    <a:cubicBezTo>
                      <a:pt x="22" y="963"/>
                      <a:pt x="17" y="963"/>
                      <a:pt x="11" y="963"/>
                    </a:cubicBezTo>
                    <a:cubicBezTo>
                      <a:pt x="6" y="963"/>
                      <a:pt x="0" y="963"/>
                      <a:pt x="0" y="974"/>
                    </a:cubicBezTo>
                    <a:cubicBezTo>
                      <a:pt x="0" y="985"/>
                      <a:pt x="8" y="991"/>
                      <a:pt x="19" y="991"/>
                    </a:cubicBezTo>
                    <a:cubicBezTo>
                      <a:pt x="30" y="991"/>
                      <a:pt x="44" y="985"/>
                      <a:pt x="55" y="974"/>
                    </a:cubicBezTo>
                    <a:cubicBezTo>
                      <a:pt x="66" y="974"/>
                      <a:pt x="88" y="963"/>
                      <a:pt x="99" y="952"/>
                    </a:cubicBezTo>
                    <a:cubicBezTo>
                      <a:pt x="121" y="952"/>
                      <a:pt x="131" y="930"/>
                      <a:pt x="142" y="919"/>
                    </a:cubicBezTo>
                    <a:cubicBezTo>
                      <a:pt x="164" y="898"/>
                      <a:pt x="175" y="865"/>
                      <a:pt x="186" y="832"/>
                    </a:cubicBezTo>
                    <a:cubicBezTo>
                      <a:pt x="197" y="810"/>
                      <a:pt x="197" y="777"/>
                      <a:pt x="197" y="744"/>
                    </a:cubicBezTo>
                    <a:lnTo>
                      <a:pt x="197" y="712"/>
                    </a:lnTo>
                    <a:cubicBezTo>
                      <a:pt x="197" y="701"/>
                      <a:pt x="197" y="690"/>
                      <a:pt x="197" y="668"/>
                    </a:cubicBezTo>
                    <a:lnTo>
                      <a:pt x="197" y="646"/>
                    </a:lnTo>
                    <a:cubicBezTo>
                      <a:pt x="186" y="624"/>
                      <a:pt x="175" y="613"/>
                      <a:pt x="175" y="602"/>
                    </a:cubicBezTo>
                    <a:cubicBezTo>
                      <a:pt x="164" y="580"/>
                      <a:pt x="164" y="569"/>
                      <a:pt x="175" y="548"/>
                    </a:cubicBezTo>
                    <a:cubicBezTo>
                      <a:pt x="175" y="537"/>
                      <a:pt x="175" y="515"/>
                      <a:pt x="186" y="504"/>
                    </a:cubicBezTo>
                    <a:cubicBezTo>
                      <a:pt x="186" y="504"/>
                      <a:pt x="186" y="504"/>
                      <a:pt x="186" y="493"/>
                    </a:cubicBezTo>
                    <a:cubicBezTo>
                      <a:pt x="186" y="482"/>
                      <a:pt x="186" y="482"/>
                      <a:pt x="186" y="482"/>
                    </a:cubicBezTo>
                    <a:cubicBezTo>
                      <a:pt x="197" y="471"/>
                      <a:pt x="197" y="471"/>
                      <a:pt x="208" y="471"/>
                    </a:cubicBezTo>
                    <a:cubicBezTo>
                      <a:pt x="219" y="460"/>
                      <a:pt x="241" y="449"/>
                      <a:pt x="252" y="438"/>
                    </a:cubicBezTo>
                    <a:cubicBezTo>
                      <a:pt x="274" y="438"/>
                      <a:pt x="285" y="427"/>
                      <a:pt x="296" y="427"/>
                    </a:cubicBezTo>
                    <a:cubicBezTo>
                      <a:pt x="306" y="405"/>
                      <a:pt x="306" y="394"/>
                      <a:pt x="317" y="384"/>
                    </a:cubicBezTo>
                    <a:cubicBezTo>
                      <a:pt x="317" y="362"/>
                      <a:pt x="317" y="340"/>
                      <a:pt x="317" y="329"/>
                    </a:cubicBezTo>
                    <a:cubicBezTo>
                      <a:pt x="306" y="318"/>
                      <a:pt x="296" y="307"/>
                      <a:pt x="296" y="296"/>
                    </a:cubicBezTo>
                    <a:lnTo>
                      <a:pt x="285" y="263"/>
                    </a:lnTo>
                    <a:lnTo>
                      <a:pt x="263" y="263"/>
                    </a:lnTo>
                    <a:lnTo>
                      <a:pt x="241" y="219"/>
                    </a:lnTo>
                    <a:lnTo>
                      <a:pt x="219" y="176"/>
                    </a:lnTo>
                    <a:lnTo>
                      <a:pt x="219" y="165"/>
                    </a:lnTo>
                    <a:cubicBezTo>
                      <a:pt x="219" y="154"/>
                      <a:pt x="208" y="143"/>
                      <a:pt x="208" y="132"/>
                    </a:cubicBezTo>
                    <a:lnTo>
                      <a:pt x="197" y="110"/>
                    </a:lnTo>
                    <a:cubicBezTo>
                      <a:pt x="186" y="99"/>
                      <a:pt x="175" y="77"/>
                      <a:pt x="164" y="66"/>
                    </a:cubicBezTo>
                    <a:cubicBezTo>
                      <a:pt x="153" y="34"/>
                      <a:pt x="131" y="12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7" name="Google Shape;2257;p15"/>
            <p:cNvSpPr/>
            <p:nvPr/>
          </p:nvSpPr>
          <p:spPr>
            <a:xfrm rot="10800000">
              <a:off x="1032000" y="395388"/>
              <a:ext cx="32000" cy="26775"/>
            </a:xfrm>
            <a:custGeom>
              <a:avLst/>
              <a:gdLst/>
              <a:ahLst/>
              <a:cxnLst/>
              <a:rect l="l" t="t" r="r" b="b"/>
              <a:pathLst>
                <a:path w="1280" h="1071" extrusionOk="0">
                  <a:moveTo>
                    <a:pt x="693" y="0"/>
                  </a:moveTo>
                  <a:cubicBezTo>
                    <a:pt x="523" y="0"/>
                    <a:pt x="351" y="79"/>
                    <a:pt x="241" y="249"/>
                  </a:cubicBezTo>
                  <a:cubicBezTo>
                    <a:pt x="0" y="610"/>
                    <a:pt x="283" y="1071"/>
                    <a:pt x="693" y="1071"/>
                  </a:cubicBezTo>
                  <a:cubicBezTo>
                    <a:pt x="731" y="1071"/>
                    <a:pt x="770" y="1067"/>
                    <a:pt x="809" y="1059"/>
                  </a:cubicBezTo>
                  <a:cubicBezTo>
                    <a:pt x="1094" y="993"/>
                    <a:pt x="1280" y="709"/>
                    <a:pt x="1214" y="424"/>
                  </a:cubicBezTo>
                  <a:cubicBezTo>
                    <a:pt x="1157" y="152"/>
                    <a:pt x="927" y="0"/>
                    <a:pt x="6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5"/>
            <p:cNvSpPr/>
            <p:nvPr/>
          </p:nvSpPr>
          <p:spPr>
            <a:xfrm rot="10800000" flipH="1">
              <a:off x="335525" y="320313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6205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_1">
    <p:spTree>
      <p:nvGrpSpPr>
        <p:cNvPr id="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3" name="Google Shape;2653;p18"/>
          <p:cNvSpPr txBox="1">
            <a:spLocks noGrp="1"/>
          </p:cNvSpPr>
          <p:nvPr>
            <p:ph type="subTitle" idx="1"/>
          </p:nvPr>
        </p:nvSpPr>
        <p:spPr>
          <a:xfrm>
            <a:off x="931350" y="1649623"/>
            <a:ext cx="26136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654" name="Google Shape;2654;p18"/>
          <p:cNvSpPr txBox="1">
            <a:spLocks noGrp="1"/>
          </p:cNvSpPr>
          <p:nvPr>
            <p:ph type="subTitle" idx="2"/>
          </p:nvPr>
        </p:nvSpPr>
        <p:spPr>
          <a:xfrm>
            <a:off x="931350" y="2001425"/>
            <a:ext cx="2613600" cy="8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55" name="Google Shape;2655;p18"/>
          <p:cNvSpPr txBox="1">
            <a:spLocks noGrp="1"/>
          </p:cNvSpPr>
          <p:nvPr>
            <p:ph type="subTitle" idx="3"/>
          </p:nvPr>
        </p:nvSpPr>
        <p:spPr>
          <a:xfrm flipH="1">
            <a:off x="5680897" y="1649623"/>
            <a:ext cx="2515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656" name="Google Shape;2656;p18"/>
          <p:cNvSpPr txBox="1">
            <a:spLocks noGrp="1"/>
          </p:cNvSpPr>
          <p:nvPr>
            <p:ph type="subTitle" idx="4"/>
          </p:nvPr>
        </p:nvSpPr>
        <p:spPr>
          <a:xfrm flipH="1">
            <a:off x="5680875" y="2001425"/>
            <a:ext cx="2515500" cy="8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57" name="Google Shape;2657;p18"/>
          <p:cNvSpPr txBox="1">
            <a:spLocks noGrp="1"/>
          </p:cNvSpPr>
          <p:nvPr>
            <p:ph type="subTitle" idx="5"/>
          </p:nvPr>
        </p:nvSpPr>
        <p:spPr>
          <a:xfrm>
            <a:off x="931350" y="3084419"/>
            <a:ext cx="26136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658" name="Google Shape;2658;p18"/>
          <p:cNvSpPr txBox="1">
            <a:spLocks noGrp="1"/>
          </p:cNvSpPr>
          <p:nvPr>
            <p:ph type="subTitle" idx="6"/>
          </p:nvPr>
        </p:nvSpPr>
        <p:spPr>
          <a:xfrm>
            <a:off x="931350" y="3435650"/>
            <a:ext cx="2613600" cy="8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59" name="Google Shape;2659;p18"/>
          <p:cNvSpPr txBox="1">
            <a:spLocks noGrp="1"/>
          </p:cNvSpPr>
          <p:nvPr>
            <p:ph type="subTitle" idx="7"/>
          </p:nvPr>
        </p:nvSpPr>
        <p:spPr>
          <a:xfrm flipH="1">
            <a:off x="5680897" y="3084419"/>
            <a:ext cx="2515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660" name="Google Shape;2660;p18"/>
          <p:cNvSpPr txBox="1">
            <a:spLocks noGrp="1"/>
          </p:cNvSpPr>
          <p:nvPr>
            <p:ph type="subTitle" idx="8"/>
          </p:nvPr>
        </p:nvSpPr>
        <p:spPr>
          <a:xfrm flipH="1">
            <a:off x="5680875" y="3435650"/>
            <a:ext cx="2515500" cy="8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61" name="Google Shape;2661;p18"/>
          <p:cNvSpPr/>
          <p:nvPr/>
        </p:nvSpPr>
        <p:spPr>
          <a:xfrm>
            <a:off x="-46600" y="4941500"/>
            <a:ext cx="9237135" cy="240100"/>
          </a:xfrm>
          <a:custGeom>
            <a:avLst/>
            <a:gdLst/>
            <a:ahLst/>
            <a:cxnLst/>
            <a:rect l="l" t="t" r="r" b="b"/>
            <a:pathLst>
              <a:path w="235461" h="9604" extrusionOk="0">
                <a:moveTo>
                  <a:pt x="220998" y="1"/>
                </a:moveTo>
                <a:cubicBezTo>
                  <a:pt x="219166" y="1"/>
                  <a:pt x="220161" y="171"/>
                  <a:pt x="218683" y="171"/>
                </a:cubicBezTo>
                <a:cubicBezTo>
                  <a:pt x="218470" y="171"/>
                  <a:pt x="218204" y="167"/>
                  <a:pt x="217871" y="159"/>
                </a:cubicBezTo>
                <a:lnTo>
                  <a:pt x="218212" y="62"/>
                </a:lnTo>
                <a:lnTo>
                  <a:pt x="218212" y="62"/>
                </a:lnTo>
                <a:lnTo>
                  <a:pt x="216476" y="120"/>
                </a:lnTo>
                <a:cubicBezTo>
                  <a:pt x="216448" y="221"/>
                  <a:pt x="216776" y="366"/>
                  <a:pt x="218071" y="366"/>
                </a:cubicBezTo>
                <a:cubicBezTo>
                  <a:pt x="218150" y="366"/>
                  <a:pt x="218233" y="365"/>
                  <a:pt x="218320" y="364"/>
                </a:cubicBezTo>
                <a:lnTo>
                  <a:pt x="218320" y="364"/>
                </a:lnTo>
                <a:cubicBezTo>
                  <a:pt x="217941" y="470"/>
                  <a:pt x="217649" y="500"/>
                  <a:pt x="217296" y="500"/>
                </a:cubicBezTo>
                <a:cubicBezTo>
                  <a:pt x="216846" y="500"/>
                  <a:pt x="216297" y="452"/>
                  <a:pt x="215343" y="452"/>
                </a:cubicBezTo>
                <a:cubicBezTo>
                  <a:pt x="215112" y="452"/>
                  <a:pt x="214857" y="455"/>
                  <a:pt x="214573" y="462"/>
                </a:cubicBezTo>
                <a:cubicBezTo>
                  <a:pt x="214281" y="518"/>
                  <a:pt x="214362" y="528"/>
                  <a:pt x="214575" y="528"/>
                </a:cubicBezTo>
                <a:cubicBezTo>
                  <a:pt x="214695" y="528"/>
                  <a:pt x="214856" y="525"/>
                  <a:pt x="215016" y="525"/>
                </a:cubicBezTo>
                <a:cubicBezTo>
                  <a:pt x="215313" y="525"/>
                  <a:pt x="215608" y="536"/>
                  <a:pt x="215627" y="598"/>
                </a:cubicBezTo>
                <a:cubicBezTo>
                  <a:pt x="215861" y="735"/>
                  <a:pt x="214232" y="745"/>
                  <a:pt x="213042" y="764"/>
                </a:cubicBezTo>
                <a:cubicBezTo>
                  <a:pt x="211091" y="764"/>
                  <a:pt x="212037" y="598"/>
                  <a:pt x="211257" y="491"/>
                </a:cubicBezTo>
                <a:cubicBezTo>
                  <a:pt x="211410" y="483"/>
                  <a:pt x="211774" y="474"/>
                  <a:pt x="212127" y="474"/>
                </a:cubicBezTo>
                <a:cubicBezTo>
                  <a:pt x="212602" y="474"/>
                  <a:pt x="213059" y="489"/>
                  <a:pt x="212964" y="540"/>
                </a:cubicBezTo>
                <a:cubicBezTo>
                  <a:pt x="215364" y="374"/>
                  <a:pt x="211920" y="218"/>
                  <a:pt x="213578" y="101"/>
                </a:cubicBezTo>
                <a:cubicBezTo>
                  <a:pt x="213239" y="84"/>
                  <a:pt x="212965" y="78"/>
                  <a:pt x="212738" y="78"/>
                </a:cubicBezTo>
                <a:cubicBezTo>
                  <a:pt x="211748" y="78"/>
                  <a:pt x="211641" y="207"/>
                  <a:pt x="210896" y="247"/>
                </a:cubicBezTo>
                <a:cubicBezTo>
                  <a:pt x="211383" y="276"/>
                  <a:pt x="210593" y="403"/>
                  <a:pt x="210993" y="462"/>
                </a:cubicBezTo>
                <a:cubicBezTo>
                  <a:pt x="210267" y="557"/>
                  <a:pt x="209765" y="594"/>
                  <a:pt x="209388" y="594"/>
                </a:cubicBezTo>
                <a:cubicBezTo>
                  <a:pt x="208181" y="594"/>
                  <a:pt x="208237" y="223"/>
                  <a:pt x="206285" y="223"/>
                </a:cubicBezTo>
                <a:cubicBezTo>
                  <a:pt x="206162" y="223"/>
                  <a:pt x="206031" y="224"/>
                  <a:pt x="205891" y="228"/>
                </a:cubicBezTo>
                <a:cubicBezTo>
                  <a:pt x="206535" y="501"/>
                  <a:pt x="201803" y="608"/>
                  <a:pt x="204037" y="901"/>
                </a:cubicBezTo>
                <a:cubicBezTo>
                  <a:pt x="203442" y="940"/>
                  <a:pt x="202710" y="987"/>
                  <a:pt x="202048" y="987"/>
                </a:cubicBezTo>
                <a:cubicBezTo>
                  <a:pt x="201897" y="987"/>
                  <a:pt x="201750" y="984"/>
                  <a:pt x="201608" y="979"/>
                </a:cubicBezTo>
                <a:cubicBezTo>
                  <a:pt x="202418" y="793"/>
                  <a:pt x="200243" y="842"/>
                  <a:pt x="201686" y="667"/>
                </a:cubicBezTo>
                <a:lnTo>
                  <a:pt x="200574" y="667"/>
                </a:lnTo>
                <a:lnTo>
                  <a:pt x="202252" y="442"/>
                </a:lnTo>
                <a:cubicBezTo>
                  <a:pt x="201013" y="325"/>
                  <a:pt x="198965" y="198"/>
                  <a:pt x="198301" y="111"/>
                </a:cubicBezTo>
                <a:lnTo>
                  <a:pt x="198301" y="111"/>
                </a:lnTo>
                <a:cubicBezTo>
                  <a:pt x="196692" y="189"/>
                  <a:pt x="198808" y="286"/>
                  <a:pt x="196935" y="325"/>
                </a:cubicBezTo>
                <a:cubicBezTo>
                  <a:pt x="197589" y="237"/>
                  <a:pt x="196438" y="159"/>
                  <a:pt x="195609" y="159"/>
                </a:cubicBezTo>
                <a:cubicBezTo>
                  <a:pt x="197267" y="228"/>
                  <a:pt x="195638" y="413"/>
                  <a:pt x="194594" y="462"/>
                </a:cubicBezTo>
                <a:cubicBezTo>
                  <a:pt x="192945" y="462"/>
                  <a:pt x="191638" y="296"/>
                  <a:pt x="191872" y="247"/>
                </a:cubicBezTo>
                <a:lnTo>
                  <a:pt x="193160" y="120"/>
                </a:lnTo>
                <a:lnTo>
                  <a:pt x="193160" y="120"/>
                </a:lnTo>
                <a:cubicBezTo>
                  <a:pt x="193014" y="133"/>
                  <a:pt x="192910" y="138"/>
                  <a:pt x="192830" y="138"/>
                </a:cubicBezTo>
                <a:cubicBezTo>
                  <a:pt x="192539" y="138"/>
                  <a:pt x="192575" y="72"/>
                  <a:pt x="192079" y="72"/>
                </a:cubicBezTo>
                <a:cubicBezTo>
                  <a:pt x="191977" y="72"/>
                  <a:pt x="191852" y="74"/>
                  <a:pt x="191697" y="81"/>
                </a:cubicBezTo>
                <a:cubicBezTo>
                  <a:pt x="191345" y="179"/>
                  <a:pt x="190585" y="335"/>
                  <a:pt x="190185" y="471"/>
                </a:cubicBezTo>
                <a:cubicBezTo>
                  <a:pt x="190051" y="476"/>
                  <a:pt x="189923" y="479"/>
                  <a:pt x="189799" y="479"/>
                </a:cubicBezTo>
                <a:cubicBezTo>
                  <a:pt x="189045" y="479"/>
                  <a:pt x="188483" y="399"/>
                  <a:pt x="188146" y="399"/>
                </a:cubicBezTo>
                <a:cubicBezTo>
                  <a:pt x="188117" y="399"/>
                  <a:pt x="188090" y="400"/>
                  <a:pt x="188064" y="401"/>
                </a:cubicBezTo>
                <a:lnTo>
                  <a:pt x="188064" y="401"/>
                </a:lnTo>
                <a:lnTo>
                  <a:pt x="189687" y="296"/>
                </a:lnTo>
                <a:lnTo>
                  <a:pt x="189687" y="296"/>
                </a:lnTo>
                <a:cubicBezTo>
                  <a:pt x="189561" y="298"/>
                  <a:pt x="189449" y="299"/>
                  <a:pt x="189347" y="299"/>
                </a:cubicBezTo>
                <a:cubicBezTo>
                  <a:pt x="187856" y="299"/>
                  <a:pt x="188835" y="72"/>
                  <a:pt x="187521" y="72"/>
                </a:cubicBezTo>
                <a:cubicBezTo>
                  <a:pt x="187371" y="72"/>
                  <a:pt x="187191" y="75"/>
                  <a:pt x="186975" y="81"/>
                </a:cubicBezTo>
                <a:lnTo>
                  <a:pt x="186399" y="228"/>
                </a:lnTo>
                <a:cubicBezTo>
                  <a:pt x="186048" y="208"/>
                  <a:pt x="185843" y="159"/>
                  <a:pt x="185980" y="120"/>
                </a:cubicBezTo>
                <a:lnTo>
                  <a:pt x="185980" y="120"/>
                </a:lnTo>
                <a:cubicBezTo>
                  <a:pt x="185492" y="179"/>
                  <a:pt x="184468" y="169"/>
                  <a:pt x="183990" y="198"/>
                </a:cubicBezTo>
                <a:lnTo>
                  <a:pt x="183843" y="111"/>
                </a:lnTo>
                <a:cubicBezTo>
                  <a:pt x="183186" y="152"/>
                  <a:pt x="182400" y="272"/>
                  <a:pt x="181595" y="272"/>
                </a:cubicBezTo>
                <a:cubicBezTo>
                  <a:pt x="181266" y="272"/>
                  <a:pt x="180933" y="252"/>
                  <a:pt x="180605" y="198"/>
                </a:cubicBezTo>
                <a:lnTo>
                  <a:pt x="180605" y="198"/>
                </a:lnTo>
                <a:cubicBezTo>
                  <a:pt x="180927" y="280"/>
                  <a:pt x="181165" y="302"/>
                  <a:pt x="181413" y="302"/>
                </a:cubicBezTo>
                <a:cubicBezTo>
                  <a:pt x="181713" y="302"/>
                  <a:pt x="182028" y="270"/>
                  <a:pt x="182527" y="270"/>
                </a:cubicBezTo>
                <a:cubicBezTo>
                  <a:pt x="182754" y="270"/>
                  <a:pt x="183018" y="276"/>
                  <a:pt x="183336" y="296"/>
                </a:cubicBezTo>
                <a:cubicBezTo>
                  <a:pt x="184331" y="462"/>
                  <a:pt x="181756" y="452"/>
                  <a:pt x="181385" y="481"/>
                </a:cubicBezTo>
                <a:cubicBezTo>
                  <a:pt x="181423" y="395"/>
                  <a:pt x="181132" y="367"/>
                  <a:pt x="180690" y="367"/>
                </a:cubicBezTo>
                <a:cubicBezTo>
                  <a:pt x="179913" y="367"/>
                  <a:pt x="178670" y="452"/>
                  <a:pt x="177929" y="452"/>
                </a:cubicBezTo>
                <a:cubicBezTo>
                  <a:pt x="177903" y="452"/>
                  <a:pt x="177878" y="452"/>
                  <a:pt x="177854" y="452"/>
                </a:cubicBezTo>
                <a:cubicBezTo>
                  <a:pt x="177200" y="364"/>
                  <a:pt x="176624" y="335"/>
                  <a:pt x="176215" y="276"/>
                </a:cubicBezTo>
                <a:lnTo>
                  <a:pt x="175776" y="442"/>
                </a:lnTo>
                <a:cubicBezTo>
                  <a:pt x="175649" y="348"/>
                  <a:pt x="175393" y="317"/>
                  <a:pt x="175062" y="317"/>
                </a:cubicBezTo>
                <a:cubicBezTo>
                  <a:pt x="174431" y="317"/>
                  <a:pt x="173527" y="429"/>
                  <a:pt x="172726" y="429"/>
                </a:cubicBezTo>
                <a:cubicBezTo>
                  <a:pt x="172560" y="429"/>
                  <a:pt x="172398" y="425"/>
                  <a:pt x="172244" y="413"/>
                </a:cubicBezTo>
                <a:cubicBezTo>
                  <a:pt x="172898" y="315"/>
                  <a:pt x="172800" y="189"/>
                  <a:pt x="171903" y="150"/>
                </a:cubicBezTo>
                <a:lnTo>
                  <a:pt x="171903" y="150"/>
                </a:lnTo>
                <a:cubicBezTo>
                  <a:pt x="173112" y="384"/>
                  <a:pt x="169922" y="432"/>
                  <a:pt x="170293" y="598"/>
                </a:cubicBezTo>
                <a:cubicBezTo>
                  <a:pt x="168000" y="511"/>
                  <a:pt x="170820" y="296"/>
                  <a:pt x="170147" y="140"/>
                </a:cubicBezTo>
                <a:lnTo>
                  <a:pt x="170147" y="140"/>
                </a:lnTo>
                <a:cubicBezTo>
                  <a:pt x="169864" y="184"/>
                  <a:pt x="169563" y="198"/>
                  <a:pt x="169258" y="198"/>
                </a:cubicBezTo>
                <a:cubicBezTo>
                  <a:pt x="168720" y="198"/>
                  <a:pt x="168171" y="154"/>
                  <a:pt x="167696" y="154"/>
                </a:cubicBezTo>
                <a:cubicBezTo>
                  <a:pt x="167366" y="154"/>
                  <a:pt x="167071" y="175"/>
                  <a:pt x="166840" y="247"/>
                </a:cubicBezTo>
                <a:cubicBezTo>
                  <a:pt x="168498" y="325"/>
                  <a:pt x="166576" y="403"/>
                  <a:pt x="166235" y="501"/>
                </a:cubicBezTo>
                <a:cubicBezTo>
                  <a:pt x="164147" y="481"/>
                  <a:pt x="166576" y="403"/>
                  <a:pt x="165103" y="315"/>
                </a:cubicBezTo>
                <a:lnTo>
                  <a:pt x="165103" y="315"/>
                </a:lnTo>
                <a:cubicBezTo>
                  <a:pt x="164235" y="345"/>
                  <a:pt x="163093" y="530"/>
                  <a:pt x="164440" y="598"/>
                </a:cubicBezTo>
                <a:cubicBezTo>
                  <a:pt x="164295" y="591"/>
                  <a:pt x="164148" y="588"/>
                  <a:pt x="163998" y="588"/>
                </a:cubicBezTo>
                <a:cubicBezTo>
                  <a:pt x="163201" y="588"/>
                  <a:pt x="162345" y="672"/>
                  <a:pt x="161475" y="672"/>
                </a:cubicBezTo>
                <a:cubicBezTo>
                  <a:pt x="161147" y="672"/>
                  <a:pt x="160818" y="660"/>
                  <a:pt x="160489" y="628"/>
                </a:cubicBezTo>
                <a:cubicBezTo>
                  <a:pt x="159933" y="481"/>
                  <a:pt x="163045" y="559"/>
                  <a:pt x="162254" y="452"/>
                </a:cubicBezTo>
                <a:cubicBezTo>
                  <a:pt x="162217" y="452"/>
                  <a:pt x="162180" y="452"/>
                  <a:pt x="162144" y="452"/>
                </a:cubicBezTo>
                <a:cubicBezTo>
                  <a:pt x="159394" y="452"/>
                  <a:pt x="160766" y="814"/>
                  <a:pt x="158108" y="862"/>
                </a:cubicBezTo>
                <a:cubicBezTo>
                  <a:pt x="159269" y="940"/>
                  <a:pt x="158157" y="1193"/>
                  <a:pt x="156869" y="1281"/>
                </a:cubicBezTo>
                <a:cubicBezTo>
                  <a:pt x="153884" y="1223"/>
                  <a:pt x="158157" y="1193"/>
                  <a:pt x="157025" y="1008"/>
                </a:cubicBezTo>
                <a:lnTo>
                  <a:pt x="157025" y="1008"/>
                </a:lnTo>
                <a:lnTo>
                  <a:pt x="155835" y="1037"/>
                </a:lnTo>
                <a:cubicBezTo>
                  <a:pt x="154187" y="784"/>
                  <a:pt x="159347" y="618"/>
                  <a:pt x="157777" y="413"/>
                </a:cubicBezTo>
                <a:lnTo>
                  <a:pt x="157777" y="413"/>
                </a:lnTo>
                <a:lnTo>
                  <a:pt x="156489" y="501"/>
                </a:lnTo>
                <a:cubicBezTo>
                  <a:pt x="156772" y="432"/>
                  <a:pt x="157182" y="296"/>
                  <a:pt x="156655" y="228"/>
                </a:cubicBezTo>
                <a:lnTo>
                  <a:pt x="156655" y="228"/>
                </a:lnTo>
                <a:cubicBezTo>
                  <a:pt x="156509" y="305"/>
                  <a:pt x="155908" y="324"/>
                  <a:pt x="155261" y="324"/>
                </a:cubicBezTo>
                <a:cubicBezTo>
                  <a:pt x="154658" y="324"/>
                  <a:pt x="154015" y="307"/>
                  <a:pt x="153661" y="307"/>
                </a:cubicBezTo>
                <a:cubicBezTo>
                  <a:pt x="153533" y="307"/>
                  <a:pt x="153442" y="310"/>
                  <a:pt x="153406" y="315"/>
                </a:cubicBezTo>
                <a:cubicBezTo>
                  <a:pt x="153327" y="359"/>
                  <a:pt x="153391" y="373"/>
                  <a:pt x="153513" y="373"/>
                </a:cubicBezTo>
                <a:cubicBezTo>
                  <a:pt x="153693" y="373"/>
                  <a:pt x="153999" y="344"/>
                  <a:pt x="154161" y="344"/>
                </a:cubicBezTo>
                <a:cubicBezTo>
                  <a:pt x="154255" y="344"/>
                  <a:pt x="154300" y="354"/>
                  <a:pt x="154245" y="384"/>
                </a:cubicBezTo>
                <a:cubicBezTo>
                  <a:pt x="153103" y="424"/>
                  <a:pt x="152487" y="602"/>
                  <a:pt x="151084" y="602"/>
                </a:cubicBezTo>
                <a:cubicBezTo>
                  <a:pt x="150808" y="602"/>
                  <a:pt x="150503" y="595"/>
                  <a:pt x="150158" y="579"/>
                </a:cubicBezTo>
                <a:cubicBezTo>
                  <a:pt x="151318" y="481"/>
                  <a:pt x="149719" y="374"/>
                  <a:pt x="150197" y="296"/>
                </a:cubicBezTo>
                <a:cubicBezTo>
                  <a:pt x="150067" y="287"/>
                  <a:pt x="149964" y="284"/>
                  <a:pt x="149882" y="284"/>
                </a:cubicBezTo>
                <a:cubicBezTo>
                  <a:pt x="149409" y="284"/>
                  <a:pt x="149583" y="403"/>
                  <a:pt x="148946" y="403"/>
                </a:cubicBezTo>
                <a:cubicBezTo>
                  <a:pt x="148808" y="403"/>
                  <a:pt x="148631" y="397"/>
                  <a:pt x="148402" y="384"/>
                </a:cubicBezTo>
                <a:lnTo>
                  <a:pt x="148567" y="296"/>
                </a:lnTo>
                <a:cubicBezTo>
                  <a:pt x="147634" y="293"/>
                  <a:pt x="146663" y="290"/>
                  <a:pt x="145669" y="290"/>
                </a:cubicBezTo>
                <a:cubicBezTo>
                  <a:pt x="140813" y="290"/>
                  <a:pt x="135434" y="349"/>
                  <a:pt x="131515" y="657"/>
                </a:cubicBezTo>
                <a:cubicBezTo>
                  <a:pt x="130646" y="501"/>
                  <a:pt x="128881" y="491"/>
                  <a:pt x="126139" y="384"/>
                </a:cubicBezTo>
                <a:lnTo>
                  <a:pt x="126139" y="384"/>
                </a:lnTo>
                <a:cubicBezTo>
                  <a:pt x="127349" y="432"/>
                  <a:pt x="126198" y="540"/>
                  <a:pt x="125515" y="559"/>
                </a:cubicBezTo>
                <a:lnTo>
                  <a:pt x="124198" y="384"/>
                </a:lnTo>
                <a:cubicBezTo>
                  <a:pt x="123853" y="363"/>
                  <a:pt x="123488" y="354"/>
                  <a:pt x="123111" y="354"/>
                </a:cubicBezTo>
                <a:cubicBezTo>
                  <a:pt x="121726" y="354"/>
                  <a:pt x="120193" y="473"/>
                  <a:pt x="119028" y="550"/>
                </a:cubicBezTo>
                <a:cubicBezTo>
                  <a:pt x="118881" y="540"/>
                  <a:pt x="118735" y="501"/>
                  <a:pt x="118608" y="423"/>
                </a:cubicBezTo>
                <a:cubicBezTo>
                  <a:pt x="118320" y="401"/>
                  <a:pt x="118088" y="392"/>
                  <a:pt x="117897" y="392"/>
                </a:cubicBezTo>
                <a:cubicBezTo>
                  <a:pt x="117149" y="392"/>
                  <a:pt x="117024" y="528"/>
                  <a:pt x="116589" y="559"/>
                </a:cubicBezTo>
                <a:lnTo>
                  <a:pt x="115662" y="442"/>
                </a:lnTo>
                <a:lnTo>
                  <a:pt x="115457" y="559"/>
                </a:lnTo>
                <a:cubicBezTo>
                  <a:pt x="115005" y="581"/>
                  <a:pt x="114507" y="593"/>
                  <a:pt x="114044" y="593"/>
                </a:cubicBezTo>
                <a:cubicBezTo>
                  <a:pt x="113037" y="593"/>
                  <a:pt x="112192" y="537"/>
                  <a:pt x="112325" y="403"/>
                </a:cubicBezTo>
                <a:lnTo>
                  <a:pt x="112325" y="403"/>
                </a:lnTo>
                <a:cubicBezTo>
                  <a:pt x="111760" y="442"/>
                  <a:pt x="111213" y="481"/>
                  <a:pt x="111926" y="540"/>
                </a:cubicBezTo>
                <a:cubicBezTo>
                  <a:pt x="111118" y="473"/>
                  <a:pt x="109517" y="445"/>
                  <a:pt x="107814" y="445"/>
                </a:cubicBezTo>
                <a:cubicBezTo>
                  <a:pt x="106514" y="445"/>
                  <a:pt x="105154" y="461"/>
                  <a:pt x="104043" y="491"/>
                </a:cubicBezTo>
                <a:cubicBezTo>
                  <a:pt x="105253" y="540"/>
                  <a:pt x="105145" y="598"/>
                  <a:pt x="105253" y="715"/>
                </a:cubicBezTo>
                <a:cubicBezTo>
                  <a:pt x="105132" y="785"/>
                  <a:pt x="105029" y="805"/>
                  <a:pt x="104910" y="805"/>
                </a:cubicBezTo>
                <a:cubicBezTo>
                  <a:pt x="104743" y="805"/>
                  <a:pt x="104543" y="766"/>
                  <a:pt x="104218" y="766"/>
                </a:cubicBezTo>
                <a:cubicBezTo>
                  <a:pt x="104060" y="766"/>
                  <a:pt x="103872" y="775"/>
                  <a:pt x="103643" y="803"/>
                </a:cubicBezTo>
                <a:cubicBezTo>
                  <a:pt x="103624" y="725"/>
                  <a:pt x="102463" y="647"/>
                  <a:pt x="103702" y="589"/>
                </a:cubicBezTo>
                <a:cubicBezTo>
                  <a:pt x="102324" y="482"/>
                  <a:pt x="100727" y="454"/>
                  <a:pt x="99028" y="454"/>
                </a:cubicBezTo>
                <a:cubicBezTo>
                  <a:pt x="97065" y="454"/>
                  <a:pt x="94968" y="492"/>
                  <a:pt x="92920" y="492"/>
                </a:cubicBezTo>
                <a:cubicBezTo>
                  <a:pt x="92346" y="492"/>
                  <a:pt x="91776" y="489"/>
                  <a:pt x="91214" y="481"/>
                </a:cubicBezTo>
                <a:cubicBezTo>
                  <a:pt x="90346" y="511"/>
                  <a:pt x="90610" y="550"/>
                  <a:pt x="90190" y="608"/>
                </a:cubicBezTo>
                <a:cubicBezTo>
                  <a:pt x="89237" y="533"/>
                  <a:pt x="88208" y="511"/>
                  <a:pt x="87149" y="511"/>
                </a:cubicBezTo>
                <a:cubicBezTo>
                  <a:pt x="85790" y="511"/>
                  <a:pt x="84380" y="546"/>
                  <a:pt x="83009" y="546"/>
                </a:cubicBezTo>
                <a:cubicBezTo>
                  <a:pt x="82407" y="546"/>
                  <a:pt x="81813" y="540"/>
                  <a:pt x="81235" y="520"/>
                </a:cubicBezTo>
                <a:lnTo>
                  <a:pt x="81235" y="520"/>
                </a:lnTo>
                <a:cubicBezTo>
                  <a:pt x="81888" y="608"/>
                  <a:pt x="80971" y="852"/>
                  <a:pt x="79342" y="862"/>
                </a:cubicBezTo>
                <a:cubicBezTo>
                  <a:pt x="79049" y="889"/>
                  <a:pt x="78833" y="901"/>
                  <a:pt x="78670" y="901"/>
                </a:cubicBezTo>
                <a:cubicBezTo>
                  <a:pt x="77845" y="901"/>
                  <a:pt x="78364" y="602"/>
                  <a:pt x="77020" y="520"/>
                </a:cubicBezTo>
                <a:cubicBezTo>
                  <a:pt x="76352" y="586"/>
                  <a:pt x="75175" y="610"/>
                  <a:pt x="74444" y="610"/>
                </a:cubicBezTo>
                <a:cubicBezTo>
                  <a:pt x="74310" y="610"/>
                  <a:pt x="74192" y="610"/>
                  <a:pt x="74093" y="608"/>
                </a:cubicBezTo>
                <a:lnTo>
                  <a:pt x="74152" y="579"/>
                </a:lnTo>
                <a:lnTo>
                  <a:pt x="74152" y="579"/>
                </a:lnTo>
                <a:cubicBezTo>
                  <a:pt x="73401" y="644"/>
                  <a:pt x="72650" y="677"/>
                  <a:pt x="71898" y="677"/>
                </a:cubicBezTo>
                <a:cubicBezTo>
                  <a:pt x="71420" y="677"/>
                  <a:pt x="70942" y="664"/>
                  <a:pt x="70464" y="637"/>
                </a:cubicBezTo>
                <a:lnTo>
                  <a:pt x="70650" y="628"/>
                </a:lnTo>
                <a:cubicBezTo>
                  <a:pt x="69735" y="618"/>
                  <a:pt x="68687" y="520"/>
                  <a:pt x="67726" y="520"/>
                </a:cubicBezTo>
                <a:cubicBezTo>
                  <a:pt x="67683" y="520"/>
                  <a:pt x="67639" y="520"/>
                  <a:pt x="67596" y="520"/>
                </a:cubicBezTo>
                <a:cubicBezTo>
                  <a:pt x="67147" y="676"/>
                  <a:pt x="64718" y="579"/>
                  <a:pt x="64133" y="725"/>
                </a:cubicBezTo>
                <a:cubicBezTo>
                  <a:pt x="64016" y="706"/>
                  <a:pt x="64201" y="696"/>
                  <a:pt x="63928" y="657"/>
                </a:cubicBezTo>
                <a:lnTo>
                  <a:pt x="63850" y="793"/>
                </a:lnTo>
                <a:lnTo>
                  <a:pt x="61870" y="715"/>
                </a:lnTo>
                <a:cubicBezTo>
                  <a:pt x="62299" y="667"/>
                  <a:pt x="62406" y="608"/>
                  <a:pt x="62953" y="569"/>
                </a:cubicBezTo>
                <a:cubicBezTo>
                  <a:pt x="62586" y="552"/>
                  <a:pt x="62326" y="545"/>
                  <a:pt x="62140" y="545"/>
                </a:cubicBezTo>
                <a:cubicBezTo>
                  <a:pt x="61258" y="545"/>
                  <a:pt x="62055" y="708"/>
                  <a:pt x="61128" y="764"/>
                </a:cubicBezTo>
                <a:cubicBezTo>
                  <a:pt x="60735" y="793"/>
                  <a:pt x="60452" y="804"/>
                  <a:pt x="60235" y="804"/>
                </a:cubicBezTo>
                <a:cubicBezTo>
                  <a:pt x="59641" y="804"/>
                  <a:pt x="59543" y="719"/>
                  <a:pt x="59021" y="676"/>
                </a:cubicBezTo>
                <a:cubicBezTo>
                  <a:pt x="59185" y="658"/>
                  <a:pt x="59338" y="652"/>
                  <a:pt x="59482" y="652"/>
                </a:cubicBezTo>
                <a:cubicBezTo>
                  <a:pt x="59828" y="652"/>
                  <a:pt x="60118" y="689"/>
                  <a:pt x="60368" y="689"/>
                </a:cubicBezTo>
                <a:cubicBezTo>
                  <a:pt x="60404" y="689"/>
                  <a:pt x="60440" y="688"/>
                  <a:pt x="60475" y="686"/>
                </a:cubicBezTo>
                <a:cubicBezTo>
                  <a:pt x="61314" y="579"/>
                  <a:pt x="59577" y="637"/>
                  <a:pt x="59558" y="559"/>
                </a:cubicBezTo>
                <a:cubicBezTo>
                  <a:pt x="59270" y="559"/>
                  <a:pt x="59130" y="692"/>
                  <a:pt x="58335" y="692"/>
                </a:cubicBezTo>
                <a:cubicBezTo>
                  <a:pt x="58242" y="692"/>
                  <a:pt x="58139" y="690"/>
                  <a:pt x="58026" y="686"/>
                </a:cubicBezTo>
                <a:cubicBezTo>
                  <a:pt x="57868" y="684"/>
                  <a:pt x="57676" y="684"/>
                  <a:pt x="57466" y="684"/>
                </a:cubicBezTo>
                <a:cubicBezTo>
                  <a:pt x="57361" y="684"/>
                  <a:pt x="57252" y="684"/>
                  <a:pt x="57140" y="684"/>
                </a:cubicBezTo>
                <a:cubicBezTo>
                  <a:pt x="56137" y="684"/>
                  <a:pt x="54953" y="679"/>
                  <a:pt x="55158" y="569"/>
                </a:cubicBezTo>
                <a:lnTo>
                  <a:pt x="55158" y="569"/>
                </a:lnTo>
                <a:cubicBezTo>
                  <a:pt x="54358" y="647"/>
                  <a:pt x="53412" y="628"/>
                  <a:pt x="52807" y="696"/>
                </a:cubicBezTo>
                <a:cubicBezTo>
                  <a:pt x="53568" y="725"/>
                  <a:pt x="54963" y="764"/>
                  <a:pt x="55129" y="852"/>
                </a:cubicBezTo>
                <a:cubicBezTo>
                  <a:pt x="54708" y="864"/>
                  <a:pt x="54038" y="883"/>
                  <a:pt x="53528" y="883"/>
                </a:cubicBezTo>
                <a:cubicBezTo>
                  <a:pt x="53198" y="883"/>
                  <a:pt x="52934" y="875"/>
                  <a:pt x="52846" y="852"/>
                </a:cubicBezTo>
                <a:lnTo>
                  <a:pt x="53402" y="813"/>
                </a:lnTo>
                <a:lnTo>
                  <a:pt x="53402" y="813"/>
                </a:lnTo>
                <a:cubicBezTo>
                  <a:pt x="52864" y="851"/>
                  <a:pt x="50960" y="806"/>
                  <a:pt x="51784" y="927"/>
                </a:cubicBezTo>
                <a:lnTo>
                  <a:pt x="51784" y="927"/>
                </a:lnTo>
                <a:lnTo>
                  <a:pt x="50456" y="745"/>
                </a:lnTo>
                <a:cubicBezTo>
                  <a:pt x="49919" y="852"/>
                  <a:pt x="48475" y="842"/>
                  <a:pt x="47285" y="871"/>
                </a:cubicBezTo>
                <a:cubicBezTo>
                  <a:pt x="47236" y="715"/>
                  <a:pt x="48192" y="550"/>
                  <a:pt x="45978" y="511"/>
                </a:cubicBezTo>
                <a:lnTo>
                  <a:pt x="44076" y="667"/>
                </a:lnTo>
                <a:cubicBezTo>
                  <a:pt x="43906" y="670"/>
                  <a:pt x="43757" y="672"/>
                  <a:pt x="43629" y="672"/>
                </a:cubicBezTo>
                <a:cubicBezTo>
                  <a:pt x="42997" y="672"/>
                  <a:pt x="42844" y="632"/>
                  <a:pt x="42973" y="559"/>
                </a:cubicBezTo>
                <a:cubicBezTo>
                  <a:pt x="42698" y="552"/>
                  <a:pt x="42443" y="549"/>
                  <a:pt x="42208" y="549"/>
                </a:cubicBezTo>
                <a:cubicBezTo>
                  <a:pt x="39869" y="549"/>
                  <a:pt x="39357" y="866"/>
                  <a:pt x="37635" y="866"/>
                </a:cubicBezTo>
                <a:cubicBezTo>
                  <a:pt x="37377" y="866"/>
                  <a:pt x="37092" y="859"/>
                  <a:pt x="36769" y="842"/>
                </a:cubicBezTo>
                <a:cubicBezTo>
                  <a:pt x="37910" y="667"/>
                  <a:pt x="36964" y="647"/>
                  <a:pt x="35754" y="598"/>
                </a:cubicBezTo>
                <a:cubicBezTo>
                  <a:pt x="35705" y="628"/>
                  <a:pt x="35588" y="686"/>
                  <a:pt x="35091" y="696"/>
                </a:cubicBezTo>
                <a:cubicBezTo>
                  <a:pt x="35148" y="709"/>
                  <a:pt x="35207" y="714"/>
                  <a:pt x="35269" y="714"/>
                </a:cubicBezTo>
                <a:cubicBezTo>
                  <a:pt x="35482" y="714"/>
                  <a:pt x="35736" y="653"/>
                  <a:pt x="36134" y="653"/>
                </a:cubicBezTo>
                <a:cubicBezTo>
                  <a:pt x="36304" y="653"/>
                  <a:pt x="36500" y="664"/>
                  <a:pt x="36730" y="696"/>
                </a:cubicBezTo>
                <a:cubicBezTo>
                  <a:pt x="37013" y="803"/>
                  <a:pt x="35627" y="764"/>
                  <a:pt x="35071" y="803"/>
                </a:cubicBezTo>
                <a:cubicBezTo>
                  <a:pt x="33944" y="620"/>
                  <a:pt x="32120" y="589"/>
                  <a:pt x="30099" y="589"/>
                </a:cubicBezTo>
                <a:cubicBezTo>
                  <a:pt x="29091" y="589"/>
                  <a:pt x="28033" y="597"/>
                  <a:pt x="26989" y="597"/>
                </a:cubicBezTo>
                <a:cubicBezTo>
                  <a:pt x="25669" y="597"/>
                  <a:pt x="24371" y="585"/>
                  <a:pt x="23218" y="530"/>
                </a:cubicBezTo>
                <a:lnTo>
                  <a:pt x="23218" y="530"/>
                </a:lnTo>
                <a:cubicBezTo>
                  <a:pt x="23345" y="634"/>
                  <a:pt x="22946" y="651"/>
                  <a:pt x="22410" y="651"/>
                </a:cubicBezTo>
                <a:cubicBezTo>
                  <a:pt x="22141" y="651"/>
                  <a:pt x="21838" y="646"/>
                  <a:pt x="21549" y="646"/>
                </a:cubicBezTo>
                <a:cubicBezTo>
                  <a:pt x="21220" y="646"/>
                  <a:pt x="20910" y="652"/>
                  <a:pt x="20692" y="676"/>
                </a:cubicBezTo>
                <a:cubicBezTo>
                  <a:pt x="20772" y="600"/>
                  <a:pt x="20563" y="577"/>
                  <a:pt x="20209" y="577"/>
                </a:cubicBezTo>
                <a:cubicBezTo>
                  <a:pt x="19723" y="577"/>
                  <a:pt x="18964" y="619"/>
                  <a:pt x="18303" y="619"/>
                </a:cubicBezTo>
                <a:cubicBezTo>
                  <a:pt x="17978" y="619"/>
                  <a:pt x="17676" y="609"/>
                  <a:pt x="17443" y="579"/>
                </a:cubicBezTo>
                <a:lnTo>
                  <a:pt x="17443" y="579"/>
                </a:lnTo>
                <a:lnTo>
                  <a:pt x="18028" y="793"/>
                </a:lnTo>
                <a:cubicBezTo>
                  <a:pt x="17735" y="778"/>
                  <a:pt x="17455" y="771"/>
                  <a:pt x="17187" y="771"/>
                </a:cubicBezTo>
                <a:cubicBezTo>
                  <a:pt x="15794" y="771"/>
                  <a:pt x="14721" y="949"/>
                  <a:pt x="13741" y="949"/>
                </a:cubicBezTo>
                <a:cubicBezTo>
                  <a:pt x="13386" y="949"/>
                  <a:pt x="13043" y="925"/>
                  <a:pt x="12702" y="862"/>
                </a:cubicBezTo>
                <a:cubicBezTo>
                  <a:pt x="11355" y="793"/>
                  <a:pt x="13150" y="706"/>
                  <a:pt x="13707" y="667"/>
                </a:cubicBezTo>
                <a:cubicBezTo>
                  <a:pt x="13277" y="609"/>
                  <a:pt x="12779" y="590"/>
                  <a:pt x="12251" y="590"/>
                </a:cubicBezTo>
                <a:cubicBezTo>
                  <a:pt x="11082" y="590"/>
                  <a:pt x="9760" y="686"/>
                  <a:pt x="8680" y="686"/>
                </a:cubicBezTo>
                <a:cubicBezTo>
                  <a:pt x="8162" y="686"/>
                  <a:pt x="7700" y="664"/>
                  <a:pt x="7336" y="598"/>
                </a:cubicBezTo>
                <a:lnTo>
                  <a:pt x="7336" y="598"/>
                </a:lnTo>
                <a:cubicBezTo>
                  <a:pt x="7170" y="686"/>
                  <a:pt x="7726" y="832"/>
                  <a:pt x="6117" y="910"/>
                </a:cubicBezTo>
                <a:cubicBezTo>
                  <a:pt x="4829" y="813"/>
                  <a:pt x="2273" y="696"/>
                  <a:pt x="2507" y="657"/>
                </a:cubicBezTo>
                <a:lnTo>
                  <a:pt x="2507" y="657"/>
                </a:lnTo>
                <a:lnTo>
                  <a:pt x="1951" y="686"/>
                </a:lnTo>
                <a:lnTo>
                  <a:pt x="1327" y="715"/>
                </a:lnTo>
                <a:cubicBezTo>
                  <a:pt x="1058" y="722"/>
                  <a:pt x="803" y="729"/>
                  <a:pt x="515" y="729"/>
                </a:cubicBezTo>
                <a:cubicBezTo>
                  <a:pt x="396" y="729"/>
                  <a:pt x="271" y="728"/>
                  <a:pt x="137" y="725"/>
                </a:cubicBezTo>
                <a:cubicBezTo>
                  <a:pt x="137" y="1008"/>
                  <a:pt x="127" y="1330"/>
                  <a:pt x="107" y="1720"/>
                </a:cubicBezTo>
                <a:cubicBezTo>
                  <a:pt x="68" y="1584"/>
                  <a:pt x="49" y="1106"/>
                  <a:pt x="29" y="618"/>
                </a:cubicBezTo>
                <a:lnTo>
                  <a:pt x="429" y="598"/>
                </a:lnTo>
                <a:lnTo>
                  <a:pt x="10" y="598"/>
                </a:lnTo>
                <a:cubicBezTo>
                  <a:pt x="0" y="1242"/>
                  <a:pt x="0" y="1886"/>
                  <a:pt x="0" y="2501"/>
                </a:cubicBezTo>
                <a:lnTo>
                  <a:pt x="0" y="2842"/>
                </a:lnTo>
                <a:cubicBezTo>
                  <a:pt x="0" y="2940"/>
                  <a:pt x="0" y="3037"/>
                  <a:pt x="10" y="3135"/>
                </a:cubicBezTo>
                <a:cubicBezTo>
                  <a:pt x="10" y="3330"/>
                  <a:pt x="20" y="3515"/>
                  <a:pt x="29" y="3710"/>
                </a:cubicBezTo>
                <a:cubicBezTo>
                  <a:pt x="49" y="4471"/>
                  <a:pt x="98" y="5203"/>
                  <a:pt x="137" y="5974"/>
                </a:cubicBezTo>
                <a:cubicBezTo>
                  <a:pt x="78" y="6344"/>
                  <a:pt x="49" y="6735"/>
                  <a:pt x="49" y="7115"/>
                </a:cubicBezTo>
                <a:cubicBezTo>
                  <a:pt x="49" y="7232"/>
                  <a:pt x="39" y="7369"/>
                  <a:pt x="39" y="7505"/>
                </a:cubicBezTo>
                <a:cubicBezTo>
                  <a:pt x="39" y="7710"/>
                  <a:pt x="29" y="7925"/>
                  <a:pt x="29" y="8139"/>
                </a:cubicBezTo>
                <a:cubicBezTo>
                  <a:pt x="29" y="8578"/>
                  <a:pt x="20" y="9037"/>
                  <a:pt x="20" y="9505"/>
                </a:cubicBezTo>
                <a:lnTo>
                  <a:pt x="1385" y="9515"/>
                </a:lnTo>
                <a:lnTo>
                  <a:pt x="2527" y="9525"/>
                </a:lnTo>
                <a:cubicBezTo>
                  <a:pt x="3122" y="9534"/>
                  <a:pt x="3707" y="9544"/>
                  <a:pt x="4214" y="9564"/>
                </a:cubicBezTo>
                <a:cubicBezTo>
                  <a:pt x="4583" y="9500"/>
                  <a:pt x="5053" y="9483"/>
                  <a:pt x="5529" y="9483"/>
                </a:cubicBezTo>
                <a:cubicBezTo>
                  <a:pt x="6028" y="9483"/>
                  <a:pt x="6535" y="9501"/>
                  <a:pt x="6943" y="9501"/>
                </a:cubicBezTo>
                <a:cubicBezTo>
                  <a:pt x="7393" y="9501"/>
                  <a:pt x="7724" y="9479"/>
                  <a:pt x="7795" y="9388"/>
                </a:cubicBezTo>
                <a:cubicBezTo>
                  <a:pt x="7795" y="9417"/>
                  <a:pt x="8029" y="9447"/>
                  <a:pt x="8146" y="9456"/>
                </a:cubicBezTo>
                <a:cubicBezTo>
                  <a:pt x="8936" y="9378"/>
                  <a:pt x="9580" y="9212"/>
                  <a:pt x="10575" y="9193"/>
                </a:cubicBezTo>
                <a:lnTo>
                  <a:pt x="10575" y="9193"/>
                </a:lnTo>
                <a:lnTo>
                  <a:pt x="10253" y="9368"/>
                </a:lnTo>
                <a:cubicBezTo>
                  <a:pt x="10144" y="9472"/>
                  <a:pt x="10708" y="9492"/>
                  <a:pt x="11389" y="9492"/>
                </a:cubicBezTo>
                <a:cubicBezTo>
                  <a:pt x="11790" y="9492"/>
                  <a:pt x="12232" y="9485"/>
                  <a:pt x="12600" y="9485"/>
                </a:cubicBezTo>
                <a:cubicBezTo>
                  <a:pt x="12897" y="9485"/>
                  <a:pt x="13146" y="9489"/>
                  <a:pt x="13287" y="9505"/>
                </a:cubicBezTo>
                <a:cubicBezTo>
                  <a:pt x="13073" y="9462"/>
                  <a:pt x="13189" y="9453"/>
                  <a:pt x="13423" y="9453"/>
                </a:cubicBezTo>
                <a:cubicBezTo>
                  <a:pt x="13573" y="9453"/>
                  <a:pt x="13771" y="9457"/>
                  <a:pt x="13963" y="9457"/>
                </a:cubicBezTo>
                <a:cubicBezTo>
                  <a:pt x="14275" y="9457"/>
                  <a:pt x="14568" y="9447"/>
                  <a:pt x="14594" y="9398"/>
                </a:cubicBezTo>
                <a:lnTo>
                  <a:pt x="15775" y="9339"/>
                </a:lnTo>
                <a:cubicBezTo>
                  <a:pt x="17658" y="9290"/>
                  <a:pt x="15999" y="9251"/>
                  <a:pt x="18321" y="9222"/>
                </a:cubicBezTo>
                <a:cubicBezTo>
                  <a:pt x="18350" y="9222"/>
                  <a:pt x="18378" y="9222"/>
                  <a:pt x="18406" y="9222"/>
                </a:cubicBezTo>
                <a:cubicBezTo>
                  <a:pt x="19546" y="9222"/>
                  <a:pt x="18830" y="9409"/>
                  <a:pt x="18382" y="9409"/>
                </a:cubicBezTo>
                <a:cubicBezTo>
                  <a:pt x="18361" y="9409"/>
                  <a:pt x="18340" y="9408"/>
                  <a:pt x="18321" y="9408"/>
                </a:cubicBezTo>
                <a:lnTo>
                  <a:pt x="18321" y="9408"/>
                </a:lnTo>
                <a:cubicBezTo>
                  <a:pt x="18763" y="9447"/>
                  <a:pt x="19210" y="9461"/>
                  <a:pt x="19660" y="9461"/>
                </a:cubicBezTo>
                <a:cubicBezTo>
                  <a:pt x="20323" y="9461"/>
                  <a:pt x="20993" y="9431"/>
                  <a:pt x="21667" y="9408"/>
                </a:cubicBezTo>
                <a:lnTo>
                  <a:pt x="21833" y="9408"/>
                </a:lnTo>
                <a:cubicBezTo>
                  <a:pt x="22126" y="9427"/>
                  <a:pt x="22584" y="9427"/>
                  <a:pt x="23052" y="9427"/>
                </a:cubicBezTo>
                <a:cubicBezTo>
                  <a:pt x="23116" y="9432"/>
                  <a:pt x="23179" y="9434"/>
                  <a:pt x="23244" y="9434"/>
                </a:cubicBezTo>
                <a:cubicBezTo>
                  <a:pt x="23308" y="9434"/>
                  <a:pt x="23374" y="9432"/>
                  <a:pt x="23443" y="9427"/>
                </a:cubicBezTo>
                <a:cubicBezTo>
                  <a:pt x="23804" y="9427"/>
                  <a:pt x="24155" y="9437"/>
                  <a:pt x="24379" y="9466"/>
                </a:cubicBezTo>
                <a:lnTo>
                  <a:pt x="24067" y="9603"/>
                </a:lnTo>
                <a:cubicBezTo>
                  <a:pt x="24090" y="9603"/>
                  <a:pt x="24114" y="9603"/>
                  <a:pt x="24139" y="9603"/>
                </a:cubicBezTo>
                <a:cubicBezTo>
                  <a:pt x="25002" y="9603"/>
                  <a:pt x="27109" y="9445"/>
                  <a:pt x="27052" y="9388"/>
                </a:cubicBezTo>
                <a:lnTo>
                  <a:pt x="27052" y="9388"/>
                </a:lnTo>
                <a:cubicBezTo>
                  <a:pt x="28103" y="9430"/>
                  <a:pt x="29380" y="9447"/>
                  <a:pt x="30698" y="9447"/>
                </a:cubicBezTo>
                <a:cubicBezTo>
                  <a:pt x="33334" y="9447"/>
                  <a:pt x="36128" y="9381"/>
                  <a:pt x="37578" y="9329"/>
                </a:cubicBezTo>
                <a:lnTo>
                  <a:pt x="37578" y="9329"/>
                </a:lnTo>
                <a:cubicBezTo>
                  <a:pt x="37301" y="9350"/>
                  <a:pt x="37202" y="9379"/>
                  <a:pt x="37304" y="9379"/>
                </a:cubicBezTo>
                <a:cubicBezTo>
                  <a:pt x="37349" y="9379"/>
                  <a:pt x="37433" y="9374"/>
                  <a:pt x="37559" y="9359"/>
                </a:cubicBezTo>
                <a:cubicBezTo>
                  <a:pt x="38363" y="9337"/>
                  <a:pt x="39246" y="9268"/>
                  <a:pt x="39699" y="9268"/>
                </a:cubicBezTo>
                <a:cubicBezTo>
                  <a:pt x="39862" y="9268"/>
                  <a:pt x="39969" y="9277"/>
                  <a:pt x="39998" y="9300"/>
                </a:cubicBezTo>
                <a:cubicBezTo>
                  <a:pt x="40148" y="9293"/>
                  <a:pt x="40276" y="9290"/>
                  <a:pt x="40389" y="9290"/>
                </a:cubicBezTo>
                <a:cubicBezTo>
                  <a:pt x="41073" y="9290"/>
                  <a:pt x="41215" y="9401"/>
                  <a:pt x="42622" y="9417"/>
                </a:cubicBezTo>
                <a:cubicBezTo>
                  <a:pt x="42625" y="9419"/>
                  <a:pt x="42629" y="9420"/>
                  <a:pt x="42633" y="9420"/>
                </a:cubicBezTo>
                <a:cubicBezTo>
                  <a:pt x="42674" y="9420"/>
                  <a:pt x="42764" y="9345"/>
                  <a:pt x="42632" y="9310"/>
                </a:cubicBezTo>
                <a:lnTo>
                  <a:pt x="42632" y="9310"/>
                </a:lnTo>
                <a:cubicBezTo>
                  <a:pt x="43263" y="9350"/>
                  <a:pt x="43931" y="9365"/>
                  <a:pt x="44624" y="9365"/>
                </a:cubicBezTo>
                <a:cubicBezTo>
                  <a:pt x="46450" y="9365"/>
                  <a:pt x="48453" y="9263"/>
                  <a:pt x="50445" y="9263"/>
                </a:cubicBezTo>
                <a:cubicBezTo>
                  <a:pt x="50991" y="9263"/>
                  <a:pt x="51535" y="9271"/>
                  <a:pt x="52075" y="9290"/>
                </a:cubicBezTo>
                <a:cubicBezTo>
                  <a:pt x="51763" y="9320"/>
                  <a:pt x="51461" y="9368"/>
                  <a:pt x="51158" y="9427"/>
                </a:cubicBezTo>
                <a:cubicBezTo>
                  <a:pt x="53704" y="9359"/>
                  <a:pt x="56114" y="9310"/>
                  <a:pt x="58407" y="9134"/>
                </a:cubicBezTo>
                <a:lnTo>
                  <a:pt x="58407" y="9134"/>
                </a:lnTo>
                <a:cubicBezTo>
                  <a:pt x="58163" y="9193"/>
                  <a:pt x="58231" y="9251"/>
                  <a:pt x="57636" y="9290"/>
                </a:cubicBezTo>
                <a:cubicBezTo>
                  <a:pt x="59402" y="9290"/>
                  <a:pt x="61450" y="9251"/>
                  <a:pt x="62270" y="9125"/>
                </a:cubicBezTo>
                <a:cubicBezTo>
                  <a:pt x="62041" y="9112"/>
                  <a:pt x="61897" y="9106"/>
                  <a:pt x="61807" y="9106"/>
                </a:cubicBezTo>
                <a:cubicBezTo>
                  <a:pt x="61439" y="9106"/>
                  <a:pt x="61981" y="9193"/>
                  <a:pt x="61445" y="9193"/>
                </a:cubicBezTo>
                <a:cubicBezTo>
                  <a:pt x="61423" y="9193"/>
                  <a:pt x="61399" y="9193"/>
                  <a:pt x="61372" y="9193"/>
                </a:cubicBezTo>
                <a:cubicBezTo>
                  <a:pt x="60263" y="9082"/>
                  <a:pt x="61862" y="8971"/>
                  <a:pt x="63057" y="8971"/>
                </a:cubicBezTo>
                <a:cubicBezTo>
                  <a:pt x="63229" y="8971"/>
                  <a:pt x="63392" y="8973"/>
                  <a:pt x="63538" y="8978"/>
                </a:cubicBezTo>
                <a:lnTo>
                  <a:pt x="63577" y="9008"/>
                </a:lnTo>
                <a:cubicBezTo>
                  <a:pt x="65343" y="9008"/>
                  <a:pt x="65421" y="8920"/>
                  <a:pt x="67187" y="8920"/>
                </a:cubicBezTo>
                <a:cubicBezTo>
                  <a:pt x="68240" y="8998"/>
                  <a:pt x="66269" y="8959"/>
                  <a:pt x="66689" y="9047"/>
                </a:cubicBezTo>
                <a:cubicBezTo>
                  <a:pt x="67099" y="9261"/>
                  <a:pt x="70718" y="9183"/>
                  <a:pt x="71079" y="9212"/>
                </a:cubicBezTo>
                <a:cubicBezTo>
                  <a:pt x="71498" y="9164"/>
                  <a:pt x="72103" y="9125"/>
                  <a:pt x="72025" y="9066"/>
                </a:cubicBezTo>
                <a:cubicBezTo>
                  <a:pt x="72215" y="9058"/>
                  <a:pt x="72364" y="9055"/>
                  <a:pt x="72484" y="9055"/>
                </a:cubicBezTo>
                <a:cubicBezTo>
                  <a:pt x="73214" y="9055"/>
                  <a:pt x="72816" y="9183"/>
                  <a:pt x="73545" y="9183"/>
                </a:cubicBezTo>
                <a:cubicBezTo>
                  <a:pt x="73567" y="9183"/>
                  <a:pt x="73591" y="9183"/>
                  <a:pt x="73615" y="9183"/>
                </a:cubicBezTo>
                <a:lnTo>
                  <a:pt x="77186" y="8803"/>
                </a:lnTo>
                <a:lnTo>
                  <a:pt x="77401" y="8803"/>
                </a:lnTo>
                <a:cubicBezTo>
                  <a:pt x="77527" y="8861"/>
                  <a:pt x="78493" y="8978"/>
                  <a:pt x="77469" y="9047"/>
                </a:cubicBezTo>
                <a:cubicBezTo>
                  <a:pt x="79283" y="9027"/>
                  <a:pt x="80600" y="8920"/>
                  <a:pt x="81771" y="8803"/>
                </a:cubicBezTo>
                <a:lnTo>
                  <a:pt x="88102" y="8803"/>
                </a:lnTo>
                <a:cubicBezTo>
                  <a:pt x="87527" y="8861"/>
                  <a:pt x="88834" y="8998"/>
                  <a:pt x="87976" y="9066"/>
                </a:cubicBezTo>
                <a:cubicBezTo>
                  <a:pt x="88412" y="9047"/>
                  <a:pt x="89018" y="9039"/>
                  <a:pt x="89716" y="9039"/>
                </a:cubicBezTo>
                <a:cubicBezTo>
                  <a:pt x="91471" y="9039"/>
                  <a:pt x="93801" y="9087"/>
                  <a:pt x="95448" y="9115"/>
                </a:cubicBezTo>
                <a:cubicBezTo>
                  <a:pt x="93936" y="8871"/>
                  <a:pt x="98043" y="8978"/>
                  <a:pt x="98404" y="8803"/>
                </a:cubicBezTo>
                <a:lnTo>
                  <a:pt x="100024" y="8803"/>
                </a:lnTo>
                <a:cubicBezTo>
                  <a:pt x="100472" y="8861"/>
                  <a:pt x="100112" y="8969"/>
                  <a:pt x="100785" y="8998"/>
                </a:cubicBezTo>
                <a:cubicBezTo>
                  <a:pt x="102007" y="8960"/>
                  <a:pt x="103198" y="8951"/>
                  <a:pt x="104363" y="8951"/>
                </a:cubicBezTo>
                <a:cubicBezTo>
                  <a:pt x="105329" y="8951"/>
                  <a:pt x="106277" y="8957"/>
                  <a:pt x="107212" y="8957"/>
                </a:cubicBezTo>
                <a:cubicBezTo>
                  <a:pt x="107740" y="8957"/>
                  <a:pt x="108264" y="8955"/>
                  <a:pt x="108784" y="8949"/>
                </a:cubicBezTo>
                <a:lnTo>
                  <a:pt x="108784" y="8949"/>
                </a:lnTo>
                <a:cubicBezTo>
                  <a:pt x="108784" y="8949"/>
                  <a:pt x="108823" y="8978"/>
                  <a:pt x="108687" y="8998"/>
                </a:cubicBezTo>
                <a:cubicBezTo>
                  <a:pt x="110979" y="8929"/>
                  <a:pt x="114667" y="8998"/>
                  <a:pt x="117018" y="8803"/>
                </a:cubicBezTo>
                <a:lnTo>
                  <a:pt x="117125" y="8803"/>
                </a:lnTo>
                <a:cubicBezTo>
                  <a:pt x="117067" y="8842"/>
                  <a:pt x="117203" y="8881"/>
                  <a:pt x="116647" y="8910"/>
                </a:cubicBezTo>
                <a:cubicBezTo>
                  <a:pt x="116921" y="8920"/>
                  <a:pt x="117141" y="8924"/>
                  <a:pt x="117318" y="8924"/>
                </a:cubicBezTo>
                <a:cubicBezTo>
                  <a:pt x="118022" y="8924"/>
                  <a:pt x="118072" y="8857"/>
                  <a:pt x="118228" y="8803"/>
                </a:cubicBezTo>
                <a:lnTo>
                  <a:pt x="119779" y="8803"/>
                </a:lnTo>
                <a:lnTo>
                  <a:pt x="119340" y="8871"/>
                </a:lnTo>
                <a:cubicBezTo>
                  <a:pt x="119754" y="8846"/>
                  <a:pt x="120162" y="8838"/>
                  <a:pt x="120571" y="8838"/>
                </a:cubicBezTo>
                <a:cubicBezTo>
                  <a:pt x="121381" y="8838"/>
                  <a:pt x="122191" y="8870"/>
                  <a:pt x="123044" y="8870"/>
                </a:cubicBezTo>
                <a:cubicBezTo>
                  <a:pt x="123634" y="8870"/>
                  <a:pt x="124245" y="8855"/>
                  <a:pt x="124891" y="8803"/>
                </a:cubicBezTo>
                <a:lnTo>
                  <a:pt x="124891" y="8803"/>
                </a:lnTo>
                <a:cubicBezTo>
                  <a:pt x="124969" y="8861"/>
                  <a:pt x="124510" y="8881"/>
                  <a:pt x="124218" y="8910"/>
                </a:cubicBezTo>
                <a:cubicBezTo>
                  <a:pt x="125778" y="8871"/>
                  <a:pt x="127505" y="8881"/>
                  <a:pt x="128959" y="8803"/>
                </a:cubicBezTo>
                <a:lnTo>
                  <a:pt x="129905" y="8803"/>
                </a:lnTo>
                <a:cubicBezTo>
                  <a:pt x="129866" y="8842"/>
                  <a:pt x="129583" y="8890"/>
                  <a:pt x="129076" y="8920"/>
                </a:cubicBezTo>
                <a:cubicBezTo>
                  <a:pt x="129330" y="8932"/>
                  <a:pt x="129552" y="8938"/>
                  <a:pt x="129751" y="8938"/>
                </a:cubicBezTo>
                <a:cubicBezTo>
                  <a:pt x="130630" y="8938"/>
                  <a:pt x="131051" y="8834"/>
                  <a:pt x="131720" y="8803"/>
                </a:cubicBezTo>
                <a:lnTo>
                  <a:pt x="132900" y="8803"/>
                </a:lnTo>
                <a:cubicBezTo>
                  <a:pt x="133251" y="8812"/>
                  <a:pt x="133602" y="8842"/>
                  <a:pt x="133954" y="8900"/>
                </a:cubicBezTo>
                <a:cubicBezTo>
                  <a:pt x="134558" y="8842"/>
                  <a:pt x="135885" y="8812"/>
                  <a:pt x="136968" y="8803"/>
                </a:cubicBezTo>
                <a:lnTo>
                  <a:pt x="138383" y="8803"/>
                </a:lnTo>
                <a:cubicBezTo>
                  <a:pt x="138685" y="8851"/>
                  <a:pt x="139309" y="8881"/>
                  <a:pt x="140217" y="8949"/>
                </a:cubicBezTo>
                <a:cubicBezTo>
                  <a:pt x="142468" y="8949"/>
                  <a:pt x="144732" y="8951"/>
                  <a:pt x="147001" y="8951"/>
                </a:cubicBezTo>
                <a:cubicBezTo>
                  <a:pt x="153810" y="8951"/>
                  <a:pt x="160669" y="8934"/>
                  <a:pt x="167386" y="8803"/>
                </a:cubicBezTo>
                <a:lnTo>
                  <a:pt x="168508" y="8803"/>
                </a:lnTo>
                <a:cubicBezTo>
                  <a:pt x="169727" y="9008"/>
                  <a:pt x="166244" y="8929"/>
                  <a:pt x="167210" y="9076"/>
                </a:cubicBezTo>
                <a:cubicBezTo>
                  <a:pt x="167179" y="8988"/>
                  <a:pt x="167498" y="8969"/>
                  <a:pt x="168117" y="8969"/>
                </a:cubicBezTo>
                <a:cubicBezTo>
                  <a:pt x="168559" y="8969"/>
                  <a:pt x="169156" y="8979"/>
                  <a:pt x="169888" y="8979"/>
                </a:cubicBezTo>
                <a:cubicBezTo>
                  <a:pt x="170395" y="8979"/>
                  <a:pt x="170968" y="8974"/>
                  <a:pt x="171600" y="8959"/>
                </a:cubicBezTo>
                <a:lnTo>
                  <a:pt x="171708" y="8988"/>
                </a:lnTo>
                <a:cubicBezTo>
                  <a:pt x="171886" y="8982"/>
                  <a:pt x="172052" y="8980"/>
                  <a:pt x="172211" y="8980"/>
                </a:cubicBezTo>
                <a:cubicBezTo>
                  <a:pt x="172902" y="8980"/>
                  <a:pt x="173446" y="9024"/>
                  <a:pt x="174146" y="9024"/>
                </a:cubicBezTo>
                <a:cubicBezTo>
                  <a:pt x="174370" y="9024"/>
                  <a:pt x="174611" y="9020"/>
                  <a:pt x="174878" y="9008"/>
                </a:cubicBezTo>
                <a:lnTo>
                  <a:pt x="174839" y="8959"/>
                </a:lnTo>
                <a:cubicBezTo>
                  <a:pt x="175046" y="8940"/>
                  <a:pt x="175260" y="8932"/>
                  <a:pt x="175476" y="8932"/>
                </a:cubicBezTo>
                <a:cubicBezTo>
                  <a:pt x="176320" y="8932"/>
                  <a:pt x="177201" y="9048"/>
                  <a:pt x="177870" y="9048"/>
                </a:cubicBezTo>
                <a:cubicBezTo>
                  <a:pt x="178168" y="9048"/>
                  <a:pt x="178423" y="9025"/>
                  <a:pt x="178614" y="8959"/>
                </a:cubicBezTo>
                <a:lnTo>
                  <a:pt x="179668" y="9095"/>
                </a:lnTo>
                <a:cubicBezTo>
                  <a:pt x="180087" y="9026"/>
                  <a:pt x="180452" y="9006"/>
                  <a:pt x="180807" y="9006"/>
                </a:cubicBezTo>
                <a:cubicBezTo>
                  <a:pt x="181291" y="9006"/>
                  <a:pt x="181755" y="9043"/>
                  <a:pt x="182305" y="9043"/>
                </a:cubicBezTo>
                <a:cubicBezTo>
                  <a:pt x="182656" y="9043"/>
                  <a:pt x="183043" y="9028"/>
                  <a:pt x="183492" y="8978"/>
                </a:cubicBezTo>
                <a:lnTo>
                  <a:pt x="183492" y="8978"/>
                </a:lnTo>
                <a:lnTo>
                  <a:pt x="183307" y="9017"/>
                </a:lnTo>
                <a:cubicBezTo>
                  <a:pt x="183598" y="9030"/>
                  <a:pt x="183893" y="9035"/>
                  <a:pt x="184186" y="9035"/>
                </a:cubicBezTo>
                <a:cubicBezTo>
                  <a:pt x="185684" y="9035"/>
                  <a:pt x="187159" y="8898"/>
                  <a:pt x="188111" y="8898"/>
                </a:cubicBezTo>
                <a:cubicBezTo>
                  <a:pt x="188416" y="8898"/>
                  <a:pt x="188667" y="8912"/>
                  <a:pt x="188848" y="8949"/>
                </a:cubicBezTo>
                <a:cubicBezTo>
                  <a:pt x="190380" y="8920"/>
                  <a:pt x="192097" y="8890"/>
                  <a:pt x="192916" y="8793"/>
                </a:cubicBezTo>
                <a:lnTo>
                  <a:pt x="193560" y="8793"/>
                </a:lnTo>
                <a:cubicBezTo>
                  <a:pt x="193550" y="8842"/>
                  <a:pt x="193384" y="8890"/>
                  <a:pt x="193209" y="8929"/>
                </a:cubicBezTo>
                <a:cubicBezTo>
                  <a:pt x="198389" y="8871"/>
                  <a:pt x="204008" y="8871"/>
                  <a:pt x="209149" y="8793"/>
                </a:cubicBezTo>
                <a:lnTo>
                  <a:pt x="235216" y="8793"/>
                </a:lnTo>
                <a:cubicBezTo>
                  <a:pt x="235372" y="6139"/>
                  <a:pt x="235460" y="3466"/>
                  <a:pt x="235363" y="793"/>
                </a:cubicBezTo>
                <a:cubicBezTo>
                  <a:pt x="234747" y="793"/>
                  <a:pt x="234131" y="802"/>
                  <a:pt x="233531" y="811"/>
                </a:cubicBezTo>
                <a:lnTo>
                  <a:pt x="233531" y="811"/>
                </a:lnTo>
                <a:cubicBezTo>
                  <a:pt x="234435" y="792"/>
                  <a:pt x="234657" y="654"/>
                  <a:pt x="233841" y="579"/>
                </a:cubicBezTo>
                <a:lnTo>
                  <a:pt x="233841" y="579"/>
                </a:lnTo>
                <a:cubicBezTo>
                  <a:pt x="232709" y="698"/>
                  <a:pt x="230897" y="778"/>
                  <a:pt x="228909" y="778"/>
                </a:cubicBezTo>
                <a:cubicBezTo>
                  <a:pt x="228447" y="778"/>
                  <a:pt x="227975" y="773"/>
                  <a:pt x="227500" y="764"/>
                </a:cubicBezTo>
                <a:lnTo>
                  <a:pt x="227500" y="764"/>
                </a:lnTo>
                <a:cubicBezTo>
                  <a:pt x="227548" y="920"/>
                  <a:pt x="228368" y="920"/>
                  <a:pt x="228104" y="1067"/>
                </a:cubicBezTo>
                <a:cubicBezTo>
                  <a:pt x="227770" y="1092"/>
                  <a:pt x="227263" y="1148"/>
                  <a:pt x="226722" y="1148"/>
                </a:cubicBezTo>
                <a:cubicBezTo>
                  <a:pt x="226647" y="1148"/>
                  <a:pt x="226571" y="1147"/>
                  <a:pt x="226495" y="1145"/>
                </a:cubicBezTo>
                <a:cubicBezTo>
                  <a:pt x="226124" y="989"/>
                  <a:pt x="226241" y="745"/>
                  <a:pt x="223968" y="745"/>
                </a:cubicBezTo>
                <a:cubicBezTo>
                  <a:pt x="224202" y="652"/>
                  <a:pt x="224817" y="634"/>
                  <a:pt x="225433" y="634"/>
                </a:cubicBezTo>
                <a:cubicBezTo>
                  <a:pt x="225817" y="634"/>
                  <a:pt x="226201" y="641"/>
                  <a:pt x="226492" y="641"/>
                </a:cubicBezTo>
                <a:cubicBezTo>
                  <a:pt x="226959" y="641"/>
                  <a:pt x="227187" y="623"/>
                  <a:pt x="226797" y="530"/>
                </a:cubicBezTo>
                <a:cubicBezTo>
                  <a:pt x="227378" y="416"/>
                  <a:pt x="229011" y="362"/>
                  <a:pt x="230453" y="362"/>
                </a:cubicBezTo>
                <a:cubicBezTo>
                  <a:pt x="231480" y="362"/>
                  <a:pt x="232411" y="389"/>
                  <a:pt x="232797" y="442"/>
                </a:cubicBezTo>
                <a:cubicBezTo>
                  <a:pt x="234806" y="228"/>
                  <a:pt x="231216" y="413"/>
                  <a:pt x="231597" y="208"/>
                </a:cubicBezTo>
                <a:lnTo>
                  <a:pt x="231597" y="208"/>
                </a:lnTo>
                <a:cubicBezTo>
                  <a:pt x="229773" y="228"/>
                  <a:pt x="228934" y="335"/>
                  <a:pt x="226114" y="364"/>
                </a:cubicBezTo>
                <a:cubicBezTo>
                  <a:pt x="226085" y="471"/>
                  <a:pt x="227031" y="491"/>
                  <a:pt x="225744" y="569"/>
                </a:cubicBezTo>
                <a:cubicBezTo>
                  <a:pt x="225174" y="620"/>
                  <a:pt x="224702" y="640"/>
                  <a:pt x="224304" y="640"/>
                </a:cubicBezTo>
                <a:cubicBezTo>
                  <a:pt x="222949" y="640"/>
                  <a:pt x="222461" y="411"/>
                  <a:pt x="221978" y="403"/>
                </a:cubicBezTo>
                <a:cubicBezTo>
                  <a:pt x="222339" y="384"/>
                  <a:pt x="222846" y="374"/>
                  <a:pt x="223217" y="354"/>
                </a:cubicBezTo>
                <a:cubicBezTo>
                  <a:pt x="222865" y="338"/>
                  <a:pt x="222562" y="331"/>
                  <a:pt x="222285" y="331"/>
                </a:cubicBezTo>
                <a:cubicBezTo>
                  <a:pt x="221300" y="331"/>
                  <a:pt x="220656" y="413"/>
                  <a:pt x="219385" y="413"/>
                </a:cubicBezTo>
                <a:cubicBezTo>
                  <a:pt x="219330" y="413"/>
                  <a:pt x="219274" y="413"/>
                  <a:pt x="219217" y="413"/>
                </a:cubicBezTo>
                <a:cubicBezTo>
                  <a:pt x="219005" y="288"/>
                  <a:pt x="219532" y="266"/>
                  <a:pt x="220241" y="266"/>
                </a:cubicBezTo>
                <a:cubicBezTo>
                  <a:pt x="220624" y="266"/>
                  <a:pt x="221060" y="272"/>
                  <a:pt x="221461" y="272"/>
                </a:cubicBezTo>
                <a:cubicBezTo>
                  <a:pt x="221994" y="272"/>
                  <a:pt x="222466" y="261"/>
                  <a:pt x="222671" y="208"/>
                </a:cubicBezTo>
                <a:lnTo>
                  <a:pt x="221402" y="3"/>
                </a:lnTo>
                <a:cubicBezTo>
                  <a:pt x="221254" y="2"/>
                  <a:pt x="221119" y="1"/>
                  <a:pt x="22099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2662;p18"/>
          <p:cNvSpPr/>
          <p:nvPr/>
        </p:nvSpPr>
        <p:spPr>
          <a:xfrm rot="10800000">
            <a:off x="4662363" y="1748013"/>
            <a:ext cx="93275" cy="101025"/>
          </a:xfrm>
          <a:custGeom>
            <a:avLst/>
            <a:gdLst/>
            <a:ahLst/>
            <a:cxnLst/>
            <a:rect l="l" t="t" r="r" b="b"/>
            <a:pathLst>
              <a:path w="3731" h="4041" extrusionOk="0">
                <a:moveTo>
                  <a:pt x="2210" y="1606"/>
                </a:moveTo>
                <a:lnTo>
                  <a:pt x="2210" y="1606"/>
                </a:lnTo>
                <a:cubicBezTo>
                  <a:pt x="2221" y="1639"/>
                  <a:pt x="2221" y="1672"/>
                  <a:pt x="2232" y="1694"/>
                </a:cubicBezTo>
                <a:cubicBezTo>
                  <a:pt x="2232" y="1694"/>
                  <a:pt x="2221" y="1694"/>
                  <a:pt x="2221" y="1704"/>
                </a:cubicBezTo>
                <a:lnTo>
                  <a:pt x="2210" y="1606"/>
                </a:lnTo>
                <a:close/>
                <a:moveTo>
                  <a:pt x="1856" y="0"/>
                </a:moveTo>
                <a:cubicBezTo>
                  <a:pt x="1831" y="0"/>
                  <a:pt x="1806" y="6"/>
                  <a:pt x="1783" y="20"/>
                </a:cubicBezTo>
                <a:cubicBezTo>
                  <a:pt x="1761" y="42"/>
                  <a:pt x="1750" y="64"/>
                  <a:pt x="1740" y="97"/>
                </a:cubicBezTo>
                <a:cubicBezTo>
                  <a:pt x="1729" y="119"/>
                  <a:pt x="1740" y="140"/>
                  <a:pt x="1750" y="162"/>
                </a:cubicBezTo>
                <a:cubicBezTo>
                  <a:pt x="1761" y="173"/>
                  <a:pt x="1772" y="184"/>
                  <a:pt x="1794" y="184"/>
                </a:cubicBezTo>
                <a:lnTo>
                  <a:pt x="1794" y="195"/>
                </a:lnTo>
                <a:lnTo>
                  <a:pt x="1772" y="195"/>
                </a:lnTo>
                <a:cubicBezTo>
                  <a:pt x="1718" y="326"/>
                  <a:pt x="1663" y="447"/>
                  <a:pt x="1608" y="578"/>
                </a:cubicBezTo>
                <a:cubicBezTo>
                  <a:pt x="1608" y="742"/>
                  <a:pt x="1597" y="917"/>
                  <a:pt x="1565" y="1081"/>
                </a:cubicBezTo>
                <a:cubicBezTo>
                  <a:pt x="1521" y="1169"/>
                  <a:pt x="1488" y="1267"/>
                  <a:pt x="1477" y="1365"/>
                </a:cubicBezTo>
                <a:cubicBezTo>
                  <a:pt x="1455" y="1420"/>
                  <a:pt x="1422" y="1497"/>
                  <a:pt x="1411" y="1529"/>
                </a:cubicBezTo>
                <a:cubicBezTo>
                  <a:pt x="1422" y="1551"/>
                  <a:pt x="1422" y="1573"/>
                  <a:pt x="1411" y="1595"/>
                </a:cubicBezTo>
                <a:cubicBezTo>
                  <a:pt x="1411" y="1606"/>
                  <a:pt x="1411" y="1639"/>
                  <a:pt x="1400" y="1661"/>
                </a:cubicBezTo>
                <a:cubicBezTo>
                  <a:pt x="1390" y="1704"/>
                  <a:pt x="1390" y="1737"/>
                  <a:pt x="1390" y="1759"/>
                </a:cubicBezTo>
                <a:cubicBezTo>
                  <a:pt x="1390" y="1759"/>
                  <a:pt x="1400" y="1748"/>
                  <a:pt x="1411" y="1737"/>
                </a:cubicBezTo>
                <a:lnTo>
                  <a:pt x="1411" y="1737"/>
                </a:lnTo>
                <a:lnTo>
                  <a:pt x="1379" y="1781"/>
                </a:lnTo>
                <a:cubicBezTo>
                  <a:pt x="1379" y="1781"/>
                  <a:pt x="1379" y="1770"/>
                  <a:pt x="1379" y="1759"/>
                </a:cubicBezTo>
                <a:cubicBezTo>
                  <a:pt x="1357" y="1781"/>
                  <a:pt x="1335" y="1803"/>
                  <a:pt x="1324" y="1825"/>
                </a:cubicBezTo>
                <a:lnTo>
                  <a:pt x="1346" y="1825"/>
                </a:lnTo>
                <a:lnTo>
                  <a:pt x="1324" y="1836"/>
                </a:lnTo>
                <a:lnTo>
                  <a:pt x="1280" y="1836"/>
                </a:lnTo>
                <a:cubicBezTo>
                  <a:pt x="1127" y="1847"/>
                  <a:pt x="985" y="1890"/>
                  <a:pt x="843" y="1945"/>
                </a:cubicBezTo>
                <a:cubicBezTo>
                  <a:pt x="833" y="1943"/>
                  <a:pt x="823" y="1942"/>
                  <a:pt x="812" y="1942"/>
                </a:cubicBezTo>
                <a:cubicBezTo>
                  <a:pt x="725" y="1942"/>
                  <a:pt x="604" y="2011"/>
                  <a:pt x="449" y="2011"/>
                </a:cubicBezTo>
                <a:cubicBezTo>
                  <a:pt x="401" y="1995"/>
                  <a:pt x="353" y="1985"/>
                  <a:pt x="300" y="1985"/>
                </a:cubicBezTo>
                <a:cubicBezTo>
                  <a:pt x="281" y="1985"/>
                  <a:pt x="262" y="1986"/>
                  <a:pt x="241" y="1989"/>
                </a:cubicBezTo>
                <a:cubicBezTo>
                  <a:pt x="197" y="2000"/>
                  <a:pt x="165" y="2011"/>
                  <a:pt x="121" y="2022"/>
                </a:cubicBezTo>
                <a:cubicBezTo>
                  <a:pt x="77" y="2044"/>
                  <a:pt x="44" y="2065"/>
                  <a:pt x="22" y="2109"/>
                </a:cubicBezTo>
                <a:cubicBezTo>
                  <a:pt x="11" y="2142"/>
                  <a:pt x="0" y="2175"/>
                  <a:pt x="11" y="2218"/>
                </a:cubicBezTo>
                <a:cubicBezTo>
                  <a:pt x="22" y="2251"/>
                  <a:pt x="44" y="2284"/>
                  <a:pt x="66" y="2306"/>
                </a:cubicBezTo>
                <a:cubicBezTo>
                  <a:pt x="99" y="2328"/>
                  <a:pt x="143" y="2350"/>
                  <a:pt x="186" y="2361"/>
                </a:cubicBezTo>
                <a:lnTo>
                  <a:pt x="274" y="2383"/>
                </a:lnTo>
                <a:cubicBezTo>
                  <a:pt x="449" y="2393"/>
                  <a:pt x="613" y="2404"/>
                  <a:pt x="777" y="2404"/>
                </a:cubicBezTo>
                <a:cubicBezTo>
                  <a:pt x="865" y="2415"/>
                  <a:pt x="963" y="2426"/>
                  <a:pt x="1050" y="2448"/>
                </a:cubicBezTo>
                <a:lnTo>
                  <a:pt x="1182" y="2481"/>
                </a:lnTo>
                <a:lnTo>
                  <a:pt x="1247" y="2503"/>
                </a:lnTo>
                <a:lnTo>
                  <a:pt x="1302" y="2503"/>
                </a:lnTo>
                <a:cubicBezTo>
                  <a:pt x="1302" y="2514"/>
                  <a:pt x="1313" y="2514"/>
                  <a:pt x="1313" y="2525"/>
                </a:cubicBezTo>
                <a:lnTo>
                  <a:pt x="1313" y="2547"/>
                </a:lnTo>
                <a:lnTo>
                  <a:pt x="1313" y="2623"/>
                </a:lnTo>
                <a:cubicBezTo>
                  <a:pt x="1313" y="2689"/>
                  <a:pt x="1324" y="2754"/>
                  <a:pt x="1346" y="2809"/>
                </a:cubicBezTo>
                <a:cubicBezTo>
                  <a:pt x="1335" y="2897"/>
                  <a:pt x="1346" y="2962"/>
                  <a:pt x="1346" y="3050"/>
                </a:cubicBezTo>
                <a:cubicBezTo>
                  <a:pt x="1400" y="3159"/>
                  <a:pt x="1422" y="3279"/>
                  <a:pt x="1433" y="3400"/>
                </a:cubicBezTo>
                <a:cubicBezTo>
                  <a:pt x="1477" y="3553"/>
                  <a:pt x="1532" y="3695"/>
                  <a:pt x="1586" y="3826"/>
                </a:cubicBezTo>
                <a:lnTo>
                  <a:pt x="1630" y="3925"/>
                </a:lnTo>
                <a:lnTo>
                  <a:pt x="1641" y="3968"/>
                </a:lnTo>
                <a:cubicBezTo>
                  <a:pt x="1652" y="3979"/>
                  <a:pt x="1663" y="3990"/>
                  <a:pt x="1674" y="4001"/>
                </a:cubicBezTo>
                <a:cubicBezTo>
                  <a:pt x="1701" y="4028"/>
                  <a:pt x="1734" y="4040"/>
                  <a:pt x="1768" y="4040"/>
                </a:cubicBezTo>
                <a:cubicBezTo>
                  <a:pt x="1817" y="4040"/>
                  <a:pt x="1867" y="4014"/>
                  <a:pt x="1893" y="3968"/>
                </a:cubicBezTo>
                <a:cubicBezTo>
                  <a:pt x="1893" y="3947"/>
                  <a:pt x="1904" y="3925"/>
                  <a:pt x="1904" y="3903"/>
                </a:cubicBezTo>
                <a:cubicBezTo>
                  <a:pt x="1904" y="3881"/>
                  <a:pt x="1915" y="3859"/>
                  <a:pt x="1925" y="3837"/>
                </a:cubicBezTo>
                <a:cubicBezTo>
                  <a:pt x="1980" y="3804"/>
                  <a:pt x="1991" y="3673"/>
                  <a:pt x="2035" y="3586"/>
                </a:cubicBezTo>
                <a:cubicBezTo>
                  <a:pt x="2057" y="3520"/>
                  <a:pt x="2090" y="3509"/>
                  <a:pt x="2111" y="3433"/>
                </a:cubicBezTo>
                <a:cubicBezTo>
                  <a:pt x="2144" y="3323"/>
                  <a:pt x="2166" y="3225"/>
                  <a:pt x="2166" y="3115"/>
                </a:cubicBezTo>
                <a:cubicBezTo>
                  <a:pt x="2221" y="2995"/>
                  <a:pt x="2243" y="2864"/>
                  <a:pt x="2254" y="2733"/>
                </a:cubicBezTo>
                <a:cubicBezTo>
                  <a:pt x="2254" y="2689"/>
                  <a:pt x="2265" y="2656"/>
                  <a:pt x="2275" y="2612"/>
                </a:cubicBezTo>
                <a:lnTo>
                  <a:pt x="2275" y="2601"/>
                </a:lnTo>
                <a:lnTo>
                  <a:pt x="2275" y="2590"/>
                </a:lnTo>
                <a:lnTo>
                  <a:pt x="2286" y="2590"/>
                </a:lnTo>
                <a:cubicBezTo>
                  <a:pt x="2374" y="2568"/>
                  <a:pt x="2472" y="2547"/>
                  <a:pt x="2560" y="2536"/>
                </a:cubicBezTo>
                <a:cubicBezTo>
                  <a:pt x="2833" y="2514"/>
                  <a:pt x="3107" y="2492"/>
                  <a:pt x="3380" y="2448"/>
                </a:cubicBezTo>
                <a:cubicBezTo>
                  <a:pt x="3424" y="2426"/>
                  <a:pt x="3479" y="2404"/>
                  <a:pt x="3544" y="2383"/>
                </a:cubicBezTo>
                <a:cubicBezTo>
                  <a:pt x="3577" y="2372"/>
                  <a:pt x="3610" y="2361"/>
                  <a:pt x="3643" y="2339"/>
                </a:cubicBezTo>
                <a:cubicBezTo>
                  <a:pt x="3686" y="2317"/>
                  <a:pt x="3719" y="2273"/>
                  <a:pt x="3730" y="2218"/>
                </a:cubicBezTo>
                <a:cubicBezTo>
                  <a:pt x="3730" y="2175"/>
                  <a:pt x="3730" y="2131"/>
                  <a:pt x="3708" y="2098"/>
                </a:cubicBezTo>
                <a:cubicBezTo>
                  <a:pt x="3686" y="2054"/>
                  <a:pt x="3643" y="2033"/>
                  <a:pt x="3610" y="2011"/>
                </a:cubicBezTo>
                <a:lnTo>
                  <a:pt x="3500" y="2011"/>
                </a:lnTo>
                <a:lnTo>
                  <a:pt x="3413" y="2000"/>
                </a:lnTo>
                <a:cubicBezTo>
                  <a:pt x="3347" y="1989"/>
                  <a:pt x="3282" y="1978"/>
                  <a:pt x="3227" y="1978"/>
                </a:cubicBezTo>
                <a:cubicBezTo>
                  <a:pt x="3139" y="1945"/>
                  <a:pt x="3041" y="1923"/>
                  <a:pt x="2943" y="1901"/>
                </a:cubicBezTo>
                <a:cubicBezTo>
                  <a:pt x="2768" y="1836"/>
                  <a:pt x="2593" y="1726"/>
                  <a:pt x="2374" y="1650"/>
                </a:cubicBezTo>
                <a:lnTo>
                  <a:pt x="2374" y="1650"/>
                </a:lnTo>
                <a:cubicBezTo>
                  <a:pt x="2374" y="1657"/>
                  <a:pt x="2379" y="1669"/>
                  <a:pt x="2382" y="1679"/>
                </a:cubicBezTo>
                <a:lnTo>
                  <a:pt x="2382" y="1679"/>
                </a:lnTo>
                <a:cubicBezTo>
                  <a:pt x="2374" y="1669"/>
                  <a:pt x="2373" y="1660"/>
                  <a:pt x="2363" y="1650"/>
                </a:cubicBezTo>
                <a:cubicBezTo>
                  <a:pt x="2360" y="1647"/>
                  <a:pt x="2355" y="1644"/>
                  <a:pt x="2350" y="1642"/>
                </a:cubicBezTo>
                <a:lnTo>
                  <a:pt x="2350" y="1642"/>
                </a:lnTo>
                <a:lnTo>
                  <a:pt x="2374" y="1650"/>
                </a:lnTo>
                <a:cubicBezTo>
                  <a:pt x="2374" y="1639"/>
                  <a:pt x="2374" y="1628"/>
                  <a:pt x="2374" y="1617"/>
                </a:cubicBezTo>
                <a:cubicBezTo>
                  <a:pt x="2352" y="1551"/>
                  <a:pt x="2341" y="1497"/>
                  <a:pt x="2319" y="1442"/>
                </a:cubicBezTo>
                <a:cubicBezTo>
                  <a:pt x="2286" y="1333"/>
                  <a:pt x="2243" y="1223"/>
                  <a:pt x="2221" y="1125"/>
                </a:cubicBezTo>
                <a:cubicBezTo>
                  <a:pt x="2221" y="1092"/>
                  <a:pt x="2221" y="1048"/>
                  <a:pt x="2221" y="1015"/>
                </a:cubicBezTo>
                <a:cubicBezTo>
                  <a:pt x="2177" y="873"/>
                  <a:pt x="2133" y="720"/>
                  <a:pt x="2111" y="567"/>
                </a:cubicBezTo>
                <a:cubicBezTo>
                  <a:pt x="2100" y="479"/>
                  <a:pt x="2079" y="392"/>
                  <a:pt x="2068" y="304"/>
                </a:cubicBezTo>
                <a:lnTo>
                  <a:pt x="2046" y="173"/>
                </a:lnTo>
                <a:cubicBezTo>
                  <a:pt x="2046" y="151"/>
                  <a:pt x="2035" y="129"/>
                  <a:pt x="2024" y="108"/>
                </a:cubicBezTo>
                <a:cubicBezTo>
                  <a:pt x="2013" y="75"/>
                  <a:pt x="1991" y="53"/>
                  <a:pt x="1958" y="31"/>
                </a:cubicBezTo>
                <a:cubicBezTo>
                  <a:pt x="1926" y="12"/>
                  <a:pt x="1891" y="0"/>
                  <a:pt x="18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3" name="Google Shape;2663;p18"/>
          <p:cNvGrpSpPr/>
          <p:nvPr/>
        </p:nvGrpSpPr>
        <p:grpSpPr>
          <a:xfrm rot="10800000">
            <a:off x="4855700" y="2070125"/>
            <a:ext cx="27650" cy="21975"/>
            <a:chOff x="8820375" y="1023600"/>
            <a:chExt cx="27650" cy="21975"/>
          </a:xfrm>
        </p:grpSpPr>
        <p:sp>
          <p:nvSpPr>
            <p:cNvPr id="2664" name="Google Shape;2664;p18"/>
            <p:cNvSpPr/>
            <p:nvPr/>
          </p:nvSpPr>
          <p:spPr>
            <a:xfrm>
              <a:off x="8823650" y="1026950"/>
              <a:ext cx="20825" cy="15350"/>
            </a:xfrm>
            <a:custGeom>
              <a:avLst/>
              <a:gdLst/>
              <a:ahLst/>
              <a:cxnLst/>
              <a:rect l="l" t="t" r="r" b="b"/>
              <a:pathLst>
                <a:path w="833" h="614" extrusionOk="0">
                  <a:moveTo>
                    <a:pt x="340" y="1"/>
                  </a:moveTo>
                  <a:cubicBezTo>
                    <a:pt x="285" y="1"/>
                    <a:pt x="241" y="12"/>
                    <a:pt x="187" y="45"/>
                  </a:cubicBezTo>
                  <a:cubicBezTo>
                    <a:pt x="176" y="55"/>
                    <a:pt x="154" y="66"/>
                    <a:pt x="143" y="77"/>
                  </a:cubicBezTo>
                  <a:cubicBezTo>
                    <a:pt x="132" y="88"/>
                    <a:pt x="110" y="99"/>
                    <a:pt x="110" y="110"/>
                  </a:cubicBezTo>
                  <a:cubicBezTo>
                    <a:pt x="88" y="121"/>
                    <a:pt x="77" y="132"/>
                    <a:pt x="77" y="143"/>
                  </a:cubicBezTo>
                  <a:cubicBezTo>
                    <a:pt x="77" y="154"/>
                    <a:pt x="88" y="154"/>
                    <a:pt x="99" y="165"/>
                  </a:cubicBezTo>
                  <a:lnTo>
                    <a:pt x="187" y="165"/>
                  </a:lnTo>
                  <a:lnTo>
                    <a:pt x="209" y="143"/>
                  </a:lnTo>
                  <a:lnTo>
                    <a:pt x="220" y="143"/>
                  </a:lnTo>
                  <a:lnTo>
                    <a:pt x="241" y="132"/>
                  </a:lnTo>
                  <a:lnTo>
                    <a:pt x="263" y="132"/>
                  </a:lnTo>
                  <a:lnTo>
                    <a:pt x="296" y="121"/>
                  </a:lnTo>
                  <a:lnTo>
                    <a:pt x="318" y="121"/>
                  </a:lnTo>
                  <a:cubicBezTo>
                    <a:pt x="329" y="121"/>
                    <a:pt x="340" y="110"/>
                    <a:pt x="351" y="110"/>
                  </a:cubicBezTo>
                  <a:cubicBezTo>
                    <a:pt x="362" y="110"/>
                    <a:pt x="395" y="110"/>
                    <a:pt x="395" y="132"/>
                  </a:cubicBezTo>
                  <a:cubicBezTo>
                    <a:pt x="395" y="143"/>
                    <a:pt x="405" y="154"/>
                    <a:pt x="405" y="165"/>
                  </a:cubicBezTo>
                  <a:cubicBezTo>
                    <a:pt x="405" y="176"/>
                    <a:pt x="405" y="176"/>
                    <a:pt x="405" y="187"/>
                  </a:cubicBezTo>
                  <a:cubicBezTo>
                    <a:pt x="405" y="187"/>
                    <a:pt x="395" y="198"/>
                    <a:pt x="395" y="198"/>
                  </a:cubicBezTo>
                  <a:cubicBezTo>
                    <a:pt x="395" y="209"/>
                    <a:pt x="395" y="209"/>
                    <a:pt x="395" y="220"/>
                  </a:cubicBezTo>
                  <a:cubicBezTo>
                    <a:pt x="395" y="230"/>
                    <a:pt x="405" y="230"/>
                    <a:pt x="427" y="241"/>
                  </a:cubicBezTo>
                  <a:cubicBezTo>
                    <a:pt x="438" y="252"/>
                    <a:pt x="449" y="252"/>
                    <a:pt x="471" y="252"/>
                  </a:cubicBezTo>
                  <a:cubicBezTo>
                    <a:pt x="482" y="252"/>
                    <a:pt x="493" y="252"/>
                    <a:pt x="493" y="274"/>
                  </a:cubicBezTo>
                  <a:lnTo>
                    <a:pt x="526" y="274"/>
                  </a:lnTo>
                  <a:cubicBezTo>
                    <a:pt x="537" y="274"/>
                    <a:pt x="548" y="274"/>
                    <a:pt x="548" y="296"/>
                  </a:cubicBezTo>
                  <a:cubicBezTo>
                    <a:pt x="548" y="302"/>
                    <a:pt x="545" y="302"/>
                    <a:pt x="542" y="302"/>
                  </a:cubicBezTo>
                  <a:cubicBezTo>
                    <a:pt x="539" y="302"/>
                    <a:pt x="537" y="302"/>
                    <a:pt x="537" y="307"/>
                  </a:cubicBezTo>
                  <a:cubicBezTo>
                    <a:pt x="515" y="296"/>
                    <a:pt x="504" y="285"/>
                    <a:pt x="493" y="285"/>
                  </a:cubicBezTo>
                  <a:lnTo>
                    <a:pt x="471" y="285"/>
                  </a:lnTo>
                  <a:cubicBezTo>
                    <a:pt x="460" y="285"/>
                    <a:pt x="449" y="274"/>
                    <a:pt x="449" y="274"/>
                  </a:cubicBezTo>
                  <a:lnTo>
                    <a:pt x="405" y="274"/>
                  </a:lnTo>
                  <a:cubicBezTo>
                    <a:pt x="395" y="263"/>
                    <a:pt x="384" y="252"/>
                    <a:pt x="373" y="241"/>
                  </a:cubicBezTo>
                  <a:cubicBezTo>
                    <a:pt x="373" y="230"/>
                    <a:pt x="373" y="209"/>
                    <a:pt x="373" y="187"/>
                  </a:cubicBezTo>
                  <a:lnTo>
                    <a:pt x="373" y="154"/>
                  </a:lnTo>
                  <a:cubicBezTo>
                    <a:pt x="373" y="154"/>
                    <a:pt x="373" y="165"/>
                    <a:pt x="362" y="165"/>
                  </a:cubicBezTo>
                  <a:lnTo>
                    <a:pt x="340" y="165"/>
                  </a:lnTo>
                  <a:cubicBezTo>
                    <a:pt x="329" y="165"/>
                    <a:pt x="318" y="165"/>
                    <a:pt x="307" y="176"/>
                  </a:cubicBezTo>
                  <a:lnTo>
                    <a:pt x="274" y="176"/>
                  </a:lnTo>
                  <a:cubicBezTo>
                    <a:pt x="274" y="187"/>
                    <a:pt x="274" y="187"/>
                    <a:pt x="263" y="198"/>
                  </a:cubicBezTo>
                  <a:lnTo>
                    <a:pt x="230" y="198"/>
                  </a:lnTo>
                  <a:cubicBezTo>
                    <a:pt x="209" y="198"/>
                    <a:pt x="187" y="209"/>
                    <a:pt x="165" y="209"/>
                  </a:cubicBezTo>
                  <a:lnTo>
                    <a:pt x="66" y="209"/>
                  </a:lnTo>
                  <a:cubicBezTo>
                    <a:pt x="45" y="241"/>
                    <a:pt x="34" y="274"/>
                    <a:pt x="12" y="318"/>
                  </a:cubicBezTo>
                  <a:cubicBezTo>
                    <a:pt x="1" y="340"/>
                    <a:pt x="1" y="362"/>
                    <a:pt x="1" y="395"/>
                  </a:cubicBezTo>
                  <a:cubicBezTo>
                    <a:pt x="1" y="395"/>
                    <a:pt x="12" y="405"/>
                    <a:pt x="12" y="416"/>
                  </a:cubicBezTo>
                  <a:lnTo>
                    <a:pt x="34" y="471"/>
                  </a:lnTo>
                  <a:cubicBezTo>
                    <a:pt x="45" y="482"/>
                    <a:pt x="45" y="504"/>
                    <a:pt x="45" y="515"/>
                  </a:cubicBezTo>
                  <a:lnTo>
                    <a:pt x="45" y="537"/>
                  </a:lnTo>
                  <a:lnTo>
                    <a:pt x="121" y="537"/>
                  </a:lnTo>
                  <a:cubicBezTo>
                    <a:pt x="154" y="537"/>
                    <a:pt x="187" y="548"/>
                    <a:pt x="230" y="559"/>
                  </a:cubicBezTo>
                  <a:lnTo>
                    <a:pt x="274" y="570"/>
                  </a:lnTo>
                  <a:lnTo>
                    <a:pt x="340" y="580"/>
                  </a:lnTo>
                  <a:lnTo>
                    <a:pt x="384" y="580"/>
                  </a:lnTo>
                  <a:lnTo>
                    <a:pt x="449" y="591"/>
                  </a:lnTo>
                  <a:lnTo>
                    <a:pt x="493" y="602"/>
                  </a:lnTo>
                  <a:lnTo>
                    <a:pt x="482" y="591"/>
                  </a:lnTo>
                  <a:cubicBezTo>
                    <a:pt x="471" y="580"/>
                    <a:pt x="471" y="580"/>
                    <a:pt x="460" y="570"/>
                  </a:cubicBezTo>
                  <a:lnTo>
                    <a:pt x="460" y="559"/>
                  </a:lnTo>
                  <a:cubicBezTo>
                    <a:pt x="449" y="559"/>
                    <a:pt x="449" y="548"/>
                    <a:pt x="449" y="548"/>
                  </a:cubicBezTo>
                  <a:lnTo>
                    <a:pt x="449" y="526"/>
                  </a:lnTo>
                  <a:lnTo>
                    <a:pt x="449" y="504"/>
                  </a:lnTo>
                  <a:lnTo>
                    <a:pt x="449" y="493"/>
                  </a:lnTo>
                  <a:cubicBezTo>
                    <a:pt x="449" y="482"/>
                    <a:pt x="449" y="482"/>
                    <a:pt x="438" y="482"/>
                  </a:cubicBezTo>
                  <a:lnTo>
                    <a:pt x="416" y="482"/>
                  </a:lnTo>
                  <a:cubicBezTo>
                    <a:pt x="416" y="482"/>
                    <a:pt x="405" y="493"/>
                    <a:pt x="395" y="493"/>
                  </a:cubicBezTo>
                  <a:lnTo>
                    <a:pt x="384" y="493"/>
                  </a:lnTo>
                  <a:cubicBezTo>
                    <a:pt x="384" y="493"/>
                    <a:pt x="373" y="482"/>
                    <a:pt x="362" y="482"/>
                  </a:cubicBezTo>
                  <a:lnTo>
                    <a:pt x="351" y="471"/>
                  </a:lnTo>
                  <a:cubicBezTo>
                    <a:pt x="340" y="471"/>
                    <a:pt x="329" y="471"/>
                    <a:pt x="318" y="460"/>
                  </a:cubicBezTo>
                  <a:lnTo>
                    <a:pt x="274" y="449"/>
                  </a:lnTo>
                  <a:cubicBezTo>
                    <a:pt x="263" y="449"/>
                    <a:pt x="252" y="449"/>
                    <a:pt x="252" y="438"/>
                  </a:cubicBezTo>
                  <a:cubicBezTo>
                    <a:pt x="252" y="430"/>
                    <a:pt x="251" y="428"/>
                    <a:pt x="248" y="428"/>
                  </a:cubicBezTo>
                  <a:cubicBezTo>
                    <a:pt x="246" y="428"/>
                    <a:pt x="242" y="431"/>
                    <a:pt x="238" y="431"/>
                  </a:cubicBezTo>
                  <a:cubicBezTo>
                    <a:pt x="235" y="431"/>
                    <a:pt x="233" y="430"/>
                    <a:pt x="230" y="427"/>
                  </a:cubicBezTo>
                  <a:cubicBezTo>
                    <a:pt x="230" y="416"/>
                    <a:pt x="209" y="416"/>
                    <a:pt x="220" y="405"/>
                  </a:cubicBezTo>
                  <a:cubicBezTo>
                    <a:pt x="223" y="402"/>
                    <a:pt x="226" y="401"/>
                    <a:pt x="228" y="401"/>
                  </a:cubicBezTo>
                  <a:cubicBezTo>
                    <a:pt x="232" y="401"/>
                    <a:pt x="234" y="405"/>
                    <a:pt x="241" y="405"/>
                  </a:cubicBezTo>
                  <a:cubicBezTo>
                    <a:pt x="241" y="416"/>
                    <a:pt x="252" y="427"/>
                    <a:pt x="263" y="427"/>
                  </a:cubicBezTo>
                  <a:lnTo>
                    <a:pt x="274" y="427"/>
                  </a:lnTo>
                  <a:cubicBezTo>
                    <a:pt x="285" y="427"/>
                    <a:pt x="285" y="438"/>
                    <a:pt x="296" y="438"/>
                  </a:cubicBezTo>
                  <a:lnTo>
                    <a:pt x="329" y="438"/>
                  </a:lnTo>
                  <a:cubicBezTo>
                    <a:pt x="340" y="438"/>
                    <a:pt x="340" y="449"/>
                    <a:pt x="351" y="449"/>
                  </a:cubicBezTo>
                  <a:cubicBezTo>
                    <a:pt x="362" y="449"/>
                    <a:pt x="373" y="460"/>
                    <a:pt x="384" y="460"/>
                  </a:cubicBezTo>
                  <a:lnTo>
                    <a:pt x="460" y="460"/>
                  </a:lnTo>
                  <a:cubicBezTo>
                    <a:pt x="460" y="460"/>
                    <a:pt x="471" y="471"/>
                    <a:pt x="482" y="471"/>
                  </a:cubicBezTo>
                  <a:lnTo>
                    <a:pt x="482" y="482"/>
                  </a:lnTo>
                  <a:cubicBezTo>
                    <a:pt x="482" y="493"/>
                    <a:pt x="482" y="504"/>
                    <a:pt x="493" y="504"/>
                  </a:cubicBezTo>
                  <a:lnTo>
                    <a:pt x="493" y="537"/>
                  </a:lnTo>
                  <a:lnTo>
                    <a:pt x="504" y="537"/>
                  </a:lnTo>
                  <a:lnTo>
                    <a:pt x="504" y="570"/>
                  </a:lnTo>
                  <a:cubicBezTo>
                    <a:pt x="504" y="580"/>
                    <a:pt x="515" y="591"/>
                    <a:pt x="526" y="602"/>
                  </a:cubicBezTo>
                  <a:cubicBezTo>
                    <a:pt x="526" y="602"/>
                    <a:pt x="526" y="602"/>
                    <a:pt x="537" y="613"/>
                  </a:cubicBezTo>
                  <a:lnTo>
                    <a:pt x="559" y="613"/>
                  </a:lnTo>
                  <a:cubicBezTo>
                    <a:pt x="613" y="591"/>
                    <a:pt x="668" y="559"/>
                    <a:pt x="723" y="526"/>
                  </a:cubicBezTo>
                  <a:cubicBezTo>
                    <a:pt x="734" y="515"/>
                    <a:pt x="755" y="493"/>
                    <a:pt x="766" y="482"/>
                  </a:cubicBezTo>
                  <a:cubicBezTo>
                    <a:pt x="777" y="471"/>
                    <a:pt x="777" y="460"/>
                    <a:pt x="788" y="449"/>
                  </a:cubicBezTo>
                  <a:cubicBezTo>
                    <a:pt x="799" y="438"/>
                    <a:pt x="810" y="438"/>
                    <a:pt x="810" y="427"/>
                  </a:cubicBezTo>
                  <a:cubicBezTo>
                    <a:pt x="821" y="416"/>
                    <a:pt x="821" y="416"/>
                    <a:pt x="832" y="416"/>
                  </a:cubicBezTo>
                  <a:cubicBezTo>
                    <a:pt x="821" y="405"/>
                    <a:pt x="821" y="395"/>
                    <a:pt x="810" y="384"/>
                  </a:cubicBezTo>
                  <a:cubicBezTo>
                    <a:pt x="810" y="340"/>
                    <a:pt x="788" y="296"/>
                    <a:pt x="766" y="263"/>
                  </a:cubicBezTo>
                  <a:cubicBezTo>
                    <a:pt x="755" y="241"/>
                    <a:pt x="745" y="230"/>
                    <a:pt x="745" y="220"/>
                  </a:cubicBezTo>
                  <a:cubicBezTo>
                    <a:pt x="712" y="165"/>
                    <a:pt x="668" y="121"/>
                    <a:pt x="613" y="88"/>
                  </a:cubicBezTo>
                  <a:cubicBezTo>
                    <a:pt x="580" y="66"/>
                    <a:pt x="548" y="45"/>
                    <a:pt x="515" y="34"/>
                  </a:cubicBezTo>
                  <a:cubicBezTo>
                    <a:pt x="493" y="23"/>
                    <a:pt x="471" y="12"/>
                    <a:pt x="449" y="12"/>
                  </a:cubicBezTo>
                  <a:cubicBezTo>
                    <a:pt x="427" y="12"/>
                    <a:pt x="405" y="12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8845800" y="103790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0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8820375" y="1023600"/>
              <a:ext cx="27650" cy="21975"/>
            </a:xfrm>
            <a:custGeom>
              <a:avLst/>
              <a:gdLst/>
              <a:ahLst/>
              <a:cxnLst/>
              <a:rect l="l" t="t" r="r" b="b"/>
              <a:pathLst>
                <a:path w="1106" h="879" extrusionOk="0">
                  <a:moveTo>
                    <a:pt x="711" y="728"/>
                  </a:moveTo>
                  <a:cubicBezTo>
                    <a:pt x="704" y="730"/>
                    <a:pt x="697" y="733"/>
                    <a:pt x="690" y="736"/>
                  </a:cubicBezTo>
                  <a:lnTo>
                    <a:pt x="701" y="736"/>
                  </a:lnTo>
                  <a:cubicBezTo>
                    <a:pt x="711" y="736"/>
                    <a:pt x="711" y="736"/>
                    <a:pt x="711" y="728"/>
                  </a:cubicBezTo>
                  <a:close/>
                  <a:moveTo>
                    <a:pt x="504" y="170"/>
                  </a:moveTo>
                  <a:cubicBezTo>
                    <a:pt x="512" y="170"/>
                    <a:pt x="520" y="173"/>
                    <a:pt x="526" y="179"/>
                  </a:cubicBezTo>
                  <a:cubicBezTo>
                    <a:pt x="547" y="179"/>
                    <a:pt x="569" y="189"/>
                    <a:pt x="591" y="189"/>
                  </a:cubicBezTo>
                  <a:cubicBezTo>
                    <a:pt x="613" y="189"/>
                    <a:pt x="635" y="200"/>
                    <a:pt x="646" y="211"/>
                  </a:cubicBezTo>
                  <a:cubicBezTo>
                    <a:pt x="679" y="222"/>
                    <a:pt x="711" y="244"/>
                    <a:pt x="755" y="266"/>
                  </a:cubicBezTo>
                  <a:cubicBezTo>
                    <a:pt x="799" y="299"/>
                    <a:pt x="843" y="343"/>
                    <a:pt x="876" y="386"/>
                  </a:cubicBezTo>
                  <a:cubicBezTo>
                    <a:pt x="886" y="408"/>
                    <a:pt x="897" y="419"/>
                    <a:pt x="897" y="441"/>
                  </a:cubicBezTo>
                  <a:cubicBezTo>
                    <a:pt x="930" y="474"/>
                    <a:pt x="941" y="507"/>
                    <a:pt x="941" y="550"/>
                  </a:cubicBezTo>
                  <a:cubicBezTo>
                    <a:pt x="943" y="552"/>
                    <a:pt x="944" y="554"/>
                    <a:pt x="945" y="555"/>
                  </a:cubicBezTo>
                  <a:lnTo>
                    <a:pt x="945" y="555"/>
                  </a:lnTo>
                  <a:cubicBezTo>
                    <a:pt x="945" y="555"/>
                    <a:pt x="945" y="555"/>
                    <a:pt x="944" y="555"/>
                  </a:cubicBezTo>
                  <a:cubicBezTo>
                    <a:pt x="942" y="555"/>
                    <a:pt x="941" y="558"/>
                    <a:pt x="941" y="561"/>
                  </a:cubicBezTo>
                  <a:cubicBezTo>
                    <a:pt x="930" y="572"/>
                    <a:pt x="919" y="572"/>
                    <a:pt x="908" y="583"/>
                  </a:cubicBezTo>
                  <a:cubicBezTo>
                    <a:pt x="908" y="594"/>
                    <a:pt x="897" y="605"/>
                    <a:pt x="886" y="616"/>
                  </a:cubicBezTo>
                  <a:cubicBezTo>
                    <a:pt x="876" y="627"/>
                    <a:pt x="865" y="638"/>
                    <a:pt x="843" y="660"/>
                  </a:cubicBezTo>
                  <a:cubicBezTo>
                    <a:pt x="805" y="688"/>
                    <a:pt x="759" y="708"/>
                    <a:pt x="712" y="727"/>
                  </a:cubicBezTo>
                  <a:lnTo>
                    <a:pt x="712" y="727"/>
                  </a:lnTo>
                  <a:cubicBezTo>
                    <a:pt x="712" y="727"/>
                    <a:pt x="711" y="726"/>
                    <a:pt x="711" y="725"/>
                  </a:cubicBezTo>
                  <a:cubicBezTo>
                    <a:pt x="711" y="726"/>
                    <a:pt x="711" y="727"/>
                    <a:pt x="711" y="728"/>
                  </a:cubicBezTo>
                  <a:lnTo>
                    <a:pt x="711" y="728"/>
                  </a:lnTo>
                  <a:cubicBezTo>
                    <a:pt x="712" y="728"/>
                    <a:pt x="712" y="727"/>
                    <a:pt x="712" y="727"/>
                  </a:cubicBezTo>
                  <a:lnTo>
                    <a:pt x="712" y="727"/>
                  </a:lnTo>
                  <a:cubicBezTo>
                    <a:pt x="713" y="736"/>
                    <a:pt x="722" y="736"/>
                    <a:pt x="722" y="736"/>
                  </a:cubicBezTo>
                  <a:lnTo>
                    <a:pt x="733" y="747"/>
                  </a:lnTo>
                  <a:cubicBezTo>
                    <a:pt x="733" y="747"/>
                    <a:pt x="733" y="752"/>
                    <a:pt x="737" y="752"/>
                  </a:cubicBezTo>
                  <a:cubicBezTo>
                    <a:pt x="738" y="752"/>
                    <a:pt x="741" y="751"/>
                    <a:pt x="744" y="747"/>
                  </a:cubicBezTo>
                  <a:cubicBezTo>
                    <a:pt x="744" y="758"/>
                    <a:pt x="744" y="769"/>
                    <a:pt x="744" y="769"/>
                  </a:cubicBezTo>
                  <a:cubicBezTo>
                    <a:pt x="739" y="780"/>
                    <a:pt x="731" y="783"/>
                    <a:pt x="722" y="783"/>
                  </a:cubicBezTo>
                  <a:cubicBezTo>
                    <a:pt x="714" y="783"/>
                    <a:pt x="706" y="780"/>
                    <a:pt x="701" y="780"/>
                  </a:cubicBezTo>
                  <a:lnTo>
                    <a:pt x="635" y="780"/>
                  </a:lnTo>
                  <a:cubicBezTo>
                    <a:pt x="624" y="780"/>
                    <a:pt x="624" y="780"/>
                    <a:pt x="613" y="769"/>
                  </a:cubicBezTo>
                  <a:cubicBezTo>
                    <a:pt x="613" y="769"/>
                    <a:pt x="613" y="758"/>
                    <a:pt x="602" y="758"/>
                  </a:cubicBezTo>
                  <a:lnTo>
                    <a:pt x="569" y="747"/>
                  </a:lnTo>
                  <a:lnTo>
                    <a:pt x="504" y="736"/>
                  </a:lnTo>
                  <a:lnTo>
                    <a:pt x="449" y="736"/>
                  </a:lnTo>
                  <a:lnTo>
                    <a:pt x="383" y="725"/>
                  </a:lnTo>
                  <a:lnTo>
                    <a:pt x="340" y="714"/>
                  </a:lnTo>
                  <a:cubicBezTo>
                    <a:pt x="307" y="704"/>
                    <a:pt x="274" y="693"/>
                    <a:pt x="241" y="693"/>
                  </a:cubicBezTo>
                  <a:lnTo>
                    <a:pt x="154" y="693"/>
                  </a:lnTo>
                  <a:lnTo>
                    <a:pt x="154" y="671"/>
                  </a:lnTo>
                  <a:cubicBezTo>
                    <a:pt x="165" y="660"/>
                    <a:pt x="154" y="638"/>
                    <a:pt x="154" y="627"/>
                  </a:cubicBezTo>
                  <a:lnTo>
                    <a:pt x="132" y="572"/>
                  </a:lnTo>
                  <a:cubicBezTo>
                    <a:pt x="132" y="561"/>
                    <a:pt x="121" y="550"/>
                    <a:pt x="121" y="550"/>
                  </a:cubicBezTo>
                  <a:cubicBezTo>
                    <a:pt x="121" y="518"/>
                    <a:pt x="121" y="496"/>
                    <a:pt x="132" y="474"/>
                  </a:cubicBezTo>
                  <a:cubicBezTo>
                    <a:pt x="143" y="430"/>
                    <a:pt x="165" y="397"/>
                    <a:pt x="176" y="364"/>
                  </a:cubicBezTo>
                  <a:cubicBezTo>
                    <a:pt x="165" y="354"/>
                    <a:pt x="154" y="343"/>
                    <a:pt x="143" y="332"/>
                  </a:cubicBezTo>
                  <a:lnTo>
                    <a:pt x="143" y="321"/>
                  </a:lnTo>
                  <a:cubicBezTo>
                    <a:pt x="143" y="321"/>
                    <a:pt x="154" y="310"/>
                    <a:pt x="165" y="310"/>
                  </a:cubicBezTo>
                  <a:lnTo>
                    <a:pt x="208" y="310"/>
                  </a:lnTo>
                  <a:cubicBezTo>
                    <a:pt x="208" y="310"/>
                    <a:pt x="208" y="321"/>
                    <a:pt x="208" y="321"/>
                  </a:cubicBezTo>
                  <a:cubicBezTo>
                    <a:pt x="219" y="310"/>
                    <a:pt x="230" y="299"/>
                    <a:pt x="241" y="288"/>
                  </a:cubicBezTo>
                  <a:cubicBezTo>
                    <a:pt x="252" y="277"/>
                    <a:pt x="274" y="266"/>
                    <a:pt x="285" y="255"/>
                  </a:cubicBezTo>
                  <a:cubicBezTo>
                    <a:pt x="296" y="244"/>
                    <a:pt x="307" y="233"/>
                    <a:pt x="329" y="222"/>
                  </a:cubicBezTo>
                  <a:cubicBezTo>
                    <a:pt x="372" y="189"/>
                    <a:pt x="427" y="179"/>
                    <a:pt x="482" y="179"/>
                  </a:cubicBezTo>
                  <a:cubicBezTo>
                    <a:pt x="487" y="173"/>
                    <a:pt x="495" y="170"/>
                    <a:pt x="504" y="170"/>
                  </a:cubicBezTo>
                  <a:close/>
                  <a:moveTo>
                    <a:pt x="457" y="1"/>
                  </a:moveTo>
                  <a:cubicBezTo>
                    <a:pt x="401" y="1"/>
                    <a:pt x="341" y="20"/>
                    <a:pt x="296" y="47"/>
                  </a:cubicBezTo>
                  <a:cubicBezTo>
                    <a:pt x="132" y="124"/>
                    <a:pt x="22" y="288"/>
                    <a:pt x="1" y="474"/>
                  </a:cubicBezTo>
                  <a:lnTo>
                    <a:pt x="1" y="518"/>
                  </a:lnTo>
                  <a:cubicBezTo>
                    <a:pt x="1" y="529"/>
                    <a:pt x="11" y="550"/>
                    <a:pt x="11" y="561"/>
                  </a:cubicBezTo>
                  <a:lnTo>
                    <a:pt x="33" y="616"/>
                  </a:lnTo>
                  <a:lnTo>
                    <a:pt x="33" y="627"/>
                  </a:lnTo>
                  <a:cubicBezTo>
                    <a:pt x="33" y="627"/>
                    <a:pt x="33" y="638"/>
                    <a:pt x="33" y="638"/>
                  </a:cubicBezTo>
                  <a:lnTo>
                    <a:pt x="33" y="693"/>
                  </a:lnTo>
                  <a:cubicBezTo>
                    <a:pt x="33" y="714"/>
                    <a:pt x="44" y="736"/>
                    <a:pt x="66" y="758"/>
                  </a:cubicBezTo>
                  <a:cubicBezTo>
                    <a:pt x="77" y="769"/>
                    <a:pt x="99" y="780"/>
                    <a:pt x="110" y="780"/>
                  </a:cubicBezTo>
                  <a:lnTo>
                    <a:pt x="121" y="780"/>
                  </a:lnTo>
                  <a:cubicBezTo>
                    <a:pt x="154" y="791"/>
                    <a:pt x="176" y="791"/>
                    <a:pt x="208" y="791"/>
                  </a:cubicBezTo>
                  <a:cubicBezTo>
                    <a:pt x="252" y="802"/>
                    <a:pt x="307" y="813"/>
                    <a:pt x="351" y="824"/>
                  </a:cubicBezTo>
                  <a:cubicBezTo>
                    <a:pt x="405" y="835"/>
                    <a:pt x="471" y="846"/>
                    <a:pt x="526" y="857"/>
                  </a:cubicBezTo>
                  <a:lnTo>
                    <a:pt x="602" y="868"/>
                  </a:lnTo>
                  <a:lnTo>
                    <a:pt x="657" y="879"/>
                  </a:lnTo>
                  <a:cubicBezTo>
                    <a:pt x="679" y="879"/>
                    <a:pt x="711" y="868"/>
                    <a:pt x="711" y="857"/>
                  </a:cubicBezTo>
                  <a:cubicBezTo>
                    <a:pt x="777" y="846"/>
                    <a:pt x="832" y="813"/>
                    <a:pt x="876" y="791"/>
                  </a:cubicBezTo>
                  <a:cubicBezTo>
                    <a:pt x="941" y="758"/>
                    <a:pt x="996" y="725"/>
                    <a:pt x="1040" y="682"/>
                  </a:cubicBezTo>
                  <a:cubicBezTo>
                    <a:pt x="1051" y="660"/>
                    <a:pt x="1061" y="649"/>
                    <a:pt x="1061" y="638"/>
                  </a:cubicBezTo>
                  <a:cubicBezTo>
                    <a:pt x="1061" y="616"/>
                    <a:pt x="1072" y="616"/>
                    <a:pt x="1061" y="605"/>
                  </a:cubicBezTo>
                  <a:cubicBezTo>
                    <a:pt x="1061" y="594"/>
                    <a:pt x="1051" y="583"/>
                    <a:pt x="1040" y="583"/>
                  </a:cubicBezTo>
                  <a:lnTo>
                    <a:pt x="1018" y="572"/>
                  </a:lnTo>
                  <a:cubicBezTo>
                    <a:pt x="1061" y="572"/>
                    <a:pt x="1105" y="529"/>
                    <a:pt x="1094" y="496"/>
                  </a:cubicBezTo>
                  <a:cubicBezTo>
                    <a:pt x="1083" y="463"/>
                    <a:pt x="1072" y="430"/>
                    <a:pt x="1061" y="397"/>
                  </a:cubicBezTo>
                  <a:cubicBezTo>
                    <a:pt x="1051" y="364"/>
                    <a:pt x="1029" y="332"/>
                    <a:pt x="1007" y="310"/>
                  </a:cubicBezTo>
                  <a:cubicBezTo>
                    <a:pt x="996" y="288"/>
                    <a:pt x="963" y="266"/>
                    <a:pt x="952" y="244"/>
                  </a:cubicBezTo>
                  <a:cubicBezTo>
                    <a:pt x="930" y="222"/>
                    <a:pt x="908" y="211"/>
                    <a:pt x="897" y="189"/>
                  </a:cubicBezTo>
                  <a:cubicBezTo>
                    <a:pt x="865" y="146"/>
                    <a:pt x="821" y="124"/>
                    <a:pt x="788" y="102"/>
                  </a:cubicBezTo>
                  <a:cubicBezTo>
                    <a:pt x="701" y="47"/>
                    <a:pt x="591" y="4"/>
                    <a:pt x="493" y="4"/>
                  </a:cubicBezTo>
                  <a:cubicBezTo>
                    <a:pt x="481" y="2"/>
                    <a:pt x="469" y="1"/>
                    <a:pt x="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8828850" y="1037075"/>
              <a:ext cx="10425" cy="5500"/>
            </a:xfrm>
            <a:custGeom>
              <a:avLst/>
              <a:gdLst/>
              <a:ahLst/>
              <a:cxnLst/>
              <a:rect l="l" t="t" r="r" b="b"/>
              <a:pathLst>
                <a:path w="417" h="220" extrusionOk="0">
                  <a:moveTo>
                    <a:pt x="1" y="0"/>
                  </a:moveTo>
                  <a:cubicBezTo>
                    <a:pt x="1" y="0"/>
                    <a:pt x="1" y="11"/>
                    <a:pt x="22" y="11"/>
                  </a:cubicBezTo>
                  <a:cubicBezTo>
                    <a:pt x="33" y="22"/>
                    <a:pt x="33" y="22"/>
                    <a:pt x="44" y="22"/>
                  </a:cubicBezTo>
                  <a:cubicBezTo>
                    <a:pt x="44" y="22"/>
                    <a:pt x="55" y="33"/>
                    <a:pt x="66" y="44"/>
                  </a:cubicBezTo>
                  <a:lnTo>
                    <a:pt x="99" y="55"/>
                  </a:lnTo>
                  <a:cubicBezTo>
                    <a:pt x="110" y="55"/>
                    <a:pt x="132" y="55"/>
                    <a:pt x="143" y="66"/>
                  </a:cubicBezTo>
                  <a:lnTo>
                    <a:pt x="154" y="66"/>
                  </a:lnTo>
                  <a:cubicBezTo>
                    <a:pt x="154" y="66"/>
                    <a:pt x="165" y="77"/>
                    <a:pt x="165" y="77"/>
                  </a:cubicBezTo>
                  <a:lnTo>
                    <a:pt x="219" y="77"/>
                  </a:lnTo>
                  <a:cubicBezTo>
                    <a:pt x="219" y="77"/>
                    <a:pt x="230" y="77"/>
                    <a:pt x="230" y="88"/>
                  </a:cubicBezTo>
                  <a:lnTo>
                    <a:pt x="230" y="121"/>
                  </a:lnTo>
                  <a:lnTo>
                    <a:pt x="230" y="132"/>
                  </a:lnTo>
                  <a:cubicBezTo>
                    <a:pt x="230" y="143"/>
                    <a:pt x="241" y="143"/>
                    <a:pt x="241" y="154"/>
                  </a:cubicBezTo>
                  <a:lnTo>
                    <a:pt x="252" y="165"/>
                  </a:lnTo>
                  <a:cubicBezTo>
                    <a:pt x="252" y="165"/>
                    <a:pt x="263" y="175"/>
                    <a:pt x="263" y="175"/>
                  </a:cubicBezTo>
                  <a:lnTo>
                    <a:pt x="274" y="186"/>
                  </a:lnTo>
                  <a:cubicBezTo>
                    <a:pt x="274" y="197"/>
                    <a:pt x="285" y="197"/>
                    <a:pt x="285" y="208"/>
                  </a:cubicBezTo>
                  <a:cubicBezTo>
                    <a:pt x="296" y="208"/>
                    <a:pt x="296" y="219"/>
                    <a:pt x="307" y="219"/>
                  </a:cubicBezTo>
                  <a:lnTo>
                    <a:pt x="372" y="219"/>
                  </a:lnTo>
                  <a:cubicBezTo>
                    <a:pt x="383" y="219"/>
                    <a:pt x="405" y="219"/>
                    <a:pt x="416" y="208"/>
                  </a:cubicBezTo>
                  <a:cubicBezTo>
                    <a:pt x="416" y="197"/>
                    <a:pt x="416" y="186"/>
                    <a:pt x="416" y="186"/>
                  </a:cubicBezTo>
                  <a:lnTo>
                    <a:pt x="405" y="186"/>
                  </a:lnTo>
                  <a:lnTo>
                    <a:pt x="394" y="175"/>
                  </a:lnTo>
                  <a:cubicBezTo>
                    <a:pt x="394" y="175"/>
                    <a:pt x="383" y="165"/>
                    <a:pt x="383" y="165"/>
                  </a:cubicBezTo>
                  <a:cubicBezTo>
                    <a:pt x="383" y="165"/>
                    <a:pt x="383" y="175"/>
                    <a:pt x="372" y="175"/>
                  </a:cubicBezTo>
                  <a:lnTo>
                    <a:pt x="329" y="175"/>
                  </a:lnTo>
                  <a:lnTo>
                    <a:pt x="329" y="197"/>
                  </a:lnTo>
                  <a:cubicBezTo>
                    <a:pt x="329" y="197"/>
                    <a:pt x="318" y="197"/>
                    <a:pt x="318" y="186"/>
                  </a:cubicBezTo>
                  <a:cubicBezTo>
                    <a:pt x="296" y="186"/>
                    <a:pt x="296" y="175"/>
                    <a:pt x="285" y="154"/>
                  </a:cubicBezTo>
                  <a:lnTo>
                    <a:pt x="285" y="132"/>
                  </a:lnTo>
                  <a:lnTo>
                    <a:pt x="274" y="132"/>
                  </a:lnTo>
                  <a:lnTo>
                    <a:pt x="274" y="99"/>
                  </a:lnTo>
                  <a:cubicBezTo>
                    <a:pt x="274" y="88"/>
                    <a:pt x="263" y="88"/>
                    <a:pt x="263" y="77"/>
                  </a:cubicBezTo>
                  <a:lnTo>
                    <a:pt x="263" y="66"/>
                  </a:lnTo>
                  <a:cubicBezTo>
                    <a:pt x="252" y="55"/>
                    <a:pt x="252" y="55"/>
                    <a:pt x="241" y="44"/>
                  </a:cubicBezTo>
                  <a:lnTo>
                    <a:pt x="219" y="44"/>
                  </a:lnTo>
                  <a:cubicBezTo>
                    <a:pt x="208" y="50"/>
                    <a:pt x="200" y="52"/>
                    <a:pt x="193" y="52"/>
                  </a:cubicBezTo>
                  <a:cubicBezTo>
                    <a:pt x="187" y="52"/>
                    <a:pt x="181" y="50"/>
                    <a:pt x="176" y="44"/>
                  </a:cubicBezTo>
                  <a:cubicBezTo>
                    <a:pt x="165" y="44"/>
                    <a:pt x="154" y="44"/>
                    <a:pt x="143" y="33"/>
                  </a:cubicBezTo>
                  <a:lnTo>
                    <a:pt x="77" y="33"/>
                  </a:lnTo>
                  <a:cubicBezTo>
                    <a:pt x="66" y="33"/>
                    <a:pt x="66" y="22"/>
                    <a:pt x="66" y="22"/>
                  </a:cubicBezTo>
                  <a:lnTo>
                    <a:pt x="55" y="22"/>
                  </a:lnTo>
                  <a:cubicBezTo>
                    <a:pt x="33" y="11"/>
                    <a:pt x="33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8823375" y="1029425"/>
              <a:ext cx="13700" cy="4950"/>
            </a:xfrm>
            <a:custGeom>
              <a:avLst/>
              <a:gdLst/>
              <a:ahLst/>
              <a:cxnLst/>
              <a:rect l="l" t="t" r="r" b="b"/>
              <a:pathLst>
                <a:path w="548" h="198" extrusionOk="0">
                  <a:moveTo>
                    <a:pt x="351" y="0"/>
                  </a:moveTo>
                  <a:cubicBezTo>
                    <a:pt x="340" y="11"/>
                    <a:pt x="329" y="11"/>
                    <a:pt x="318" y="11"/>
                  </a:cubicBezTo>
                  <a:lnTo>
                    <a:pt x="307" y="11"/>
                  </a:lnTo>
                  <a:cubicBezTo>
                    <a:pt x="307" y="17"/>
                    <a:pt x="304" y="19"/>
                    <a:pt x="302" y="19"/>
                  </a:cubicBezTo>
                  <a:cubicBezTo>
                    <a:pt x="299" y="19"/>
                    <a:pt x="296" y="17"/>
                    <a:pt x="296" y="11"/>
                  </a:cubicBezTo>
                  <a:lnTo>
                    <a:pt x="263" y="22"/>
                  </a:lnTo>
                  <a:lnTo>
                    <a:pt x="241" y="22"/>
                  </a:lnTo>
                  <a:lnTo>
                    <a:pt x="220" y="33"/>
                  </a:lnTo>
                  <a:lnTo>
                    <a:pt x="209" y="44"/>
                  </a:lnTo>
                  <a:lnTo>
                    <a:pt x="187" y="55"/>
                  </a:lnTo>
                  <a:lnTo>
                    <a:pt x="99" y="55"/>
                  </a:lnTo>
                  <a:cubicBezTo>
                    <a:pt x="88" y="55"/>
                    <a:pt x="77" y="44"/>
                    <a:pt x="77" y="44"/>
                  </a:cubicBezTo>
                  <a:cubicBezTo>
                    <a:pt x="77" y="33"/>
                    <a:pt x="77" y="22"/>
                    <a:pt x="66" y="22"/>
                  </a:cubicBezTo>
                  <a:lnTo>
                    <a:pt x="23" y="22"/>
                  </a:lnTo>
                  <a:cubicBezTo>
                    <a:pt x="23" y="33"/>
                    <a:pt x="12" y="33"/>
                    <a:pt x="12" y="44"/>
                  </a:cubicBezTo>
                  <a:cubicBezTo>
                    <a:pt x="1" y="44"/>
                    <a:pt x="12" y="44"/>
                    <a:pt x="12" y="55"/>
                  </a:cubicBezTo>
                  <a:cubicBezTo>
                    <a:pt x="23" y="66"/>
                    <a:pt x="34" y="66"/>
                    <a:pt x="45" y="77"/>
                  </a:cubicBezTo>
                  <a:cubicBezTo>
                    <a:pt x="56" y="77"/>
                    <a:pt x="66" y="88"/>
                    <a:pt x="77" y="88"/>
                  </a:cubicBezTo>
                  <a:lnTo>
                    <a:pt x="110" y="110"/>
                  </a:lnTo>
                  <a:lnTo>
                    <a:pt x="165" y="110"/>
                  </a:lnTo>
                  <a:cubicBezTo>
                    <a:pt x="187" y="110"/>
                    <a:pt x="209" y="88"/>
                    <a:pt x="231" y="88"/>
                  </a:cubicBezTo>
                  <a:lnTo>
                    <a:pt x="263" y="88"/>
                  </a:lnTo>
                  <a:cubicBezTo>
                    <a:pt x="274" y="77"/>
                    <a:pt x="274" y="77"/>
                    <a:pt x="274" y="77"/>
                  </a:cubicBezTo>
                  <a:cubicBezTo>
                    <a:pt x="285" y="66"/>
                    <a:pt x="296" y="66"/>
                    <a:pt x="307" y="66"/>
                  </a:cubicBezTo>
                  <a:cubicBezTo>
                    <a:pt x="318" y="66"/>
                    <a:pt x="329" y="55"/>
                    <a:pt x="340" y="55"/>
                  </a:cubicBezTo>
                  <a:lnTo>
                    <a:pt x="362" y="55"/>
                  </a:lnTo>
                  <a:cubicBezTo>
                    <a:pt x="362" y="55"/>
                    <a:pt x="373" y="44"/>
                    <a:pt x="373" y="44"/>
                  </a:cubicBezTo>
                  <a:cubicBezTo>
                    <a:pt x="373" y="44"/>
                    <a:pt x="373" y="66"/>
                    <a:pt x="373" y="88"/>
                  </a:cubicBezTo>
                  <a:cubicBezTo>
                    <a:pt x="373" y="99"/>
                    <a:pt x="373" y="121"/>
                    <a:pt x="373" y="131"/>
                  </a:cubicBezTo>
                  <a:cubicBezTo>
                    <a:pt x="384" y="142"/>
                    <a:pt x="395" y="164"/>
                    <a:pt x="406" y="164"/>
                  </a:cubicBezTo>
                  <a:lnTo>
                    <a:pt x="449" y="164"/>
                  </a:lnTo>
                  <a:cubicBezTo>
                    <a:pt x="449" y="175"/>
                    <a:pt x="460" y="175"/>
                    <a:pt x="471" y="175"/>
                  </a:cubicBezTo>
                  <a:lnTo>
                    <a:pt x="482" y="175"/>
                  </a:lnTo>
                  <a:cubicBezTo>
                    <a:pt x="504" y="186"/>
                    <a:pt x="515" y="186"/>
                    <a:pt x="526" y="197"/>
                  </a:cubicBezTo>
                  <a:cubicBezTo>
                    <a:pt x="526" y="197"/>
                    <a:pt x="548" y="197"/>
                    <a:pt x="548" y="186"/>
                  </a:cubicBezTo>
                  <a:cubicBezTo>
                    <a:pt x="548" y="175"/>
                    <a:pt x="537" y="175"/>
                    <a:pt x="526" y="175"/>
                  </a:cubicBezTo>
                  <a:cubicBezTo>
                    <a:pt x="515" y="164"/>
                    <a:pt x="504" y="164"/>
                    <a:pt x="493" y="164"/>
                  </a:cubicBezTo>
                  <a:cubicBezTo>
                    <a:pt x="493" y="153"/>
                    <a:pt x="482" y="153"/>
                    <a:pt x="471" y="153"/>
                  </a:cubicBezTo>
                  <a:cubicBezTo>
                    <a:pt x="449" y="142"/>
                    <a:pt x="438" y="142"/>
                    <a:pt x="427" y="131"/>
                  </a:cubicBezTo>
                  <a:cubicBezTo>
                    <a:pt x="406" y="131"/>
                    <a:pt x="395" y="121"/>
                    <a:pt x="395" y="110"/>
                  </a:cubicBezTo>
                  <a:cubicBezTo>
                    <a:pt x="395" y="99"/>
                    <a:pt x="395" y="99"/>
                    <a:pt x="395" y="99"/>
                  </a:cubicBezTo>
                  <a:cubicBezTo>
                    <a:pt x="395" y="88"/>
                    <a:pt x="395" y="77"/>
                    <a:pt x="406" y="77"/>
                  </a:cubicBezTo>
                  <a:cubicBezTo>
                    <a:pt x="406" y="66"/>
                    <a:pt x="406" y="66"/>
                    <a:pt x="406" y="55"/>
                  </a:cubicBezTo>
                  <a:cubicBezTo>
                    <a:pt x="406" y="44"/>
                    <a:pt x="395" y="33"/>
                    <a:pt x="395" y="22"/>
                  </a:cubicBezTo>
                  <a:cubicBezTo>
                    <a:pt x="395" y="11"/>
                    <a:pt x="362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9" name="Google Shape;2669;p18"/>
          <p:cNvGrpSpPr/>
          <p:nvPr/>
        </p:nvGrpSpPr>
        <p:grpSpPr>
          <a:xfrm rot="10800000">
            <a:off x="4745000" y="3923475"/>
            <a:ext cx="55825" cy="44400"/>
            <a:chOff x="8347600" y="1441475"/>
            <a:chExt cx="55825" cy="44400"/>
          </a:xfrm>
        </p:grpSpPr>
        <p:sp>
          <p:nvSpPr>
            <p:cNvPr id="2670" name="Google Shape;2670;p18"/>
            <p:cNvSpPr/>
            <p:nvPr/>
          </p:nvSpPr>
          <p:spPr>
            <a:xfrm>
              <a:off x="8358825" y="1445025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2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8347600" y="1441475"/>
              <a:ext cx="55825" cy="44400"/>
            </a:xfrm>
            <a:custGeom>
              <a:avLst/>
              <a:gdLst/>
              <a:ahLst/>
              <a:cxnLst/>
              <a:rect l="l" t="t" r="r" b="b"/>
              <a:pathLst>
                <a:path w="2233" h="1776" extrusionOk="0">
                  <a:moveTo>
                    <a:pt x="482" y="219"/>
                  </a:moveTo>
                  <a:cubicBezTo>
                    <a:pt x="504" y="241"/>
                    <a:pt x="526" y="252"/>
                    <a:pt x="559" y="252"/>
                  </a:cubicBezTo>
                  <a:lnTo>
                    <a:pt x="854" y="252"/>
                  </a:lnTo>
                  <a:cubicBezTo>
                    <a:pt x="898" y="252"/>
                    <a:pt x="941" y="263"/>
                    <a:pt x="985" y="274"/>
                  </a:cubicBezTo>
                  <a:lnTo>
                    <a:pt x="1051" y="274"/>
                  </a:lnTo>
                  <a:cubicBezTo>
                    <a:pt x="1084" y="274"/>
                    <a:pt x="1127" y="274"/>
                    <a:pt x="1160" y="285"/>
                  </a:cubicBezTo>
                  <a:cubicBezTo>
                    <a:pt x="1204" y="296"/>
                    <a:pt x="1237" y="307"/>
                    <a:pt x="1259" y="318"/>
                  </a:cubicBezTo>
                  <a:cubicBezTo>
                    <a:pt x="1280" y="318"/>
                    <a:pt x="1270" y="329"/>
                    <a:pt x="1280" y="340"/>
                  </a:cubicBezTo>
                  <a:cubicBezTo>
                    <a:pt x="1280" y="340"/>
                    <a:pt x="1280" y="340"/>
                    <a:pt x="1280" y="351"/>
                  </a:cubicBezTo>
                  <a:lnTo>
                    <a:pt x="1368" y="384"/>
                  </a:lnTo>
                  <a:cubicBezTo>
                    <a:pt x="1434" y="405"/>
                    <a:pt x="1488" y="427"/>
                    <a:pt x="1532" y="449"/>
                  </a:cubicBezTo>
                  <a:cubicBezTo>
                    <a:pt x="1576" y="471"/>
                    <a:pt x="1609" y="493"/>
                    <a:pt x="1641" y="515"/>
                  </a:cubicBezTo>
                  <a:lnTo>
                    <a:pt x="1729" y="559"/>
                  </a:lnTo>
                  <a:cubicBezTo>
                    <a:pt x="1762" y="591"/>
                    <a:pt x="1795" y="613"/>
                    <a:pt x="1827" y="635"/>
                  </a:cubicBezTo>
                  <a:cubicBezTo>
                    <a:pt x="1849" y="657"/>
                    <a:pt x="1871" y="679"/>
                    <a:pt x="1882" y="701"/>
                  </a:cubicBezTo>
                  <a:cubicBezTo>
                    <a:pt x="1915" y="744"/>
                    <a:pt x="1959" y="832"/>
                    <a:pt x="1980" y="876"/>
                  </a:cubicBezTo>
                  <a:cubicBezTo>
                    <a:pt x="1991" y="887"/>
                    <a:pt x="2002" y="909"/>
                    <a:pt x="2002" y="930"/>
                  </a:cubicBezTo>
                  <a:cubicBezTo>
                    <a:pt x="2002" y="941"/>
                    <a:pt x="2002" y="952"/>
                    <a:pt x="2013" y="974"/>
                  </a:cubicBezTo>
                  <a:cubicBezTo>
                    <a:pt x="2046" y="1127"/>
                    <a:pt x="1980" y="1291"/>
                    <a:pt x="1849" y="1379"/>
                  </a:cubicBezTo>
                  <a:cubicBezTo>
                    <a:pt x="1805" y="1423"/>
                    <a:pt x="1762" y="1444"/>
                    <a:pt x="1707" y="1477"/>
                  </a:cubicBezTo>
                  <a:cubicBezTo>
                    <a:pt x="1598" y="1510"/>
                    <a:pt x="1488" y="1543"/>
                    <a:pt x="1379" y="1554"/>
                  </a:cubicBezTo>
                  <a:cubicBezTo>
                    <a:pt x="1324" y="1565"/>
                    <a:pt x="1270" y="1565"/>
                    <a:pt x="1215" y="1565"/>
                  </a:cubicBezTo>
                  <a:lnTo>
                    <a:pt x="1095" y="1554"/>
                  </a:lnTo>
                  <a:lnTo>
                    <a:pt x="952" y="1554"/>
                  </a:lnTo>
                  <a:cubicBezTo>
                    <a:pt x="821" y="1554"/>
                    <a:pt x="690" y="1532"/>
                    <a:pt x="559" y="1499"/>
                  </a:cubicBezTo>
                  <a:cubicBezTo>
                    <a:pt x="537" y="1488"/>
                    <a:pt x="515" y="1477"/>
                    <a:pt x="493" y="1455"/>
                  </a:cubicBezTo>
                  <a:cubicBezTo>
                    <a:pt x="460" y="1423"/>
                    <a:pt x="416" y="1401"/>
                    <a:pt x="384" y="1368"/>
                  </a:cubicBezTo>
                  <a:cubicBezTo>
                    <a:pt x="340" y="1346"/>
                    <a:pt x="307" y="1313"/>
                    <a:pt x="285" y="1280"/>
                  </a:cubicBezTo>
                  <a:cubicBezTo>
                    <a:pt x="241" y="1215"/>
                    <a:pt x="220" y="1138"/>
                    <a:pt x="198" y="1062"/>
                  </a:cubicBezTo>
                  <a:cubicBezTo>
                    <a:pt x="187" y="941"/>
                    <a:pt x="198" y="810"/>
                    <a:pt x="241" y="701"/>
                  </a:cubicBezTo>
                  <a:cubicBezTo>
                    <a:pt x="252" y="657"/>
                    <a:pt x="285" y="635"/>
                    <a:pt x="296" y="591"/>
                  </a:cubicBezTo>
                  <a:cubicBezTo>
                    <a:pt x="329" y="504"/>
                    <a:pt x="373" y="416"/>
                    <a:pt x="438" y="351"/>
                  </a:cubicBezTo>
                  <a:cubicBezTo>
                    <a:pt x="460" y="307"/>
                    <a:pt x="482" y="263"/>
                    <a:pt x="482" y="219"/>
                  </a:cubicBezTo>
                  <a:close/>
                  <a:moveTo>
                    <a:pt x="591" y="1"/>
                  </a:moveTo>
                  <a:cubicBezTo>
                    <a:pt x="559" y="1"/>
                    <a:pt x="526" y="12"/>
                    <a:pt x="493" y="23"/>
                  </a:cubicBezTo>
                  <a:cubicBezTo>
                    <a:pt x="460" y="44"/>
                    <a:pt x="449" y="44"/>
                    <a:pt x="438" y="55"/>
                  </a:cubicBezTo>
                  <a:cubicBezTo>
                    <a:pt x="427" y="66"/>
                    <a:pt x="427" y="88"/>
                    <a:pt x="438" y="110"/>
                  </a:cubicBezTo>
                  <a:cubicBezTo>
                    <a:pt x="438" y="121"/>
                    <a:pt x="438" y="132"/>
                    <a:pt x="438" y="143"/>
                  </a:cubicBezTo>
                  <a:lnTo>
                    <a:pt x="438" y="154"/>
                  </a:lnTo>
                  <a:cubicBezTo>
                    <a:pt x="421" y="141"/>
                    <a:pt x="399" y="135"/>
                    <a:pt x="376" y="135"/>
                  </a:cubicBezTo>
                  <a:cubicBezTo>
                    <a:pt x="341" y="135"/>
                    <a:pt x="305" y="149"/>
                    <a:pt x="285" y="176"/>
                  </a:cubicBezTo>
                  <a:cubicBezTo>
                    <a:pt x="241" y="230"/>
                    <a:pt x="209" y="296"/>
                    <a:pt x="176" y="351"/>
                  </a:cubicBezTo>
                  <a:cubicBezTo>
                    <a:pt x="143" y="416"/>
                    <a:pt x="110" y="482"/>
                    <a:pt x="88" y="548"/>
                  </a:cubicBezTo>
                  <a:cubicBezTo>
                    <a:pt x="66" y="602"/>
                    <a:pt x="66" y="657"/>
                    <a:pt x="55" y="712"/>
                  </a:cubicBezTo>
                  <a:cubicBezTo>
                    <a:pt x="34" y="766"/>
                    <a:pt x="34" y="832"/>
                    <a:pt x="23" y="898"/>
                  </a:cubicBezTo>
                  <a:cubicBezTo>
                    <a:pt x="1" y="996"/>
                    <a:pt x="12" y="1094"/>
                    <a:pt x="45" y="1193"/>
                  </a:cubicBezTo>
                  <a:cubicBezTo>
                    <a:pt x="110" y="1401"/>
                    <a:pt x="274" y="1587"/>
                    <a:pt x="471" y="1674"/>
                  </a:cubicBezTo>
                  <a:cubicBezTo>
                    <a:pt x="504" y="1696"/>
                    <a:pt x="548" y="1707"/>
                    <a:pt x="580" y="1718"/>
                  </a:cubicBezTo>
                  <a:lnTo>
                    <a:pt x="679" y="1729"/>
                  </a:lnTo>
                  <a:cubicBezTo>
                    <a:pt x="745" y="1740"/>
                    <a:pt x="810" y="1751"/>
                    <a:pt x="865" y="1751"/>
                  </a:cubicBezTo>
                  <a:cubicBezTo>
                    <a:pt x="958" y="1768"/>
                    <a:pt x="1051" y="1776"/>
                    <a:pt x="1144" y="1776"/>
                  </a:cubicBezTo>
                  <a:cubicBezTo>
                    <a:pt x="1410" y="1776"/>
                    <a:pt x="1671" y="1708"/>
                    <a:pt x="1915" y="1587"/>
                  </a:cubicBezTo>
                  <a:cubicBezTo>
                    <a:pt x="1991" y="1532"/>
                    <a:pt x="2057" y="1455"/>
                    <a:pt x="2112" y="1379"/>
                  </a:cubicBezTo>
                  <a:cubicBezTo>
                    <a:pt x="2188" y="1280"/>
                    <a:pt x="2232" y="1160"/>
                    <a:pt x="2232" y="1040"/>
                  </a:cubicBezTo>
                  <a:cubicBezTo>
                    <a:pt x="2232" y="1029"/>
                    <a:pt x="2232" y="1018"/>
                    <a:pt x="2232" y="1018"/>
                  </a:cubicBezTo>
                  <a:cubicBezTo>
                    <a:pt x="2232" y="952"/>
                    <a:pt x="2221" y="887"/>
                    <a:pt x="2188" y="821"/>
                  </a:cubicBezTo>
                  <a:cubicBezTo>
                    <a:pt x="2145" y="712"/>
                    <a:pt x="2079" y="602"/>
                    <a:pt x="1991" y="515"/>
                  </a:cubicBezTo>
                  <a:cubicBezTo>
                    <a:pt x="1904" y="427"/>
                    <a:pt x="1795" y="340"/>
                    <a:pt x="1663" y="285"/>
                  </a:cubicBezTo>
                  <a:cubicBezTo>
                    <a:pt x="1455" y="176"/>
                    <a:pt x="1226" y="99"/>
                    <a:pt x="985" y="66"/>
                  </a:cubicBezTo>
                  <a:cubicBezTo>
                    <a:pt x="854" y="34"/>
                    <a:pt x="723" y="12"/>
                    <a:pt x="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8361550" y="1447775"/>
              <a:ext cx="19175" cy="31575"/>
            </a:xfrm>
            <a:custGeom>
              <a:avLst/>
              <a:gdLst/>
              <a:ahLst/>
              <a:cxnLst/>
              <a:rect l="l" t="t" r="r" b="b"/>
              <a:pathLst>
                <a:path w="767" h="1263" extrusionOk="0">
                  <a:moveTo>
                    <a:pt x="438" y="0"/>
                  </a:moveTo>
                  <a:lnTo>
                    <a:pt x="351" y="44"/>
                  </a:lnTo>
                  <a:lnTo>
                    <a:pt x="307" y="44"/>
                  </a:lnTo>
                  <a:cubicBezTo>
                    <a:pt x="252" y="77"/>
                    <a:pt x="197" y="110"/>
                    <a:pt x="154" y="164"/>
                  </a:cubicBezTo>
                  <a:cubicBezTo>
                    <a:pt x="121" y="186"/>
                    <a:pt x="88" y="219"/>
                    <a:pt x="66" y="263"/>
                  </a:cubicBezTo>
                  <a:lnTo>
                    <a:pt x="66" y="307"/>
                  </a:lnTo>
                  <a:lnTo>
                    <a:pt x="66" y="328"/>
                  </a:lnTo>
                  <a:cubicBezTo>
                    <a:pt x="55" y="361"/>
                    <a:pt x="44" y="394"/>
                    <a:pt x="33" y="438"/>
                  </a:cubicBezTo>
                  <a:cubicBezTo>
                    <a:pt x="22" y="471"/>
                    <a:pt x="22" y="482"/>
                    <a:pt x="12" y="514"/>
                  </a:cubicBezTo>
                  <a:cubicBezTo>
                    <a:pt x="12" y="525"/>
                    <a:pt x="12" y="525"/>
                    <a:pt x="12" y="536"/>
                  </a:cubicBezTo>
                  <a:cubicBezTo>
                    <a:pt x="1" y="558"/>
                    <a:pt x="1" y="580"/>
                    <a:pt x="12" y="602"/>
                  </a:cubicBezTo>
                  <a:cubicBezTo>
                    <a:pt x="12" y="624"/>
                    <a:pt x="12" y="657"/>
                    <a:pt x="22" y="678"/>
                  </a:cubicBezTo>
                  <a:cubicBezTo>
                    <a:pt x="22" y="733"/>
                    <a:pt x="33" y="788"/>
                    <a:pt x="55" y="832"/>
                  </a:cubicBezTo>
                  <a:cubicBezTo>
                    <a:pt x="66" y="886"/>
                    <a:pt x="77" y="930"/>
                    <a:pt x="99" y="974"/>
                  </a:cubicBezTo>
                  <a:cubicBezTo>
                    <a:pt x="132" y="996"/>
                    <a:pt x="143" y="1039"/>
                    <a:pt x="176" y="1061"/>
                  </a:cubicBezTo>
                  <a:cubicBezTo>
                    <a:pt x="187" y="1072"/>
                    <a:pt x="208" y="1083"/>
                    <a:pt x="219" y="1083"/>
                  </a:cubicBezTo>
                  <a:lnTo>
                    <a:pt x="241" y="1116"/>
                  </a:lnTo>
                  <a:cubicBezTo>
                    <a:pt x="263" y="1116"/>
                    <a:pt x="274" y="1116"/>
                    <a:pt x="285" y="1127"/>
                  </a:cubicBezTo>
                  <a:cubicBezTo>
                    <a:pt x="296" y="1138"/>
                    <a:pt x="329" y="1160"/>
                    <a:pt x="351" y="1171"/>
                  </a:cubicBezTo>
                  <a:cubicBezTo>
                    <a:pt x="383" y="1182"/>
                    <a:pt x="383" y="1182"/>
                    <a:pt x="394" y="1182"/>
                  </a:cubicBezTo>
                  <a:cubicBezTo>
                    <a:pt x="449" y="1203"/>
                    <a:pt x="482" y="1225"/>
                    <a:pt x="526" y="1258"/>
                  </a:cubicBezTo>
                  <a:cubicBezTo>
                    <a:pt x="533" y="1258"/>
                    <a:pt x="545" y="1263"/>
                    <a:pt x="556" y="1263"/>
                  </a:cubicBezTo>
                  <a:cubicBezTo>
                    <a:pt x="561" y="1263"/>
                    <a:pt x="566" y="1262"/>
                    <a:pt x="569" y="1258"/>
                  </a:cubicBezTo>
                  <a:cubicBezTo>
                    <a:pt x="569" y="1236"/>
                    <a:pt x="526" y="1214"/>
                    <a:pt x="493" y="1203"/>
                  </a:cubicBezTo>
                  <a:cubicBezTo>
                    <a:pt x="471" y="1192"/>
                    <a:pt x="449" y="1182"/>
                    <a:pt x="416" y="1171"/>
                  </a:cubicBezTo>
                  <a:cubicBezTo>
                    <a:pt x="405" y="1149"/>
                    <a:pt x="372" y="1138"/>
                    <a:pt x="340" y="1127"/>
                  </a:cubicBezTo>
                  <a:cubicBezTo>
                    <a:pt x="296" y="1105"/>
                    <a:pt x="252" y="1083"/>
                    <a:pt x="219" y="1050"/>
                  </a:cubicBezTo>
                  <a:cubicBezTo>
                    <a:pt x="176" y="1017"/>
                    <a:pt x="143" y="985"/>
                    <a:pt x="121" y="941"/>
                  </a:cubicBezTo>
                  <a:cubicBezTo>
                    <a:pt x="121" y="930"/>
                    <a:pt x="110" y="908"/>
                    <a:pt x="110" y="897"/>
                  </a:cubicBezTo>
                  <a:cubicBezTo>
                    <a:pt x="110" y="897"/>
                    <a:pt x="110" y="886"/>
                    <a:pt x="99" y="886"/>
                  </a:cubicBezTo>
                  <a:cubicBezTo>
                    <a:pt x="99" y="864"/>
                    <a:pt x="88" y="842"/>
                    <a:pt x="88" y="821"/>
                  </a:cubicBezTo>
                  <a:lnTo>
                    <a:pt x="88" y="777"/>
                  </a:lnTo>
                  <a:cubicBezTo>
                    <a:pt x="88" y="766"/>
                    <a:pt x="77" y="733"/>
                    <a:pt x="77" y="711"/>
                  </a:cubicBezTo>
                  <a:cubicBezTo>
                    <a:pt x="66" y="678"/>
                    <a:pt x="66" y="646"/>
                    <a:pt x="77" y="613"/>
                  </a:cubicBezTo>
                  <a:cubicBezTo>
                    <a:pt x="77" y="580"/>
                    <a:pt x="77" y="547"/>
                    <a:pt x="88" y="514"/>
                  </a:cubicBezTo>
                  <a:cubicBezTo>
                    <a:pt x="88" y="503"/>
                    <a:pt x="88" y="492"/>
                    <a:pt x="88" y="492"/>
                  </a:cubicBezTo>
                  <a:cubicBezTo>
                    <a:pt x="99" y="471"/>
                    <a:pt x="99" y="449"/>
                    <a:pt x="110" y="438"/>
                  </a:cubicBezTo>
                  <a:cubicBezTo>
                    <a:pt x="121" y="405"/>
                    <a:pt x="132" y="372"/>
                    <a:pt x="143" y="339"/>
                  </a:cubicBezTo>
                  <a:cubicBezTo>
                    <a:pt x="154" y="328"/>
                    <a:pt x="165" y="307"/>
                    <a:pt x="176" y="296"/>
                  </a:cubicBezTo>
                  <a:cubicBezTo>
                    <a:pt x="176" y="285"/>
                    <a:pt x="187" y="263"/>
                    <a:pt x="197" y="252"/>
                  </a:cubicBezTo>
                  <a:cubicBezTo>
                    <a:pt x="208" y="241"/>
                    <a:pt x="219" y="219"/>
                    <a:pt x="230" y="208"/>
                  </a:cubicBezTo>
                  <a:cubicBezTo>
                    <a:pt x="241" y="197"/>
                    <a:pt x="252" y="175"/>
                    <a:pt x="263" y="153"/>
                  </a:cubicBezTo>
                  <a:cubicBezTo>
                    <a:pt x="274" y="142"/>
                    <a:pt x="296" y="132"/>
                    <a:pt x="318" y="121"/>
                  </a:cubicBezTo>
                  <a:cubicBezTo>
                    <a:pt x="329" y="110"/>
                    <a:pt x="351" y="99"/>
                    <a:pt x="372" y="99"/>
                  </a:cubicBezTo>
                  <a:cubicBezTo>
                    <a:pt x="394" y="88"/>
                    <a:pt x="416" y="77"/>
                    <a:pt x="438" y="77"/>
                  </a:cubicBezTo>
                  <a:lnTo>
                    <a:pt x="460" y="77"/>
                  </a:lnTo>
                  <a:lnTo>
                    <a:pt x="504" y="66"/>
                  </a:lnTo>
                  <a:lnTo>
                    <a:pt x="537" y="66"/>
                  </a:lnTo>
                  <a:cubicBezTo>
                    <a:pt x="569" y="66"/>
                    <a:pt x="602" y="77"/>
                    <a:pt x="624" y="88"/>
                  </a:cubicBezTo>
                  <a:cubicBezTo>
                    <a:pt x="657" y="99"/>
                    <a:pt x="690" y="121"/>
                    <a:pt x="712" y="142"/>
                  </a:cubicBezTo>
                  <a:lnTo>
                    <a:pt x="755" y="142"/>
                  </a:lnTo>
                  <a:cubicBezTo>
                    <a:pt x="744" y="132"/>
                    <a:pt x="766" y="132"/>
                    <a:pt x="755" y="121"/>
                  </a:cubicBezTo>
                  <a:cubicBezTo>
                    <a:pt x="755" y="110"/>
                    <a:pt x="755" y="110"/>
                    <a:pt x="766" y="99"/>
                  </a:cubicBezTo>
                  <a:cubicBezTo>
                    <a:pt x="755" y="99"/>
                    <a:pt x="755" y="88"/>
                    <a:pt x="766" y="77"/>
                  </a:cubicBezTo>
                  <a:cubicBezTo>
                    <a:pt x="755" y="77"/>
                    <a:pt x="755" y="66"/>
                    <a:pt x="766" y="66"/>
                  </a:cubicBezTo>
                  <a:cubicBezTo>
                    <a:pt x="744" y="55"/>
                    <a:pt x="755" y="44"/>
                    <a:pt x="733" y="44"/>
                  </a:cubicBezTo>
                  <a:cubicBezTo>
                    <a:pt x="722" y="33"/>
                    <a:pt x="679" y="22"/>
                    <a:pt x="646" y="11"/>
                  </a:cubicBezTo>
                  <a:cubicBezTo>
                    <a:pt x="602" y="0"/>
                    <a:pt x="569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3" name="Google Shape;2673;p18"/>
          <p:cNvGrpSpPr/>
          <p:nvPr/>
        </p:nvGrpSpPr>
        <p:grpSpPr>
          <a:xfrm rot="10800000">
            <a:off x="4750338" y="4715425"/>
            <a:ext cx="80675" cy="73725"/>
            <a:chOff x="7502975" y="324575"/>
            <a:chExt cx="80675" cy="73725"/>
          </a:xfrm>
        </p:grpSpPr>
        <p:sp>
          <p:nvSpPr>
            <p:cNvPr id="2674" name="Google Shape;2674;p18"/>
            <p:cNvSpPr/>
            <p:nvPr/>
          </p:nvSpPr>
          <p:spPr>
            <a:xfrm>
              <a:off x="7577075" y="361425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1" y="1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7515000" y="337350"/>
              <a:ext cx="4125" cy="6600"/>
            </a:xfrm>
            <a:custGeom>
              <a:avLst/>
              <a:gdLst/>
              <a:ahLst/>
              <a:cxnLst/>
              <a:rect l="l" t="t" r="r" b="b"/>
              <a:pathLst>
                <a:path w="165" h="264" extrusionOk="0">
                  <a:moveTo>
                    <a:pt x="165" y="1"/>
                  </a:moveTo>
                  <a:cubicBezTo>
                    <a:pt x="143" y="1"/>
                    <a:pt x="132" y="12"/>
                    <a:pt x="121" y="23"/>
                  </a:cubicBezTo>
                  <a:cubicBezTo>
                    <a:pt x="88" y="23"/>
                    <a:pt x="66" y="23"/>
                    <a:pt x="44" y="1"/>
                  </a:cubicBezTo>
                  <a:lnTo>
                    <a:pt x="44" y="1"/>
                  </a:lnTo>
                  <a:cubicBezTo>
                    <a:pt x="55" y="45"/>
                    <a:pt x="55" y="99"/>
                    <a:pt x="44" y="143"/>
                  </a:cubicBezTo>
                  <a:cubicBezTo>
                    <a:pt x="22" y="187"/>
                    <a:pt x="11" y="220"/>
                    <a:pt x="0" y="263"/>
                  </a:cubicBezTo>
                  <a:cubicBezTo>
                    <a:pt x="22" y="220"/>
                    <a:pt x="44" y="187"/>
                    <a:pt x="66" y="143"/>
                  </a:cubicBezTo>
                  <a:cubicBezTo>
                    <a:pt x="88" y="99"/>
                    <a:pt x="121" y="45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7512275" y="333250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0" y="1"/>
                  </a:moveTo>
                  <a:lnTo>
                    <a:pt x="11" y="12"/>
                  </a:lnTo>
                  <a:cubicBezTo>
                    <a:pt x="11" y="12"/>
                    <a:pt x="11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7502975" y="324575"/>
              <a:ext cx="80675" cy="73725"/>
            </a:xfrm>
            <a:custGeom>
              <a:avLst/>
              <a:gdLst/>
              <a:ahLst/>
              <a:cxnLst/>
              <a:rect l="l" t="t" r="r" b="b"/>
              <a:pathLst>
                <a:path w="3227" h="2949" extrusionOk="0">
                  <a:moveTo>
                    <a:pt x="1072" y="271"/>
                  </a:moveTo>
                  <a:cubicBezTo>
                    <a:pt x="1127" y="282"/>
                    <a:pt x="1181" y="282"/>
                    <a:pt x="1225" y="304"/>
                  </a:cubicBezTo>
                  <a:cubicBezTo>
                    <a:pt x="1324" y="315"/>
                    <a:pt x="1411" y="348"/>
                    <a:pt x="1499" y="381"/>
                  </a:cubicBezTo>
                  <a:cubicBezTo>
                    <a:pt x="1521" y="392"/>
                    <a:pt x="1553" y="413"/>
                    <a:pt x="1575" y="424"/>
                  </a:cubicBezTo>
                  <a:cubicBezTo>
                    <a:pt x="1608" y="435"/>
                    <a:pt x="1619" y="435"/>
                    <a:pt x="1641" y="446"/>
                  </a:cubicBezTo>
                  <a:cubicBezTo>
                    <a:pt x="1663" y="457"/>
                    <a:pt x="1674" y="479"/>
                    <a:pt x="1696" y="490"/>
                  </a:cubicBezTo>
                  <a:cubicBezTo>
                    <a:pt x="1772" y="545"/>
                    <a:pt x="1849" y="599"/>
                    <a:pt x="1914" y="665"/>
                  </a:cubicBezTo>
                  <a:cubicBezTo>
                    <a:pt x="1980" y="720"/>
                    <a:pt x="2024" y="796"/>
                    <a:pt x="2067" y="873"/>
                  </a:cubicBezTo>
                  <a:lnTo>
                    <a:pt x="2100" y="895"/>
                  </a:lnTo>
                  <a:lnTo>
                    <a:pt x="2264" y="1026"/>
                  </a:lnTo>
                  <a:cubicBezTo>
                    <a:pt x="2297" y="1059"/>
                    <a:pt x="2319" y="1092"/>
                    <a:pt x="2352" y="1124"/>
                  </a:cubicBezTo>
                  <a:cubicBezTo>
                    <a:pt x="2428" y="1212"/>
                    <a:pt x="2516" y="1277"/>
                    <a:pt x="2603" y="1343"/>
                  </a:cubicBezTo>
                  <a:lnTo>
                    <a:pt x="2691" y="1398"/>
                  </a:lnTo>
                  <a:lnTo>
                    <a:pt x="2691" y="1409"/>
                  </a:lnTo>
                  <a:cubicBezTo>
                    <a:pt x="2713" y="1431"/>
                    <a:pt x="2735" y="1442"/>
                    <a:pt x="2756" y="1452"/>
                  </a:cubicBezTo>
                  <a:lnTo>
                    <a:pt x="2800" y="1485"/>
                  </a:lnTo>
                  <a:lnTo>
                    <a:pt x="2767" y="1529"/>
                  </a:lnTo>
                  <a:lnTo>
                    <a:pt x="2767" y="1562"/>
                  </a:lnTo>
                  <a:cubicBezTo>
                    <a:pt x="2735" y="1595"/>
                    <a:pt x="2724" y="1638"/>
                    <a:pt x="2724" y="1693"/>
                  </a:cubicBezTo>
                  <a:lnTo>
                    <a:pt x="2691" y="1857"/>
                  </a:lnTo>
                  <a:lnTo>
                    <a:pt x="2691" y="1934"/>
                  </a:lnTo>
                  <a:cubicBezTo>
                    <a:pt x="2680" y="1945"/>
                    <a:pt x="2680" y="1956"/>
                    <a:pt x="2691" y="1967"/>
                  </a:cubicBezTo>
                  <a:cubicBezTo>
                    <a:pt x="2691" y="1967"/>
                    <a:pt x="2691" y="1977"/>
                    <a:pt x="2680" y="1977"/>
                  </a:cubicBezTo>
                  <a:lnTo>
                    <a:pt x="2636" y="2032"/>
                  </a:lnTo>
                  <a:cubicBezTo>
                    <a:pt x="2603" y="2065"/>
                    <a:pt x="2571" y="2098"/>
                    <a:pt x="2538" y="2131"/>
                  </a:cubicBezTo>
                  <a:cubicBezTo>
                    <a:pt x="2417" y="2229"/>
                    <a:pt x="2286" y="2317"/>
                    <a:pt x="2144" y="2404"/>
                  </a:cubicBezTo>
                  <a:cubicBezTo>
                    <a:pt x="2089" y="2437"/>
                    <a:pt x="2024" y="2470"/>
                    <a:pt x="1947" y="2481"/>
                  </a:cubicBezTo>
                  <a:cubicBezTo>
                    <a:pt x="1903" y="2492"/>
                    <a:pt x="1838" y="2502"/>
                    <a:pt x="1794" y="2502"/>
                  </a:cubicBezTo>
                  <a:cubicBezTo>
                    <a:pt x="1739" y="2524"/>
                    <a:pt x="1674" y="2524"/>
                    <a:pt x="1619" y="2535"/>
                  </a:cubicBezTo>
                  <a:cubicBezTo>
                    <a:pt x="1521" y="2535"/>
                    <a:pt x="1433" y="2513"/>
                    <a:pt x="1346" y="2492"/>
                  </a:cubicBezTo>
                  <a:cubicBezTo>
                    <a:pt x="1291" y="2507"/>
                    <a:pt x="1237" y="2522"/>
                    <a:pt x="1206" y="2522"/>
                  </a:cubicBezTo>
                  <a:cubicBezTo>
                    <a:pt x="1194" y="2522"/>
                    <a:pt x="1185" y="2520"/>
                    <a:pt x="1181" y="2513"/>
                  </a:cubicBezTo>
                  <a:cubicBezTo>
                    <a:pt x="1171" y="2481"/>
                    <a:pt x="1225" y="2481"/>
                    <a:pt x="1247" y="2448"/>
                  </a:cubicBezTo>
                  <a:cubicBezTo>
                    <a:pt x="1214" y="2437"/>
                    <a:pt x="1181" y="2426"/>
                    <a:pt x="1149" y="2404"/>
                  </a:cubicBezTo>
                  <a:cubicBezTo>
                    <a:pt x="1105" y="2382"/>
                    <a:pt x="1072" y="2349"/>
                    <a:pt x="1039" y="2317"/>
                  </a:cubicBezTo>
                  <a:cubicBezTo>
                    <a:pt x="996" y="2262"/>
                    <a:pt x="952" y="2218"/>
                    <a:pt x="897" y="2185"/>
                  </a:cubicBezTo>
                  <a:cubicBezTo>
                    <a:pt x="831" y="2142"/>
                    <a:pt x="788" y="2098"/>
                    <a:pt x="755" y="2043"/>
                  </a:cubicBezTo>
                  <a:cubicBezTo>
                    <a:pt x="744" y="2021"/>
                    <a:pt x="722" y="1988"/>
                    <a:pt x="711" y="1967"/>
                  </a:cubicBezTo>
                  <a:lnTo>
                    <a:pt x="667" y="1890"/>
                  </a:lnTo>
                  <a:lnTo>
                    <a:pt x="580" y="1726"/>
                  </a:lnTo>
                  <a:lnTo>
                    <a:pt x="580" y="1726"/>
                  </a:lnTo>
                  <a:cubicBezTo>
                    <a:pt x="580" y="1748"/>
                    <a:pt x="591" y="1770"/>
                    <a:pt x="602" y="1781"/>
                  </a:cubicBezTo>
                  <a:lnTo>
                    <a:pt x="602" y="1846"/>
                  </a:lnTo>
                  <a:cubicBezTo>
                    <a:pt x="580" y="1857"/>
                    <a:pt x="558" y="1879"/>
                    <a:pt x="547" y="1912"/>
                  </a:cubicBezTo>
                  <a:cubicBezTo>
                    <a:pt x="536" y="1912"/>
                    <a:pt x="525" y="1923"/>
                    <a:pt x="514" y="1934"/>
                  </a:cubicBezTo>
                  <a:cubicBezTo>
                    <a:pt x="503" y="1945"/>
                    <a:pt x="481" y="1934"/>
                    <a:pt x="492" y="1967"/>
                  </a:cubicBezTo>
                  <a:lnTo>
                    <a:pt x="416" y="1912"/>
                  </a:lnTo>
                  <a:cubicBezTo>
                    <a:pt x="394" y="1813"/>
                    <a:pt x="394" y="1704"/>
                    <a:pt x="394" y="1595"/>
                  </a:cubicBezTo>
                  <a:cubicBezTo>
                    <a:pt x="394" y="1507"/>
                    <a:pt x="383" y="1420"/>
                    <a:pt x="383" y="1321"/>
                  </a:cubicBezTo>
                  <a:cubicBezTo>
                    <a:pt x="383" y="1288"/>
                    <a:pt x="383" y="1256"/>
                    <a:pt x="394" y="1223"/>
                  </a:cubicBezTo>
                  <a:cubicBezTo>
                    <a:pt x="405" y="1201"/>
                    <a:pt x="394" y="1146"/>
                    <a:pt x="394" y="1092"/>
                  </a:cubicBezTo>
                  <a:cubicBezTo>
                    <a:pt x="394" y="1070"/>
                    <a:pt x="405" y="1048"/>
                    <a:pt x="405" y="1015"/>
                  </a:cubicBezTo>
                  <a:cubicBezTo>
                    <a:pt x="416" y="949"/>
                    <a:pt x="438" y="884"/>
                    <a:pt x="460" y="818"/>
                  </a:cubicBezTo>
                  <a:cubicBezTo>
                    <a:pt x="460" y="807"/>
                    <a:pt x="471" y="785"/>
                    <a:pt x="481" y="774"/>
                  </a:cubicBezTo>
                  <a:cubicBezTo>
                    <a:pt x="492" y="731"/>
                    <a:pt x="503" y="698"/>
                    <a:pt x="525" y="654"/>
                  </a:cubicBezTo>
                  <a:cubicBezTo>
                    <a:pt x="536" y="599"/>
                    <a:pt x="536" y="556"/>
                    <a:pt x="525" y="512"/>
                  </a:cubicBezTo>
                  <a:lnTo>
                    <a:pt x="525" y="512"/>
                  </a:lnTo>
                  <a:cubicBezTo>
                    <a:pt x="538" y="525"/>
                    <a:pt x="551" y="530"/>
                    <a:pt x="566" y="530"/>
                  </a:cubicBezTo>
                  <a:cubicBezTo>
                    <a:pt x="576" y="530"/>
                    <a:pt x="588" y="527"/>
                    <a:pt x="602" y="523"/>
                  </a:cubicBezTo>
                  <a:cubicBezTo>
                    <a:pt x="613" y="523"/>
                    <a:pt x="624" y="512"/>
                    <a:pt x="646" y="512"/>
                  </a:cubicBezTo>
                  <a:lnTo>
                    <a:pt x="646" y="501"/>
                  </a:lnTo>
                  <a:cubicBezTo>
                    <a:pt x="689" y="457"/>
                    <a:pt x="733" y="413"/>
                    <a:pt x="788" y="370"/>
                  </a:cubicBezTo>
                  <a:cubicBezTo>
                    <a:pt x="821" y="337"/>
                    <a:pt x="875" y="326"/>
                    <a:pt x="919" y="304"/>
                  </a:cubicBezTo>
                  <a:cubicBezTo>
                    <a:pt x="963" y="293"/>
                    <a:pt x="1017" y="282"/>
                    <a:pt x="1072" y="271"/>
                  </a:cubicBezTo>
                  <a:close/>
                  <a:moveTo>
                    <a:pt x="878" y="1"/>
                  </a:moveTo>
                  <a:cubicBezTo>
                    <a:pt x="755" y="1"/>
                    <a:pt x="629" y="15"/>
                    <a:pt x="503" y="42"/>
                  </a:cubicBezTo>
                  <a:cubicBezTo>
                    <a:pt x="449" y="63"/>
                    <a:pt x="405" y="85"/>
                    <a:pt x="372" y="129"/>
                  </a:cubicBezTo>
                  <a:cubicBezTo>
                    <a:pt x="339" y="162"/>
                    <a:pt x="317" y="162"/>
                    <a:pt x="317" y="184"/>
                  </a:cubicBezTo>
                  <a:cubicBezTo>
                    <a:pt x="306" y="227"/>
                    <a:pt x="317" y="271"/>
                    <a:pt x="328" y="304"/>
                  </a:cubicBezTo>
                  <a:cubicBezTo>
                    <a:pt x="339" y="315"/>
                    <a:pt x="350" y="337"/>
                    <a:pt x="361" y="359"/>
                  </a:cubicBezTo>
                  <a:lnTo>
                    <a:pt x="372" y="370"/>
                  </a:lnTo>
                  <a:lnTo>
                    <a:pt x="361" y="370"/>
                  </a:lnTo>
                  <a:cubicBezTo>
                    <a:pt x="332" y="357"/>
                    <a:pt x="302" y="351"/>
                    <a:pt x="272" y="351"/>
                  </a:cubicBezTo>
                  <a:cubicBezTo>
                    <a:pt x="198" y="351"/>
                    <a:pt x="126" y="387"/>
                    <a:pt x="88" y="457"/>
                  </a:cubicBezTo>
                  <a:cubicBezTo>
                    <a:pt x="55" y="556"/>
                    <a:pt x="33" y="665"/>
                    <a:pt x="22" y="774"/>
                  </a:cubicBezTo>
                  <a:cubicBezTo>
                    <a:pt x="11" y="873"/>
                    <a:pt x="0" y="993"/>
                    <a:pt x="11" y="1102"/>
                  </a:cubicBezTo>
                  <a:cubicBezTo>
                    <a:pt x="11" y="1190"/>
                    <a:pt x="55" y="1267"/>
                    <a:pt x="66" y="1354"/>
                  </a:cubicBezTo>
                  <a:cubicBezTo>
                    <a:pt x="77" y="1431"/>
                    <a:pt x="110" y="1518"/>
                    <a:pt x="121" y="1617"/>
                  </a:cubicBezTo>
                  <a:cubicBezTo>
                    <a:pt x="142" y="1748"/>
                    <a:pt x="197" y="1879"/>
                    <a:pt x="274" y="1999"/>
                  </a:cubicBezTo>
                  <a:cubicBezTo>
                    <a:pt x="317" y="2065"/>
                    <a:pt x="339" y="2142"/>
                    <a:pt x="383" y="2207"/>
                  </a:cubicBezTo>
                  <a:lnTo>
                    <a:pt x="525" y="2404"/>
                  </a:lnTo>
                  <a:cubicBezTo>
                    <a:pt x="624" y="2535"/>
                    <a:pt x="744" y="2645"/>
                    <a:pt x="875" y="2732"/>
                  </a:cubicBezTo>
                  <a:cubicBezTo>
                    <a:pt x="1061" y="2852"/>
                    <a:pt x="1258" y="2918"/>
                    <a:pt x="1477" y="2940"/>
                  </a:cubicBezTo>
                  <a:cubicBezTo>
                    <a:pt x="1526" y="2946"/>
                    <a:pt x="1574" y="2948"/>
                    <a:pt x="1623" y="2948"/>
                  </a:cubicBezTo>
                  <a:cubicBezTo>
                    <a:pt x="1858" y="2948"/>
                    <a:pt x="2089" y="2885"/>
                    <a:pt x="2297" y="2776"/>
                  </a:cubicBezTo>
                  <a:cubicBezTo>
                    <a:pt x="2538" y="2634"/>
                    <a:pt x="2746" y="2459"/>
                    <a:pt x="2931" y="2240"/>
                  </a:cubicBezTo>
                  <a:lnTo>
                    <a:pt x="3019" y="2131"/>
                  </a:lnTo>
                  <a:cubicBezTo>
                    <a:pt x="3030" y="2087"/>
                    <a:pt x="3041" y="2032"/>
                    <a:pt x="3052" y="1988"/>
                  </a:cubicBezTo>
                  <a:lnTo>
                    <a:pt x="3085" y="1802"/>
                  </a:lnTo>
                  <a:lnTo>
                    <a:pt x="3085" y="1770"/>
                  </a:lnTo>
                  <a:cubicBezTo>
                    <a:pt x="3085" y="1759"/>
                    <a:pt x="3085" y="1759"/>
                    <a:pt x="3085" y="1748"/>
                  </a:cubicBezTo>
                  <a:lnTo>
                    <a:pt x="3183" y="1617"/>
                  </a:lnTo>
                  <a:cubicBezTo>
                    <a:pt x="3205" y="1584"/>
                    <a:pt x="3216" y="1551"/>
                    <a:pt x="3227" y="1518"/>
                  </a:cubicBezTo>
                  <a:cubicBezTo>
                    <a:pt x="3227" y="1474"/>
                    <a:pt x="3227" y="1431"/>
                    <a:pt x="3205" y="1387"/>
                  </a:cubicBezTo>
                  <a:cubicBezTo>
                    <a:pt x="3183" y="1343"/>
                    <a:pt x="3161" y="1288"/>
                    <a:pt x="3128" y="1256"/>
                  </a:cubicBezTo>
                  <a:lnTo>
                    <a:pt x="3106" y="1223"/>
                  </a:lnTo>
                  <a:cubicBezTo>
                    <a:pt x="3041" y="1168"/>
                    <a:pt x="2975" y="1113"/>
                    <a:pt x="2910" y="1070"/>
                  </a:cubicBezTo>
                  <a:cubicBezTo>
                    <a:pt x="2789" y="971"/>
                    <a:pt x="2669" y="873"/>
                    <a:pt x="2560" y="763"/>
                  </a:cubicBezTo>
                  <a:cubicBezTo>
                    <a:pt x="2428" y="632"/>
                    <a:pt x="2286" y="523"/>
                    <a:pt x="2155" y="402"/>
                  </a:cubicBezTo>
                  <a:lnTo>
                    <a:pt x="1969" y="238"/>
                  </a:lnTo>
                  <a:lnTo>
                    <a:pt x="1849" y="118"/>
                  </a:lnTo>
                  <a:cubicBezTo>
                    <a:pt x="1827" y="85"/>
                    <a:pt x="1783" y="96"/>
                    <a:pt x="1750" y="85"/>
                  </a:cubicBezTo>
                  <a:lnTo>
                    <a:pt x="1663" y="74"/>
                  </a:lnTo>
                  <a:lnTo>
                    <a:pt x="1389" y="20"/>
                  </a:lnTo>
                  <a:lnTo>
                    <a:pt x="1116" y="20"/>
                  </a:lnTo>
                  <a:cubicBezTo>
                    <a:pt x="1038" y="7"/>
                    <a:pt x="959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7512800" y="331625"/>
              <a:ext cx="43775" cy="56025"/>
            </a:xfrm>
            <a:custGeom>
              <a:avLst/>
              <a:gdLst/>
              <a:ahLst/>
              <a:cxnLst/>
              <a:rect l="l" t="t" r="r" b="b"/>
              <a:pathLst>
                <a:path w="1751" h="2241" extrusionOk="0">
                  <a:moveTo>
                    <a:pt x="690" y="0"/>
                  </a:moveTo>
                  <a:cubicBezTo>
                    <a:pt x="646" y="0"/>
                    <a:pt x="592" y="11"/>
                    <a:pt x="537" y="33"/>
                  </a:cubicBezTo>
                  <a:cubicBezTo>
                    <a:pt x="493" y="44"/>
                    <a:pt x="449" y="66"/>
                    <a:pt x="406" y="88"/>
                  </a:cubicBezTo>
                  <a:cubicBezTo>
                    <a:pt x="351" y="131"/>
                    <a:pt x="307" y="175"/>
                    <a:pt x="263" y="230"/>
                  </a:cubicBezTo>
                  <a:lnTo>
                    <a:pt x="263" y="241"/>
                  </a:lnTo>
                  <a:cubicBezTo>
                    <a:pt x="231" y="274"/>
                    <a:pt x="198" y="328"/>
                    <a:pt x="165" y="372"/>
                  </a:cubicBezTo>
                  <a:cubicBezTo>
                    <a:pt x="143" y="416"/>
                    <a:pt x="121" y="449"/>
                    <a:pt x="99" y="492"/>
                  </a:cubicBezTo>
                  <a:cubicBezTo>
                    <a:pt x="88" y="503"/>
                    <a:pt x="88" y="525"/>
                    <a:pt x="78" y="536"/>
                  </a:cubicBezTo>
                  <a:cubicBezTo>
                    <a:pt x="56" y="602"/>
                    <a:pt x="34" y="667"/>
                    <a:pt x="23" y="733"/>
                  </a:cubicBezTo>
                  <a:cubicBezTo>
                    <a:pt x="23" y="755"/>
                    <a:pt x="12" y="788"/>
                    <a:pt x="12" y="810"/>
                  </a:cubicBezTo>
                  <a:lnTo>
                    <a:pt x="12" y="941"/>
                  </a:lnTo>
                  <a:cubicBezTo>
                    <a:pt x="12" y="995"/>
                    <a:pt x="1" y="1006"/>
                    <a:pt x="1" y="1039"/>
                  </a:cubicBezTo>
                  <a:cubicBezTo>
                    <a:pt x="1" y="1127"/>
                    <a:pt x="12" y="1214"/>
                    <a:pt x="12" y="1313"/>
                  </a:cubicBezTo>
                  <a:cubicBezTo>
                    <a:pt x="12" y="1422"/>
                    <a:pt x="12" y="1520"/>
                    <a:pt x="34" y="1630"/>
                  </a:cubicBezTo>
                  <a:lnTo>
                    <a:pt x="110" y="1685"/>
                  </a:lnTo>
                  <a:cubicBezTo>
                    <a:pt x="110" y="1652"/>
                    <a:pt x="132" y="1674"/>
                    <a:pt x="132" y="1652"/>
                  </a:cubicBezTo>
                  <a:cubicBezTo>
                    <a:pt x="132" y="1632"/>
                    <a:pt x="140" y="1628"/>
                    <a:pt x="149" y="1628"/>
                  </a:cubicBezTo>
                  <a:cubicBezTo>
                    <a:pt x="155" y="1628"/>
                    <a:pt x="161" y="1630"/>
                    <a:pt x="165" y="1630"/>
                  </a:cubicBezTo>
                  <a:cubicBezTo>
                    <a:pt x="176" y="1597"/>
                    <a:pt x="198" y="1575"/>
                    <a:pt x="220" y="1553"/>
                  </a:cubicBezTo>
                  <a:lnTo>
                    <a:pt x="220" y="1499"/>
                  </a:lnTo>
                  <a:cubicBezTo>
                    <a:pt x="209" y="1477"/>
                    <a:pt x="209" y="1466"/>
                    <a:pt x="198" y="1444"/>
                  </a:cubicBezTo>
                  <a:cubicBezTo>
                    <a:pt x="187" y="1389"/>
                    <a:pt x="176" y="1335"/>
                    <a:pt x="176" y="1280"/>
                  </a:cubicBezTo>
                  <a:cubicBezTo>
                    <a:pt x="154" y="1181"/>
                    <a:pt x="132" y="1094"/>
                    <a:pt x="132" y="1017"/>
                  </a:cubicBezTo>
                  <a:cubicBezTo>
                    <a:pt x="132" y="985"/>
                    <a:pt x="143" y="963"/>
                    <a:pt x="143" y="930"/>
                  </a:cubicBezTo>
                  <a:cubicBezTo>
                    <a:pt x="143" y="897"/>
                    <a:pt x="143" y="853"/>
                    <a:pt x="143" y="810"/>
                  </a:cubicBezTo>
                  <a:cubicBezTo>
                    <a:pt x="143" y="755"/>
                    <a:pt x="154" y="700"/>
                    <a:pt x="176" y="645"/>
                  </a:cubicBezTo>
                  <a:cubicBezTo>
                    <a:pt x="176" y="635"/>
                    <a:pt x="198" y="624"/>
                    <a:pt x="198" y="602"/>
                  </a:cubicBezTo>
                  <a:cubicBezTo>
                    <a:pt x="198" y="602"/>
                    <a:pt x="198" y="591"/>
                    <a:pt x="198" y="580"/>
                  </a:cubicBezTo>
                  <a:cubicBezTo>
                    <a:pt x="198" y="569"/>
                    <a:pt x="209" y="569"/>
                    <a:pt x="209" y="558"/>
                  </a:cubicBezTo>
                  <a:cubicBezTo>
                    <a:pt x="253" y="427"/>
                    <a:pt x="351" y="306"/>
                    <a:pt x="471" y="230"/>
                  </a:cubicBezTo>
                  <a:cubicBezTo>
                    <a:pt x="559" y="197"/>
                    <a:pt x="657" y="186"/>
                    <a:pt x="745" y="186"/>
                  </a:cubicBezTo>
                  <a:cubicBezTo>
                    <a:pt x="778" y="175"/>
                    <a:pt x="810" y="164"/>
                    <a:pt x="843" y="164"/>
                  </a:cubicBezTo>
                  <a:lnTo>
                    <a:pt x="898" y="164"/>
                  </a:lnTo>
                  <a:cubicBezTo>
                    <a:pt x="1040" y="197"/>
                    <a:pt x="1171" y="263"/>
                    <a:pt x="1292" y="339"/>
                  </a:cubicBezTo>
                  <a:cubicBezTo>
                    <a:pt x="1313" y="350"/>
                    <a:pt x="1313" y="361"/>
                    <a:pt x="1335" y="383"/>
                  </a:cubicBezTo>
                  <a:lnTo>
                    <a:pt x="1456" y="470"/>
                  </a:lnTo>
                  <a:cubicBezTo>
                    <a:pt x="1499" y="503"/>
                    <a:pt x="1543" y="536"/>
                    <a:pt x="1587" y="580"/>
                  </a:cubicBezTo>
                  <a:cubicBezTo>
                    <a:pt x="1663" y="689"/>
                    <a:pt x="1696" y="810"/>
                    <a:pt x="1674" y="941"/>
                  </a:cubicBezTo>
                  <a:cubicBezTo>
                    <a:pt x="1653" y="1061"/>
                    <a:pt x="1642" y="1170"/>
                    <a:pt x="1609" y="1291"/>
                  </a:cubicBezTo>
                  <a:cubicBezTo>
                    <a:pt x="1609" y="1389"/>
                    <a:pt x="1598" y="1488"/>
                    <a:pt x="1565" y="1575"/>
                  </a:cubicBezTo>
                  <a:cubicBezTo>
                    <a:pt x="1565" y="1608"/>
                    <a:pt x="1554" y="1641"/>
                    <a:pt x="1543" y="1674"/>
                  </a:cubicBezTo>
                  <a:cubicBezTo>
                    <a:pt x="1532" y="1695"/>
                    <a:pt x="1521" y="1728"/>
                    <a:pt x="1499" y="1750"/>
                  </a:cubicBezTo>
                  <a:cubicBezTo>
                    <a:pt x="1488" y="1783"/>
                    <a:pt x="1478" y="1805"/>
                    <a:pt x="1456" y="1838"/>
                  </a:cubicBezTo>
                  <a:cubicBezTo>
                    <a:pt x="1412" y="1881"/>
                    <a:pt x="1357" y="1925"/>
                    <a:pt x="1303" y="1958"/>
                  </a:cubicBezTo>
                  <a:cubicBezTo>
                    <a:pt x="1270" y="1980"/>
                    <a:pt x="1237" y="2013"/>
                    <a:pt x="1204" y="2024"/>
                  </a:cubicBezTo>
                  <a:cubicBezTo>
                    <a:pt x="1106" y="2089"/>
                    <a:pt x="985" y="2144"/>
                    <a:pt x="876" y="2166"/>
                  </a:cubicBezTo>
                  <a:lnTo>
                    <a:pt x="865" y="2166"/>
                  </a:lnTo>
                  <a:cubicBezTo>
                    <a:pt x="843" y="2199"/>
                    <a:pt x="778" y="2199"/>
                    <a:pt x="788" y="2231"/>
                  </a:cubicBezTo>
                  <a:cubicBezTo>
                    <a:pt x="792" y="2238"/>
                    <a:pt x="801" y="2240"/>
                    <a:pt x="815" y="2240"/>
                  </a:cubicBezTo>
                  <a:cubicBezTo>
                    <a:pt x="849" y="2240"/>
                    <a:pt x="906" y="2225"/>
                    <a:pt x="953" y="2210"/>
                  </a:cubicBezTo>
                  <a:cubicBezTo>
                    <a:pt x="974" y="2199"/>
                    <a:pt x="996" y="2188"/>
                    <a:pt x="1018" y="2177"/>
                  </a:cubicBezTo>
                  <a:cubicBezTo>
                    <a:pt x="1073" y="2144"/>
                    <a:pt x="1128" y="2111"/>
                    <a:pt x="1182" y="2078"/>
                  </a:cubicBezTo>
                  <a:cubicBezTo>
                    <a:pt x="1259" y="2056"/>
                    <a:pt x="1335" y="2013"/>
                    <a:pt x="1390" y="1947"/>
                  </a:cubicBezTo>
                  <a:cubicBezTo>
                    <a:pt x="1488" y="1870"/>
                    <a:pt x="1565" y="1761"/>
                    <a:pt x="1609" y="1630"/>
                  </a:cubicBezTo>
                  <a:cubicBezTo>
                    <a:pt x="1631" y="1510"/>
                    <a:pt x="1653" y="1378"/>
                    <a:pt x="1663" y="1258"/>
                  </a:cubicBezTo>
                  <a:cubicBezTo>
                    <a:pt x="1674" y="1214"/>
                    <a:pt x="1685" y="1170"/>
                    <a:pt x="1696" y="1138"/>
                  </a:cubicBezTo>
                  <a:lnTo>
                    <a:pt x="1696" y="1105"/>
                  </a:lnTo>
                  <a:cubicBezTo>
                    <a:pt x="1707" y="1028"/>
                    <a:pt x="1740" y="974"/>
                    <a:pt x="1740" y="930"/>
                  </a:cubicBezTo>
                  <a:cubicBezTo>
                    <a:pt x="1751" y="886"/>
                    <a:pt x="1751" y="842"/>
                    <a:pt x="1751" y="810"/>
                  </a:cubicBezTo>
                  <a:cubicBezTo>
                    <a:pt x="1751" y="733"/>
                    <a:pt x="1718" y="667"/>
                    <a:pt x="1685" y="602"/>
                  </a:cubicBezTo>
                  <a:lnTo>
                    <a:pt x="1685" y="591"/>
                  </a:lnTo>
                  <a:cubicBezTo>
                    <a:pt x="1653" y="514"/>
                    <a:pt x="1598" y="449"/>
                    <a:pt x="1543" y="383"/>
                  </a:cubicBezTo>
                  <a:cubicBezTo>
                    <a:pt x="1467" y="317"/>
                    <a:pt x="1390" y="263"/>
                    <a:pt x="1313" y="219"/>
                  </a:cubicBezTo>
                  <a:cubicBezTo>
                    <a:pt x="1292" y="208"/>
                    <a:pt x="1281" y="186"/>
                    <a:pt x="1259" y="175"/>
                  </a:cubicBezTo>
                  <a:cubicBezTo>
                    <a:pt x="1248" y="164"/>
                    <a:pt x="1215" y="164"/>
                    <a:pt x="1204" y="153"/>
                  </a:cubicBezTo>
                  <a:cubicBezTo>
                    <a:pt x="1182" y="142"/>
                    <a:pt x="1149" y="110"/>
                    <a:pt x="1117" y="99"/>
                  </a:cubicBezTo>
                  <a:cubicBezTo>
                    <a:pt x="1029" y="66"/>
                    <a:pt x="942" y="44"/>
                    <a:pt x="854" y="22"/>
                  </a:cubicBezTo>
                  <a:cubicBezTo>
                    <a:pt x="799" y="11"/>
                    <a:pt x="745" y="0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9" name="Google Shape;2679;p18"/>
          <p:cNvSpPr/>
          <p:nvPr/>
        </p:nvSpPr>
        <p:spPr>
          <a:xfrm rot="10800000">
            <a:off x="4377313" y="3406488"/>
            <a:ext cx="74125" cy="63500"/>
          </a:xfrm>
          <a:custGeom>
            <a:avLst/>
            <a:gdLst/>
            <a:ahLst/>
            <a:cxnLst/>
            <a:rect l="l" t="t" r="r" b="b"/>
            <a:pathLst>
              <a:path w="2965" h="2540" extrusionOk="0">
                <a:moveTo>
                  <a:pt x="1696" y="0"/>
                </a:moveTo>
                <a:cubicBezTo>
                  <a:pt x="570" y="0"/>
                  <a:pt x="1" y="1368"/>
                  <a:pt x="799" y="2166"/>
                </a:cubicBezTo>
                <a:cubicBezTo>
                  <a:pt x="1057" y="2424"/>
                  <a:pt x="1374" y="2539"/>
                  <a:pt x="1685" y="2539"/>
                </a:cubicBezTo>
                <a:cubicBezTo>
                  <a:pt x="2338" y="2539"/>
                  <a:pt x="2965" y="2032"/>
                  <a:pt x="2965" y="1269"/>
                </a:cubicBezTo>
                <a:cubicBezTo>
                  <a:pt x="2965" y="569"/>
                  <a:pt x="2396" y="0"/>
                  <a:pt x="169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18"/>
          <p:cNvSpPr/>
          <p:nvPr/>
        </p:nvSpPr>
        <p:spPr>
          <a:xfrm rot="10800000">
            <a:off x="4346513" y="4864025"/>
            <a:ext cx="38025" cy="38300"/>
          </a:xfrm>
          <a:custGeom>
            <a:avLst/>
            <a:gdLst/>
            <a:ahLst/>
            <a:cxnLst/>
            <a:rect l="l" t="t" r="r" b="b"/>
            <a:pathLst>
              <a:path w="1521" h="1532" extrusionOk="0">
                <a:moveTo>
                  <a:pt x="766" y="1"/>
                </a:moveTo>
                <a:cubicBezTo>
                  <a:pt x="340" y="1"/>
                  <a:pt x="1" y="340"/>
                  <a:pt x="1" y="766"/>
                </a:cubicBezTo>
                <a:cubicBezTo>
                  <a:pt x="1" y="1182"/>
                  <a:pt x="340" y="1532"/>
                  <a:pt x="766" y="1532"/>
                </a:cubicBezTo>
                <a:cubicBezTo>
                  <a:pt x="1182" y="1532"/>
                  <a:pt x="1521" y="1182"/>
                  <a:pt x="1521" y="766"/>
                </a:cubicBezTo>
                <a:cubicBezTo>
                  <a:pt x="1521" y="340"/>
                  <a:pt x="1182" y="1"/>
                  <a:pt x="7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1" name="Google Shape;2681;p18"/>
          <p:cNvGrpSpPr/>
          <p:nvPr/>
        </p:nvGrpSpPr>
        <p:grpSpPr>
          <a:xfrm rot="10800000">
            <a:off x="4627775" y="3360975"/>
            <a:ext cx="162450" cy="154525"/>
            <a:chOff x="8676550" y="247000"/>
            <a:chExt cx="162450" cy="154525"/>
          </a:xfrm>
        </p:grpSpPr>
        <p:sp>
          <p:nvSpPr>
            <p:cNvPr id="2682" name="Google Shape;2682;p18"/>
            <p:cNvSpPr/>
            <p:nvPr/>
          </p:nvSpPr>
          <p:spPr>
            <a:xfrm>
              <a:off x="8820925" y="364150"/>
              <a:ext cx="850" cy="575"/>
            </a:xfrm>
            <a:custGeom>
              <a:avLst/>
              <a:gdLst/>
              <a:ahLst/>
              <a:cxnLst/>
              <a:rect l="l" t="t" r="r" b="b"/>
              <a:pathLst>
                <a:path w="34" h="23" extrusionOk="0">
                  <a:moveTo>
                    <a:pt x="0" y="1"/>
                  </a:moveTo>
                  <a:lnTo>
                    <a:pt x="22" y="23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8676550" y="247000"/>
              <a:ext cx="162450" cy="154525"/>
            </a:xfrm>
            <a:custGeom>
              <a:avLst/>
              <a:gdLst/>
              <a:ahLst/>
              <a:cxnLst/>
              <a:rect l="l" t="t" r="r" b="b"/>
              <a:pathLst>
                <a:path w="6498" h="6181" extrusionOk="0">
                  <a:moveTo>
                    <a:pt x="3600" y="540"/>
                  </a:moveTo>
                  <a:cubicBezTo>
                    <a:pt x="3695" y="540"/>
                    <a:pt x="3789" y="544"/>
                    <a:pt x="3883" y="552"/>
                  </a:cubicBezTo>
                  <a:cubicBezTo>
                    <a:pt x="3982" y="563"/>
                    <a:pt x="4091" y="596"/>
                    <a:pt x="4179" y="629"/>
                  </a:cubicBezTo>
                  <a:cubicBezTo>
                    <a:pt x="4343" y="673"/>
                    <a:pt x="4463" y="738"/>
                    <a:pt x="4616" y="782"/>
                  </a:cubicBezTo>
                  <a:cubicBezTo>
                    <a:pt x="4758" y="826"/>
                    <a:pt x="4889" y="891"/>
                    <a:pt x="4999" y="990"/>
                  </a:cubicBezTo>
                  <a:cubicBezTo>
                    <a:pt x="5207" y="1154"/>
                    <a:pt x="5393" y="1351"/>
                    <a:pt x="5546" y="1581"/>
                  </a:cubicBezTo>
                  <a:cubicBezTo>
                    <a:pt x="5775" y="1941"/>
                    <a:pt x="5918" y="2357"/>
                    <a:pt x="5961" y="2795"/>
                  </a:cubicBezTo>
                  <a:cubicBezTo>
                    <a:pt x="5961" y="2860"/>
                    <a:pt x="5961" y="2926"/>
                    <a:pt x="5961" y="2991"/>
                  </a:cubicBezTo>
                  <a:lnTo>
                    <a:pt x="5961" y="3090"/>
                  </a:lnTo>
                  <a:lnTo>
                    <a:pt x="5961" y="3177"/>
                  </a:lnTo>
                  <a:cubicBezTo>
                    <a:pt x="5961" y="3309"/>
                    <a:pt x="5929" y="3429"/>
                    <a:pt x="5874" y="3538"/>
                  </a:cubicBezTo>
                  <a:cubicBezTo>
                    <a:pt x="5808" y="3659"/>
                    <a:pt x="5732" y="3790"/>
                    <a:pt x="5644" y="3954"/>
                  </a:cubicBezTo>
                  <a:lnTo>
                    <a:pt x="5666" y="3932"/>
                  </a:lnTo>
                  <a:cubicBezTo>
                    <a:pt x="5699" y="3910"/>
                    <a:pt x="5721" y="3899"/>
                    <a:pt x="5743" y="3877"/>
                  </a:cubicBezTo>
                  <a:cubicBezTo>
                    <a:pt x="5808" y="3812"/>
                    <a:pt x="5863" y="3746"/>
                    <a:pt x="5907" y="3670"/>
                  </a:cubicBezTo>
                  <a:cubicBezTo>
                    <a:pt x="5950" y="3615"/>
                    <a:pt x="5983" y="3549"/>
                    <a:pt x="6005" y="3473"/>
                  </a:cubicBezTo>
                  <a:cubicBezTo>
                    <a:pt x="6016" y="3451"/>
                    <a:pt x="6027" y="3451"/>
                    <a:pt x="6038" y="3429"/>
                  </a:cubicBezTo>
                  <a:cubicBezTo>
                    <a:pt x="6060" y="3429"/>
                    <a:pt x="6093" y="3429"/>
                    <a:pt x="6125" y="3407"/>
                  </a:cubicBezTo>
                  <a:lnTo>
                    <a:pt x="6169" y="3407"/>
                  </a:lnTo>
                  <a:cubicBezTo>
                    <a:pt x="6172" y="3402"/>
                    <a:pt x="6174" y="3401"/>
                    <a:pt x="6178" y="3401"/>
                  </a:cubicBezTo>
                  <a:cubicBezTo>
                    <a:pt x="6185" y="3401"/>
                    <a:pt x="6193" y="3409"/>
                    <a:pt x="6201" y="3409"/>
                  </a:cubicBezTo>
                  <a:cubicBezTo>
                    <a:pt x="6206" y="3409"/>
                    <a:pt x="6210" y="3406"/>
                    <a:pt x="6213" y="3396"/>
                  </a:cubicBezTo>
                  <a:cubicBezTo>
                    <a:pt x="6235" y="3440"/>
                    <a:pt x="6246" y="3462"/>
                    <a:pt x="6257" y="3495"/>
                  </a:cubicBezTo>
                  <a:cubicBezTo>
                    <a:pt x="6213" y="3604"/>
                    <a:pt x="6147" y="3702"/>
                    <a:pt x="6060" y="3790"/>
                  </a:cubicBezTo>
                  <a:cubicBezTo>
                    <a:pt x="5994" y="3855"/>
                    <a:pt x="5929" y="3932"/>
                    <a:pt x="5863" y="3987"/>
                  </a:cubicBezTo>
                  <a:cubicBezTo>
                    <a:pt x="5830" y="4009"/>
                    <a:pt x="5808" y="4030"/>
                    <a:pt x="5786" y="4041"/>
                  </a:cubicBezTo>
                  <a:cubicBezTo>
                    <a:pt x="5754" y="4063"/>
                    <a:pt x="5721" y="4107"/>
                    <a:pt x="5677" y="4129"/>
                  </a:cubicBezTo>
                  <a:cubicBezTo>
                    <a:pt x="5633" y="4162"/>
                    <a:pt x="5633" y="4151"/>
                    <a:pt x="5611" y="4162"/>
                  </a:cubicBezTo>
                  <a:lnTo>
                    <a:pt x="5568" y="4184"/>
                  </a:lnTo>
                  <a:cubicBezTo>
                    <a:pt x="5546" y="4249"/>
                    <a:pt x="5535" y="4315"/>
                    <a:pt x="5535" y="4380"/>
                  </a:cubicBezTo>
                  <a:cubicBezTo>
                    <a:pt x="5535" y="4457"/>
                    <a:pt x="5546" y="4534"/>
                    <a:pt x="5568" y="4610"/>
                  </a:cubicBezTo>
                  <a:cubicBezTo>
                    <a:pt x="5548" y="4605"/>
                    <a:pt x="5528" y="4602"/>
                    <a:pt x="5508" y="4602"/>
                  </a:cubicBezTo>
                  <a:cubicBezTo>
                    <a:pt x="5452" y="4602"/>
                    <a:pt x="5398" y="4624"/>
                    <a:pt x="5349" y="4665"/>
                  </a:cubicBezTo>
                  <a:cubicBezTo>
                    <a:pt x="5283" y="4720"/>
                    <a:pt x="5218" y="4763"/>
                    <a:pt x="5152" y="4807"/>
                  </a:cubicBezTo>
                  <a:cubicBezTo>
                    <a:pt x="5086" y="4851"/>
                    <a:pt x="4999" y="4938"/>
                    <a:pt x="4933" y="4982"/>
                  </a:cubicBezTo>
                  <a:cubicBezTo>
                    <a:pt x="4824" y="5070"/>
                    <a:pt x="4693" y="5146"/>
                    <a:pt x="4572" y="5223"/>
                  </a:cubicBezTo>
                  <a:cubicBezTo>
                    <a:pt x="4200" y="5420"/>
                    <a:pt x="3807" y="5551"/>
                    <a:pt x="3402" y="5616"/>
                  </a:cubicBezTo>
                  <a:cubicBezTo>
                    <a:pt x="3271" y="5638"/>
                    <a:pt x="3140" y="5649"/>
                    <a:pt x="3008" y="5649"/>
                  </a:cubicBezTo>
                  <a:lnTo>
                    <a:pt x="2965" y="5649"/>
                  </a:lnTo>
                  <a:cubicBezTo>
                    <a:pt x="2779" y="5649"/>
                    <a:pt x="2604" y="5638"/>
                    <a:pt x="2418" y="5616"/>
                  </a:cubicBezTo>
                  <a:lnTo>
                    <a:pt x="2210" y="5573"/>
                  </a:lnTo>
                  <a:cubicBezTo>
                    <a:pt x="2155" y="5562"/>
                    <a:pt x="2100" y="5551"/>
                    <a:pt x="2057" y="5529"/>
                  </a:cubicBezTo>
                  <a:cubicBezTo>
                    <a:pt x="2024" y="5518"/>
                    <a:pt x="1805" y="5452"/>
                    <a:pt x="1772" y="5441"/>
                  </a:cubicBezTo>
                  <a:cubicBezTo>
                    <a:pt x="1641" y="5387"/>
                    <a:pt x="1521" y="5321"/>
                    <a:pt x="1411" y="5255"/>
                  </a:cubicBezTo>
                  <a:cubicBezTo>
                    <a:pt x="1335" y="5212"/>
                    <a:pt x="1269" y="5146"/>
                    <a:pt x="1204" y="5080"/>
                  </a:cubicBezTo>
                  <a:cubicBezTo>
                    <a:pt x="1149" y="5026"/>
                    <a:pt x="1072" y="4938"/>
                    <a:pt x="996" y="4840"/>
                  </a:cubicBezTo>
                  <a:cubicBezTo>
                    <a:pt x="919" y="4752"/>
                    <a:pt x="843" y="4643"/>
                    <a:pt x="799" y="4577"/>
                  </a:cubicBezTo>
                  <a:cubicBezTo>
                    <a:pt x="755" y="4523"/>
                    <a:pt x="722" y="4468"/>
                    <a:pt x="690" y="4413"/>
                  </a:cubicBezTo>
                  <a:cubicBezTo>
                    <a:pt x="690" y="4402"/>
                    <a:pt x="690" y="4391"/>
                    <a:pt x="690" y="4380"/>
                  </a:cubicBezTo>
                  <a:cubicBezTo>
                    <a:pt x="668" y="4337"/>
                    <a:pt x="646" y="4293"/>
                    <a:pt x="624" y="4249"/>
                  </a:cubicBezTo>
                  <a:cubicBezTo>
                    <a:pt x="416" y="3680"/>
                    <a:pt x="383" y="3068"/>
                    <a:pt x="515" y="2488"/>
                  </a:cubicBezTo>
                  <a:cubicBezTo>
                    <a:pt x="525" y="2445"/>
                    <a:pt x="525" y="2412"/>
                    <a:pt x="536" y="2379"/>
                  </a:cubicBezTo>
                  <a:cubicBezTo>
                    <a:pt x="529" y="2379"/>
                    <a:pt x="522" y="2369"/>
                    <a:pt x="515" y="2369"/>
                  </a:cubicBezTo>
                  <a:cubicBezTo>
                    <a:pt x="511" y="2369"/>
                    <a:pt x="507" y="2372"/>
                    <a:pt x="504" y="2379"/>
                  </a:cubicBezTo>
                  <a:cubicBezTo>
                    <a:pt x="493" y="2335"/>
                    <a:pt x="493" y="2313"/>
                    <a:pt x="482" y="2270"/>
                  </a:cubicBezTo>
                  <a:cubicBezTo>
                    <a:pt x="525" y="2193"/>
                    <a:pt x="591" y="2127"/>
                    <a:pt x="668" y="2073"/>
                  </a:cubicBezTo>
                  <a:cubicBezTo>
                    <a:pt x="711" y="2018"/>
                    <a:pt x="766" y="1963"/>
                    <a:pt x="821" y="1909"/>
                  </a:cubicBezTo>
                  <a:cubicBezTo>
                    <a:pt x="832" y="1898"/>
                    <a:pt x="854" y="1876"/>
                    <a:pt x="875" y="1865"/>
                  </a:cubicBezTo>
                  <a:cubicBezTo>
                    <a:pt x="897" y="1843"/>
                    <a:pt x="919" y="1810"/>
                    <a:pt x="952" y="1777"/>
                  </a:cubicBezTo>
                  <a:cubicBezTo>
                    <a:pt x="974" y="1756"/>
                    <a:pt x="985" y="1756"/>
                    <a:pt x="996" y="1745"/>
                  </a:cubicBezTo>
                  <a:cubicBezTo>
                    <a:pt x="1040" y="1712"/>
                    <a:pt x="1072" y="1668"/>
                    <a:pt x="1116" y="1635"/>
                  </a:cubicBezTo>
                  <a:cubicBezTo>
                    <a:pt x="1160" y="1602"/>
                    <a:pt x="1204" y="1570"/>
                    <a:pt x="1236" y="1548"/>
                  </a:cubicBezTo>
                  <a:lnTo>
                    <a:pt x="1280" y="1515"/>
                  </a:lnTo>
                  <a:cubicBezTo>
                    <a:pt x="1368" y="1416"/>
                    <a:pt x="1455" y="1307"/>
                    <a:pt x="1565" y="1220"/>
                  </a:cubicBezTo>
                  <a:cubicBezTo>
                    <a:pt x="1619" y="1165"/>
                    <a:pt x="1663" y="1121"/>
                    <a:pt x="1718" y="1077"/>
                  </a:cubicBezTo>
                  <a:cubicBezTo>
                    <a:pt x="1750" y="1056"/>
                    <a:pt x="1783" y="1045"/>
                    <a:pt x="1816" y="1023"/>
                  </a:cubicBezTo>
                  <a:cubicBezTo>
                    <a:pt x="1860" y="1001"/>
                    <a:pt x="1904" y="979"/>
                    <a:pt x="1947" y="957"/>
                  </a:cubicBezTo>
                  <a:cubicBezTo>
                    <a:pt x="2046" y="924"/>
                    <a:pt x="2221" y="859"/>
                    <a:pt x="2308" y="826"/>
                  </a:cubicBezTo>
                  <a:cubicBezTo>
                    <a:pt x="2440" y="760"/>
                    <a:pt x="2582" y="716"/>
                    <a:pt x="2724" y="662"/>
                  </a:cubicBezTo>
                  <a:cubicBezTo>
                    <a:pt x="3013" y="579"/>
                    <a:pt x="3308" y="540"/>
                    <a:pt x="3600" y="540"/>
                  </a:cubicBezTo>
                  <a:close/>
                  <a:moveTo>
                    <a:pt x="3589" y="1"/>
                  </a:moveTo>
                  <a:cubicBezTo>
                    <a:pt x="3337" y="1"/>
                    <a:pt x="3087" y="32"/>
                    <a:pt x="2844" y="93"/>
                  </a:cubicBezTo>
                  <a:cubicBezTo>
                    <a:pt x="2571" y="159"/>
                    <a:pt x="2308" y="235"/>
                    <a:pt x="2057" y="345"/>
                  </a:cubicBezTo>
                  <a:cubicBezTo>
                    <a:pt x="1936" y="399"/>
                    <a:pt x="1805" y="454"/>
                    <a:pt x="1685" y="520"/>
                  </a:cubicBezTo>
                  <a:cubicBezTo>
                    <a:pt x="1619" y="563"/>
                    <a:pt x="1554" y="596"/>
                    <a:pt x="1488" y="640"/>
                  </a:cubicBezTo>
                  <a:cubicBezTo>
                    <a:pt x="1422" y="684"/>
                    <a:pt x="1368" y="727"/>
                    <a:pt x="1302" y="771"/>
                  </a:cubicBezTo>
                  <a:cubicBezTo>
                    <a:pt x="1105" y="979"/>
                    <a:pt x="908" y="1187"/>
                    <a:pt x="744" y="1416"/>
                  </a:cubicBezTo>
                  <a:cubicBezTo>
                    <a:pt x="657" y="1515"/>
                    <a:pt x="580" y="1602"/>
                    <a:pt x="482" y="1679"/>
                  </a:cubicBezTo>
                  <a:cubicBezTo>
                    <a:pt x="471" y="1701"/>
                    <a:pt x="449" y="1712"/>
                    <a:pt x="427" y="1734"/>
                  </a:cubicBezTo>
                  <a:lnTo>
                    <a:pt x="405" y="1745"/>
                  </a:lnTo>
                  <a:lnTo>
                    <a:pt x="394" y="1745"/>
                  </a:lnTo>
                  <a:lnTo>
                    <a:pt x="372" y="1756"/>
                  </a:lnTo>
                  <a:lnTo>
                    <a:pt x="296" y="1799"/>
                  </a:lnTo>
                  <a:lnTo>
                    <a:pt x="263" y="1821"/>
                  </a:lnTo>
                  <a:cubicBezTo>
                    <a:pt x="252" y="1821"/>
                    <a:pt x="241" y="1832"/>
                    <a:pt x="241" y="1832"/>
                  </a:cubicBezTo>
                  <a:lnTo>
                    <a:pt x="230" y="1854"/>
                  </a:lnTo>
                  <a:lnTo>
                    <a:pt x="208" y="1941"/>
                  </a:lnTo>
                  <a:lnTo>
                    <a:pt x="186" y="2029"/>
                  </a:lnTo>
                  <a:lnTo>
                    <a:pt x="165" y="2073"/>
                  </a:lnTo>
                  <a:lnTo>
                    <a:pt x="165" y="2095"/>
                  </a:lnTo>
                  <a:cubicBezTo>
                    <a:pt x="88" y="2390"/>
                    <a:pt x="33" y="2696"/>
                    <a:pt x="22" y="2991"/>
                  </a:cubicBezTo>
                  <a:cubicBezTo>
                    <a:pt x="0" y="3374"/>
                    <a:pt x="33" y="3757"/>
                    <a:pt x="121" y="4129"/>
                  </a:cubicBezTo>
                  <a:cubicBezTo>
                    <a:pt x="110" y="4173"/>
                    <a:pt x="110" y="4195"/>
                    <a:pt x="121" y="4216"/>
                  </a:cubicBezTo>
                  <a:cubicBezTo>
                    <a:pt x="165" y="4424"/>
                    <a:pt x="252" y="4610"/>
                    <a:pt x="361" y="4785"/>
                  </a:cubicBezTo>
                  <a:cubicBezTo>
                    <a:pt x="547" y="5124"/>
                    <a:pt x="810" y="5430"/>
                    <a:pt x="1116" y="5660"/>
                  </a:cubicBezTo>
                  <a:cubicBezTo>
                    <a:pt x="1466" y="5912"/>
                    <a:pt x="1860" y="6065"/>
                    <a:pt x="2275" y="6130"/>
                  </a:cubicBezTo>
                  <a:cubicBezTo>
                    <a:pt x="2481" y="6164"/>
                    <a:pt x="2689" y="6180"/>
                    <a:pt x="2896" y="6180"/>
                  </a:cubicBezTo>
                  <a:cubicBezTo>
                    <a:pt x="3437" y="6180"/>
                    <a:pt x="3976" y="6068"/>
                    <a:pt x="4474" y="5846"/>
                  </a:cubicBezTo>
                  <a:cubicBezTo>
                    <a:pt x="4879" y="5704"/>
                    <a:pt x="5250" y="5518"/>
                    <a:pt x="5600" y="5288"/>
                  </a:cubicBezTo>
                  <a:cubicBezTo>
                    <a:pt x="5688" y="5223"/>
                    <a:pt x="5764" y="5146"/>
                    <a:pt x="5819" y="5048"/>
                  </a:cubicBezTo>
                  <a:cubicBezTo>
                    <a:pt x="5863" y="4960"/>
                    <a:pt x="5896" y="4949"/>
                    <a:pt x="5907" y="4905"/>
                  </a:cubicBezTo>
                  <a:cubicBezTo>
                    <a:pt x="5918" y="4851"/>
                    <a:pt x="5896" y="4796"/>
                    <a:pt x="5852" y="4752"/>
                  </a:cubicBezTo>
                  <a:cubicBezTo>
                    <a:pt x="5841" y="4741"/>
                    <a:pt x="5819" y="4720"/>
                    <a:pt x="5797" y="4698"/>
                  </a:cubicBezTo>
                  <a:lnTo>
                    <a:pt x="5775" y="4687"/>
                  </a:lnTo>
                  <a:lnTo>
                    <a:pt x="5808" y="4687"/>
                  </a:lnTo>
                  <a:cubicBezTo>
                    <a:pt x="5863" y="4687"/>
                    <a:pt x="5918" y="4621"/>
                    <a:pt x="5961" y="4577"/>
                  </a:cubicBezTo>
                  <a:cubicBezTo>
                    <a:pt x="6016" y="4534"/>
                    <a:pt x="6060" y="4479"/>
                    <a:pt x="6093" y="4413"/>
                  </a:cubicBezTo>
                  <a:cubicBezTo>
                    <a:pt x="6158" y="4216"/>
                    <a:pt x="6235" y="4030"/>
                    <a:pt x="6322" y="3855"/>
                  </a:cubicBezTo>
                  <a:cubicBezTo>
                    <a:pt x="6377" y="3735"/>
                    <a:pt x="6432" y="3604"/>
                    <a:pt x="6464" y="3484"/>
                  </a:cubicBezTo>
                  <a:cubicBezTo>
                    <a:pt x="6475" y="3407"/>
                    <a:pt x="6486" y="3330"/>
                    <a:pt x="6497" y="3265"/>
                  </a:cubicBezTo>
                  <a:cubicBezTo>
                    <a:pt x="6497" y="3188"/>
                    <a:pt x="6497" y="3123"/>
                    <a:pt x="6497" y="3046"/>
                  </a:cubicBezTo>
                  <a:cubicBezTo>
                    <a:pt x="6475" y="2860"/>
                    <a:pt x="6410" y="2674"/>
                    <a:pt x="6388" y="2488"/>
                  </a:cubicBezTo>
                  <a:cubicBezTo>
                    <a:pt x="6344" y="2291"/>
                    <a:pt x="6289" y="2095"/>
                    <a:pt x="6224" y="1898"/>
                  </a:cubicBezTo>
                  <a:cubicBezTo>
                    <a:pt x="6125" y="1591"/>
                    <a:pt x="5972" y="1307"/>
                    <a:pt x="5764" y="1066"/>
                  </a:cubicBezTo>
                  <a:cubicBezTo>
                    <a:pt x="5557" y="782"/>
                    <a:pt x="5294" y="552"/>
                    <a:pt x="4999" y="377"/>
                  </a:cubicBezTo>
                  <a:cubicBezTo>
                    <a:pt x="4704" y="213"/>
                    <a:pt x="4386" y="104"/>
                    <a:pt x="4058" y="38"/>
                  </a:cubicBezTo>
                  <a:cubicBezTo>
                    <a:pt x="3903" y="13"/>
                    <a:pt x="3746" y="1"/>
                    <a:pt x="3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8688575" y="271450"/>
              <a:ext cx="93000" cy="35575"/>
            </a:xfrm>
            <a:custGeom>
              <a:avLst/>
              <a:gdLst/>
              <a:ahLst/>
              <a:cxnLst/>
              <a:rect l="l" t="t" r="r" b="b"/>
              <a:pathLst>
                <a:path w="3720" h="1423" extrusionOk="0">
                  <a:moveTo>
                    <a:pt x="2265" y="1"/>
                  </a:moveTo>
                  <a:cubicBezTo>
                    <a:pt x="2210" y="1"/>
                    <a:pt x="2155" y="12"/>
                    <a:pt x="2101" y="23"/>
                  </a:cubicBezTo>
                  <a:lnTo>
                    <a:pt x="1904" y="23"/>
                  </a:lnTo>
                  <a:cubicBezTo>
                    <a:pt x="1827" y="34"/>
                    <a:pt x="1751" y="45"/>
                    <a:pt x="1674" y="67"/>
                  </a:cubicBezTo>
                  <a:lnTo>
                    <a:pt x="1619" y="67"/>
                  </a:lnTo>
                  <a:cubicBezTo>
                    <a:pt x="1609" y="67"/>
                    <a:pt x="1587" y="88"/>
                    <a:pt x="1576" y="99"/>
                  </a:cubicBezTo>
                  <a:cubicBezTo>
                    <a:pt x="1554" y="99"/>
                    <a:pt x="1521" y="99"/>
                    <a:pt x="1499" y="110"/>
                  </a:cubicBezTo>
                  <a:cubicBezTo>
                    <a:pt x="1423" y="132"/>
                    <a:pt x="1346" y="176"/>
                    <a:pt x="1291" y="187"/>
                  </a:cubicBezTo>
                  <a:cubicBezTo>
                    <a:pt x="1237" y="209"/>
                    <a:pt x="1215" y="209"/>
                    <a:pt x="1182" y="220"/>
                  </a:cubicBezTo>
                  <a:cubicBezTo>
                    <a:pt x="1138" y="242"/>
                    <a:pt x="1105" y="263"/>
                    <a:pt x="1084" y="285"/>
                  </a:cubicBezTo>
                  <a:cubicBezTo>
                    <a:pt x="1051" y="307"/>
                    <a:pt x="1007" y="329"/>
                    <a:pt x="985" y="351"/>
                  </a:cubicBezTo>
                  <a:cubicBezTo>
                    <a:pt x="952" y="384"/>
                    <a:pt x="909" y="438"/>
                    <a:pt x="876" y="460"/>
                  </a:cubicBezTo>
                  <a:cubicBezTo>
                    <a:pt x="843" y="493"/>
                    <a:pt x="832" y="504"/>
                    <a:pt x="799" y="526"/>
                  </a:cubicBezTo>
                  <a:lnTo>
                    <a:pt x="766" y="548"/>
                  </a:lnTo>
                  <a:cubicBezTo>
                    <a:pt x="723" y="581"/>
                    <a:pt x="679" y="613"/>
                    <a:pt x="646" y="635"/>
                  </a:cubicBezTo>
                  <a:cubicBezTo>
                    <a:pt x="602" y="668"/>
                    <a:pt x="559" y="712"/>
                    <a:pt x="526" y="745"/>
                  </a:cubicBezTo>
                  <a:cubicBezTo>
                    <a:pt x="504" y="767"/>
                    <a:pt x="493" y="767"/>
                    <a:pt x="471" y="788"/>
                  </a:cubicBezTo>
                  <a:cubicBezTo>
                    <a:pt x="460" y="799"/>
                    <a:pt x="427" y="843"/>
                    <a:pt x="405" y="865"/>
                  </a:cubicBezTo>
                  <a:cubicBezTo>
                    <a:pt x="373" y="887"/>
                    <a:pt x="362" y="898"/>
                    <a:pt x="340" y="920"/>
                  </a:cubicBezTo>
                  <a:cubicBezTo>
                    <a:pt x="285" y="963"/>
                    <a:pt x="241" y="1029"/>
                    <a:pt x="187" y="1084"/>
                  </a:cubicBezTo>
                  <a:cubicBezTo>
                    <a:pt x="110" y="1128"/>
                    <a:pt x="55" y="1204"/>
                    <a:pt x="1" y="1281"/>
                  </a:cubicBezTo>
                  <a:cubicBezTo>
                    <a:pt x="12" y="1313"/>
                    <a:pt x="23" y="1335"/>
                    <a:pt x="34" y="1379"/>
                  </a:cubicBezTo>
                  <a:cubicBezTo>
                    <a:pt x="37" y="1375"/>
                    <a:pt x="41" y="1374"/>
                    <a:pt x="44" y="1374"/>
                  </a:cubicBezTo>
                  <a:cubicBezTo>
                    <a:pt x="52" y="1374"/>
                    <a:pt x="59" y="1379"/>
                    <a:pt x="66" y="1379"/>
                  </a:cubicBezTo>
                  <a:lnTo>
                    <a:pt x="77" y="1379"/>
                  </a:lnTo>
                  <a:cubicBezTo>
                    <a:pt x="88" y="1390"/>
                    <a:pt x="99" y="1401"/>
                    <a:pt x="110" y="1423"/>
                  </a:cubicBezTo>
                  <a:cubicBezTo>
                    <a:pt x="121" y="1417"/>
                    <a:pt x="135" y="1415"/>
                    <a:pt x="150" y="1415"/>
                  </a:cubicBezTo>
                  <a:cubicBezTo>
                    <a:pt x="165" y="1415"/>
                    <a:pt x="181" y="1417"/>
                    <a:pt x="198" y="1423"/>
                  </a:cubicBezTo>
                  <a:cubicBezTo>
                    <a:pt x="209" y="1401"/>
                    <a:pt x="219" y="1412"/>
                    <a:pt x="230" y="1390"/>
                  </a:cubicBezTo>
                  <a:cubicBezTo>
                    <a:pt x="252" y="1324"/>
                    <a:pt x="285" y="1270"/>
                    <a:pt x="329" y="1226"/>
                  </a:cubicBezTo>
                  <a:cubicBezTo>
                    <a:pt x="384" y="1160"/>
                    <a:pt x="416" y="1084"/>
                    <a:pt x="460" y="1029"/>
                  </a:cubicBezTo>
                  <a:cubicBezTo>
                    <a:pt x="482" y="1018"/>
                    <a:pt x="504" y="1007"/>
                    <a:pt x="526" y="985"/>
                  </a:cubicBezTo>
                  <a:cubicBezTo>
                    <a:pt x="537" y="963"/>
                    <a:pt x="559" y="931"/>
                    <a:pt x="580" y="909"/>
                  </a:cubicBezTo>
                  <a:cubicBezTo>
                    <a:pt x="613" y="876"/>
                    <a:pt x="646" y="843"/>
                    <a:pt x="690" y="810"/>
                  </a:cubicBezTo>
                  <a:cubicBezTo>
                    <a:pt x="701" y="810"/>
                    <a:pt x="723" y="799"/>
                    <a:pt x="734" y="799"/>
                  </a:cubicBezTo>
                  <a:cubicBezTo>
                    <a:pt x="734" y="788"/>
                    <a:pt x="734" y="778"/>
                    <a:pt x="734" y="778"/>
                  </a:cubicBezTo>
                  <a:cubicBezTo>
                    <a:pt x="734" y="772"/>
                    <a:pt x="736" y="772"/>
                    <a:pt x="740" y="772"/>
                  </a:cubicBezTo>
                  <a:cubicBezTo>
                    <a:pt x="744" y="772"/>
                    <a:pt x="750" y="772"/>
                    <a:pt x="755" y="767"/>
                  </a:cubicBezTo>
                  <a:cubicBezTo>
                    <a:pt x="843" y="679"/>
                    <a:pt x="941" y="592"/>
                    <a:pt x="1051" y="537"/>
                  </a:cubicBezTo>
                  <a:cubicBezTo>
                    <a:pt x="1127" y="504"/>
                    <a:pt x="1215" y="471"/>
                    <a:pt x="1291" y="438"/>
                  </a:cubicBezTo>
                  <a:cubicBezTo>
                    <a:pt x="1302" y="417"/>
                    <a:pt x="1324" y="384"/>
                    <a:pt x="1346" y="362"/>
                  </a:cubicBezTo>
                  <a:cubicBezTo>
                    <a:pt x="1346" y="362"/>
                    <a:pt x="1368" y="362"/>
                    <a:pt x="1368" y="351"/>
                  </a:cubicBezTo>
                  <a:cubicBezTo>
                    <a:pt x="1379" y="340"/>
                    <a:pt x="1368" y="340"/>
                    <a:pt x="1379" y="340"/>
                  </a:cubicBezTo>
                  <a:cubicBezTo>
                    <a:pt x="1444" y="307"/>
                    <a:pt x="1510" y="285"/>
                    <a:pt x="1576" y="263"/>
                  </a:cubicBezTo>
                  <a:cubicBezTo>
                    <a:pt x="1619" y="242"/>
                    <a:pt x="1674" y="231"/>
                    <a:pt x="1718" y="220"/>
                  </a:cubicBezTo>
                  <a:lnTo>
                    <a:pt x="1773" y="220"/>
                  </a:lnTo>
                  <a:cubicBezTo>
                    <a:pt x="1805" y="220"/>
                    <a:pt x="1849" y="209"/>
                    <a:pt x="1882" y="198"/>
                  </a:cubicBezTo>
                  <a:cubicBezTo>
                    <a:pt x="1937" y="187"/>
                    <a:pt x="1991" y="154"/>
                    <a:pt x="2035" y="154"/>
                  </a:cubicBezTo>
                  <a:cubicBezTo>
                    <a:pt x="2084" y="143"/>
                    <a:pt x="2136" y="138"/>
                    <a:pt x="2188" y="138"/>
                  </a:cubicBezTo>
                  <a:cubicBezTo>
                    <a:pt x="2240" y="138"/>
                    <a:pt x="2292" y="143"/>
                    <a:pt x="2341" y="154"/>
                  </a:cubicBezTo>
                  <a:cubicBezTo>
                    <a:pt x="2440" y="165"/>
                    <a:pt x="2527" y="198"/>
                    <a:pt x="2615" y="231"/>
                  </a:cubicBezTo>
                  <a:cubicBezTo>
                    <a:pt x="2702" y="242"/>
                    <a:pt x="2779" y="263"/>
                    <a:pt x="2844" y="296"/>
                  </a:cubicBezTo>
                  <a:cubicBezTo>
                    <a:pt x="2861" y="302"/>
                    <a:pt x="2875" y="302"/>
                    <a:pt x="2888" y="302"/>
                  </a:cubicBezTo>
                  <a:cubicBezTo>
                    <a:pt x="2902" y="302"/>
                    <a:pt x="2916" y="302"/>
                    <a:pt x="2932" y="307"/>
                  </a:cubicBezTo>
                  <a:cubicBezTo>
                    <a:pt x="2954" y="318"/>
                    <a:pt x="2976" y="329"/>
                    <a:pt x="3009" y="340"/>
                  </a:cubicBezTo>
                  <a:cubicBezTo>
                    <a:pt x="3019" y="345"/>
                    <a:pt x="3030" y="345"/>
                    <a:pt x="3043" y="345"/>
                  </a:cubicBezTo>
                  <a:cubicBezTo>
                    <a:pt x="3055" y="345"/>
                    <a:pt x="3069" y="345"/>
                    <a:pt x="3085" y="351"/>
                  </a:cubicBezTo>
                  <a:cubicBezTo>
                    <a:pt x="3140" y="362"/>
                    <a:pt x="3194" y="384"/>
                    <a:pt x="3249" y="395"/>
                  </a:cubicBezTo>
                  <a:cubicBezTo>
                    <a:pt x="3266" y="400"/>
                    <a:pt x="3282" y="400"/>
                    <a:pt x="3298" y="400"/>
                  </a:cubicBezTo>
                  <a:cubicBezTo>
                    <a:pt x="3315" y="400"/>
                    <a:pt x="3331" y="400"/>
                    <a:pt x="3348" y="406"/>
                  </a:cubicBezTo>
                  <a:cubicBezTo>
                    <a:pt x="3446" y="428"/>
                    <a:pt x="3544" y="449"/>
                    <a:pt x="3643" y="471"/>
                  </a:cubicBezTo>
                  <a:cubicBezTo>
                    <a:pt x="3665" y="449"/>
                    <a:pt x="3719" y="460"/>
                    <a:pt x="3719" y="428"/>
                  </a:cubicBezTo>
                  <a:cubicBezTo>
                    <a:pt x="3719" y="384"/>
                    <a:pt x="3621" y="384"/>
                    <a:pt x="3544" y="373"/>
                  </a:cubicBezTo>
                  <a:cubicBezTo>
                    <a:pt x="3490" y="362"/>
                    <a:pt x="3435" y="351"/>
                    <a:pt x="3380" y="351"/>
                  </a:cubicBezTo>
                  <a:cubicBezTo>
                    <a:pt x="3337" y="307"/>
                    <a:pt x="3260" y="307"/>
                    <a:pt x="3194" y="285"/>
                  </a:cubicBezTo>
                  <a:cubicBezTo>
                    <a:pt x="3096" y="274"/>
                    <a:pt x="2998" y="242"/>
                    <a:pt x="2910" y="220"/>
                  </a:cubicBezTo>
                  <a:cubicBezTo>
                    <a:pt x="2801" y="187"/>
                    <a:pt x="2691" y="165"/>
                    <a:pt x="2604" y="132"/>
                  </a:cubicBezTo>
                  <a:cubicBezTo>
                    <a:pt x="2582" y="121"/>
                    <a:pt x="2549" y="110"/>
                    <a:pt x="2516" y="88"/>
                  </a:cubicBezTo>
                  <a:lnTo>
                    <a:pt x="2494" y="88"/>
                  </a:lnTo>
                  <a:cubicBezTo>
                    <a:pt x="2440" y="78"/>
                    <a:pt x="2385" y="34"/>
                    <a:pt x="2363" y="23"/>
                  </a:cubicBezTo>
                  <a:cubicBezTo>
                    <a:pt x="2330" y="12"/>
                    <a:pt x="2298" y="12"/>
                    <a:pt x="2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8717575" y="331900"/>
              <a:ext cx="115675" cy="33025"/>
            </a:xfrm>
            <a:custGeom>
              <a:avLst/>
              <a:gdLst/>
              <a:ahLst/>
              <a:cxnLst/>
              <a:rect l="l" t="t" r="r" b="b"/>
              <a:pathLst>
                <a:path w="4627" h="1321" extrusionOk="0">
                  <a:moveTo>
                    <a:pt x="4583" y="0"/>
                  </a:moveTo>
                  <a:cubicBezTo>
                    <a:pt x="4579" y="13"/>
                    <a:pt x="4574" y="16"/>
                    <a:pt x="4569" y="16"/>
                  </a:cubicBezTo>
                  <a:cubicBezTo>
                    <a:pt x="4566" y="16"/>
                    <a:pt x="4561" y="14"/>
                    <a:pt x="4556" y="14"/>
                  </a:cubicBezTo>
                  <a:cubicBezTo>
                    <a:pt x="4551" y="14"/>
                    <a:pt x="4546" y="15"/>
                    <a:pt x="4539" y="22"/>
                  </a:cubicBezTo>
                  <a:lnTo>
                    <a:pt x="4495" y="22"/>
                  </a:lnTo>
                  <a:cubicBezTo>
                    <a:pt x="4473" y="33"/>
                    <a:pt x="4441" y="44"/>
                    <a:pt x="4408" y="44"/>
                  </a:cubicBezTo>
                  <a:cubicBezTo>
                    <a:pt x="4397" y="66"/>
                    <a:pt x="4386" y="66"/>
                    <a:pt x="4375" y="88"/>
                  </a:cubicBezTo>
                  <a:cubicBezTo>
                    <a:pt x="4364" y="164"/>
                    <a:pt x="4331" y="230"/>
                    <a:pt x="4277" y="284"/>
                  </a:cubicBezTo>
                  <a:cubicBezTo>
                    <a:pt x="4233" y="361"/>
                    <a:pt x="4178" y="427"/>
                    <a:pt x="4113" y="492"/>
                  </a:cubicBezTo>
                  <a:cubicBezTo>
                    <a:pt x="4091" y="514"/>
                    <a:pt x="4069" y="525"/>
                    <a:pt x="4047" y="547"/>
                  </a:cubicBezTo>
                  <a:lnTo>
                    <a:pt x="4014" y="569"/>
                  </a:lnTo>
                  <a:cubicBezTo>
                    <a:pt x="4003" y="580"/>
                    <a:pt x="3981" y="602"/>
                    <a:pt x="3959" y="613"/>
                  </a:cubicBezTo>
                  <a:cubicBezTo>
                    <a:pt x="3916" y="645"/>
                    <a:pt x="3861" y="667"/>
                    <a:pt x="3806" y="678"/>
                  </a:cubicBezTo>
                  <a:cubicBezTo>
                    <a:pt x="3784" y="678"/>
                    <a:pt x="3773" y="678"/>
                    <a:pt x="3752" y="689"/>
                  </a:cubicBezTo>
                  <a:cubicBezTo>
                    <a:pt x="3752" y="689"/>
                    <a:pt x="3752" y="700"/>
                    <a:pt x="3741" y="700"/>
                  </a:cubicBezTo>
                  <a:cubicBezTo>
                    <a:pt x="3737" y="704"/>
                    <a:pt x="3735" y="705"/>
                    <a:pt x="3733" y="705"/>
                  </a:cubicBezTo>
                  <a:cubicBezTo>
                    <a:pt x="3729" y="705"/>
                    <a:pt x="3726" y="700"/>
                    <a:pt x="3719" y="700"/>
                  </a:cubicBezTo>
                  <a:cubicBezTo>
                    <a:pt x="3588" y="766"/>
                    <a:pt x="3445" y="799"/>
                    <a:pt x="3303" y="799"/>
                  </a:cubicBezTo>
                  <a:cubicBezTo>
                    <a:pt x="3205" y="799"/>
                    <a:pt x="3117" y="755"/>
                    <a:pt x="3008" y="744"/>
                  </a:cubicBezTo>
                  <a:cubicBezTo>
                    <a:pt x="2975" y="755"/>
                    <a:pt x="2931" y="766"/>
                    <a:pt x="2898" y="777"/>
                  </a:cubicBezTo>
                  <a:lnTo>
                    <a:pt x="2866" y="777"/>
                  </a:lnTo>
                  <a:cubicBezTo>
                    <a:pt x="2855" y="777"/>
                    <a:pt x="2855" y="788"/>
                    <a:pt x="2844" y="788"/>
                  </a:cubicBezTo>
                  <a:cubicBezTo>
                    <a:pt x="2767" y="788"/>
                    <a:pt x="2680" y="755"/>
                    <a:pt x="2592" y="755"/>
                  </a:cubicBezTo>
                  <a:cubicBezTo>
                    <a:pt x="2505" y="755"/>
                    <a:pt x="2450" y="766"/>
                    <a:pt x="2384" y="766"/>
                  </a:cubicBezTo>
                  <a:cubicBezTo>
                    <a:pt x="2370" y="766"/>
                    <a:pt x="2360" y="761"/>
                    <a:pt x="2346" y="761"/>
                  </a:cubicBezTo>
                  <a:cubicBezTo>
                    <a:pt x="2338" y="761"/>
                    <a:pt x="2330" y="762"/>
                    <a:pt x="2319" y="766"/>
                  </a:cubicBezTo>
                  <a:cubicBezTo>
                    <a:pt x="2264" y="777"/>
                    <a:pt x="2209" y="788"/>
                    <a:pt x="2166" y="809"/>
                  </a:cubicBezTo>
                  <a:cubicBezTo>
                    <a:pt x="2100" y="831"/>
                    <a:pt x="2045" y="875"/>
                    <a:pt x="1991" y="908"/>
                  </a:cubicBezTo>
                  <a:cubicBezTo>
                    <a:pt x="1881" y="984"/>
                    <a:pt x="1761" y="1039"/>
                    <a:pt x="1641" y="1083"/>
                  </a:cubicBezTo>
                  <a:cubicBezTo>
                    <a:pt x="1542" y="1127"/>
                    <a:pt x="1433" y="1159"/>
                    <a:pt x="1313" y="1159"/>
                  </a:cubicBezTo>
                  <a:cubicBezTo>
                    <a:pt x="1225" y="1192"/>
                    <a:pt x="1138" y="1203"/>
                    <a:pt x="1039" y="1203"/>
                  </a:cubicBezTo>
                  <a:cubicBezTo>
                    <a:pt x="1006" y="1203"/>
                    <a:pt x="984" y="1214"/>
                    <a:pt x="952" y="1225"/>
                  </a:cubicBezTo>
                  <a:lnTo>
                    <a:pt x="853" y="1225"/>
                  </a:lnTo>
                  <a:cubicBezTo>
                    <a:pt x="820" y="1225"/>
                    <a:pt x="799" y="1236"/>
                    <a:pt x="755" y="1236"/>
                  </a:cubicBezTo>
                  <a:cubicBezTo>
                    <a:pt x="689" y="1236"/>
                    <a:pt x="624" y="1225"/>
                    <a:pt x="558" y="1214"/>
                  </a:cubicBezTo>
                  <a:lnTo>
                    <a:pt x="449" y="1214"/>
                  </a:lnTo>
                  <a:cubicBezTo>
                    <a:pt x="328" y="1192"/>
                    <a:pt x="219" y="1149"/>
                    <a:pt x="109" y="1094"/>
                  </a:cubicBezTo>
                  <a:cubicBezTo>
                    <a:pt x="100" y="1100"/>
                    <a:pt x="88" y="1102"/>
                    <a:pt x="76" y="1102"/>
                  </a:cubicBezTo>
                  <a:cubicBezTo>
                    <a:pt x="64" y="1102"/>
                    <a:pt x="51" y="1100"/>
                    <a:pt x="40" y="1100"/>
                  </a:cubicBezTo>
                  <a:cubicBezTo>
                    <a:pt x="26" y="1100"/>
                    <a:pt x="15" y="1103"/>
                    <a:pt x="11" y="1116"/>
                  </a:cubicBezTo>
                  <a:cubicBezTo>
                    <a:pt x="0" y="1159"/>
                    <a:pt x="120" y="1203"/>
                    <a:pt x="208" y="1225"/>
                  </a:cubicBezTo>
                  <a:cubicBezTo>
                    <a:pt x="274" y="1247"/>
                    <a:pt x="339" y="1258"/>
                    <a:pt x="416" y="1269"/>
                  </a:cubicBezTo>
                  <a:cubicBezTo>
                    <a:pt x="470" y="1296"/>
                    <a:pt x="531" y="1315"/>
                    <a:pt x="600" y="1315"/>
                  </a:cubicBezTo>
                  <a:cubicBezTo>
                    <a:pt x="615" y="1315"/>
                    <a:pt x="630" y="1315"/>
                    <a:pt x="645" y="1313"/>
                  </a:cubicBezTo>
                  <a:cubicBezTo>
                    <a:pt x="706" y="1318"/>
                    <a:pt x="766" y="1321"/>
                    <a:pt x="826" y="1321"/>
                  </a:cubicBezTo>
                  <a:cubicBezTo>
                    <a:pt x="886" y="1321"/>
                    <a:pt x="946" y="1318"/>
                    <a:pt x="1006" y="1313"/>
                  </a:cubicBezTo>
                  <a:cubicBezTo>
                    <a:pt x="1127" y="1302"/>
                    <a:pt x="1258" y="1291"/>
                    <a:pt x="1378" y="1258"/>
                  </a:cubicBezTo>
                  <a:cubicBezTo>
                    <a:pt x="1411" y="1258"/>
                    <a:pt x="1477" y="1247"/>
                    <a:pt x="1488" y="1247"/>
                  </a:cubicBezTo>
                  <a:cubicBezTo>
                    <a:pt x="1499" y="1247"/>
                    <a:pt x="1509" y="1236"/>
                    <a:pt x="1509" y="1236"/>
                  </a:cubicBezTo>
                  <a:cubicBezTo>
                    <a:pt x="1586" y="1214"/>
                    <a:pt x="1652" y="1225"/>
                    <a:pt x="1695" y="1214"/>
                  </a:cubicBezTo>
                  <a:cubicBezTo>
                    <a:pt x="1739" y="1203"/>
                    <a:pt x="1772" y="1192"/>
                    <a:pt x="1805" y="1170"/>
                  </a:cubicBezTo>
                  <a:cubicBezTo>
                    <a:pt x="1870" y="1149"/>
                    <a:pt x="1914" y="1094"/>
                    <a:pt x="1969" y="1072"/>
                  </a:cubicBezTo>
                  <a:cubicBezTo>
                    <a:pt x="2034" y="1039"/>
                    <a:pt x="2111" y="1006"/>
                    <a:pt x="2188" y="984"/>
                  </a:cubicBezTo>
                  <a:cubicBezTo>
                    <a:pt x="2264" y="952"/>
                    <a:pt x="2352" y="941"/>
                    <a:pt x="2428" y="930"/>
                  </a:cubicBezTo>
                  <a:lnTo>
                    <a:pt x="2494" y="930"/>
                  </a:lnTo>
                  <a:cubicBezTo>
                    <a:pt x="2505" y="930"/>
                    <a:pt x="2527" y="919"/>
                    <a:pt x="2548" y="919"/>
                  </a:cubicBezTo>
                  <a:cubicBezTo>
                    <a:pt x="2581" y="919"/>
                    <a:pt x="2603" y="930"/>
                    <a:pt x="2636" y="930"/>
                  </a:cubicBezTo>
                  <a:cubicBezTo>
                    <a:pt x="2723" y="941"/>
                    <a:pt x="2811" y="952"/>
                    <a:pt x="2877" y="963"/>
                  </a:cubicBezTo>
                  <a:cubicBezTo>
                    <a:pt x="2942" y="984"/>
                    <a:pt x="2975" y="995"/>
                    <a:pt x="3019" y="1006"/>
                  </a:cubicBezTo>
                  <a:lnTo>
                    <a:pt x="3150" y="1006"/>
                  </a:lnTo>
                  <a:cubicBezTo>
                    <a:pt x="3205" y="1006"/>
                    <a:pt x="3248" y="1006"/>
                    <a:pt x="3292" y="995"/>
                  </a:cubicBezTo>
                  <a:cubicBezTo>
                    <a:pt x="3347" y="984"/>
                    <a:pt x="3402" y="974"/>
                    <a:pt x="3456" y="952"/>
                  </a:cubicBezTo>
                  <a:cubicBezTo>
                    <a:pt x="3511" y="941"/>
                    <a:pt x="3577" y="930"/>
                    <a:pt x="3631" y="919"/>
                  </a:cubicBezTo>
                  <a:cubicBezTo>
                    <a:pt x="3686" y="897"/>
                    <a:pt x="3741" y="886"/>
                    <a:pt x="3795" y="864"/>
                  </a:cubicBezTo>
                  <a:cubicBezTo>
                    <a:pt x="3850" y="842"/>
                    <a:pt x="3894" y="820"/>
                    <a:pt x="3938" y="799"/>
                  </a:cubicBezTo>
                  <a:lnTo>
                    <a:pt x="3981" y="777"/>
                  </a:lnTo>
                  <a:cubicBezTo>
                    <a:pt x="4003" y="766"/>
                    <a:pt x="4025" y="755"/>
                    <a:pt x="4047" y="744"/>
                  </a:cubicBezTo>
                  <a:cubicBezTo>
                    <a:pt x="4069" y="733"/>
                    <a:pt x="4123" y="689"/>
                    <a:pt x="4156" y="656"/>
                  </a:cubicBezTo>
                  <a:cubicBezTo>
                    <a:pt x="4189" y="634"/>
                    <a:pt x="4211" y="624"/>
                    <a:pt x="4233" y="602"/>
                  </a:cubicBezTo>
                  <a:cubicBezTo>
                    <a:pt x="4309" y="547"/>
                    <a:pt x="4375" y="470"/>
                    <a:pt x="4430" y="405"/>
                  </a:cubicBezTo>
                  <a:cubicBezTo>
                    <a:pt x="4517" y="317"/>
                    <a:pt x="4594" y="219"/>
                    <a:pt x="4627" y="109"/>
                  </a:cubicBezTo>
                  <a:cubicBezTo>
                    <a:pt x="4616" y="66"/>
                    <a:pt x="4605" y="44"/>
                    <a:pt x="4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6" name="Google Shape;2686;p18"/>
          <p:cNvGrpSpPr/>
          <p:nvPr/>
        </p:nvGrpSpPr>
        <p:grpSpPr>
          <a:xfrm rot="10800000">
            <a:off x="4574675" y="4112425"/>
            <a:ext cx="71100" cy="74200"/>
            <a:chOff x="8502650" y="1222725"/>
            <a:chExt cx="71100" cy="74200"/>
          </a:xfrm>
        </p:grpSpPr>
        <p:sp>
          <p:nvSpPr>
            <p:cNvPr id="2687" name="Google Shape;2687;p18"/>
            <p:cNvSpPr/>
            <p:nvPr/>
          </p:nvSpPr>
          <p:spPr>
            <a:xfrm>
              <a:off x="8540100" y="1224925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ubicBezTo>
                    <a:pt x="1" y="0"/>
                    <a:pt x="1" y="11"/>
                    <a:pt x="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8502650" y="1222725"/>
              <a:ext cx="71100" cy="74200"/>
            </a:xfrm>
            <a:custGeom>
              <a:avLst/>
              <a:gdLst/>
              <a:ahLst/>
              <a:cxnLst/>
              <a:rect l="l" t="t" r="r" b="b"/>
              <a:pathLst>
                <a:path w="2844" h="2968" extrusionOk="0">
                  <a:moveTo>
                    <a:pt x="952" y="121"/>
                  </a:moveTo>
                  <a:cubicBezTo>
                    <a:pt x="1007" y="121"/>
                    <a:pt x="1061" y="132"/>
                    <a:pt x="1105" y="154"/>
                  </a:cubicBezTo>
                  <a:cubicBezTo>
                    <a:pt x="1149" y="165"/>
                    <a:pt x="1182" y="187"/>
                    <a:pt x="1225" y="198"/>
                  </a:cubicBezTo>
                  <a:lnTo>
                    <a:pt x="1258" y="220"/>
                  </a:lnTo>
                  <a:cubicBezTo>
                    <a:pt x="1280" y="231"/>
                    <a:pt x="1302" y="241"/>
                    <a:pt x="1313" y="252"/>
                  </a:cubicBezTo>
                  <a:cubicBezTo>
                    <a:pt x="1335" y="263"/>
                    <a:pt x="1335" y="263"/>
                    <a:pt x="1346" y="274"/>
                  </a:cubicBezTo>
                  <a:lnTo>
                    <a:pt x="1357" y="285"/>
                  </a:lnTo>
                  <a:cubicBezTo>
                    <a:pt x="1389" y="285"/>
                    <a:pt x="1411" y="274"/>
                    <a:pt x="1444" y="263"/>
                  </a:cubicBezTo>
                  <a:cubicBezTo>
                    <a:pt x="1477" y="252"/>
                    <a:pt x="1499" y="231"/>
                    <a:pt x="1521" y="209"/>
                  </a:cubicBezTo>
                  <a:cubicBezTo>
                    <a:pt x="1532" y="241"/>
                    <a:pt x="1553" y="274"/>
                    <a:pt x="1586" y="285"/>
                  </a:cubicBezTo>
                  <a:cubicBezTo>
                    <a:pt x="1619" y="307"/>
                    <a:pt x="1652" y="329"/>
                    <a:pt x="1685" y="351"/>
                  </a:cubicBezTo>
                  <a:cubicBezTo>
                    <a:pt x="1717" y="362"/>
                    <a:pt x="1761" y="384"/>
                    <a:pt x="1794" y="406"/>
                  </a:cubicBezTo>
                  <a:cubicBezTo>
                    <a:pt x="1849" y="438"/>
                    <a:pt x="1903" y="482"/>
                    <a:pt x="1958" y="515"/>
                  </a:cubicBezTo>
                  <a:cubicBezTo>
                    <a:pt x="2111" y="635"/>
                    <a:pt x="2242" y="777"/>
                    <a:pt x="2352" y="931"/>
                  </a:cubicBezTo>
                  <a:cubicBezTo>
                    <a:pt x="2385" y="985"/>
                    <a:pt x="2417" y="1040"/>
                    <a:pt x="2450" y="1095"/>
                  </a:cubicBezTo>
                  <a:lnTo>
                    <a:pt x="2450" y="1106"/>
                  </a:lnTo>
                  <a:cubicBezTo>
                    <a:pt x="2483" y="1182"/>
                    <a:pt x="2516" y="1270"/>
                    <a:pt x="2549" y="1346"/>
                  </a:cubicBezTo>
                  <a:cubicBezTo>
                    <a:pt x="2560" y="1401"/>
                    <a:pt x="2582" y="1456"/>
                    <a:pt x="2582" y="1521"/>
                  </a:cubicBezTo>
                  <a:cubicBezTo>
                    <a:pt x="2582" y="1532"/>
                    <a:pt x="2603" y="1641"/>
                    <a:pt x="2614" y="1652"/>
                  </a:cubicBezTo>
                  <a:cubicBezTo>
                    <a:pt x="2614" y="1718"/>
                    <a:pt x="2614" y="1773"/>
                    <a:pt x="2614" y="1838"/>
                  </a:cubicBezTo>
                  <a:cubicBezTo>
                    <a:pt x="2603" y="1882"/>
                    <a:pt x="2592" y="1915"/>
                    <a:pt x="2582" y="1959"/>
                  </a:cubicBezTo>
                  <a:cubicBezTo>
                    <a:pt x="2560" y="2046"/>
                    <a:pt x="2516" y="2145"/>
                    <a:pt x="2472" y="2232"/>
                  </a:cubicBezTo>
                  <a:cubicBezTo>
                    <a:pt x="2461" y="2254"/>
                    <a:pt x="2450" y="2276"/>
                    <a:pt x="2428" y="2309"/>
                  </a:cubicBezTo>
                  <a:lnTo>
                    <a:pt x="2417" y="2309"/>
                  </a:lnTo>
                  <a:cubicBezTo>
                    <a:pt x="2407" y="2331"/>
                    <a:pt x="2396" y="2341"/>
                    <a:pt x="2385" y="2363"/>
                  </a:cubicBezTo>
                  <a:cubicBezTo>
                    <a:pt x="2210" y="2560"/>
                    <a:pt x="1991" y="2691"/>
                    <a:pt x="1739" y="2746"/>
                  </a:cubicBezTo>
                  <a:lnTo>
                    <a:pt x="1696" y="2757"/>
                  </a:lnTo>
                  <a:lnTo>
                    <a:pt x="1696" y="2768"/>
                  </a:lnTo>
                  <a:lnTo>
                    <a:pt x="1663" y="2801"/>
                  </a:lnTo>
                  <a:cubicBezTo>
                    <a:pt x="1619" y="2790"/>
                    <a:pt x="1575" y="2779"/>
                    <a:pt x="1542" y="2757"/>
                  </a:cubicBezTo>
                  <a:lnTo>
                    <a:pt x="1455" y="2724"/>
                  </a:lnTo>
                  <a:lnTo>
                    <a:pt x="1422" y="2702"/>
                  </a:lnTo>
                  <a:cubicBezTo>
                    <a:pt x="1400" y="2702"/>
                    <a:pt x="1389" y="2702"/>
                    <a:pt x="1367" y="2691"/>
                  </a:cubicBezTo>
                  <a:cubicBezTo>
                    <a:pt x="1357" y="2681"/>
                    <a:pt x="1357" y="2681"/>
                    <a:pt x="1346" y="2681"/>
                  </a:cubicBezTo>
                  <a:lnTo>
                    <a:pt x="1280" y="2648"/>
                  </a:lnTo>
                  <a:lnTo>
                    <a:pt x="1236" y="2604"/>
                  </a:lnTo>
                  <a:lnTo>
                    <a:pt x="1214" y="2593"/>
                  </a:lnTo>
                  <a:cubicBezTo>
                    <a:pt x="1160" y="2571"/>
                    <a:pt x="1105" y="2549"/>
                    <a:pt x="1050" y="2527"/>
                  </a:cubicBezTo>
                  <a:cubicBezTo>
                    <a:pt x="974" y="2506"/>
                    <a:pt x="919" y="2462"/>
                    <a:pt x="864" y="2407"/>
                  </a:cubicBezTo>
                  <a:cubicBezTo>
                    <a:pt x="832" y="2374"/>
                    <a:pt x="766" y="2320"/>
                    <a:pt x="744" y="2287"/>
                  </a:cubicBezTo>
                  <a:cubicBezTo>
                    <a:pt x="678" y="2221"/>
                    <a:pt x="646" y="2199"/>
                    <a:pt x="591" y="2134"/>
                  </a:cubicBezTo>
                  <a:cubicBezTo>
                    <a:pt x="471" y="2002"/>
                    <a:pt x="372" y="1838"/>
                    <a:pt x="307" y="1663"/>
                  </a:cubicBezTo>
                  <a:cubicBezTo>
                    <a:pt x="296" y="1620"/>
                    <a:pt x="285" y="1576"/>
                    <a:pt x="274" y="1532"/>
                  </a:cubicBezTo>
                  <a:cubicBezTo>
                    <a:pt x="263" y="1456"/>
                    <a:pt x="263" y="1390"/>
                    <a:pt x="252" y="1313"/>
                  </a:cubicBezTo>
                  <a:cubicBezTo>
                    <a:pt x="230" y="1248"/>
                    <a:pt x="230" y="1182"/>
                    <a:pt x="252" y="1116"/>
                  </a:cubicBezTo>
                  <a:cubicBezTo>
                    <a:pt x="263" y="996"/>
                    <a:pt x="307" y="887"/>
                    <a:pt x="361" y="777"/>
                  </a:cubicBezTo>
                  <a:cubicBezTo>
                    <a:pt x="449" y="613"/>
                    <a:pt x="580" y="482"/>
                    <a:pt x="744" y="384"/>
                  </a:cubicBezTo>
                  <a:cubicBezTo>
                    <a:pt x="788" y="351"/>
                    <a:pt x="853" y="329"/>
                    <a:pt x="886" y="307"/>
                  </a:cubicBezTo>
                  <a:cubicBezTo>
                    <a:pt x="927" y="282"/>
                    <a:pt x="972" y="273"/>
                    <a:pt x="1026" y="273"/>
                  </a:cubicBezTo>
                  <a:cubicBezTo>
                    <a:pt x="1087" y="273"/>
                    <a:pt x="1159" y="284"/>
                    <a:pt x="1247" y="296"/>
                  </a:cubicBezTo>
                  <a:lnTo>
                    <a:pt x="1236" y="285"/>
                  </a:lnTo>
                  <a:cubicBezTo>
                    <a:pt x="1225" y="274"/>
                    <a:pt x="1214" y="274"/>
                    <a:pt x="1203" y="263"/>
                  </a:cubicBezTo>
                  <a:cubicBezTo>
                    <a:pt x="1160" y="252"/>
                    <a:pt x="1127" y="241"/>
                    <a:pt x="1083" y="231"/>
                  </a:cubicBezTo>
                  <a:cubicBezTo>
                    <a:pt x="1067" y="225"/>
                    <a:pt x="1050" y="222"/>
                    <a:pt x="1035" y="222"/>
                  </a:cubicBezTo>
                  <a:cubicBezTo>
                    <a:pt x="1020" y="222"/>
                    <a:pt x="1007" y="225"/>
                    <a:pt x="996" y="231"/>
                  </a:cubicBezTo>
                  <a:lnTo>
                    <a:pt x="963" y="231"/>
                  </a:lnTo>
                  <a:cubicBezTo>
                    <a:pt x="963" y="220"/>
                    <a:pt x="952" y="209"/>
                    <a:pt x="941" y="198"/>
                  </a:cubicBezTo>
                  <a:cubicBezTo>
                    <a:pt x="941" y="198"/>
                    <a:pt x="941" y="187"/>
                    <a:pt x="941" y="176"/>
                  </a:cubicBezTo>
                  <a:cubicBezTo>
                    <a:pt x="930" y="176"/>
                    <a:pt x="941" y="165"/>
                    <a:pt x="919" y="165"/>
                  </a:cubicBezTo>
                  <a:cubicBezTo>
                    <a:pt x="941" y="143"/>
                    <a:pt x="941" y="143"/>
                    <a:pt x="952" y="121"/>
                  </a:cubicBezTo>
                  <a:close/>
                  <a:moveTo>
                    <a:pt x="1553" y="1"/>
                  </a:moveTo>
                  <a:cubicBezTo>
                    <a:pt x="1532" y="12"/>
                    <a:pt x="1521" y="23"/>
                    <a:pt x="1510" y="45"/>
                  </a:cubicBezTo>
                  <a:cubicBezTo>
                    <a:pt x="1510" y="56"/>
                    <a:pt x="1499" y="77"/>
                    <a:pt x="1499" y="88"/>
                  </a:cubicBezTo>
                  <a:cubicBezTo>
                    <a:pt x="1488" y="67"/>
                    <a:pt x="1455" y="56"/>
                    <a:pt x="1433" y="45"/>
                  </a:cubicBezTo>
                  <a:cubicBezTo>
                    <a:pt x="1400" y="23"/>
                    <a:pt x="1367" y="23"/>
                    <a:pt x="1335" y="23"/>
                  </a:cubicBezTo>
                  <a:lnTo>
                    <a:pt x="1083" y="23"/>
                  </a:lnTo>
                  <a:cubicBezTo>
                    <a:pt x="1068" y="21"/>
                    <a:pt x="1052" y="21"/>
                    <a:pt x="1037" y="21"/>
                  </a:cubicBezTo>
                  <a:cubicBezTo>
                    <a:pt x="932" y="21"/>
                    <a:pt x="828" y="52"/>
                    <a:pt x="733" y="99"/>
                  </a:cubicBezTo>
                  <a:cubicBezTo>
                    <a:pt x="667" y="143"/>
                    <a:pt x="613" y="209"/>
                    <a:pt x="547" y="252"/>
                  </a:cubicBezTo>
                  <a:cubicBezTo>
                    <a:pt x="482" y="307"/>
                    <a:pt x="427" y="373"/>
                    <a:pt x="350" y="427"/>
                  </a:cubicBezTo>
                  <a:cubicBezTo>
                    <a:pt x="252" y="526"/>
                    <a:pt x="175" y="646"/>
                    <a:pt x="132" y="777"/>
                  </a:cubicBezTo>
                  <a:cubicBezTo>
                    <a:pt x="11" y="1073"/>
                    <a:pt x="0" y="1390"/>
                    <a:pt x="88" y="1696"/>
                  </a:cubicBezTo>
                  <a:cubicBezTo>
                    <a:pt x="153" y="1871"/>
                    <a:pt x="241" y="2046"/>
                    <a:pt x="361" y="2199"/>
                  </a:cubicBezTo>
                  <a:cubicBezTo>
                    <a:pt x="438" y="2298"/>
                    <a:pt x="525" y="2396"/>
                    <a:pt x="624" y="2484"/>
                  </a:cubicBezTo>
                  <a:cubicBezTo>
                    <a:pt x="667" y="2527"/>
                    <a:pt x="722" y="2571"/>
                    <a:pt x="766" y="2604"/>
                  </a:cubicBezTo>
                  <a:cubicBezTo>
                    <a:pt x="821" y="2648"/>
                    <a:pt x="875" y="2691"/>
                    <a:pt x="941" y="2713"/>
                  </a:cubicBezTo>
                  <a:cubicBezTo>
                    <a:pt x="1061" y="2768"/>
                    <a:pt x="1182" y="2801"/>
                    <a:pt x="1302" y="2834"/>
                  </a:cubicBezTo>
                  <a:cubicBezTo>
                    <a:pt x="1357" y="2856"/>
                    <a:pt x="1400" y="2877"/>
                    <a:pt x="1455" y="2899"/>
                  </a:cubicBezTo>
                  <a:cubicBezTo>
                    <a:pt x="1477" y="2910"/>
                    <a:pt x="1510" y="2932"/>
                    <a:pt x="1542" y="2954"/>
                  </a:cubicBezTo>
                  <a:cubicBezTo>
                    <a:pt x="1548" y="2965"/>
                    <a:pt x="1559" y="2968"/>
                    <a:pt x="1571" y="2968"/>
                  </a:cubicBezTo>
                  <a:cubicBezTo>
                    <a:pt x="1583" y="2968"/>
                    <a:pt x="1597" y="2965"/>
                    <a:pt x="1608" y="2965"/>
                  </a:cubicBezTo>
                  <a:lnTo>
                    <a:pt x="1674" y="2954"/>
                  </a:lnTo>
                  <a:cubicBezTo>
                    <a:pt x="1805" y="2932"/>
                    <a:pt x="1936" y="2899"/>
                    <a:pt x="2057" y="2856"/>
                  </a:cubicBezTo>
                  <a:cubicBezTo>
                    <a:pt x="2199" y="2790"/>
                    <a:pt x="2341" y="2702"/>
                    <a:pt x="2461" y="2593"/>
                  </a:cubicBezTo>
                  <a:lnTo>
                    <a:pt x="2483" y="2582"/>
                  </a:lnTo>
                  <a:cubicBezTo>
                    <a:pt x="2549" y="2516"/>
                    <a:pt x="2603" y="2451"/>
                    <a:pt x="2647" y="2374"/>
                  </a:cubicBezTo>
                  <a:cubicBezTo>
                    <a:pt x="2746" y="2221"/>
                    <a:pt x="2800" y="2057"/>
                    <a:pt x="2822" y="1882"/>
                  </a:cubicBezTo>
                  <a:cubicBezTo>
                    <a:pt x="2844" y="1696"/>
                    <a:pt x="2822" y="1499"/>
                    <a:pt x="2767" y="1313"/>
                  </a:cubicBezTo>
                  <a:cubicBezTo>
                    <a:pt x="2658" y="974"/>
                    <a:pt x="2461" y="668"/>
                    <a:pt x="2199" y="438"/>
                  </a:cubicBezTo>
                  <a:cubicBezTo>
                    <a:pt x="2078" y="285"/>
                    <a:pt x="1925" y="165"/>
                    <a:pt x="1772" y="67"/>
                  </a:cubicBezTo>
                  <a:cubicBezTo>
                    <a:pt x="1728" y="34"/>
                    <a:pt x="1674" y="23"/>
                    <a:pt x="1630" y="12"/>
                  </a:cubicBezTo>
                  <a:cubicBezTo>
                    <a:pt x="1586" y="12"/>
                    <a:pt x="1575" y="1"/>
                    <a:pt x="1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8517125" y="1257100"/>
              <a:ext cx="28200" cy="35375"/>
            </a:xfrm>
            <a:custGeom>
              <a:avLst/>
              <a:gdLst/>
              <a:ahLst/>
              <a:cxnLst/>
              <a:rect l="l" t="t" r="r" b="b"/>
              <a:pathLst>
                <a:path w="1128" h="1415" extrusionOk="0">
                  <a:moveTo>
                    <a:pt x="28" y="1"/>
                  </a:moveTo>
                  <a:cubicBezTo>
                    <a:pt x="27" y="1"/>
                    <a:pt x="25" y="2"/>
                    <a:pt x="23" y="4"/>
                  </a:cubicBezTo>
                  <a:cubicBezTo>
                    <a:pt x="1" y="15"/>
                    <a:pt x="23" y="48"/>
                    <a:pt x="34" y="81"/>
                  </a:cubicBezTo>
                  <a:cubicBezTo>
                    <a:pt x="45" y="113"/>
                    <a:pt x="56" y="146"/>
                    <a:pt x="56" y="157"/>
                  </a:cubicBezTo>
                  <a:cubicBezTo>
                    <a:pt x="67" y="168"/>
                    <a:pt x="67" y="223"/>
                    <a:pt x="78" y="245"/>
                  </a:cubicBezTo>
                  <a:cubicBezTo>
                    <a:pt x="88" y="277"/>
                    <a:pt x="99" y="332"/>
                    <a:pt x="110" y="387"/>
                  </a:cubicBezTo>
                  <a:cubicBezTo>
                    <a:pt x="110" y="431"/>
                    <a:pt x="132" y="474"/>
                    <a:pt x="132" y="518"/>
                  </a:cubicBezTo>
                  <a:cubicBezTo>
                    <a:pt x="143" y="540"/>
                    <a:pt x="143" y="551"/>
                    <a:pt x="132" y="562"/>
                  </a:cubicBezTo>
                  <a:lnTo>
                    <a:pt x="132" y="573"/>
                  </a:lnTo>
                  <a:lnTo>
                    <a:pt x="132" y="649"/>
                  </a:lnTo>
                  <a:cubicBezTo>
                    <a:pt x="143" y="660"/>
                    <a:pt x="143" y="682"/>
                    <a:pt x="143" y="693"/>
                  </a:cubicBezTo>
                  <a:cubicBezTo>
                    <a:pt x="165" y="715"/>
                    <a:pt x="176" y="737"/>
                    <a:pt x="187" y="759"/>
                  </a:cubicBezTo>
                  <a:cubicBezTo>
                    <a:pt x="198" y="781"/>
                    <a:pt x="220" y="813"/>
                    <a:pt x="231" y="846"/>
                  </a:cubicBezTo>
                  <a:cubicBezTo>
                    <a:pt x="253" y="868"/>
                    <a:pt x="274" y="901"/>
                    <a:pt x="296" y="923"/>
                  </a:cubicBezTo>
                  <a:cubicBezTo>
                    <a:pt x="296" y="923"/>
                    <a:pt x="296" y="945"/>
                    <a:pt x="307" y="945"/>
                  </a:cubicBezTo>
                  <a:cubicBezTo>
                    <a:pt x="307" y="956"/>
                    <a:pt x="318" y="956"/>
                    <a:pt x="329" y="966"/>
                  </a:cubicBezTo>
                  <a:cubicBezTo>
                    <a:pt x="329" y="977"/>
                    <a:pt x="340" y="988"/>
                    <a:pt x="351" y="999"/>
                  </a:cubicBezTo>
                  <a:cubicBezTo>
                    <a:pt x="373" y="1021"/>
                    <a:pt x="406" y="1043"/>
                    <a:pt x="417" y="1065"/>
                  </a:cubicBezTo>
                  <a:cubicBezTo>
                    <a:pt x="438" y="1087"/>
                    <a:pt x="438" y="1098"/>
                    <a:pt x="460" y="1109"/>
                  </a:cubicBezTo>
                  <a:cubicBezTo>
                    <a:pt x="471" y="1120"/>
                    <a:pt x="482" y="1131"/>
                    <a:pt x="504" y="1141"/>
                  </a:cubicBezTo>
                  <a:cubicBezTo>
                    <a:pt x="515" y="1152"/>
                    <a:pt x="537" y="1163"/>
                    <a:pt x="548" y="1163"/>
                  </a:cubicBezTo>
                  <a:cubicBezTo>
                    <a:pt x="559" y="1174"/>
                    <a:pt x="592" y="1185"/>
                    <a:pt x="613" y="1185"/>
                  </a:cubicBezTo>
                  <a:lnTo>
                    <a:pt x="646" y="1207"/>
                  </a:lnTo>
                  <a:lnTo>
                    <a:pt x="668" y="1218"/>
                  </a:lnTo>
                  <a:lnTo>
                    <a:pt x="723" y="1251"/>
                  </a:lnTo>
                  <a:lnTo>
                    <a:pt x="788" y="1284"/>
                  </a:lnTo>
                  <a:cubicBezTo>
                    <a:pt x="788" y="1295"/>
                    <a:pt x="799" y="1306"/>
                    <a:pt x="810" y="1306"/>
                  </a:cubicBezTo>
                  <a:cubicBezTo>
                    <a:pt x="821" y="1306"/>
                    <a:pt x="843" y="1316"/>
                    <a:pt x="854" y="1316"/>
                  </a:cubicBezTo>
                  <a:lnTo>
                    <a:pt x="887" y="1338"/>
                  </a:lnTo>
                  <a:lnTo>
                    <a:pt x="974" y="1371"/>
                  </a:lnTo>
                  <a:cubicBezTo>
                    <a:pt x="1018" y="1393"/>
                    <a:pt x="1051" y="1404"/>
                    <a:pt x="1095" y="1415"/>
                  </a:cubicBezTo>
                  <a:lnTo>
                    <a:pt x="1128" y="1382"/>
                  </a:lnTo>
                  <a:cubicBezTo>
                    <a:pt x="1117" y="1382"/>
                    <a:pt x="1128" y="1371"/>
                    <a:pt x="1128" y="1371"/>
                  </a:cubicBezTo>
                  <a:cubicBezTo>
                    <a:pt x="1128" y="1360"/>
                    <a:pt x="1128" y="1349"/>
                    <a:pt x="1128" y="1349"/>
                  </a:cubicBezTo>
                  <a:cubicBezTo>
                    <a:pt x="1117" y="1338"/>
                    <a:pt x="1117" y="1316"/>
                    <a:pt x="1117" y="1306"/>
                  </a:cubicBezTo>
                  <a:cubicBezTo>
                    <a:pt x="1111" y="1300"/>
                    <a:pt x="1108" y="1300"/>
                    <a:pt x="1106" y="1300"/>
                  </a:cubicBezTo>
                  <a:cubicBezTo>
                    <a:pt x="1103" y="1300"/>
                    <a:pt x="1100" y="1300"/>
                    <a:pt x="1095" y="1295"/>
                  </a:cubicBezTo>
                  <a:cubicBezTo>
                    <a:pt x="1084" y="1298"/>
                    <a:pt x="1074" y="1299"/>
                    <a:pt x="1065" y="1299"/>
                  </a:cubicBezTo>
                  <a:cubicBezTo>
                    <a:pt x="1046" y="1299"/>
                    <a:pt x="1029" y="1295"/>
                    <a:pt x="1007" y="1295"/>
                  </a:cubicBezTo>
                  <a:cubicBezTo>
                    <a:pt x="974" y="1284"/>
                    <a:pt x="942" y="1284"/>
                    <a:pt x="909" y="1273"/>
                  </a:cubicBezTo>
                  <a:cubicBezTo>
                    <a:pt x="887" y="1262"/>
                    <a:pt x="887" y="1262"/>
                    <a:pt x="876" y="1251"/>
                  </a:cubicBezTo>
                  <a:lnTo>
                    <a:pt x="832" y="1240"/>
                  </a:lnTo>
                  <a:cubicBezTo>
                    <a:pt x="810" y="1240"/>
                    <a:pt x="799" y="1229"/>
                    <a:pt x="778" y="1218"/>
                  </a:cubicBezTo>
                  <a:cubicBezTo>
                    <a:pt x="778" y="1218"/>
                    <a:pt x="767" y="1207"/>
                    <a:pt x="767" y="1196"/>
                  </a:cubicBezTo>
                  <a:lnTo>
                    <a:pt x="756" y="1196"/>
                  </a:lnTo>
                  <a:cubicBezTo>
                    <a:pt x="701" y="1174"/>
                    <a:pt x="646" y="1152"/>
                    <a:pt x="603" y="1120"/>
                  </a:cubicBezTo>
                  <a:cubicBezTo>
                    <a:pt x="570" y="1087"/>
                    <a:pt x="548" y="1054"/>
                    <a:pt x="515" y="1032"/>
                  </a:cubicBezTo>
                  <a:cubicBezTo>
                    <a:pt x="504" y="1032"/>
                    <a:pt x="493" y="1032"/>
                    <a:pt x="471" y="1021"/>
                  </a:cubicBezTo>
                  <a:lnTo>
                    <a:pt x="471" y="1010"/>
                  </a:lnTo>
                  <a:lnTo>
                    <a:pt x="460" y="1010"/>
                  </a:lnTo>
                  <a:cubicBezTo>
                    <a:pt x="417" y="977"/>
                    <a:pt x="384" y="934"/>
                    <a:pt x="340" y="890"/>
                  </a:cubicBezTo>
                  <a:cubicBezTo>
                    <a:pt x="340" y="890"/>
                    <a:pt x="340" y="879"/>
                    <a:pt x="340" y="868"/>
                  </a:cubicBezTo>
                  <a:cubicBezTo>
                    <a:pt x="329" y="857"/>
                    <a:pt x="318" y="835"/>
                    <a:pt x="307" y="824"/>
                  </a:cubicBezTo>
                  <a:cubicBezTo>
                    <a:pt x="296" y="813"/>
                    <a:pt x="263" y="791"/>
                    <a:pt x="253" y="770"/>
                  </a:cubicBezTo>
                  <a:cubicBezTo>
                    <a:pt x="231" y="726"/>
                    <a:pt x="209" y="682"/>
                    <a:pt x="198" y="638"/>
                  </a:cubicBezTo>
                  <a:cubicBezTo>
                    <a:pt x="176" y="595"/>
                    <a:pt x="176" y="551"/>
                    <a:pt x="165" y="496"/>
                  </a:cubicBezTo>
                  <a:cubicBezTo>
                    <a:pt x="154" y="463"/>
                    <a:pt x="143" y="431"/>
                    <a:pt x="143" y="387"/>
                  </a:cubicBezTo>
                  <a:cubicBezTo>
                    <a:pt x="143" y="376"/>
                    <a:pt x="132" y="365"/>
                    <a:pt x="132" y="354"/>
                  </a:cubicBezTo>
                  <a:cubicBezTo>
                    <a:pt x="132" y="343"/>
                    <a:pt x="132" y="332"/>
                    <a:pt x="132" y="321"/>
                  </a:cubicBezTo>
                  <a:cubicBezTo>
                    <a:pt x="132" y="310"/>
                    <a:pt x="121" y="299"/>
                    <a:pt x="121" y="277"/>
                  </a:cubicBezTo>
                  <a:cubicBezTo>
                    <a:pt x="110" y="266"/>
                    <a:pt x="121" y="234"/>
                    <a:pt x="110" y="201"/>
                  </a:cubicBezTo>
                  <a:cubicBezTo>
                    <a:pt x="88" y="179"/>
                    <a:pt x="88" y="179"/>
                    <a:pt x="88" y="168"/>
                  </a:cubicBezTo>
                  <a:cubicBezTo>
                    <a:pt x="78" y="113"/>
                    <a:pt x="67" y="70"/>
                    <a:pt x="56" y="26"/>
                  </a:cubicBezTo>
                  <a:cubicBezTo>
                    <a:pt x="38" y="17"/>
                    <a:pt x="35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8525075" y="1225625"/>
              <a:ext cx="34475" cy="44175"/>
            </a:xfrm>
            <a:custGeom>
              <a:avLst/>
              <a:gdLst/>
              <a:ahLst/>
              <a:cxnLst/>
              <a:rect l="l" t="t" r="r" b="b"/>
              <a:pathLst>
                <a:path w="1379" h="1767" extrusionOk="0">
                  <a:moveTo>
                    <a:pt x="70" y="1"/>
                  </a:moveTo>
                  <a:cubicBezTo>
                    <a:pt x="57" y="1"/>
                    <a:pt x="45" y="2"/>
                    <a:pt x="33" y="5"/>
                  </a:cubicBezTo>
                  <a:cubicBezTo>
                    <a:pt x="11" y="16"/>
                    <a:pt x="11" y="27"/>
                    <a:pt x="0" y="38"/>
                  </a:cubicBezTo>
                  <a:cubicBezTo>
                    <a:pt x="11" y="38"/>
                    <a:pt x="0" y="49"/>
                    <a:pt x="11" y="60"/>
                  </a:cubicBezTo>
                  <a:cubicBezTo>
                    <a:pt x="11" y="60"/>
                    <a:pt x="11" y="71"/>
                    <a:pt x="11" y="71"/>
                  </a:cubicBezTo>
                  <a:cubicBezTo>
                    <a:pt x="22" y="82"/>
                    <a:pt x="33" y="93"/>
                    <a:pt x="44" y="115"/>
                  </a:cubicBezTo>
                  <a:lnTo>
                    <a:pt x="66" y="115"/>
                  </a:lnTo>
                  <a:cubicBezTo>
                    <a:pt x="82" y="109"/>
                    <a:pt x="99" y="106"/>
                    <a:pt x="114" y="106"/>
                  </a:cubicBezTo>
                  <a:cubicBezTo>
                    <a:pt x="129" y="106"/>
                    <a:pt x="142" y="109"/>
                    <a:pt x="153" y="115"/>
                  </a:cubicBezTo>
                  <a:cubicBezTo>
                    <a:pt x="197" y="115"/>
                    <a:pt x="230" y="125"/>
                    <a:pt x="274" y="136"/>
                  </a:cubicBezTo>
                  <a:cubicBezTo>
                    <a:pt x="285" y="147"/>
                    <a:pt x="295" y="158"/>
                    <a:pt x="306" y="158"/>
                  </a:cubicBezTo>
                  <a:lnTo>
                    <a:pt x="317" y="169"/>
                  </a:lnTo>
                  <a:lnTo>
                    <a:pt x="350" y="180"/>
                  </a:lnTo>
                  <a:cubicBezTo>
                    <a:pt x="383" y="191"/>
                    <a:pt x="416" y="213"/>
                    <a:pt x="438" y="235"/>
                  </a:cubicBezTo>
                  <a:cubicBezTo>
                    <a:pt x="438" y="246"/>
                    <a:pt x="449" y="246"/>
                    <a:pt x="449" y="257"/>
                  </a:cubicBezTo>
                  <a:lnTo>
                    <a:pt x="460" y="257"/>
                  </a:lnTo>
                  <a:lnTo>
                    <a:pt x="460" y="268"/>
                  </a:lnTo>
                  <a:cubicBezTo>
                    <a:pt x="514" y="311"/>
                    <a:pt x="558" y="366"/>
                    <a:pt x="591" y="421"/>
                  </a:cubicBezTo>
                  <a:cubicBezTo>
                    <a:pt x="602" y="465"/>
                    <a:pt x="602" y="508"/>
                    <a:pt x="624" y="563"/>
                  </a:cubicBezTo>
                  <a:cubicBezTo>
                    <a:pt x="635" y="574"/>
                    <a:pt x="645" y="585"/>
                    <a:pt x="656" y="607"/>
                  </a:cubicBezTo>
                  <a:lnTo>
                    <a:pt x="656" y="618"/>
                  </a:lnTo>
                  <a:lnTo>
                    <a:pt x="656" y="629"/>
                  </a:lnTo>
                  <a:cubicBezTo>
                    <a:pt x="678" y="650"/>
                    <a:pt x="678" y="705"/>
                    <a:pt x="700" y="738"/>
                  </a:cubicBezTo>
                  <a:cubicBezTo>
                    <a:pt x="722" y="782"/>
                    <a:pt x="733" y="793"/>
                    <a:pt x="744" y="825"/>
                  </a:cubicBezTo>
                  <a:cubicBezTo>
                    <a:pt x="766" y="847"/>
                    <a:pt x="744" y="836"/>
                    <a:pt x="755" y="847"/>
                  </a:cubicBezTo>
                  <a:cubicBezTo>
                    <a:pt x="777" y="869"/>
                    <a:pt x="788" y="891"/>
                    <a:pt x="810" y="913"/>
                  </a:cubicBezTo>
                  <a:cubicBezTo>
                    <a:pt x="831" y="924"/>
                    <a:pt x="853" y="946"/>
                    <a:pt x="875" y="957"/>
                  </a:cubicBezTo>
                  <a:cubicBezTo>
                    <a:pt x="930" y="1000"/>
                    <a:pt x="974" y="1033"/>
                    <a:pt x="1017" y="1077"/>
                  </a:cubicBezTo>
                  <a:cubicBezTo>
                    <a:pt x="1050" y="1110"/>
                    <a:pt x="1083" y="1154"/>
                    <a:pt x="1116" y="1197"/>
                  </a:cubicBezTo>
                  <a:cubicBezTo>
                    <a:pt x="1149" y="1230"/>
                    <a:pt x="1170" y="1274"/>
                    <a:pt x="1192" y="1307"/>
                  </a:cubicBezTo>
                  <a:cubicBezTo>
                    <a:pt x="1192" y="1329"/>
                    <a:pt x="1203" y="1340"/>
                    <a:pt x="1214" y="1350"/>
                  </a:cubicBezTo>
                  <a:cubicBezTo>
                    <a:pt x="1214" y="1361"/>
                    <a:pt x="1225" y="1372"/>
                    <a:pt x="1225" y="1383"/>
                  </a:cubicBezTo>
                  <a:cubicBezTo>
                    <a:pt x="1236" y="1394"/>
                    <a:pt x="1247" y="1416"/>
                    <a:pt x="1258" y="1427"/>
                  </a:cubicBezTo>
                  <a:cubicBezTo>
                    <a:pt x="1269" y="1449"/>
                    <a:pt x="1280" y="1482"/>
                    <a:pt x="1291" y="1515"/>
                  </a:cubicBezTo>
                  <a:cubicBezTo>
                    <a:pt x="1291" y="1525"/>
                    <a:pt x="1302" y="1547"/>
                    <a:pt x="1313" y="1558"/>
                  </a:cubicBezTo>
                  <a:cubicBezTo>
                    <a:pt x="1324" y="1613"/>
                    <a:pt x="1335" y="1668"/>
                    <a:pt x="1335" y="1722"/>
                  </a:cubicBezTo>
                  <a:cubicBezTo>
                    <a:pt x="1345" y="1733"/>
                    <a:pt x="1345" y="1766"/>
                    <a:pt x="1367" y="1766"/>
                  </a:cubicBezTo>
                  <a:cubicBezTo>
                    <a:pt x="1378" y="1755"/>
                    <a:pt x="1367" y="1700"/>
                    <a:pt x="1367" y="1668"/>
                  </a:cubicBezTo>
                  <a:cubicBezTo>
                    <a:pt x="1356" y="1635"/>
                    <a:pt x="1345" y="1602"/>
                    <a:pt x="1335" y="1569"/>
                  </a:cubicBezTo>
                  <a:cubicBezTo>
                    <a:pt x="1335" y="1525"/>
                    <a:pt x="1324" y="1493"/>
                    <a:pt x="1313" y="1460"/>
                  </a:cubicBezTo>
                  <a:cubicBezTo>
                    <a:pt x="1280" y="1405"/>
                    <a:pt x="1258" y="1361"/>
                    <a:pt x="1236" y="1307"/>
                  </a:cubicBezTo>
                  <a:cubicBezTo>
                    <a:pt x="1203" y="1263"/>
                    <a:pt x="1170" y="1208"/>
                    <a:pt x="1138" y="1165"/>
                  </a:cubicBezTo>
                  <a:cubicBezTo>
                    <a:pt x="1127" y="1143"/>
                    <a:pt x="1116" y="1132"/>
                    <a:pt x="1105" y="1121"/>
                  </a:cubicBezTo>
                  <a:cubicBezTo>
                    <a:pt x="1105" y="1121"/>
                    <a:pt x="1105" y="1121"/>
                    <a:pt x="1094" y="1110"/>
                  </a:cubicBezTo>
                  <a:cubicBezTo>
                    <a:pt x="1072" y="1077"/>
                    <a:pt x="1061" y="1055"/>
                    <a:pt x="1050" y="1033"/>
                  </a:cubicBezTo>
                  <a:cubicBezTo>
                    <a:pt x="1039" y="1022"/>
                    <a:pt x="1028" y="1000"/>
                    <a:pt x="1017" y="1000"/>
                  </a:cubicBezTo>
                  <a:cubicBezTo>
                    <a:pt x="1006" y="990"/>
                    <a:pt x="963" y="968"/>
                    <a:pt x="941" y="946"/>
                  </a:cubicBezTo>
                  <a:cubicBezTo>
                    <a:pt x="908" y="924"/>
                    <a:pt x="886" y="902"/>
                    <a:pt x="864" y="869"/>
                  </a:cubicBezTo>
                  <a:cubicBezTo>
                    <a:pt x="831" y="836"/>
                    <a:pt x="810" y="815"/>
                    <a:pt x="788" y="782"/>
                  </a:cubicBezTo>
                  <a:cubicBezTo>
                    <a:pt x="788" y="771"/>
                    <a:pt x="788" y="760"/>
                    <a:pt x="788" y="749"/>
                  </a:cubicBezTo>
                  <a:cubicBezTo>
                    <a:pt x="777" y="749"/>
                    <a:pt x="766" y="738"/>
                    <a:pt x="766" y="727"/>
                  </a:cubicBezTo>
                  <a:cubicBezTo>
                    <a:pt x="766" y="716"/>
                    <a:pt x="755" y="705"/>
                    <a:pt x="755" y="694"/>
                  </a:cubicBezTo>
                  <a:cubicBezTo>
                    <a:pt x="733" y="650"/>
                    <a:pt x="722" y="618"/>
                    <a:pt x="711" y="585"/>
                  </a:cubicBezTo>
                  <a:cubicBezTo>
                    <a:pt x="711" y="563"/>
                    <a:pt x="711" y="541"/>
                    <a:pt x="700" y="519"/>
                  </a:cubicBezTo>
                  <a:cubicBezTo>
                    <a:pt x="689" y="497"/>
                    <a:pt x="689" y="475"/>
                    <a:pt x="678" y="454"/>
                  </a:cubicBezTo>
                  <a:cubicBezTo>
                    <a:pt x="667" y="432"/>
                    <a:pt x="656" y="421"/>
                    <a:pt x="645" y="399"/>
                  </a:cubicBezTo>
                  <a:cubicBezTo>
                    <a:pt x="624" y="377"/>
                    <a:pt x="613" y="355"/>
                    <a:pt x="591" y="333"/>
                  </a:cubicBezTo>
                  <a:lnTo>
                    <a:pt x="536" y="268"/>
                  </a:lnTo>
                  <a:cubicBezTo>
                    <a:pt x="525" y="246"/>
                    <a:pt x="503" y="224"/>
                    <a:pt x="481" y="213"/>
                  </a:cubicBezTo>
                  <a:cubicBezTo>
                    <a:pt x="470" y="191"/>
                    <a:pt x="449" y="180"/>
                    <a:pt x="438" y="169"/>
                  </a:cubicBezTo>
                  <a:lnTo>
                    <a:pt x="416" y="147"/>
                  </a:lnTo>
                  <a:cubicBezTo>
                    <a:pt x="405" y="147"/>
                    <a:pt x="394" y="136"/>
                    <a:pt x="394" y="125"/>
                  </a:cubicBezTo>
                  <a:cubicBezTo>
                    <a:pt x="383" y="125"/>
                    <a:pt x="350" y="115"/>
                    <a:pt x="339" y="104"/>
                  </a:cubicBezTo>
                  <a:lnTo>
                    <a:pt x="295" y="71"/>
                  </a:lnTo>
                  <a:cubicBezTo>
                    <a:pt x="263" y="60"/>
                    <a:pt x="219" y="38"/>
                    <a:pt x="175" y="27"/>
                  </a:cubicBezTo>
                  <a:cubicBezTo>
                    <a:pt x="143" y="11"/>
                    <a:pt x="10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1" name="Google Shape;2691;p18"/>
          <p:cNvGrpSpPr/>
          <p:nvPr/>
        </p:nvGrpSpPr>
        <p:grpSpPr>
          <a:xfrm rot="10800000">
            <a:off x="5017775" y="4710663"/>
            <a:ext cx="157250" cy="160550"/>
            <a:chOff x="7568050" y="747400"/>
            <a:chExt cx="157250" cy="160550"/>
          </a:xfrm>
        </p:grpSpPr>
        <p:sp>
          <p:nvSpPr>
            <p:cNvPr id="2692" name="Google Shape;2692;p18"/>
            <p:cNvSpPr/>
            <p:nvPr/>
          </p:nvSpPr>
          <p:spPr>
            <a:xfrm>
              <a:off x="7574050" y="844575"/>
              <a:ext cx="850" cy="575"/>
            </a:xfrm>
            <a:custGeom>
              <a:avLst/>
              <a:gdLst/>
              <a:ahLst/>
              <a:cxnLst/>
              <a:rect l="l" t="t" r="r" b="b"/>
              <a:pathLst>
                <a:path w="34" h="23" extrusionOk="0">
                  <a:moveTo>
                    <a:pt x="1" y="1"/>
                  </a:moveTo>
                  <a:cubicBezTo>
                    <a:pt x="1" y="12"/>
                    <a:pt x="1" y="12"/>
                    <a:pt x="1" y="22"/>
                  </a:cubicBezTo>
                  <a:cubicBezTo>
                    <a:pt x="1" y="22"/>
                    <a:pt x="1" y="12"/>
                    <a:pt x="12" y="12"/>
                  </a:cubicBezTo>
                  <a:cubicBezTo>
                    <a:pt x="23" y="12"/>
                    <a:pt x="23" y="12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7568050" y="747400"/>
              <a:ext cx="157250" cy="160550"/>
            </a:xfrm>
            <a:custGeom>
              <a:avLst/>
              <a:gdLst/>
              <a:ahLst/>
              <a:cxnLst/>
              <a:rect l="l" t="t" r="r" b="b"/>
              <a:pathLst>
                <a:path w="6290" h="6422" extrusionOk="0">
                  <a:moveTo>
                    <a:pt x="3511" y="475"/>
                  </a:moveTo>
                  <a:cubicBezTo>
                    <a:pt x="3588" y="475"/>
                    <a:pt x="3708" y="486"/>
                    <a:pt x="3828" y="497"/>
                  </a:cubicBezTo>
                  <a:cubicBezTo>
                    <a:pt x="3938" y="519"/>
                    <a:pt x="4058" y="541"/>
                    <a:pt x="4146" y="541"/>
                  </a:cubicBezTo>
                  <a:cubicBezTo>
                    <a:pt x="4200" y="563"/>
                    <a:pt x="4266" y="574"/>
                    <a:pt x="4321" y="595"/>
                  </a:cubicBezTo>
                  <a:lnTo>
                    <a:pt x="4353" y="606"/>
                  </a:lnTo>
                  <a:cubicBezTo>
                    <a:pt x="4386" y="628"/>
                    <a:pt x="4430" y="639"/>
                    <a:pt x="4485" y="661"/>
                  </a:cubicBezTo>
                  <a:cubicBezTo>
                    <a:pt x="4988" y="902"/>
                    <a:pt x="5403" y="1295"/>
                    <a:pt x="5666" y="1799"/>
                  </a:cubicBezTo>
                  <a:lnTo>
                    <a:pt x="5721" y="1886"/>
                  </a:lnTo>
                  <a:cubicBezTo>
                    <a:pt x="5732" y="1886"/>
                    <a:pt x="5742" y="1886"/>
                    <a:pt x="5742" y="1864"/>
                  </a:cubicBezTo>
                  <a:lnTo>
                    <a:pt x="5830" y="1919"/>
                  </a:lnTo>
                  <a:cubicBezTo>
                    <a:pt x="5841" y="2006"/>
                    <a:pt x="5830" y="2105"/>
                    <a:pt x="5808" y="2192"/>
                  </a:cubicBezTo>
                  <a:cubicBezTo>
                    <a:pt x="5808" y="2269"/>
                    <a:pt x="5808" y="2345"/>
                    <a:pt x="5797" y="2411"/>
                  </a:cubicBezTo>
                  <a:cubicBezTo>
                    <a:pt x="5797" y="2444"/>
                    <a:pt x="5786" y="2466"/>
                    <a:pt x="5786" y="2488"/>
                  </a:cubicBezTo>
                  <a:cubicBezTo>
                    <a:pt x="5775" y="2520"/>
                    <a:pt x="5786" y="2564"/>
                    <a:pt x="5786" y="2597"/>
                  </a:cubicBezTo>
                  <a:cubicBezTo>
                    <a:pt x="5786" y="2630"/>
                    <a:pt x="5764" y="2641"/>
                    <a:pt x="5764" y="2663"/>
                  </a:cubicBezTo>
                  <a:cubicBezTo>
                    <a:pt x="5753" y="2706"/>
                    <a:pt x="5753" y="2761"/>
                    <a:pt x="5742" y="2816"/>
                  </a:cubicBezTo>
                  <a:cubicBezTo>
                    <a:pt x="5732" y="2870"/>
                    <a:pt x="5721" y="2914"/>
                    <a:pt x="5710" y="2947"/>
                  </a:cubicBezTo>
                  <a:lnTo>
                    <a:pt x="5688" y="3002"/>
                  </a:lnTo>
                  <a:cubicBezTo>
                    <a:pt x="5688" y="3133"/>
                    <a:pt x="5677" y="3264"/>
                    <a:pt x="5666" y="3395"/>
                  </a:cubicBezTo>
                  <a:cubicBezTo>
                    <a:pt x="5655" y="3483"/>
                    <a:pt x="5644" y="3549"/>
                    <a:pt x="5622" y="3614"/>
                  </a:cubicBezTo>
                  <a:cubicBezTo>
                    <a:pt x="5611" y="3647"/>
                    <a:pt x="5600" y="3680"/>
                    <a:pt x="5589" y="3713"/>
                  </a:cubicBezTo>
                  <a:cubicBezTo>
                    <a:pt x="5567" y="3756"/>
                    <a:pt x="5546" y="3800"/>
                    <a:pt x="5524" y="3855"/>
                  </a:cubicBezTo>
                  <a:cubicBezTo>
                    <a:pt x="5480" y="3942"/>
                    <a:pt x="5382" y="4106"/>
                    <a:pt x="5327" y="4194"/>
                  </a:cubicBezTo>
                  <a:cubicBezTo>
                    <a:pt x="5250" y="4358"/>
                    <a:pt x="5207" y="4434"/>
                    <a:pt x="5108" y="4588"/>
                  </a:cubicBezTo>
                  <a:cubicBezTo>
                    <a:pt x="4889" y="4927"/>
                    <a:pt x="4616" y="5222"/>
                    <a:pt x="4288" y="5463"/>
                  </a:cubicBezTo>
                  <a:cubicBezTo>
                    <a:pt x="4200" y="5517"/>
                    <a:pt x="4113" y="5572"/>
                    <a:pt x="4014" y="5616"/>
                  </a:cubicBezTo>
                  <a:cubicBezTo>
                    <a:pt x="3861" y="5692"/>
                    <a:pt x="3719" y="5725"/>
                    <a:pt x="3577" y="5802"/>
                  </a:cubicBezTo>
                  <a:cubicBezTo>
                    <a:pt x="3457" y="5867"/>
                    <a:pt x="3314" y="5911"/>
                    <a:pt x="3172" y="5922"/>
                  </a:cubicBezTo>
                  <a:cubicBezTo>
                    <a:pt x="3085" y="5933"/>
                    <a:pt x="2997" y="5938"/>
                    <a:pt x="2910" y="5938"/>
                  </a:cubicBezTo>
                  <a:cubicBezTo>
                    <a:pt x="2736" y="5938"/>
                    <a:pt x="2563" y="5918"/>
                    <a:pt x="2396" y="5889"/>
                  </a:cubicBezTo>
                  <a:cubicBezTo>
                    <a:pt x="1991" y="5802"/>
                    <a:pt x="1619" y="5605"/>
                    <a:pt x="1324" y="5320"/>
                  </a:cubicBezTo>
                  <a:cubicBezTo>
                    <a:pt x="1280" y="5288"/>
                    <a:pt x="1225" y="5233"/>
                    <a:pt x="1193" y="5189"/>
                  </a:cubicBezTo>
                  <a:lnTo>
                    <a:pt x="1127" y="5123"/>
                  </a:lnTo>
                  <a:lnTo>
                    <a:pt x="1072" y="5058"/>
                  </a:lnTo>
                  <a:cubicBezTo>
                    <a:pt x="985" y="4981"/>
                    <a:pt x="930" y="4872"/>
                    <a:pt x="908" y="4752"/>
                  </a:cubicBezTo>
                  <a:cubicBezTo>
                    <a:pt x="886" y="4631"/>
                    <a:pt x="864" y="4478"/>
                    <a:pt x="832" y="4314"/>
                  </a:cubicBezTo>
                  <a:lnTo>
                    <a:pt x="832" y="4347"/>
                  </a:lnTo>
                  <a:cubicBezTo>
                    <a:pt x="821" y="4369"/>
                    <a:pt x="810" y="4402"/>
                    <a:pt x="799" y="4434"/>
                  </a:cubicBezTo>
                  <a:cubicBezTo>
                    <a:pt x="799" y="4511"/>
                    <a:pt x="799" y="4599"/>
                    <a:pt x="799" y="4686"/>
                  </a:cubicBezTo>
                  <a:cubicBezTo>
                    <a:pt x="799" y="4752"/>
                    <a:pt x="821" y="4828"/>
                    <a:pt x="853" y="4883"/>
                  </a:cubicBezTo>
                  <a:lnTo>
                    <a:pt x="853" y="4948"/>
                  </a:lnTo>
                  <a:cubicBezTo>
                    <a:pt x="821" y="4959"/>
                    <a:pt x="810" y="4981"/>
                    <a:pt x="799" y="5014"/>
                  </a:cubicBezTo>
                  <a:cubicBezTo>
                    <a:pt x="777" y="5025"/>
                    <a:pt x="766" y="5036"/>
                    <a:pt x="755" y="5047"/>
                  </a:cubicBezTo>
                  <a:cubicBezTo>
                    <a:pt x="755" y="5069"/>
                    <a:pt x="722" y="5058"/>
                    <a:pt x="733" y="5091"/>
                  </a:cubicBezTo>
                  <a:cubicBezTo>
                    <a:pt x="689" y="5069"/>
                    <a:pt x="668" y="5058"/>
                    <a:pt x="635" y="5047"/>
                  </a:cubicBezTo>
                  <a:cubicBezTo>
                    <a:pt x="602" y="4938"/>
                    <a:pt x="591" y="4817"/>
                    <a:pt x="602" y="4708"/>
                  </a:cubicBezTo>
                  <a:cubicBezTo>
                    <a:pt x="613" y="4609"/>
                    <a:pt x="613" y="4522"/>
                    <a:pt x="635" y="4434"/>
                  </a:cubicBezTo>
                  <a:lnTo>
                    <a:pt x="657" y="4347"/>
                  </a:lnTo>
                  <a:cubicBezTo>
                    <a:pt x="668" y="4303"/>
                    <a:pt x="668" y="4259"/>
                    <a:pt x="689" y="4216"/>
                  </a:cubicBezTo>
                  <a:cubicBezTo>
                    <a:pt x="689" y="4194"/>
                    <a:pt x="711" y="4172"/>
                    <a:pt x="722" y="4139"/>
                  </a:cubicBezTo>
                  <a:lnTo>
                    <a:pt x="744" y="4095"/>
                  </a:lnTo>
                  <a:cubicBezTo>
                    <a:pt x="711" y="4041"/>
                    <a:pt x="678" y="3986"/>
                    <a:pt x="635" y="3942"/>
                  </a:cubicBezTo>
                  <a:cubicBezTo>
                    <a:pt x="591" y="3888"/>
                    <a:pt x="536" y="3833"/>
                    <a:pt x="471" y="3800"/>
                  </a:cubicBezTo>
                  <a:cubicBezTo>
                    <a:pt x="536" y="3767"/>
                    <a:pt x="591" y="3691"/>
                    <a:pt x="602" y="3614"/>
                  </a:cubicBezTo>
                  <a:cubicBezTo>
                    <a:pt x="624" y="3516"/>
                    <a:pt x="646" y="3472"/>
                    <a:pt x="678" y="3384"/>
                  </a:cubicBezTo>
                  <a:cubicBezTo>
                    <a:pt x="700" y="3297"/>
                    <a:pt x="711" y="3188"/>
                    <a:pt x="733" y="3122"/>
                  </a:cubicBezTo>
                  <a:cubicBezTo>
                    <a:pt x="766" y="2980"/>
                    <a:pt x="821" y="2838"/>
                    <a:pt x="875" y="2695"/>
                  </a:cubicBezTo>
                  <a:cubicBezTo>
                    <a:pt x="1028" y="2302"/>
                    <a:pt x="1247" y="1941"/>
                    <a:pt x="1521" y="1624"/>
                  </a:cubicBezTo>
                  <a:cubicBezTo>
                    <a:pt x="1608" y="1514"/>
                    <a:pt x="1696" y="1416"/>
                    <a:pt x="1805" y="1328"/>
                  </a:cubicBezTo>
                  <a:lnTo>
                    <a:pt x="1827" y="1306"/>
                  </a:lnTo>
                  <a:lnTo>
                    <a:pt x="1827" y="1295"/>
                  </a:lnTo>
                  <a:cubicBezTo>
                    <a:pt x="1958" y="1175"/>
                    <a:pt x="2111" y="1055"/>
                    <a:pt x="2264" y="945"/>
                  </a:cubicBezTo>
                  <a:lnTo>
                    <a:pt x="2450" y="836"/>
                  </a:lnTo>
                  <a:cubicBezTo>
                    <a:pt x="2494" y="803"/>
                    <a:pt x="2538" y="781"/>
                    <a:pt x="2592" y="760"/>
                  </a:cubicBezTo>
                  <a:cubicBezTo>
                    <a:pt x="2625" y="738"/>
                    <a:pt x="2833" y="639"/>
                    <a:pt x="2866" y="617"/>
                  </a:cubicBezTo>
                  <a:cubicBezTo>
                    <a:pt x="2986" y="574"/>
                    <a:pt x="3117" y="530"/>
                    <a:pt x="3249" y="497"/>
                  </a:cubicBezTo>
                  <a:cubicBezTo>
                    <a:pt x="3336" y="486"/>
                    <a:pt x="3424" y="475"/>
                    <a:pt x="3511" y="475"/>
                  </a:cubicBezTo>
                  <a:close/>
                  <a:moveTo>
                    <a:pt x="3596" y="1"/>
                  </a:moveTo>
                  <a:cubicBezTo>
                    <a:pt x="3476" y="1"/>
                    <a:pt x="3356" y="9"/>
                    <a:pt x="3238" y="27"/>
                  </a:cubicBezTo>
                  <a:cubicBezTo>
                    <a:pt x="2811" y="92"/>
                    <a:pt x="2407" y="256"/>
                    <a:pt x="2057" y="497"/>
                  </a:cubicBezTo>
                  <a:cubicBezTo>
                    <a:pt x="1411" y="924"/>
                    <a:pt x="897" y="1514"/>
                    <a:pt x="558" y="2203"/>
                  </a:cubicBezTo>
                  <a:cubicBezTo>
                    <a:pt x="328" y="2564"/>
                    <a:pt x="164" y="2958"/>
                    <a:pt x="44" y="3363"/>
                  </a:cubicBezTo>
                  <a:cubicBezTo>
                    <a:pt x="11" y="3461"/>
                    <a:pt x="0" y="3570"/>
                    <a:pt x="22" y="3669"/>
                  </a:cubicBezTo>
                  <a:cubicBezTo>
                    <a:pt x="33" y="3767"/>
                    <a:pt x="22" y="3800"/>
                    <a:pt x="44" y="3833"/>
                  </a:cubicBezTo>
                  <a:cubicBezTo>
                    <a:pt x="63" y="3871"/>
                    <a:pt x="107" y="3901"/>
                    <a:pt x="147" y="3901"/>
                  </a:cubicBezTo>
                  <a:cubicBezTo>
                    <a:pt x="153" y="3901"/>
                    <a:pt x="159" y="3900"/>
                    <a:pt x="164" y="3899"/>
                  </a:cubicBezTo>
                  <a:cubicBezTo>
                    <a:pt x="181" y="3904"/>
                    <a:pt x="194" y="3907"/>
                    <a:pt x="208" y="3907"/>
                  </a:cubicBezTo>
                  <a:cubicBezTo>
                    <a:pt x="222" y="3907"/>
                    <a:pt x="235" y="3904"/>
                    <a:pt x="252" y="3899"/>
                  </a:cubicBezTo>
                  <a:lnTo>
                    <a:pt x="274" y="3899"/>
                  </a:lnTo>
                  <a:cubicBezTo>
                    <a:pt x="274" y="3899"/>
                    <a:pt x="263" y="3909"/>
                    <a:pt x="263" y="3920"/>
                  </a:cubicBezTo>
                  <a:cubicBezTo>
                    <a:pt x="252" y="3920"/>
                    <a:pt x="263" y="3920"/>
                    <a:pt x="252" y="3931"/>
                  </a:cubicBezTo>
                  <a:cubicBezTo>
                    <a:pt x="219" y="3986"/>
                    <a:pt x="197" y="4041"/>
                    <a:pt x="197" y="4106"/>
                  </a:cubicBezTo>
                  <a:cubicBezTo>
                    <a:pt x="186" y="4172"/>
                    <a:pt x="186" y="4249"/>
                    <a:pt x="208" y="4314"/>
                  </a:cubicBezTo>
                  <a:cubicBezTo>
                    <a:pt x="274" y="4489"/>
                    <a:pt x="328" y="4675"/>
                    <a:pt x="372" y="4861"/>
                  </a:cubicBezTo>
                  <a:cubicBezTo>
                    <a:pt x="405" y="4981"/>
                    <a:pt x="449" y="5102"/>
                    <a:pt x="514" y="5211"/>
                  </a:cubicBezTo>
                  <a:cubicBezTo>
                    <a:pt x="536" y="5277"/>
                    <a:pt x="580" y="5331"/>
                    <a:pt x="613" y="5386"/>
                  </a:cubicBezTo>
                  <a:cubicBezTo>
                    <a:pt x="657" y="5441"/>
                    <a:pt x="700" y="5484"/>
                    <a:pt x="755" y="5528"/>
                  </a:cubicBezTo>
                  <a:cubicBezTo>
                    <a:pt x="886" y="5648"/>
                    <a:pt x="1050" y="5725"/>
                    <a:pt x="1193" y="5834"/>
                  </a:cubicBezTo>
                  <a:cubicBezTo>
                    <a:pt x="1346" y="5944"/>
                    <a:pt x="1510" y="6042"/>
                    <a:pt x="1674" y="6141"/>
                  </a:cubicBezTo>
                  <a:cubicBezTo>
                    <a:pt x="1947" y="6283"/>
                    <a:pt x="2242" y="6370"/>
                    <a:pt x="2549" y="6403"/>
                  </a:cubicBezTo>
                  <a:cubicBezTo>
                    <a:pt x="2657" y="6415"/>
                    <a:pt x="2766" y="6422"/>
                    <a:pt x="2874" y="6422"/>
                  </a:cubicBezTo>
                  <a:cubicBezTo>
                    <a:pt x="3442" y="6422"/>
                    <a:pt x="3998" y="6254"/>
                    <a:pt x="4485" y="5933"/>
                  </a:cubicBezTo>
                  <a:cubicBezTo>
                    <a:pt x="4835" y="5703"/>
                    <a:pt x="5130" y="5408"/>
                    <a:pt x="5382" y="5058"/>
                  </a:cubicBezTo>
                  <a:cubicBezTo>
                    <a:pt x="5546" y="4839"/>
                    <a:pt x="5699" y="4599"/>
                    <a:pt x="5830" y="4347"/>
                  </a:cubicBezTo>
                  <a:cubicBezTo>
                    <a:pt x="5885" y="4216"/>
                    <a:pt x="5950" y="4095"/>
                    <a:pt x="6005" y="3964"/>
                  </a:cubicBezTo>
                  <a:cubicBezTo>
                    <a:pt x="6060" y="3833"/>
                    <a:pt x="6103" y="3680"/>
                    <a:pt x="6136" y="3527"/>
                  </a:cubicBezTo>
                  <a:cubicBezTo>
                    <a:pt x="6169" y="3253"/>
                    <a:pt x="6180" y="2980"/>
                    <a:pt x="6169" y="2695"/>
                  </a:cubicBezTo>
                  <a:cubicBezTo>
                    <a:pt x="6169" y="2575"/>
                    <a:pt x="6180" y="2455"/>
                    <a:pt x="6202" y="2345"/>
                  </a:cubicBezTo>
                  <a:cubicBezTo>
                    <a:pt x="6202" y="2313"/>
                    <a:pt x="6213" y="2291"/>
                    <a:pt x="6224" y="2258"/>
                  </a:cubicBezTo>
                  <a:cubicBezTo>
                    <a:pt x="6224" y="2247"/>
                    <a:pt x="6235" y="2225"/>
                    <a:pt x="6235" y="2203"/>
                  </a:cubicBezTo>
                  <a:lnTo>
                    <a:pt x="6267" y="2127"/>
                  </a:lnTo>
                  <a:lnTo>
                    <a:pt x="6289" y="2083"/>
                  </a:lnTo>
                  <a:cubicBezTo>
                    <a:pt x="6289" y="2083"/>
                    <a:pt x="6289" y="2072"/>
                    <a:pt x="6289" y="2061"/>
                  </a:cubicBezTo>
                  <a:lnTo>
                    <a:pt x="6278" y="2050"/>
                  </a:lnTo>
                  <a:lnTo>
                    <a:pt x="6235" y="1963"/>
                  </a:lnTo>
                  <a:lnTo>
                    <a:pt x="6202" y="1875"/>
                  </a:lnTo>
                  <a:lnTo>
                    <a:pt x="6191" y="1842"/>
                  </a:lnTo>
                  <a:lnTo>
                    <a:pt x="6180" y="1820"/>
                  </a:lnTo>
                  <a:cubicBezTo>
                    <a:pt x="6060" y="1558"/>
                    <a:pt x="5907" y="1317"/>
                    <a:pt x="5742" y="1088"/>
                  </a:cubicBezTo>
                  <a:cubicBezTo>
                    <a:pt x="5513" y="814"/>
                    <a:pt x="5250" y="574"/>
                    <a:pt x="4955" y="366"/>
                  </a:cubicBezTo>
                  <a:cubicBezTo>
                    <a:pt x="4944" y="355"/>
                    <a:pt x="4922" y="344"/>
                    <a:pt x="4911" y="333"/>
                  </a:cubicBezTo>
                  <a:lnTo>
                    <a:pt x="4900" y="333"/>
                  </a:lnTo>
                  <a:cubicBezTo>
                    <a:pt x="4736" y="235"/>
                    <a:pt x="4550" y="158"/>
                    <a:pt x="4364" y="114"/>
                  </a:cubicBezTo>
                  <a:cubicBezTo>
                    <a:pt x="4111" y="40"/>
                    <a:pt x="3853" y="1"/>
                    <a:pt x="3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7655275" y="794275"/>
              <a:ext cx="58800" cy="80250"/>
            </a:xfrm>
            <a:custGeom>
              <a:avLst/>
              <a:gdLst/>
              <a:ahLst/>
              <a:cxnLst/>
              <a:rect l="l" t="t" r="r" b="b"/>
              <a:pathLst>
                <a:path w="2352" h="3210" extrusionOk="0">
                  <a:moveTo>
                    <a:pt x="2253" y="0"/>
                  </a:moveTo>
                  <a:cubicBezTo>
                    <a:pt x="2253" y="22"/>
                    <a:pt x="2243" y="22"/>
                    <a:pt x="2232" y="22"/>
                  </a:cubicBezTo>
                  <a:cubicBezTo>
                    <a:pt x="2232" y="22"/>
                    <a:pt x="2232" y="33"/>
                    <a:pt x="2232" y="33"/>
                  </a:cubicBezTo>
                  <a:cubicBezTo>
                    <a:pt x="2221" y="44"/>
                    <a:pt x="2199" y="44"/>
                    <a:pt x="2188" y="44"/>
                  </a:cubicBezTo>
                  <a:cubicBezTo>
                    <a:pt x="2166" y="66"/>
                    <a:pt x="2144" y="88"/>
                    <a:pt x="2111" y="99"/>
                  </a:cubicBezTo>
                  <a:cubicBezTo>
                    <a:pt x="2111" y="120"/>
                    <a:pt x="2111" y="131"/>
                    <a:pt x="2111" y="153"/>
                  </a:cubicBezTo>
                  <a:cubicBezTo>
                    <a:pt x="2133" y="208"/>
                    <a:pt x="2144" y="263"/>
                    <a:pt x="2144" y="328"/>
                  </a:cubicBezTo>
                  <a:cubicBezTo>
                    <a:pt x="2144" y="416"/>
                    <a:pt x="2166" y="492"/>
                    <a:pt x="2155" y="558"/>
                  </a:cubicBezTo>
                  <a:cubicBezTo>
                    <a:pt x="2155" y="580"/>
                    <a:pt x="2144" y="602"/>
                    <a:pt x="2144" y="624"/>
                  </a:cubicBezTo>
                  <a:cubicBezTo>
                    <a:pt x="2144" y="656"/>
                    <a:pt x="2144" y="689"/>
                    <a:pt x="2144" y="722"/>
                  </a:cubicBezTo>
                  <a:cubicBezTo>
                    <a:pt x="2144" y="766"/>
                    <a:pt x="2133" y="809"/>
                    <a:pt x="2122" y="853"/>
                  </a:cubicBezTo>
                  <a:cubicBezTo>
                    <a:pt x="2122" y="875"/>
                    <a:pt x="2111" y="886"/>
                    <a:pt x="2100" y="897"/>
                  </a:cubicBezTo>
                  <a:cubicBezTo>
                    <a:pt x="2100" y="908"/>
                    <a:pt x="2111" y="908"/>
                    <a:pt x="2111" y="919"/>
                  </a:cubicBezTo>
                  <a:cubicBezTo>
                    <a:pt x="2111" y="930"/>
                    <a:pt x="2100" y="930"/>
                    <a:pt x="2100" y="941"/>
                  </a:cubicBezTo>
                  <a:cubicBezTo>
                    <a:pt x="2089" y="1061"/>
                    <a:pt x="2057" y="1192"/>
                    <a:pt x="2013" y="1302"/>
                  </a:cubicBezTo>
                  <a:cubicBezTo>
                    <a:pt x="1980" y="1389"/>
                    <a:pt x="1914" y="1444"/>
                    <a:pt x="1893" y="1531"/>
                  </a:cubicBezTo>
                  <a:cubicBezTo>
                    <a:pt x="1893" y="1564"/>
                    <a:pt x="1893" y="1597"/>
                    <a:pt x="1893" y="1619"/>
                  </a:cubicBezTo>
                  <a:cubicBezTo>
                    <a:pt x="1893" y="1630"/>
                    <a:pt x="1882" y="1641"/>
                    <a:pt x="1882" y="1652"/>
                  </a:cubicBezTo>
                  <a:cubicBezTo>
                    <a:pt x="1882" y="1663"/>
                    <a:pt x="1882" y="1663"/>
                    <a:pt x="1882" y="1663"/>
                  </a:cubicBezTo>
                  <a:cubicBezTo>
                    <a:pt x="1849" y="1728"/>
                    <a:pt x="1816" y="1794"/>
                    <a:pt x="1772" y="1849"/>
                  </a:cubicBezTo>
                  <a:cubicBezTo>
                    <a:pt x="1750" y="1892"/>
                    <a:pt x="1718" y="1936"/>
                    <a:pt x="1685" y="1980"/>
                  </a:cubicBezTo>
                  <a:cubicBezTo>
                    <a:pt x="1674" y="2002"/>
                    <a:pt x="1663" y="2002"/>
                    <a:pt x="1652" y="2013"/>
                  </a:cubicBezTo>
                  <a:cubicBezTo>
                    <a:pt x="1630" y="2024"/>
                    <a:pt x="1586" y="2089"/>
                    <a:pt x="1564" y="2111"/>
                  </a:cubicBezTo>
                  <a:cubicBezTo>
                    <a:pt x="1553" y="2133"/>
                    <a:pt x="1521" y="2209"/>
                    <a:pt x="1488" y="2242"/>
                  </a:cubicBezTo>
                  <a:cubicBezTo>
                    <a:pt x="1422" y="2330"/>
                    <a:pt x="1335" y="2395"/>
                    <a:pt x="1247" y="2450"/>
                  </a:cubicBezTo>
                  <a:cubicBezTo>
                    <a:pt x="1171" y="2505"/>
                    <a:pt x="1083" y="2549"/>
                    <a:pt x="985" y="2581"/>
                  </a:cubicBezTo>
                  <a:cubicBezTo>
                    <a:pt x="919" y="2636"/>
                    <a:pt x="853" y="2669"/>
                    <a:pt x="777" y="2702"/>
                  </a:cubicBezTo>
                  <a:cubicBezTo>
                    <a:pt x="744" y="2713"/>
                    <a:pt x="733" y="2734"/>
                    <a:pt x="700" y="2745"/>
                  </a:cubicBezTo>
                  <a:cubicBezTo>
                    <a:pt x="678" y="2756"/>
                    <a:pt x="657" y="2767"/>
                    <a:pt x="624" y="2778"/>
                  </a:cubicBezTo>
                  <a:cubicBezTo>
                    <a:pt x="602" y="2789"/>
                    <a:pt x="591" y="2811"/>
                    <a:pt x="558" y="2822"/>
                  </a:cubicBezTo>
                  <a:cubicBezTo>
                    <a:pt x="536" y="2844"/>
                    <a:pt x="460" y="2877"/>
                    <a:pt x="405" y="2898"/>
                  </a:cubicBezTo>
                  <a:cubicBezTo>
                    <a:pt x="372" y="2920"/>
                    <a:pt x="350" y="2942"/>
                    <a:pt x="328" y="2964"/>
                  </a:cubicBezTo>
                  <a:cubicBezTo>
                    <a:pt x="241" y="3019"/>
                    <a:pt x="143" y="3063"/>
                    <a:pt x="55" y="3117"/>
                  </a:cubicBezTo>
                  <a:cubicBezTo>
                    <a:pt x="55" y="3150"/>
                    <a:pt x="0" y="3183"/>
                    <a:pt x="22" y="3205"/>
                  </a:cubicBezTo>
                  <a:cubicBezTo>
                    <a:pt x="27" y="3208"/>
                    <a:pt x="34" y="3210"/>
                    <a:pt x="41" y="3210"/>
                  </a:cubicBezTo>
                  <a:cubicBezTo>
                    <a:pt x="79" y="3210"/>
                    <a:pt x="140" y="3165"/>
                    <a:pt x="186" y="3128"/>
                  </a:cubicBezTo>
                  <a:cubicBezTo>
                    <a:pt x="241" y="3084"/>
                    <a:pt x="318" y="3052"/>
                    <a:pt x="328" y="3030"/>
                  </a:cubicBezTo>
                  <a:cubicBezTo>
                    <a:pt x="383" y="3030"/>
                    <a:pt x="449" y="2975"/>
                    <a:pt x="503" y="2942"/>
                  </a:cubicBezTo>
                  <a:cubicBezTo>
                    <a:pt x="602" y="2888"/>
                    <a:pt x="678" y="2844"/>
                    <a:pt x="777" y="2789"/>
                  </a:cubicBezTo>
                  <a:cubicBezTo>
                    <a:pt x="875" y="2745"/>
                    <a:pt x="985" y="2680"/>
                    <a:pt x="1050" y="2647"/>
                  </a:cubicBezTo>
                  <a:cubicBezTo>
                    <a:pt x="1083" y="2636"/>
                    <a:pt x="1116" y="2625"/>
                    <a:pt x="1149" y="2614"/>
                  </a:cubicBezTo>
                  <a:cubicBezTo>
                    <a:pt x="1160" y="2614"/>
                    <a:pt x="1160" y="2603"/>
                    <a:pt x="1171" y="2603"/>
                  </a:cubicBezTo>
                  <a:cubicBezTo>
                    <a:pt x="1225" y="2570"/>
                    <a:pt x="1280" y="2559"/>
                    <a:pt x="1313" y="2549"/>
                  </a:cubicBezTo>
                  <a:cubicBezTo>
                    <a:pt x="1346" y="2538"/>
                    <a:pt x="1378" y="2516"/>
                    <a:pt x="1400" y="2494"/>
                  </a:cubicBezTo>
                  <a:cubicBezTo>
                    <a:pt x="1444" y="2461"/>
                    <a:pt x="1477" y="2417"/>
                    <a:pt x="1510" y="2374"/>
                  </a:cubicBezTo>
                  <a:cubicBezTo>
                    <a:pt x="1553" y="2330"/>
                    <a:pt x="1608" y="2286"/>
                    <a:pt x="1663" y="2231"/>
                  </a:cubicBezTo>
                  <a:cubicBezTo>
                    <a:pt x="1718" y="2177"/>
                    <a:pt x="1761" y="2122"/>
                    <a:pt x="1805" y="2056"/>
                  </a:cubicBezTo>
                  <a:cubicBezTo>
                    <a:pt x="1816" y="2034"/>
                    <a:pt x="1838" y="2034"/>
                    <a:pt x="1849" y="2013"/>
                  </a:cubicBezTo>
                  <a:cubicBezTo>
                    <a:pt x="1860" y="2002"/>
                    <a:pt x="1860" y="1980"/>
                    <a:pt x="1871" y="1969"/>
                  </a:cubicBezTo>
                  <a:cubicBezTo>
                    <a:pt x="1882" y="1947"/>
                    <a:pt x="1903" y="1925"/>
                    <a:pt x="1914" y="1903"/>
                  </a:cubicBezTo>
                  <a:cubicBezTo>
                    <a:pt x="1958" y="1838"/>
                    <a:pt x="1991" y="1761"/>
                    <a:pt x="2024" y="1706"/>
                  </a:cubicBezTo>
                  <a:cubicBezTo>
                    <a:pt x="2057" y="1663"/>
                    <a:pt x="2078" y="1641"/>
                    <a:pt x="2100" y="1597"/>
                  </a:cubicBezTo>
                  <a:cubicBezTo>
                    <a:pt x="2111" y="1564"/>
                    <a:pt x="2122" y="1531"/>
                    <a:pt x="2133" y="1488"/>
                  </a:cubicBezTo>
                  <a:cubicBezTo>
                    <a:pt x="2144" y="1455"/>
                    <a:pt x="2155" y="1411"/>
                    <a:pt x="2166" y="1378"/>
                  </a:cubicBezTo>
                  <a:cubicBezTo>
                    <a:pt x="2166" y="1345"/>
                    <a:pt x="2166" y="1269"/>
                    <a:pt x="2177" y="1236"/>
                  </a:cubicBezTo>
                  <a:cubicBezTo>
                    <a:pt x="2188" y="1192"/>
                    <a:pt x="2188" y="1170"/>
                    <a:pt x="2199" y="1138"/>
                  </a:cubicBezTo>
                  <a:lnTo>
                    <a:pt x="2210" y="1094"/>
                  </a:lnTo>
                  <a:cubicBezTo>
                    <a:pt x="2221" y="1050"/>
                    <a:pt x="2232" y="995"/>
                    <a:pt x="2243" y="952"/>
                  </a:cubicBezTo>
                  <a:cubicBezTo>
                    <a:pt x="2253" y="908"/>
                    <a:pt x="2264" y="842"/>
                    <a:pt x="2275" y="799"/>
                  </a:cubicBezTo>
                  <a:cubicBezTo>
                    <a:pt x="2275" y="777"/>
                    <a:pt x="2286" y="755"/>
                    <a:pt x="2286" y="733"/>
                  </a:cubicBezTo>
                  <a:cubicBezTo>
                    <a:pt x="2286" y="711"/>
                    <a:pt x="2286" y="667"/>
                    <a:pt x="2286" y="634"/>
                  </a:cubicBezTo>
                  <a:cubicBezTo>
                    <a:pt x="2286" y="591"/>
                    <a:pt x="2297" y="580"/>
                    <a:pt x="2297" y="558"/>
                  </a:cubicBezTo>
                  <a:cubicBezTo>
                    <a:pt x="2308" y="481"/>
                    <a:pt x="2308" y="405"/>
                    <a:pt x="2319" y="339"/>
                  </a:cubicBezTo>
                  <a:cubicBezTo>
                    <a:pt x="2341" y="252"/>
                    <a:pt x="2352" y="164"/>
                    <a:pt x="2341" y="77"/>
                  </a:cubicBezTo>
                  <a:lnTo>
                    <a:pt x="22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7582800" y="776800"/>
              <a:ext cx="74400" cy="97600"/>
            </a:xfrm>
            <a:custGeom>
              <a:avLst/>
              <a:gdLst/>
              <a:ahLst/>
              <a:cxnLst/>
              <a:rect l="l" t="t" r="r" b="b"/>
              <a:pathLst>
                <a:path w="2976" h="3904" extrusionOk="0">
                  <a:moveTo>
                    <a:pt x="2939" y="0"/>
                  </a:moveTo>
                  <a:cubicBezTo>
                    <a:pt x="2894" y="0"/>
                    <a:pt x="2806" y="41"/>
                    <a:pt x="2746" y="76"/>
                  </a:cubicBezTo>
                  <a:cubicBezTo>
                    <a:pt x="2681" y="108"/>
                    <a:pt x="2615" y="141"/>
                    <a:pt x="2560" y="185"/>
                  </a:cubicBezTo>
                  <a:cubicBezTo>
                    <a:pt x="2484" y="207"/>
                    <a:pt x="2407" y="251"/>
                    <a:pt x="2352" y="305"/>
                  </a:cubicBezTo>
                  <a:cubicBezTo>
                    <a:pt x="2254" y="393"/>
                    <a:pt x="2167" y="469"/>
                    <a:pt x="2079" y="557"/>
                  </a:cubicBezTo>
                  <a:cubicBezTo>
                    <a:pt x="1992" y="655"/>
                    <a:pt x="1915" y="743"/>
                    <a:pt x="1838" y="852"/>
                  </a:cubicBezTo>
                  <a:cubicBezTo>
                    <a:pt x="1817" y="874"/>
                    <a:pt x="1762" y="929"/>
                    <a:pt x="1751" y="940"/>
                  </a:cubicBezTo>
                  <a:cubicBezTo>
                    <a:pt x="1740" y="951"/>
                    <a:pt x="1751" y="962"/>
                    <a:pt x="1740" y="962"/>
                  </a:cubicBezTo>
                  <a:cubicBezTo>
                    <a:pt x="1696" y="1027"/>
                    <a:pt x="1642" y="1071"/>
                    <a:pt x="1620" y="1104"/>
                  </a:cubicBezTo>
                  <a:cubicBezTo>
                    <a:pt x="1598" y="1137"/>
                    <a:pt x="1576" y="1169"/>
                    <a:pt x="1554" y="1202"/>
                  </a:cubicBezTo>
                  <a:cubicBezTo>
                    <a:pt x="1532" y="1257"/>
                    <a:pt x="1521" y="1333"/>
                    <a:pt x="1499" y="1388"/>
                  </a:cubicBezTo>
                  <a:cubicBezTo>
                    <a:pt x="1467" y="1454"/>
                    <a:pt x="1423" y="1530"/>
                    <a:pt x="1379" y="1596"/>
                  </a:cubicBezTo>
                  <a:cubicBezTo>
                    <a:pt x="1335" y="1662"/>
                    <a:pt x="1292" y="1738"/>
                    <a:pt x="1226" y="1804"/>
                  </a:cubicBezTo>
                  <a:cubicBezTo>
                    <a:pt x="1215" y="1815"/>
                    <a:pt x="1193" y="1826"/>
                    <a:pt x="1182" y="1837"/>
                  </a:cubicBezTo>
                  <a:cubicBezTo>
                    <a:pt x="1171" y="1848"/>
                    <a:pt x="1160" y="1869"/>
                    <a:pt x="1138" y="1880"/>
                  </a:cubicBezTo>
                  <a:cubicBezTo>
                    <a:pt x="1117" y="1902"/>
                    <a:pt x="1095" y="1913"/>
                    <a:pt x="1073" y="1935"/>
                  </a:cubicBezTo>
                  <a:cubicBezTo>
                    <a:pt x="996" y="1990"/>
                    <a:pt x="920" y="2044"/>
                    <a:pt x="865" y="2077"/>
                  </a:cubicBezTo>
                  <a:cubicBezTo>
                    <a:pt x="799" y="2121"/>
                    <a:pt x="767" y="2121"/>
                    <a:pt x="723" y="2143"/>
                  </a:cubicBezTo>
                  <a:cubicBezTo>
                    <a:pt x="690" y="2176"/>
                    <a:pt x="646" y="2208"/>
                    <a:pt x="613" y="2241"/>
                  </a:cubicBezTo>
                  <a:cubicBezTo>
                    <a:pt x="581" y="2274"/>
                    <a:pt x="548" y="2307"/>
                    <a:pt x="515" y="2340"/>
                  </a:cubicBezTo>
                  <a:cubicBezTo>
                    <a:pt x="482" y="2383"/>
                    <a:pt x="449" y="2438"/>
                    <a:pt x="417" y="2493"/>
                  </a:cubicBezTo>
                  <a:cubicBezTo>
                    <a:pt x="384" y="2526"/>
                    <a:pt x="340" y="2580"/>
                    <a:pt x="307" y="2624"/>
                  </a:cubicBezTo>
                  <a:cubicBezTo>
                    <a:pt x="274" y="2668"/>
                    <a:pt x="242" y="2723"/>
                    <a:pt x="209" y="2777"/>
                  </a:cubicBezTo>
                  <a:cubicBezTo>
                    <a:pt x="187" y="2832"/>
                    <a:pt x="165" y="2865"/>
                    <a:pt x="154" y="2919"/>
                  </a:cubicBezTo>
                  <a:lnTo>
                    <a:pt x="132" y="2963"/>
                  </a:lnTo>
                  <a:cubicBezTo>
                    <a:pt x="121" y="2985"/>
                    <a:pt x="110" y="3007"/>
                    <a:pt x="99" y="3029"/>
                  </a:cubicBezTo>
                  <a:cubicBezTo>
                    <a:pt x="88" y="3083"/>
                    <a:pt x="78" y="3116"/>
                    <a:pt x="67" y="3160"/>
                  </a:cubicBezTo>
                  <a:lnTo>
                    <a:pt x="45" y="3258"/>
                  </a:lnTo>
                  <a:cubicBezTo>
                    <a:pt x="23" y="3346"/>
                    <a:pt x="23" y="3433"/>
                    <a:pt x="23" y="3532"/>
                  </a:cubicBezTo>
                  <a:cubicBezTo>
                    <a:pt x="1" y="3641"/>
                    <a:pt x="12" y="3762"/>
                    <a:pt x="45" y="3860"/>
                  </a:cubicBezTo>
                  <a:cubicBezTo>
                    <a:pt x="78" y="3882"/>
                    <a:pt x="99" y="3893"/>
                    <a:pt x="143" y="3904"/>
                  </a:cubicBezTo>
                  <a:cubicBezTo>
                    <a:pt x="132" y="3871"/>
                    <a:pt x="176" y="3893"/>
                    <a:pt x="165" y="3860"/>
                  </a:cubicBezTo>
                  <a:cubicBezTo>
                    <a:pt x="176" y="3849"/>
                    <a:pt x="198" y="3849"/>
                    <a:pt x="209" y="3838"/>
                  </a:cubicBezTo>
                  <a:cubicBezTo>
                    <a:pt x="220" y="3805"/>
                    <a:pt x="242" y="3783"/>
                    <a:pt x="263" y="3762"/>
                  </a:cubicBezTo>
                  <a:cubicBezTo>
                    <a:pt x="253" y="3740"/>
                    <a:pt x="263" y="3729"/>
                    <a:pt x="263" y="3707"/>
                  </a:cubicBezTo>
                  <a:cubicBezTo>
                    <a:pt x="231" y="3652"/>
                    <a:pt x="209" y="3576"/>
                    <a:pt x="220" y="3510"/>
                  </a:cubicBezTo>
                  <a:cubicBezTo>
                    <a:pt x="209" y="3423"/>
                    <a:pt x="209" y="3335"/>
                    <a:pt x="220" y="3248"/>
                  </a:cubicBezTo>
                  <a:cubicBezTo>
                    <a:pt x="220" y="3226"/>
                    <a:pt x="231" y="3193"/>
                    <a:pt x="242" y="3171"/>
                  </a:cubicBezTo>
                  <a:lnTo>
                    <a:pt x="242" y="3138"/>
                  </a:lnTo>
                  <a:cubicBezTo>
                    <a:pt x="242" y="3105"/>
                    <a:pt x="242" y="3083"/>
                    <a:pt x="253" y="3062"/>
                  </a:cubicBezTo>
                  <a:cubicBezTo>
                    <a:pt x="263" y="3007"/>
                    <a:pt x="285" y="2963"/>
                    <a:pt x="307" y="2908"/>
                  </a:cubicBezTo>
                  <a:cubicBezTo>
                    <a:pt x="318" y="2898"/>
                    <a:pt x="340" y="2887"/>
                    <a:pt x="351" y="2876"/>
                  </a:cubicBezTo>
                  <a:cubicBezTo>
                    <a:pt x="340" y="2865"/>
                    <a:pt x="340" y="2865"/>
                    <a:pt x="351" y="2854"/>
                  </a:cubicBezTo>
                  <a:cubicBezTo>
                    <a:pt x="351" y="2843"/>
                    <a:pt x="362" y="2843"/>
                    <a:pt x="362" y="2832"/>
                  </a:cubicBezTo>
                  <a:cubicBezTo>
                    <a:pt x="428" y="2701"/>
                    <a:pt x="515" y="2580"/>
                    <a:pt x="624" y="2471"/>
                  </a:cubicBezTo>
                  <a:cubicBezTo>
                    <a:pt x="701" y="2405"/>
                    <a:pt x="799" y="2383"/>
                    <a:pt x="887" y="2318"/>
                  </a:cubicBezTo>
                  <a:cubicBezTo>
                    <a:pt x="898" y="2285"/>
                    <a:pt x="920" y="2252"/>
                    <a:pt x="942" y="2219"/>
                  </a:cubicBezTo>
                  <a:cubicBezTo>
                    <a:pt x="953" y="2208"/>
                    <a:pt x="963" y="2208"/>
                    <a:pt x="974" y="2198"/>
                  </a:cubicBezTo>
                  <a:cubicBezTo>
                    <a:pt x="985" y="2187"/>
                    <a:pt x="974" y="2187"/>
                    <a:pt x="985" y="2176"/>
                  </a:cubicBezTo>
                  <a:cubicBezTo>
                    <a:pt x="1040" y="2132"/>
                    <a:pt x="1128" y="2088"/>
                    <a:pt x="1204" y="2023"/>
                  </a:cubicBezTo>
                  <a:cubicBezTo>
                    <a:pt x="1270" y="1968"/>
                    <a:pt x="1292" y="1924"/>
                    <a:pt x="1346" y="1880"/>
                  </a:cubicBezTo>
                  <a:cubicBezTo>
                    <a:pt x="1368" y="1858"/>
                    <a:pt x="1379" y="1858"/>
                    <a:pt x="1401" y="1837"/>
                  </a:cubicBezTo>
                  <a:cubicBezTo>
                    <a:pt x="1445" y="1793"/>
                    <a:pt x="1477" y="1749"/>
                    <a:pt x="1499" y="1694"/>
                  </a:cubicBezTo>
                  <a:cubicBezTo>
                    <a:pt x="1521" y="1640"/>
                    <a:pt x="1543" y="1574"/>
                    <a:pt x="1565" y="1508"/>
                  </a:cubicBezTo>
                  <a:cubicBezTo>
                    <a:pt x="1609" y="1388"/>
                    <a:pt x="1663" y="1268"/>
                    <a:pt x="1718" y="1148"/>
                  </a:cubicBezTo>
                  <a:cubicBezTo>
                    <a:pt x="1773" y="1049"/>
                    <a:pt x="1849" y="962"/>
                    <a:pt x="1926" y="874"/>
                  </a:cubicBezTo>
                  <a:cubicBezTo>
                    <a:pt x="1970" y="787"/>
                    <a:pt x="2035" y="721"/>
                    <a:pt x="2112" y="655"/>
                  </a:cubicBezTo>
                  <a:cubicBezTo>
                    <a:pt x="2134" y="633"/>
                    <a:pt x="2156" y="601"/>
                    <a:pt x="2177" y="579"/>
                  </a:cubicBezTo>
                  <a:cubicBezTo>
                    <a:pt x="2199" y="557"/>
                    <a:pt x="2221" y="535"/>
                    <a:pt x="2254" y="513"/>
                  </a:cubicBezTo>
                  <a:cubicBezTo>
                    <a:pt x="2276" y="491"/>
                    <a:pt x="2287" y="469"/>
                    <a:pt x="2309" y="437"/>
                  </a:cubicBezTo>
                  <a:cubicBezTo>
                    <a:pt x="2363" y="404"/>
                    <a:pt x="2418" y="360"/>
                    <a:pt x="2484" y="327"/>
                  </a:cubicBezTo>
                  <a:cubicBezTo>
                    <a:pt x="2517" y="305"/>
                    <a:pt x="2538" y="273"/>
                    <a:pt x="2571" y="251"/>
                  </a:cubicBezTo>
                  <a:cubicBezTo>
                    <a:pt x="2670" y="185"/>
                    <a:pt x="2779" y="130"/>
                    <a:pt x="2899" y="98"/>
                  </a:cubicBezTo>
                  <a:cubicBezTo>
                    <a:pt x="2910" y="54"/>
                    <a:pt x="2976" y="43"/>
                    <a:pt x="2965" y="10"/>
                  </a:cubicBezTo>
                  <a:cubicBezTo>
                    <a:pt x="2960" y="3"/>
                    <a:pt x="295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6" name="Google Shape;2696;p18"/>
          <p:cNvGrpSpPr/>
          <p:nvPr/>
        </p:nvGrpSpPr>
        <p:grpSpPr>
          <a:xfrm rot="10800000">
            <a:off x="4428938" y="2198075"/>
            <a:ext cx="32825" cy="22950"/>
            <a:chOff x="8097425" y="1383825"/>
            <a:chExt cx="32825" cy="22950"/>
          </a:xfrm>
        </p:grpSpPr>
        <p:sp>
          <p:nvSpPr>
            <p:cNvPr id="2697" name="Google Shape;2697;p18"/>
            <p:cNvSpPr/>
            <p:nvPr/>
          </p:nvSpPr>
          <p:spPr>
            <a:xfrm>
              <a:off x="8123125" y="140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8097425" y="1383825"/>
              <a:ext cx="32825" cy="22950"/>
            </a:xfrm>
            <a:custGeom>
              <a:avLst/>
              <a:gdLst/>
              <a:ahLst/>
              <a:cxnLst/>
              <a:rect l="l" t="t" r="r" b="b"/>
              <a:pathLst>
                <a:path w="1313" h="918" extrusionOk="0">
                  <a:moveTo>
                    <a:pt x="711" y="119"/>
                  </a:moveTo>
                  <a:cubicBezTo>
                    <a:pt x="788" y="119"/>
                    <a:pt x="853" y="130"/>
                    <a:pt x="919" y="163"/>
                  </a:cubicBezTo>
                  <a:cubicBezTo>
                    <a:pt x="941" y="163"/>
                    <a:pt x="952" y="174"/>
                    <a:pt x="974" y="185"/>
                  </a:cubicBezTo>
                  <a:cubicBezTo>
                    <a:pt x="995" y="196"/>
                    <a:pt x="1017" y="207"/>
                    <a:pt x="1039" y="229"/>
                  </a:cubicBezTo>
                  <a:cubicBezTo>
                    <a:pt x="1072" y="229"/>
                    <a:pt x="1094" y="240"/>
                    <a:pt x="1116" y="261"/>
                  </a:cubicBezTo>
                  <a:cubicBezTo>
                    <a:pt x="1138" y="283"/>
                    <a:pt x="1170" y="316"/>
                    <a:pt x="1192" y="360"/>
                  </a:cubicBezTo>
                  <a:cubicBezTo>
                    <a:pt x="1214" y="415"/>
                    <a:pt x="1203" y="480"/>
                    <a:pt x="1159" y="524"/>
                  </a:cubicBezTo>
                  <a:cubicBezTo>
                    <a:pt x="1149" y="546"/>
                    <a:pt x="1138" y="557"/>
                    <a:pt x="1127" y="579"/>
                  </a:cubicBezTo>
                  <a:cubicBezTo>
                    <a:pt x="1116" y="590"/>
                    <a:pt x="1105" y="601"/>
                    <a:pt x="1094" y="611"/>
                  </a:cubicBezTo>
                  <a:cubicBezTo>
                    <a:pt x="1094" y="622"/>
                    <a:pt x="1094" y="633"/>
                    <a:pt x="1094" y="633"/>
                  </a:cubicBezTo>
                  <a:cubicBezTo>
                    <a:pt x="1094" y="655"/>
                    <a:pt x="1083" y="677"/>
                    <a:pt x="1072" y="699"/>
                  </a:cubicBezTo>
                  <a:cubicBezTo>
                    <a:pt x="1050" y="721"/>
                    <a:pt x="1039" y="754"/>
                    <a:pt x="1017" y="776"/>
                  </a:cubicBezTo>
                  <a:lnTo>
                    <a:pt x="1006" y="786"/>
                  </a:lnTo>
                  <a:cubicBezTo>
                    <a:pt x="1006" y="786"/>
                    <a:pt x="995" y="797"/>
                    <a:pt x="984" y="808"/>
                  </a:cubicBezTo>
                  <a:lnTo>
                    <a:pt x="974" y="830"/>
                  </a:lnTo>
                  <a:lnTo>
                    <a:pt x="952" y="830"/>
                  </a:lnTo>
                  <a:cubicBezTo>
                    <a:pt x="941" y="841"/>
                    <a:pt x="930" y="852"/>
                    <a:pt x="908" y="863"/>
                  </a:cubicBezTo>
                  <a:cubicBezTo>
                    <a:pt x="897" y="874"/>
                    <a:pt x="886" y="885"/>
                    <a:pt x="864" y="885"/>
                  </a:cubicBezTo>
                  <a:lnTo>
                    <a:pt x="853" y="885"/>
                  </a:lnTo>
                  <a:cubicBezTo>
                    <a:pt x="853" y="885"/>
                    <a:pt x="842" y="874"/>
                    <a:pt x="842" y="874"/>
                  </a:cubicBezTo>
                  <a:cubicBezTo>
                    <a:pt x="842" y="863"/>
                    <a:pt x="842" y="863"/>
                    <a:pt x="842" y="863"/>
                  </a:cubicBezTo>
                  <a:lnTo>
                    <a:pt x="842" y="852"/>
                  </a:lnTo>
                  <a:cubicBezTo>
                    <a:pt x="842" y="852"/>
                    <a:pt x="842" y="841"/>
                    <a:pt x="853" y="841"/>
                  </a:cubicBezTo>
                  <a:lnTo>
                    <a:pt x="700" y="841"/>
                  </a:lnTo>
                  <a:cubicBezTo>
                    <a:pt x="689" y="830"/>
                    <a:pt x="667" y="830"/>
                    <a:pt x="656" y="830"/>
                  </a:cubicBezTo>
                  <a:cubicBezTo>
                    <a:pt x="645" y="819"/>
                    <a:pt x="634" y="819"/>
                    <a:pt x="634" y="808"/>
                  </a:cubicBezTo>
                  <a:cubicBezTo>
                    <a:pt x="624" y="797"/>
                    <a:pt x="613" y="797"/>
                    <a:pt x="602" y="786"/>
                  </a:cubicBezTo>
                  <a:lnTo>
                    <a:pt x="569" y="786"/>
                  </a:lnTo>
                  <a:cubicBezTo>
                    <a:pt x="547" y="786"/>
                    <a:pt x="525" y="776"/>
                    <a:pt x="503" y="776"/>
                  </a:cubicBezTo>
                  <a:lnTo>
                    <a:pt x="492" y="776"/>
                  </a:lnTo>
                  <a:cubicBezTo>
                    <a:pt x="459" y="776"/>
                    <a:pt x="438" y="765"/>
                    <a:pt x="405" y="754"/>
                  </a:cubicBezTo>
                  <a:cubicBezTo>
                    <a:pt x="383" y="743"/>
                    <a:pt x="372" y="732"/>
                    <a:pt x="350" y="721"/>
                  </a:cubicBezTo>
                  <a:cubicBezTo>
                    <a:pt x="339" y="710"/>
                    <a:pt x="317" y="699"/>
                    <a:pt x="306" y="688"/>
                  </a:cubicBezTo>
                  <a:cubicBezTo>
                    <a:pt x="284" y="677"/>
                    <a:pt x="274" y="666"/>
                    <a:pt x="252" y="655"/>
                  </a:cubicBezTo>
                  <a:cubicBezTo>
                    <a:pt x="241" y="644"/>
                    <a:pt x="230" y="622"/>
                    <a:pt x="230" y="611"/>
                  </a:cubicBezTo>
                  <a:cubicBezTo>
                    <a:pt x="208" y="590"/>
                    <a:pt x="186" y="535"/>
                    <a:pt x="164" y="513"/>
                  </a:cubicBezTo>
                  <a:lnTo>
                    <a:pt x="153" y="480"/>
                  </a:lnTo>
                  <a:cubicBezTo>
                    <a:pt x="142" y="469"/>
                    <a:pt x="142" y="469"/>
                    <a:pt x="142" y="458"/>
                  </a:cubicBezTo>
                  <a:cubicBezTo>
                    <a:pt x="109" y="382"/>
                    <a:pt x="109" y="436"/>
                    <a:pt x="142" y="371"/>
                  </a:cubicBezTo>
                  <a:cubicBezTo>
                    <a:pt x="164" y="327"/>
                    <a:pt x="197" y="294"/>
                    <a:pt x="230" y="261"/>
                  </a:cubicBezTo>
                  <a:cubicBezTo>
                    <a:pt x="252" y="229"/>
                    <a:pt x="284" y="207"/>
                    <a:pt x="306" y="196"/>
                  </a:cubicBezTo>
                  <a:cubicBezTo>
                    <a:pt x="361" y="163"/>
                    <a:pt x="427" y="141"/>
                    <a:pt x="481" y="130"/>
                  </a:cubicBezTo>
                  <a:cubicBezTo>
                    <a:pt x="514" y="119"/>
                    <a:pt x="547" y="119"/>
                    <a:pt x="569" y="119"/>
                  </a:cubicBezTo>
                  <a:close/>
                  <a:moveTo>
                    <a:pt x="647" y="1"/>
                  </a:moveTo>
                  <a:cubicBezTo>
                    <a:pt x="483" y="1"/>
                    <a:pt x="330" y="55"/>
                    <a:pt x="197" y="152"/>
                  </a:cubicBezTo>
                  <a:cubicBezTo>
                    <a:pt x="153" y="185"/>
                    <a:pt x="120" y="218"/>
                    <a:pt x="88" y="261"/>
                  </a:cubicBezTo>
                  <a:cubicBezTo>
                    <a:pt x="66" y="283"/>
                    <a:pt x="44" y="305"/>
                    <a:pt x="33" y="338"/>
                  </a:cubicBezTo>
                  <a:lnTo>
                    <a:pt x="0" y="393"/>
                  </a:lnTo>
                  <a:lnTo>
                    <a:pt x="0" y="404"/>
                  </a:lnTo>
                  <a:lnTo>
                    <a:pt x="0" y="426"/>
                  </a:lnTo>
                  <a:lnTo>
                    <a:pt x="11" y="458"/>
                  </a:lnTo>
                  <a:lnTo>
                    <a:pt x="11" y="469"/>
                  </a:lnTo>
                  <a:cubicBezTo>
                    <a:pt x="22" y="491"/>
                    <a:pt x="33" y="524"/>
                    <a:pt x="44" y="557"/>
                  </a:cubicBezTo>
                  <a:cubicBezTo>
                    <a:pt x="77" y="611"/>
                    <a:pt x="109" y="666"/>
                    <a:pt x="142" y="721"/>
                  </a:cubicBezTo>
                  <a:cubicBezTo>
                    <a:pt x="197" y="776"/>
                    <a:pt x="252" y="819"/>
                    <a:pt x="328" y="852"/>
                  </a:cubicBezTo>
                  <a:cubicBezTo>
                    <a:pt x="361" y="874"/>
                    <a:pt x="405" y="885"/>
                    <a:pt x="438" y="896"/>
                  </a:cubicBezTo>
                  <a:cubicBezTo>
                    <a:pt x="470" y="896"/>
                    <a:pt x="503" y="907"/>
                    <a:pt x="536" y="907"/>
                  </a:cubicBezTo>
                  <a:cubicBezTo>
                    <a:pt x="602" y="918"/>
                    <a:pt x="667" y="918"/>
                    <a:pt x="733" y="918"/>
                  </a:cubicBezTo>
                  <a:lnTo>
                    <a:pt x="963" y="918"/>
                  </a:lnTo>
                  <a:cubicBezTo>
                    <a:pt x="974" y="907"/>
                    <a:pt x="995" y="907"/>
                    <a:pt x="1017" y="885"/>
                  </a:cubicBezTo>
                  <a:cubicBezTo>
                    <a:pt x="1028" y="874"/>
                    <a:pt x="1039" y="874"/>
                    <a:pt x="1039" y="863"/>
                  </a:cubicBezTo>
                  <a:cubicBezTo>
                    <a:pt x="1050" y="852"/>
                    <a:pt x="1050" y="841"/>
                    <a:pt x="1039" y="830"/>
                  </a:cubicBezTo>
                  <a:cubicBezTo>
                    <a:pt x="1039" y="830"/>
                    <a:pt x="1028" y="819"/>
                    <a:pt x="1028" y="819"/>
                  </a:cubicBezTo>
                  <a:lnTo>
                    <a:pt x="1061" y="819"/>
                  </a:lnTo>
                  <a:cubicBezTo>
                    <a:pt x="1083" y="819"/>
                    <a:pt x="1094" y="808"/>
                    <a:pt x="1105" y="786"/>
                  </a:cubicBezTo>
                  <a:lnTo>
                    <a:pt x="1116" y="765"/>
                  </a:lnTo>
                  <a:cubicBezTo>
                    <a:pt x="1127" y="754"/>
                    <a:pt x="1127" y="743"/>
                    <a:pt x="1149" y="732"/>
                  </a:cubicBezTo>
                  <a:lnTo>
                    <a:pt x="1192" y="699"/>
                  </a:lnTo>
                  <a:cubicBezTo>
                    <a:pt x="1203" y="677"/>
                    <a:pt x="1225" y="666"/>
                    <a:pt x="1236" y="644"/>
                  </a:cubicBezTo>
                  <a:cubicBezTo>
                    <a:pt x="1247" y="611"/>
                    <a:pt x="1269" y="579"/>
                    <a:pt x="1280" y="557"/>
                  </a:cubicBezTo>
                  <a:cubicBezTo>
                    <a:pt x="1291" y="524"/>
                    <a:pt x="1302" y="480"/>
                    <a:pt x="1302" y="447"/>
                  </a:cubicBezTo>
                  <a:cubicBezTo>
                    <a:pt x="1313" y="382"/>
                    <a:pt x="1302" y="327"/>
                    <a:pt x="1258" y="272"/>
                  </a:cubicBezTo>
                  <a:cubicBezTo>
                    <a:pt x="1192" y="174"/>
                    <a:pt x="1083" y="108"/>
                    <a:pt x="974" y="65"/>
                  </a:cubicBezTo>
                  <a:cubicBezTo>
                    <a:pt x="908" y="32"/>
                    <a:pt x="831" y="21"/>
                    <a:pt x="766" y="10"/>
                  </a:cubicBezTo>
                  <a:cubicBezTo>
                    <a:pt x="726" y="4"/>
                    <a:pt x="686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8114375" y="1399650"/>
              <a:ext cx="8775" cy="5225"/>
            </a:xfrm>
            <a:custGeom>
              <a:avLst/>
              <a:gdLst/>
              <a:ahLst/>
              <a:cxnLst/>
              <a:rect l="l" t="t" r="r" b="b"/>
              <a:pathLst>
                <a:path w="351" h="209" extrusionOk="0">
                  <a:moveTo>
                    <a:pt x="142" y="153"/>
                  </a:moveTo>
                  <a:cubicBezTo>
                    <a:pt x="141" y="155"/>
                    <a:pt x="139" y="156"/>
                    <a:pt x="138" y="158"/>
                  </a:cubicBezTo>
                  <a:lnTo>
                    <a:pt x="138" y="158"/>
                  </a:lnTo>
                  <a:cubicBezTo>
                    <a:pt x="144" y="156"/>
                    <a:pt x="149" y="155"/>
                    <a:pt x="154" y="154"/>
                  </a:cubicBezTo>
                  <a:lnTo>
                    <a:pt x="154" y="154"/>
                  </a:lnTo>
                  <a:cubicBezTo>
                    <a:pt x="154" y="154"/>
                    <a:pt x="154" y="154"/>
                    <a:pt x="153" y="153"/>
                  </a:cubicBezTo>
                  <a:close/>
                  <a:moveTo>
                    <a:pt x="138" y="158"/>
                  </a:moveTo>
                  <a:lnTo>
                    <a:pt x="138" y="158"/>
                  </a:lnTo>
                  <a:cubicBezTo>
                    <a:pt x="124" y="162"/>
                    <a:pt x="108" y="169"/>
                    <a:pt x="88" y="175"/>
                  </a:cubicBezTo>
                  <a:lnTo>
                    <a:pt x="0" y="175"/>
                  </a:lnTo>
                  <a:cubicBezTo>
                    <a:pt x="0" y="186"/>
                    <a:pt x="11" y="186"/>
                    <a:pt x="22" y="186"/>
                  </a:cubicBezTo>
                  <a:lnTo>
                    <a:pt x="66" y="186"/>
                  </a:lnTo>
                  <a:cubicBezTo>
                    <a:pt x="77" y="186"/>
                    <a:pt x="99" y="175"/>
                    <a:pt x="110" y="175"/>
                  </a:cubicBezTo>
                  <a:cubicBezTo>
                    <a:pt x="119" y="175"/>
                    <a:pt x="129" y="167"/>
                    <a:pt x="138" y="158"/>
                  </a:cubicBezTo>
                  <a:close/>
                  <a:moveTo>
                    <a:pt x="350" y="0"/>
                  </a:moveTo>
                  <a:cubicBezTo>
                    <a:pt x="328" y="22"/>
                    <a:pt x="306" y="44"/>
                    <a:pt x="296" y="66"/>
                  </a:cubicBezTo>
                  <a:cubicBezTo>
                    <a:pt x="285" y="88"/>
                    <a:pt x="274" y="121"/>
                    <a:pt x="274" y="143"/>
                  </a:cubicBezTo>
                  <a:lnTo>
                    <a:pt x="252" y="143"/>
                  </a:lnTo>
                  <a:cubicBezTo>
                    <a:pt x="246" y="148"/>
                    <a:pt x="238" y="151"/>
                    <a:pt x="230" y="151"/>
                  </a:cubicBezTo>
                  <a:cubicBezTo>
                    <a:pt x="222" y="151"/>
                    <a:pt x="213" y="148"/>
                    <a:pt x="208" y="143"/>
                  </a:cubicBezTo>
                  <a:lnTo>
                    <a:pt x="164" y="153"/>
                  </a:lnTo>
                  <a:cubicBezTo>
                    <a:pt x="161" y="153"/>
                    <a:pt x="158" y="154"/>
                    <a:pt x="154" y="154"/>
                  </a:cubicBezTo>
                  <a:lnTo>
                    <a:pt x="154" y="154"/>
                  </a:lnTo>
                  <a:cubicBezTo>
                    <a:pt x="164" y="164"/>
                    <a:pt x="165" y="165"/>
                    <a:pt x="175" y="175"/>
                  </a:cubicBezTo>
                  <a:cubicBezTo>
                    <a:pt x="175" y="175"/>
                    <a:pt x="175" y="186"/>
                    <a:pt x="186" y="186"/>
                  </a:cubicBezTo>
                  <a:lnTo>
                    <a:pt x="175" y="208"/>
                  </a:lnTo>
                  <a:lnTo>
                    <a:pt x="208" y="208"/>
                  </a:lnTo>
                  <a:cubicBezTo>
                    <a:pt x="219" y="197"/>
                    <a:pt x="230" y="197"/>
                    <a:pt x="241" y="186"/>
                  </a:cubicBezTo>
                  <a:cubicBezTo>
                    <a:pt x="252" y="186"/>
                    <a:pt x="252" y="186"/>
                    <a:pt x="263" y="175"/>
                  </a:cubicBezTo>
                  <a:lnTo>
                    <a:pt x="274" y="164"/>
                  </a:lnTo>
                  <a:lnTo>
                    <a:pt x="285" y="153"/>
                  </a:lnTo>
                  <a:cubicBezTo>
                    <a:pt x="296" y="143"/>
                    <a:pt x="306" y="143"/>
                    <a:pt x="306" y="132"/>
                  </a:cubicBezTo>
                  <a:cubicBezTo>
                    <a:pt x="317" y="121"/>
                    <a:pt x="317" y="121"/>
                    <a:pt x="328" y="110"/>
                  </a:cubicBezTo>
                  <a:cubicBezTo>
                    <a:pt x="339" y="99"/>
                    <a:pt x="339" y="88"/>
                    <a:pt x="350" y="77"/>
                  </a:cubicBezTo>
                  <a:cubicBezTo>
                    <a:pt x="350" y="77"/>
                    <a:pt x="350" y="66"/>
                    <a:pt x="350" y="55"/>
                  </a:cubicBezTo>
                  <a:lnTo>
                    <a:pt x="350" y="33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8106175" y="1390350"/>
              <a:ext cx="18875" cy="16425"/>
            </a:xfrm>
            <a:custGeom>
              <a:avLst/>
              <a:gdLst/>
              <a:ahLst/>
              <a:cxnLst/>
              <a:rect l="l" t="t" r="r" b="b"/>
              <a:pathLst>
                <a:path w="755" h="657" extrusionOk="0">
                  <a:moveTo>
                    <a:pt x="131" y="0"/>
                  </a:moveTo>
                  <a:cubicBezTo>
                    <a:pt x="120" y="0"/>
                    <a:pt x="109" y="0"/>
                    <a:pt x="88" y="22"/>
                  </a:cubicBezTo>
                  <a:cubicBezTo>
                    <a:pt x="77" y="22"/>
                    <a:pt x="66" y="33"/>
                    <a:pt x="66" y="44"/>
                  </a:cubicBezTo>
                  <a:cubicBezTo>
                    <a:pt x="44" y="44"/>
                    <a:pt x="33" y="66"/>
                    <a:pt x="33" y="88"/>
                  </a:cubicBezTo>
                  <a:cubicBezTo>
                    <a:pt x="22" y="99"/>
                    <a:pt x="11" y="132"/>
                    <a:pt x="11" y="154"/>
                  </a:cubicBezTo>
                  <a:cubicBezTo>
                    <a:pt x="0" y="175"/>
                    <a:pt x="11" y="197"/>
                    <a:pt x="22" y="230"/>
                  </a:cubicBezTo>
                  <a:cubicBezTo>
                    <a:pt x="22" y="230"/>
                    <a:pt x="22" y="241"/>
                    <a:pt x="33" y="252"/>
                  </a:cubicBezTo>
                  <a:cubicBezTo>
                    <a:pt x="33" y="252"/>
                    <a:pt x="44" y="274"/>
                    <a:pt x="44" y="274"/>
                  </a:cubicBezTo>
                  <a:lnTo>
                    <a:pt x="66" y="296"/>
                  </a:lnTo>
                  <a:cubicBezTo>
                    <a:pt x="77" y="307"/>
                    <a:pt x="88" y="307"/>
                    <a:pt x="99" y="307"/>
                  </a:cubicBezTo>
                  <a:cubicBezTo>
                    <a:pt x="109" y="318"/>
                    <a:pt x="120" y="329"/>
                    <a:pt x="131" y="340"/>
                  </a:cubicBezTo>
                  <a:cubicBezTo>
                    <a:pt x="142" y="350"/>
                    <a:pt x="153" y="361"/>
                    <a:pt x="164" y="383"/>
                  </a:cubicBezTo>
                  <a:lnTo>
                    <a:pt x="175" y="394"/>
                  </a:lnTo>
                  <a:cubicBezTo>
                    <a:pt x="175" y="405"/>
                    <a:pt x="175" y="405"/>
                    <a:pt x="186" y="416"/>
                  </a:cubicBezTo>
                  <a:cubicBezTo>
                    <a:pt x="186" y="427"/>
                    <a:pt x="197" y="438"/>
                    <a:pt x="208" y="449"/>
                  </a:cubicBezTo>
                  <a:cubicBezTo>
                    <a:pt x="197" y="460"/>
                    <a:pt x="197" y="471"/>
                    <a:pt x="208" y="482"/>
                  </a:cubicBezTo>
                  <a:cubicBezTo>
                    <a:pt x="208" y="493"/>
                    <a:pt x="208" y="493"/>
                    <a:pt x="219" y="504"/>
                  </a:cubicBezTo>
                  <a:cubicBezTo>
                    <a:pt x="219" y="515"/>
                    <a:pt x="219" y="515"/>
                    <a:pt x="230" y="525"/>
                  </a:cubicBezTo>
                  <a:cubicBezTo>
                    <a:pt x="241" y="536"/>
                    <a:pt x="252" y="547"/>
                    <a:pt x="252" y="547"/>
                  </a:cubicBezTo>
                  <a:cubicBezTo>
                    <a:pt x="263" y="558"/>
                    <a:pt x="274" y="569"/>
                    <a:pt x="284" y="569"/>
                  </a:cubicBezTo>
                  <a:cubicBezTo>
                    <a:pt x="295" y="580"/>
                    <a:pt x="306" y="591"/>
                    <a:pt x="317" y="591"/>
                  </a:cubicBezTo>
                  <a:cubicBezTo>
                    <a:pt x="328" y="602"/>
                    <a:pt x="339" y="602"/>
                    <a:pt x="350" y="602"/>
                  </a:cubicBezTo>
                  <a:lnTo>
                    <a:pt x="503" y="602"/>
                  </a:lnTo>
                  <a:cubicBezTo>
                    <a:pt x="503" y="613"/>
                    <a:pt x="503" y="613"/>
                    <a:pt x="492" y="624"/>
                  </a:cubicBezTo>
                  <a:cubicBezTo>
                    <a:pt x="492" y="635"/>
                    <a:pt x="492" y="635"/>
                    <a:pt x="492" y="635"/>
                  </a:cubicBezTo>
                  <a:cubicBezTo>
                    <a:pt x="492" y="635"/>
                    <a:pt x="503" y="646"/>
                    <a:pt x="514" y="657"/>
                  </a:cubicBezTo>
                  <a:lnTo>
                    <a:pt x="525" y="657"/>
                  </a:lnTo>
                  <a:cubicBezTo>
                    <a:pt x="536" y="646"/>
                    <a:pt x="558" y="635"/>
                    <a:pt x="569" y="635"/>
                  </a:cubicBezTo>
                  <a:cubicBezTo>
                    <a:pt x="580" y="624"/>
                    <a:pt x="602" y="613"/>
                    <a:pt x="613" y="602"/>
                  </a:cubicBezTo>
                  <a:lnTo>
                    <a:pt x="624" y="591"/>
                  </a:lnTo>
                  <a:lnTo>
                    <a:pt x="645" y="569"/>
                  </a:lnTo>
                  <a:cubicBezTo>
                    <a:pt x="645" y="569"/>
                    <a:pt x="656" y="558"/>
                    <a:pt x="667" y="547"/>
                  </a:cubicBezTo>
                  <a:lnTo>
                    <a:pt x="678" y="547"/>
                  </a:lnTo>
                  <a:cubicBezTo>
                    <a:pt x="689" y="515"/>
                    <a:pt x="711" y="493"/>
                    <a:pt x="722" y="460"/>
                  </a:cubicBezTo>
                  <a:cubicBezTo>
                    <a:pt x="733" y="449"/>
                    <a:pt x="744" y="427"/>
                    <a:pt x="755" y="405"/>
                  </a:cubicBezTo>
                  <a:cubicBezTo>
                    <a:pt x="755" y="394"/>
                    <a:pt x="755" y="394"/>
                    <a:pt x="755" y="383"/>
                  </a:cubicBezTo>
                  <a:lnTo>
                    <a:pt x="755" y="372"/>
                  </a:lnTo>
                  <a:cubicBezTo>
                    <a:pt x="755" y="350"/>
                    <a:pt x="755" y="318"/>
                    <a:pt x="744" y="296"/>
                  </a:cubicBezTo>
                  <a:cubicBezTo>
                    <a:pt x="744" y="274"/>
                    <a:pt x="744" y="263"/>
                    <a:pt x="744" y="252"/>
                  </a:cubicBezTo>
                  <a:cubicBezTo>
                    <a:pt x="733" y="241"/>
                    <a:pt x="744" y="241"/>
                    <a:pt x="744" y="241"/>
                  </a:cubicBezTo>
                  <a:cubicBezTo>
                    <a:pt x="733" y="230"/>
                    <a:pt x="733" y="219"/>
                    <a:pt x="722" y="208"/>
                  </a:cubicBezTo>
                  <a:cubicBezTo>
                    <a:pt x="722" y="197"/>
                    <a:pt x="711" y="186"/>
                    <a:pt x="700" y="186"/>
                  </a:cubicBezTo>
                  <a:cubicBezTo>
                    <a:pt x="678" y="165"/>
                    <a:pt x="656" y="143"/>
                    <a:pt x="634" y="132"/>
                  </a:cubicBezTo>
                  <a:cubicBezTo>
                    <a:pt x="624" y="121"/>
                    <a:pt x="624" y="121"/>
                    <a:pt x="580" y="88"/>
                  </a:cubicBezTo>
                  <a:cubicBezTo>
                    <a:pt x="569" y="88"/>
                    <a:pt x="547" y="77"/>
                    <a:pt x="525" y="66"/>
                  </a:cubicBezTo>
                  <a:lnTo>
                    <a:pt x="514" y="66"/>
                  </a:lnTo>
                  <a:lnTo>
                    <a:pt x="492" y="55"/>
                  </a:lnTo>
                  <a:lnTo>
                    <a:pt x="470" y="55"/>
                  </a:lnTo>
                  <a:cubicBezTo>
                    <a:pt x="459" y="55"/>
                    <a:pt x="449" y="55"/>
                    <a:pt x="438" y="44"/>
                  </a:cubicBezTo>
                  <a:lnTo>
                    <a:pt x="416" y="44"/>
                  </a:lnTo>
                  <a:cubicBezTo>
                    <a:pt x="394" y="44"/>
                    <a:pt x="361" y="44"/>
                    <a:pt x="339" y="55"/>
                  </a:cubicBezTo>
                  <a:cubicBezTo>
                    <a:pt x="339" y="66"/>
                    <a:pt x="328" y="66"/>
                    <a:pt x="328" y="77"/>
                  </a:cubicBezTo>
                  <a:cubicBezTo>
                    <a:pt x="339" y="77"/>
                    <a:pt x="350" y="77"/>
                    <a:pt x="372" y="66"/>
                  </a:cubicBezTo>
                  <a:cubicBezTo>
                    <a:pt x="376" y="62"/>
                    <a:pt x="380" y="61"/>
                    <a:pt x="385" y="61"/>
                  </a:cubicBezTo>
                  <a:cubicBezTo>
                    <a:pt x="395" y="61"/>
                    <a:pt x="405" y="66"/>
                    <a:pt x="405" y="66"/>
                  </a:cubicBezTo>
                  <a:cubicBezTo>
                    <a:pt x="416" y="66"/>
                    <a:pt x="438" y="66"/>
                    <a:pt x="449" y="77"/>
                  </a:cubicBezTo>
                  <a:cubicBezTo>
                    <a:pt x="470" y="77"/>
                    <a:pt x="492" y="88"/>
                    <a:pt x="514" y="99"/>
                  </a:cubicBezTo>
                  <a:cubicBezTo>
                    <a:pt x="536" y="99"/>
                    <a:pt x="558" y="110"/>
                    <a:pt x="580" y="121"/>
                  </a:cubicBezTo>
                  <a:cubicBezTo>
                    <a:pt x="580" y="132"/>
                    <a:pt x="591" y="132"/>
                    <a:pt x="591" y="143"/>
                  </a:cubicBezTo>
                  <a:cubicBezTo>
                    <a:pt x="591" y="143"/>
                    <a:pt x="613" y="165"/>
                    <a:pt x="624" y="165"/>
                  </a:cubicBezTo>
                  <a:lnTo>
                    <a:pt x="634" y="175"/>
                  </a:lnTo>
                  <a:cubicBezTo>
                    <a:pt x="645" y="186"/>
                    <a:pt x="656" y="186"/>
                    <a:pt x="667" y="197"/>
                  </a:cubicBezTo>
                  <a:cubicBezTo>
                    <a:pt x="667" y="208"/>
                    <a:pt x="678" y="219"/>
                    <a:pt x="689" y="230"/>
                  </a:cubicBezTo>
                  <a:cubicBezTo>
                    <a:pt x="700" y="241"/>
                    <a:pt x="700" y="263"/>
                    <a:pt x="700" y="274"/>
                  </a:cubicBezTo>
                  <a:lnTo>
                    <a:pt x="700" y="285"/>
                  </a:lnTo>
                  <a:lnTo>
                    <a:pt x="700" y="296"/>
                  </a:lnTo>
                  <a:cubicBezTo>
                    <a:pt x="711" y="307"/>
                    <a:pt x="711" y="307"/>
                    <a:pt x="700" y="318"/>
                  </a:cubicBezTo>
                  <a:cubicBezTo>
                    <a:pt x="711" y="329"/>
                    <a:pt x="711" y="350"/>
                    <a:pt x="700" y="361"/>
                  </a:cubicBezTo>
                  <a:cubicBezTo>
                    <a:pt x="700" y="372"/>
                    <a:pt x="700" y="372"/>
                    <a:pt x="700" y="383"/>
                  </a:cubicBezTo>
                  <a:lnTo>
                    <a:pt x="700" y="405"/>
                  </a:lnTo>
                  <a:lnTo>
                    <a:pt x="700" y="427"/>
                  </a:lnTo>
                  <a:cubicBezTo>
                    <a:pt x="700" y="438"/>
                    <a:pt x="700" y="449"/>
                    <a:pt x="689" y="460"/>
                  </a:cubicBezTo>
                  <a:cubicBezTo>
                    <a:pt x="689" y="471"/>
                    <a:pt x="678" y="482"/>
                    <a:pt x="667" y="482"/>
                  </a:cubicBezTo>
                  <a:cubicBezTo>
                    <a:pt x="667" y="493"/>
                    <a:pt x="656" y="504"/>
                    <a:pt x="656" y="504"/>
                  </a:cubicBezTo>
                  <a:cubicBezTo>
                    <a:pt x="645" y="515"/>
                    <a:pt x="634" y="525"/>
                    <a:pt x="624" y="536"/>
                  </a:cubicBezTo>
                  <a:lnTo>
                    <a:pt x="613" y="536"/>
                  </a:lnTo>
                  <a:lnTo>
                    <a:pt x="602" y="558"/>
                  </a:lnTo>
                  <a:cubicBezTo>
                    <a:pt x="602" y="558"/>
                    <a:pt x="591" y="558"/>
                    <a:pt x="591" y="569"/>
                  </a:cubicBezTo>
                  <a:cubicBezTo>
                    <a:pt x="580" y="569"/>
                    <a:pt x="558" y="580"/>
                    <a:pt x="547" y="580"/>
                  </a:cubicBezTo>
                  <a:lnTo>
                    <a:pt x="525" y="580"/>
                  </a:lnTo>
                  <a:lnTo>
                    <a:pt x="525" y="558"/>
                  </a:lnTo>
                  <a:lnTo>
                    <a:pt x="514" y="558"/>
                  </a:lnTo>
                  <a:cubicBezTo>
                    <a:pt x="503" y="558"/>
                    <a:pt x="514" y="558"/>
                    <a:pt x="514" y="547"/>
                  </a:cubicBezTo>
                  <a:cubicBezTo>
                    <a:pt x="514" y="547"/>
                    <a:pt x="503" y="536"/>
                    <a:pt x="503" y="536"/>
                  </a:cubicBezTo>
                  <a:lnTo>
                    <a:pt x="492" y="536"/>
                  </a:lnTo>
                  <a:cubicBezTo>
                    <a:pt x="481" y="547"/>
                    <a:pt x="470" y="547"/>
                    <a:pt x="449" y="547"/>
                  </a:cubicBezTo>
                  <a:cubicBezTo>
                    <a:pt x="438" y="558"/>
                    <a:pt x="416" y="558"/>
                    <a:pt x="405" y="569"/>
                  </a:cubicBezTo>
                  <a:lnTo>
                    <a:pt x="372" y="569"/>
                  </a:lnTo>
                  <a:cubicBezTo>
                    <a:pt x="361" y="558"/>
                    <a:pt x="350" y="558"/>
                    <a:pt x="339" y="558"/>
                  </a:cubicBezTo>
                  <a:lnTo>
                    <a:pt x="328" y="547"/>
                  </a:lnTo>
                  <a:cubicBezTo>
                    <a:pt x="306" y="547"/>
                    <a:pt x="284" y="525"/>
                    <a:pt x="274" y="504"/>
                  </a:cubicBezTo>
                  <a:cubicBezTo>
                    <a:pt x="263" y="493"/>
                    <a:pt x="263" y="471"/>
                    <a:pt x="252" y="449"/>
                  </a:cubicBezTo>
                  <a:cubicBezTo>
                    <a:pt x="252" y="449"/>
                    <a:pt x="241" y="438"/>
                    <a:pt x="241" y="438"/>
                  </a:cubicBezTo>
                  <a:cubicBezTo>
                    <a:pt x="230" y="427"/>
                    <a:pt x="230" y="405"/>
                    <a:pt x="219" y="394"/>
                  </a:cubicBezTo>
                  <a:lnTo>
                    <a:pt x="197" y="361"/>
                  </a:lnTo>
                  <a:lnTo>
                    <a:pt x="197" y="350"/>
                  </a:lnTo>
                  <a:lnTo>
                    <a:pt x="175" y="329"/>
                  </a:lnTo>
                  <a:cubicBezTo>
                    <a:pt x="164" y="318"/>
                    <a:pt x="153" y="307"/>
                    <a:pt x="142" y="307"/>
                  </a:cubicBezTo>
                  <a:cubicBezTo>
                    <a:pt x="120" y="296"/>
                    <a:pt x="99" y="274"/>
                    <a:pt x="77" y="263"/>
                  </a:cubicBezTo>
                  <a:cubicBezTo>
                    <a:pt x="55" y="252"/>
                    <a:pt x="44" y="230"/>
                    <a:pt x="44" y="208"/>
                  </a:cubicBezTo>
                  <a:cubicBezTo>
                    <a:pt x="33" y="197"/>
                    <a:pt x="22" y="175"/>
                    <a:pt x="33" y="165"/>
                  </a:cubicBezTo>
                  <a:lnTo>
                    <a:pt x="33" y="143"/>
                  </a:lnTo>
                  <a:lnTo>
                    <a:pt x="33" y="132"/>
                  </a:lnTo>
                  <a:cubicBezTo>
                    <a:pt x="33" y="110"/>
                    <a:pt x="44" y="88"/>
                    <a:pt x="55" y="77"/>
                  </a:cubicBezTo>
                  <a:cubicBezTo>
                    <a:pt x="55" y="77"/>
                    <a:pt x="55" y="66"/>
                    <a:pt x="66" y="66"/>
                  </a:cubicBezTo>
                  <a:cubicBezTo>
                    <a:pt x="88" y="44"/>
                    <a:pt x="99" y="33"/>
                    <a:pt x="120" y="22"/>
                  </a:cubicBezTo>
                  <a:cubicBezTo>
                    <a:pt x="120" y="11"/>
                    <a:pt x="131" y="11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1" name="Google Shape;2701;p18"/>
          <p:cNvGrpSpPr/>
          <p:nvPr/>
        </p:nvGrpSpPr>
        <p:grpSpPr>
          <a:xfrm rot="10800000">
            <a:off x="4307550" y="1848875"/>
            <a:ext cx="115950" cy="86125"/>
            <a:chOff x="8839525" y="1569650"/>
            <a:chExt cx="115950" cy="86125"/>
          </a:xfrm>
        </p:grpSpPr>
        <p:sp>
          <p:nvSpPr>
            <p:cNvPr id="2702" name="Google Shape;2702;p18"/>
            <p:cNvSpPr/>
            <p:nvPr/>
          </p:nvSpPr>
          <p:spPr>
            <a:xfrm>
              <a:off x="8839525" y="1569650"/>
              <a:ext cx="115950" cy="86125"/>
            </a:xfrm>
            <a:custGeom>
              <a:avLst/>
              <a:gdLst/>
              <a:ahLst/>
              <a:cxnLst/>
              <a:rect l="l" t="t" r="r" b="b"/>
              <a:pathLst>
                <a:path w="4638" h="3445" extrusionOk="0">
                  <a:moveTo>
                    <a:pt x="2421" y="0"/>
                  </a:moveTo>
                  <a:cubicBezTo>
                    <a:pt x="2294" y="0"/>
                    <a:pt x="2167" y="17"/>
                    <a:pt x="2045" y="47"/>
                  </a:cubicBezTo>
                  <a:cubicBezTo>
                    <a:pt x="1575" y="167"/>
                    <a:pt x="1149" y="375"/>
                    <a:pt x="766" y="660"/>
                  </a:cubicBezTo>
                  <a:lnTo>
                    <a:pt x="635" y="747"/>
                  </a:lnTo>
                  <a:lnTo>
                    <a:pt x="427" y="878"/>
                  </a:lnTo>
                  <a:lnTo>
                    <a:pt x="197" y="1031"/>
                  </a:lnTo>
                  <a:lnTo>
                    <a:pt x="142" y="1075"/>
                  </a:lnTo>
                  <a:lnTo>
                    <a:pt x="0" y="1174"/>
                  </a:lnTo>
                  <a:lnTo>
                    <a:pt x="306" y="1206"/>
                  </a:lnTo>
                  <a:cubicBezTo>
                    <a:pt x="331" y="1206"/>
                    <a:pt x="360" y="1214"/>
                    <a:pt x="382" y="1214"/>
                  </a:cubicBezTo>
                  <a:cubicBezTo>
                    <a:pt x="398" y="1214"/>
                    <a:pt x="411" y="1210"/>
                    <a:pt x="416" y="1195"/>
                  </a:cubicBezTo>
                  <a:lnTo>
                    <a:pt x="449" y="1174"/>
                  </a:lnTo>
                  <a:lnTo>
                    <a:pt x="449" y="1174"/>
                  </a:lnTo>
                  <a:cubicBezTo>
                    <a:pt x="427" y="1206"/>
                    <a:pt x="416" y="1239"/>
                    <a:pt x="405" y="1283"/>
                  </a:cubicBezTo>
                  <a:cubicBezTo>
                    <a:pt x="383" y="1316"/>
                    <a:pt x="372" y="1360"/>
                    <a:pt x="361" y="1403"/>
                  </a:cubicBezTo>
                  <a:cubicBezTo>
                    <a:pt x="361" y="1414"/>
                    <a:pt x="361" y="1458"/>
                    <a:pt x="383" y="1469"/>
                  </a:cubicBezTo>
                  <a:cubicBezTo>
                    <a:pt x="391" y="1477"/>
                    <a:pt x="404" y="1484"/>
                    <a:pt x="415" y="1484"/>
                  </a:cubicBezTo>
                  <a:cubicBezTo>
                    <a:pt x="419" y="1484"/>
                    <a:pt x="424" y="1483"/>
                    <a:pt x="427" y="1480"/>
                  </a:cubicBezTo>
                  <a:cubicBezTo>
                    <a:pt x="449" y="1480"/>
                    <a:pt x="460" y="1469"/>
                    <a:pt x="481" y="1469"/>
                  </a:cubicBezTo>
                  <a:lnTo>
                    <a:pt x="602" y="1469"/>
                  </a:lnTo>
                  <a:cubicBezTo>
                    <a:pt x="667" y="1469"/>
                    <a:pt x="722" y="1436"/>
                    <a:pt x="755" y="1392"/>
                  </a:cubicBezTo>
                  <a:cubicBezTo>
                    <a:pt x="777" y="1349"/>
                    <a:pt x="788" y="1327"/>
                    <a:pt x="810" y="1305"/>
                  </a:cubicBezTo>
                  <a:cubicBezTo>
                    <a:pt x="831" y="1250"/>
                    <a:pt x="853" y="1206"/>
                    <a:pt x="853" y="1152"/>
                  </a:cubicBezTo>
                  <a:cubicBezTo>
                    <a:pt x="853" y="1119"/>
                    <a:pt x="853" y="1097"/>
                    <a:pt x="842" y="1075"/>
                  </a:cubicBezTo>
                  <a:lnTo>
                    <a:pt x="831" y="1042"/>
                  </a:lnTo>
                  <a:lnTo>
                    <a:pt x="831" y="1020"/>
                  </a:lnTo>
                  <a:lnTo>
                    <a:pt x="810" y="1020"/>
                  </a:lnTo>
                  <a:cubicBezTo>
                    <a:pt x="799" y="1020"/>
                    <a:pt x="799" y="1010"/>
                    <a:pt x="810" y="999"/>
                  </a:cubicBezTo>
                  <a:lnTo>
                    <a:pt x="820" y="988"/>
                  </a:lnTo>
                  <a:lnTo>
                    <a:pt x="864" y="966"/>
                  </a:lnTo>
                  <a:lnTo>
                    <a:pt x="952" y="900"/>
                  </a:lnTo>
                  <a:cubicBezTo>
                    <a:pt x="1006" y="867"/>
                    <a:pt x="1061" y="824"/>
                    <a:pt x="1116" y="791"/>
                  </a:cubicBezTo>
                  <a:cubicBezTo>
                    <a:pt x="1225" y="714"/>
                    <a:pt x="1345" y="649"/>
                    <a:pt x="1466" y="583"/>
                  </a:cubicBezTo>
                  <a:cubicBezTo>
                    <a:pt x="1542" y="539"/>
                    <a:pt x="1619" y="506"/>
                    <a:pt x="1706" y="474"/>
                  </a:cubicBezTo>
                  <a:lnTo>
                    <a:pt x="1717" y="463"/>
                  </a:lnTo>
                  <a:cubicBezTo>
                    <a:pt x="1794" y="441"/>
                    <a:pt x="1870" y="408"/>
                    <a:pt x="1936" y="397"/>
                  </a:cubicBezTo>
                  <a:cubicBezTo>
                    <a:pt x="1980" y="364"/>
                    <a:pt x="2035" y="342"/>
                    <a:pt x="2078" y="310"/>
                  </a:cubicBezTo>
                  <a:cubicBezTo>
                    <a:pt x="2122" y="277"/>
                    <a:pt x="2188" y="255"/>
                    <a:pt x="2242" y="244"/>
                  </a:cubicBezTo>
                  <a:cubicBezTo>
                    <a:pt x="2297" y="211"/>
                    <a:pt x="2341" y="189"/>
                    <a:pt x="2395" y="167"/>
                  </a:cubicBezTo>
                  <a:cubicBezTo>
                    <a:pt x="2419" y="160"/>
                    <a:pt x="2447" y="152"/>
                    <a:pt x="2478" y="152"/>
                  </a:cubicBezTo>
                  <a:cubicBezTo>
                    <a:pt x="2490" y="152"/>
                    <a:pt x="2503" y="153"/>
                    <a:pt x="2516" y="156"/>
                  </a:cubicBezTo>
                  <a:cubicBezTo>
                    <a:pt x="2549" y="156"/>
                    <a:pt x="2570" y="178"/>
                    <a:pt x="2570" y="189"/>
                  </a:cubicBezTo>
                  <a:cubicBezTo>
                    <a:pt x="2570" y="195"/>
                    <a:pt x="2557" y="195"/>
                    <a:pt x="2540" y="195"/>
                  </a:cubicBezTo>
                  <a:cubicBezTo>
                    <a:pt x="2524" y="195"/>
                    <a:pt x="2505" y="195"/>
                    <a:pt x="2494" y="200"/>
                  </a:cubicBezTo>
                  <a:cubicBezTo>
                    <a:pt x="2406" y="211"/>
                    <a:pt x="2319" y="233"/>
                    <a:pt x="2242" y="288"/>
                  </a:cubicBezTo>
                  <a:cubicBezTo>
                    <a:pt x="2210" y="299"/>
                    <a:pt x="2188" y="321"/>
                    <a:pt x="2166" y="331"/>
                  </a:cubicBezTo>
                  <a:lnTo>
                    <a:pt x="2133" y="342"/>
                  </a:lnTo>
                  <a:lnTo>
                    <a:pt x="2188" y="331"/>
                  </a:lnTo>
                  <a:cubicBezTo>
                    <a:pt x="2242" y="331"/>
                    <a:pt x="2286" y="321"/>
                    <a:pt x="2286" y="321"/>
                  </a:cubicBezTo>
                  <a:cubicBezTo>
                    <a:pt x="2297" y="321"/>
                    <a:pt x="2450" y="310"/>
                    <a:pt x="2483" y="310"/>
                  </a:cubicBezTo>
                  <a:cubicBezTo>
                    <a:pt x="2560" y="310"/>
                    <a:pt x="2647" y="321"/>
                    <a:pt x="2724" y="342"/>
                  </a:cubicBezTo>
                  <a:cubicBezTo>
                    <a:pt x="2778" y="353"/>
                    <a:pt x="2833" y="375"/>
                    <a:pt x="2877" y="397"/>
                  </a:cubicBezTo>
                  <a:cubicBezTo>
                    <a:pt x="2975" y="441"/>
                    <a:pt x="3150" y="550"/>
                    <a:pt x="3249" y="594"/>
                  </a:cubicBezTo>
                  <a:cubicBezTo>
                    <a:pt x="3281" y="616"/>
                    <a:pt x="3314" y="638"/>
                    <a:pt x="3347" y="670"/>
                  </a:cubicBezTo>
                  <a:lnTo>
                    <a:pt x="3369" y="681"/>
                  </a:lnTo>
                  <a:cubicBezTo>
                    <a:pt x="3391" y="703"/>
                    <a:pt x="3413" y="714"/>
                    <a:pt x="3434" y="736"/>
                  </a:cubicBezTo>
                  <a:cubicBezTo>
                    <a:pt x="3719" y="966"/>
                    <a:pt x="3959" y="1250"/>
                    <a:pt x="4134" y="1567"/>
                  </a:cubicBezTo>
                  <a:cubicBezTo>
                    <a:pt x="4200" y="1677"/>
                    <a:pt x="4255" y="1786"/>
                    <a:pt x="4288" y="1906"/>
                  </a:cubicBezTo>
                  <a:lnTo>
                    <a:pt x="4309" y="1983"/>
                  </a:lnTo>
                  <a:lnTo>
                    <a:pt x="4320" y="2060"/>
                  </a:lnTo>
                  <a:lnTo>
                    <a:pt x="4320" y="2081"/>
                  </a:lnTo>
                  <a:lnTo>
                    <a:pt x="4299" y="2125"/>
                  </a:lnTo>
                  <a:cubicBezTo>
                    <a:pt x="4233" y="2224"/>
                    <a:pt x="4167" y="2322"/>
                    <a:pt x="4102" y="2420"/>
                  </a:cubicBezTo>
                  <a:cubicBezTo>
                    <a:pt x="4047" y="2519"/>
                    <a:pt x="3981" y="2606"/>
                    <a:pt x="3916" y="2683"/>
                  </a:cubicBezTo>
                  <a:cubicBezTo>
                    <a:pt x="3872" y="2738"/>
                    <a:pt x="3784" y="2803"/>
                    <a:pt x="3741" y="2847"/>
                  </a:cubicBezTo>
                  <a:cubicBezTo>
                    <a:pt x="3675" y="2913"/>
                    <a:pt x="3609" y="2967"/>
                    <a:pt x="3533" y="3022"/>
                  </a:cubicBezTo>
                  <a:cubicBezTo>
                    <a:pt x="3489" y="3044"/>
                    <a:pt x="3456" y="3066"/>
                    <a:pt x="3413" y="3088"/>
                  </a:cubicBezTo>
                  <a:lnTo>
                    <a:pt x="3216" y="3110"/>
                  </a:lnTo>
                  <a:cubicBezTo>
                    <a:pt x="3085" y="3110"/>
                    <a:pt x="2942" y="3120"/>
                    <a:pt x="2811" y="3131"/>
                  </a:cubicBezTo>
                  <a:lnTo>
                    <a:pt x="2603" y="3131"/>
                  </a:lnTo>
                  <a:cubicBezTo>
                    <a:pt x="2554" y="3126"/>
                    <a:pt x="2502" y="3123"/>
                    <a:pt x="2449" y="3123"/>
                  </a:cubicBezTo>
                  <a:cubicBezTo>
                    <a:pt x="2395" y="3123"/>
                    <a:pt x="2341" y="3126"/>
                    <a:pt x="2286" y="3131"/>
                  </a:cubicBezTo>
                  <a:cubicBezTo>
                    <a:pt x="2242" y="3137"/>
                    <a:pt x="2196" y="3140"/>
                    <a:pt x="2148" y="3140"/>
                  </a:cubicBezTo>
                  <a:cubicBezTo>
                    <a:pt x="2100" y="3140"/>
                    <a:pt x="2051" y="3137"/>
                    <a:pt x="2002" y="3131"/>
                  </a:cubicBezTo>
                  <a:cubicBezTo>
                    <a:pt x="1827" y="3110"/>
                    <a:pt x="1663" y="3066"/>
                    <a:pt x="1510" y="3022"/>
                  </a:cubicBezTo>
                  <a:cubicBezTo>
                    <a:pt x="1291" y="2945"/>
                    <a:pt x="1105" y="2792"/>
                    <a:pt x="995" y="2595"/>
                  </a:cubicBezTo>
                  <a:lnTo>
                    <a:pt x="995" y="2595"/>
                  </a:lnTo>
                  <a:cubicBezTo>
                    <a:pt x="1017" y="2661"/>
                    <a:pt x="1039" y="2716"/>
                    <a:pt x="1083" y="2770"/>
                  </a:cubicBezTo>
                  <a:cubicBezTo>
                    <a:pt x="1105" y="2814"/>
                    <a:pt x="1138" y="2847"/>
                    <a:pt x="1192" y="2858"/>
                  </a:cubicBezTo>
                  <a:cubicBezTo>
                    <a:pt x="1203" y="2869"/>
                    <a:pt x="1203" y="2880"/>
                    <a:pt x="1214" y="2891"/>
                  </a:cubicBezTo>
                  <a:cubicBezTo>
                    <a:pt x="1214" y="2902"/>
                    <a:pt x="1225" y="2924"/>
                    <a:pt x="1236" y="2945"/>
                  </a:cubicBezTo>
                  <a:cubicBezTo>
                    <a:pt x="1236" y="2956"/>
                    <a:pt x="1236" y="2956"/>
                    <a:pt x="1236" y="2967"/>
                  </a:cubicBezTo>
                  <a:cubicBezTo>
                    <a:pt x="1258" y="2978"/>
                    <a:pt x="1236" y="2989"/>
                    <a:pt x="1258" y="3000"/>
                  </a:cubicBezTo>
                  <a:cubicBezTo>
                    <a:pt x="1247" y="3011"/>
                    <a:pt x="1214" y="3022"/>
                    <a:pt x="1192" y="3033"/>
                  </a:cubicBezTo>
                  <a:cubicBezTo>
                    <a:pt x="1105" y="3000"/>
                    <a:pt x="1028" y="2935"/>
                    <a:pt x="985" y="2847"/>
                  </a:cubicBezTo>
                  <a:cubicBezTo>
                    <a:pt x="941" y="2781"/>
                    <a:pt x="919" y="2716"/>
                    <a:pt x="897" y="2639"/>
                  </a:cubicBezTo>
                  <a:lnTo>
                    <a:pt x="897" y="2563"/>
                  </a:lnTo>
                  <a:cubicBezTo>
                    <a:pt x="897" y="2541"/>
                    <a:pt x="897" y="2497"/>
                    <a:pt x="886" y="2464"/>
                  </a:cubicBezTo>
                  <a:cubicBezTo>
                    <a:pt x="886" y="2431"/>
                    <a:pt x="886" y="2431"/>
                    <a:pt x="886" y="2410"/>
                  </a:cubicBezTo>
                  <a:lnTo>
                    <a:pt x="886" y="2311"/>
                  </a:lnTo>
                  <a:cubicBezTo>
                    <a:pt x="875" y="2278"/>
                    <a:pt x="864" y="2245"/>
                    <a:pt x="853" y="2202"/>
                  </a:cubicBezTo>
                  <a:lnTo>
                    <a:pt x="842" y="2070"/>
                  </a:lnTo>
                  <a:cubicBezTo>
                    <a:pt x="842" y="2016"/>
                    <a:pt x="842" y="1983"/>
                    <a:pt x="820" y="1906"/>
                  </a:cubicBezTo>
                  <a:cubicBezTo>
                    <a:pt x="810" y="1841"/>
                    <a:pt x="788" y="1786"/>
                    <a:pt x="766" y="1731"/>
                  </a:cubicBezTo>
                  <a:cubicBezTo>
                    <a:pt x="744" y="1666"/>
                    <a:pt x="711" y="1611"/>
                    <a:pt x="667" y="1556"/>
                  </a:cubicBezTo>
                  <a:cubicBezTo>
                    <a:pt x="635" y="1513"/>
                    <a:pt x="602" y="1480"/>
                    <a:pt x="580" y="1480"/>
                  </a:cubicBezTo>
                  <a:cubicBezTo>
                    <a:pt x="565" y="1480"/>
                    <a:pt x="541" y="1485"/>
                    <a:pt x="520" y="1485"/>
                  </a:cubicBezTo>
                  <a:cubicBezTo>
                    <a:pt x="509" y="1485"/>
                    <a:pt x="500" y="1484"/>
                    <a:pt x="492" y="1480"/>
                  </a:cubicBezTo>
                  <a:lnTo>
                    <a:pt x="481" y="1480"/>
                  </a:lnTo>
                  <a:cubicBezTo>
                    <a:pt x="477" y="1478"/>
                    <a:pt x="473" y="1478"/>
                    <a:pt x="468" y="1478"/>
                  </a:cubicBezTo>
                  <a:cubicBezTo>
                    <a:pt x="438" y="1478"/>
                    <a:pt x="402" y="1510"/>
                    <a:pt x="383" y="1567"/>
                  </a:cubicBezTo>
                  <a:cubicBezTo>
                    <a:pt x="361" y="1622"/>
                    <a:pt x="361" y="1699"/>
                    <a:pt x="383" y="1764"/>
                  </a:cubicBezTo>
                  <a:cubicBezTo>
                    <a:pt x="405" y="1819"/>
                    <a:pt x="438" y="1874"/>
                    <a:pt x="449" y="1928"/>
                  </a:cubicBezTo>
                  <a:cubicBezTo>
                    <a:pt x="460" y="1950"/>
                    <a:pt x="470" y="1972"/>
                    <a:pt x="481" y="1994"/>
                  </a:cubicBezTo>
                  <a:lnTo>
                    <a:pt x="492" y="2081"/>
                  </a:lnTo>
                  <a:lnTo>
                    <a:pt x="525" y="2289"/>
                  </a:lnTo>
                  <a:cubicBezTo>
                    <a:pt x="547" y="2366"/>
                    <a:pt x="569" y="2431"/>
                    <a:pt x="591" y="2497"/>
                  </a:cubicBezTo>
                  <a:cubicBezTo>
                    <a:pt x="613" y="2552"/>
                    <a:pt x="645" y="2606"/>
                    <a:pt x="678" y="2650"/>
                  </a:cubicBezTo>
                  <a:cubicBezTo>
                    <a:pt x="711" y="2705"/>
                    <a:pt x="744" y="2749"/>
                    <a:pt x="777" y="2803"/>
                  </a:cubicBezTo>
                  <a:cubicBezTo>
                    <a:pt x="853" y="2902"/>
                    <a:pt x="930" y="2989"/>
                    <a:pt x="1028" y="3077"/>
                  </a:cubicBezTo>
                  <a:cubicBezTo>
                    <a:pt x="1181" y="3197"/>
                    <a:pt x="1356" y="3285"/>
                    <a:pt x="1542" y="3328"/>
                  </a:cubicBezTo>
                  <a:cubicBezTo>
                    <a:pt x="1868" y="3407"/>
                    <a:pt x="2193" y="3444"/>
                    <a:pt x="2518" y="3444"/>
                  </a:cubicBezTo>
                  <a:cubicBezTo>
                    <a:pt x="2598" y="3444"/>
                    <a:pt x="2677" y="3442"/>
                    <a:pt x="2756" y="3438"/>
                  </a:cubicBezTo>
                  <a:cubicBezTo>
                    <a:pt x="2888" y="3438"/>
                    <a:pt x="3008" y="3427"/>
                    <a:pt x="3139" y="3416"/>
                  </a:cubicBezTo>
                  <a:lnTo>
                    <a:pt x="3314" y="3394"/>
                  </a:lnTo>
                  <a:lnTo>
                    <a:pt x="3478" y="3394"/>
                  </a:lnTo>
                  <a:cubicBezTo>
                    <a:pt x="3511" y="3383"/>
                    <a:pt x="3533" y="3361"/>
                    <a:pt x="3555" y="3361"/>
                  </a:cubicBezTo>
                  <a:cubicBezTo>
                    <a:pt x="3872" y="3186"/>
                    <a:pt x="4145" y="2924"/>
                    <a:pt x="4331" y="2617"/>
                  </a:cubicBezTo>
                  <a:cubicBezTo>
                    <a:pt x="4375" y="2541"/>
                    <a:pt x="4419" y="2475"/>
                    <a:pt x="4463" y="2399"/>
                  </a:cubicBezTo>
                  <a:lnTo>
                    <a:pt x="4627" y="2136"/>
                  </a:lnTo>
                  <a:cubicBezTo>
                    <a:pt x="4638" y="2103"/>
                    <a:pt x="4616" y="2070"/>
                    <a:pt x="4605" y="2038"/>
                  </a:cubicBezTo>
                  <a:lnTo>
                    <a:pt x="4583" y="1950"/>
                  </a:lnTo>
                  <a:cubicBezTo>
                    <a:pt x="4583" y="1906"/>
                    <a:pt x="4561" y="1863"/>
                    <a:pt x="4550" y="1819"/>
                  </a:cubicBezTo>
                  <a:cubicBezTo>
                    <a:pt x="4517" y="1742"/>
                    <a:pt x="4484" y="1655"/>
                    <a:pt x="4452" y="1578"/>
                  </a:cubicBezTo>
                  <a:cubicBezTo>
                    <a:pt x="4375" y="1414"/>
                    <a:pt x="4288" y="1261"/>
                    <a:pt x="4189" y="1119"/>
                  </a:cubicBezTo>
                  <a:cubicBezTo>
                    <a:pt x="4058" y="944"/>
                    <a:pt x="3916" y="780"/>
                    <a:pt x="3763" y="627"/>
                  </a:cubicBezTo>
                  <a:lnTo>
                    <a:pt x="3741" y="594"/>
                  </a:lnTo>
                  <a:cubicBezTo>
                    <a:pt x="3653" y="517"/>
                    <a:pt x="3566" y="441"/>
                    <a:pt x="3467" y="375"/>
                  </a:cubicBezTo>
                  <a:cubicBezTo>
                    <a:pt x="3281" y="244"/>
                    <a:pt x="3074" y="135"/>
                    <a:pt x="2855" y="69"/>
                  </a:cubicBezTo>
                  <a:cubicBezTo>
                    <a:pt x="2714" y="22"/>
                    <a:pt x="2567" y="0"/>
                    <a:pt x="2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8861675" y="1573275"/>
              <a:ext cx="42400" cy="72200"/>
            </a:xfrm>
            <a:custGeom>
              <a:avLst/>
              <a:gdLst/>
              <a:ahLst/>
              <a:cxnLst/>
              <a:rect l="l" t="t" r="r" b="b"/>
              <a:pathLst>
                <a:path w="1696" h="2888" extrusionOk="0">
                  <a:moveTo>
                    <a:pt x="1630" y="1"/>
                  </a:moveTo>
                  <a:cubicBezTo>
                    <a:pt x="1597" y="1"/>
                    <a:pt x="1553" y="11"/>
                    <a:pt x="1520" y="22"/>
                  </a:cubicBezTo>
                  <a:cubicBezTo>
                    <a:pt x="1466" y="44"/>
                    <a:pt x="1411" y="66"/>
                    <a:pt x="1367" y="99"/>
                  </a:cubicBezTo>
                  <a:cubicBezTo>
                    <a:pt x="1302" y="110"/>
                    <a:pt x="1247" y="132"/>
                    <a:pt x="1203" y="165"/>
                  </a:cubicBezTo>
                  <a:cubicBezTo>
                    <a:pt x="1149" y="186"/>
                    <a:pt x="1105" y="219"/>
                    <a:pt x="1061" y="241"/>
                  </a:cubicBezTo>
                  <a:lnTo>
                    <a:pt x="952" y="307"/>
                  </a:lnTo>
                  <a:cubicBezTo>
                    <a:pt x="864" y="361"/>
                    <a:pt x="788" y="416"/>
                    <a:pt x="711" y="482"/>
                  </a:cubicBezTo>
                  <a:lnTo>
                    <a:pt x="634" y="547"/>
                  </a:lnTo>
                  <a:cubicBezTo>
                    <a:pt x="634" y="547"/>
                    <a:pt x="624" y="558"/>
                    <a:pt x="624" y="558"/>
                  </a:cubicBezTo>
                  <a:cubicBezTo>
                    <a:pt x="591" y="602"/>
                    <a:pt x="558" y="646"/>
                    <a:pt x="547" y="700"/>
                  </a:cubicBezTo>
                  <a:cubicBezTo>
                    <a:pt x="536" y="733"/>
                    <a:pt x="536" y="766"/>
                    <a:pt x="547" y="810"/>
                  </a:cubicBezTo>
                  <a:cubicBezTo>
                    <a:pt x="558" y="854"/>
                    <a:pt x="580" y="897"/>
                    <a:pt x="613" y="941"/>
                  </a:cubicBezTo>
                  <a:cubicBezTo>
                    <a:pt x="645" y="996"/>
                    <a:pt x="667" y="1050"/>
                    <a:pt x="678" y="1105"/>
                  </a:cubicBezTo>
                  <a:cubicBezTo>
                    <a:pt x="689" y="1171"/>
                    <a:pt x="678" y="1236"/>
                    <a:pt x="645" y="1280"/>
                  </a:cubicBezTo>
                  <a:cubicBezTo>
                    <a:pt x="634" y="1291"/>
                    <a:pt x="624" y="1302"/>
                    <a:pt x="624" y="1313"/>
                  </a:cubicBezTo>
                  <a:cubicBezTo>
                    <a:pt x="613" y="1324"/>
                    <a:pt x="602" y="1335"/>
                    <a:pt x="591" y="1346"/>
                  </a:cubicBezTo>
                  <a:cubicBezTo>
                    <a:pt x="580" y="1357"/>
                    <a:pt x="558" y="1379"/>
                    <a:pt x="536" y="1379"/>
                  </a:cubicBezTo>
                  <a:cubicBezTo>
                    <a:pt x="481" y="1422"/>
                    <a:pt x="427" y="1455"/>
                    <a:pt x="372" y="1477"/>
                  </a:cubicBezTo>
                  <a:cubicBezTo>
                    <a:pt x="328" y="1488"/>
                    <a:pt x="295" y="1510"/>
                    <a:pt x="263" y="1532"/>
                  </a:cubicBezTo>
                  <a:cubicBezTo>
                    <a:pt x="230" y="1554"/>
                    <a:pt x="197" y="1575"/>
                    <a:pt x="175" y="1608"/>
                  </a:cubicBezTo>
                  <a:cubicBezTo>
                    <a:pt x="153" y="1641"/>
                    <a:pt x="131" y="1674"/>
                    <a:pt x="109" y="1707"/>
                  </a:cubicBezTo>
                  <a:cubicBezTo>
                    <a:pt x="88" y="1750"/>
                    <a:pt x="77" y="1794"/>
                    <a:pt x="66" y="1838"/>
                  </a:cubicBezTo>
                  <a:cubicBezTo>
                    <a:pt x="55" y="1882"/>
                    <a:pt x="33" y="1925"/>
                    <a:pt x="22" y="1980"/>
                  </a:cubicBezTo>
                  <a:cubicBezTo>
                    <a:pt x="22" y="2024"/>
                    <a:pt x="11" y="2068"/>
                    <a:pt x="0" y="2111"/>
                  </a:cubicBezTo>
                  <a:lnTo>
                    <a:pt x="0" y="2166"/>
                  </a:lnTo>
                  <a:lnTo>
                    <a:pt x="0" y="2265"/>
                  </a:lnTo>
                  <a:lnTo>
                    <a:pt x="0" y="2319"/>
                  </a:lnTo>
                  <a:cubicBezTo>
                    <a:pt x="0" y="2341"/>
                    <a:pt x="11" y="2385"/>
                    <a:pt x="22" y="2429"/>
                  </a:cubicBezTo>
                  <a:cubicBezTo>
                    <a:pt x="22" y="2461"/>
                    <a:pt x="22" y="2472"/>
                    <a:pt x="22" y="2494"/>
                  </a:cubicBezTo>
                  <a:cubicBezTo>
                    <a:pt x="33" y="2571"/>
                    <a:pt x="55" y="2636"/>
                    <a:pt x="99" y="2702"/>
                  </a:cubicBezTo>
                  <a:cubicBezTo>
                    <a:pt x="142" y="2790"/>
                    <a:pt x="219" y="2866"/>
                    <a:pt x="306" y="2888"/>
                  </a:cubicBezTo>
                  <a:cubicBezTo>
                    <a:pt x="328" y="2877"/>
                    <a:pt x="361" y="2866"/>
                    <a:pt x="383" y="2855"/>
                  </a:cubicBezTo>
                  <a:cubicBezTo>
                    <a:pt x="350" y="2855"/>
                    <a:pt x="383" y="2833"/>
                    <a:pt x="350" y="2822"/>
                  </a:cubicBezTo>
                  <a:cubicBezTo>
                    <a:pt x="350" y="2822"/>
                    <a:pt x="350" y="2811"/>
                    <a:pt x="350" y="2800"/>
                  </a:cubicBezTo>
                  <a:cubicBezTo>
                    <a:pt x="339" y="2779"/>
                    <a:pt x="328" y="2768"/>
                    <a:pt x="328" y="2746"/>
                  </a:cubicBezTo>
                  <a:cubicBezTo>
                    <a:pt x="317" y="2746"/>
                    <a:pt x="317" y="2724"/>
                    <a:pt x="306" y="2724"/>
                  </a:cubicBezTo>
                  <a:cubicBezTo>
                    <a:pt x="252" y="2702"/>
                    <a:pt x="219" y="2669"/>
                    <a:pt x="197" y="2625"/>
                  </a:cubicBezTo>
                  <a:cubicBezTo>
                    <a:pt x="153" y="2582"/>
                    <a:pt x="131" y="2516"/>
                    <a:pt x="109" y="2461"/>
                  </a:cubicBezTo>
                  <a:cubicBezTo>
                    <a:pt x="109" y="2450"/>
                    <a:pt x="109" y="2450"/>
                    <a:pt x="109" y="2450"/>
                  </a:cubicBezTo>
                  <a:lnTo>
                    <a:pt x="109" y="2385"/>
                  </a:lnTo>
                  <a:cubicBezTo>
                    <a:pt x="109" y="2374"/>
                    <a:pt x="99" y="2330"/>
                    <a:pt x="99" y="2308"/>
                  </a:cubicBezTo>
                  <a:cubicBezTo>
                    <a:pt x="99" y="2265"/>
                    <a:pt x="99" y="2221"/>
                    <a:pt x="99" y="2177"/>
                  </a:cubicBezTo>
                  <a:cubicBezTo>
                    <a:pt x="99" y="2155"/>
                    <a:pt x="109" y="2144"/>
                    <a:pt x="109" y="2133"/>
                  </a:cubicBezTo>
                  <a:cubicBezTo>
                    <a:pt x="109" y="2133"/>
                    <a:pt x="109" y="2122"/>
                    <a:pt x="109" y="2122"/>
                  </a:cubicBezTo>
                  <a:cubicBezTo>
                    <a:pt x="109" y="2111"/>
                    <a:pt x="109" y="2111"/>
                    <a:pt x="109" y="2100"/>
                  </a:cubicBezTo>
                  <a:cubicBezTo>
                    <a:pt x="109" y="1980"/>
                    <a:pt x="142" y="1871"/>
                    <a:pt x="197" y="1772"/>
                  </a:cubicBezTo>
                  <a:cubicBezTo>
                    <a:pt x="252" y="1718"/>
                    <a:pt x="306" y="1674"/>
                    <a:pt x="361" y="1641"/>
                  </a:cubicBezTo>
                  <a:cubicBezTo>
                    <a:pt x="383" y="1619"/>
                    <a:pt x="394" y="1597"/>
                    <a:pt x="416" y="1575"/>
                  </a:cubicBezTo>
                  <a:cubicBezTo>
                    <a:pt x="427" y="1575"/>
                    <a:pt x="438" y="1565"/>
                    <a:pt x="438" y="1565"/>
                  </a:cubicBezTo>
                  <a:cubicBezTo>
                    <a:pt x="449" y="1554"/>
                    <a:pt x="438" y="1554"/>
                    <a:pt x="449" y="1554"/>
                  </a:cubicBezTo>
                  <a:cubicBezTo>
                    <a:pt x="514" y="1521"/>
                    <a:pt x="569" y="1488"/>
                    <a:pt x="634" y="1444"/>
                  </a:cubicBezTo>
                  <a:cubicBezTo>
                    <a:pt x="678" y="1411"/>
                    <a:pt x="711" y="1357"/>
                    <a:pt x="744" y="1313"/>
                  </a:cubicBezTo>
                  <a:cubicBezTo>
                    <a:pt x="755" y="1291"/>
                    <a:pt x="766" y="1280"/>
                    <a:pt x="777" y="1258"/>
                  </a:cubicBezTo>
                  <a:cubicBezTo>
                    <a:pt x="788" y="1215"/>
                    <a:pt x="788" y="1160"/>
                    <a:pt x="788" y="1116"/>
                  </a:cubicBezTo>
                  <a:cubicBezTo>
                    <a:pt x="766" y="1061"/>
                    <a:pt x="744" y="1018"/>
                    <a:pt x="711" y="974"/>
                  </a:cubicBezTo>
                  <a:cubicBezTo>
                    <a:pt x="656" y="897"/>
                    <a:pt x="624" y="799"/>
                    <a:pt x="624" y="700"/>
                  </a:cubicBezTo>
                  <a:cubicBezTo>
                    <a:pt x="645" y="624"/>
                    <a:pt x="700" y="558"/>
                    <a:pt x="777" y="515"/>
                  </a:cubicBezTo>
                  <a:cubicBezTo>
                    <a:pt x="820" y="460"/>
                    <a:pt x="886" y="405"/>
                    <a:pt x="952" y="372"/>
                  </a:cubicBezTo>
                  <a:cubicBezTo>
                    <a:pt x="974" y="361"/>
                    <a:pt x="984" y="340"/>
                    <a:pt x="1006" y="329"/>
                  </a:cubicBezTo>
                  <a:lnTo>
                    <a:pt x="1083" y="296"/>
                  </a:lnTo>
                  <a:cubicBezTo>
                    <a:pt x="1105" y="285"/>
                    <a:pt x="1116" y="263"/>
                    <a:pt x="1138" y="252"/>
                  </a:cubicBezTo>
                  <a:cubicBezTo>
                    <a:pt x="1159" y="230"/>
                    <a:pt x="1225" y="208"/>
                    <a:pt x="1258" y="197"/>
                  </a:cubicBezTo>
                  <a:lnTo>
                    <a:pt x="1280" y="186"/>
                  </a:lnTo>
                  <a:cubicBezTo>
                    <a:pt x="1313" y="165"/>
                    <a:pt x="1334" y="154"/>
                    <a:pt x="1367" y="132"/>
                  </a:cubicBezTo>
                  <a:cubicBezTo>
                    <a:pt x="1444" y="88"/>
                    <a:pt x="1531" y="66"/>
                    <a:pt x="1619" y="55"/>
                  </a:cubicBezTo>
                  <a:cubicBezTo>
                    <a:pt x="1627" y="47"/>
                    <a:pt x="1638" y="45"/>
                    <a:pt x="1649" y="45"/>
                  </a:cubicBezTo>
                  <a:cubicBezTo>
                    <a:pt x="1662" y="45"/>
                    <a:pt x="1674" y="48"/>
                    <a:pt x="1684" y="48"/>
                  </a:cubicBezTo>
                  <a:cubicBezTo>
                    <a:pt x="1689" y="48"/>
                    <a:pt x="1693" y="47"/>
                    <a:pt x="1695" y="44"/>
                  </a:cubicBezTo>
                  <a:cubicBezTo>
                    <a:pt x="1695" y="22"/>
                    <a:pt x="1674" y="11"/>
                    <a:pt x="1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4" name="Google Shape;2704;p18"/>
          <p:cNvGrpSpPr/>
          <p:nvPr/>
        </p:nvGrpSpPr>
        <p:grpSpPr>
          <a:xfrm rot="-5223226">
            <a:off x="4612000" y="1309950"/>
            <a:ext cx="48151" cy="36351"/>
            <a:chOff x="8512150" y="4124863"/>
            <a:chExt cx="48150" cy="36350"/>
          </a:xfrm>
        </p:grpSpPr>
        <p:sp>
          <p:nvSpPr>
            <p:cNvPr id="2705" name="Google Shape;2705;p18"/>
            <p:cNvSpPr/>
            <p:nvPr/>
          </p:nvSpPr>
          <p:spPr>
            <a:xfrm>
              <a:off x="8541425" y="4130938"/>
              <a:ext cx="2475" cy="1950"/>
            </a:xfrm>
            <a:custGeom>
              <a:avLst/>
              <a:gdLst/>
              <a:ahLst/>
              <a:cxnLst/>
              <a:rect l="l" t="t" r="r" b="b"/>
              <a:pathLst>
                <a:path w="99" h="78" extrusionOk="0">
                  <a:moveTo>
                    <a:pt x="19" y="4"/>
                  </a:moveTo>
                  <a:cubicBezTo>
                    <a:pt x="19" y="4"/>
                    <a:pt x="19" y="6"/>
                    <a:pt x="22" y="10"/>
                  </a:cubicBezTo>
                  <a:lnTo>
                    <a:pt x="22" y="10"/>
                  </a:lnTo>
                  <a:cubicBezTo>
                    <a:pt x="21" y="6"/>
                    <a:pt x="20" y="4"/>
                    <a:pt x="19" y="4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2"/>
                  </a:cubicBezTo>
                  <a:lnTo>
                    <a:pt x="11" y="23"/>
                  </a:lnTo>
                  <a:cubicBezTo>
                    <a:pt x="11" y="23"/>
                    <a:pt x="22" y="33"/>
                    <a:pt x="22" y="33"/>
                  </a:cubicBezTo>
                  <a:cubicBezTo>
                    <a:pt x="33" y="33"/>
                    <a:pt x="44" y="44"/>
                    <a:pt x="66" y="55"/>
                  </a:cubicBezTo>
                  <a:lnTo>
                    <a:pt x="77" y="66"/>
                  </a:lnTo>
                  <a:lnTo>
                    <a:pt x="98" y="77"/>
                  </a:lnTo>
                  <a:lnTo>
                    <a:pt x="33" y="23"/>
                  </a:lnTo>
                  <a:cubicBezTo>
                    <a:pt x="27" y="17"/>
                    <a:pt x="24" y="13"/>
                    <a:pt x="22" y="10"/>
                  </a:cubicBezTo>
                  <a:lnTo>
                    <a:pt x="22" y="10"/>
                  </a:lnTo>
                  <a:cubicBezTo>
                    <a:pt x="22" y="10"/>
                    <a:pt x="22" y="11"/>
                    <a:pt x="22" y="1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8512150" y="4124863"/>
              <a:ext cx="48150" cy="36350"/>
            </a:xfrm>
            <a:custGeom>
              <a:avLst/>
              <a:gdLst/>
              <a:ahLst/>
              <a:cxnLst/>
              <a:rect l="l" t="t" r="r" b="b"/>
              <a:pathLst>
                <a:path w="1926" h="1454" extrusionOk="0">
                  <a:moveTo>
                    <a:pt x="1291" y="156"/>
                  </a:moveTo>
                  <a:lnTo>
                    <a:pt x="1291" y="178"/>
                  </a:lnTo>
                  <a:lnTo>
                    <a:pt x="1269" y="194"/>
                  </a:lnTo>
                  <a:lnTo>
                    <a:pt x="1269" y="189"/>
                  </a:lnTo>
                  <a:lnTo>
                    <a:pt x="1269" y="167"/>
                  </a:lnTo>
                  <a:lnTo>
                    <a:pt x="1269" y="156"/>
                  </a:lnTo>
                  <a:close/>
                  <a:moveTo>
                    <a:pt x="810" y="112"/>
                  </a:moveTo>
                  <a:lnTo>
                    <a:pt x="876" y="123"/>
                  </a:lnTo>
                  <a:cubicBezTo>
                    <a:pt x="887" y="123"/>
                    <a:pt x="909" y="123"/>
                    <a:pt x="919" y="134"/>
                  </a:cubicBezTo>
                  <a:cubicBezTo>
                    <a:pt x="930" y="134"/>
                    <a:pt x="941" y="134"/>
                    <a:pt x="952" y="145"/>
                  </a:cubicBezTo>
                  <a:lnTo>
                    <a:pt x="1018" y="156"/>
                  </a:lnTo>
                  <a:cubicBezTo>
                    <a:pt x="1018" y="156"/>
                    <a:pt x="1018" y="145"/>
                    <a:pt x="1018" y="145"/>
                  </a:cubicBezTo>
                  <a:cubicBezTo>
                    <a:pt x="1018" y="134"/>
                    <a:pt x="1029" y="134"/>
                    <a:pt x="1051" y="123"/>
                  </a:cubicBezTo>
                  <a:cubicBezTo>
                    <a:pt x="1084" y="134"/>
                    <a:pt x="1105" y="167"/>
                    <a:pt x="1127" y="200"/>
                  </a:cubicBezTo>
                  <a:lnTo>
                    <a:pt x="1138" y="200"/>
                  </a:lnTo>
                  <a:cubicBezTo>
                    <a:pt x="1149" y="200"/>
                    <a:pt x="1149" y="200"/>
                    <a:pt x="1160" y="211"/>
                  </a:cubicBezTo>
                  <a:cubicBezTo>
                    <a:pt x="1160" y="222"/>
                    <a:pt x="1160" y="233"/>
                    <a:pt x="1171" y="233"/>
                  </a:cubicBezTo>
                  <a:lnTo>
                    <a:pt x="1193" y="244"/>
                  </a:lnTo>
                  <a:cubicBezTo>
                    <a:pt x="1182" y="244"/>
                    <a:pt x="1171" y="244"/>
                    <a:pt x="1204" y="266"/>
                  </a:cubicBezTo>
                  <a:lnTo>
                    <a:pt x="1259" y="309"/>
                  </a:lnTo>
                  <a:lnTo>
                    <a:pt x="1302" y="331"/>
                  </a:lnTo>
                  <a:lnTo>
                    <a:pt x="1346" y="375"/>
                  </a:lnTo>
                  <a:lnTo>
                    <a:pt x="1390" y="397"/>
                  </a:lnTo>
                  <a:cubicBezTo>
                    <a:pt x="1401" y="408"/>
                    <a:pt x="1423" y="419"/>
                    <a:pt x="1434" y="430"/>
                  </a:cubicBezTo>
                  <a:lnTo>
                    <a:pt x="1466" y="462"/>
                  </a:lnTo>
                  <a:cubicBezTo>
                    <a:pt x="1477" y="462"/>
                    <a:pt x="1488" y="473"/>
                    <a:pt x="1499" y="484"/>
                  </a:cubicBezTo>
                  <a:cubicBezTo>
                    <a:pt x="1510" y="495"/>
                    <a:pt x="1521" y="506"/>
                    <a:pt x="1532" y="517"/>
                  </a:cubicBezTo>
                  <a:cubicBezTo>
                    <a:pt x="1554" y="539"/>
                    <a:pt x="1565" y="561"/>
                    <a:pt x="1587" y="594"/>
                  </a:cubicBezTo>
                  <a:lnTo>
                    <a:pt x="1587" y="605"/>
                  </a:lnTo>
                  <a:lnTo>
                    <a:pt x="1587" y="616"/>
                  </a:lnTo>
                  <a:cubicBezTo>
                    <a:pt x="1587" y="626"/>
                    <a:pt x="1598" y="637"/>
                    <a:pt x="1598" y="637"/>
                  </a:cubicBezTo>
                  <a:cubicBezTo>
                    <a:pt x="1598" y="648"/>
                    <a:pt x="1598" y="659"/>
                    <a:pt x="1598" y="659"/>
                  </a:cubicBezTo>
                  <a:cubicBezTo>
                    <a:pt x="1598" y="692"/>
                    <a:pt x="1598" y="714"/>
                    <a:pt x="1609" y="747"/>
                  </a:cubicBezTo>
                  <a:cubicBezTo>
                    <a:pt x="1619" y="758"/>
                    <a:pt x="1641" y="769"/>
                    <a:pt x="1652" y="780"/>
                  </a:cubicBezTo>
                  <a:cubicBezTo>
                    <a:pt x="1674" y="791"/>
                    <a:pt x="1696" y="801"/>
                    <a:pt x="1707" y="812"/>
                  </a:cubicBezTo>
                  <a:lnTo>
                    <a:pt x="1718" y="812"/>
                  </a:lnTo>
                  <a:cubicBezTo>
                    <a:pt x="1729" y="823"/>
                    <a:pt x="1729" y="834"/>
                    <a:pt x="1729" y="856"/>
                  </a:cubicBezTo>
                  <a:cubicBezTo>
                    <a:pt x="1751" y="911"/>
                    <a:pt x="1751" y="966"/>
                    <a:pt x="1751" y="1020"/>
                  </a:cubicBezTo>
                  <a:cubicBezTo>
                    <a:pt x="1751" y="1053"/>
                    <a:pt x="1751" y="1075"/>
                    <a:pt x="1740" y="1097"/>
                  </a:cubicBezTo>
                  <a:cubicBezTo>
                    <a:pt x="1740" y="1119"/>
                    <a:pt x="1729" y="1130"/>
                    <a:pt x="1718" y="1151"/>
                  </a:cubicBezTo>
                  <a:cubicBezTo>
                    <a:pt x="1696" y="1173"/>
                    <a:pt x="1685" y="1195"/>
                    <a:pt x="1663" y="1217"/>
                  </a:cubicBezTo>
                  <a:cubicBezTo>
                    <a:pt x="1619" y="1239"/>
                    <a:pt x="1587" y="1250"/>
                    <a:pt x="1543" y="1261"/>
                  </a:cubicBezTo>
                  <a:cubicBezTo>
                    <a:pt x="1510" y="1272"/>
                    <a:pt x="1477" y="1272"/>
                    <a:pt x="1444" y="1272"/>
                  </a:cubicBezTo>
                  <a:lnTo>
                    <a:pt x="1248" y="1272"/>
                  </a:lnTo>
                  <a:cubicBezTo>
                    <a:pt x="1226" y="1272"/>
                    <a:pt x="1204" y="1261"/>
                    <a:pt x="1171" y="1261"/>
                  </a:cubicBezTo>
                  <a:cubicBezTo>
                    <a:pt x="1116" y="1250"/>
                    <a:pt x="1051" y="1239"/>
                    <a:pt x="985" y="1239"/>
                  </a:cubicBezTo>
                  <a:lnTo>
                    <a:pt x="941" y="1239"/>
                  </a:lnTo>
                  <a:lnTo>
                    <a:pt x="930" y="1228"/>
                  </a:lnTo>
                  <a:cubicBezTo>
                    <a:pt x="865" y="1184"/>
                    <a:pt x="799" y="1141"/>
                    <a:pt x="744" y="1097"/>
                  </a:cubicBezTo>
                  <a:cubicBezTo>
                    <a:pt x="701" y="1031"/>
                    <a:pt x="646" y="976"/>
                    <a:pt x="591" y="922"/>
                  </a:cubicBezTo>
                  <a:cubicBezTo>
                    <a:pt x="548" y="878"/>
                    <a:pt x="515" y="834"/>
                    <a:pt x="482" y="791"/>
                  </a:cubicBezTo>
                  <a:cubicBezTo>
                    <a:pt x="427" y="703"/>
                    <a:pt x="362" y="626"/>
                    <a:pt x="318" y="539"/>
                  </a:cubicBezTo>
                  <a:cubicBezTo>
                    <a:pt x="285" y="495"/>
                    <a:pt x="263" y="451"/>
                    <a:pt x="241" y="419"/>
                  </a:cubicBezTo>
                  <a:cubicBezTo>
                    <a:pt x="230" y="397"/>
                    <a:pt x="230" y="386"/>
                    <a:pt x="219" y="364"/>
                  </a:cubicBezTo>
                  <a:cubicBezTo>
                    <a:pt x="230" y="353"/>
                    <a:pt x="241" y="342"/>
                    <a:pt x="241" y="342"/>
                  </a:cubicBezTo>
                  <a:cubicBezTo>
                    <a:pt x="307" y="287"/>
                    <a:pt x="373" y="244"/>
                    <a:pt x="449" y="222"/>
                  </a:cubicBezTo>
                  <a:cubicBezTo>
                    <a:pt x="449" y="200"/>
                    <a:pt x="460" y="189"/>
                    <a:pt x="471" y="178"/>
                  </a:cubicBezTo>
                  <a:cubicBezTo>
                    <a:pt x="504" y="156"/>
                    <a:pt x="548" y="134"/>
                    <a:pt x="591" y="134"/>
                  </a:cubicBezTo>
                  <a:cubicBezTo>
                    <a:pt x="646" y="112"/>
                    <a:pt x="712" y="112"/>
                    <a:pt x="777" y="112"/>
                  </a:cubicBezTo>
                  <a:close/>
                  <a:moveTo>
                    <a:pt x="761" y="0"/>
                  </a:moveTo>
                  <a:cubicBezTo>
                    <a:pt x="671" y="0"/>
                    <a:pt x="580" y="9"/>
                    <a:pt x="493" y="25"/>
                  </a:cubicBezTo>
                  <a:cubicBezTo>
                    <a:pt x="384" y="58"/>
                    <a:pt x="274" y="101"/>
                    <a:pt x="187" y="178"/>
                  </a:cubicBezTo>
                  <a:cubicBezTo>
                    <a:pt x="143" y="200"/>
                    <a:pt x="110" y="222"/>
                    <a:pt x="88" y="255"/>
                  </a:cubicBezTo>
                  <a:lnTo>
                    <a:pt x="23" y="331"/>
                  </a:lnTo>
                  <a:lnTo>
                    <a:pt x="12" y="353"/>
                  </a:lnTo>
                  <a:cubicBezTo>
                    <a:pt x="12" y="353"/>
                    <a:pt x="1" y="364"/>
                    <a:pt x="12" y="364"/>
                  </a:cubicBezTo>
                  <a:lnTo>
                    <a:pt x="34" y="408"/>
                  </a:lnTo>
                  <a:lnTo>
                    <a:pt x="165" y="616"/>
                  </a:lnTo>
                  <a:cubicBezTo>
                    <a:pt x="241" y="747"/>
                    <a:pt x="329" y="867"/>
                    <a:pt x="427" y="976"/>
                  </a:cubicBezTo>
                  <a:lnTo>
                    <a:pt x="569" y="1141"/>
                  </a:lnTo>
                  <a:cubicBezTo>
                    <a:pt x="635" y="1206"/>
                    <a:pt x="701" y="1272"/>
                    <a:pt x="766" y="1337"/>
                  </a:cubicBezTo>
                  <a:lnTo>
                    <a:pt x="777" y="1348"/>
                  </a:lnTo>
                  <a:cubicBezTo>
                    <a:pt x="799" y="1359"/>
                    <a:pt x="821" y="1370"/>
                    <a:pt x="843" y="1392"/>
                  </a:cubicBezTo>
                  <a:cubicBezTo>
                    <a:pt x="854" y="1403"/>
                    <a:pt x="876" y="1403"/>
                    <a:pt x="887" y="1414"/>
                  </a:cubicBezTo>
                  <a:lnTo>
                    <a:pt x="941" y="1414"/>
                  </a:lnTo>
                  <a:cubicBezTo>
                    <a:pt x="1029" y="1425"/>
                    <a:pt x="1127" y="1436"/>
                    <a:pt x="1215" y="1447"/>
                  </a:cubicBezTo>
                  <a:cubicBezTo>
                    <a:pt x="1260" y="1451"/>
                    <a:pt x="1307" y="1454"/>
                    <a:pt x="1355" y="1454"/>
                  </a:cubicBezTo>
                  <a:cubicBezTo>
                    <a:pt x="1422" y="1454"/>
                    <a:pt x="1490" y="1449"/>
                    <a:pt x="1554" y="1436"/>
                  </a:cubicBezTo>
                  <a:cubicBezTo>
                    <a:pt x="1674" y="1425"/>
                    <a:pt x="1773" y="1359"/>
                    <a:pt x="1849" y="1272"/>
                  </a:cubicBezTo>
                  <a:cubicBezTo>
                    <a:pt x="1871" y="1239"/>
                    <a:pt x="1882" y="1217"/>
                    <a:pt x="1893" y="1195"/>
                  </a:cubicBezTo>
                  <a:cubicBezTo>
                    <a:pt x="1904" y="1173"/>
                    <a:pt x="1904" y="1151"/>
                    <a:pt x="1915" y="1141"/>
                  </a:cubicBezTo>
                  <a:lnTo>
                    <a:pt x="1915" y="1097"/>
                  </a:lnTo>
                  <a:cubicBezTo>
                    <a:pt x="1915" y="1042"/>
                    <a:pt x="1926" y="998"/>
                    <a:pt x="1926" y="944"/>
                  </a:cubicBezTo>
                  <a:cubicBezTo>
                    <a:pt x="1926" y="878"/>
                    <a:pt x="1926" y="812"/>
                    <a:pt x="1904" y="747"/>
                  </a:cubicBezTo>
                  <a:cubicBezTo>
                    <a:pt x="1871" y="681"/>
                    <a:pt x="1827" y="626"/>
                    <a:pt x="1762" y="583"/>
                  </a:cubicBezTo>
                  <a:cubicBezTo>
                    <a:pt x="1740" y="572"/>
                    <a:pt x="1718" y="572"/>
                    <a:pt x="1696" y="561"/>
                  </a:cubicBezTo>
                  <a:cubicBezTo>
                    <a:pt x="1707" y="550"/>
                    <a:pt x="1718" y="539"/>
                    <a:pt x="1718" y="517"/>
                  </a:cubicBezTo>
                  <a:cubicBezTo>
                    <a:pt x="1729" y="473"/>
                    <a:pt x="1707" y="419"/>
                    <a:pt x="1663" y="397"/>
                  </a:cubicBezTo>
                  <a:lnTo>
                    <a:pt x="1576" y="342"/>
                  </a:lnTo>
                  <a:cubicBezTo>
                    <a:pt x="1532" y="298"/>
                    <a:pt x="1488" y="266"/>
                    <a:pt x="1444" y="233"/>
                  </a:cubicBezTo>
                  <a:cubicBezTo>
                    <a:pt x="1401" y="200"/>
                    <a:pt x="1357" y="189"/>
                    <a:pt x="1324" y="167"/>
                  </a:cubicBezTo>
                  <a:cubicBezTo>
                    <a:pt x="1313" y="145"/>
                    <a:pt x="1302" y="145"/>
                    <a:pt x="1302" y="134"/>
                  </a:cubicBezTo>
                  <a:lnTo>
                    <a:pt x="1259" y="112"/>
                  </a:lnTo>
                  <a:cubicBezTo>
                    <a:pt x="1193" y="69"/>
                    <a:pt x="1105" y="47"/>
                    <a:pt x="1029" y="25"/>
                  </a:cubicBezTo>
                  <a:cubicBezTo>
                    <a:pt x="941" y="9"/>
                    <a:pt x="851" y="0"/>
                    <a:pt x="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8527475" y="4128763"/>
              <a:ext cx="4125" cy="575"/>
            </a:xfrm>
            <a:custGeom>
              <a:avLst/>
              <a:gdLst/>
              <a:ahLst/>
              <a:cxnLst/>
              <a:rect l="l" t="t" r="r" b="b"/>
              <a:pathLst>
                <a:path w="165" h="23" extrusionOk="0">
                  <a:moveTo>
                    <a:pt x="110" y="0"/>
                  </a:moveTo>
                  <a:cubicBezTo>
                    <a:pt x="88" y="0"/>
                    <a:pt x="66" y="0"/>
                    <a:pt x="44" y="11"/>
                  </a:cubicBezTo>
                  <a:cubicBezTo>
                    <a:pt x="33" y="11"/>
                    <a:pt x="11" y="11"/>
                    <a:pt x="0" y="22"/>
                  </a:cubicBezTo>
                  <a:cubicBezTo>
                    <a:pt x="33" y="22"/>
                    <a:pt x="77" y="22"/>
                    <a:pt x="110" y="11"/>
                  </a:cubicBezTo>
                  <a:cubicBezTo>
                    <a:pt x="121" y="11"/>
                    <a:pt x="142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8521450" y="4127663"/>
              <a:ext cx="32575" cy="25175"/>
            </a:xfrm>
            <a:custGeom>
              <a:avLst/>
              <a:gdLst/>
              <a:ahLst/>
              <a:cxnLst/>
              <a:rect l="l" t="t" r="r" b="b"/>
              <a:pathLst>
                <a:path w="1303" h="1007" extrusionOk="0">
                  <a:moveTo>
                    <a:pt x="416" y="0"/>
                  </a:moveTo>
                  <a:cubicBezTo>
                    <a:pt x="351" y="0"/>
                    <a:pt x="296" y="0"/>
                    <a:pt x="230" y="22"/>
                  </a:cubicBezTo>
                  <a:cubicBezTo>
                    <a:pt x="187" y="22"/>
                    <a:pt x="143" y="44"/>
                    <a:pt x="110" y="66"/>
                  </a:cubicBezTo>
                  <a:cubicBezTo>
                    <a:pt x="99" y="77"/>
                    <a:pt x="88" y="88"/>
                    <a:pt x="88" y="110"/>
                  </a:cubicBezTo>
                  <a:lnTo>
                    <a:pt x="55" y="121"/>
                  </a:lnTo>
                  <a:cubicBezTo>
                    <a:pt x="33" y="154"/>
                    <a:pt x="12" y="186"/>
                    <a:pt x="1" y="219"/>
                  </a:cubicBezTo>
                  <a:cubicBezTo>
                    <a:pt x="1" y="252"/>
                    <a:pt x="1" y="274"/>
                    <a:pt x="1" y="307"/>
                  </a:cubicBezTo>
                  <a:cubicBezTo>
                    <a:pt x="1" y="318"/>
                    <a:pt x="1" y="329"/>
                    <a:pt x="1" y="339"/>
                  </a:cubicBezTo>
                  <a:cubicBezTo>
                    <a:pt x="12" y="361"/>
                    <a:pt x="22" y="372"/>
                    <a:pt x="33" y="394"/>
                  </a:cubicBezTo>
                  <a:cubicBezTo>
                    <a:pt x="55" y="416"/>
                    <a:pt x="77" y="427"/>
                    <a:pt x="99" y="449"/>
                  </a:cubicBezTo>
                  <a:cubicBezTo>
                    <a:pt x="132" y="471"/>
                    <a:pt x="176" y="504"/>
                    <a:pt x="208" y="547"/>
                  </a:cubicBezTo>
                  <a:cubicBezTo>
                    <a:pt x="230" y="580"/>
                    <a:pt x="241" y="624"/>
                    <a:pt x="230" y="668"/>
                  </a:cubicBezTo>
                  <a:cubicBezTo>
                    <a:pt x="252" y="711"/>
                    <a:pt x="274" y="744"/>
                    <a:pt x="296" y="777"/>
                  </a:cubicBezTo>
                  <a:lnTo>
                    <a:pt x="329" y="799"/>
                  </a:lnTo>
                  <a:cubicBezTo>
                    <a:pt x="340" y="810"/>
                    <a:pt x="351" y="821"/>
                    <a:pt x="351" y="832"/>
                  </a:cubicBezTo>
                  <a:cubicBezTo>
                    <a:pt x="362" y="832"/>
                    <a:pt x="372" y="843"/>
                    <a:pt x="383" y="854"/>
                  </a:cubicBezTo>
                  <a:cubicBezTo>
                    <a:pt x="394" y="864"/>
                    <a:pt x="427" y="886"/>
                    <a:pt x="449" y="908"/>
                  </a:cubicBezTo>
                  <a:cubicBezTo>
                    <a:pt x="460" y="919"/>
                    <a:pt x="471" y="919"/>
                    <a:pt x="482" y="930"/>
                  </a:cubicBezTo>
                  <a:cubicBezTo>
                    <a:pt x="515" y="963"/>
                    <a:pt x="558" y="985"/>
                    <a:pt x="602" y="1007"/>
                  </a:cubicBezTo>
                  <a:cubicBezTo>
                    <a:pt x="624" y="1007"/>
                    <a:pt x="646" y="996"/>
                    <a:pt x="635" y="985"/>
                  </a:cubicBezTo>
                  <a:cubicBezTo>
                    <a:pt x="635" y="974"/>
                    <a:pt x="602" y="985"/>
                    <a:pt x="569" y="963"/>
                  </a:cubicBezTo>
                  <a:cubicBezTo>
                    <a:pt x="547" y="941"/>
                    <a:pt x="515" y="919"/>
                    <a:pt x="504" y="919"/>
                  </a:cubicBezTo>
                  <a:cubicBezTo>
                    <a:pt x="493" y="908"/>
                    <a:pt x="460" y="875"/>
                    <a:pt x="438" y="864"/>
                  </a:cubicBezTo>
                  <a:cubicBezTo>
                    <a:pt x="394" y="832"/>
                    <a:pt x="362" y="799"/>
                    <a:pt x="340" y="766"/>
                  </a:cubicBezTo>
                  <a:cubicBezTo>
                    <a:pt x="296" y="733"/>
                    <a:pt x="274" y="689"/>
                    <a:pt x="263" y="646"/>
                  </a:cubicBezTo>
                  <a:lnTo>
                    <a:pt x="263" y="602"/>
                  </a:lnTo>
                  <a:cubicBezTo>
                    <a:pt x="263" y="602"/>
                    <a:pt x="263" y="602"/>
                    <a:pt x="263" y="591"/>
                  </a:cubicBezTo>
                  <a:cubicBezTo>
                    <a:pt x="252" y="569"/>
                    <a:pt x="252" y="547"/>
                    <a:pt x="241" y="525"/>
                  </a:cubicBezTo>
                  <a:cubicBezTo>
                    <a:pt x="230" y="504"/>
                    <a:pt x="219" y="493"/>
                    <a:pt x="208" y="482"/>
                  </a:cubicBezTo>
                  <a:cubicBezTo>
                    <a:pt x="187" y="471"/>
                    <a:pt x="165" y="449"/>
                    <a:pt x="143" y="438"/>
                  </a:cubicBezTo>
                  <a:cubicBezTo>
                    <a:pt x="121" y="416"/>
                    <a:pt x="110" y="394"/>
                    <a:pt x="88" y="372"/>
                  </a:cubicBezTo>
                  <a:cubicBezTo>
                    <a:pt x="66" y="350"/>
                    <a:pt x="55" y="318"/>
                    <a:pt x="55" y="296"/>
                  </a:cubicBezTo>
                  <a:lnTo>
                    <a:pt x="55" y="274"/>
                  </a:lnTo>
                  <a:cubicBezTo>
                    <a:pt x="55" y="263"/>
                    <a:pt x="55" y="252"/>
                    <a:pt x="55" y="252"/>
                  </a:cubicBezTo>
                  <a:cubicBezTo>
                    <a:pt x="55" y="241"/>
                    <a:pt x="55" y="230"/>
                    <a:pt x="66" y="219"/>
                  </a:cubicBezTo>
                  <a:cubicBezTo>
                    <a:pt x="66" y="186"/>
                    <a:pt x="88" y="164"/>
                    <a:pt x="110" y="143"/>
                  </a:cubicBezTo>
                  <a:cubicBezTo>
                    <a:pt x="121" y="132"/>
                    <a:pt x="132" y="121"/>
                    <a:pt x="154" y="121"/>
                  </a:cubicBezTo>
                  <a:cubicBezTo>
                    <a:pt x="165" y="110"/>
                    <a:pt x="176" y="99"/>
                    <a:pt x="187" y="88"/>
                  </a:cubicBezTo>
                  <a:cubicBezTo>
                    <a:pt x="197" y="88"/>
                    <a:pt x="219" y="77"/>
                    <a:pt x="230" y="77"/>
                  </a:cubicBezTo>
                  <a:lnTo>
                    <a:pt x="252" y="66"/>
                  </a:lnTo>
                  <a:cubicBezTo>
                    <a:pt x="263" y="55"/>
                    <a:pt x="274" y="55"/>
                    <a:pt x="285" y="44"/>
                  </a:cubicBezTo>
                  <a:lnTo>
                    <a:pt x="405" y="44"/>
                  </a:lnTo>
                  <a:lnTo>
                    <a:pt x="471" y="55"/>
                  </a:lnTo>
                  <a:lnTo>
                    <a:pt x="504" y="66"/>
                  </a:lnTo>
                  <a:lnTo>
                    <a:pt x="547" y="77"/>
                  </a:lnTo>
                  <a:lnTo>
                    <a:pt x="569" y="88"/>
                  </a:lnTo>
                  <a:cubicBezTo>
                    <a:pt x="602" y="99"/>
                    <a:pt x="635" y="110"/>
                    <a:pt x="668" y="121"/>
                  </a:cubicBezTo>
                  <a:cubicBezTo>
                    <a:pt x="690" y="132"/>
                    <a:pt x="712" y="154"/>
                    <a:pt x="733" y="164"/>
                  </a:cubicBezTo>
                  <a:cubicBezTo>
                    <a:pt x="744" y="175"/>
                    <a:pt x="766" y="186"/>
                    <a:pt x="777" y="197"/>
                  </a:cubicBezTo>
                  <a:cubicBezTo>
                    <a:pt x="788" y="197"/>
                    <a:pt x="799" y="208"/>
                    <a:pt x="799" y="219"/>
                  </a:cubicBezTo>
                  <a:lnTo>
                    <a:pt x="843" y="230"/>
                  </a:lnTo>
                  <a:cubicBezTo>
                    <a:pt x="854" y="241"/>
                    <a:pt x="865" y="252"/>
                    <a:pt x="887" y="263"/>
                  </a:cubicBezTo>
                  <a:cubicBezTo>
                    <a:pt x="887" y="263"/>
                    <a:pt x="887" y="263"/>
                    <a:pt x="897" y="274"/>
                  </a:cubicBezTo>
                  <a:cubicBezTo>
                    <a:pt x="941" y="296"/>
                    <a:pt x="974" y="329"/>
                    <a:pt x="1007" y="361"/>
                  </a:cubicBezTo>
                  <a:cubicBezTo>
                    <a:pt x="1029" y="383"/>
                    <a:pt x="1051" y="405"/>
                    <a:pt x="1072" y="438"/>
                  </a:cubicBezTo>
                  <a:lnTo>
                    <a:pt x="1105" y="449"/>
                  </a:lnTo>
                  <a:lnTo>
                    <a:pt x="1116" y="449"/>
                  </a:lnTo>
                  <a:cubicBezTo>
                    <a:pt x="1116" y="460"/>
                    <a:pt x="1127" y="460"/>
                    <a:pt x="1127" y="471"/>
                  </a:cubicBezTo>
                  <a:cubicBezTo>
                    <a:pt x="1138" y="482"/>
                    <a:pt x="1149" y="493"/>
                    <a:pt x="1149" y="504"/>
                  </a:cubicBezTo>
                  <a:cubicBezTo>
                    <a:pt x="1160" y="525"/>
                    <a:pt x="1171" y="536"/>
                    <a:pt x="1171" y="558"/>
                  </a:cubicBezTo>
                  <a:lnTo>
                    <a:pt x="1171" y="580"/>
                  </a:lnTo>
                  <a:lnTo>
                    <a:pt x="1171" y="624"/>
                  </a:lnTo>
                  <a:cubicBezTo>
                    <a:pt x="1182" y="646"/>
                    <a:pt x="1193" y="668"/>
                    <a:pt x="1204" y="679"/>
                  </a:cubicBezTo>
                  <a:cubicBezTo>
                    <a:pt x="1215" y="722"/>
                    <a:pt x="1237" y="766"/>
                    <a:pt x="1247" y="799"/>
                  </a:cubicBezTo>
                  <a:cubicBezTo>
                    <a:pt x="1258" y="832"/>
                    <a:pt x="1237" y="854"/>
                    <a:pt x="1204" y="875"/>
                  </a:cubicBezTo>
                  <a:cubicBezTo>
                    <a:pt x="1182" y="886"/>
                    <a:pt x="1160" y="897"/>
                    <a:pt x="1127" y="908"/>
                  </a:cubicBezTo>
                  <a:lnTo>
                    <a:pt x="1105" y="919"/>
                  </a:lnTo>
                  <a:lnTo>
                    <a:pt x="1062" y="919"/>
                  </a:lnTo>
                  <a:cubicBezTo>
                    <a:pt x="1051" y="925"/>
                    <a:pt x="1040" y="927"/>
                    <a:pt x="1030" y="927"/>
                  </a:cubicBezTo>
                  <a:cubicBezTo>
                    <a:pt x="1021" y="927"/>
                    <a:pt x="1012" y="925"/>
                    <a:pt x="1007" y="919"/>
                  </a:cubicBezTo>
                  <a:lnTo>
                    <a:pt x="963" y="919"/>
                  </a:lnTo>
                  <a:cubicBezTo>
                    <a:pt x="930" y="919"/>
                    <a:pt x="887" y="908"/>
                    <a:pt x="854" y="897"/>
                  </a:cubicBezTo>
                  <a:cubicBezTo>
                    <a:pt x="843" y="897"/>
                    <a:pt x="821" y="897"/>
                    <a:pt x="821" y="908"/>
                  </a:cubicBezTo>
                  <a:cubicBezTo>
                    <a:pt x="821" y="919"/>
                    <a:pt x="854" y="930"/>
                    <a:pt x="887" y="941"/>
                  </a:cubicBezTo>
                  <a:lnTo>
                    <a:pt x="952" y="941"/>
                  </a:lnTo>
                  <a:cubicBezTo>
                    <a:pt x="974" y="952"/>
                    <a:pt x="1007" y="952"/>
                    <a:pt x="1029" y="952"/>
                  </a:cubicBezTo>
                  <a:cubicBezTo>
                    <a:pt x="1062" y="952"/>
                    <a:pt x="1105" y="941"/>
                    <a:pt x="1149" y="941"/>
                  </a:cubicBezTo>
                  <a:cubicBezTo>
                    <a:pt x="1182" y="930"/>
                    <a:pt x="1226" y="908"/>
                    <a:pt x="1258" y="886"/>
                  </a:cubicBezTo>
                  <a:lnTo>
                    <a:pt x="1291" y="864"/>
                  </a:lnTo>
                  <a:lnTo>
                    <a:pt x="1291" y="854"/>
                  </a:lnTo>
                  <a:cubicBezTo>
                    <a:pt x="1302" y="832"/>
                    <a:pt x="1302" y="810"/>
                    <a:pt x="1302" y="788"/>
                  </a:cubicBezTo>
                  <a:cubicBezTo>
                    <a:pt x="1302" y="766"/>
                    <a:pt x="1302" y="755"/>
                    <a:pt x="1291" y="744"/>
                  </a:cubicBezTo>
                  <a:cubicBezTo>
                    <a:pt x="1291" y="722"/>
                    <a:pt x="1269" y="711"/>
                    <a:pt x="1269" y="700"/>
                  </a:cubicBezTo>
                  <a:cubicBezTo>
                    <a:pt x="1258" y="679"/>
                    <a:pt x="1247" y="657"/>
                    <a:pt x="1247" y="624"/>
                  </a:cubicBezTo>
                  <a:cubicBezTo>
                    <a:pt x="1247" y="602"/>
                    <a:pt x="1247" y="569"/>
                    <a:pt x="1237" y="536"/>
                  </a:cubicBezTo>
                  <a:cubicBezTo>
                    <a:pt x="1237" y="536"/>
                    <a:pt x="1237" y="525"/>
                    <a:pt x="1237" y="514"/>
                  </a:cubicBezTo>
                  <a:cubicBezTo>
                    <a:pt x="1237" y="514"/>
                    <a:pt x="1226" y="504"/>
                    <a:pt x="1226" y="504"/>
                  </a:cubicBezTo>
                  <a:lnTo>
                    <a:pt x="1226" y="493"/>
                  </a:lnTo>
                  <a:lnTo>
                    <a:pt x="1226" y="471"/>
                  </a:lnTo>
                  <a:cubicBezTo>
                    <a:pt x="1204" y="449"/>
                    <a:pt x="1193" y="427"/>
                    <a:pt x="1171" y="405"/>
                  </a:cubicBezTo>
                  <a:cubicBezTo>
                    <a:pt x="1160" y="394"/>
                    <a:pt x="1149" y="383"/>
                    <a:pt x="1138" y="372"/>
                  </a:cubicBezTo>
                  <a:cubicBezTo>
                    <a:pt x="1127" y="361"/>
                    <a:pt x="1116" y="350"/>
                    <a:pt x="1105" y="339"/>
                  </a:cubicBezTo>
                  <a:lnTo>
                    <a:pt x="1072" y="318"/>
                  </a:lnTo>
                  <a:cubicBezTo>
                    <a:pt x="1062" y="307"/>
                    <a:pt x="1040" y="296"/>
                    <a:pt x="1029" y="285"/>
                  </a:cubicBezTo>
                  <a:lnTo>
                    <a:pt x="985" y="252"/>
                  </a:lnTo>
                  <a:lnTo>
                    <a:pt x="941" y="219"/>
                  </a:lnTo>
                  <a:lnTo>
                    <a:pt x="897" y="197"/>
                  </a:lnTo>
                  <a:lnTo>
                    <a:pt x="887" y="186"/>
                  </a:lnTo>
                  <a:lnTo>
                    <a:pt x="865" y="175"/>
                  </a:lnTo>
                  <a:cubicBezTo>
                    <a:pt x="854" y="175"/>
                    <a:pt x="843" y="164"/>
                    <a:pt x="832" y="164"/>
                  </a:cubicBezTo>
                  <a:cubicBezTo>
                    <a:pt x="832" y="154"/>
                    <a:pt x="821" y="143"/>
                    <a:pt x="821" y="143"/>
                  </a:cubicBezTo>
                  <a:lnTo>
                    <a:pt x="810" y="132"/>
                  </a:lnTo>
                  <a:cubicBezTo>
                    <a:pt x="810" y="132"/>
                    <a:pt x="810" y="121"/>
                    <a:pt x="810" y="121"/>
                  </a:cubicBezTo>
                  <a:cubicBezTo>
                    <a:pt x="799" y="121"/>
                    <a:pt x="799" y="110"/>
                    <a:pt x="799" y="99"/>
                  </a:cubicBezTo>
                  <a:cubicBezTo>
                    <a:pt x="788" y="99"/>
                    <a:pt x="788" y="88"/>
                    <a:pt x="777" y="88"/>
                  </a:cubicBezTo>
                  <a:lnTo>
                    <a:pt x="766" y="88"/>
                  </a:lnTo>
                  <a:cubicBezTo>
                    <a:pt x="744" y="55"/>
                    <a:pt x="722" y="22"/>
                    <a:pt x="690" y="11"/>
                  </a:cubicBezTo>
                  <a:cubicBezTo>
                    <a:pt x="679" y="22"/>
                    <a:pt x="668" y="22"/>
                    <a:pt x="657" y="33"/>
                  </a:cubicBezTo>
                  <a:cubicBezTo>
                    <a:pt x="666" y="33"/>
                    <a:pt x="659" y="42"/>
                    <a:pt x="665" y="44"/>
                  </a:cubicBezTo>
                  <a:lnTo>
                    <a:pt x="665" y="44"/>
                  </a:lnTo>
                  <a:lnTo>
                    <a:pt x="591" y="33"/>
                  </a:lnTo>
                  <a:cubicBezTo>
                    <a:pt x="580" y="33"/>
                    <a:pt x="569" y="22"/>
                    <a:pt x="558" y="22"/>
                  </a:cubicBezTo>
                  <a:cubicBezTo>
                    <a:pt x="547" y="11"/>
                    <a:pt x="526" y="11"/>
                    <a:pt x="515" y="11"/>
                  </a:cubicBez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9" name="Google Shape;2709;p18"/>
          <p:cNvSpPr/>
          <p:nvPr/>
        </p:nvSpPr>
        <p:spPr>
          <a:xfrm rot="-5223226">
            <a:off x="4557717" y="1662878"/>
            <a:ext cx="24376" cy="19950"/>
          </a:xfrm>
          <a:custGeom>
            <a:avLst/>
            <a:gdLst/>
            <a:ahLst/>
            <a:cxnLst/>
            <a:rect l="l" t="t" r="r" b="b"/>
            <a:pathLst>
              <a:path w="975" h="798" extrusionOk="0">
                <a:moveTo>
                  <a:pt x="480" y="0"/>
                </a:moveTo>
                <a:cubicBezTo>
                  <a:pt x="209" y="0"/>
                  <a:pt x="0" y="298"/>
                  <a:pt x="132" y="571"/>
                </a:cubicBezTo>
                <a:cubicBezTo>
                  <a:pt x="195" y="713"/>
                  <a:pt x="337" y="798"/>
                  <a:pt x="485" y="798"/>
                </a:cubicBezTo>
                <a:cubicBezTo>
                  <a:pt x="543" y="798"/>
                  <a:pt x="602" y="785"/>
                  <a:pt x="657" y="757"/>
                </a:cubicBezTo>
                <a:cubicBezTo>
                  <a:pt x="974" y="604"/>
                  <a:pt x="952" y="145"/>
                  <a:pt x="613" y="25"/>
                </a:cubicBezTo>
                <a:cubicBezTo>
                  <a:pt x="568" y="8"/>
                  <a:pt x="523" y="0"/>
                  <a:pt x="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0" name="Google Shape;2710;p18"/>
          <p:cNvSpPr/>
          <p:nvPr/>
        </p:nvSpPr>
        <p:spPr>
          <a:xfrm rot="10800000">
            <a:off x="5033675" y="4359838"/>
            <a:ext cx="51900" cy="44850"/>
          </a:xfrm>
          <a:custGeom>
            <a:avLst/>
            <a:gdLst/>
            <a:ahLst/>
            <a:cxnLst/>
            <a:rect l="l" t="t" r="r" b="b"/>
            <a:pathLst>
              <a:path w="2076" h="1794" extrusionOk="0">
                <a:moveTo>
                  <a:pt x="1054" y="0"/>
                </a:moveTo>
                <a:cubicBezTo>
                  <a:pt x="479" y="0"/>
                  <a:pt x="0" y="572"/>
                  <a:pt x="206" y="1187"/>
                </a:cubicBezTo>
                <a:cubicBezTo>
                  <a:pt x="345" y="1587"/>
                  <a:pt x="702" y="1794"/>
                  <a:pt x="1059" y="1794"/>
                </a:cubicBezTo>
                <a:cubicBezTo>
                  <a:pt x="1376" y="1794"/>
                  <a:pt x="1693" y="1631"/>
                  <a:pt x="1857" y="1297"/>
                </a:cubicBezTo>
                <a:cubicBezTo>
                  <a:pt x="2076" y="848"/>
                  <a:pt x="1901" y="313"/>
                  <a:pt x="1452" y="94"/>
                </a:cubicBezTo>
                <a:cubicBezTo>
                  <a:pt x="1319" y="29"/>
                  <a:pt x="1184" y="0"/>
                  <a:pt x="10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2711;p18"/>
          <p:cNvSpPr/>
          <p:nvPr/>
        </p:nvSpPr>
        <p:spPr>
          <a:xfrm rot="10800000">
            <a:off x="4311125" y="4112425"/>
            <a:ext cx="44850" cy="33675"/>
          </a:xfrm>
          <a:custGeom>
            <a:avLst/>
            <a:gdLst/>
            <a:ahLst/>
            <a:cxnLst/>
            <a:rect l="l" t="t" r="r" b="b"/>
            <a:pathLst>
              <a:path w="1794" h="1347" extrusionOk="0">
                <a:moveTo>
                  <a:pt x="897" y="1"/>
                </a:moveTo>
                <a:cubicBezTo>
                  <a:pt x="295" y="1"/>
                  <a:pt x="0" y="734"/>
                  <a:pt x="416" y="1149"/>
                </a:cubicBezTo>
                <a:cubicBezTo>
                  <a:pt x="547" y="1280"/>
                  <a:pt x="719" y="1346"/>
                  <a:pt x="892" y="1346"/>
                </a:cubicBezTo>
                <a:cubicBezTo>
                  <a:pt x="1064" y="1346"/>
                  <a:pt x="1236" y="1280"/>
                  <a:pt x="1367" y="1149"/>
                </a:cubicBezTo>
                <a:cubicBezTo>
                  <a:pt x="1794" y="734"/>
                  <a:pt x="1488" y="1"/>
                  <a:pt x="89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2712;p18"/>
          <p:cNvSpPr/>
          <p:nvPr/>
        </p:nvSpPr>
        <p:spPr>
          <a:xfrm rot="10800000">
            <a:off x="4566425" y="3652850"/>
            <a:ext cx="45475" cy="39425"/>
          </a:xfrm>
          <a:custGeom>
            <a:avLst/>
            <a:gdLst/>
            <a:ahLst/>
            <a:cxnLst/>
            <a:rect l="l" t="t" r="r" b="b"/>
            <a:pathLst>
              <a:path w="1819" h="1577" extrusionOk="0">
                <a:moveTo>
                  <a:pt x="897" y="0"/>
                </a:moveTo>
                <a:cubicBezTo>
                  <a:pt x="625" y="0"/>
                  <a:pt x="349" y="139"/>
                  <a:pt x="198" y="427"/>
                </a:cubicBezTo>
                <a:cubicBezTo>
                  <a:pt x="1" y="810"/>
                  <a:pt x="154" y="1280"/>
                  <a:pt x="537" y="1488"/>
                </a:cubicBezTo>
                <a:cubicBezTo>
                  <a:pt x="656" y="1549"/>
                  <a:pt x="778" y="1576"/>
                  <a:pt x="896" y="1576"/>
                </a:cubicBezTo>
                <a:cubicBezTo>
                  <a:pt x="1395" y="1576"/>
                  <a:pt x="1818" y="1087"/>
                  <a:pt x="1641" y="547"/>
                </a:cubicBezTo>
                <a:cubicBezTo>
                  <a:pt x="1530" y="188"/>
                  <a:pt x="1215" y="0"/>
                  <a:pt x="8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2713;p18"/>
          <p:cNvSpPr/>
          <p:nvPr/>
        </p:nvSpPr>
        <p:spPr>
          <a:xfrm rot="10800000">
            <a:off x="3900863" y="4773900"/>
            <a:ext cx="72200" cy="56050"/>
          </a:xfrm>
          <a:custGeom>
            <a:avLst/>
            <a:gdLst/>
            <a:ahLst/>
            <a:cxnLst/>
            <a:rect l="l" t="t" r="r" b="b"/>
            <a:pathLst>
              <a:path w="2888" h="2242" extrusionOk="0">
                <a:moveTo>
                  <a:pt x="1429" y="0"/>
                </a:moveTo>
                <a:cubicBezTo>
                  <a:pt x="578" y="0"/>
                  <a:pt x="0" y="967"/>
                  <a:pt x="503" y="1730"/>
                </a:cubicBezTo>
                <a:cubicBezTo>
                  <a:pt x="718" y="2063"/>
                  <a:pt x="1078" y="2242"/>
                  <a:pt x="1444" y="2242"/>
                </a:cubicBezTo>
                <a:cubicBezTo>
                  <a:pt x="1655" y="2242"/>
                  <a:pt x="1868" y="2182"/>
                  <a:pt x="2056" y="2058"/>
                </a:cubicBezTo>
                <a:cubicBezTo>
                  <a:pt x="2887" y="1511"/>
                  <a:pt x="2646" y="232"/>
                  <a:pt x="1662" y="24"/>
                </a:cubicBezTo>
                <a:cubicBezTo>
                  <a:pt x="1583" y="8"/>
                  <a:pt x="1505" y="0"/>
                  <a:pt x="142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18"/>
          <p:cNvSpPr/>
          <p:nvPr/>
        </p:nvSpPr>
        <p:spPr>
          <a:xfrm rot="10800000">
            <a:off x="4756888" y="2344100"/>
            <a:ext cx="67600" cy="57100"/>
          </a:xfrm>
          <a:custGeom>
            <a:avLst/>
            <a:gdLst/>
            <a:ahLst/>
            <a:cxnLst/>
            <a:rect l="l" t="t" r="r" b="b"/>
            <a:pathLst>
              <a:path w="2704" h="2284" extrusionOk="0">
                <a:moveTo>
                  <a:pt x="1259" y="0"/>
                </a:moveTo>
                <a:cubicBezTo>
                  <a:pt x="775" y="0"/>
                  <a:pt x="296" y="302"/>
                  <a:pt x="154" y="857"/>
                </a:cubicBezTo>
                <a:cubicBezTo>
                  <a:pt x="1" y="1469"/>
                  <a:pt x="362" y="2082"/>
                  <a:pt x="974" y="2246"/>
                </a:cubicBezTo>
                <a:cubicBezTo>
                  <a:pt x="1074" y="2272"/>
                  <a:pt x="1173" y="2284"/>
                  <a:pt x="1268" y="2284"/>
                </a:cubicBezTo>
                <a:cubicBezTo>
                  <a:pt x="2107" y="2284"/>
                  <a:pt x="2704" y="1348"/>
                  <a:pt x="2232" y="562"/>
                </a:cubicBezTo>
                <a:cubicBezTo>
                  <a:pt x="2008" y="180"/>
                  <a:pt x="1632" y="0"/>
                  <a:pt x="12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18"/>
          <p:cNvSpPr/>
          <p:nvPr/>
        </p:nvSpPr>
        <p:spPr>
          <a:xfrm rot="10800000">
            <a:off x="4852138" y="4432888"/>
            <a:ext cx="34750" cy="57450"/>
          </a:xfrm>
          <a:custGeom>
            <a:avLst/>
            <a:gdLst/>
            <a:ahLst/>
            <a:cxnLst/>
            <a:rect l="l" t="t" r="r" b="b"/>
            <a:pathLst>
              <a:path w="1390" h="2298" extrusionOk="0">
                <a:moveTo>
                  <a:pt x="635" y="0"/>
                </a:moveTo>
                <a:cubicBezTo>
                  <a:pt x="602" y="0"/>
                  <a:pt x="580" y="22"/>
                  <a:pt x="580" y="55"/>
                </a:cubicBezTo>
                <a:lnTo>
                  <a:pt x="580" y="996"/>
                </a:lnTo>
                <a:lnTo>
                  <a:pt x="44" y="996"/>
                </a:lnTo>
                <a:cubicBezTo>
                  <a:pt x="22" y="996"/>
                  <a:pt x="0" y="1018"/>
                  <a:pt x="0" y="1040"/>
                </a:cubicBezTo>
                <a:lnTo>
                  <a:pt x="0" y="1225"/>
                </a:lnTo>
                <a:cubicBezTo>
                  <a:pt x="0" y="1247"/>
                  <a:pt x="22" y="1269"/>
                  <a:pt x="44" y="1269"/>
                </a:cubicBezTo>
                <a:lnTo>
                  <a:pt x="580" y="1269"/>
                </a:lnTo>
                <a:lnTo>
                  <a:pt x="580" y="2254"/>
                </a:lnTo>
                <a:cubicBezTo>
                  <a:pt x="580" y="2275"/>
                  <a:pt x="602" y="2297"/>
                  <a:pt x="635" y="2297"/>
                </a:cubicBezTo>
                <a:lnTo>
                  <a:pt x="799" y="2297"/>
                </a:lnTo>
                <a:cubicBezTo>
                  <a:pt x="831" y="2297"/>
                  <a:pt x="853" y="2275"/>
                  <a:pt x="853" y="2254"/>
                </a:cubicBezTo>
                <a:lnTo>
                  <a:pt x="853" y="1269"/>
                </a:lnTo>
                <a:lnTo>
                  <a:pt x="1345" y="1269"/>
                </a:lnTo>
                <a:cubicBezTo>
                  <a:pt x="1367" y="1269"/>
                  <a:pt x="1389" y="1247"/>
                  <a:pt x="1389" y="1225"/>
                </a:cubicBezTo>
                <a:lnTo>
                  <a:pt x="1389" y="1040"/>
                </a:lnTo>
                <a:cubicBezTo>
                  <a:pt x="1389" y="1018"/>
                  <a:pt x="1367" y="996"/>
                  <a:pt x="1345" y="996"/>
                </a:cubicBezTo>
                <a:lnTo>
                  <a:pt x="853" y="996"/>
                </a:lnTo>
                <a:lnTo>
                  <a:pt x="853" y="55"/>
                </a:lnTo>
                <a:cubicBezTo>
                  <a:pt x="853" y="22"/>
                  <a:pt x="831" y="0"/>
                  <a:pt x="7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2716;p18"/>
          <p:cNvSpPr/>
          <p:nvPr/>
        </p:nvSpPr>
        <p:spPr>
          <a:xfrm rot="10800000">
            <a:off x="4489688" y="2401188"/>
            <a:ext cx="91075" cy="99775"/>
          </a:xfrm>
          <a:custGeom>
            <a:avLst/>
            <a:gdLst/>
            <a:ahLst/>
            <a:cxnLst/>
            <a:rect l="l" t="t" r="r" b="b"/>
            <a:pathLst>
              <a:path w="3643" h="3991" extrusionOk="0">
                <a:moveTo>
                  <a:pt x="2144" y="1584"/>
                </a:moveTo>
                <a:lnTo>
                  <a:pt x="2144" y="1584"/>
                </a:lnTo>
                <a:cubicBezTo>
                  <a:pt x="2155" y="1617"/>
                  <a:pt x="2166" y="1650"/>
                  <a:pt x="2177" y="1682"/>
                </a:cubicBezTo>
                <a:lnTo>
                  <a:pt x="2166" y="1682"/>
                </a:lnTo>
                <a:lnTo>
                  <a:pt x="2144" y="1584"/>
                </a:lnTo>
                <a:close/>
                <a:moveTo>
                  <a:pt x="1812" y="0"/>
                </a:moveTo>
                <a:cubicBezTo>
                  <a:pt x="1787" y="0"/>
                  <a:pt x="1762" y="6"/>
                  <a:pt x="1740" y="20"/>
                </a:cubicBezTo>
                <a:cubicBezTo>
                  <a:pt x="1718" y="42"/>
                  <a:pt x="1696" y="64"/>
                  <a:pt x="1696" y="96"/>
                </a:cubicBezTo>
                <a:cubicBezTo>
                  <a:pt x="1685" y="118"/>
                  <a:pt x="1696" y="140"/>
                  <a:pt x="1707" y="162"/>
                </a:cubicBezTo>
                <a:cubicBezTo>
                  <a:pt x="1718" y="173"/>
                  <a:pt x="1729" y="184"/>
                  <a:pt x="1740" y="184"/>
                </a:cubicBezTo>
                <a:lnTo>
                  <a:pt x="1740" y="195"/>
                </a:lnTo>
                <a:lnTo>
                  <a:pt x="1718" y="195"/>
                </a:lnTo>
                <a:cubicBezTo>
                  <a:pt x="1685" y="326"/>
                  <a:pt x="1630" y="457"/>
                  <a:pt x="1575" y="589"/>
                </a:cubicBezTo>
                <a:cubicBezTo>
                  <a:pt x="1586" y="753"/>
                  <a:pt x="1565" y="917"/>
                  <a:pt x="1532" y="1092"/>
                </a:cubicBezTo>
                <a:cubicBezTo>
                  <a:pt x="1499" y="1179"/>
                  <a:pt x="1466" y="1267"/>
                  <a:pt x="1444" y="1365"/>
                </a:cubicBezTo>
                <a:cubicBezTo>
                  <a:pt x="1433" y="1420"/>
                  <a:pt x="1400" y="1485"/>
                  <a:pt x="1390" y="1518"/>
                </a:cubicBezTo>
                <a:cubicBezTo>
                  <a:pt x="1390" y="1540"/>
                  <a:pt x="1390" y="1562"/>
                  <a:pt x="1390" y="1584"/>
                </a:cubicBezTo>
                <a:cubicBezTo>
                  <a:pt x="1390" y="1606"/>
                  <a:pt x="1379" y="1628"/>
                  <a:pt x="1379" y="1650"/>
                </a:cubicBezTo>
                <a:cubicBezTo>
                  <a:pt x="1368" y="1693"/>
                  <a:pt x="1368" y="1726"/>
                  <a:pt x="1357" y="1748"/>
                </a:cubicBezTo>
                <a:lnTo>
                  <a:pt x="1379" y="1726"/>
                </a:lnTo>
                <a:lnTo>
                  <a:pt x="1357" y="1770"/>
                </a:lnTo>
                <a:lnTo>
                  <a:pt x="1357" y="1748"/>
                </a:lnTo>
                <a:lnTo>
                  <a:pt x="1291" y="1814"/>
                </a:lnTo>
                <a:lnTo>
                  <a:pt x="1324" y="1814"/>
                </a:lnTo>
                <a:lnTo>
                  <a:pt x="1280" y="1835"/>
                </a:lnTo>
                <a:lnTo>
                  <a:pt x="1291" y="1814"/>
                </a:lnTo>
                <a:lnTo>
                  <a:pt x="1258" y="1814"/>
                </a:lnTo>
                <a:cubicBezTo>
                  <a:pt x="1105" y="1835"/>
                  <a:pt x="963" y="1879"/>
                  <a:pt x="821" y="1923"/>
                </a:cubicBezTo>
                <a:cubicBezTo>
                  <a:pt x="815" y="1922"/>
                  <a:pt x="809" y="1922"/>
                  <a:pt x="803" y="1922"/>
                </a:cubicBezTo>
                <a:cubicBezTo>
                  <a:pt x="717" y="1922"/>
                  <a:pt x="601" y="1989"/>
                  <a:pt x="438" y="2000"/>
                </a:cubicBezTo>
                <a:cubicBezTo>
                  <a:pt x="390" y="1983"/>
                  <a:pt x="342" y="1973"/>
                  <a:pt x="294" y="1973"/>
                </a:cubicBezTo>
                <a:cubicBezTo>
                  <a:pt x="276" y="1973"/>
                  <a:pt x="259" y="1975"/>
                  <a:pt x="241" y="1978"/>
                </a:cubicBezTo>
                <a:cubicBezTo>
                  <a:pt x="197" y="1978"/>
                  <a:pt x="154" y="1989"/>
                  <a:pt x="121" y="2010"/>
                </a:cubicBezTo>
                <a:cubicBezTo>
                  <a:pt x="77" y="2021"/>
                  <a:pt x="44" y="2054"/>
                  <a:pt x="22" y="2087"/>
                </a:cubicBezTo>
                <a:cubicBezTo>
                  <a:pt x="0" y="2120"/>
                  <a:pt x="0" y="2153"/>
                  <a:pt x="11" y="2185"/>
                </a:cubicBezTo>
                <a:cubicBezTo>
                  <a:pt x="11" y="2218"/>
                  <a:pt x="33" y="2251"/>
                  <a:pt x="55" y="2273"/>
                </a:cubicBezTo>
                <a:cubicBezTo>
                  <a:pt x="88" y="2295"/>
                  <a:pt x="132" y="2317"/>
                  <a:pt x="175" y="2328"/>
                </a:cubicBezTo>
                <a:cubicBezTo>
                  <a:pt x="208" y="2339"/>
                  <a:pt x="241" y="2339"/>
                  <a:pt x="263" y="2350"/>
                </a:cubicBezTo>
                <a:cubicBezTo>
                  <a:pt x="427" y="2360"/>
                  <a:pt x="591" y="2371"/>
                  <a:pt x="755" y="2371"/>
                </a:cubicBezTo>
                <a:cubicBezTo>
                  <a:pt x="843" y="2382"/>
                  <a:pt x="930" y="2393"/>
                  <a:pt x="1007" y="2415"/>
                </a:cubicBezTo>
                <a:cubicBezTo>
                  <a:pt x="1061" y="2415"/>
                  <a:pt x="1105" y="2426"/>
                  <a:pt x="1149" y="2448"/>
                </a:cubicBezTo>
                <a:lnTo>
                  <a:pt x="1215" y="2459"/>
                </a:lnTo>
                <a:lnTo>
                  <a:pt x="1247" y="2470"/>
                </a:lnTo>
                <a:lnTo>
                  <a:pt x="1269" y="2470"/>
                </a:lnTo>
                <a:cubicBezTo>
                  <a:pt x="1280" y="2470"/>
                  <a:pt x="1280" y="2481"/>
                  <a:pt x="1280" y="2481"/>
                </a:cubicBezTo>
                <a:lnTo>
                  <a:pt x="1280" y="2492"/>
                </a:lnTo>
                <a:lnTo>
                  <a:pt x="1280" y="2524"/>
                </a:lnTo>
                <a:lnTo>
                  <a:pt x="1280" y="2601"/>
                </a:lnTo>
                <a:cubicBezTo>
                  <a:pt x="1280" y="2656"/>
                  <a:pt x="1291" y="2721"/>
                  <a:pt x="1313" y="2776"/>
                </a:cubicBezTo>
                <a:cubicBezTo>
                  <a:pt x="1302" y="2874"/>
                  <a:pt x="1313" y="2940"/>
                  <a:pt x="1313" y="3017"/>
                </a:cubicBezTo>
                <a:cubicBezTo>
                  <a:pt x="1368" y="3115"/>
                  <a:pt x="1400" y="3235"/>
                  <a:pt x="1400" y="3356"/>
                </a:cubicBezTo>
                <a:cubicBezTo>
                  <a:pt x="1444" y="3509"/>
                  <a:pt x="1499" y="3651"/>
                  <a:pt x="1554" y="3782"/>
                </a:cubicBezTo>
                <a:lnTo>
                  <a:pt x="1597" y="3881"/>
                </a:lnTo>
                <a:cubicBezTo>
                  <a:pt x="1597" y="3892"/>
                  <a:pt x="1608" y="3903"/>
                  <a:pt x="1608" y="3914"/>
                </a:cubicBezTo>
                <a:cubicBezTo>
                  <a:pt x="1619" y="3924"/>
                  <a:pt x="1630" y="3935"/>
                  <a:pt x="1641" y="3946"/>
                </a:cubicBezTo>
                <a:cubicBezTo>
                  <a:pt x="1663" y="3968"/>
                  <a:pt x="1685" y="3979"/>
                  <a:pt x="1718" y="3990"/>
                </a:cubicBezTo>
                <a:cubicBezTo>
                  <a:pt x="1772" y="3990"/>
                  <a:pt x="1827" y="3968"/>
                  <a:pt x="1849" y="3914"/>
                </a:cubicBezTo>
                <a:cubicBezTo>
                  <a:pt x="1860" y="3892"/>
                  <a:pt x="1860" y="3870"/>
                  <a:pt x="1871" y="3848"/>
                </a:cubicBezTo>
                <a:cubicBezTo>
                  <a:pt x="1871" y="3837"/>
                  <a:pt x="1882" y="3815"/>
                  <a:pt x="1882" y="3793"/>
                </a:cubicBezTo>
                <a:cubicBezTo>
                  <a:pt x="1936" y="3760"/>
                  <a:pt x="1947" y="3629"/>
                  <a:pt x="1991" y="3542"/>
                </a:cubicBezTo>
                <a:cubicBezTo>
                  <a:pt x="2013" y="3476"/>
                  <a:pt x="2046" y="3465"/>
                  <a:pt x="2068" y="3389"/>
                </a:cubicBezTo>
                <a:cubicBezTo>
                  <a:pt x="2100" y="3290"/>
                  <a:pt x="2122" y="3181"/>
                  <a:pt x="2122" y="3082"/>
                </a:cubicBezTo>
                <a:cubicBezTo>
                  <a:pt x="2166" y="2962"/>
                  <a:pt x="2199" y="2831"/>
                  <a:pt x="2210" y="2699"/>
                </a:cubicBezTo>
                <a:cubicBezTo>
                  <a:pt x="2221" y="2667"/>
                  <a:pt x="2221" y="2623"/>
                  <a:pt x="2232" y="2590"/>
                </a:cubicBezTo>
                <a:lnTo>
                  <a:pt x="2232" y="2568"/>
                </a:lnTo>
                <a:lnTo>
                  <a:pt x="2232" y="2557"/>
                </a:lnTo>
                <a:lnTo>
                  <a:pt x="2243" y="2557"/>
                </a:lnTo>
                <a:cubicBezTo>
                  <a:pt x="2330" y="2535"/>
                  <a:pt x="2418" y="2524"/>
                  <a:pt x="2505" y="2514"/>
                </a:cubicBezTo>
                <a:cubicBezTo>
                  <a:pt x="2779" y="2492"/>
                  <a:pt x="3052" y="2470"/>
                  <a:pt x="3314" y="2426"/>
                </a:cubicBezTo>
                <a:cubicBezTo>
                  <a:pt x="3369" y="2404"/>
                  <a:pt x="3424" y="2382"/>
                  <a:pt x="3479" y="2360"/>
                </a:cubicBezTo>
                <a:cubicBezTo>
                  <a:pt x="3511" y="2350"/>
                  <a:pt x="3544" y="2339"/>
                  <a:pt x="3577" y="2317"/>
                </a:cubicBezTo>
                <a:cubicBezTo>
                  <a:pt x="3610" y="2284"/>
                  <a:pt x="3632" y="2240"/>
                  <a:pt x="3643" y="2196"/>
                </a:cubicBezTo>
                <a:cubicBezTo>
                  <a:pt x="3643" y="2153"/>
                  <a:pt x="3643" y="2109"/>
                  <a:pt x="3621" y="2076"/>
                </a:cubicBezTo>
                <a:cubicBezTo>
                  <a:pt x="3599" y="2043"/>
                  <a:pt x="3555" y="2010"/>
                  <a:pt x="3511" y="2000"/>
                </a:cubicBezTo>
                <a:lnTo>
                  <a:pt x="3468" y="2000"/>
                </a:lnTo>
                <a:lnTo>
                  <a:pt x="3424" y="1989"/>
                </a:lnTo>
                <a:lnTo>
                  <a:pt x="3325" y="1978"/>
                </a:lnTo>
                <a:cubicBezTo>
                  <a:pt x="3271" y="1967"/>
                  <a:pt x="3205" y="1956"/>
                  <a:pt x="3150" y="1956"/>
                </a:cubicBezTo>
                <a:cubicBezTo>
                  <a:pt x="3063" y="1923"/>
                  <a:pt x="2965" y="1901"/>
                  <a:pt x="2866" y="1879"/>
                </a:cubicBezTo>
                <a:cubicBezTo>
                  <a:pt x="2691" y="1814"/>
                  <a:pt x="2527" y="1704"/>
                  <a:pt x="2319" y="1628"/>
                </a:cubicBezTo>
                <a:lnTo>
                  <a:pt x="2319" y="1628"/>
                </a:lnTo>
                <a:cubicBezTo>
                  <a:pt x="2319" y="1634"/>
                  <a:pt x="2319" y="1640"/>
                  <a:pt x="2319" y="1645"/>
                </a:cubicBezTo>
                <a:lnTo>
                  <a:pt x="2319" y="1645"/>
                </a:lnTo>
                <a:cubicBezTo>
                  <a:pt x="2317" y="1639"/>
                  <a:pt x="2314" y="1633"/>
                  <a:pt x="2308" y="1628"/>
                </a:cubicBezTo>
                <a:cubicBezTo>
                  <a:pt x="2306" y="1625"/>
                  <a:pt x="2301" y="1622"/>
                  <a:pt x="2296" y="1620"/>
                </a:cubicBezTo>
                <a:lnTo>
                  <a:pt x="2296" y="1620"/>
                </a:lnTo>
                <a:lnTo>
                  <a:pt x="2319" y="1628"/>
                </a:lnTo>
                <a:cubicBezTo>
                  <a:pt x="2319" y="1617"/>
                  <a:pt x="2319" y="1606"/>
                  <a:pt x="2308" y="1584"/>
                </a:cubicBezTo>
                <a:cubicBezTo>
                  <a:pt x="2297" y="1529"/>
                  <a:pt x="2286" y="1475"/>
                  <a:pt x="2265" y="1420"/>
                </a:cubicBezTo>
                <a:cubicBezTo>
                  <a:pt x="2232" y="1310"/>
                  <a:pt x="2199" y="1212"/>
                  <a:pt x="2166" y="1103"/>
                </a:cubicBezTo>
                <a:cubicBezTo>
                  <a:pt x="2166" y="1070"/>
                  <a:pt x="2166" y="1037"/>
                  <a:pt x="2166" y="1004"/>
                </a:cubicBezTo>
                <a:cubicBezTo>
                  <a:pt x="2122" y="851"/>
                  <a:pt x="2090" y="709"/>
                  <a:pt x="2068" y="567"/>
                </a:cubicBezTo>
                <a:cubicBezTo>
                  <a:pt x="2046" y="479"/>
                  <a:pt x="2035" y="392"/>
                  <a:pt x="2013" y="304"/>
                </a:cubicBezTo>
                <a:lnTo>
                  <a:pt x="1991" y="173"/>
                </a:lnTo>
                <a:cubicBezTo>
                  <a:pt x="1991" y="140"/>
                  <a:pt x="1980" y="118"/>
                  <a:pt x="1980" y="107"/>
                </a:cubicBezTo>
                <a:cubicBezTo>
                  <a:pt x="1958" y="75"/>
                  <a:pt x="1936" y="53"/>
                  <a:pt x="1915" y="31"/>
                </a:cubicBezTo>
                <a:cubicBezTo>
                  <a:pt x="1883" y="12"/>
                  <a:pt x="1847" y="0"/>
                  <a:pt x="18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2717;p18"/>
          <p:cNvSpPr/>
          <p:nvPr/>
        </p:nvSpPr>
        <p:spPr>
          <a:xfrm rot="10800000">
            <a:off x="4445338" y="4715313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2718;p18"/>
          <p:cNvSpPr/>
          <p:nvPr/>
        </p:nvSpPr>
        <p:spPr>
          <a:xfrm rot="10800000">
            <a:off x="4437688" y="4722988"/>
            <a:ext cx="1400" cy="2200"/>
          </a:xfrm>
          <a:custGeom>
            <a:avLst/>
            <a:gdLst/>
            <a:ahLst/>
            <a:cxnLst/>
            <a:rect l="l" t="t" r="r" b="b"/>
            <a:pathLst>
              <a:path w="56" h="88" extrusionOk="0">
                <a:moveTo>
                  <a:pt x="34" y="0"/>
                </a:moveTo>
                <a:lnTo>
                  <a:pt x="34" y="11"/>
                </a:lnTo>
                <a:cubicBezTo>
                  <a:pt x="34" y="11"/>
                  <a:pt x="23" y="22"/>
                  <a:pt x="23" y="22"/>
                </a:cubicBezTo>
                <a:cubicBezTo>
                  <a:pt x="23" y="33"/>
                  <a:pt x="12" y="44"/>
                  <a:pt x="12" y="55"/>
                </a:cubicBezTo>
                <a:lnTo>
                  <a:pt x="1" y="77"/>
                </a:lnTo>
                <a:lnTo>
                  <a:pt x="1" y="88"/>
                </a:lnTo>
                <a:lnTo>
                  <a:pt x="34" y="33"/>
                </a:lnTo>
                <a:cubicBezTo>
                  <a:pt x="45" y="22"/>
                  <a:pt x="50" y="19"/>
                  <a:pt x="53" y="19"/>
                </a:cubicBezTo>
                <a:cubicBezTo>
                  <a:pt x="56" y="19"/>
                  <a:pt x="56" y="22"/>
                  <a:pt x="56" y="22"/>
                </a:cubicBezTo>
                <a:cubicBezTo>
                  <a:pt x="56" y="11"/>
                  <a:pt x="56" y="11"/>
                  <a:pt x="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2719;p18"/>
          <p:cNvSpPr/>
          <p:nvPr/>
        </p:nvSpPr>
        <p:spPr>
          <a:xfrm rot="10800000">
            <a:off x="4126688" y="4360900"/>
            <a:ext cx="31475" cy="42750"/>
          </a:xfrm>
          <a:custGeom>
            <a:avLst/>
            <a:gdLst/>
            <a:ahLst/>
            <a:cxnLst/>
            <a:rect l="l" t="t" r="r" b="b"/>
            <a:pathLst>
              <a:path w="1259" h="1710" extrusionOk="0">
                <a:moveTo>
                  <a:pt x="1149" y="1121"/>
                </a:moveTo>
                <a:cubicBezTo>
                  <a:pt x="1146" y="1123"/>
                  <a:pt x="1142" y="1126"/>
                  <a:pt x="1138" y="1130"/>
                </a:cubicBezTo>
                <a:lnTo>
                  <a:pt x="1149" y="1130"/>
                </a:lnTo>
                <a:cubicBezTo>
                  <a:pt x="1149" y="1127"/>
                  <a:pt x="1149" y="1124"/>
                  <a:pt x="1149" y="1121"/>
                </a:cubicBezTo>
                <a:close/>
                <a:moveTo>
                  <a:pt x="887" y="178"/>
                </a:moveTo>
                <a:lnTo>
                  <a:pt x="908" y="200"/>
                </a:lnTo>
                <a:cubicBezTo>
                  <a:pt x="963" y="244"/>
                  <a:pt x="996" y="298"/>
                  <a:pt x="1029" y="364"/>
                </a:cubicBezTo>
                <a:lnTo>
                  <a:pt x="1062" y="386"/>
                </a:lnTo>
                <a:cubicBezTo>
                  <a:pt x="1083" y="408"/>
                  <a:pt x="1105" y="452"/>
                  <a:pt x="1116" y="484"/>
                </a:cubicBezTo>
                <a:cubicBezTo>
                  <a:pt x="1127" y="539"/>
                  <a:pt x="1138" y="594"/>
                  <a:pt x="1149" y="648"/>
                </a:cubicBezTo>
                <a:cubicBezTo>
                  <a:pt x="1149" y="648"/>
                  <a:pt x="1149" y="648"/>
                  <a:pt x="1149" y="659"/>
                </a:cubicBezTo>
                <a:lnTo>
                  <a:pt x="1149" y="670"/>
                </a:lnTo>
                <a:lnTo>
                  <a:pt x="1149" y="736"/>
                </a:lnTo>
                <a:cubicBezTo>
                  <a:pt x="1149" y="747"/>
                  <a:pt x="1149" y="758"/>
                  <a:pt x="1149" y="769"/>
                </a:cubicBezTo>
                <a:cubicBezTo>
                  <a:pt x="1149" y="780"/>
                  <a:pt x="1149" y="791"/>
                  <a:pt x="1138" y="802"/>
                </a:cubicBezTo>
                <a:cubicBezTo>
                  <a:pt x="1127" y="812"/>
                  <a:pt x="1138" y="845"/>
                  <a:pt x="1127" y="867"/>
                </a:cubicBezTo>
                <a:cubicBezTo>
                  <a:pt x="1127" y="867"/>
                  <a:pt x="1138" y="867"/>
                  <a:pt x="1138" y="856"/>
                </a:cubicBezTo>
                <a:cubicBezTo>
                  <a:pt x="1149" y="867"/>
                  <a:pt x="1149" y="878"/>
                  <a:pt x="1160" y="889"/>
                </a:cubicBezTo>
                <a:cubicBezTo>
                  <a:pt x="1149" y="911"/>
                  <a:pt x="1127" y="933"/>
                  <a:pt x="1105" y="955"/>
                </a:cubicBezTo>
                <a:cubicBezTo>
                  <a:pt x="1094" y="966"/>
                  <a:pt x="1094" y="966"/>
                  <a:pt x="1094" y="977"/>
                </a:cubicBezTo>
                <a:cubicBezTo>
                  <a:pt x="1094" y="987"/>
                  <a:pt x="1094" y="987"/>
                  <a:pt x="1083" y="998"/>
                </a:cubicBezTo>
                <a:lnTo>
                  <a:pt x="1062" y="1009"/>
                </a:lnTo>
                <a:cubicBezTo>
                  <a:pt x="1062" y="1009"/>
                  <a:pt x="1062" y="1020"/>
                  <a:pt x="1051" y="1020"/>
                </a:cubicBezTo>
                <a:cubicBezTo>
                  <a:pt x="1051" y="1020"/>
                  <a:pt x="1051" y="1018"/>
                  <a:pt x="1049" y="1018"/>
                </a:cubicBezTo>
                <a:cubicBezTo>
                  <a:pt x="1048" y="1018"/>
                  <a:pt x="1045" y="1020"/>
                  <a:pt x="1040" y="1031"/>
                </a:cubicBezTo>
                <a:lnTo>
                  <a:pt x="1007" y="1097"/>
                </a:lnTo>
                <a:lnTo>
                  <a:pt x="985" y="1130"/>
                </a:lnTo>
                <a:cubicBezTo>
                  <a:pt x="985" y="1141"/>
                  <a:pt x="963" y="1162"/>
                  <a:pt x="963" y="1162"/>
                </a:cubicBezTo>
                <a:lnTo>
                  <a:pt x="930" y="1206"/>
                </a:lnTo>
                <a:cubicBezTo>
                  <a:pt x="930" y="1217"/>
                  <a:pt x="919" y="1239"/>
                  <a:pt x="908" y="1250"/>
                </a:cubicBezTo>
                <a:lnTo>
                  <a:pt x="887" y="1283"/>
                </a:lnTo>
                <a:cubicBezTo>
                  <a:pt x="887" y="1294"/>
                  <a:pt x="876" y="1305"/>
                  <a:pt x="865" y="1316"/>
                </a:cubicBezTo>
                <a:lnTo>
                  <a:pt x="832" y="1337"/>
                </a:lnTo>
                <a:cubicBezTo>
                  <a:pt x="821" y="1359"/>
                  <a:pt x="799" y="1381"/>
                  <a:pt x="777" y="1392"/>
                </a:cubicBezTo>
                <a:lnTo>
                  <a:pt x="766" y="1392"/>
                </a:lnTo>
                <a:cubicBezTo>
                  <a:pt x="777" y="1403"/>
                  <a:pt x="777" y="1403"/>
                  <a:pt x="777" y="1403"/>
                </a:cubicBezTo>
                <a:lnTo>
                  <a:pt x="766" y="1403"/>
                </a:lnTo>
                <a:cubicBezTo>
                  <a:pt x="755" y="1403"/>
                  <a:pt x="755" y="1403"/>
                  <a:pt x="744" y="1414"/>
                </a:cubicBezTo>
                <a:lnTo>
                  <a:pt x="723" y="1414"/>
                </a:lnTo>
                <a:lnTo>
                  <a:pt x="657" y="1425"/>
                </a:lnTo>
                <a:cubicBezTo>
                  <a:pt x="646" y="1436"/>
                  <a:pt x="635" y="1458"/>
                  <a:pt x="624" y="1469"/>
                </a:cubicBezTo>
                <a:cubicBezTo>
                  <a:pt x="624" y="1480"/>
                  <a:pt x="613" y="1502"/>
                  <a:pt x="613" y="1512"/>
                </a:cubicBezTo>
                <a:cubicBezTo>
                  <a:pt x="602" y="1523"/>
                  <a:pt x="613" y="1523"/>
                  <a:pt x="613" y="1523"/>
                </a:cubicBezTo>
                <a:cubicBezTo>
                  <a:pt x="591" y="1534"/>
                  <a:pt x="580" y="1534"/>
                  <a:pt x="569" y="1545"/>
                </a:cubicBezTo>
                <a:cubicBezTo>
                  <a:pt x="526" y="1556"/>
                  <a:pt x="471" y="1556"/>
                  <a:pt x="427" y="1556"/>
                </a:cubicBezTo>
                <a:lnTo>
                  <a:pt x="362" y="1556"/>
                </a:lnTo>
                <a:cubicBezTo>
                  <a:pt x="340" y="1545"/>
                  <a:pt x="329" y="1545"/>
                  <a:pt x="307" y="1534"/>
                </a:cubicBezTo>
                <a:cubicBezTo>
                  <a:pt x="296" y="1523"/>
                  <a:pt x="274" y="1512"/>
                  <a:pt x="252" y="1491"/>
                </a:cubicBezTo>
                <a:cubicBezTo>
                  <a:pt x="230" y="1458"/>
                  <a:pt x="219" y="1425"/>
                  <a:pt x="208" y="1392"/>
                </a:cubicBezTo>
                <a:cubicBezTo>
                  <a:pt x="198" y="1359"/>
                  <a:pt x="198" y="1337"/>
                  <a:pt x="187" y="1305"/>
                </a:cubicBezTo>
                <a:cubicBezTo>
                  <a:pt x="187" y="1305"/>
                  <a:pt x="176" y="1250"/>
                  <a:pt x="176" y="1239"/>
                </a:cubicBezTo>
                <a:cubicBezTo>
                  <a:pt x="187" y="1228"/>
                  <a:pt x="176" y="1152"/>
                  <a:pt x="176" y="1141"/>
                </a:cubicBezTo>
                <a:cubicBezTo>
                  <a:pt x="176" y="1119"/>
                  <a:pt x="176" y="1097"/>
                  <a:pt x="176" y="1075"/>
                </a:cubicBezTo>
                <a:cubicBezTo>
                  <a:pt x="176" y="1009"/>
                  <a:pt x="187" y="955"/>
                  <a:pt x="176" y="900"/>
                </a:cubicBezTo>
                <a:lnTo>
                  <a:pt x="176" y="867"/>
                </a:lnTo>
                <a:lnTo>
                  <a:pt x="176" y="856"/>
                </a:lnTo>
                <a:cubicBezTo>
                  <a:pt x="208" y="791"/>
                  <a:pt x="252" y="736"/>
                  <a:pt x="285" y="692"/>
                </a:cubicBezTo>
                <a:lnTo>
                  <a:pt x="427" y="539"/>
                </a:lnTo>
                <a:cubicBezTo>
                  <a:pt x="460" y="495"/>
                  <a:pt x="493" y="462"/>
                  <a:pt x="537" y="430"/>
                </a:cubicBezTo>
                <a:cubicBezTo>
                  <a:pt x="602" y="375"/>
                  <a:pt x="668" y="320"/>
                  <a:pt x="744" y="277"/>
                </a:cubicBezTo>
                <a:cubicBezTo>
                  <a:pt x="777" y="244"/>
                  <a:pt x="810" y="222"/>
                  <a:pt x="843" y="200"/>
                </a:cubicBezTo>
                <a:cubicBezTo>
                  <a:pt x="854" y="189"/>
                  <a:pt x="865" y="189"/>
                  <a:pt x="887" y="178"/>
                </a:cubicBezTo>
                <a:close/>
                <a:moveTo>
                  <a:pt x="882" y="0"/>
                </a:moveTo>
                <a:cubicBezTo>
                  <a:pt x="880" y="0"/>
                  <a:pt x="878" y="1"/>
                  <a:pt x="876" y="3"/>
                </a:cubicBezTo>
                <a:lnTo>
                  <a:pt x="843" y="25"/>
                </a:lnTo>
                <a:lnTo>
                  <a:pt x="668" y="156"/>
                </a:lnTo>
                <a:cubicBezTo>
                  <a:pt x="558" y="222"/>
                  <a:pt x="460" y="309"/>
                  <a:pt x="373" y="397"/>
                </a:cubicBezTo>
                <a:lnTo>
                  <a:pt x="241" y="539"/>
                </a:lnTo>
                <a:cubicBezTo>
                  <a:pt x="176" y="594"/>
                  <a:pt x="132" y="659"/>
                  <a:pt x="77" y="725"/>
                </a:cubicBezTo>
                <a:lnTo>
                  <a:pt x="77" y="736"/>
                </a:lnTo>
                <a:cubicBezTo>
                  <a:pt x="55" y="747"/>
                  <a:pt x="44" y="769"/>
                  <a:pt x="33" y="791"/>
                </a:cubicBezTo>
                <a:cubicBezTo>
                  <a:pt x="33" y="802"/>
                  <a:pt x="23" y="823"/>
                  <a:pt x="23" y="834"/>
                </a:cubicBezTo>
                <a:lnTo>
                  <a:pt x="23" y="878"/>
                </a:lnTo>
                <a:cubicBezTo>
                  <a:pt x="23" y="966"/>
                  <a:pt x="23" y="1042"/>
                  <a:pt x="12" y="1119"/>
                </a:cubicBezTo>
                <a:cubicBezTo>
                  <a:pt x="1" y="1217"/>
                  <a:pt x="12" y="1316"/>
                  <a:pt x="33" y="1414"/>
                </a:cubicBezTo>
                <a:cubicBezTo>
                  <a:pt x="55" y="1512"/>
                  <a:pt x="121" y="1611"/>
                  <a:pt x="208" y="1666"/>
                </a:cubicBezTo>
                <a:cubicBezTo>
                  <a:pt x="230" y="1677"/>
                  <a:pt x="252" y="1687"/>
                  <a:pt x="274" y="1698"/>
                </a:cubicBezTo>
                <a:cubicBezTo>
                  <a:pt x="296" y="1698"/>
                  <a:pt x="307" y="1709"/>
                  <a:pt x="329" y="1709"/>
                </a:cubicBezTo>
                <a:lnTo>
                  <a:pt x="493" y="1709"/>
                </a:lnTo>
                <a:cubicBezTo>
                  <a:pt x="548" y="1709"/>
                  <a:pt x="613" y="1698"/>
                  <a:pt x="668" y="1677"/>
                </a:cubicBezTo>
                <a:cubicBezTo>
                  <a:pt x="723" y="1655"/>
                  <a:pt x="766" y="1600"/>
                  <a:pt x="799" y="1534"/>
                </a:cubicBezTo>
                <a:cubicBezTo>
                  <a:pt x="810" y="1523"/>
                  <a:pt x="810" y="1502"/>
                  <a:pt x="810" y="1480"/>
                </a:cubicBezTo>
                <a:cubicBezTo>
                  <a:pt x="832" y="1491"/>
                  <a:pt x="843" y="1502"/>
                  <a:pt x="854" y="1502"/>
                </a:cubicBezTo>
                <a:cubicBezTo>
                  <a:pt x="898" y="1502"/>
                  <a:pt x="941" y="1480"/>
                  <a:pt x="952" y="1447"/>
                </a:cubicBezTo>
                <a:lnTo>
                  <a:pt x="1007" y="1370"/>
                </a:lnTo>
                <a:cubicBezTo>
                  <a:pt x="1029" y="1327"/>
                  <a:pt x="1062" y="1283"/>
                  <a:pt x="1094" y="1239"/>
                </a:cubicBezTo>
                <a:cubicBezTo>
                  <a:pt x="1105" y="1206"/>
                  <a:pt x="1127" y="1162"/>
                  <a:pt x="1138" y="1130"/>
                </a:cubicBezTo>
                <a:lnTo>
                  <a:pt x="1105" y="1097"/>
                </a:lnTo>
                <a:lnTo>
                  <a:pt x="1149" y="1097"/>
                </a:lnTo>
                <a:cubicBezTo>
                  <a:pt x="1149" y="1097"/>
                  <a:pt x="1149" y="1110"/>
                  <a:pt x="1149" y="1121"/>
                </a:cubicBezTo>
                <a:lnTo>
                  <a:pt x="1149" y="1121"/>
                </a:lnTo>
                <a:cubicBezTo>
                  <a:pt x="1155" y="1117"/>
                  <a:pt x="1160" y="1115"/>
                  <a:pt x="1160" y="1108"/>
                </a:cubicBezTo>
                <a:lnTo>
                  <a:pt x="1182" y="1075"/>
                </a:lnTo>
                <a:cubicBezTo>
                  <a:pt x="1215" y="1009"/>
                  <a:pt x="1226" y="933"/>
                  <a:pt x="1237" y="867"/>
                </a:cubicBezTo>
                <a:cubicBezTo>
                  <a:pt x="1258" y="703"/>
                  <a:pt x="1248" y="550"/>
                  <a:pt x="1204" y="397"/>
                </a:cubicBezTo>
                <a:cubicBezTo>
                  <a:pt x="1171" y="298"/>
                  <a:pt x="1127" y="211"/>
                  <a:pt x="1062" y="145"/>
                </a:cubicBezTo>
                <a:cubicBezTo>
                  <a:pt x="1029" y="112"/>
                  <a:pt x="1007" y="91"/>
                  <a:pt x="974" y="58"/>
                </a:cubicBezTo>
                <a:lnTo>
                  <a:pt x="908" y="14"/>
                </a:lnTo>
                <a:cubicBezTo>
                  <a:pt x="900" y="14"/>
                  <a:pt x="891" y="0"/>
                  <a:pt x="8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2720;p18"/>
          <p:cNvSpPr/>
          <p:nvPr/>
        </p:nvSpPr>
        <p:spPr>
          <a:xfrm rot="10800000">
            <a:off x="4444788" y="4789138"/>
            <a:ext cx="575" cy="3575"/>
          </a:xfrm>
          <a:custGeom>
            <a:avLst/>
            <a:gdLst/>
            <a:ahLst/>
            <a:cxnLst/>
            <a:rect l="l" t="t" r="r" b="b"/>
            <a:pathLst>
              <a:path w="23" h="143" extrusionOk="0">
                <a:moveTo>
                  <a:pt x="0" y="0"/>
                </a:moveTo>
                <a:cubicBezTo>
                  <a:pt x="0" y="33"/>
                  <a:pt x="0" y="66"/>
                  <a:pt x="11" y="88"/>
                </a:cubicBezTo>
                <a:cubicBezTo>
                  <a:pt x="11" y="110"/>
                  <a:pt x="22" y="120"/>
                  <a:pt x="22" y="142"/>
                </a:cubicBezTo>
                <a:cubicBezTo>
                  <a:pt x="22" y="120"/>
                  <a:pt x="22" y="110"/>
                  <a:pt x="22" y="88"/>
                </a:cubicBezTo>
                <a:cubicBezTo>
                  <a:pt x="22" y="77"/>
                  <a:pt x="22" y="55"/>
                  <a:pt x="11" y="33"/>
                </a:cubicBezTo>
                <a:cubicBezTo>
                  <a:pt x="11" y="22"/>
                  <a:pt x="0" y="11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2721;p18"/>
          <p:cNvSpPr/>
          <p:nvPr/>
        </p:nvSpPr>
        <p:spPr>
          <a:xfrm rot="10800000">
            <a:off x="4387913" y="4399438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18"/>
          <p:cNvSpPr/>
          <p:nvPr/>
        </p:nvSpPr>
        <p:spPr>
          <a:xfrm rot="10800000" flipH="1">
            <a:off x="4922713" y="4156150"/>
            <a:ext cx="38025" cy="38300"/>
          </a:xfrm>
          <a:custGeom>
            <a:avLst/>
            <a:gdLst/>
            <a:ahLst/>
            <a:cxnLst/>
            <a:rect l="l" t="t" r="r" b="b"/>
            <a:pathLst>
              <a:path w="1521" h="1532" extrusionOk="0">
                <a:moveTo>
                  <a:pt x="766" y="1"/>
                </a:moveTo>
                <a:cubicBezTo>
                  <a:pt x="340" y="1"/>
                  <a:pt x="1" y="340"/>
                  <a:pt x="1" y="766"/>
                </a:cubicBezTo>
                <a:cubicBezTo>
                  <a:pt x="1" y="1182"/>
                  <a:pt x="340" y="1532"/>
                  <a:pt x="766" y="1532"/>
                </a:cubicBezTo>
                <a:cubicBezTo>
                  <a:pt x="1182" y="1532"/>
                  <a:pt x="1521" y="1182"/>
                  <a:pt x="1521" y="766"/>
                </a:cubicBezTo>
                <a:cubicBezTo>
                  <a:pt x="1521" y="340"/>
                  <a:pt x="1182" y="1"/>
                  <a:pt x="7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2723;p18"/>
          <p:cNvSpPr/>
          <p:nvPr/>
        </p:nvSpPr>
        <p:spPr>
          <a:xfrm rot="10800000" flipH="1">
            <a:off x="4732413" y="3175738"/>
            <a:ext cx="34050" cy="28450"/>
          </a:xfrm>
          <a:custGeom>
            <a:avLst/>
            <a:gdLst/>
            <a:ahLst/>
            <a:cxnLst/>
            <a:rect l="l" t="t" r="r" b="b"/>
            <a:pathLst>
              <a:path w="1362" h="1138" extrusionOk="0">
                <a:moveTo>
                  <a:pt x="760" y="1"/>
                </a:moveTo>
                <a:cubicBezTo>
                  <a:pt x="733" y="1"/>
                  <a:pt x="706" y="2"/>
                  <a:pt x="679" y="6"/>
                </a:cubicBezTo>
                <a:cubicBezTo>
                  <a:pt x="176" y="61"/>
                  <a:pt x="1" y="706"/>
                  <a:pt x="406" y="1012"/>
                </a:cubicBezTo>
                <a:cubicBezTo>
                  <a:pt x="513" y="1099"/>
                  <a:pt x="634" y="1137"/>
                  <a:pt x="753" y="1137"/>
                </a:cubicBezTo>
                <a:cubicBezTo>
                  <a:pt x="1068" y="1137"/>
                  <a:pt x="1361" y="864"/>
                  <a:pt x="1313" y="498"/>
                </a:cubicBezTo>
                <a:cubicBezTo>
                  <a:pt x="1283" y="208"/>
                  <a:pt x="1043" y="1"/>
                  <a:pt x="7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18"/>
          <p:cNvSpPr/>
          <p:nvPr/>
        </p:nvSpPr>
        <p:spPr>
          <a:xfrm rot="10800000" flipH="1">
            <a:off x="4653638" y="2950963"/>
            <a:ext cx="14100" cy="12875"/>
          </a:xfrm>
          <a:custGeom>
            <a:avLst/>
            <a:gdLst/>
            <a:ahLst/>
            <a:cxnLst/>
            <a:rect l="l" t="t" r="r" b="b"/>
            <a:pathLst>
              <a:path w="564" h="515" extrusionOk="0">
                <a:moveTo>
                  <a:pt x="275" y="0"/>
                </a:moveTo>
                <a:cubicBezTo>
                  <a:pt x="134" y="0"/>
                  <a:pt x="1" y="121"/>
                  <a:pt x="16" y="287"/>
                </a:cubicBezTo>
                <a:cubicBezTo>
                  <a:pt x="30" y="430"/>
                  <a:pt x="150" y="514"/>
                  <a:pt x="273" y="514"/>
                </a:cubicBezTo>
                <a:cubicBezTo>
                  <a:pt x="347" y="514"/>
                  <a:pt x="422" y="484"/>
                  <a:pt x="476" y="418"/>
                </a:cubicBezTo>
                <a:cubicBezTo>
                  <a:pt x="563" y="309"/>
                  <a:pt x="541" y="145"/>
                  <a:pt x="432" y="57"/>
                </a:cubicBezTo>
                <a:cubicBezTo>
                  <a:pt x="384" y="18"/>
                  <a:pt x="329" y="0"/>
                  <a:pt x="2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2725;p18"/>
          <p:cNvSpPr/>
          <p:nvPr/>
        </p:nvSpPr>
        <p:spPr>
          <a:xfrm rot="-5223226" flipH="1">
            <a:off x="4660489" y="1476887"/>
            <a:ext cx="25201" cy="21325"/>
          </a:xfrm>
          <a:custGeom>
            <a:avLst/>
            <a:gdLst/>
            <a:ahLst/>
            <a:cxnLst/>
            <a:rect l="l" t="t" r="r" b="b"/>
            <a:pathLst>
              <a:path w="1008" h="853" extrusionOk="0">
                <a:moveTo>
                  <a:pt x="477" y="0"/>
                </a:moveTo>
                <a:cubicBezTo>
                  <a:pt x="304" y="0"/>
                  <a:pt x="131" y="103"/>
                  <a:pt x="66" y="297"/>
                </a:cubicBezTo>
                <a:cubicBezTo>
                  <a:pt x="0" y="516"/>
                  <a:pt x="121" y="756"/>
                  <a:pt x="339" y="833"/>
                </a:cubicBezTo>
                <a:cubicBezTo>
                  <a:pt x="383" y="846"/>
                  <a:pt x="427" y="852"/>
                  <a:pt x="469" y="852"/>
                </a:cubicBezTo>
                <a:cubicBezTo>
                  <a:pt x="773" y="852"/>
                  <a:pt x="1007" y="529"/>
                  <a:pt x="853" y="231"/>
                </a:cubicBezTo>
                <a:cubicBezTo>
                  <a:pt x="773" y="75"/>
                  <a:pt x="625" y="0"/>
                  <a:pt x="4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2726;p18"/>
          <p:cNvSpPr/>
          <p:nvPr/>
        </p:nvSpPr>
        <p:spPr>
          <a:xfrm rot="-5223226">
            <a:off x="4457590" y="1454336"/>
            <a:ext cx="34051" cy="28451"/>
          </a:xfrm>
          <a:custGeom>
            <a:avLst/>
            <a:gdLst/>
            <a:ahLst/>
            <a:cxnLst/>
            <a:rect l="l" t="t" r="r" b="b"/>
            <a:pathLst>
              <a:path w="1362" h="1138" extrusionOk="0">
                <a:moveTo>
                  <a:pt x="760" y="1"/>
                </a:moveTo>
                <a:cubicBezTo>
                  <a:pt x="733" y="1"/>
                  <a:pt x="706" y="2"/>
                  <a:pt x="679" y="6"/>
                </a:cubicBezTo>
                <a:cubicBezTo>
                  <a:pt x="176" y="61"/>
                  <a:pt x="1" y="706"/>
                  <a:pt x="406" y="1012"/>
                </a:cubicBezTo>
                <a:cubicBezTo>
                  <a:pt x="513" y="1099"/>
                  <a:pt x="634" y="1137"/>
                  <a:pt x="753" y="1137"/>
                </a:cubicBezTo>
                <a:cubicBezTo>
                  <a:pt x="1068" y="1137"/>
                  <a:pt x="1361" y="864"/>
                  <a:pt x="1313" y="498"/>
                </a:cubicBezTo>
                <a:cubicBezTo>
                  <a:pt x="1283" y="208"/>
                  <a:pt x="1043" y="1"/>
                  <a:pt x="7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2727;p18"/>
          <p:cNvSpPr/>
          <p:nvPr/>
        </p:nvSpPr>
        <p:spPr>
          <a:xfrm rot="10800000">
            <a:off x="4324663" y="4678013"/>
            <a:ext cx="14100" cy="12875"/>
          </a:xfrm>
          <a:custGeom>
            <a:avLst/>
            <a:gdLst/>
            <a:ahLst/>
            <a:cxnLst/>
            <a:rect l="l" t="t" r="r" b="b"/>
            <a:pathLst>
              <a:path w="564" h="515" extrusionOk="0">
                <a:moveTo>
                  <a:pt x="275" y="0"/>
                </a:moveTo>
                <a:cubicBezTo>
                  <a:pt x="134" y="0"/>
                  <a:pt x="1" y="121"/>
                  <a:pt x="16" y="287"/>
                </a:cubicBezTo>
                <a:cubicBezTo>
                  <a:pt x="30" y="430"/>
                  <a:pt x="150" y="514"/>
                  <a:pt x="273" y="514"/>
                </a:cubicBezTo>
                <a:cubicBezTo>
                  <a:pt x="347" y="514"/>
                  <a:pt x="422" y="484"/>
                  <a:pt x="476" y="418"/>
                </a:cubicBezTo>
                <a:cubicBezTo>
                  <a:pt x="563" y="309"/>
                  <a:pt x="541" y="145"/>
                  <a:pt x="432" y="57"/>
                </a:cubicBezTo>
                <a:cubicBezTo>
                  <a:pt x="384" y="18"/>
                  <a:pt x="329" y="0"/>
                  <a:pt x="2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8" name="Google Shape;2728;p18"/>
          <p:cNvSpPr/>
          <p:nvPr/>
        </p:nvSpPr>
        <p:spPr>
          <a:xfrm rot="10800000">
            <a:off x="4606138" y="2096388"/>
            <a:ext cx="59875" cy="49675"/>
          </a:xfrm>
          <a:custGeom>
            <a:avLst/>
            <a:gdLst/>
            <a:ahLst/>
            <a:cxnLst/>
            <a:rect l="l" t="t" r="r" b="b"/>
            <a:pathLst>
              <a:path w="2395" h="1987" extrusionOk="0">
                <a:moveTo>
                  <a:pt x="1116" y="1"/>
                </a:moveTo>
                <a:cubicBezTo>
                  <a:pt x="523" y="1"/>
                  <a:pt x="1" y="543"/>
                  <a:pt x="152" y="1208"/>
                </a:cubicBezTo>
                <a:cubicBezTo>
                  <a:pt x="256" y="1671"/>
                  <a:pt x="662" y="1987"/>
                  <a:pt x="1116" y="1987"/>
                </a:cubicBezTo>
                <a:cubicBezTo>
                  <a:pt x="1187" y="1987"/>
                  <a:pt x="1260" y="1979"/>
                  <a:pt x="1333" y="1962"/>
                </a:cubicBezTo>
                <a:cubicBezTo>
                  <a:pt x="2197" y="1766"/>
                  <a:pt x="2394" y="628"/>
                  <a:pt x="1651" y="158"/>
                </a:cubicBezTo>
                <a:cubicBezTo>
                  <a:pt x="1477" y="49"/>
                  <a:pt x="1293" y="1"/>
                  <a:pt x="11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9" name="Google Shape;2729;p18"/>
          <p:cNvGrpSpPr/>
          <p:nvPr/>
        </p:nvGrpSpPr>
        <p:grpSpPr>
          <a:xfrm rot="10800000" flipH="1">
            <a:off x="3976963" y="4544625"/>
            <a:ext cx="123900" cy="117750"/>
            <a:chOff x="4877375" y="4089763"/>
            <a:chExt cx="123900" cy="117750"/>
          </a:xfrm>
        </p:grpSpPr>
        <p:sp>
          <p:nvSpPr>
            <p:cNvPr id="2730" name="Google Shape;2730;p18"/>
            <p:cNvSpPr/>
            <p:nvPr/>
          </p:nvSpPr>
          <p:spPr>
            <a:xfrm>
              <a:off x="4894050" y="4101963"/>
              <a:ext cx="575" cy="825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1" y="0"/>
                  </a:moveTo>
                  <a:cubicBezTo>
                    <a:pt x="1" y="0"/>
                    <a:pt x="12" y="11"/>
                    <a:pt x="12" y="11"/>
                  </a:cubicBezTo>
                  <a:lnTo>
                    <a:pt x="23" y="33"/>
                  </a:lnTo>
                  <a:cubicBezTo>
                    <a:pt x="23" y="22"/>
                    <a:pt x="12" y="11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4896525" y="4109338"/>
              <a:ext cx="7675" cy="9875"/>
            </a:xfrm>
            <a:custGeom>
              <a:avLst/>
              <a:gdLst/>
              <a:ahLst/>
              <a:cxnLst/>
              <a:rect l="l" t="t" r="r" b="b"/>
              <a:pathLst>
                <a:path w="307" h="395" extrusionOk="0">
                  <a:moveTo>
                    <a:pt x="121" y="0"/>
                  </a:moveTo>
                  <a:cubicBezTo>
                    <a:pt x="121" y="66"/>
                    <a:pt x="110" y="132"/>
                    <a:pt x="88" y="208"/>
                  </a:cubicBezTo>
                  <a:cubicBezTo>
                    <a:pt x="55" y="274"/>
                    <a:pt x="22" y="328"/>
                    <a:pt x="0" y="394"/>
                  </a:cubicBezTo>
                  <a:cubicBezTo>
                    <a:pt x="33" y="339"/>
                    <a:pt x="77" y="274"/>
                    <a:pt x="121" y="219"/>
                  </a:cubicBezTo>
                  <a:cubicBezTo>
                    <a:pt x="175" y="143"/>
                    <a:pt x="241" y="77"/>
                    <a:pt x="306" y="22"/>
                  </a:cubicBezTo>
                  <a:cubicBezTo>
                    <a:pt x="300" y="19"/>
                    <a:pt x="293" y="18"/>
                    <a:pt x="285" y="18"/>
                  </a:cubicBezTo>
                  <a:cubicBezTo>
                    <a:pt x="266" y="18"/>
                    <a:pt x="245" y="25"/>
                    <a:pt x="230" y="33"/>
                  </a:cubicBezTo>
                  <a:cubicBezTo>
                    <a:pt x="186" y="33"/>
                    <a:pt x="142" y="22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4991125" y="4156088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12"/>
                    <a:pt x="11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4877375" y="4089763"/>
              <a:ext cx="123900" cy="117750"/>
            </a:xfrm>
            <a:custGeom>
              <a:avLst/>
              <a:gdLst/>
              <a:ahLst/>
              <a:cxnLst/>
              <a:rect l="l" t="t" r="r" b="b"/>
              <a:pathLst>
                <a:path w="4956" h="4710" extrusionOk="0">
                  <a:moveTo>
                    <a:pt x="1794" y="488"/>
                  </a:moveTo>
                  <a:cubicBezTo>
                    <a:pt x="1882" y="510"/>
                    <a:pt x="1958" y="532"/>
                    <a:pt x="2035" y="554"/>
                  </a:cubicBezTo>
                  <a:cubicBezTo>
                    <a:pt x="2177" y="597"/>
                    <a:pt x="2319" y="652"/>
                    <a:pt x="2451" y="718"/>
                  </a:cubicBezTo>
                  <a:cubicBezTo>
                    <a:pt x="2483" y="740"/>
                    <a:pt x="2527" y="783"/>
                    <a:pt x="2571" y="805"/>
                  </a:cubicBezTo>
                  <a:cubicBezTo>
                    <a:pt x="2604" y="827"/>
                    <a:pt x="2637" y="838"/>
                    <a:pt x="2658" y="860"/>
                  </a:cubicBezTo>
                  <a:cubicBezTo>
                    <a:pt x="2691" y="882"/>
                    <a:pt x="2713" y="904"/>
                    <a:pt x="2735" y="926"/>
                  </a:cubicBezTo>
                  <a:cubicBezTo>
                    <a:pt x="2855" y="1013"/>
                    <a:pt x="2965" y="1122"/>
                    <a:pt x="3063" y="1232"/>
                  </a:cubicBezTo>
                  <a:cubicBezTo>
                    <a:pt x="3140" y="1330"/>
                    <a:pt x="3205" y="1451"/>
                    <a:pt x="3260" y="1571"/>
                  </a:cubicBezTo>
                  <a:cubicBezTo>
                    <a:pt x="3282" y="1593"/>
                    <a:pt x="3304" y="1615"/>
                    <a:pt x="3304" y="1626"/>
                  </a:cubicBezTo>
                  <a:lnTo>
                    <a:pt x="3544" y="1844"/>
                  </a:lnTo>
                  <a:cubicBezTo>
                    <a:pt x="3588" y="1899"/>
                    <a:pt x="3632" y="1965"/>
                    <a:pt x="3676" y="2019"/>
                  </a:cubicBezTo>
                  <a:cubicBezTo>
                    <a:pt x="3785" y="2151"/>
                    <a:pt x="3905" y="2271"/>
                    <a:pt x="4036" y="2380"/>
                  </a:cubicBezTo>
                  <a:lnTo>
                    <a:pt x="4157" y="2490"/>
                  </a:lnTo>
                  <a:lnTo>
                    <a:pt x="4168" y="2511"/>
                  </a:lnTo>
                  <a:cubicBezTo>
                    <a:pt x="4190" y="2533"/>
                    <a:pt x="4222" y="2566"/>
                    <a:pt x="4244" y="2588"/>
                  </a:cubicBezTo>
                  <a:lnTo>
                    <a:pt x="4310" y="2654"/>
                  </a:lnTo>
                  <a:lnTo>
                    <a:pt x="4244" y="2708"/>
                  </a:lnTo>
                  <a:lnTo>
                    <a:pt x="4211" y="2752"/>
                  </a:lnTo>
                  <a:cubicBezTo>
                    <a:pt x="4190" y="2774"/>
                    <a:pt x="4168" y="2796"/>
                    <a:pt x="4157" y="2829"/>
                  </a:cubicBezTo>
                  <a:cubicBezTo>
                    <a:pt x="4135" y="2861"/>
                    <a:pt x="4124" y="2905"/>
                    <a:pt x="4113" y="2938"/>
                  </a:cubicBezTo>
                  <a:lnTo>
                    <a:pt x="4058" y="3190"/>
                  </a:lnTo>
                  <a:lnTo>
                    <a:pt x="4026" y="3310"/>
                  </a:lnTo>
                  <a:lnTo>
                    <a:pt x="4026" y="3343"/>
                  </a:lnTo>
                  <a:lnTo>
                    <a:pt x="4026" y="3354"/>
                  </a:lnTo>
                  <a:cubicBezTo>
                    <a:pt x="4026" y="3365"/>
                    <a:pt x="4015" y="3376"/>
                    <a:pt x="4015" y="3386"/>
                  </a:cubicBezTo>
                  <a:cubicBezTo>
                    <a:pt x="4004" y="3397"/>
                    <a:pt x="3993" y="3408"/>
                    <a:pt x="3982" y="3408"/>
                  </a:cubicBezTo>
                  <a:lnTo>
                    <a:pt x="3949" y="3452"/>
                  </a:lnTo>
                  <a:cubicBezTo>
                    <a:pt x="3894" y="3496"/>
                    <a:pt x="3829" y="3551"/>
                    <a:pt x="3774" y="3583"/>
                  </a:cubicBezTo>
                  <a:cubicBezTo>
                    <a:pt x="3566" y="3736"/>
                    <a:pt x="3347" y="3857"/>
                    <a:pt x="3118" y="3955"/>
                  </a:cubicBezTo>
                  <a:cubicBezTo>
                    <a:pt x="3019" y="4010"/>
                    <a:pt x="2910" y="4054"/>
                    <a:pt x="2801" y="4065"/>
                  </a:cubicBezTo>
                  <a:cubicBezTo>
                    <a:pt x="2768" y="4070"/>
                    <a:pt x="2721" y="4070"/>
                    <a:pt x="2676" y="4070"/>
                  </a:cubicBezTo>
                  <a:cubicBezTo>
                    <a:pt x="2631" y="4070"/>
                    <a:pt x="2587" y="4070"/>
                    <a:pt x="2560" y="4076"/>
                  </a:cubicBezTo>
                  <a:cubicBezTo>
                    <a:pt x="2462" y="4086"/>
                    <a:pt x="2363" y="4086"/>
                    <a:pt x="2276" y="4086"/>
                  </a:cubicBezTo>
                  <a:cubicBezTo>
                    <a:pt x="2122" y="4076"/>
                    <a:pt x="1980" y="4032"/>
                    <a:pt x="1849" y="3977"/>
                  </a:cubicBezTo>
                  <a:cubicBezTo>
                    <a:pt x="1777" y="3997"/>
                    <a:pt x="1701" y="4013"/>
                    <a:pt x="1649" y="4013"/>
                  </a:cubicBezTo>
                  <a:cubicBezTo>
                    <a:pt x="1615" y="4013"/>
                    <a:pt x="1591" y="4006"/>
                    <a:pt x="1587" y="3988"/>
                  </a:cubicBezTo>
                  <a:cubicBezTo>
                    <a:pt x="1576" y="3933"/>
                    <a:pt x="1663" y="3944"/>
                    <a:pt x="1707" y="3911"/>
                  </a:cubicBezTo>
                  <a:cubicBezTo>
                    <a:pt x="1652" y="3879"/>
                    <a:pt x="1608" y="3846"/>
                    <a:pt x="1554" y="3813"/>
                  </a:cubicBezTo>
                  <a:cubicBezTo>
                    <a:pt x="1499" y="3769"/>
                    <a:pt x="1444" y="3726"/>
                    <a:pt x="1401" y="3660"/>
                  </a:cubicBezTo>
                  <a:cubicBezTo>
                    <a:pt x="1346" y="3572"/>
                    <a:pt x="1269" y="3496"/>
                    <a:pt x="1193" y="3419"/>
                  </a:cubicBezTo>
                  <a:cubicBezTo>
                    <a:pt x="1116" y="3354"/>
                    <a:pt x="1051" y="3277"/>
                    <a:pt x="1007" y="3179"/>
                  </a:cubicBezTo>
                  <a:cubicBezTo>
                    <a:pt x="985" y="3135"/>
                    <a:pt x="974" y="3102"/>
                    <a:pt x="941" y="3058"/>
                  </a:cubicBezTo>
                  <a:lnTo>
                    <a:pt x="897" y="2916"/>
                  </a:lnTo>
                  <a:cubicBezTo>
                    <a:pt x="854" y="2840"/>
                    <a:pt x="821" y="2752"/>
                    <a:pt x="788" y="2665"/>
                  </a:cubicBezTo>
                  <a:lnTo>
                    <a:pt x="788" y="2665"/>
                  </a:lnTo>
                  <a:cubicBezTo>
                    <a:pt x="788" y="2686"/>
                    <a:pt x="799" y="2708"/>
                    <a:pt x="810" y="2741"/>
                  </a:cubicBezTo>
                  <a:cubicBezTo>
                    <a:pt x="810" y="2785"/>
                    <a:pt x="799" y="2785"/>
                    <a:pt x="799" y="2840"/>
                  </a:cubicBezTo>
                  <a:cubicBezTo>
                    <a:pt x="755" y="2861"/>
                    <a:pt x="733" y="2894"/>
                    <a:pt x="712" y="2938"/>
                  </a:cubicBezTo>
                  <a:cubicBezTo>
                    <a:pt x="690" y="2938"/>
                    <a:pt x="668" y="2949"/>
                    <a:pt x="646" y="2960"/>
                  </a:cubicBezTo>
                  <a:cubicBezTo>
                    <a:pt x="646" y="3004"/>
                    <a:pt x="602" y="2960"/>
                    <a:pt x="602" y="3015"/>
                  </a:cubicBezTo>
                  <a:lnTo>
                    <a:pt x="504" y="2916"/>
                  </a:lnTo>
                  <a:cubicBezTo>
                    <a:pt x="482" y="2752"/>
                    <a:pt x="493" y="2588"/>
                    <a:pt x="515" y="2424"/>
                  </a:cubicBezTo>
                  <a:cubicBezTo>
                    <a:pt x="526" y="2282"/>
                    <a:pt x="515" y="2140"/>
                    <a:pt x="537" y="1997"/>
                  </a:cubicBezTo>
                  <a:cubicBezTo>
                    <a:pt x="537" y="1954"/>
                    <a:pt x="558" y="1910"/>
                    <a:pt x="569" y="1855"/>
                  </a:cubicBezTo>
                  <a:cubicBezTo>
                    <a:pt x="569" y="1811"/>
                    <a:pt x="580" y="1724"/>
                    <a:pt x="591" y="1647"/>
                  </a:cubicBezTo>
                  <a:cubicBezTo>
                    <a:pt x="602" y="1615"/>
                    <a:pt x="624" y="1571"/>
                    <a:pt x="635" y="1538"/>
                  </a:cubicBezTo>
                  <a:cubicBezTo>
                    <a:pt x="657" y="1429"/>
                    <a:pt x="701" y="1330"/>
                    <a:pt x="744" y="1243"/>
                  </a:cubicBezTo>
                  <a:cubicBezTo>
                    <a:pt x="755" y="1221"/>
                    <a:pt x="766" y="1199"/>
                    <a:pt x="777" y="1177"/>
                  </a:cubicBezTo>
                  <a:cubicBezTo>
                    <a:pt x="799" y="1111"/>
                    <a:pt x="832" y="1046"/>
                    <a:pt x="865" y="980"/>
                  </a:cubicBezTo>
                  <a:cubicBezTo>
                    <a:pt x="887" y="915"/>
                    <a:pt x="897" y="849"/>
                    <a:pt x="897" y="772"/>
                  </a:cubicBezTo>
                  <a:cubicBezTo>
                    <a:pt x="914" y="797"/>
                    <a:pt x="943" y="809"/>
                    <a:pt x="974" y="809"/>
                  </a:cubicBezTo>
                  <a:cubicBezTo>
                    <a:pt x="985" y="809"/>
                    <a:pt x="996" y="808"/>
                    <a:pt x="1007" y="805"/>
                  </a:cubicBezTo>
                  <a:cubicBezTo>
                    <a:pt x="1029" y="794"/>
                    <a:pt x="1062" y="794"/>
                    <a:pt x="1083" y="794"/>
                  </a:cubicBezTo>
                  <a:lnTo>
                    <a:pt x="1094" y="783"/>
                  </a:lnTo>
                  <a:cubicBezTo>
                    <a:pt x="1160" y="707"/>
                    <a:pt x="1237" y="641"/>
                    <a:pt x="1324" y="597"/>
                  </a:cubicBezTo>
                  <a:cubicBezTo>
                    <a:pt x="1401" y="565"/>
                    <a:pt x="1477" y="532"/>
                    <a:pt x="1554" y="521"/>
                  </a:cubicBezTo>
                  <a:cubicBezTo>
                    <a:pt x="1630" y="499"/>
                    <a:pt x="1718" y="488"/>
                    <a:pt x="1794" y="488"/>
                  </a:cubicBezTo>
                  <a:close/>
                  <a:moveTo>
                    <a:pt x="1240" y="0"/>
                  </a:moveTo>
                  <a:cubicBezTo>
                    <a:pt x="1140" y="0"/>
                    <a:pt x="1038" y="8"/>
                    <a:pt x="941" y="29"/>
                  </a:cubicBezTo>
                  <a:cubicBezTo>
                    <a:pt x="854" y="40"/>
                    <a:pt x="777" y="83"/>
                    <a:pt x="722" y="138"/>
                  </a:cubicBezTo>
                  <a:cubicBezTo>
                    <a:pt x="657" y="193"/>
                    <a:pt x="635" y="182"/>
                    <a:pt x="624" y="226"/>
                  </a:cubicBezTo>
                  <a:cubicBezTo>
                    <a:pt x="602" y="280"/>
                    <a:pt x="602" y="346"/>
                    <a:pt x="635" y="401"/>
                  </a:cubicBezTo>
                  <a:cubicBezTo>
                    <a:pt x="646" y="433"/>
                    <a:pt x="657" y="466"/>
                    <a:pt x="679" y="499"/>
                  </a:cubicBezTo>
                  <a:cubicBezTo>
                    <a:pt x="679" y="510"/>
                    <a:pt x="679" y="510"/>
                    <a:pt x="690" y="521"/>
                  </a:cubicBezTo>
                  <a:lnTo>
                    <a:pt x="679" y="510"/>
                  </a:lnTo>
                  <a:cubicBezTo>
                    <a:pt x="679" y="510"/>
                    <a:pt x="668" y="510"/>
                    <a:pt x="657" y="499"/>
                  </a:cubicBezTo>
                  <a:cubicBezTo>
                    <a:pt x="615" y="465"/>
                    <a:pt x="548" y="448"/>
                    <a:pt x="479" y="448"/>
                  </a:cubicBezTo>
                  <a:cubicBezTo>
                    <a:pt x="368" y="448"/>
                    <a:pt x="249" y="492"/>
                    <a:pt x="208" y="586"/>
                  </a:cubicBezTo>
                  <a:cubicBezTo>
                    <a:pt x="154" y="740"/>
                    <a:pt x="99" y="904"/>
                    <a:pt x="77" y="1068"/>
                  </a:cubicBezTo>
                  <a:cubicBezTo>
                    <a:pt x="33" y="1232"/>
                    <a:pt x="1" y="1407"/>
                    <a:pt x="1" y="1582"/>
                  </a:cubicBezTo>
                  <a:cubicBezTo>
                    <a:pt x="1" y="1713"/>
                    <a:pt x="55" y="1855"/>
                    <a:pt x="55" y="1976"/>
                  </a:cubicBezTo>
                  <a:cubicBezTo>
                    <a:pt x="55" y="2107"/>
                    <a:pt x="99" y="2249"/>
                    <a:pt x="99" y="2391"/>
                  </a:cubicBezTo>
                  <a:cubicBezTo>
                    <a:pt x="99" y="2501"/>
                    <a:pt x="121" y="2610"/>
                    <a:pt x="154" y="2708"/>
                  </a:cubicBezTo>
                  <a:cubicBezTo>
                    <a:pt x="187" y="2818"/>
                    <a:pt x="241" y="2916"/>
                    <a:pt x="285" y="3015"/>
                  </a:cubicBezTo>
                  <a:cubicBezTo>
                    <a:pt x="318" y="3135"/>
                    <a:pt x="362" y="3244"/>
                    <a:pt x="416" y="3354"/>
                  </a:cubicBezTo>
                  <a:lnTo>
                    <a:pt x="613" y="3682"/>
                  </a:lnTo>
                  <a:cubicBezTo>
                    <a:pt x="635" y="3736"/>
                    <a:pt x="679" y="3791"/>
                    <a:pt x="712" y="3846"/>
                  </a:cubicBezTo>
                  <a:cubicBezTo>
                    <a:pt x="755" y="3890"/>
                    <a:pt x="799" y="3944"/>
                    <a:pt x="843" y="3977"/>
                  </a:cubicBezTo>
                  <a:cubicBezTo>
                    <a:pt x="919" y="4076"/>
                    <a:pt x="1018" y="4174"/>
                    <a:pt x="1116" y="4251"/>
                  </a:cubicBezTo>
                  <a:cubicBezTo>
                    <a:pt x="1368" y="4469"/>
                    <a:pt x="1674" y="4600"/>
                    <a:pt x="2002" y="4666"/>
                  </a:cubicBezTo>
                  <a:cubicBezTo>
                    <a:pt x="2150" y="4695"/>
                    <a:pt x="2298" y="4709"/>
                    <a:pt x="2446" y="4709"/>
                  </a:cubicBezTo>
                  <a:cubicBezTo>
                    <a:pt x="2748" y="4709"/>
                    <a:pt x="3047" y="4649"/>
                    <a:pt x="3326" y="4524"/>
                  </a:cubicBezTo>
                  <a:cubicBezTo>
                    <a:pt x="3708" y="4360"/>
                    <a:pt x="4058" y="4119"/>
                    <a:pt x="4354" y="3835"/>
                  </a:cubicBezTo>
                  <a:lnTo>
                    <a:pt x="4518" y="3682"/>
                  </a:lnTo>
                  <a:cubicBezTo>
                    <a:pt x="4540" y="3649"/>
                    <a:pt x="4551" y="3605"/>
                    <a:pt x="4561" y="3572"/>
                  </a:cubicBezTo>
                  <a:lnTo>
                    <a:pt x="4583" y="3463"/>
                  </a:lnTo>
                  <a:lnTo>
                    <a:pt x="4660" y="3179"/>
                  </a:lnTo>
                  <a:cubicBezTo>
                    <a:pt x="4660" y="3168"/>
                    <a:pt x="4671" y="3146"/>
                    <a:pt x="4682" y="3135"/>
                  </a:cubicBezTo>
                  <a:cubicBezTo>
                    <a:pt x="4682" y="3124"/>
                    <a:pt x="4682" y="3113"/>
                    <a:pt x="4682" y="3102"/>
                  </a:cubicBezTo>
                  <a:lnTo>
                    <a:pt x="4868" y="2894"/>
                  </a:lnTo>
                  <a:cubicBezTo>
                    <a:pt x="4901" y="2851"/>
                    <a:pt x="4922" y="2807"/>
                    <a:pt x="4933" y="2752"/>
                  </a:cubicBezTo>
                  <a:cubicBezTo>
                    <a:pt x="4955" y="2686"/>
                    <a:pt x="4955" y="2621"/>
                    <a:pt x="4933" y="2544"/>
                  </a:cubicBezTo>
                  <a:cubicBezTo>
                    <a:pt x="4911" y="2468"/>
                    <a:pt x="4868" y="2391"/>
                    <a:pt x="4824" y="2315"/>
                  </a:cubicBezTo>
                  <a:lnTo>
                    <a:pt x="4791" y="2282"/>
                  </a:lnTo>
                  <a:cubicBezTo>
                    <a:pt x="4704" y="2183"/>
                    <a:pt x="4616" y="2085"/>
                    <a:pt x="4518" y="2008"/>
                  </a:cubicBezTo>
                  <a:cubicBezTo>
                    <a:pt x="4343" y="1833"/>
                    <a:pt x="4168" y="1658"/>
                    <a:pt x="4015" y="1472"/>
                  </a:cubicBezTo>
                  <a:cubicBezTo>
                    <a:pt x="3840" y="1254"/>
                    <a:pt x="3621" y="1057"/>
                    <a:pt x="3446" y="860"/>
                  </a:cubicBezTo>
                  <a:lnTo>
                    <a:pt x="3183" y="565"/>
                  </a:lnTo>
                  <a:lnTo>
                    <a:pt x="2997" y="357"/>
                  </a:lnTo>
                  <a:lnTo>
                    <a:pt x="2976" y="324"/>
                  </a:lnTo>
                  <a:cubicBezTo>
                    <a:pt x="2965" y="313"/>
                    <a:pt x="2943" y="313"/>
                    <a:pt x="2932" y="313"/>
                  </a:cubicBezTo>
                  <a:lnTo>
                    <a:pt x="2855" y="291"/>
                  </a:lnTo>
                  <a:lnTo>
                    <a:pt x="2724" y="258"/>
                  </a:lnTo>
                  <a:lnTo>
                    <a:pt x="2319" y="138"/>
                  </a:lnTo>
                  <a:cubicBezTo>
                    <a:pt x="2177" y="116"/>
                    <a:pt x="2035" y="94"/>
                    <a:pt x="1893" y="83"/>
                  </a:cubicBezTo>
                  <a:lnTo>
                    <a:pt x="1412" y="7"/>
                  </a:lnTo>
                  <a:cubicBezTo>
                    <a:pt x="1355" y="3"/>
                    <a:pt x="1298" y="0"/>
                    <a:pt x="1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4889400" y="4102113"/>
              <a:ext cx="71125" cy="87850"/>
            </a:xfrm>
            <a:custGeom>
              <a:avLst/>
              <a:gdLst/>
              <a:ahLst/>
              <a:cxnLst/>
              <a:rect l="l" t="t" r="r" b="b"/>
              <a:pathLst>
                <a:path w="2845" h="3514" extrusionOk="0">
                  <a:moveTo>
                    <a:pt x="1241" y="1"/>
                  </a:moveTo>
                  <a:cubicBezTo>
                    <a:pt x="1184" y="1"/>
                    <a:pt x="1126" y="11"/>
                    <a:pt x="1062" y="27"/>
                  </a:cubicBezTo>
                  <a:cubicBezTo>
                    <a:pt x="985" y="38"/>
                    <a:pt x="909" y="71"/>
                    <a:pt x="843" y="103"/>
                  </a:cubicBezTo>
                  <a:cubicBezTo>
                    <a:pt x="756" y="158"/>
                    <a:pt x="679" y="224"/>
                    <a:pt x="602" y="289"/>
                  </a:cubicBezTo>
                  <a:lnTo>
                    <a:pt x="591" y="300"/>
                  </a:lnTo>
                  <a:cubicBezTo>
                    <a:pt x="526" y="366"/>
                    <a:pt x="460" y="432"/>
                    <a:pt x="406" y="508"/>
                  </a:cubicBezTo>
                  <a:cubicBezTo>
                    <a:pt x="362" y="563"/>
                    <a:pt x="329" y="617"/>
                    <a:pt x="285" y="683"/>
                  </a:cubicBezTo>
                  <a:cubicBezTo>
                    <a:pt x="274" y="705"/>
                    <a:pt x="263" y="727"/>
                    <a:pt x="252" y="749"/>
                  </a:cubicBezTo>
                  <a:cubicBezTo>
                    <a:pt x="209" y="847"/>
                    <a:pt x="165" y="946"/>
                    <a:pt x="143" y="1044"/>
                  </a:cubicBezTo>
                  <a:cubicBezTo>
                    <a:pt x="132" y="1088"/>
                    <a:pt x="110" y="1121"/>
                    <a:pt x="99" y="1164"/>
                  </a:cubicBezTo>
                  <a:cubicBezTo>
                    <a:pt x="88" y="1230"/>
                    <a:pt x="88" y="1296"/>
                    <a:pt x="77" y="1361"/>
                  </a:cubicBezTo>
                  <a:cubicBezTo>
                    <a:pt x="66" y="1438"/>
                    <a:pt x="56" y="1460"/>
                    <a:pt x="56" y="1514"/>
                  </a:cubicBezTo>
                  <a:cubicBezTo>
                    <a:pt x="34" y="1646"/>
                    <a:pt x="45" y="1799"/>
                    <a:pt x="34" y="1930"/>
                  </a:cubicBezTo>
                  <a:cubicBezTo>
                    <a:pt x="1" y="2094"/>
                    <a:pt x="1" y="2258"/>
                    <a:pt x="12" y="2433"/>
                  </a:cubicBezTo>
                  <a:lnTo>
                    <a:pt x="110" y="2532"/>
                  </a:lnTo>
                  <a:cubicBezTo>
                    <a:pt x="110" y="2477"/>
                    <a:pt x="154" y="2521"/>
                    <a:pt x="154" y="2477"/>
                  </a:cubicBezTo>
                  <a:cubicBezTo>
                    <a:pt x="176" y="2455"/>
                    <a:pt x="198" y="2455"/>
                    <a:pt x="220" y="2444"/>
                  </a:cubicBezTo>
                  <a:cubicBezTo>
                    <a:pt x="241" y="2400"/>
                    <a:pt x="274" y="2367"/>
                    <a:pt x="307" y="2346"/>
                  </a:cubicBezTo>
                  <a:cubicBezTo>
                    <a:pt x="307" y="2302"/>
                    <a:pt x="318" y="2291"/>
                    <a:pt x="318" y="2247"/>
                  </a:cubicBezTo>
                  <a:cubicBezTo>
                    <a:pt x="307" y="2225"/>
                    <a:pt x="296" y="2203"/>
                    <a:pt x="296" y="2171"/>
                  </a:cubicBezTo>
                  <a:cubicBezTo>
                    <a:pt x="285" y="2083"/>
                    <a:pt x="274" y="1996"/>
                    <a:pt x="274" y="1908"/>
                  </a:cubicBezTo>
                  <a:cubicBezTo>
                    <a:pt x="274" y="1744"/>
                    <a:pt x="252" y="1613"/>
                    <a:pt x="252" y="1482"/>
                  </a:cubicBezTo>
                  <a:cubicBezTo>
                    <a:pt x="252" y="1438"/>
                    <a:pt x="274" y="1394"/>
                    <a:pt x="285" y="1350"/>
                  </a:cubicBezTo>
                  <a:cubicBezTo>
                    <a:pt x="296" y="1296"/>
                    <a:pt x="285" y="1230"/>
                    <a:pt x="296" y="1164"/>
                  </a:cubicBezTo>
                  <a:cubicBezTo>
                    <a:pt x="318" y="1088"/>
                    <a:pt x="340" y="1000"/>
                    <a:pt x="373" y="924"/>
                  </a:cubicBezTo>
                  <a:cubicBezTo>
                    <a:pt x="395" y="902"/>
                    <a:pt x="416" y="880"/>
                    <a:pt x="427" y="858"/>
                  </a:cubicBezTo>
                  <a:cubicBezTo>
                    <a:pt x="427" y="847"/>
                    <a:pt x="427" y="836"/>
                    <a:pt x="427" y="825"/>
                  </a:cubicBezTo>
                  <a:cubicBezTo>
                    <a:pt x="427" y="803"/>
                    <a:pt x="438" y="803"/>
                    <a:pt x="449" y="792"/>
                  </a:cubicBezTo>
                  <a:cubicBezTo>
                    <a:pt x="537" y="585"/>
                    <a:pt x="701" y="410"/>
                    <a:pt x="909" y="311"/>
                  </a:cubicBezTo>
                  <a:cubicBezTo>
                    <a:pt x="1000" y="290"/>
                    <a:pt x="1092" y="278"/>
                    <a:pt x="1184" y="278"/>
                  </a:cubicBezTo>
                  <a:cubicBezTo>
                    <a:pt x="1234" y="278"/>
                    <a:pt x="1285" y="282"/>
                    <a:pt x="1335" y="289"/>
                  </a:cubicBezTo>
                  <a:cubicBezTo>
                    <a:pt x="1390" y="267"/>
                    <a:pt x="1434" y="267"/>
                    <a:pt x="1488" y="257"/>
                  </a:cubicBezTo>
                  <a:cubicBezTo>
                    <a:pt x="1510" y="257"/>
                    <a:pt x="1521" y="267"/>
                    <a:pt x="1543" y="278"/>
                  </a:cubicBezTo>
                  <a:lnTo>
                    <a:pt x="1565" y="278"/>
                  </a:lnTo>
                  <a:cubicBezTo>
                    <a:pt x="1696" y="311"/>
                    <a:pt x="1816" y="366"/>
                    <a:pt x="1915" y="442"/>
                  </a:cubicBezTo>
                  <a:cubicBezTo>
                    <a:pt x="2002" y="486"/>
                    <a:pt x="2090" y="541"/>
                    <a:pt x="2166" y="607"/>
                  </a:cubicBezTo>
                  <a:cubicBezTo>
                    <a:pt x="2188" y="639"/>
                    <a:pt x="2199" y="650"/>
                    <a:pt x="2221" y="683"/>
                  </a:cubicBezTo>
                  <a:cubicBezTo>
                    <a:pt x="2254" y="716"/>
                    <a:pt x="2352" y="803"/>
                    <a:pt x="2385" y="847"/>
                  </a:cubicBezTo>
                  <a:cubicBezTo>
                    <a:pt x="2462" y="902"/>
                    <a:pt x="2527" y="967"/>
                    <a:pt x="2582" y="1044"/>
                  </a:cubicBezTo>
                  <a:cubicBezTo>
                    <a:pt x="2637" y="1121"/>
                    <a:pt x="2670" y="1219"/>
                    <a:pt x="2680" y="1317"/>
                  </a:cubicBezTo>
                  <a:cubicBezTo>
                    <a:pt x="2691" y="1416"/>
                    <a:pt x="2680" y="1514"/>
                    <a:pt x="2659" y="1613"/>
                  </a:cubicBezTo>
                  <a:cubicBezTo>
                    <a:pt x="2626" y="1788"/>
                    <a:pt x="2571" y="1974"/>
                    <a:pt x="2516" y="2149"/>
                  </a:cubicBezTo>
                  <a:cubicBezTo>
                    <a:pt x="2495" y="2302"/>
                    <a:pt x="2462" y="2455"/>
                    <a:pt x="2407" y="2597"/>
                  </a:cubicBezTo>
                  <a:cubicBezTo>
                    <a:pt x="2396" y="2641"/>
                    <a:pt x="2374" y="2685"/>
                    <a:pt x="2363" y="2728"/>
                  </a:cubicBezTo>
                  <a:cubicBezTo>
                    <a:pt x="2330" y="2772"/>
                    <a:pt x="2309" y="2816"/>
                    <a:pt x="2276" y="2849"/>
                  </a:cubicBezTo>
                  <a:cubicBezTo>
                    <a:pt x="2254" y="2892"/>
                    <a:pt x="2221" y="2925"/>
                    <a:pt x="2188" y="2969"/>
                  </a:cubicBezTo>
                  <a:cubicBezTo>
                    <a:pt x="2112" y="3035"/>
                    <a:pt x="2024" y="3089"/>
                    <a:pt x="1926" y="3133"/>
                  </a:cubicBezTo>
                  <a:cubicBezTo>
                    <a:pt x="1871" y="3166"/>
                    <a:pt x="1827" y="3210"/>
                    <a:pt x="1773" y="3232"/>
                  </a:cubicBezTo>
                  <a:cubicBezTo>
                    <a:pt x="1598" y="3308"/>
                    <a:pt x="1412" y="3374"/>
                    <a:pt x="1226" y="3407"/>
                  </a:cubicBezTo>
                  <a:cubicBezTo>
                    <a:pt x="1226" y="3407"/>
                    <a:pt x="1226" y="3407"/>
                    <a:pt x="1215" y="3417"/>
                  </a:cubicBezTo>
                  <a:cubicBezTo>
                    <a:pt x="1171" y="3450"/>
                    <a:pt x="1084" y="3450"/>
                    <a:pt x="1095" y="3494"/>
                  </a:cubicBezTo>
                  <a:cubicBezTo>
                    <a:pt x="1104" y="3508"/>
                    <a:pt x="1130" y="3514"/>
                    <a:pt x="1167" y="3514"/>
                  </a:cubicBezTo>
                  <a:cubicBezTo>
                    <a:pt x="1217" y="3514"/>
                    <a:pt x="1287" y="3502"/>
                    <a:pt x="1357" y="3483"/>
                  </a:cubicBezTo>
                  <a:cubicBezTo>
                    <a:pt x="1390" y="3472"/>
                    <a:pt x="1412" y="3461"/>
                    <a:pt x="1445" y="3450"/>
                  </a:cubicBezTo>
                  <a:cubicBezTo>
                    <a:pt x="1554" y="3407"/>
                    <a:pt x="1663" y="3363"/>
                    <a:pt x="1762" y="3319"/>
                  </a:cubicBezTo>
                  <a:cubicBezTo>
                    <a:pt x="1893" y="3297"/>
                    <a:pt x="2013" y="3242"/>
                    <a:pt x="2112" y="3155"/>
                  </a:cubicBezTo>
                  <a:cubicBezTo>
                    <a:pt x="2276" y="3046"/>
                    <a:pt x="2407" y="2882"/>
                    <a:pt x="2484" y="2696"/>
                  </a:cubicBezTo>
                  <a:cubicBezTo>
                    <a:pt x="2549" y="2499"/>
                    <a:pt x="2604" y="2302"/>
                    <a:pt x="2637" y="2105"/>
                  </a:cubicBezTo>
                  <a:cubicBezTo>
                    <a:pt x="2648" y="2050"/>
                    <a:pt x="2691" y="1952"/>
                    <a:pt x="2702" y="1930"/>
                  </a:cubicBezTo>
                  <a:cubicBezTo>
                    <a:pt x="2713" y="1919"/>
                    <a:pt x="2702" y="1897"/>
                    <a:pt x="2702" y="1897"/>
                  </a:cubicBezTo>
                  <a:cubicBezTo>
                    <a:pt x="2735" y="1777"/>
                    <a:pt x="2790" y="1689"/>
                    <a:pt x="2801" y="1624"/>
                  </a:cubicBezTo>
                  <a:cubicBezTo>
                    <a:pt x="2823" y="1558"/>
                    <a:pt x="2834" y="1492"/>
                    <a:pt x="2845" y="1427"/>
                  </a:cubicBezTo>
                  <a:cubicBezTo>
                    <a:pt x="2845" y="1307"/>
                    <a:pt x="2812" y="1197"/>
                    <a:pt x="2768" y="1099"/>
                  </a:cubicBezTo>
                  <a:cubicBezTo>
                    <a:pt x="2768" y="1088"/>
                    <a:pt x="2768" y="1088"/>
                    <a:pt x="2768" y="1077"/>
                  </a:cubicBezTo>
                  <a:cubicBezTo>
                    <a:pt x="2724" y="957"/>
                    <a:pt x="2659" y="847"/>
                    <a:pt x="2571" y="738"/>
                  </a:cubicBezTo>
                  <a:cubicBezTo>
                    <a:pt x="2473" y="628"/>
                    <a:pt x="2363" y="530"/>
                    <a:pt x="2243" y="442"/>
                  </a:cubicBezTo>
                  <a:cubicBezTo>
                    <a:pt x="2221" y="421"/>
                    <a:pt x="2199" y="388"/>
                    <a:pt x="2177" y="366"/>
                  </a:cubicBezTo>
                  <a:cubicBezTo>
                    <a:pt x="2145" y="344"/>
                    <a:pt x="2112" y="333"/>
                    <a:pt x="2079" y="322"/>
                  </a:cubicBezTo>
                  <a:cubicBezTo>
                    <a:pt x="2046" y="300"/>
                    <a:pt x="2002" y="257"/>
                    <a:pt x="1959" y="235"/>
                  </a:cubicBezTo>
                  <a:cubicBezTo>
                    <a:pt x="1827" y="158"/>
                    <a:pt x="1696" y="103"/>
                    <a:pt x="1543" y="71"/>
                  </a:cubicBezTo>
                  <a:cubicBezTo>
                    <a:pt x="1466" y="38"/>
                    <a:pt x="1390" y="16"/>
                    <a:pt x="1302" y="5"/>
                  </a:cubicBezTo>
                  <a:cubicBezTo>
                    <a:pt x="1282" y="2"/>
                    <a:pt x="1261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5" name="Google Shape;2735;p18"/>
          <p:cNvGrpSpPr/>
          <p:nvPr/>
        </p:nvGrpSpPr>
        <p:grpSpPr>
          <a:xfrm>
            <a:off x="88792" y="22515"/>
            <a:ext cx="631196" cy="878807"/>
            <a:chOff x="88792" y="22515"/>
            <a:chExt cx="631196" cy="878807"/>
          </a:xfrm>
        </p:grpSpPr>
        <p:sp>
          <p:nvSpPr>
            <p:cNvPr id="2736" name="Google Shape;2736;p18"/>
            <p:cNvSpPr/>
            <p:nvPr/>
          </p:nvSpPr>
          <p:spPr>
            <a:xfrm rot="2144809">
              <a:off x="232972" y="525257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7" name="Google Shape;2737;p18"/>
            <p:cNvGrpSpPr/>
            <p:nvPr/>
          </p:nvGrpSpPr>
          <p:grpSpPr>
            <a:xfrm>
              <a:off x="175149" y="495436"/>
              <a:ext cx="69586" cy="73623"/>
              <a:chOff x="175149" y="495436"/>
              <a:chExt cx="69586" cy="73623"/>
            </a:xfrm>
          </p:grpSpPr>
          <p:sp>
            <p:nvSpPr>
              <p:cNvPr id="2738" name="Google Shape;2738;p18"/>
              <p:cNvSpPr/>
              <p:nvPr/>
            </p:nvSpPr>
            <p:spPr>
              <a:xfrm rot="2144809">
                <a:off x="188729" y="502160"/>
                <a:ext cx="42425" cy="6017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2407" extrusionOk="0">
                    <a:moveTo>
                      <a:pt x="710" y="212"/>
                    </a:moveTo>
                    <a:cubicBezTo>
                      <a:pt x="767" y="212"/>
                      <a:pt x="824" y="229"/>
                      <a:pt x="876" y="263"/>
                    </a:cubicBezTo>
                    <a:cubicBezTo>
                      <a:pt x="909" y="274"/>
                      <a:pt x="942" y="307"/>
                      <a:pt x="974" y="318"/>
                    </a:cubicBezTo>
                    <a:cubicBezTo>
                      <a:pt x="985" y="318"/>
                      <a:pt x="1007" y="329"/>
                      <a:pt x="1018" y="340"/>
                    </a:cubicBezTo>
                    <a:cubicBezTo>
                      <a:pt x="1029" y="351"/>
                      <a:pt x="1040" y="372"/>
                      <a:pt x="1062" y="394"/>
                    </a:cubicBezTo>
                    <a:cubicBezTo>
                      <a:pt x="1084" y="416"/>
                      <a:pt x="1095" y="438"/>
                      <a:pt x="1116" y="460"/>
                    </a:cubicBezTo>
                    <a:cubicBezTo>
                      <a:pt x="1149" y="493"/>
                      <a:pt x="1182" y="515"/>
                      <a:pt x="1226" y="536"/>
                    </a:cubicBezTo>
                    <a:cubicBezTo>
                      <a:pt x="1249" y="544"/>
                      <a:pt x="1272" y="552"/>
                      <a:pt x="1299" y="552"/>
                    </a:cubicBezTo>
                    <a:cubicBezTo>
                      <a:pt x="1311" y="552"/>
                      <a:pt x="1322" y="551"/>
                      <a:pt x="1335" y="547"/>
                    </a:cubicBezTo>
                    <a:lnTo>
                      <a:pt x="1368" y="547"/>
                    </a:lnTo>
                    <a:cubicBezTo>
                      <a:pt x="1357" y="569"/>
                      <a:pt x="1357" y="591"/>
                      <a:pt x="1368" y="602"/>
                    </a:cubicBezTo>
                    <a:cubicBezTo>
                      <a:pt x="1379" y="624"/>
                      <a:pt x="1379" y="646"/>
                      <a:pt x="1390" y="679"/>
                    </a:cubicBezTo>
                    <a:cubicBezTo>
                      <a:pt x="1390" y="690"/>
                      <a:pt x="1401" y="711"/>
                      <a:pt x="1412" y="722"/>
                    </a:cubicBezTo>
                    <a:cubicBezTo>
                      <a:pt x="1434" y="755"/>
                      <a:pt x="1466" y="788"/>
                      <a:pt x="1488" y="821"/>
                    </a:cubicBezTo>
                    <a:cubicBezTo>
                      <a:pt x="1510" y="843"/>
                      <a:pt x="1521" y="876"/>
                      <a:pt x="1521" y="908"/>
                    </a:cubicBezTo>
                    <a:cubicBezTo>
                      <a:pt x="1532" y="930"/>
                      <a:pt x="1543" y="963"/>
                      <a:pt x="1543" y="996"/>
                    </a:cubicBezTo>
                    <a:cubicBezTo>
                      <a:pt x="1554" y="1029"/>
                      <a:pt x="1554" y="1072"/>
                      <a:pt x="1543" y="1083"/>
                    </a:cubicBezTo>
                    <a:cubicBezTo>
                      <a:pt x="1532" y="1083"/>
                      <a:pt x="1532" y="1051"/>
                      <a:pt x="1521" y="1040"/>
                    </a:cubicBezTo>
                    <a:cubicBezTo>
                      <a:pt x="1521" y="996"/>
                      <a:pt x="1510" y="952"/>
                      <a:pt x="1499" y="908"/>
                    </a:cubicBezTo>
                    <a:cubicBezTo>
                      <a:pt x="1499" y="897"/>
                      <a:pt x="1477" y="886"/>
                      <a:pt x="1477" y="865"/>
                    </a:cubicBezTo>
                    <a:cubicBezTo>
                      <a:pt x="1466" y="843"/>
                      <a:pt x="1456" y="821"/>
                      <a:pt x="1434" y="799"/>
                    </a:cubicBezTo>
                    <a:lnTo>
                      <a:pt x="1434" y="799"/>
                    </a:lnTo>
                    <a:cubicBezTo>
                      <a:pt x="1445" y="821"/>
                      <a:pt x="1456" y="854"/>
                      <a:pt x="1456" y="876"/>
                    </a:cubicBezTo>
                    <a:cubicBezTo>
                      <a:pt x="1477" y="1007"/>
                      <a:pt x="1499" y="1149"/>
                      <a:pt x="1499" y="1280"/>
                    </a:cubicBezTo>
                    <a:lnTo>
                      <a:pt x="1499" y="1422"/>
                    </a:lnTo>
                    <a:lnTo>
                      <a:pt x="1499" y="1433"/>
                    </a:lnTo>
                    <a:cubicBezTo>
                      <a:pt x="1499" y="1466"/>
                      <a:pt x="1499" y="1499"/>
                      <a:pt x="1488" y="1521"/>
                    </a:cubicBezTo>
                    <a:cubicBezTo>
                      <a:pt x="1488" y="1543"/>
                      <a:pt x="1477" y="1575"/>
                      <a:pt x="1466" y="1597"/>
                    </a:cubicBezTo>
                    <a:cubicBezTo>
                      <a:pt x="1456" y="1630"/>
                      <a:pt x="1445" y="1674"/>
                      <a:pt x="1423" y="1707"/>
                    </a:cubicBezTo>
                    <a:cubicBezTo>
                      <a:pt x="1423" y="1718"/>
                      <a:pt x="1390" y="1783"/>
                      <a:pt x="1379" y="1794"/>
                    </a:cubicBezTo>
                    <a:cubicBezTo>
                      <a:pt x="1357" y="1827"/>
                      <a:pt x="1335" y="1860"/>
                      <a:pt x="1313" y="1893"/>
                    </a:cubicBezTo>
                    <a:cubicBezTo>
                      <a:pt x="1291" y="1915"/>
                      <a:pt x="1270" y="1936"/>
                      <a:pt x="1248" y="1947"/>
                    </a:cubicBezTo>
                    <a:cubicBezTo>
                      <a:pt x="1204" y="1980"/>
                      <a:pt x="1116" y="2046"/>
                      <a:pt x="1073" y="2079"/>
                    </a:cubicBezTo>
                    <a:lnTo>
                      <a:pt x="1018" y="2111"/>
                    </a:lnTo>
                    <a:lnTo>
                      <a:pt x="1007" y="2111"/>
                    </a:lnTo>
                    <a:cubicBezTo>
                      <a:pt x="996" y="2122"/>
                      <a:pt x="985" y="2133"/>
                      <a:pt x="974" y="2144"/>
                    </a:cubicBezTo>
                    <a:lnTo>
                      <a:pt x="887" y="2188"/>
                    </a:lnTo>
                    <a:lnTo>
                      <a:pt x="865" y="2188"/>
                    </a:lnTo>
                    <a:lnTo>
                      <a:pt x="810" y="2166"/>
                    </a:lnTo>
                    <a:cubicBezTo>
                      <a:pt x="723" y="2122"/>
                      <a:pt x="657" y="2079"/>
                      <a:pt x="581" y="2024"/>
                    </a:cubicBezTo>
                    <a:cubicBezTo>
                      <a:pt x="537" y="1991"/>
                      <a:pt x="482" y="1947"/>
                      <a:pt x="449" y="1893"/>
                    </a:cubicBezTo>
                    <a:cubicBezTo>
                      <a:pt x="384" y="1794"/>
                      <a:pt x="329" y="1696"/>
                      <a:pt x="296" y="1586"/>
                    </a:cubicBezTo>
                    <a:cubicBezTo>
                      <a:pt x="274" y="1543"/>
                      <a:pt x="263" y="1488"/>
                      <a:pt x="252" y="1433"/>
                    </a:cubicBezTo>
                    <a:cubicBezTo>
                      <a:pt x="252" y="1400"/>
                      <a:pt x="242" y="1346"/>
                      <a:pt x="242" y="1313"/>
                    </a:cubicBezTo>
                    <a:cubicBezTo>
                      <a:pt x="231" y="1258"/>
                      <a:pt x="220" y="1226"/>
                      <a:pt x="220" y="1171"/>
                    </a:cubicBezTo>
                    <a:cubicBezTo>
                      <a:pt x="209" y="1094"/>
                      <a:pt x="209" y="1029"/>
                      <a:pt x="220" y="963"/>
                    </a:cubicBezTo>
                    <a:cubicBezTo>
                      <a:pt x="220" y="930"/>
                      <a:pt x="220" y="897"/>
                      <a:pt x="220" y="865"/>
                    </a:cubicBezTo>
                    <a:cubicBezTo>
                      <a:pt x="220" y="821"/>
                      <a:pt x="220" y="788"/>
                      <a:pt x="231" y="755"/>
                    </a:cubicBezTo>
                    <a:cubicBezTo>
                      <a:pt x="231" y="733"/>
                      <a:pt x="242" y="722"/>
                      <a:pt x="242" y="711"/>
                    </a:cubicBezTo>
                    <a:cubicBezTo>
                      <a:pt x="252" y="701"/>
                      <a:pt x="263" y="679"/>
                      <a:pt x="263" y="668"/>
                    </a:cubicBezTo>
                    <a:cubicBezTo>
                      <a:pt x="263" y="657"/>
                      <a:pt x="285" y="646"/>
                      <a:pt x="285" y="635"/>
                    </a:cubicBezTo>
                    <a:cubicBezTo>
                      <a:pt x="296" y="624"/>
                      <a:pt x="307" y="613"/>
                      <a:pt x="318" y="602"/>
                    </a:cubicBezTo>
                    <a:cubicBezTo>
                      <a:pt x="318" y="580"/>
                      <a:pt x="340" y="569"/>
                      <a:pt x="340" y="547"/>
                    </a:cubicBezTo>
                    <a:cubicBezTo>
                      <a:pt x="351" y="493"/>
                      <a:pt x="373" y="449"/>
                      <a:pt x="395" y="416"/>
                    </a:cubicBezTo>
                    <a:cubicBezTo>
                      <a:pt x="438" y="351"/>
                      <a:pt x="493" y="296"/>
                      <a:pt x="559" y="252"/>
                    </a:cubicBezTo>
                    <a:cubicBezTo>
                      <a:pt x="606" y="226"/>
                      <a:pt x="658" y="212"/>
                      <a:pt x="710" y="212"/>
                    </a:cubicBezTo>
                    <a:close/>
                    <a:moveTo>
                      <a:pt x="690" y="1"/>
                    </a:moveTo>
                    <a:cubicBezTo>
                      <a:pt x="570" y="1"/>
                      <a:pt x="460" y="44"/>
                      <a:pt x="384" y="121"/>
                    </a:cubicBezTo>
                    <a:cubicBezTo>
                      <a:pt x="220" y="274"/>
                      <a:pt x="110" y="471"/>
                      <a:pt x="56" y="690"/>
                    </a:cubicBezTo>
                    <a:cubicBezTo>
                      <a:pt x="23" y="821"/>
                      <a:pt x="12" y="952"/>
                      <a:pt x="12" y="1094"/>
                    </a:cubicBezTo>
                    <a:cubicBezTo>
                      <a:pt x="1" y="1466"/>
                      <a:pt x="132" y="1827"/>
                      <a:pt x="395" y="2100"/>
                    </a:cubicBezTo>
                    <a:cubicBezTo>
                      <a:pt x="449" y="2166"/>
                      <a:pt x="526" y="2221"/>
                      <a:pt x="602" y="2275"/>
                    </a:cubicBezTo>
                    <a:cubicBezTo>
                      <a:pt x="657" y="2308"/>
                      <a:pt x="712" y="2330"/>
                      <a:pt x="767" y="2352"/>
                    </a:cubicBezTo>
                    <a:cubicBezTo>
                      <a:pt x="777" y="2363"/>
                      <a:pt x="832" y="2385"/>
                      <a:pt x="865" y="2396"/>
                    </a:cubicBezTo>
                    <a:lnTo>
                      <a:pt x="898" y="2407"/>
                    </a:lnTo>
                    <a:lnTo>
                      <a:pt x="931" y="2396"/>
                    </a:lnTo>
                    <a:lnTo>
                      <a:pt x="985" y="2363"/>
                    </a:lnTo>
                    <a:lnTo>
                      <a:pt x="1007" y="2352"/>
                    </a:lnTo>
                    <a:cubicBezTo>
                      <a:pt x="1062" y="2330"/>
                      <a:pt x="1106" y="2297"/>
                      <a:pt x="1160" y="2265"/>
                    </a:cubicBezTo>
                    <a:cubicBezTo>
                      <a:pt x="1259" y="2199"/>
                      <a:pt x="1346" y="2133"/>
                      <a:pt x="1434" y="2046"/>
                    </a:cubicBezTo>
                    <a:cubicBezTo>
                      <a:pt x="1532" y="1947"/>
                      <a:pt x="1609" y="1827"/>
                      <a:pt x="1652" y="1685"/>
                    </a:cubicBezTo>
                    <a:cubicBezTo>
                      <a:pt x="1663" y="1652"/>
                      <a:pt x="1674" y="1630"/>
                      <a:pt x="1674" y="1597"/>
                    </a:cubicBezTo>
                    <a:cubicBezTo>
                      <a:pt x="1685" y="1565"/>
                      <a:pt x="1696" y="1532"/>
                      <a:pt x="1696" y="1488"/>
                    </a:cubicBezTo>
                    <a:lnTo>
                      <a:pt x="1696" y="1302"/>
                    </a:lnTo>
                    <a:cubicBezTo>
                      <a:pt x="1696" y="1182"/>
                      <a:pt x="1685" y="1061"/>
                      <a:pt x="1663" y="941"/>
                    </a:cubicBezTo>
                    <a:cubicBezTo>
                      <a:pt x="1663" y="810"/>
                      <a:pt x="1641" y="668"/>
                      <a:pt x="1609" y="536"/>
                    </a:cubicBezTo>
                    <a:cubicBezTo>
                      <a:pt x="1598" y="504"/>
                      <a:pt x="1576" y="471"/>
                      <a:pt x="1554" y="438"/>
                    </a:cubicBezTo>
                    <a:cubicBezTo>
                      <a:pt x="1521" y="416"/>
                      <a:pt x="1521" y="405"/>
                      <a:pt x="1510" y="405"/>
                    </a:cubicBezTo>
                    <a:cubicBezTo>
                      <a:pt x="1504" y="402"/>
                      <a:pt x="1497" y="401"/>
                      <a:pt x="1491" y="401"/>
                    </a:cubicBezTo>
                    <a:cubicBezTo>
                      <a:pt x="1476" y="401"/>
                      <a:pt x="1460" y="408"/>
                      <a:pt x="1445" y="416"/>
                    </a:cubicBezTo>
                    <a:lnTo>
                      <a:pt x="1423" y="438"/>
                    </a:lnTo>
                    <a:lnTo>
                      <a:pt x="1423" y="405"/>
                    </a:lnTo>
                    <a:cubicBezTo>
                      <a:pt x="1423" y="394"/>
                      <a:pt x="1423" y="394"/>
                      <a:pt x="1423" y="394"/>
                    </a:cubicBezTo>
                    <a:cubicBezTo>
                      <a:pt x="1423" y="383"/>
                      <a:pt x="1423" y="372"/>
                      <a:pt x="1423" y="361"/>
                    </a:cubicBezTo>
                    <a:cubicBezTo>
                      <a:pt x="1412" y="329"/>
                      <a:pt x="1379" y="307"/>
                      <a:pt x="1357" y="307"/>
                    </a:cubicBezTo>
                    <a:lnTo>
                      <a:pt x="1313" y="285"/>
                    </a:lnTo>
                    <a:lnTo>
                      <a:pt x="1302" y="285"/>
                    </a:lnTo>
                    <a:cubicBezTo>
                      <a:pt x="1281" y="274"/>
                      <a:pt x="1259" y="252"/>
                      <a:pt x="1237" y="241"/>
                    </a:cubicBezTo>
                    <a:cubicBezTo>
                      <a:pt x="1215" y="219"/>
                      <a:pt x="1204" y="197"/>
                      <a:pt x="1171" y="165"/>
                    </a:cubicBezTo>
                    <a:cubicBezTo>
                      <a:pt x="1149" y="143"/>
                      <a:pt x="1127" y="132"/>
                      <a:pt x="1106" y="121"/>
                    </a:cubicBezTo>
                    <a:lnTo>
                      <a:pt x="1062" y="88"/>
                    </a:lnTo>
                    <a:cubicBezTo>
                      <a:pt x="996" y="66"/>
                      <a:pt x="942" y="55"/>
                      <a:pt x="887" y="33"/>
                    </a:cubicBezTo>
                    <a:cubicBezTo>
                      <a:pt x="821" y="11"/>
                      <a:pt x="756" y="1"/>
                      <a:pt x="6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18"/>
              <p:cNvSpPr/>
              <p:nvPr/>
            </p:nvSpPr>
            <p:spPr>
              <a:xfrm rot="2144809">
                <a:off x="199724" y="517216"/>
                <a:ext cx="3392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583" extrusionOk="0">
                    <a:moveTo>
                      <a:pt x="351" y="1"/>
                    </a:moveTo>
                    <a:cubicBezTo>
                      <a:pt x="329" y="1"/>
                      <a:pt x="296" y="1"/>
                      <a:pt x="274" y="12"/>
                    </a:cubicBezTo>
                    <a:cubicBezTo>
                      <a:pt x="252" y="12"/>
                      <a:pt x="230" y="23"/>
                      <a:pt x="198" y="33"/>
                    </a:cubicBezTo>
                    <a:cubicBezTo>
                      <a:pt x="176" y="44"/>
                      <a:pt x="154" y="55"/>
                      <a:pt x="132" y="66"/>
                    </a:cubicBezTo>
                    <a:cubicBezTo>
                      <a:pt x="132" y="77"/>
                      <a:pt x="121" y="88"/>
                      <a:pt x="110" y="99"/>
                    </a:cubicBezTo>
                    <a:cubicBezTo>
                      <a:pt x="99" y="110"/>
                      <a:pt x="88" y="121"/>
                      <a:pt x="77" y="132"/>
                    </a:cubicBezTo>
                    <a:cubicBezTo>
                      <a:pt x="77" y="143"/>
                      <a:pt x="66" y="143"/>
                      <a:pt x="55" y="154"/>
                    </a:cubicBezTo>
                    <a:cubicBezTo>
                      <a:pt x="44" y="176"/>
                      <a:pt x="44" y="187"/>
                      <a:pt x="34" y="208"/>
                    </a:cubicBezTo>
                    <a:cubicBezTo>
                      <a:pt x="34" y="219"/>
                      <a:pt x="23" y="230"/>
                      <a:pt x="23" y="241"/>
                    </a:cubicBezTo>
                    <a:cubicBezTo>
                      <a:pt x="12" y="285"/>
                      <a:pt x="12" y="318"/>
                      <a:pt x="12" y="362"/>
                    </a:cubicBezTo>
                    <a:cubicBezTo>
                      <a:pt x="1" y="394"/>
                      <a:pt x="1" y="427"/>
                      <a:pt x="12" y="460"/>
                    </a:cubicBezTo>
                    <a:cubicBezTo>
                      <a:pt x="12" y="471"/>
                      <a:pt x="12" y="482"/>
                      <a:pt x="23" y="493"/>
                    </a:cubicBezTo>
                    <a:lnTo>
                      <a:pt x="66" y="504"/>
                    </a:lnTo>
                    <a:cubicBezTo>
                      <a:pt x="66" y="493"/>
                      <a:pt x="77" y="493"/>
                      <a:pt x="77" y="493"/>
                    </a:cubicBezTo>
                    <a:cubicBezTo>
                      <a:pt x="77" y="482"/>
                      <a:pt x="77" y="482"/>
                      <a:pt x="88" y="471"/>
                    </a:cubicBezTo>
                    <a:cubicBezTo>
                      <a:pt x="88" y="460"/>
                      <a:pt x="99" y="449"/>
                      <a:pt x="110" y="449"/>
                    </a:cubicBezTo>
                    <a:lnTo>
                      <a:pt x="110" y="427"/>
                    </a:lnTo>
                    <a:cubicBezTo>
                      <a:pt x="99" y="405"/>
                      <a:pt x="88" y="373"/>
                      <a:pt x="88" y="351"/>
                    </a:cubicBezTo>
                    <a:cubicBezTo>
                      <a:pt x="88" y="318"/>
                      <a:pt x="88" y="285"/>
                      <a:pt x="88" y="252"/>
                    </a:cubicBezTo>
                    <a:cubicBezTo>
                      <a:pt x="99" y="241"/>
                      <a:pt x="99" y="230"/>
                      <a:pt x="99" y="219"/>
                    </a:cubicBezTo>
                    <a:cubicBezTo>
                      <a:pt x="99" y="208"/>
                      <a:pt x="110" y="198"/>
                      <a:pt x="121" y="176"/>
                    </a:cubicBezTo>
                    <a:cubicBezTo>
                      <a:pt x="132" y="165"/>
                      <a:pt x="143" y="143"/>
                      <a:pt x="154" y="132"/>
                    </a:cubicBezTo>
                    <a:cubicBezTo>
                      <a:pt x="165" y="132"/>
                      <a:pt x="165" y="132"/>
                      <a:pt x="176" y="121"/>
                    </a:cubicBezTo>
                    <a:lnTo>
                      <a:pt x="187" y="121"/>
                    </a:lnTo>
                    <a:cubicBezTo>
                      <a:pt x="212" y="88"/>
                      <a:pt x="250" y="73"/>
                      <a:pt x="290" y="73"/>
                    </a:cubicBezTo>
                    <a:cubicBezTo>
                      <a:pt x="303" y="73"/>
                      <a:pt x="316" y="75"/>
                      <a:pt x="329" y="77"/>
                    </a:cubicBezTo>
                    <a:cubicBezTo>
                      <a:pt x="362" y="88"/>
                      <a:pt x="384" y="121"/>
                      <a:pt x="416" y="143"/>
                    </a:cubicBezTo>
                    <a:lnTo>
                      <a:pt x="460" y="143"/>
                    </a:lnTo>
                    <a:lnTo>
                      <a:pt x="471" y="154"/>
                    </a:lnTo>
                    <a:lnTo>
                      <a:pt x="482" y="154"/>
                    </a:lnTo>
                    <a:cubicBezTo>
                      <a:pt x="515" y="176"/>
                      <a:pt x="537" y="198"/>
                      <a:pt x="569" y="219"/>
                    </a:cubicBezTo>
                    <a:cubicBezTo>
                      <a:pt x="602" y="230"/>
                      <a:pt x="635" y="230"/>
                      <a:pt x="668" y="230"/>
                    </a:cubicBezTo>
                    <a:lnTo>
                      <a:pt x="690" y="230"/>
                    </a:lnTo>
                    <a:cubicBezTo>
                      <a:pt x="723" y="219"/>
                      <a:pt x="744" y="219"/>
                      <a:pt x="755" y="198"/>
                    </a:cubicBezTo>
                    <a:cubicBezTo>
                      <a:pt x="788" y="187"/>
                      <a:pt x="799" y="165"/>
                      <a:pt x="821" y="143"/>
                    </a:cubicBezTo>
                    <a:cubicBezTo>
                      <a:pt x="848" y="116"/>
                      <a:pt x="882" y="96"/>
                      <a:pt x="924" y="96"/>
                    </a:cubicBezTo>
                    <a:cubicBezTo>
                      <a:pt x="933" y="96"/>
                      <a:pt x="943" y="97"/>
                      <a:pt x="952" y="99"/>
                    </a:cubicBezTo>
                    <a:cubicBezTo>
                      <a:pt x="996" y="99"/>
                      <a:pt x="1040" y="121"/>
                      <a:pt x="1073" y="154"/>
                    </a:cubicBezTo>
                    <a:cubicBezTo>
                      <a:pt x="1105" y="165"/>
                      <a:pt x="1127" y="198"/>
                      <a:pt x="1160" y="219"/>
                    </a:cubicBezTo>
                    <a:cubicBezTo>
                      <a:pt x="1173" y="239"/>
                      <a:pt x="1174" y="243"/>
                      <a:pt x="1176" y="243"/>
                    </a:cubicBezTo>
                    <a:cubicBezTo>
                      <a:pt x="1177" y="243"/>
                      <a:pt x="1178" y="241"/>
                      <a:pt x="1182" y="241"/>
                    </a:cubicBezTo>
                    <a:cubicBezTo>
                      <a:pt x="1193" y="252"/>
                      <a:pt x="1193" y="263"/>
                      <a:pt x="1204" y="274"/>
                    </a:cubicBezTo>
                    <a:cubicBezTo>
                      <a:pt x="1215" y="285"/>
                      <a:pt x="1226" y="296"/>
                      <a:pt x="1226" y="307"/>
                    </a:cubicBezTo>
                    <a:cubicBezTo>
                      <a:pt x="1248" y="329"/>
                      <a:pt x="1258" y="351"/>
                      <a:pt x="1269" y="373"/>
                    </a:cubicBezTo>
                    <a:cubicBezTo>
                      <a:pt x="1269" y="383"/>
                      <a:pt x="1280" y="394"/>
                      <a:pt x="1291" y="416"/>
                    </a:cubicBezTo>
                    <a:cubicBezTo>
                      <a:pt x="1302" y="460"/>
                      <a:pt x="1313" y="504"/>
                      <a:pt x="1313" y="548"/>
                    </a:cubicBezTo>
                    <a:cubicBezTo>
                      <a:pt x="1323" y="557"/>
                      <a:pt x="1324" y="583"/>
                      <a:pt x="1331" y="583"/>
                    </a:cubicBezTo>
                    <a:cubicBezTo>
                      <a:pt x="1332" y="583"/>
                      <a:pt x="1334" y="582"/>
                      <a:pt x="1335" y="580"/>
                    </a:cubicBezTo>
                    <a:cubicBezTo>
                      <a:pt x="1357" y="580"/>
                      <a:pt x="1346" y="526"/>
                      <a:pt x="1335" y="493"/>
                    </a:cubicBezTo>
                    <a:cubicBezTo>
                      <a:pt x="1335" y="471"/>
                      <a:pt x="1324" y="438"/>
                      <a:pt x="1313" y="416"/>
                    </a:cubicBezTo>
                    <a:cubicBezTo>
                      <a:pt x="1313" y="383"/>
                      <a:pt x="1302" y="351"/>
                      <a:pt x="1280" y="329"/>
                    </a:cubicBezTo>
                    <a:cubicBezTo>
                      <a:pt x="1258" y="285"/>
                      <a:pt x="1226" y="241"/>
                      <a:pt x="1193" y="208"/>
                    </a:cubicBezTo>
                    <a:lnTo>
                      <a:pt x="1193" y="198"/>
                    </a:lnTo>
                    <a:cubicBezTo>
                      <a:pt x="1160" y="165"/>
                      <a:pt x="1116" y="132"/>
                      <a:pt x="1073" y="99"/>
                    </a:cubicBezTo>
                    <a:lnTo>
                      <a:pt x="1040" y="77"/>
                    </a:lnTo>
                    <a:lnTo>
                      <a:pt x="1029" y="77"/>
                    </a:lnTo>
                    <a:cubicBezTo>
                      <a:pt x="996" y="55"/>
                      <a:pt x="974" y="44"/>
                      <a:pt x="952" y="44"/>
                    </a:cubicBezTo>
                    <a:cubicBezTo>
                      <a:pt x="941" y="39"/>
                      <a:pt x="930" y="36"/>
                      <a:pt x="921" y="36"/>
                    </a:cubicBezTo>
                    <a:cubicBezTo>
                      <a:pt x="911" y="36"/>
                      <a:pt x="903" y="39"/>
                      <a:pt x="898" y="44"/>
                    </a:cubicBezTo>
                    <a:cubicBezTo>
                      <a:pt x="865" y="44"/>
                      <a:pt x="843" y="66"/>
                      <a:pt x="821" y="77"/>
                    </a:cubicBezTo>
                    <a:lnTo>
                      <a:pt x="744" y="132"/>
                    </a:lnTo>
                    <a:cubicBezTo>
                      <a:pt x="712" y="154"/>
                      <a:pt x="690" y="165"/>
                      <a:pt x="657" y="165"/>
                    </a:cubicBezTo>
                    <a:lnTo>
                      <a:pt x="613" y="165"/>
                    </a:lnTo>
                    <a:cubicBezTo>
                      <a:pt x="602" y="154"/>
                      <a:pt x="591" y="154"/>
                      <a:pt x="591" y="143"/>
                    </a:cubicBezTo>
                    <a:cubicBezTo>
                      <a:pt x="559" y="132"/>
                      <a:pt x="526" y="110"/>
                      <a:pt x="504" y="88"/>
                    </a:cubicBezTo>
                    <a:cubicBezTo>
                      <a:pt x="493" y="77"/>
                      <a:pt x="482" y="66"/>
                      <a:pt x="460" y="55"/>
                    </a:cubicBezTo>
                    <a:cubicBezTo>
                      <a:pt x="449" y="33"/>
                      <a:pt x="427" y="33"/>
                      <a:pt x="416" y="23"/>
                    </a:cubicBezTo>
                    <a:cubicBezTo>
                      <a:pt x="394" y="12"/>
                      <a:pt x="373" y="12"/>
                      <a:pt x="3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0" name="Google Shape;2740;p18"/>
            <p:cNvGrpSpPr/>
            <p:nvPr/>
          </p:nvGrpSpPr>
          <p:grpSpPr>
            <a:xfrm>
              <a:off x="88792" y="761095"/>
              <a:ext cx="35279" cy="33988"/>
              <a:chOff x="88792" y="761095"/>
              <a:chExt cx="35279" cy="33988"/>
            </a:xfrm>
          </p:grpSpPr>
          <p:sp>
            <p:nvSpPr>
              <p:cNvPr id="2741" name="Google Shape;2741;p18"/>
              <p:cNvSpPr/>
              <p:nvPr/>
            </p:nvSpPr>
            <p:spPr>
              <a:xfrm rot="2144809">
                <a:off x="92606" y="767102"/>
                <a:ext cx="27650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79" extrusionOk="0">
                    <a:moveTo>
                      <a:pt x="711" y="728"/>
                    </a:moveTo>
                    <a:cubicBezTo>
                      <a:pt x="704" y="730"/>
                      <a:pt x="697" y="733"/>
                      <a:pt x="690" y="736"/>
                    </a:cubicBezTo>
                    <a:lnTo>
                      <a:pt x="701" y="736"/>
                    </a:lnTo>
                    <a:cubicBezTo>
                      <a:pt x="711" y="736"/>
                      <a:pt x="711" y="736"/>
                      <a:pt x="711" y="728"/>
                    </a:cubicBezTo>
                    <a:close/>
                    <a:moveTo>
                      <a:pt x="504" y="170"/>
                    </a:moveTo>
                    <a:cubicBezTo>
                      <a:pt x="512" y="170"/>
                      <a:pt x="520" y="173"/>
                      <a:pt x="526" y="179"/>
                    </a:cubicBezTo>
                    <a:cubicBezTo>
                      <a:pt x="547" y="179"/>
                      <a:pt x="569" y="189"/>
                      <a:pt x="591" y="189"/>
                    </a:cubicBezTo>
                    <a:cubicBezTo>
                      <a:pt x="613" y="189"/>
                      <a:pt x="635" y="200"/>
                      <a:pt x="646" y="211"/>
                    </a:cubicBezTo>
                    <a:cubicBezTo>
                      <a:pt x="679" y="222"/>
                      <a:pt x="711" y="244"/>
                      <a:pt x="755" y="266"/>
                    </a:cubicBezTo>
                    <a:cubicBezTo>
                      <a:pt x="799" y="299"/>
                      <a:pt x="843" y="343"/>
                      <a:pt x="876" y="386"/>
                    </a:cubicBezTo>
                    <a:cubicBezTo>
                      <a:pt x="886" y="408"/>
                      <a:pt x="897" y="419"/>
                      <a:pt x="897" y="441"/>
                    </a:cubicBezTo>
                    <a:cubicBezTo>
                      <a:pt x="930" y="474"/>
                      <a:pt x="941" y="507"/>
                      <a:pt x="941" y="550"/>
                    </a:cubicBezTo>
                    <a:cubicBezTo>
                      <a:pt x="943" y="552"/>
                      <a:pt x="944" y="554"/>
                      <a:pt x="945" y="555"/>
                    </a:cubicBezTo>
                    <a:lnTo>
                      <a:pt x="945" y="555"/>
                    </a:lnTo>
                    <a:cubicBezTo>
                      <a:pt x="945" y="555"/>
                      <a:pt x="945" y="555"/>
                      <a:pt x="944" y="555"/>
                    </a:cubicBezTo>
                    <a:cubicBezTo>
                      <a:pt x="942" y="555"/>
                      <a:pt x="941" y="558"/>
                      <a:pt x="941" y="561"/>
                    </a:cubicBezTo>
                    <a:cubicBezTo>
                      <a:pt x="930" y="572"/>
                      <a:pt x="919" y="572"/>
                      <a:pt x="908" y="583"/>
                    </a:cubicBezTo>
                    <a:cubicBezTo>
                      <a:pt x="908" y="594"/>
                      <a:pt x="897" y="605"/>
                      <a:pt x="886" y="616"/>
                    </a:cubicBezTo>
                    <a:cubicBezTo>
                      <a:pt x="876" y="627"/>
                      <a:pt x="865" y="638"/>
                      <a:pt x="843" y="660"/>
                    </a:cubicBezTo>
                    <a:cubicBezTo>
                      <a:pt x="805" y="688"/>
                      <a:pt x="759" y="708"/>
                      <a:pt x="712" y="727"/>
                    </a:cubicBezTo>
                    <a:lnTo>
                      <a:pt x="712" y="727"/>
                    </a:lnTo>
                    <a:cubicBezTo>
                      <a:pt x="712" y="727"/>
                      <a:pt x="711" y="726"/>
                      <a:pt x="711" y="725"/>
                    </a:cubicBezTo>
                    <a:cubicBezTo>
                      <a:pt x="711" y="726"/>
                      <a:pt x="711" y="727"/>
                      <a:pt x="711" y="728"/>
                    </a:cubicBezTo>
                    <a:lnTo>
                      <a:pt x="711" y="728"/>
                    </a:lnTo>
                    <a:cubicBezTo>
                      <a:pt x="712" y="728"/>
                      <a:pt x="712" y="727"/>
                      <a:pt x="712" y="727"/>
                    </a:cubicBezTo>
                    <a:lnTo>
                      <a:pt x="712" y="727"/>
                    </a:lnTo>
                    <a:cubicBezTo>
                      <a:pt x="713" y="736"/>
                      <a:pt x="722" y="736"/>
                      <a:pt x="722" y="736"/>
                    </a:cubicBezTo>
                    <a:lnTo>
                      <a:pt x="733" y="747"/>
                    </a:lnTo>
                    <a:cubicBezTo>
                      <a:pt x="733" y="747"/>
                      <a:pt x="733" y="752"/>
                      <a:pt x="737" y="752"/>
                    </a:cubicBezTo>
                    <a:cubicBezTo>
                      <a:pt x="738" y="752"/>
                      <a:pt x="741" y="751"/>
                      <a:pt x="744" y="747"/>
                    </a:cubicBezTo>
                    <a:cubicBezTo>
                      <a:pt x="744" y="758"/>
                      <a:pt x="744" y="769"/>
                      <a:pt x="744" y="769"/>
                    </a:cubicBezTo>
                    <a:cubicBezTo>
                      <a:pt x="739" y="780"/>
                      <a:pt x="731" y="783"/>
                      <a:pt x="722" y="783"/>
                    </a:cubicBezTo>
                    <a:cubicBezTo>
                      <a:pt x="714" y="783"/>
                      <a:pt x="706" y="780"/>
                      <a:pt x="701" y="780"/>
                    </a:cubicBezTo>
                    <a:lnTo>
                      <a:pt x="635" y="780"/>
                    </a:lnTo>
                    <a:cubicBezTo>
                      <a:pt x="624" y="780"/>
                      <a:pt x="624" y="780"/>
                      <a:pt x="613" y="769"/>
                    </a:cubicBezTo>
                    <a:cubicBezTo>
                      <a:pt x="613" y="769"/>
                      <a:pt x="613" y="758"/>
                      <a:pt x="602" y="758"/>
                    </a:cubicBezTo>
                    <a:lnTo>
                      <a:pt x="569" y="747"/>
                    </a:lnTo>
                    <a:lnTo>
                      <a:pt x="504" y="736"/>
                    </a:lnTo>
                    <a:lnTo>
                      <a:pt x="449" y="736"/>
                    </a:lnTo>
                    <a:lnTo>
                      <a:pt x="383" y="725"/>
                    </a:lnTo>
                    <a:lnTo>
                      <a:pt x="340" y="714"/>
                    </a:lnTo>
                    <a:cubicBezTo>
                      <a:pt x="307" y="704"/>
                      <a:pt x="274" y="693"/>
                      <a:pt x="241" y="693"/>
                    </a:cubicBezTo>
                    <a:lnTo>
                      <a:pt x="154" y="693"/>
                    </a:lnTo>
                    <a:lnTo>
                      <a:pt x="154" y="671"/>
                    </a:lnTo>
                    <a:cubicBezTo>
                      <a:pt x="165" y="660"/>
                      <a:pt x="154" y="638"/>
                      <a:pt x="154" y="627"/>
                    </a:cubicBezTo>
                    <a:lnTo>
                      <a:pt x="132" y="572"/>
                    </a:lnTo>
                    <a:cubicBezTo>
                      <a:pt x="132" y="561"/>
                      <a:pt x="121" y="550"/>
                      <a:pt x="121" y="550"/>
                    </a:cubicBezTo>
                    <a:cubicBezTo>
                      <a:pt x="121" y="518"/>
                      <a:pt x="121" y="496"/>
                      <a:pt x="132" y="474"/>
                    </a:cubicBezTo>
                    <a:cubicBezTo>
                      <a:pt x="143" y="430"/>
                      <a:pt x="165" y="397"/>
                      <a:pt x="176" y="364"/>
                    </a:cubicBezTo>
                    <a:cubicBezTo>
                      <a:pt x="165" y="354"/>
                      <a:pt x="154" y="343"/>
                      <a:pt x="143" y="332"/>
                    </a:cubicBezTo>
                    <a:lnTo>
                      <a:pt x="143" y="321"/>
                    </a:lnTo>
                    <a:cubicBezTo>
                      <a:pt x="143" y="321"/>
                      <a:pt x="154" y="310"/>
                      <a:pt x="165" y="310"/>
                    </a:cubicBezTo>
                    <a:lnTo>
                      <a:pt x="208" y="310"/>
                    </a:lnTo>
                    <a:cubicBezTo>
                      <a:pt x="208" y="310"/>
                      <a:pt x="208" y="321"/>
                      <a:pt x="208" y="321"/>
                    </a:cubicBezTo>
                    <a:cubicBezTo>
                      <a:pt x="219" y="310"/>
                      <a:pt x="230" y="299"/>
                      <a:pt x="241" y="288"/>
                    </a:cubicBezTo>
                    <a:cubicBezTo>
                      <a:pt x="252" y="277"/>
                      <a:pt x="274" y="266"/>
                      <a:pt x="285" y="255"/>
                    </a:cubicBezTo>
                    <a:cubicBezTo>
                      <a:pt x="296" y="244"/>
                      <a:pt x="307" y="233"/>
                      <a:pt x="329" y="222"/>
                    </a:cubicBezTo>
                    <a:cubicBezTo>
                      <a:pt x="372" y="189"/>
                      <a:pt x="427" y="179"/>
                      <a:pt x="482" y="179"/>
                    </a:cubicBezTo>
                    <a:cubicBezTo>
                      <a:pt x="487" y="173"/>
                      <a:pt x="495" y="170"/>
                      <a:pt x="504" y="170"/>
                    </a:cubicBezTo>
                    <a:close/>
                    <a:moveTo>
                      <a:pt x="457" y="1"/>
                    </a:moveTo>
                    <a:cubicBezTo>
                      <a:pt x="401" y="1"/>
                      <a:pt x="341" y="20"/>
                      <a:pt x="296" y="47"/>
                    </a:cubicBezTo>
                    <a:cubicBezTo>
                      <a:pt x="132" y="124"/>
                      <a:pt x="22" y="288"/>
                      <a:pt x="1" y="474"/>
                    </a:cubicBezTo>
                    <a:lnTo>
                      <a:pt x="1" y="518"/>
                    </a:lnTo>
                    <a:cubicBezTo>
                      <a:pt x="1" y="529"/>
                      <a:pt x="11" y="550"/>
                      <a:pt x="11" y="561"/>
                    </a:cubicBezTo>
                    <a:lnTo>
                      <a:pt x="33" y="616"/>
                    </a:lnTo>
                    <a:lnTo>
                      <a:pt x="33" y="627"/>
                    </a:lnTo>
                    <a:cubicBezTo>
                      <a:pt x="33" y="627"/>
                      <a:pt x="33" y="638"/>
                      <a:pt x="33" y="638"/>
                    </a:cubicBezTo>
                    <a:lnTo>
                      <a:pt x="33" y="693"/>
                    </a:lnTo>
                    <a:cubicBezTo>
                      <a:pt x="33" y="714"/>
                      <a:pt x="44" y="736"/>
                      <a:pt x="66" y="758"/>
                    </a:cubicBezTo>
                    <a:cubicBezTo>
                      <a:pt x="77" y="769"/>
                      <a:pt x="99" y="780"/>
                      <a:pt x="110" y="780"/>
                    </a:cubicBezTo>
                    <a:lnTo>
                      <a:pt x="121" y="780"/>
                    </a:lnTo>
                    <a:cubicBezTo>
                      <a:pt x="154" y="791"/>
                      <a:pt x="176" y="791"/>
                      <a:pt x="208" y="791"/>
                    </a:cubicBezTo>
                    <a:cubicBezTo>
                      <a:pt x="252" y="802"/>
                      <a:pt x="307" y="813"/>
                      <a:pt x="351" y="824"/>
                    </a:cubicBezTo>
                    <a:cubicBezTo>
                      <a:pt x="405" y="835"/>
                      <a:pt x="471" y="846"/>
                      <a:pt x="526" y="857"/>
                    </a:cubicBezTo>
                    <a:lnTo>
                      <a:pt x="602" y="868"/>
                    </a:lnTo>
                    <a:lnTo>
                      <a:pt x="657" y="879"/>
                    </a:lnTo>
                    <a:cubicBezTo>
                      <a:pt x="679" y="879"/>
                      <a:pt x="711" y="868"/>
                      <a:pt x="711" y="857"/>
                    </a:cubicBezTo>
                    <a:cubicBezTo>
                      <a:pt x="777" y="846"/>
                      <a:pt x="832" y="813"/>
                      <a:pt x="876" y="791"/>
                    </a:cubicBezTo>
                    <a:cubicBezTo>
                      <a:pt x="941" y="758"/>
                      <a:pt x="996" y="725"/>
                      <a:pt x="1040" y="682"/>
                    </a:cubicBezTo>
                    <a:cubicBezTo>
                      <a:pt x="1051" y="660"/>
                      <a:pt x="1061" y="649"/>
                      <a:pt x="1061" y="638"/>
                    </a:cubicBezTo>
                    <a:cubicBezTo>
                      <a:pt x="1061" y="616"/>
                      <a:pt x="1072" y="616"/>
                      <a:pt x="1061" y="605"/>
                    </a:cubicBezTo>
                    <a:cubicBezTo>
                      <a:pt x="1061" y="594"/>
                      <a:pt x="1051" y="583"/>
                      <a:pt x="1040" y="583"/>
                    </a:cubicBezTo>
                    <a:lnTo>
                      <a:pt x="1018" y="572"/>
                    </a:lnTo>
                    <a:cubicBezTo>
                      <a:pt x="1061" y="572"/>
                      <a:pt x="1105" y="529"/>
                      <a:pt x="1094" y="496"/>
                    </a:cubicBezTo>
                    <a:cubicBezTo>
                      <a:pt x="1083" y="463"/>
                      <a:pt x="1072" y="430"/>
                      <a:pt x="1061" y="397"/>
                    </a:cubicBezTo>
                    <a:cubicBezTo>
                      <a:pt x="1051" y="364"/>
                      <a:pt x="1029" y="332"/>
                      <a:pt x="1007" y="310"/>
                    </a:cubicBezTo>
                    <a:cubicBezTo>
                      <a:pt x="996" y="288"/>
                      <a:pt x="963" y="266"/>
                      <a:pt x="952" y="244"/>
                    </a:cubicBezTo>
                    <a:cubicBezTo>
                      <a:pt x="930" y="222"/>
                      <a:pt x="908" y="211"/>
                      <a:pt x="897" y="189"/>
                    </a:cubicBezTo>
                    <a:cubicBezTo>
                      <a:pt x="865" y="146"/>
                      <a:pt x="821" y="124"/>
                      <a:pt x="788" y="102"/>
                    </a:cubicBezTo>
                    <a:cubicBezTo>
                      <a:pt x="701" y="47"/>
                      <a:pt x="591" y="4"/>
                      <a:pt x="493" y="4"/>
                    </a:cubicBezTo>
                    <a:cubicBezTo>
                      <a:pt x="481" y="2"/>
                      <a:pt x="469" y="1"/>
                      <a:pt x="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18"/>
              <p:cNvSpPr/>
              <p:nvPr/>
            </p:nvSpPr>
            <p:spPr>
              <a:xfrm rot="2144809">
                <a:off x="98047" y="779509"/>
                <a:ext cx="10425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20" extrusionOk="0">
                    <a:moveTo>
                      <a:pt x="1" y="0"/>
                    </a:moveTo>
                    <a:cubicBezTo>
                      <a:pt x="1" y="0"/>
                      <a:pt x="1" y="11"/>
                      <a:pt x="22" y="11"/>
                    </a:cubicBezTo>
                    <a:cubicBezTo>
                      <a:pt x="33" y="22"/>
                      <a:pt x="33" y="22"/>
                      <a:pt x="44" y="22"/>
                    </a:cubicBezTo>
                    <a:cubicBezTo>
                      <a:pt x="44" y="22"/>
                      <a:pt x="55" y="33"/>
                      <a:pt x="66" y="44"/>
                    </a:cubicBezTo>
                    <a:lnTo>
                      <a:pt x="99" y="55"/>
                    </a:lnTo>
                    <a:cubicBezTo>
                      <a:pt x="110" y="55"/>
                      <a:pt x="132" y="55"/>
                      <a:pt x="143" y="66"/>
                    </a:cubicBezTo>
                    <a:lnTo>
                      <a:pt x="154" y="66"/>
                    </a:lnTo>
                    <a:cubicBezTo>
                      <a:pt x="154" y="66"/>
                      <a:pt x="165" y="77"/>
                      <a:pt x="165" y="77"/>
                    </a:cubicBezTo>
                    <a:lnTo>
                      <a:pt x="219" y="77"/>
                    </a:lnTo>
                    <a:cubicBezTo>
                      <a:pt x="219" y="77"/>
                      <a:pt x="230" y="77"/>
                      <a:pt x="230" y="88"/>
                    </a:cubicBezTo>
                    <a:lnTo>
                      <a:pt x="230" y="121"/>
                    </a:lnTo>
                    <a:lnTo>
                      <a:pt x="230" y="132"/>
                    </a:lnTo>
                    <a:cubicBezTo>
                      <a:pt x="230" y="143"/>
                      <a:pt x="241" y="143"/>
                      <a:pt x="241" y="154"/>
                    </a:cubicBezTo>
                    <a:lnTo>
                      <a:pt x="252" y="165"/>
                    </a:lnTo>
                    <a:cubicBezTo>
                      <a:pt x="252" y="165"/>
                      <a:pt x="263" y="175"/>
                      <a:pt x="263" y="175"/>
                    </a:cubicBezTo>
                    <a:lnTo>
                      <a:pt x="274" y="186"/>
                    </a:lnTo>
                    <a:cubicBezTo>
                      <a:pt x="274" y="197"/>
                      <a:pt x="285" y="197"/>
                      <a:pt x="285" y="208"/>
                    </a:cubicBezTo>
                    <a:cubicBezTo>
                      <a:pt x="296" y="208"/>
                      <a:pt x="296" y="219"/>
                      <a:pt x="307" y="219"/>
                    </a:cubicBezTo>
                    <a:lnTo>
                      <a:pt x="372" y="219"/>
                    </a:lnTo>
                    <a:cubicBezTo>
                      <a:pt x="383" y="219"/>
                      <a:pt x="405" y="219"/>
                      <a:pt x="416" y="208"/>
                    </a:cubicBezTo>
                    <a:cubicBezTo>
                      <a:pt x="416" y="197"/>
                      <a:pt x="416" y="186"/>
                      <a:pt x="416" y="186"/>
                    </a:cubicBezTo>
                    <a:lnTo>
                      <a:pt x="405" y="186"/>
                    </a:lnTo>
                    <a:lnTo>
                      <a:pt x="394" y="175"/>
                    </a:lnTo>
                    <a:cubicBezTo>
                      <a:pt x="394" y="175"/>
                      <a:pt x="383" y="165"/>
                      <a:pt x="383" y="165"/>
                    </a:cubicBezTo>
                    <a:cubicBezTo>
                      <a:pt x="383" y="165"/>
                      <a:pt x="383" y="175"/>
                      <a:pt x="372" y="175"/>
                    </a:cubicBezTo>
                    <a:lnTo>
                      <a:pt x="329" y="175"/>
                    </a:lnTo>
                    <a:lnTo>
                      <a:pt x="329" y="197"/>
                    </a:lnTo>
                    <a:cubicBezTo>
                      <a:pt x="329" y="197"/>
                      <a:pt x="318" y="197"/>
                      <a:pt x="318" y="186"/>
                    </a:cubicBezTo>
                    <a:cubicBezTo>
                      <a:pt x="296" y="186"/>
                      <a:pt x="296" y="175"/>
                      <a:pt x="285" y="154"/>
                    </a:cubicBezTo>
                    <a:lnTo>
                      <a:pt x="285" y="132"/>
                    </a:lnTo>
                    <a:lnTo>
                      <a:pt x="274" y="132"/>
                    </a:lnTo>
                    <a:lnTo>
                      <a:pt x="274" y="99"/>
                    </a:lnTo>
                    <a:cubicBezTo>
                      <a:pt x="274" y="88"/>
                      <a:pt x="263" y="88"/>
                      <a:pt x="263" y="77"/>
                    </a:cubicBezTo>
                    <a:lnTo>
                      <a:pt x="263" y="66"/>
                    </a:lnTo>
                    <a:cubicBezTo>
                      <a:pt x="252" y="55"/>
                      <a:pt x="252" y="55"/>
                      <a:pt x="241" y="44"/>
                    </a:cubicBezTo>
                    <a:lnTo>
                      <a:pt x="219" y="44"/>
                    </a:lnTo>
                    <a:cubicBezTo>
                      <a:pt x="208" y="50"/>
                      <a:pt x="200" y="52"/>
                      <a:pt x="193" y="52"/>
                    </a:cubicBezTo>
                    <a:cubicBezTo>
                      <a:pt x="187" y="52"/>
                      <a:pt x="181" y="50"/>
                      <a:pt x="176" y="44"/>
                    </a:cubicBezTo>
                    <a:cubicBezTo>
                      <a:pt x="165" y="44"/>
                      <a:pt x="154" y="44"/>
                      <a:pt x="143" y="33"/>
                    </a:cubicBezTo>
                    <a:lnTo>
                      <a:pt x="77" y="33"/>
                    </a:lnTo>
                    <a:cubicBezTo>
                      <a:pt x="66" y="33"/>
                      <a:pt x="66" y="22"/>
                      <a:pt x="66" y="22"/>
                    </a:cubicBezTo>
                    <a:lnTo>
                      <a:pt x="55" y="22"/>
                    </a:lnTo>
                    <a:cubicBezTo>
                      <a:pt x="33" y="11"/>
                      <a:pt x="33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18"/>
              <p:cNvSpPr/>
              <p:nvPr/>
            </p:nvSpPr>
            <p:spPr>
              <a:xfrm rot="2144809">
                <a:off x="97925" y="771111"/>
                <a:ext cx="13700" cy="495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98" extrusionOk="0">
                    <a:moveTo>
                      <a:pt x="351" y="0"/>
                    </a:moveTo>
                    <a:cubicBezTo>
                      <a:pt x="340" y="11"/>
                      <a:pt x="329" y="11"/>
                      <a:pt x="318" y="11"/>
                    </a:cubicBezTo>
                    <a:lnTo>
                      <a:pt x="307" y="11"/>
                    </a:lnTo>
                    <a:cubicBezTo>
                      <a:pt x="307" y="17"/>
                      <a:pt x="304" y="19"/>
                      <a:pt x="302" y="19"/>
                    </a:cubicBezTo>
                    <a:cubicBezTo>
                      <a:pt x="299" y="19"/>
                      <a:pt x="296" y="17"/>
                      <a:pt x="296" y="11"/>
                    </a:cubicBezTo>
                    <a:lnTo>
                      <a:pt x="263" y="22"/>
                    </a:lnTo>
                    <a:lnTo>
                      <a:pt x="241" y="22"/>
                    </a:lnTo>
                    <a:lnTo>
                      <a:pt x="220" y="33"/>
                    </a:lnTo>
                    <a:lnTo>
                      <a:pt x="209" y="44"/>
                    </a:lnTo>
                    <a:lnTo>
                      <a:pt x="187" y="55"/>
                    </a:lnTo>
                    <a:lnTo>
                      <a:pt x="99" y="55"/>
                    </a:lnTo>
                    <a:cubicBezTo>
                      <a:pt x="88" y="55"/>
                      <a:pt x="77" y="44"/>
                      <a:pt x="77" y="44"/>
                    </a:cubicBezTo>
                    <a:cubicBezTo>
                      <a:pt x="77" y="33"/>
                      <a:pt x="77" y="22"/>
                      <a:pt x="66" y="22"/>
                    </a:cubicBezTo>
                    <a:lnTo>
                      <a:pt x="23" y="22"/>
                    </a:lnTo>
                    <a:cubicBezTo>
                      <a:pt x="23" y="33"/>
                      <a:pt x="12" y="33"/>
                      <a:pt x="12" y="44"/>
                    </a:cubicBezTo>
                    <a:cubicBezTo>
                      <a:pt x="1" y="44"/>
                      <a:pt x="12" y="44"/>
                      <a:pt x="12" y="55"/>
                    </a:cubicBezTo>
                    <a:cubicBezTo>
                      <a:pt x="23" y="66"/>
                      <a:pt x="34" y="66"/>
                      <a:pt x="45" y="77"/>
                    </a:cubicBezTo>
                    <a:cubicBezTo>
                      <a:pt x="56" y="77"/>
                      <a:pt x="66" y="88"/>
                      <a:pt x="77" y="88"/>
                    </a:cubicBezTo>
                    <a:lnTo>
                      <a:pt x="110" y="110"/>
                    </a:lnTo>
                    <a:lnTo>
                      <a:pt x="165" y="110"/>
                    </a:lnTo>
                    <a:cubicBezTo>
                      <a:pt x="187" y="110"/>
                      <a:pt x="209" y="88"/>
                      <a:pt x="231" y="88"/>
                    </a:cubicBezTo>
                    <a:lnTo>
                      <a:pt x="263" y="88"/>
                    </a:lnTo>
                    <a:cubicBezTo>
                      <a:pt x="274" y="77"/>
                      <a:pt x="274" y="77"/>
                      <a:pt x="274" y="77"/>
                    </a:cubicBezTo>
                    <a:cubicBezTo>
                      <a:pt x="285" y="66"/>
                      <a:pt x="296" y="66"/>
                      <a:pt x="307" y="66"/>
                    </a:cubicBezTo>
                    <a:cubicBezTo>
                      <a:pt x="318" y="66"/>
                      <a:pt x="329" y="55"/>
                      <a:pt x="340" y="55"/>
                    </a:cubicBezTo>
                    <a:lnTo>
                      <a:pt x="362" y="55"/>
                    </a:lnTo>
                    <a:cubicBezTo>
                      <a:pt x="362" y="55"/>
                      <a:pt x="373" y="44"/>
                      <a:pt x="373" y="44"/>
                    </a:cubicBezTo>
                    <a:cubicBezTo>
                      <a:pt x="373" y="44"/>
                      <a:pt x="373" y="66"/>
                      <a:pt x="373" y="88"/>
                    </a:cubicBezTo>
                    <a:cubicBezTo>
                      <a:pt x="373" y="99"/>
                      <a:pt x="373" y="121"/>
                      <a:pt x="373" y="131"/>
                    </a:cubicBezTo>
                    <a:cubicBezTo>
                      <a:pt x="384" y="142"/>
                      <a:pt x="395" y="164"/>
                      <a:pt x="406" y="164"/>
                    </a:cubicBezTo>
                    <a:lnTo>
                      <a:pt x="449" y="164"/>
                    </a:lnTo>
                    <a:cubicBezTo>
                      <a:pt x="449" y="175"/>
                      <a:pt x="460" y="175"/>
                      <a:pt x="471" y="175"/>
                    </a:cubicBezTo>
                    <a:lnTo>
                      <a:pt x="482" y="175"/>
                    </a:lnTo>
                    <a:cubicBezTo>
                      <a:pt x="504" y="186"/>
                      <a:pt x="515" y="186"/>
                      <a:pt x="526" y="197"/>
                    </a:cubicBezTo>
                    <a:cubicBezTo>
                      <a:pt x="526" y="197"/>
                      <a:pt x="548" y="197"/>
                      <a:pt x="548" y="186"/>
                    </a:cubicBezTo>
                    <a:cubicBezTo>
                      <a:pt x="548" y="175"/>
                      <a:pt x="537" y="175"/>
                      <a:pt x="526" y="175"/>
                    </a:cubicBezTo>
                    <a:cubicBezTo>
                      <a:pt x="515" y="164"/>
                      <a:pt x="504" y="164"/>
                      <a:pt x="493" y="164"/>
                    </a:cubicBezTo>
                    <a:cubicBezTo>
                      <a:pt x="493" y="153"/>
                      <a:pt x="482" y="153"/>
                      <a:pt x="471" y="153"/>
                    </a:cubicBezTo>
                    <a:cubicBezTo>
                      <a:pt x="449" y="142"/>
                      <a:pt x="438" y="142"/>
                      <a:pt x="427" y="131"/>
                    </a:cubicBezTo>
                    <a:cubicBezTo>
                      <a:pt x="406" y="131"/>
                      <a:pt x="395" y="121"/>
                      <a:pt x="395" y="110"/>
                    </a:cubicBezTo>
                    <a:cubicBezTo>
                      <a:pt x="395" y="99"/>
                      <a:pt x="395" y="99"/>
                      <a:pt x="395" y="99"/>
                    </a:cubicBezTo>
                    <a:cubicBezTo>
                      <a:pt x="395" y="88"/>
                      <a:pt x="395" y="77"/>
                      <a:pt x="406" y="77"/>
                    </a:cubicBezTo>
                    <a:cubicBezTo>
                      <a:pt x="406" y="66"/>
                      <a:pt x="406" y="66"/>
                      <a:pt x="406" y="55"/>
                    </a:cubicBezTo>
                    <a:cubicBezTo>
                      <a:pt x="406" y="44"/>
                      <a:pt x="395" y="33"/>
                      <a:pt x="395" y="22"/>
                    </a:cubicBezTo>
                    <a:cubicBezTo>
                      <a:pt x="395" y="11"/>
                      <a:pt x="362" y="0"/>
                      <a:pt x="3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4" name="Google Shape;2744;p18"/>
            <p:cNvGrpSpPr/>
            <p:nvPr/>
          </p:nvGrpSpPr>
          <p:grpSpPr>
            <a:xfrm rot="2144809">
              <a:off x="120150" y="257259"/>
              <a:ext cx="55825" cy="44400"/>
              <a:chOff x="8347600" y="1441475"/>
              <a:chExt cx="55825" cy="44400"/>
            </a:xfrm>
          </p:grpSpPr>
          <p:sp>
            <p:nvSpPr>
              <p:cNvPr id="2745" name="Google Shape;2745;p18"/>
              <p:cNvSpPr/>
              <p:nvPr/>
            </p:nvSpPr>
            <p:spPr>
              <a:xfrm>
                <a:off x="8358825" y="14450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18"/>
              <p:cNvSpPr/>
              <p:nvPr/>
            </p:nvSpPr>
            <p:spPr>
              <a:xfrm>
                <a:off x="8347600" y="1441475"/>
                <a:ext cx="5582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776" extrusionOk="0">
                    <a:moveTo>
                      <a:pt x="482" y="219"/>
                    </a:moveTo>
                    <a:cubicBezTo>
                      <a:pt x="504" y="241"/>
                      <a:pt x="526" y="252"/>
                      <a:pt x="559" y="252"/>
                    </a:cubicBezTo>
                    <a:lnTo>
                      <a:pt x="854" y="252"/>
                    </a:lnTo>
                    <a:cubicBezTo>
                      <a:pt x="898" y="252"/>
                      <a:pt x="941" y="263"/>
                      <a:pt x="985" y="274"/>
                    </a:cubicBezTo>
                    <a:lnTo>
                      <a:pt x="1051" y="274"/>
                    </a:lnTo>
                    <a:cubicBezTo>
                      <a:pt x="1084" y="274"/>
                      <a:pt x="1127" y="274"/>
                      <a:pt x="1160" y="285"/>
                    </a:cubicBezTo>
                    <a:cubicBezTo>
                      <a:pt x="1204" y="296"/>
                      <a:pt x="1237" y="307"/>
                      <a:pt x="1259" y="318"/>
                    </a:cubicBezTo>
                    <a:cubicBezTo>
                      <a:pt x="1280" y="318"/>
                      <a:pt x="1270" y="329"/>
                      <a:pt x="1280" y="340"/>
                    </a:cubicBezTo>
                    <a:cubicBezTo>
                      <a:pt x="1280" y="340"/>
                      <a:pt x="1280" y="340"/>
                      <a:pt x="1280" y="351"/>
                    </a:cubicBezTo>
                    <a:lnTo>
                      <a:pt x="1368" y="384"/>
                    </a:lnTo>
                    <a:cubicBezTo>
                      <a:pt x="1434" y="405"/>
                      <a:pt x="1488" y="427"/>
                      <a:pt x="1532" y="449"/>
                    </a:cubicBezTo>
                    <a:cubicBezTo>
                      <a:pt x="1576" y="471"/>
                      <a:pt x="1609" y="493"/>
                      <a:pt x="1641" y="515"/>
                    </a:cubicBezTo>
                    <a:lnTo>
                      <a:pt x="1729" y="559"/>
                    </a:lnTo>
                    <a:cubicBezTo>
                      <a:pt x="1762" y="591"/>
                      <a:pt x="1795" y="613"/>
                      <a:pt x="1827" y="635"/>
                    </a:cubicBezTo>
                    <a:cubicBezTo>
                      <a:pt x="1849" y="657"/>
                      <a:pt x="1871" y="679"/>
                      <a:pt x="1882" y="701"/>
                    </a:cubicBezTo>
                    <a:cubicBezTo>
                      <a:pt x="1915" y="744"/>
                      <a:pt x="1959" y="832"/>
                      <a:pt x="1980" y="876"/>
                    </a:cubicBezTo>
                    <a:cubicBezTo>
                      <a:pt x="1991" y="887"/>
                      <a:pt x="2002" y="909"/>
                      <a:pt x="2002" y="930"/>
                    </a:cubicBezTo>
                    <a:cubicBezTo>
                      <a:pt x="2002" y="941"/>
                      <a:pt x="2002" y="952"/>
                      <a:pt x="2013" y="974"/>
                    </a:cubicBezTo>
                    <a:cubicBezTo>
                      <a:pt x="2046" y="1127"/>
                      <a:pt x="1980" y="1291"/>
                      <a:pt x="1849" y="1379"/>
                    </a:cubicBezTo>
                    <a:cubicBezTo>
                      <a:pt x="1805" y="1423"/>
                      <a:pt x="1762" y="1444"/>
                      <a:pt x="1707" y="1477"/>
                    </a:cubicBezTo>
                    <a:cubicBezTo>
                      <a:pt x="1598" y="1510"/>
                      <a:pt x="1488" y="1543"/>
                      <a:pt x="1379" y="1554"/>
                    </a:cubicBezTo>
                    <a:cubicBezTo>
                      <a:pt x="1324" y="1565"/>
                      <a:pt x="1270" y="1565"/>
                      <a:pt x="1215" y="1565"/>
                    </a:cubicBezTo>
                    <a:lnTo>
                      <a:pt x="1095" y="1554"/>
                    </a:lnTo>
                    <a:lnTo>
                      <a:pt x="952" y="1554"/>
                    </a:lnTo>
                    <a:cubicBezTo>
                      <a:pt x="821" y="1554"/>
                      <a:pt x="690" y="1532"/>
                      <a:pt x="559" y="1499"/>
                    </a:cubicBezTo>
                    <a:cubicBezTo>
                      <a:pt x="537" y="1488"/>
                      <a:pt x="515" y="1477"/>
                      <a:pt x="493" y="1455"/>
                    </a:cubicBezTo>
                    <a:cubicBezTo>
                      <a:pt x="460" y="1423"/>
                      <a:pt x="416" y="1401"/>
                      <a:pt x="384" y="1368"/>
                    </a:cubicBezTo>
                    <a:cubicBezTo>
                      <a:pt x="340" y="1346"/>
                      <a:pt x="307" y="1313"/>
                      <a:pt x="285" y="1280"/>
                    </a:cubicBezTo>
                    <a:cubicBezTo>
                      <a:pt x="241" y="1215"/>
                      <a:pt x="220" y="1138"/>
                      <a:pt x="198" y="1062"/>
                    </a:cubicBezTo>
                    <a:cubicBezTo>
                      <a:pt x="187" y="941"/>
                      <a:pt x="198" y="810"/>
                      <a:pt x="241" y="701"/>
                    </a:cubicBezTo>
                    <a:cubicBezTo>
                      <a:pt x="252" y="657"/>
                      <a:pt x="285" y="635"/>
                      <a:pt x="296" y="591"/>
                    </a:cubicBezTo>
                    <a:cubicBezTo>
                      <a:pt x="329" y="504"/>
                      <a:pt x="373" y="416"/>
                      <a:pt x="438" y="351"/>
                    </a:cubicBezTo>
                    <a:cubicBezTo>
                      <a:pt x="460" y="307"/>
                      <a:pt x="482" y="263"/>
                      <a:pt x="482" y="219"/>
                    </a:cubicBezTo>
                    <a:close/>
                    <a:moveTo>
                      <a:pt x="591" y="1"/>
                    </a:moveTo>
                    <a:cubicBezTo>
                      <a:pt x="559" y="1"/>
                      <a:pt x="526" y="12"/>
                      <a:pt x="493" y="23"/>
                    </a:cubicBezTo>
                    <a:cubicBezTo>
                      <a:pt x="460" y="44"/>
                      <a:pt x="449" y="44"/>
                      <a:pt x="438" y="55"/>
                    </a:cubicBezTo>
                    <a:cubicBezTo>
                      <a:pt x="427" y="66"/>
                      <a:pt x="427" y="88"/>
                      <a:pt x="438" y="110"/>
                    </a:cubicBezTo>
                    <a:cubicBezTo>
                      <a:pt x="438" y="121"/>
                      <a:pt x="438" y="132"/>
                      <a:pt x="438" y="143"/>
                    </a:cubicBezTo>
                    <a:lnTo>
                      <a:pt x="438" y="154"/>
                    </a:lnTo>
                    <a:cubicBezTo>
                      <a:pt x="421" y="141"/>
                      <a:pt x="399" y="135"/>
                      <a:pt x="376" y="135"/>
                    </a:cubicBezTo>
                    <a:cubicBezTo>
                      <a:pt x="341" y="135"/>
                      <a:pt x="305" y="149"/>
                      <a:pt x="285" y="176"/>
                    </a:cubicBezTo>
                    <a:cubicBezTo>
                      <a:pt x="241" y="230"/>
                      <a:pt x="209" y="296"/>
                      <a:pt x="176" y="351"/>
                    </a:cubicBezTo>
                    <a:cubicBezTo>
                      <a:pt x="143" y="416"/>
                      <a:pt x="110" y="482"/>
                      <a:pt x="88" y="548"/>
                    </a:cubicBezTo>
                    <a:cubicBezTo>
                      <a:pt x="66" y="602"/>
                      <a:pt x="66" y="657"/>
                      <a:pt x="55" y="712"/>
                    </a:cubicBezTo>
                    <a:cubicBezTo>
                      <a:pt x="34" y="766"/>
                      <a:pt x="34" y="832"/>
                      <a:pt x="23" y="898"/>
                    </a:cubicBezTo>
                    <a:cubicBezTo>
                      <a:pt x="1" y="996"/>
                      <a:pt x="12" y="1094"/>
                      <a:pt x="45" y="1193"/>
                    </a:cubicBezTo>
                    <a:cubicBezTo>
                      <a:pt x="110" y="1401"/>
                      <a:pt x="274" y="1587"/>
                      <a:pt x="471" y="1674"/>
                    </a:cubicBezTo>
                    <a:cubicBezTo>
                      <a:pt x="504" y="1696"/>
                      <a:pt x="548" y="1707"/>
                      <a:pt x="580" y="1718"/>
                    </a:cubicBezTo>
                    <a:lnTo>
                      <a:pt x="679" y="1729"/>
                    </a:lnTo>
                    <a:cubicBezTo>
                      <a:pt x="745" y="1740"/>
                      <a:pt x="810" y="1751"/>
                      <a:pt x="865" y="1751"/>
                    </a:cubicBezTo>
                    <a:cubicBezTo>
                      <a:pt x="958" y="1768"/>
                      <a:pt x="1051" y="1776"/>
                      <a:pt x="1144" y="1776"/>
                    </a:cubicBezTo>
                    <a:cubicBezTo>
                      <a:pt x="1410" y="1776"/>
                      <a:pt x="1671" y="1708"/>
                      <a:pt x="1915" y="1587"/>
                    </a:cubicBezTo>
                    <a:cubicBezTo>
                      <a:pt x="1991" y="1532"/>
                      <a:pt x="2057" y="1455"/>
                      <a:pt x="2112" y="1379"/>
                    </a:cubicBezTo>
                    <a:cubicBezTo>
                      <a:pt x="2188" y="1280"/>
                      <a:pt x="2232" y="1160"/>
                      <a:pt x="2232" y="1040"/>
                    </a:cubicBezTo>
                    <a:cubicBezTo>
                      <a:pt x="2232" y="1029"/>
                      <a:pt x="2232" y="1018"/>
                      <a:pt x="2232" y="1018"/>
                    </a:cubicBezTo>
                    <a:cubicBezTo>
                      <a:pt x="2232" y="952"/>
                      <a:pt x="2221" y="887"/>
                      <a:pt x="2188" y="821"/>
                    </a:cubicBezTo>
                    <a:cubicBezTo>
                      <a:pt x="2145" y="712"/>
                      <a:pt x="2079" y="602"/>
                      <a:pt x="1991" y="515"/>
                    </a:cubicBezTo>
                    <a:cubicBezTo>
                      <a:pt x="1904" y="427"/>
                      <a:pt x="1795" y="340"/>
                      <a:pt x="1663" y="285"/>
                    </a:cubicBezTo>
                    <a:cubicBezTo>
                      <a:pt x="1455" y="176"/>
                      <a:pt x="1226" y="99"/>
                      <a:pt x="985" y="66"/>
                    </a:cubicBezTo>
                    <a:cubicBezTo>
                      <a:pt x="854" y="34"/>
                      <a:pt x="723" y="12"/>
                      <a:pt x="5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18"/>
              <p:cNvSpPr/>
              <p:nvPr/>
            </p:nvSpPr>
            <p:spPr>
              <a:xfrm>
                <a:off x="8361550" y="1447775"/>
                <a:ext cx="19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767" h="1263" extrusionOk="0">
                    <a:moveTo>
                      <a:pt x="438" y="0"/>
                    </a:moveTo>
                    <a:lnTo>
                      <a:pt x="351" y="44"/>
                    </a:lnTo>
                    <a:lnTo>
                      <a:pt x="307" y="44"/>
                    </a:lnTo>
                    <a:cubicBezTo>
                      <a:pt x="252" y="77"/>
                      <a:pt x="197" y="110"/>
                      <a:pt x="154" y="164"/>
                    </a:cubicBezTo>
                    <a:cubicBezTo>
                      <a:pt x="121" y="186"/>
                      <a:pt x="88" y="219"/>
                      <a:pt x="66" y="263"/>
                    </a:cubicBezTo>
                    <a:lnTo>
                      <a:pt x="66" y="307"/>
                    </a:lnTo>
                    <a:lnTo>
                      <a:pt x="66" y="328"/>
                    </a:lnTo>
                    <a:cubicBezTo>
                      <a:pt x="55" y="361"/>
                      <a:pt x="44" y="394"/>
                      <a:pt x="33" y="438"/>
                    </a:cubicBezTo>
                    <a:cubicBezTo>
                      <a:pt x="22" y="471"/>
                      <a:pt x="22" y="482"/>
                      <a:pt x="12" y="514"/>
                    </a:cubicBezTo>
                    <a:cubicBezTo>
                      <a:pt x="12" y="525"/>
                      <a:pt x="12" y="525"/>
                      <a:pt x="12" y="536"/>
                    </a:cubicBezTo>
                    <a:cubicBezTo>
                      <a:pt x="1" y="558"/>
                      <a:pt x="1" y="580"/>
                      <a:pt x="12" y="602"/>
                    </a:cubicBezTo>
                    <a:cubicBezTo>
                      <a:pt x="12" y="624"/>
                      <a:pt x="12" y="657"/>
                      <a:pt x="22" y="678"/>
                    </a:cubicBezTo>
                    <a:cubicBezTo>
                      <a:pt x="22" y="733"/>
                      <a:pt x="33" y="788"/>
                      <a:pt x="55" y="832"/>
                    </a:cubicBezTo>
                    <a:cubicBezTo>
                      <a:pt x="66" y="886"/>
                      <a:pt x="77" y="930"/>
                      <a:pt x="99" y="974"/>
                    </a:cubicBezTo>
                    <a:cubicBezTo>
                      <a:pt x="132" y="996"/>
                      <a:pt x="143" y="1039"/>
                      <a:pt x="176" y="1061"/>
                    </a:cubicBezTo>
                    <a:cubicBezTo>
                      <a:pt x="187" y="1072"/>
                      <a:pt x="208" y="1083"/>
                      <a:pt x="219" y="1083"/>
                    </a:cubicBezTo>
                    <a:lnTo>
                      <a:pt x="241" y="1116"/>
                    </a:lnTo>
                    <a:cubicBezTo>
                      <a:pt x="263" y="1116"/>
                      <a:pt x="274" y="1116"/>
                      <a:pt x="285" y="1127"/>
                    </a:cubicBezTo>
                    <a:cubicBezTo>
                      <a:pt x="296" y="1138"/>
                      <a:pt x="329" y="1160"/>
                      <a:pt x="351" y="1171"/>
                    </a:cubicBezTo>
                    <a:cubicBezTo>
                      <a:pt x="383" y="1182"/>
                      <a:pt x="383" y="1182"/>
                      <a:pt x="394" y="1182"/>
                    </a:cubicBezTo>
                    <a:cubicBezTo>
                      <a:pt x="449" y="1203"/>
                      <a:pt x="482" y="1225"/>
                      <a:pt x="526" y="1258"/>
                    </a:cubicBezTo>
                    <a:cubicBezTo>
                      <a:pt x="533" y="1258"/>
                      <a:pt x="545" y="1263"/>
                      <a:pt x="556" y="1263"/>
                    </a:cubicBezTo>
                    <a:cubicBezTo>
                      <a:pt x="561" y="1263"/>
                      <a:pt x="566" y="1262"/>
                      <a:pt x="569" y="1258"/>
                    </a:cubicBezTo>
                    <a:cubicBezTo>
                      <a:pt x="569" y="1236"/>
                      <a:pt x="526" y="1214"/>
                      <a:pt x="493" y="1203"/>
                    </a:cubicBezTo>
                    <a:cubicBezTo>
                      <a:pt x="471" y="1192"/>
                      <a:pt x="449" y="1182"/>
                      <a:pt x="416" y="1171"/>
                    </a:cubicBezTo>
                    <a:cubicBezTo>
                      <a:pt x="405" y="1149"/>
                      <a:pt x="372" y="1138"/>
                      <a:pt x="340" y="1127"/>
                    </a:cubicBezTo>
                    <a:cubicBezTo>
                      <a:pt x="296" y="1105"/>
                      <a:pt x="252" y="1083"/>
                      <a:pt x="219" y="1050"/>
                    </a:cubicBezTo>
                    <a:cubicBezTo>
                      <a:pt x="176" y="1017"/>
                      <a:pt x="143" y="985"/>
                      <a:pt x="121" y="941"/>
                    </a:cubicBezTo>
                    <a:cubicBezTo>
                      <a:pt x="121" y="930"/>
                      <a:pt x="110" y="908"/>
                      <a:pt x="110" y="897"/>
                    </a:cubicBezTo>
                    <a:cubicBezTo>
                      <a:pt x="110" y="897"/>
                      <a:pt x="110" y="886"/>
                      <a:pt x="99" y="886"/>
                    </a:cubicBezTo>
                    <a:cubicBezTo>
                      <a:pt x="99" y="864"/>
                      <a:pt x="88" y="842"/>
                      <a:pt x="88" y="821"/>
                    </a:cubicBezTo>
                    <a:lnTo>
                      <a:pt x="88" y="777"/>
                    </a:lnTo>
                    <a:cubicBezTo>
                      <a:pt x="88" y="766"/>
                      <a:pt x="77" y="733"/>
                      <a:pt x="77" y="711"/>
                    </a:cubicBezTo>
                    <a:cubicBezTo>
                      <a:pt x="66" y="678"/>
                      <a:pt x="66" y="646"/>
                      <a:pt x="77" y="613"/>
                    </a:cubicBezTo>
                    <a:cubicBezTo>
                      <a:pt x="77" y="580"/>
                      <a:pt x="77" y="547"/>
                      <a:pt x="88" y="514"/>
                    </a:cubicBezTo>
                    <a:cubicBezTo>
                      <a:pt x="88" y="503"/>
                      <a:pt x="88" y="492"/>
                      <a:pt x="88" y="492"/>
                    </a:cubicBezTo>
                    <a:cubicBezTo>
                      <a:pt x="99" y="471"/>
                      <a:pt x="99" y="449"/>
                      <a:pt x="110" y="438"/>
                    </a:cubicBezTo>
                    <a:cubicBezTo>
                      <a:pt x="121" y="405"/>
                      <a:pt x="132" y="372"/>
                      <a:pt x="143" y="339"/>
                    </a:cubicBezTo>
                    <a:cubicBezTo>
                      <a:pt x="154" y="328"/>
                      <a:pt x="165" y="307"/>
                      <a:pt x="176" y="296"/>
                    </a:cubicBezTo>
                    <a:cubicBezTo>
                      <a:pt x="176" y="285"/>
                      <a:pt x="187" y="263"/>
                      <a:pt x="197" y="252"/>
                    </a:cubicBezTo>
                    <a:cubicBezTo>
                      <a:pt x="208" y="241"/>
                      <a:pt x="219" y="219"/>
                      <a:pt x="230" y="208"/>
                    </a:cubicBezTo>
                    <a:cubicBezTo>
                      <a:pt x="241" y="197"/>
                      <a:pt x="252" y="175"/>
                      <a:pt x="263" y="153"/>
                    </a:cubicBezTo>
                    <a:cubicBezTo>
                      <a:pt x="274" y="142"/>
                      <a:pt x="296" y="132"/>
                      <a:pt x="318" y="121"/>
                    </a:cubicBezTo>
                    <a:cubicBezTo>
                      <a:pt x="329" y="110"/>
                      <a:pt x="351" y="99"/>
                      <a:pt x="372" y="99"/>
                    </a:cubicBezTo>
                    <a:cubicBezTo>
                      <a:pt x="394" y="88"/>
                      <a:pt x="416" y="77"/>
                      <a:pt x="438" y="77"/>
                    </a:cubicBezTo>
                    <a:lnTo>
                      <a:pt x="460" y="77"/>
                    </a:lnTo>
                    <a:lnTo>
                      <a:pt x="504" y="66"/>
                    </a:lnTo>
                    <a:lnTo>
                      <a:pt x="537" y="66"/>
                    </a:lnTo>
                    <a:cubicBezTo>
                      <a:pt x="569" y="66"/>
                      <a:pt x="602" y="77"/>
                      <a:pt x="624" y="88"/>
                    </a:cubicBezTo>
                    <a:cubicBezTo>
                      <a:pt x="657" y="99"/>
                      <a:pt x="690" y="121"/>
                      <a:pt x="712" y="142"/>
                    </a:cubicBezTo>
                    <a:lnTo>
                      <a:pt x="755" y="142"/>
                    </a:lnTo>
                    <a:cubicBezTo>
                      <a:pt x="744" y="132"/>
                      <a:pt x="766" y="132"/>
                      <a:pt x="755" y="121"/>
                    </a:cubicBezTo>
                    <a:cubicBezTo>
                      <a:pt x="755" y="110"/>
                      <a:pt x="755" y="110"/>
                      <a:pt x="766" y="99"/>
                    </a:cubicBezTo>
                    <a:cubicBezTo>
                      <a:pt x="755" y="99"/>
                      <a:pt x="755" y="88"/>
                      <a:pt x="766" y="77"/>
                    </a:cubicBezTo>
                    <a:cubicBezTo>
                      <a:pt x="755" y="77"/>
                      <a:pt x="755" y="66"/>
                      <a:pt x="766" y="66"/>
                    </a:cubicBezTo>
                    <a:cubicBezTo>
                      <a:pt x="744" y="55"/>
                      <a:pt x="755" y="44"/>
                      <a:pt x="733" y="44"/>
                    </a:cubicBezTo>
                    <a:cubicBezTo>
                      <a:pt x="722" y="33"/>
                      <a:pt x="679" y="22"/>
                      <a:pt x="646" y="11"/>
                    </a:cubicBezTo>
                    <a:cubicBezTo>
                      <a:pt x="602" y="0"/>
                      <a:pt x="569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8" name="Google Shape;2748;p18"/>
            <p:cNvGrpSpPr/>
            <p:nvPr/>
          </p:nvGrpSpPr>
          <p:grpSpPr>
            <a:xfrm rot="2144809">
              <a:off x="481539" y="813344"/>
              <a:ext cx="71099" cy="74199"/>
              <a:chOff x="8502650" y="1222725"/>
              <a:chExt cx="71100" cy="74200"/>
            </a:xfrm>
          </p:grpSpPr>
          <p:sp>
            <p:nvSpPr>
              <p:cNvPr id="2749" name="Google Shape;2749;p18"/>
              <p:cNvSpPr/>
              <p:nvPr/>
            </p:nvSpPr>
            <p:spPr>
              <a:xfrm>
                <a:off x="8540100" y="12249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ubicBezTo>
                      <a:pt x="1" y="0"/>
                      <a:pt x="1" y="11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18"/>
              <p:cNvSpPr/>
              <p:nvPr/>
            </p:nvSpPr>
            <p:spPr>
              <a:xfrm>
                <a:off x="8502650" y="1222725"/>
                <a:ext cx="711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968" extrusionOk="0">
                    <a:moveTo>
                      <a:pt x="952" y="121"/>
                    </a:moveTo>
                    <a:cubicBezTo>
                      <a:pt x="1007" y="121"/>
                      <a:pt x="1061" y="132"/>
                      <a:pt x="1105" y="154"/>
                    </a:cubicBezTo>
                    <a:cubicBezTo>
                      <a:pt x="1149" y="165"/>
                      <a:pt x="1182" y="187"/>
                      <a:pt x="1225" y="198"/>
                    </a:cubicBezTo>
                    <a:lnTo>
                      <a:pt x="1258" y="220"/>
                    </a:lnTo>
                    <a:cubicBezTo>
                      <a:pt x="1280" y="231"/>
                      <a:pt x="1302" y="241"/>
                      <a:pt x="1313" y="252"/>
                    </a:cubicBezTo>
                    <a:cubicBezTo>
                      <a:pt x="1335" y="263"/>
                      <a:pt x="1335" y="263"/>
                      <a:pt x="1346" y="274"/>
                    </a:cubicBezTo>
                    <a:lnTo>
                      <a:pt x="1357" y="285"/>
                    </a:lnTo>
                    <a:cubicBezTo>
                      <a:pt x="1389" y="285"/>
                      <a:pt x="1411" y="274"/>
                      <a:pt x="1444" y="263"/>
                    </a:cubicBezTo>
                    <a:cubicBezTo>
                      <a:pt x="1477" y="252"/>
                      <a:pt x="1499" y="231"/>
                      <a:pt x="1521" y="209"/>
                    </a:cubicBezTo>
                    <a:cubicBezTo>
                      <a:pt x="1532" y="241"/>
                      <a:pt x="1553" y="274"/>
                      <a:pt x="1586" y="285"/>
                    </a:cubicBezTo>
                    <a:cubicBezTo>
                      <a:pt x="1619" y="307"/>
                      <a:pt x="1652" y="329"/>
                      <a:pt x="1685" y="351"/>
                    </a:cubicBezTo>
                    <a:cubicBezTo>
                      <a:pt x="1717" y="362"/>
                      <a:pt x="1761" y="384"/>
                      <a:pt x="1794" y="406"/>
                    </a:cubicBezTo>
                    <a:cubicBezTo>
                      <a:pt x="1849" y="438"/>
                      <a:pt x="1903" y="482"/>
                      <a:pt x="1958" y="515"/>
                    </a:cubicBezTo>
                    <a:cubicBezTo>
                      <a:pt x="2111" y="635"/>
                      <a:pt x="2242" y="777"/>
                      <a:pt x="2352" y="931"/>
                    </a:cubicBezTo>
                    <a:cubicBezTo>
                      <a:pt x="2385" y="985"/>
                      <a:pt x="2417" y="1040"/>
                      <a:pt x="2450" y="1095"/>
                    </a:cubicBezTo>
                    <a:lnTo>
                      <a:pt x="2450" y="1106"/>
                    </a:lnTo>
                    <a:cubicBezTo>
                      <a:pt x="2483" y="1182"/>
                      <a:pt x="2516" y="1270"/>
                      <a:pt x="2549" y="1346"/>
                    </a:cubicBezTo>
                    <a:cubicBezTo>
                      <a:pt x="2560" y="1401"/>
                      <a:pt x="2582" y="1456"/>
                      <a:pt x="2582" y="1521"/>
                    </a:cubicBezTo>
                    <a:cubicBezTo>
                      <a:pt x="2582" y="1532"/>
                      <a:pt x="2603" y="1641"/>
                      <a:pt x="2614" y="1652"/>
                    </a:cubicBezTo>
                    <a:cubicBezTo>
                      <a:pt x="2614" y="1718"/>
                      <a:pt x="2614" y="1773"/>
                      <a:pt x="2614" y="1838"/>
                    </a:cubicBezTo>
                    <a:cubicBezTo>
                      <a:pt x="2603" y="1882"/>
                      <a:pt x="2592" y="1915"/>
                      <a:pt x="2582" y="1959"/>
                    </a:cubicBezTo>
                    <a:cubicBezTo>
                      <a:pt x="2560" y="2046"/>
                      <a:pt x="2516" y="2145"/>
                      <a:pt x="2472" y="2232"/>
                    </a:cubicBezTo>
                    <a:cubicBezTo>
                      <a:pt x="2461" y="2254"/>
                      <a:pt x="2450" y="2276"/>
                      <a:pt x="2428" y="2309"/>
                    </a:cubicBezTo>
                    <a:lnTo>
                      <a:pt x="2417" y="2309"/>
                    </a:lnTo>
                    <a:cubicBezTo>
                      <a:pt x="2407" y="2331"/>
                      <a:pt x="2396" y="2341"/>
                      <a:pt x="2385" y="2363"/>
                    </a:cubicBezTo>
                    <a:cubicBezTo>
                      <a:pt x="2210" y="2560"/>
                      <a:pt x="1991" y="2691"/>
                      <a:pt x="1739" y="2746"/>
                    </a:cubicBezTo>
                    <a:lnTo>
                      <a:pt x="1696" y="2757"/>
                    </a:lnTo>
                    <a:lnTo>
                      <a:pt x="1696" y="2768"/>
                    </a:lnTo>
                    <a:lnTo>
                      <a:pt x="1663" y="2801"/>
                    </a:lnTo>
                    <a:cubicBezTo>
                      <a:pt x="1619" y="2790"/>
                      <a:pt x="1575" y="2779"/>
                      <a:pt x="1542" y="2757"/>
                    </a:cubicBezTo>
                    <a:lnTo>
                      <a:pt x="1455" y="2724"/>
                    </a:lnTo>
                    <a:lnTo>
                      <a:pt x="1422" y="2702"/>
                    </a:lnTo>
                    <a:cubicBezTo>
                      <a:pt x="1400" y="2702"/>
                      <a:pt x="1389" y="2702"/>
                      <a:pt x="1367" y="2691"/>
                    </a:cubicBezTo>
                    <a:cubicBezTo>
                      <a:pt x="1357" y="2681"/>
                      <a:pt x="1357" y="2681"/>
                      <a:pt x="1346" y="2681"/>
                    </a:cubicBezTo>
                    <a:lnTo>
                      <a:pt x="1280" y="2648"/>
                    </a:lnTo>
                    <a:lnTo>
                      <a:pt x="1236" y="2604"/>
                    </a:lnTo>
                    <a:lnTo>
                      <a:pt x="1214" y="2593"/>
                    </a:lnTo>
                    <a:cubicBezTo>
                      <a:pt x="1160" y="2571"/>
                      <a:pt x="1105" y="2549"/>
                      <a:pt x="1050" y="2527"/>
                    </a:cubicBezTo>
                    <a:cubicBezTo>
                      <a:pt x="974" y="2506"/>
                      <a:pt x="919" y="2462"/>
                      <a:pt x="864" y="2407"/>
                    </a:cubicBezTo>
                    <a:cubicBezTo>
                      <a:pt x="832" y="2374"/>
                      <a:pt x="766" y="2320"/>
                      <a:pt x="744" y="2287"/>
                    </a:cubicBezTo>
                    <a:cubicBezTo>
                      <a:pt x="678" y="2221"/>
                      <a:pt x="646" y="2199"/>
                      <a:pt x="591" y="2134"/>
                    </a:cubicBezTo>
                    <a:cubicBezTo>
                      <a:pt x="471" y="2002"/>
                      <a:pt x="372" y="1838"/>
                      <a:pt x="307" y="1663"/>
                    </a:cubicBezTo>
                    <a:cubicBezTo>
                      <a:pt x="296" y="1620"/>
                      <a:pt x="285" y="1576"/>
                      <a:pt x="274" y="1532"/>
                    </a:cubicBezTo>
                    <a:cubicBezTo>
                      <a:pt x="263" y="1456"/>
                      <a:pt x="263" y="1390"/>
                      <a:pt x="252" y="1313"/>
                    </a:cubicBezTo>
                    <a:cubicBezTo>
                      <a:pt x="230" y="1248"/>
                      <a:pt x="230" y="1182"/>
                      <a:pt x="252" y="1116"/>
                    </a:cubicBezTo>
                    <a:cubicBezTo>
                      <a:pt x="263" y="996"/>
                      <a:pt x="307" y="887"/>
                      <a:pt x="361" y="777"/>
                    </a:cubicBezTo>
                    <a:cubicBezTo>
                      <a:pt x="449" y="613"/>
                      <a:pt x="580" y="482"/>
                      <a:pt x="744" y="384"/>
                    </a:cubicBezTo>
                    <a:cubicBezTo>
                      <a:pt x="788" y="351"/>
                      <a:pt x="853" y="329"/>
                      <a:pt x="886" y="307"/>
                    </a:cubicBezTo>
                    <a:cubicBezTo>
                      <a:pt x="927" y="282"/>
                      <a:pt x="972" y="273"/>
                      <a:pt x="1026" y="273"/>
                    </a:cubicBezTo>
                    <a:cubicBezTo>
                      <a:pt x="1087" y="273"/>
                      <a:pt x="1159" y="284"/>
                      <a:pt x="1247" y="296"/>
                    </a:cubicBezTo>
                    <a:lnTo>
                      <a:pt x="1236" y="285"/>
                    </a:lnTo>
                    <a:cubicBezTo>
                      <a:pt x="1225" y="274"/>
                      <a:pt x="1214" y="274"/>
                      <a:pt x="1203" y="263"/>
                    </a:cubicBezTo>
                    <a:cubicBezTo>
                      <a:pt x="1160" y="252"/>
                      <a:pt x="1127" y="241"/>
                      <a:pt x="1083" y="231"/>
                    </a:cubicBezTo>
                    <a:cubicBezTo>
                      <a:pt x="1067" y="225"/>
                      <a:pt x="1050" y="222"/>
                      <a:pt x="1035" y="222"/>
                    </a:cubicBezTo>
                    <a:cubicBezTo>
                      <a:pt x="1020" y="222"/>
                      <a:pt x="1007" y="225"/>
                      <a:pt x="996" y="231"/>
                    </a:cubicBezTo>
                    <a:lnTo>
                      <a:pt x="963" y="231"/>
                    </a:lnTo>
                    <a:cubicBezTo>
                      <a:pt x="963" y="220"/>
                      <a:pt x="952" y="209"/>
                      <a:pt x="941" y="198"/>
                    </a:cubicBezTo>
                    <a:cubicBezTo>
                      <a:pt x="941" y="198"/>
                      <a:pt x="941" y="187"/>
                      <a:pt x="941" y="176"/>
                    </a:cubicBezTo>
                    <a:cubicBezTo>
                      <a:pt x="930" y="176"/>
                      <a:pt x="941" y="165"/>
                      <a:pt x="919" y="165"/>
                    </a:cubicBezTo>
                    <a:cubicBezTo>
                      <a:pt x="941" y="143"/>
                      <a:pt x="941" y="143"/>
                      <a:pt x="952" y="121"/>
                    </a:cubicBezTo>
                    <a:close/>
                    <a:moveTo>
                      <a:pt x="1553" y="1"/>
                    </a:moveTo>
                    <a:cubicBezTo>
                      <a:pt x="1532" y="12"/>
                      <a:pt x="1521" y="23"/>
                      <a:pt x="1510" y="45"/>
                    </a:cubicBezTo>
                    <a:cubicBezTo>
                      <a:pt x="1510" y="56"/>
                      <a:pt x="1499" y="77"/>
                      <a:pt x="1499" y="88"/>
                    </a:cubicBezTo>
                    <a:cubicBezTo>
                      <a:pt x="1488" y="67"/>
                      <a:pt x="1455" y="56"/>
                      <a:pt x="1433" y="45"/>
                    </a:cubicBezTo>
                    <a:cubicBezTo>
                      <a:pt x="1400" y="23"/>
                      <a:pt x="1367" y="23"/>
                      <a:pt x="1335" y="23"/>
                    </a:cubicBezTo>
                    <a:lnTo>
                      <a:pt x="1083" y="23"/>
                    </a:lnTo>
                    <a:cubicBezTo>
                      <a:pt x="1068" y="21"/>
                      <a:pt x="1052" y="21"/>
                      <a:pt x="1037" y="21"/>
                    </a:cubicBezTo>
                    <a:cubicBezTo>
                      <a:pt x="932" y="21"/>
                      <a:pt x="828" y="52"/>
                      <a:pt x="733" y="99"/>
                    </a:cubicBezTo>
                    <a:cubicBezTo>
                      <a:pt x="667" y="143"/>
                      <a:pt x="613" y="209"/>
                      <a:pt x="547" y="252"/>
                    </a:cubicBezTo>
                    <a:cubicBezTo>
                      <a:pt x="482" y="307"/>
                      <a:pt x="427" y="373"/>
                      <a:pt x="350" y="427"/>
                    </a:cubicBezTo>
                    <a:cubicBezTo>
                      <a:pt x="252" y="526"/>
                      <a:pt x="175" y="646"/>
                      <a:pt x="132" y="777"/>
                    </a:cubicBezTo>
                    <a:cubicBezTo>
                      <a:pt x="11" y="1073"/>
                      <a:pt x="0" y="1390"/>
                      <a:pt x="88" y="1696"/>
                    </a:cubicBezTo>
                    <a:cubicBezTo>
                      <a:pt x="153" y="1871"/>
                      <a:pt x="241" y="2046"/>
                      <a:pt x="361" y="2199"/>
                    </a:cubicBezTo>
                    <a:cubicBezTo>
                      <a:pt x="438" y="2298"/>
                      <a:pt x="525" y="2396"/>
                      <a:pt x="624" y="2484"/>
                    </a:cubicBezTo>
                    <a:cubicBezTo>
                      <a:pt x="667" y="2527"/>
                      <a:pt x="722" y="2571"/>
                      <a:pt x="766" y="2604"/>
                    </a:cubicBezTo>
                    <a:cubicBezTo>
                      <a:pt x="821" y="2648"/>
                      <a:pt x="875" y="2691"/>
                      <a:pt x="941" y="2713"/>
                    </a:cubicBezTo>
                    <a:cubicBezTo>
                      <a:pt x="1061" y="2768"/>
                      <a:pt x="1182" y="2801"/>
                      <a:pt x="1302" y="2834"/>
                    </a:cubicBezTo>
                    <a:cubicBezTo>
                      <a:pt x="1357" y="2856"/>
                      <a:pt x="1400" y="2877"/>
                      <a:pt x="1455" y="2899"/>
                    </a:cubicBezTo>
                    <a:cubicBezTo>
                      <a:pt x="1477" y="2910"/>
                      <a:pt x="1510" y="2932"/>
                      <a:pt x="1542" y="2954"/>
                    </a:cubicBezTo>
                    <a:cubicBezTo>
                      <a:pt x="1548" y="2965"/>
                      <a:pt x="1559" y="2968"/>
                      <a:pt x="1571" y="2968"/>
                    </a:cubicBezTo>
                    <a:cubicBezTo>
                      <a:pt x="1583" y="2968"/>
                      <a:pt x="1597" y="2965"/>
                      <a:pt x="1608" y="2965"/>
                    </a:cubicBezTo>
                    <a:lnTo>
                      <a:pt x="1674" y="2954"/>
                    </a:lnTo>
                    <a:cubicBezTo>
                      <a:pt x="1805" y="2932"/>
                      <a:pt x="1936" y="2899"/>
                      <a:pt x="2057" y="2856"/>
                    </a:cubicBezTo>
                    <a:cubicBezTo>
                      <a:pt x="2199" y="2790"/>
                      <a:pt x="2341" y="2702"/>
                      <a:pt x="2461" y="2593"/>
                    </a:cubicBezTo>
                    <a:lnTo>
                      <a:pt x="2483" y="2582"/>
                    </a:lnTo>
                    <a:cubicBezTo>
                      <a:pt x="2549" y="2516"/>
                      <a:pt x="2603" y="2451"/>
                      <a:pt x="2647" y="2374"/>
                    </a:cubicBezTo>
                    <a:cubicBezTo>
                      <a:pt x="2746" y="2221"/>
                      <a:pt x="2800" y="2057"/>
                      <a:pt x="2822" y="1882"/>
                    </a:cubicBezTo>
                    <a:cubicBezTo>
                      <a:pt x="2844" y="1696"/>
                      <a:pt x="2822" y="1499"/>
                      <a:pt x="2767" y="1313"/>
                    </a:cubicBezTo>
                    <a:cubicBezTo>
                      <a:pt x="2658" y="974"/>
                      <a:pt x="2461" y="668"/>
                      <a:pt x="2199" y="438"/>
                    </a:cubicBezTo>
                    <a:cubicBezTo>
                      <a:pt x="2078" y="285"/>
                      <a:pt x="1925" y="165"/>
                      <a:pt x="1772" y="67"/>
                    </a:cubicBezTo>
                    <a:cubicBezTo>
                      <a:pt x="1728" y="34"/>
                      <a:pt x="1674" y="23"/>
                      <a:pt x="1630" y="12"/>
                    </a:cubicBezTo>
                    <a:cubicBezTo>
                      <a:pt x="1586" y="12"/>
                      <a:pt x="1575" y="1"/>
                      <a:pt x="1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18"/>
              <p:cNvSpPr/>
              <p:nvPr/>
            </p:nvSpPr>
            <p:spPr>
              <a:xfrm>
                <a:off x="8517125" y="1257100"/>
                <a:ext cx="282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1415" extrusionOk="0">
                    <a:moveTo>
                      <a:pt x="28" y="1"/>
                    </a:moveTo>
                    <a:cubicBezTo>
                      <a:pt x="27" y="1"/>
                      <a:pt x="25" y="2"/>
                      <a:pt x="23" y="4"/>
                    </a:cubicBezTo>
                    <a:cubicBezTo>
                      <a:pt x="1" y="15"/>
                      <a:pt x="23" y="48"/>
                      <a:pt x="34" y="81"/>
                    </a:cubicBezTo>
                    <a:cubicBezTo>
                      <a:pt x="45" y="113"/>
                      <a:pt x="56" y="146"/>
                      <a:pt x="56" y="157"/>
                    </a:cubicBezTo>
                    <a:cubicBezTo>
                      <a:pt x="67" y="168"/>
                      <a:pt x="67" y="223"/>
                      <a:pt x="78" y="245"/>
                    </a:cubicBezTo>
                    <a:cubicBezTo>
                      <a:pt x="88" y="277"/>
                      <a:pt x="99" y="332"/>
                      <a:pt x="110" y="387"/>
                    </a:cubicBezTo>
                    <a:cubicBezTo>
                      <a:pt x="110" y="431"/>
                      <a:pt x="132" y="474"/>
                      <a:pt x="132" y="518"/>
                    </a:cubicBezTo>
                    <a:cubicBezTo>
                      <a:pt x="143" y="540"/>
                      <a:pt x="143" y="551"/>
                      <a:pt x="132" y="562"/>
                    </a:cubicBezTo>
                    <a:lnTo>
                      <a:pt x="132" y="573"/>
                    </a:lnTo>
                    <a:lnTo>
                      <a:pt x="132" y="649"/>
                    </a:lnTo>
                    <a:cubicBezTo>
                      <a:pt x="143" y="660"/>
                      <a:pt x="143" y="682"/>
                      <a:pt x="143" y="693"/>
                    </a:cubicBezTo>
                    <a:cubicBezTo>
                      <a:pt x="165" y="715"/>
                      <a:pt x="176" y="737"/>
                      <a:pt x="187" y="759"/>
                    </a:cubicBezTo>
                    <a:cubicBezTo>
                      <a:pt x="198" y="781"/>
                      <a:pt x="220" y="813"/>
                      <a:pt x="231" y="846"/>
                    </a:cubicBezTo>
                    <a:cubicBezTo>
                      <a:pt x="253" y="868"/>
                      <a:pt x="274" y="901"/>
                      <a:pt x="296" y="923"/>
                    </a:cubicBezTo>
                    <a:cubicBezTo>
                      <a:pt x="296" y="923"/>
                      <a:pt x="296" y="945"/>
                      <a:pt x="307" y="945"/>
                    </a:cubicBezTo>
                    <a:cubicBezTo>
                      <a:pt x="307" y="956"/>
                      <a:pt x="318" y="956"/>
                      <a:pt x="329" y="966"/>
                    </a:cubicBezTo>
                    <a:cubicBezTo>
                      <a:pt x="329" y="977"/>
                      <a:pt x="340" y="988"/>
                      <a:pt x="351" y="999"/>
                    </a:cubicBezTo>
                    <a:cubicBezTo>
                      <a:pt x="373" y="1021"/>
                      <a:pt x="406" y="1043"/>
                      <a:pt x="417" y="1065"/>
                    </a:cubicBezTo>
                    <a:cubicBezTo>
                      <a:pt x="438" y="1087"/>
                      <a:pt x="438" y="1098"/>
                      <a:pt x="460" y="1109"/>
                    </a:cubicBezTo>
                    <a:cubicBezTo>
                      <a:pt x="471" y="1120"/>
                      <a:pt x="482" y="1131"/>
                      <a:pt x="504" y="1141"/>
                    </a:cubicBezTo>
                    <a:cubicBezTo>
                      <a:pt x="515" y="1152"/>
                      <a:pt x="537" y="1163"/>
                      <a:pt x="548" y="1163"/>
                    </a:cubicBezTo>
                    <a:cubicBezTo>
                      <a:pt x="559" y="1174"/>
                      <a:pt x="592" y="1185"/>
                      <a:pt x="613" y="1185"/>
                    </a:cubicBezTo>
                    <a:lnTo>
                      <a:pt x="646" y="1207"/>
                    </a:lnTo>
                    <a:lnTo>
                      <a:pt x="668" y="1218"/>
                    </a:lnTo>
                    <a:lnTo>
                      <a:pt x="723" y="1251"/>
                    </a:lnTo>
                    <a:lnTo>
                      <a:pt x="788" y="1284"/>
                    </a:lnTo>
                    <a:cubicBezTo>
                      <a:pt x="788" y="1295"/>
                      <a:pt x="799" y="1306"/>
                      <a:pt x="810" y="1306"/>
                    </a:cubicBezTo>
                    <a:cubicBezTo>
                      <a:pt x="821" y="1306"/>
                      <a:pt x="843" y="1316"/>
                      <a:pt x="854" y="1316"/>
                    </a:cubicBezTo>
                    <a:lnTo>
                      <a:pt x="887" y="1338"/>
                    </a:lnTo>
                    <a:lnTo>
                      <a:pt x="974" y="1371"/>
                    </a:lnTo>
                    <a:cubicBezTo>
                      <a:pt x="1018" y="1393"/>
                      <a:pt x="1051" y="1404"/>
                      <a:pt x="1095" y="1415"/>
                    </a:cubicBezTo>
                    <a:lnTo>
                      <a:pt x="1128" y="1382"/>
                    </a:lnTo>
                    <a:cubicBezTo>
                      <a:pt x="1117" y="1382"/>
                      <a:pt x="1128" y="1371"/>
                      <a:pt x="1128" y="1371"/>
                    </a:cubicBezTo>
                    <a:cubicBezTo>
                      <a:pt x="1128" y="1360"/>
                      <a:pt x="1128" y="1349"/>
                      <a:pt x="1128" y="1349"/>
                    </a:cubicBezTo>
                    <a:cubicBezTo>
                      <a:pt x="1117" y="1338"/>
                      <a:pt x="1117" y="1316"/>
                      <a:pt x="1117" y="1306"/>
                    </a:cubicBezTo>
                    <a:cubicBezTo>
                      <a:pt x="1111" y="1300"/>
                      <a:pt x="1108" y="1300"/>
                      <a:pt x="1106" y="1300"/>
                    </a:cubicBezTo>
                    <a:cubicBezTo>
                      <a:pt x="1103" y="1300"/>
                      <a:pt x="1100" y="1300"/>
                      <a:pt x="1095" y="1295"/>
                    </a:cubicBezTo>
                    <a:cubicBezTo>
                      <a:pt x="1084" y="1298"/>
                      <a:pt x="1074" y="1299"/>
                      <a:pt x="1065" y="1299"/>
                    </a:cubicBezTo>
                    <a:cubicBezTo>
                      <a:pt x="1046" y="1299"/>
                      <a:pt x="1029" y="1295"/>
                      <a:pt x="1007" y="1295"/>
                    </a:cubicBezTo>
                    <a:cubicBezTo>
                      <a:pt x="974" y="1284"/>
                      <a:pt x="942" y="1284"/>
                      <a:pt x="909" y="1273"/>
                    </a:cubicBezTo>
                    <a:cubicBezTo>
                      <a:pt x="887" y="1262"/>
                      <a:pt x="887" y="1262"/>
                      <a:pt x="876" y="1251"/>
                    </a:cubicBezTo>
                    <a:lnTo>
                      <a:pt x="832" y="1240"/>
                    </a:lnTo>
                    <a:cubicBezTo>
                      <a:pt x="810" y="1240"/>
                      <a:pt x="799" y="1229"/>
                      <a:pt x="778" y="1218"/>
                    </a:cubicBezTo>
                    <a:cubicBezTo>
                      <a:pt x="778" y="1218"/>
                      <a:pt x="767" y="1207"/>
                      <a:pt x="767" y="1196"/>
                    </a:cubicBezTo>
                    <a:lnTo>
                      <a:pt x="756" y="1196"/>
                    </a:lnTo>
                    <a:cubicBezTo>
                      <a:pt x="701" y="1174"/>
                      <a:pt x="646" y="1152"/>
                      <a:pt x="603" y="1120"/>
                    </a:cubicBezTo>
                    <a:cubicBezTo>
                      <a:pt x="570" y="1087"/>
                      <a:pt x="548" y="1054"/>
                      <a:pt x="515" y="1032"/>
                    </a:cubicBezTo>
                    <a:cubicBezTo>
                      <a:pt x="504" y="1032"/>
                      <a:pt x="493" y="1032"/>
                      <a:pt x="471" y="1021"/>
                    </a:cubicBezTo>
                    <a:lnTo>
                      <a:pt x="471" y="1010"/>
                    </a:lnTo>
                    <a:lnTo>
                      <a:pt x="460" y="1010"/>
                    </a:lnTo>
                    <a:cubicBezTo>
                      <a:pt x="417" y="977"/>
                      <a:pt x="384" y="934"/>
                      <a:pt x="340" y="890"/>
                    </a:cubicBezTo>
                    <a:cubicBezTo>
                      <a:pt x="340" y="890"/>
                      <a:pt x="340" y="879"/>
                      <a:pt x="340" y="868"/>
                    </a:cubicBezTo>
                    <a:cubicBezTo>
                      <a:pt x="329" y="857"/>
                      <a:pt x="318" y="835"/>
                      <a:pt x="307" y="824"/>
                    </a:cubicBezTo>
                    <a:cubicBezTo>
                      <a:pt x="296" y="813"/>
                      <a:pt x="263" y="791"/>
                      <a:pt x="253" y="770"/>
                    </a:cubicBezTo>
                    <a:cubicBezTo>
                      <a:pt x="231" y="726"/>
                      <a:pt x="209" y="682"/>
                      <a:pt x="198" y="638"/>
                    </a:cubicBezTo>
                    <a:cubicBezTo>
                      <a:pt x="176" y="595"/>
                      <a:pt x="176" y="551"/>
                      <a:pt x="165" y="496"/>
                    </a:cubicBezTo>
                    <a:cubicBezTo>
                      <a:pt x="154" y="463"/>
                      <a:pt x="143" y="431"/>
                      <a:pt x="143" y="387"/>
                    </a:cubicBezTo>
                    <a:cubicBezTo>
                      <a:pt x="143" y="376"/>
                      <a:pt x="132" y="365"/>
                      <a:pt x="132" y="354"/>
                    </a:cubicBezTo>
                    <a:cubicBezTo>
                      <a:pt x="132" y="343"/>
                      <a:pt x="132" y="332"/>
                      <a:pt x="132" y="321"/>
                    </a:cubicBezTo>
                    <a:cubicBezTo>
                      <a:pt x="132" y="310"/>
                      <a:pt x="121" y="299"/>
                      <a:pt x="121" y="277"/>
                    </a:cubicBezTo>
                    <a:cubicBezTo>
                      <a:pt x="110" y="266"/>
                      <a:pt x="121" y="234"/>
                      <a:pt x="110" y="201"/>
                    </a:cubicBezTo>
                    <a:cubicBezTo>
                      <a:pt x="88" y="179"/>
                      <a:pt x="88" y="179"/>
                      <a:pt x="88" y="168"/>
                    </a:cubicBezTo>
                    <a:cubicBezTo>
                      <a:pt x="78" y="113"/>
                      <a:pt x="67" y="70"/>
                      <a:pt x="56" y="26"/>
                    </a:cubicBezTo>
                    <a:cubicBezTo>
                      <a:pt x="38" y="17"/>
                      <a:pt x="35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18"/>
              <p:cNvSpPr/>
              <p:nvPr/>
            </p:nvSpPr>
            <p:spPr>
              <a:xfrm>
                <a:off x="8525075" y="1225625"/>
                <a:ext cx="34475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767" extrusionOk="0">
                    <a:moveTo>
                      <a:pt x="70" y="1"/>
                    </a:moveTo>
                    <a:cubicBezTo>
                      <a:pt x="57" y="1"/>
                      <a:pt x="45" y="2"/>
                      <a:pt x="33" y="5"/>
                    </a:cubicBezTo>
                    <a:cubicBezTo>
                      <a:pt x="11" y="16"/>
                      <a:pt x="11" y="27"/>
                      <a:pt x="0" y="38"/>
                    </a:cubicBezTo>
                    <a:cubicBezTo>
                      <a:pt x="11" y="38"/>
                      <a:pt x="0" y="49"/>
                      <a:pt x="11" y="60"/>
                    </a:cubicBezTo>
                    <a:cubicBezTo>
                      <a:pt x="11" y="60"/>
                      <a:pt x="11" y="71"/>
                      <a:pt x="11" y="71"/>
                    </a:cubicBezTo>
                    <a:cubicBezTo>
                      <a:pt x="22" y="82"/>
                      <a:pt x="33" y="93"/>
                      <a:pt x="44" y="115"/>
                    </a:cubicBezTo>
                    <a:lnTo>
                      <a:pt x="66" y="115"/>
                    </a:lnTo>
                    <a:cubicBezTo>
                      <a:pt x="82" y="109"/>
                      <a:pt x="99" y="106"/>
                      <a:pt x="114" y="106"/>
                    </a:cubicBezTo>
                    <a:cubicBezTo>
                      <a:pt x="129" y="106"/>
                      <a:pt x="142" y="109"/>
                      <a:pt x="153" y="115"/>
                    </a:cubicBezTo>
                    <a:cubicBezTo>
                      <a:pt x="197" y="115"/>
                      <a:pt x="230" y="125"/>
                      <a:pt x="274" y="136"/>
                    </a:cubicBezTo>
                    <a:cubicBezTo>
                      <a:pt x="285" y="147"/>
                      <a:pt x="295" y="158"/>
                      <a:pt x="306" y="158"/>
                    </a:cubicBezTo>
                    <a:lnTo>
                      <a:pt x="317" y="169"/>
                    </a:lnTo>
                    <a:lnTo>
                      <a:pt x="350" y="180"/>
                    </a:lnTo>
                    <a:cubicBezTo>
                      <a:pt x="383" y="191"/>
                      <a:pt x="416" y="213"/>
                      <a:pt x="438" y="235"/>
                    </a:cubicBezTo>
                    <a:cubicBezTo>
                      <a:pt x="438" y="246"/>
                      <a:pt x="449" y="246"/>
                      <a:pt x="449" y="257"/>
                    </a:cubicBezTo>
                    <a:lnTo>
                      <a:pt x="460" y="257"/>
                    </a:lnTo>
                    <a:lnTo>
                      <a:pt x="460" y="268"/>
                    </a:lnTo>
                    <a:cubicBezTo>
                      <a:pt x="514" y="311"/>
                      <a:pt x="558" y="366"/>
                      <a:pt x="591" y="421"/>
                    </a:cubicBezTo>
                    <a:cubicBezTo>
                      <a:pt x="602" y="465"/>
                      <a:pt x="602" y="508"/>
                      <a:pt x="624" y="563"/>
                    </a:cubicBezTo>
                    <a:cubicBezTo>
                      <a:pt x="635" y="574"/>
                      <a:pt x="645" y="585"/>
                      <a:pt x="656" y="607"/>
                    </a:cubicBezTo>
                    <a:lnTo>
                      <a:pt x="656" y="618"/>
                    </a:lnTo>
                    <a:lnTo>
                      <a:pt x="656" y="629"/>
                    </a:lnTo>
                    <a:cubicBezTo>
                      <a:pt x="678" y="650"/>
                      <a:pt x="678" y="705"/>
                      <a:pt x="700" y="738"/>
                    </a:cubicBezTo>
                    <a:cubicBezTo>
                      <a:pt x="722" y="782"/>
                      <a:pt x="733" y="793"/>
                      <a:pt x="744" y="825"/>
                    </a:cubicBezTo>
                    <a:cubicBezTo>
                      <a:pt x="766" y="847"/>
                      <a:pt x="744" y="836"/>
                      <a:pt x="755" y="847"/>
                    </a:cubicBezTo>
                    <a:cubicBezTo>
                      <a:pt x="777" y="869"/>
                      <a:pt x="788" y="891"/>
                      <a:pt x="810" y="913"/>
                    </a:cubicBezTo>
                    <a:cubicBezTo>
                      <a:pt x="831" y="924"/>
                      <a:pt x="853" y="946"/>
                      <a:pt x="875" y="957"/>
                    </a:cubicBezTo>
                    <a:cubicBezTo>
                      <a:pt x="930" y="1000"/>
                      <a:pt x="974" y="1033"/>
                      <a:pt x="1017" y="1077"/>
                    </a:cubicBezTo>
                    <a:cubicBezTo>
                      <a:pt x="1050" y="1110"/>
                      <a:pt x="1083" y="1154"/>
                      <a:pt x="1116" y="1197"/>
                    </a:cubicBezTo>
                    <a:cubicBezTo>
                      <a:pt x="1149" y="1230"/>
                      <a:pt x="1170" y="1274"/>
                      <a:pt x="1192" y="1307"/>
                    </a:cubicBezTo>
                    <a:cubicBezTo>
                      <a:pt x="1192" y="1329"/>
                      <a:pt x="1203" y="1340"/>
                      <a:pt x="1214" y="1350"/>
                    </a:cubicBezTo>
                    <a:cubicBezTo>
                      <a:pt x="1214" y="1361"/>
                      <a:pt x="1225" y="1372"/>
                      <a:pt x="1225" y="1383"/>
                    </a:cubicBezTo>
                    <a:cubicBezTo>
                      <a:pt x="1236" y="1394"/>
                      <a:pt x="1247" y="1416"/>
                      <a:pt x="1258" y="1427"/>
                    </a:cubicBezTo>
                    <a:cubicBezTo>
                      <a:pt x="1269" y="1449"/>
                      <a:pt x="1280" y="1482"/>
                      <a:pt x="1291" y="1515"/>
                    </a:cubicBezTo>
                    <a:cubicBezTo>
                      <a:pt x="1291" y="1525"/>
                      <a:pt x="1302" y="1547"/>
                      <a:pt x="1313" y="1558"/>
                    </a:cubicBezTo>
                    <a:cubicBezTo>
                      <a:pt x="1324" y="1613"/>
                      <a:pt x="1335" y="1668"/>
                      <a:pt x="1335" y="1722"/>
                    </a:cubicBezTo>
                    <a:cubicBezTo>
                      <a:pt x="1345" y="1733"/>
                      <a:pt x="1345" y="1766"/>
                      <a:pt x="1367" y="1766"/>
                    </a:cubicBezTo>
                    <a:cubicBezTo>
                      <a:pt x="1378" y="1755"/>
                      <a:pt x="1367" y="1700"/>
                      <a:pt x="1367" y="1668"/>
                    </a:cubicBezTo>
                    <a:cubicBezTo>
                      <a:pt x="1356" y="1635"/>
                      <a:pt x="1345" y="1602"/>
                      <a:pt x="1335" y="1569"/>
                    </a:cubicBezTo>
                    <a:cubicBezTo>
                      <a:pt x="1335" y="1525"/>
                      <a:pt x="1324" y="1493"/>
                      <a:pt x="1313" y="1460"/>
                    </a:cubicBezTo>
                    <a:cubicBezTo>
                      <a:pt x="1280" y="1405"/>
                      <a:pt x="1258" y="1361"/>
                      <a:pt x="1236" y="1307"/>
                    </a:cubicBezTo>
                    <a:cubicBezTo>
                      <a:pt x="1203" y="1263"/>
                      <a:pt x="1170" y="1208"/>
                      <a:pt x="1138" y="1165"/>
                    </a:cubicBezTo>
                    <a:cubicBezTo>
                      <a:pt x="1127" y="1143"/>
                      <a:pt x="1116" y="1132"/>
                      <a:pt x="1105" y="1121"/>
                    </a:cubicBezTo>
                    <a:cubicBezTo>
                      <a:pt x="1105" y="1121"/>
                      <a:pt x="1105" y="1121"/>
                      <a:pt x="1094" y="1110"/>
                    </a:cubicBezTo>
                    <a:cubicBezTo>
                      <a:pt x="1072" y="1077"/>
                      <a:pt x="1061" y="1055"/>
                      <a:pt x="1050" y="1033"/>
                    </a:cubicBezTo>
                    <a:cubicBezTo>
                      <a:pt x="1039" y="1022"/>
                      <a:pt x="1028" y="1000"/>
                      <a:pt x="1017" y="1000"/>
                    </a:cubicBezTo>
                    <a:cubicBezTo>
                      <a:pt x="1006" y="990"/>
                      <a:pt x="963" y="968"/>
                      <a:pt x="941" y="946"/>
                    </a:cubicBezTo>
                    <a:cubicBezTo>
                      <a:pt x="908" y="924"/>
                      <a:pt x="886" y="902"/>
                      <a:pt x="864" y="869"/>
                    </a:cubicBezTo>
                    <a:cubicBezTo>
                      <a:pt x="831" y="836"/>
                      <a:pt x="810" y="815"/>
                      <a:pt x="788" y="782"/>
                    </a:cubicBezTo>
                    <a:cubicBezTo>
                      <a:pt x="788" y="771"/>
                      <a:pt x="788" y="760"/>
                      <a:pt x="788" y="749"/>
                    </a:cubicBezTo>
                    <a:cubicBezTo>
                      <a:pt x="777" y="749"/>
                      <a:pt x="766" y="738"/>
                      <a:pt x="766" y="727"/>
                    </a:cubicBezTo>
                    <a:cubicBezTo>
                      <a:pt x="766" y="716"/>
                      <a:pt x="755" y="705"/>
                      <a:pt x="755" y="694"/>
                    </a:cubicBezTo>
                    <a:cubicBezTo>
                      <a:pt x="733" y="650"/>
                      <a:pt x="722" y="618"/>
                      <a:pt x="711" y="585"/>
                    </a:cubicBezTo>
                    <a:cubicBezTo>
                      <a:pt x="711" y="563"/>
                      <a:pt x="711" y="541"/>
                      <a:pt x="700" y="519"/>
                    </a:cubicBezTo>
                    <a:cubicBezTo>
                      <a:pt x="689" y="497"/>
                      <a:pt x="689" y="475"/>
                      <a:pt x="678" y="454"/>
                    </a:cubicBezTo>
                    <a:cubicBezTo>
                      <a:pt x="667" y="432"/>
                      <a:pt x="656" y="421"/>
                      <a:pt x="645" y="399"/>
                    </a:cubicBezTo>
                    <a:cubicBezTo>
                      <a:pt x="624" y="377"/>
                      <a:pt x="613" y="355"/>
                      <a:pt x="591" y="333"/>
                    </a:cubicBezTo>
                    <a:lnTo>
                      <a:pt x="536" y="268"/>
                    </a:lnTo>
                    <a:cubicBezTo>
                      <a:pt x="525" y="246"/>
                      <a:pt x="503" y="224"/>
                      <a:pt x="481" y="213"/>
                    </a:cubicBezTo>
                    <a:cubicBezTo>
                      <a:pt x="470" y="191"/>
                      <a:pt x="449" y="180"/>
                      <a:pt x="438" y="169"/>
                    </a:cubicBezTo>
                    <a:lnTo>
                      <a:pt x="416" y="147"/>
                    </a:lnTo>
                    <a:cubicBezTo>
                      <a:pt x="405" y="147"/>
                      <a:pt x="394" y="136"/>
                      <a:pt x="394" y="125"/>
                    </a:cubicBezTo>
                    <a:cubicBezTo>
                      <a:pt x="383" y="125"/>
                      <a:pt x="350" y="115"/>
                      <a:pt x="339" y="104"/>
                    </a:cubicBezTo>
                    <a:lnTo>
                      <a:pt x="295" y="71"/>
                    </a:lnTo>
                    <a:cubicBezTo>
                      <a:pt x="263" y="60"/>
                      <a:pt x="219" y="38"/>
                      <a:pt x="175" y="27"/>
                    </a:cubicBezTo>
                    <a:cubicBezTo>
                      <a:pt x="143" y="11"/>
                      <a:pt x="105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53" name="Google Shape;2753;p18"/>
            <p:cNvSpPr/>
            <p:nvPr/>
          </p:nvSpPr>
          <p:spPr>
            <a:xfrm rot="2144809">
              <a:off x="438246" y="269645"/>
              <a:ext cx="27175" cy="22475"/>
            </a:xfrm>
            <a:custGeom>
              <a:avLst/>
              <a:gdLst/>
              <a:ahLst/>
              <a:cxnLst/>
              <a:rect l="l" t="t" r="r" b="b"/>
              <a:pathLst>
                <a:path w="1087" h="899" extrusionOk="0">
                  <a:moveTo>
                    <a:pt x="498" y="0"/>
                  </a:moveTo>
                  <a:cubicBezTo>
                    <a:pt x="234" y="0"/>
                    <a:pt x="1" y="235"/>
                    <a:pt x="58" y="531"/>
                  </a:cubicBezTo>
                  <a:cubicBezTo>
                    <a:pt x="97" y="745"/>
                    <a:pt x="292" y="899"/>
                    <a:pt x="505" y="899"/>
                  </a:cubicBezTo>
                  <a:cubicBezTo>
                    <a:pt x="531" y="899"/>
                    <a:pt x="557" y="897"/>
                    <a:pt x="583" y="892"/>
                  </a:cubicBezTo>
                  <a:cubicBezTo>
                    <a:pt x="977" y="815"/>
                    <a:pt x="1086" y="301"/>
                    <a:pt x="758" y="82"/>
                  </a:cubicBezTo>
                  <a:cubicBezTo>
                    <a:pt x="674" y="26"/>
                    <a:pt x="584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8"/>
            <p:cNvSpPr/>
            <p:nvPr/>
          </p:nvSpPr>
          <p:spPr>
            <a:xfrm rot="2144809">
              <a:off x="470636" y="502783"/>
              <a:ext cx="26675" cy="22525"/>
            </a:xfrm>
            <a:custGeom>
              <a:avLst/>
              <a:gdLst/>
              <a:ahLst/>
              <a:cxnLst/>
              <a:rect l="l" t="t" r="r" b="b"/>
              <a:pathLst>
                <a:path w="1067" h="901" extrusionOk="0">
                  <a:moveTo>
                    <a:pt x="490" y="1"/>
                  </a:moveTo>
                  <a:cubicBezTo>
                    <a:pt x="288" y="1"/>
                    <a:pt x="90" y="134"/>
                    <a:pt x="44" y="367"/>
                  </a:cubicBezTo>
                  <a:cubicBezTo>
                    <a:pt x="1" y="608"/>
                    <a:pt x="165" y="848"/>
                    <a:pt x="405" y="892"/>
                  </a:cubicBezTo>
                  <a:cubicBezTo>
                    <a:pt x="436" y="898"/>
                    <a:pt x="466" y="901"/>
                    <a:pt x="495" y="901"/>
                  </a:cubicBezTo>
                  <a:cubicBezTo>
                    <a:pt x="840" y="901"/>
                    <a:pt x="1066" y="506"/>
                    <a:pt x="865" y="203"/>
                  </a:cubicBezTo>
                  <a:cubicBezTo>
                    <a:pt x="771" y="65"/>
                    <a:pt x="629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8"/>
            <p:cNvSpPr/>
            <p:nvPr/>
          </p:nvSpPr>
          <p:spPr>
            <a:xfrm rot="2144809">
              <a:off x="304928" y="748624"/>
              <a:ext cx="44850" cy="33675"/>
            </a:xfrm>
            <a:custGeom>
              <a:avLst/>
              <a:gdLst/>
              <a:ahLst/>
              <a:cxnLst/>
              <a:rect l="l" t="t" r="r" b="b"/>
              <a:pathLst>
                <a:path w="1794" h="1347" extrusionOk="0">
                  <a:moveTo>
                    <a:pt x="897" y="1"/>
                  </a:moveTo>
                  <a:cubicBezTo>
                    <a:pt x="295" y="1"/>
                    <a:pt x="0" y="734"/>
                    <a:pt x="416" y="1149"/>
                  </a:cubicBezTo>
                  <a:cubicBezTo>
                    <a:pt x="547" y="1280"/>
                    <a:pt x="719" y="1346"/>
                    <a:pt x="892" y="1346"/>
                  </a:cubicBezTo>
                  <a:cubicBezTo>
                    <a:pt x="1064" y="1346"/>
                    <a:pt x="1236" y="1280"/>
                    <a:pt x="1367" y="1149"/>
                  </a:cubicBezTo>
                  <a:cubicBezTo>
                    <a:pt x="1794" y="734"/>
                    <a:pt x="1488" y="1"/>
                    <a:pt x="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8"/>
            <p:cNvSpPr/>
            <p:nvPr/>
          </p:nvSpPr>
          <p:spPr>
            <a:xfrm rot="2144809">
              <a:off x="667281" y="259733"/>
              <a:ext cx="45475" cy="39425"/>
            </a:xfrm>
            <a:custGeom>
              <a:avLst/>
              <a:gdLst/>
              <a:ahLst/>
              <a:cxnLst/>
              <a:rect l="l" t="t" r="r" b="b"/>
              <a:pathLst>
                <a:path w="1819" h="1577" extrusionOk="0">
                  <a:moveTo>
                    <a:pt x="897" y="0"/>
                  </a:moveTo>
                  <a:cubicBezTo>
                    <a:pt x="625" y="0"/>
                    <a:pt x="349" y="139"/>
                    <a:pt x="198" y="427"/>
                  </a:cubicBezTo>
                  <a:cubicBezTo>
                    <a:pt x="1" y="810"/>
                    <a:pt x="154" y="1280"/>
                    <a:pt x="537" y="1488"/>
                  </a:cubicBezTo>
                  <a:cubicBezTo>
                    <a:pt x="656" y="1549"/>
                    <a:pt x="778" y="1576"/>
                    <a:pt x="896" y="1576"/>
                  </a:cubicBezTo>
                  <a:cubicBezTo>
                    <a:pt x="1395" y="1576"/>
                    <a:pt x="1818" y="1087"/>
                    <a:pt x="1641" y="547"/>
                  </a:cubicBezTo>
                  <a:cubicBezTo>
                    <a:pt x="1530" y="188"/>
                    <a:pt x="1215" y="0"/>
                    <a:pt x="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8"/>
            <p:cNvSpPr/>
            <p:nvPr/>
          </p:nvSpPr>
          <p:spPr>
            <a:xfrm rot="2144809">
              <a:off x="319549" y="425261"/>
              <a:ext cx="72199" cy="56050"/>
            </a:xfrm>
            <a:custGeom>
              <a:avLst/>
              <a:gdLst/>
              <a:ahLst/>
              <a:cxnLst/>
              <a:rect l="l" t="t" r="r" b="b"/>
              <a:pathLst>
                <a:path w="2888" h="2242" extrusionOk="0">
                  <a:moveTo>
                    <a:pt x="1429" y="0"/>
                  </a:moveTo>
                  <a:cubicBezTo>
                    <a:pt x="578" y="0"/>
                    <a:pt x="0" y="967"/>
                    <a:pt x="503" y="1730"/>
                  </a:cubicBezTo>
                  <a:cubicBezTo>
                    <a:pt x="718" y="2063"/>
                    <a:pt x="1078" y="2242"/>
                    <a:pt x="1444" y="2242"/>
                  </a:cubicBezTo>
                  <a:cubicBezTo>
                    <a:pt x="1655" y="2242"/>
                    <a:pt x="1868" y="2182"/>
                    <a:pt x="2056" y="2058"/>
                  </a:cubicBezTo>
                  <a:cubicBezTo>
                    <a:pt x="2887" y="1511"/>
                    <a:pt x="2646" y="232"/>
                    <a:pt x="1662" y="24"/>
                  </a:cubicBezTo>
                  <a:cubicBezTo>
                    <a:pt x="1583" y="8"/>
                    <a:pt x="1505" y="0"/>
                    <a:pt x="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8"/>
            <p:cNvSpPr/>
            <p:nvPr/>
          </p:nvSpPr>
          <p:spPr>
            <a:xfrm rot="2144809">
              <a:off x="592443" y="36882"/>
              <a:ext cx="67599" cy="57100"/>
            </a:xfrm>
            <a:custGeom>
              <a:avLst/>
              <a:gdLst/>
              <a:ahLst/>
              <a:cxnLst/>
              <a:rect l="l" t="t" r="r" b="b"/>
              <a:pathLst>
                <a:path w="2704" h="2284" extrusionOk="0">
                  <a:moveTo>
                    <a:pt x="1259" y="0"/>
                  </a:moveTo>
                  <a:cubicBezTo>
                    <a:pt x="775" y="0"/>
                    <a:pt x="296" y="302"/>
                    <a:pt x="154" y="857"/>
                  </a:cubicBezTo>
                  <a:cubicBezTo>
                    <a:pt x="1" y="1469"/>
                    <a:pt x="362" y="2082"/>
                    <a:pt x="974" y="2246"/>
                  </a:cubicBezTo>
                  <a:cubicBezTo>
                    <a:pt x="1074" y="2272"/>
                    <a:pt x="1173" y="2284"/>
                    <a:pt x="1268" y="2284"/>
                  </a:cubicBezTo>
                  <a:cubicBezTo>
                    <a:pt x="2107" y="2284"/>
                    <a:pt x="2704" y="1348"/>
                    <a:pt x="2232" y="562"/>
                  </a:cubicBezTo>
                  <a:cubicBezTo>
                    <a:pt x="2008" y="180"/>
                    <a:pt x="1632" y="0"/>
                    <a:pt x="1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9" name="Google Shape;2759;p18"/>
          <p:cNvGrpSpPr/>
          <p:nvPr/>
        </p:nvGrpSpPr>
        <p:grpSpPr>
          <a:xfrm flipH="1">
            <a:off x="8404117" y="22515"/>
            <a:ext cx="631196" cy="878807"/>
            <a:chOff x="88792" y="22515"/>
            <a:chExt cx="631196" cy="878807"/>
          </a:xfrm>
        </p:grpSpPr>
        <p:sp>
          <p:nvSpPr>
            <p:cNvPr id="2760" name="Google Shape;2760;p18"/>
            <p:cNvSpPr/>
            <p:nvPr/>
          </p:nvSpPr>
          <p:spPr>
            <a:xfrm rot="2144809">
              <a:off x="232972" y="525257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1" name="Google Shape;2761;p18"/>
            <p:cNvGrpSpPr/>
            <p:nvPr/>
          </p:nvGrpSpPr>
          <p:grpSpPr>
            <a:xfrm>
              <a:off x="175149" y="495436"/>
              <a:ext cx="69586" cy="73623"/>
              <a:chOff x="175149" y="495436"/>
              <a:chExt cx="69586" cy="73623"/>
            </a:xfrm>
          </p:grpSpPr>
          <p:sp>
            <p:nvSpPr>
              <p:cNvPr id="2762" name="Google Shape;2762;p18"/>
              <p:cNvSpPr/>
              <p:nvPr/>
            </p:nvSpPr>
            <p:spPr>
              <a:xfrm rot="2144809">
                <a:off x="188729" y="502160"/>
                <a:ext cx="42425" cy="6017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2407" extrusionOk="0">
                    <a:moveTo>
                      <a:pt x="710" y="212"/>
                    </a:moveTo>
                    <a:cubicBezTo>
                      <a:pt x="767" y="212"/>
                      <a:pt x="824" y="229"/>
                      <a:pt x="876" y="263"/>
                    </a:cubicBezTo>
                    <a:cubicBezTo>
                      <a:pt x="909" y="274"/>
                      <a:pt x="942" y="307"/>
                      <a:pt x="974" y="318"/>
                    </a:cubicBezTo>
                    <a:cubicBezTo>
                      <a:pt x="985" y="318"/>
                      <a:pt x="1007" y="329"/>
                      <a:pt x="1018" y="340"/>
                    </a:cubicBezTo>
                    <a:cubicBezTo>
                      <a:pt x="1029" y="351"/>
                      <a:pt x="1040" y="372"/>
                      <a:pt x="1062" y="394"/>
                    </a:cubicBezTo>
                    <a:cubicBezTo>
                      <a:pt x="1084" y="416"/>
                      <a:pt x="1095" y="438"/>
                      <a:pt x="1116" y="460"/>
                    </a:cubicBezTo>
                    <a:cubicBezTo>
                      <a:pt x="1149" y="493"/>
                      <a:pt x="1182" y="515"/>
                      <a:pt x="1226" y="536"/>
                    </a:cubicBezTo>
                    <a:cubicBezTo>
                      <a:pt x="1249" y="544"/>
                      <a:pt x="1272" y="552"/>
                      <a:pt x="1299" y="552"/>
                    </a:cubicBezTo>
                    <a:cubicBezTo>
                      <a:pt x="1311" y="552"/>
                      <a:pt x="1322" y="551"/>
                      <a:pt x="1335" y="547"/>
                    </a:cubicBezTo>
                    <a:lnTo>
                      <a:pt x="1368" y="547"/>
                    </a:lnTo>
                    <a:cubicBezTo>
                      <a:pt x="1357" y="569"/>
                      <a:pt x="1357" y="591"/>
                      <a:pt x="1368" y="602"/>
                    </a:cubicBezTo>
                    <a:cubicBezTo>
                      <a:pt x="1379" y="624"/>
                      <a:pt x="1379" y="646"/>
                      <a:pt x="1390" y="679"/>
                    </a:cubicBezTo>
                    <a:cubicBezTo>
                      <a:pt x="1390" y="690"/>
                      <a:pt x="1401" y="711"/>
                      <a:pt x="1412" y="722"/>
                    </a:cubicBezTo>
                    <a:cubicBezTo>
                      <a:pt x="1434" y="755"/>
                      <a:pt x="1466" y="788"/>
                      <a:pt x="1488" y="821"/>
                    </a:cubicBezTo>
                    <a:cubicBezTo>
                      <a:pt x="1510" y="843"/>
                      <a:pt x="1521" y="876"/>
                      <a:pt x="1521" y="908"/>
                    </a:cubicBezTo>
                    <a:cubicBezTo>
                      <a:pt x="1532" y="930"/>
                      <a:pt x="1543" y="963"/>
                      <a:pt x="1543" y="996"/>
                    </a:cubicBezTo>
                    <a:cubicBezTo>
                      <a:pt x="1554" y="1029"/>
                      <a:pt x="1554" y="1072"/>
                      <a:pt x="1543" y="1083"/>
                    </a:cubicBezTo>
                    <a:cubicBezTo>
                      <a:pt x="1532" y="1083"/>
                      <a:pt x="1532" y="1051"/>
                      <a:pt x="1521" y="1040"/>
                    </a:cubicBezTo>
                    <a:cubicBezTo>
                      <a:pt x="1521" y="996"/>
                      <a:pt x="1510" y="952"/>
                      <a:pt x="1499" y="908"/>
                    </a:cubicBezTo>
                    <a:cubicBezTo>
                      <a:pt x="1499" y="897"/>
                      <a:pt x="1477" y="886"/>
                      <a:pt x="1477" y="865"/>
                    </a:cubicBezTo>
                    <a:cubicBezTo>
                      <a:pt x="1466" y="843"/>
                      <a:pt x="1456" y="821"/>
                      <a:pt x="1434" y="799"/>
                    </a:cubicBezTo>
                    <a:lnTo>
                      <a:pt x="1434" y="799"/>
                    </a:lnTo>
                    <a:cubicBezTo>
                      <a:pt x="1445" y="821"/>
                      <a:pt x="1456" y="854"/>
                      <a:pt x="1456" y="876"/>
                    </a:cubicBezTo>
                    <a:cubicBezTo>
                      <a:pt x="1477" y="1007"/>
                      <a:pt x="1499" y="1149"/>
                      <a:pt x="1499" y="1280"/>
                    </a:cubicBezTo>
                    <a:lnTo>
                      <a:pt x="1499" y="1422"/>
                    </a:lnTo>
                    <a:lnTo>
                      <a:pt x="1499" y="1433"/>
                    </a:lnTo>
                    <a:cubicBezTo>
                      <a:pt x="1499" y="1466"/>
                      <a:pt x="1499" y="1499"/>
                      <a:pt x="1488" y="1521"/>
                    </a:cubicBezTo>
                    <a:cubicBezTo>
                      <a:pt x="1488" y="1543"/>
                      <a:pt x="1477" y="1575"/>
                      <a:pt x="1466" y="1597"/>
                    </a:cubicBezTo>
                    <a:cubicBezTo>
                      <a:pt x="1456" y="1630"/>
                      <a:pt x="1445" y="1674"/>
                      <a:pt x="1423" y="1707"/>
                    </a:cubicBezTo>
                    <a:cubicBezTo>
                      <a:pt x="1423" y="1718"/>
                      <a:pt x="1390" y="1783"/>
                      <a:pt x="1379" y="1794"/>
                    </a:cubicBezTo>
                    <a:cubicBezTo>
                      <a:pt x="1357" y="1827"/>
                      <a:pt x="1335" y="1860"/>
                      <a:pt x="1313" y="1893"/>
                    </a:cubicBezTo>
                    <a:cubicBezTo>
                      <a:pt x="1291" y="1915"/>
                      <a:pt x="1270" y="1936"/>
                      <a:pt x="1248" y="1947"/>
                    </a:cubicBezTo>
                    <a:cubicBezTo>
                      <a:pt x="1204" y="1980"/>
                      <a:pt x="1116" y="2046"/>
                      <a:pt x="1073" y="2079"/>
                    </a:cubicBezTo>
                    <a:lnTo>
                      <a:pt x="1018" y="2111"/>
                    </a:lnTo>
                    <a:lnTo>
                      <a:pt x="1007" y="2111"/>
                    </a:lnTo>
                    <a:cubicBezTo>
                      <a:pt x="996" y="2122"/>
                      <a:pt x="985" y="2133"/>
                      <a:pt x="974" y="2144"/>
                    </a:cubicBezTo>
                    <a:lnTo>
                      <a:pt x="887" y="2188"/>
                    </a:lnTo>
                    <a:lnTo>
                      <a:pt x="865" y="2188"/>
                    </a:lnTo>
                    <a:lnTo>
                      <a:pt x="810" y="2166"/>
                    </a:lnTo>
                    <a:cubicBezTo>
                      <a:pt x="723" y="2122"/>
                      <a:pt x="657" y="2079"/>
                      <a:pt x="581" y="2024"/>
                    </a:cubicBezTo>
                    <a:cubicBezTo>
                      <a:pt x="537" y="1991"/>
                      <a:pt x="482" y="1947"/>
                      <a:pt x="449" y="1893"/>
                    </a:cubicBezTo>
                    <a:cubicBezTo>
                      <a:pt x="384" y="1794"/>
                      <a:pt x="329" y="1696"/>
                      <a:pt x="296" y="1586"/>
                    </a:cubicBezTo>
                    <a:cubicBezTo>
                      <a:pt x="274" y="1543"/>
                      <a:pt x="263" y="1488"/>
                      <a:pt x="252" y="1433"/>
                    </a:cubicBezTo>
                    <a:cubicBezTo>
                      <a:pt x="252" y="1400"/>
                      <a:pt x="242" y="1346"/>
                      <a:pt x="242" y="1313"/>
                    </a:cubicBezTo>
                    <a:cubicBezTo>
                      <a:pt x="231" y="1258"/>
                      <a:pt x="220" y="1226"/>
                      <a:pt x="220" y="1171"/>
                    </a:cubicBezTo>
                    <a:cubicBezTo>
                      <a:pt x="209" y="1094"/>
                      <a:pt x="209" y="1029"/>
                      <a:pt x="220" y="963"/>
                    </a:cubicBezTo>
                    <a:cubicBezTo>
                      <a:pt x="220" y="930"/>
                      <a:pt x="220" y="897"/>
                      <a:pt x="220" y="865"/>
                    </a:cubicBezTo>
                    <a:cubicBezTo>
                      <a:pt x="220" y="821"/>
                      <a:pt x="220" y="788"/>
                      <a:pt x="231" y="755"/>
                    </a:cubicBezTo>
                    <a:cubicBezTo>
                      <a:pt x="231" y="733"/>
                      <a:pt x="242" y="722"/>
                      <a:pt x="242" y="711"/>
                    </a:cubicBezTo>
                    <a:cubicBezTo>
                      <a:pt x="252" y="701"/>
                      <a:pt x="263" y="679"/>
                      <a:pt x="263" y="668"/>
                    </a:cubicBezTo>
                    <a:cubicBezTo>
                      <a:pt x="263" y="657"/>
                      <a:pt x="285" y="646"/>
                      <a:pt x="285" y="635"/>
                    </a:cubicBezTo>
                    <a:cubicBezTo>
                      <a:pt x="296" y="624"/>
                      <a:pt x="307" y="613"/>
                      <a:pt x="318" y="602"/>
                    </a:cubicBezTo>
                    <a:cubicBezTo>
                      <a:pt x="318" y="580"/>
                      <a:pt x="340" y="569"/>
                      <a:pt x="340" y="547"/>
                    </a:cubicBezTo>
                    <a:cubicBezTo>
                      <a:pt x="351" y="493"/>
                      <a:pt x="373" y="449"/>
                      <a:pt x="395" y="416"/>
                    </a:cubicBezTo>
                    <a:cubicBezTo>
                      <a:pt x="438" y="351"/>
                      <a:pt x="493" y="296"/>
                      <a:pt x="559" y="252"/>
                    </a:cubicBezTo>
                    <a:cubicBezTo>
                      <a:pt x="606" y="226"/>
                      <a:pt x="658" y="212"/>
                      <a:pt x="710" y="212"/>
                    </a:cubicBezTo>
                    <a:close/>
                    <a:moveTo>
                      <a:pt x="690" y="1"/>
                    </a:moveTo>
                    <a:cubicBezTo>
                      <a:pt x="570" y="1"/>
                      <a:pt x="460" y="44"/>
                      <a:pt x="384" y="121"/>
                    </a:cubicBezTo>
                    <a:cubicBezTo>
                      <a:pt x="220" y="274"/>
                      <a:pt x="110" y="471"/>
                      <a:pt x="56" y="690"/>
                    </a:cubicBezTo>
                    <a:cubicBezTo>
                      <a:pt x="23" y="821"/>
                      <a:pt x="12" y="952"/>
                      <a:pt x="12" y="1094"/>
                    </a:cubicBezTo>
                    <a:cubicBezTo>
                      <a:pt x="1" y="1466"/>
                      <a:pt x="132" y="1827"/>
                      <a:pt x="395" y="2100"/>
                    </a:cubicBezTo>
                    <a:cubicBezTo>
                      <a:pt x="449" y="2166"/>
                      <a:pt x="526" y="2221"/>
                      <a:pt x="602" y="2275"/>
                    </a:cubicBezTo>
                    <a:cubicBezTo>
                      <a:pt x="657" y="2308"/>
                      <a:pt x="712" y="2330"/>
                      <a:pt x="767" y="2352"/>
                    </a:cubicBezTo>
                    <a:cubicBezTo>
                      <a:pt x="777" y="2363"/>
                      <a:pt x="832" y="2385"/>
                      <a:pt x="865" y="2396"/>
                    </a:cubicBezTo>
                    <a:lnTo>
                      <a:pt x="898" y="2407"/>
                    </a:lnTo>
                    <a:lnTo>
                      <a:pt x="931" y="2396"/>
                    </a:lnTo>
                    <a:lnTo>
                      <a:pt x="985" y="2363"/>
                    </a:lnTo>
                    <a:lnTo>
                      <a:pt x="1007" y="2352"/>
                    </a:lnTo>
                    <a:cubicBezTo>
                      <a:pt x="1062" y="2330"/>
                      <a:pt x="1106" y="2297"/>
                      <a:pt x="1160" y="2265"/>
                    </a:cubicBezTo>
                    <a:cubicBezTo>
                      <a:pt x="1259" y="2199"/>
                      <a:pt x="1346" y="2133"/>
                      <a:pt x="1434" y="2046"/>
                    </a:cubicBezTo>
                    <a:cubicBezTo>
                      <a:pt x="1532" y="1947"/>
                      <a:pt x="1609" y="1827"/>
                      <a:pt x="1652" y="1685"/>
                    </a:cubicBezTo>
                    <a:cubicBezTo>
                      <a:pt x="1663" y="1652"/>
                      <a:pt x="1674" y="1630"/>
                      <a:pt x="1674" y="1597"/>
                    </a:cubicBezTo>
                    <a:cubicBezTo>
                      <a:pt x="1685" y="1565"/>
                      <a:pt x="1696" y="1532"/>
                      <a:pt x="1696" y="1488"/>
                    </a:cubicBezTo>
                    <a:lnTo>
                      <a:pt x="1696" y="1302"/>
                    </a:lnTo>
                    <a:cubicBezTo>
                      <a:pt x="1696" y="1182"/>
                      <a:pt x="1685" y="1061"/>
                      <a:pt x="1663" y="941"/>
                    </a:cubicBezTo>
                    <a:cubicBezTo>
                      <a:pt x="1663" y="810"/>
                      <a:pt x="1641" y="668"/>
                      <a:pt x="1609" y="536"/>
                    </a:cubicBezTo>
                    <a:cubicBezTo>
                      <a:pt x="1598" y="504"/>
                      <a:pt x="1576" y="471"/>
                      <a:pt x="1554" y="438"/>
                    </a:cubicBezTo>
                    <a:cubicBezTo>
                      <a:pt x="1521" y="416"/>
                      <a:pt x="1521" y="405"/>
                      <a:pt x="1510" y="405"/>
                    </a:cubicBezTo>
                    <a:cubicBezTo>
                      <a:pt x="1504" y="402"/>
                      <a:pt x="1497" y="401"/>
                      <a:pt x="1491" y="401"/>
                    </a:cubicBezTo>
                    <a:cubicBezTo>
                      <a:pt x="1476" y="401"/>
                      <a:pt x="1460" y="408"/>
                      <a:pt x="1445" y="416"/>
                    </a:cubicBezTo>
                    <a:lnTo>
                      <a:pt x="1423" y="438"/>
                    </a:lnTo>
                    <a:lnTo>
                      <a:pt x="1423" y="405"/>
                    </a:lnTo>
                    <a:cubicBezTo>
                      <a:pt x="1423" y="394"/>
                      <a:pt x="1423" y="394"/>
                      <a:pt x="1423" y="394"/>
                    </a:cubicBezTo>
                    <a:cubicBezTo>
                      <a:pt x="1423" y="383"/>
                      <a:pt x="1423" y="372"/>
                      <a:pt x="1423" y="361"/>
                    </a:cubicBezTo>
                    <a:cubicBezTo>
                      <a:pt x="1412" y="329"/>
                      <a:pt x="1379" y="307"/>
                      <a:pt x="1357" y="307"/>
                    </a:cubicBezTo>
                    <a:lnTo>
                      <a:pt x="1313" y="285"/>
                    </a:lnTo>
                    <a:lnTo>
                      <a:pt x="1302" y="285"/>
                    </a:lnTo>
                    <a:cubicBezTo>
                      <a:pt x="1281" y="274"/>
                      <a:pt x="1259" y="252"/>
                      <a:pt x="1237" y="241"/>
                    </a:cubicBezTo>
                    <a:cubicBezTo>
                      <a:pt x="1215" y="219"/>
                      <a:pt x="1204" y="197"/>
                      <a:pt x="1171" y="165"/>
                    </a:cubicBezTo>
                    <a:cubicBezTo>
                      <a:pt x="1149" y="143"/>
                      <a:pt x="1127" y="132"/>
                      <a:pt x="1106" y="121"/>
                    </a:cubicBezTo>
                    <a:lnTo>
                      <a:pt x="1062" y="88"/>
                    </a:lnTo>
                    <a:cubicBezTo>
                      <a:pt x="996" y="66"/>
                      <a:pt x="942" y="55"/>
                      <a:pt x="887" y="33"/>
                    </a:cubicBezTo>
                    <a:cubicBezTo>
                      <a:pt x="821" y="11"/>
                      <a:pt x="756" y="1"/>
                      <a:pt x="6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18"/>
              <p:cNvSpPr/>
              <p:nvPr/>
            </p:nvSpPr>
            <p:spPr>
              <a:xfrm rot="2144809">
                <a:off x="199724" y="517216"/>
                <a:ext cx="3392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583" extrusionOk="0">
                    <a:moveTo>
                      <a:pt x="351" y="1"/>
                    </a:moveTo>
                    <a:cubicBezTo>
                      <a:pt x="329" y="1"/>
                      <a:pt x="296" y="1"/>
                      <a:pt x="274" y="12"/>
                    </a:cubicBezTo>
                    <a:cubicBezTo>
                      <a:pt x="252" y="12"/>
                      <a:pt x="230" y="23"/>
                      <a:pt x="198" y="33"/>
                    </a:cubicBezTo>
                    <a:cubicBezTo>
                      <a:pt x="176" y="44"/>
                      <a:pt x="154" y="55"/>
                      <a:pt x="132" y="66"/>
                    </a:cubicBezTo>
                    <a:cubicBezTo>
                      <a:pt x="132" y="77"/>
                      <a:pt x="121" y="88"/>
                      <a:pt x="110" y="99"/>
                    </a:cubicBezTo>
                    <a:cubicBezTo>
                      <a:pt x="99" y="110"/>
                      <a:pt x="88" y="121"/>
                      <a:pt x="77" y="132"/>
                    </a:cubicBezTo>
                    <a:cubicBezTo>
                      <a:pt x="77" y="143"/>
                      <a:pt x="66" y="143"/>
                      <a:pt x="55" y="154"/>
                    </a:cubicBezTo>
                    <a:cubicBezTo>
                      <a:pt x="44" y="176"/>
                      <a:pt x="44" y="187"/>
                      <a:pt x="34" y="208"/>
                    </a:cubicBezTo>
                    <a:cubicBezTo>
                      <a:pt x="34" y="219"/>
                      <a:pt x="23" y="230"/>
                      <a:pt x="23" y="241"/>
                    </a:cubicBezTo>
                    <a:cubicBezTo>
                      <a:pt x="12" y="285"/>
                      <a:pt x="12" y="318"/>
                      <a:pt x="12" y="362"/>
                    </a:cubicBezTo>
                    <a:cubicBezTo>
                      <a:pt x="1" y="394"/>
                      <a:pt x="1" y="427"/>
                      <a:pt x="12" y="460"/>
                    </a:cubicBezTo>
                    <a:cubicBezTo>
                      <a:pt x="12" y="471"/>
                      <a:pt x="12" y="482"/>
                      <a:pt x="23" y="493"/>
                    </a:cubicBezTo>
                    <a:lnTo>
                      <a:pt x="66" y="504"/>
                    </a:lnTo>
                    <a:cubicBezTo>
                      <a:pt x="66" y="493"/>
                      <a:pt x="77" y="493"/>
                      <a:pt x="77" y="493"/>
                    </a:cubicBezTo>
                    <a:cubicBezTo>
                      <a:pt x="77" y="482"/>
                      <a:pt x="77" y="482"/>
                      <a:pt x="88" y="471"/>
                    </a:cubicBezTo>
                    <a:cubicBezTo>
                      <a:pt x="88" y="460"/>
                      <a:pt x="99" y="449"/>
                      <a:pt x="110" y="449"/>
                    </a:cubicBezTo>
                    <a:lnTo>
                      <a:pt x="110" y="427"/>
                    </a:lnTo>
                    <a:cubicBezTo>
                      <a:pt x="99" y="405"/>
                      <a:pt x="88" y="373"/>
                      <a:pt x="88" y="351"/>
                    </a:cubicBezTo>
                    <a:cubicBezTo>
                      <a:pt x="88" y="318"/>
                      <a:pt x="88" y="285"/>
                      <a:pt x="88" y="252"/>
                    </a:cubicBezTo>
                    <a:cubicBezTo>
                      <a:pt x="99" y="241"/>
                      <a:pt x="99" y="230"/>
                      <a:pt x="99" y="219"/>
                    </a:cubicBezTo>
                    <a:cubicBezTo>
                      <a:pt x="99" y="208"/>
                      <a:pt x="110" y="198"/>
                      <a:pt x="121" y="176"/>
                    </a:cubicBezTo>
                    <a:cubicBezTo>
                      <a:pt x="132" y="165"/>
                      <a:pt x="143" y="143"/>
                      <a:pt x="154" y="132"/>
                    </a:cubicBezTo>
                    <a:cubicBezTo>
                      <a:pt x="165" y="132"/>
                      <a:pt x="165" y="132"/>
                      <a:pt x="176" y="121"/>
                    </a:cubicBezTo>
                    <a:lnTo>
                      <a:pt x="187" y="121"/>
                    </a:lnTo>
                    <a:cubicBezTo>
                      <a:pt x="212" y="88"/>
                      <a:pt x="250" y="73"/>
                      <a:pt x="290" y="73"/>
                    </a:cubicBezTo>
                    <a:cubicBezTo>
                      <a:pt x="303" y="73"/>
                      <a:pt x="316" y="75"/>
                      <a:pt x="329" y="77"/>
                    </a:cubicBezTo>
                    <a:cubicBezTo>
                      <a:pt x="362" y="88"/>
                      <a:pt x="384" y="121"/>
                      <a:pt x="416" y="143"/>
                    </a:cubicBezTo>
                    <a:lnTo>
                      <a:pt x="460" y="143"/>
                    </a:lnTo>
                    <a:lnTo>
                      <a:pt x="471" y="154"/>
                    </a:lnTo>
                    <a:lnTo>
                      <a:pt x="482" y="154"/>
                    </a:lnTo>
                    <a:cubicBezTo>
                      <a:pt x="515" y="176"/>
                      <a:pt x="537" y="198"/>
                      <a:pt x="569" y="219"/>
                    </a:cubicBezTo>
                    <a:cubicBezTo>
                      <a:pt x="602" y="230"/>
                      <a:pt x="635" y="230"/>
                      <a:pt x="668" y="230"/>
                    </a:cubicBezTo>
                    <a:lnTo>
                      <a:pt x="690" y="230"/>
                    </a:lnTo>
                    <a:cubicBezTo>
                      <a:pt x="723" y="219"/>
                      <a:pt x="744" y="219"/>
                      <a:pt x="755" y="198"/>
                    </a:cubicBezTo>
                    <a:cubicBezTo>
                      <a:pt x="788" y="187"/>
                      <a:pt x="799" y="165"/>
                      <a:pt x="821" y="143"/>
                    </a:cubicBezTo>
                    <a:cubicBezTo>
                      <a:pt x="848" y="116"/>
                      <a:pt x="882" y="96"/>
                      <a:pt x="924" y="96"/>
                    </a:cubicBezTo>
                    <a:cubicBezTo>
                      <a:pt x="933" y="96"/>
                      <a:pt x="943" y="97"/>
                      <a:pt x="952" y="99"/>
                    </a:cubicBezTo>
                    <a:cubicBezTo>
                      <a:pt x="996" y="99"/>
                      <a:pt x="1040" y="121"/>
                      <a:pt x="1073" y="154"/>
                    </a:cubicBezTo>
                    <a:cubicBezTo>
                      <a:pt x="1105" y="165"/>
                      <a:pt x="1127" y="198"/>
                      <a:pt x="1160" y="219"/>
                    </a:cubicBezTo>
                    <a:cubicBezTo>
                      <a:pt x="1173" y="239"/>
                      <a:pt x="1174" y="243"/>
                      <a:pt x="1176" y="243"/>
                    </a:cubicBezTo>
                    <a:cubicBezTo>
                      <a:pt x="1177" y="243"/>
                      <a:pt x="1178" y="241"/>
                      <a:pt x="1182" y="241"/>
                    </a:cubicBezTo>
                    <a:cubicBezTo>
                      <a:pt x="1193" y="252"/>
                      <a:pt x="1193" y="263"/>
                      <a:pt x="1204" y="274"/>
                    </a:cubicBezTo>
                    <a:cubicBezTo>
                      <a:pt x="1215" y="285"/>
                      <a:pt x="1226" y="296"/>
                      <a:pt x="1226" y="307"/>
                    </a:cubicBezTo>
                    <a:cubicBezTo>
                      <a:pt x="1248" y="329"/>
                      <a:pt x="1258" y="351"/>
                      <a:pt x="1269" y="373"/>
                    </a:cubicBezTo>
                    <a:cubicBezTo>
                      <a:pt x="1269" y="383"/>
                      <a:pt x="1280" y="394"/>
                      <a:pt x="1291" y="416"/>
                    </a:cubicBezTo>
                    <a:cubicBezTo>
                      <a:pt x="1302" y="460"/>
                      <a:pt x="1313" y="504"/>
                      <a:pt x="1313" y="548"/>
                    </a:cubicBezTo>
                    <a:cubicBezTo>
                      <a:pt x="1323" y="557"/>
                      <a:pt x="1324" y="583"/>
                      <a:pt x="1331" y="583"/>
                    </a:cubicBezTo>
                    <a:cubicBezTo>
                      <a:pt x="1332" y="583"/>
                      <a:pt x="1334" y="582"/>
                      <a:pt x="1335" y="580"/>
                    </a:cubicBezTo>
                    <a:cubicBezTo>
                      <a:pt x="1357" y="580"/>
                      <a:pt x="1346" y="526"/>
                      <a:pt x="1335" y="493"/>
                    </a:cubicBezTo>
                    <a:cubicBezTo>
                      <a:pt x="1335" y="471"/>
                      <a:pt x="1324" y="438"/>
                      <a:pt x="1313" y="416"/>
                    </a:cubicBezTo>
                    <a:cubicBezTo>
                      <a:pt x="1313" y="383"/>
                      <a:pt x="1302" y="351"/>
                      <a:pt x="1280" y="329"/>
                    </a:cubicBezTo>
                    <a:cubicBezTo>
                      <a:pt x="1258" y="285"/>
                      <a:pt x="1226" y="241"/>
                      <a:pt x="1193" y="208"/>
                    </a:cubicBezTo>
                    <a:lnTo>
                      <a:pt x="1193" y="198"/>
                    </a:lnTo>
                    <a:cubicBezTo>
                      <a:pt x="1160" y="165"/>
                      <a:pt x="1116" y="132"/>
                      <a:pt x="1073" y="99"/>
                    </a:cubicBezTo>
                    <a:lnTo>
                      <a:pt x="1040" y="77"/>
                    </a:lnTo>
                    <a:lnTo>
                      <a:pt x="1029" y="77"/>
                    </a:lnTo>
                    <a:cubicBezTo>
                      <a:pt x="996" y="55"/>
                      <a:pt x="974" y="44"/>
                      <a:pt x="952" y="44"/>
                    </a:cubicBezTo>
                    <a:cubicBezTo>
                      <a:pt x="941" y="39"/>
                      <a:pt x="930" y="36"/>
                      <a:pt x="921" y="36"/>
                    </a:cubicBezTo>
                    <a:cubicBezTo>
                      <a:pt x="911" y="36"/>
                      <a:pt x="903" y="39"/>
                      <a:pt x="898" y="44"/>
                    </a:cubicBezTo>
                    <a:cubicBezTo>
                      <a:pt x="865" y="44"/>
                      <a:pt x="843" y="66"/>
                      <a:pt x="821" y="77"/>
                    </a:cubicBezTo>
                    <a:lnTo>
                      <a:pt x="744" y="132"/>
                    </a:lnTo>
                    <a:cubicBezTo>
                      <a:pt x="712" y="154"/>
                      <a:pt x="690" y="165"/>
                      <a:pt x="657" y="165"/>
                    </a:cubicBezTo>
                    <a:lnTo>
                      <a:pt x="613" y="165"/>
                    </a:lnTo>
                    <a:cubicBezTo>
                      <a:pt x="602" y="154"/>
                      <a:pt x="591" y="154"/>
                      <a:pt x="591" y="143"/>
                    </a:cubicBezTo>
                    <a:cubicBezTo>
                      <a:pt x="559" y="132"/>
                      <a:pt x="526" y="110"/>
                      <a:pt x="504" y="88"/>
                    </a:cubicBezTo>
                    <a:cubicBezTo>
                      <a:pt x="493" y="77"/>
                      <a:pt x="482" y="66"/>
                      <a:pt x="460" y="55"/>
                    </a:cubicBezTo>
                    <a:cubicBezTo>
                      <a:pt x="449" y="33"/>
                      <a:pt x="427" y="33"/>
                      <a:pt x="416" y="23"/>
                    </a:cubicBezTo>
                    <a:cubicBezTo>
                      <a:pt x="394" y="12"/>
                      <a:pt x="373" y="12"/>
                      <a:pt x="3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4" name="Google Shape;2764;p18"/>
            <p:cNvGrpSpPr/>
            <p:nvPr/>
          </p:nvGrpSpPr>
          <p:grpSpPr>
            <a:xfrm>
              <a:off x="88792" y="761095"/>
              <a:ext cx="35279" cy="33988"/>
              <a:chOff x="88792" y="761095"/>
              <a:chExt cx="35279" cy="33988"/>
            </a:xfrm>
          </p:grpSpPr>
          <p:sp>
            <p:nvSpPr>
              <p:cNvPr id="2765" name="Google Shape;2765;p18"/>
              <p:cNvSpPr/>
              <p:nvPr/>
            </p:nvSpPr>
            <p:spPr>
              <a:xfrm rot="2144809">
                <a:off x="92606" y="767102"/>
                <a:ext cx="27650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79" extrusionOk="0">
                    <a:moveTo>
                      <a:pt x="711" y="728"/>
                    </a:moveTo>
                    <a:cubicBezTo>
                      <a:pt x="704" y="730"/>
                      <a:pt x="697" y="733"/>
                      <a:pt x="690" y="736"/>
                    </a:cubicBezTo>
                    <a:lnTo>
                      <a:pt x="701" y="736"/>
                    </a:lnTo>
                    <a:cubicBezTo>
                      <a:pt x="711" y="736"/>
                      <a:pt x="711" y="736"/>
                      <a:pt x="711" y="728"/>
                    </a:cubicBezTo>
                    <a:close/>
                    <a:moveTo>
                      <a:pt x="504" y="170"/>
                    </a:moveTo>
                    <a:cubicBezTo>
                      <a:pt x="512" y="170"/>
                      <a:pt x="520" y="173"/>
                      <a:pt x="526" y="179"/>
                    </a:cubicBezTo>
                    <a:cubicBezTo>
                      <a:pt x="547" y="179"/>
                      <a:pt x="569" y="189"/>
                      <a:pt x="591" y="189"/>
                    </a:cubicBezTo>
                    <a:cubicBezTo>
                      <a:pt x="613" y="189"/>
                      <a:pt x="635" y="200"/>
                      <a:pt x="646" y="211"/>
                    </a:cubicBezTo>
                    <a:cubicBezTo>
                      <a:pt x="679" y="222"/>
                      <a:pt x="711" y="244"/>
                      <a:pt x="755" y="266"/>
                    </a:cubicBezTo>
                    <a:cubicBezTo>
                      <a:pt x="799" y="299"/>
                      <a:pt x="843" y="343"/>
                      <a:pt x="876" y="386"/>
                    </a:cubicBezTo>
                    <a:cubicBezTo>
                      <a:pt x="886" y="408"/>
                      <a:pt x="897" y="419"/>
                      <a:pt x="897" y="441"/>
                    </a:cubicBezTo>
                    <a:cubicBezTo>
                      <a:pt x="930" y="474"/>
                      <a:pt x="941" y="507"/>
                      <a:pt x="941" y="550"/>
                    </a:cubicBezTo>
                    <a:cubicBezTo>
                      <a:pt x="943" y="552"/>
                      <a:pt x="944" y="554"/>
                      <a:pt x="945" y="555"/>
                    </a:cubicBezTo>
                    <a:lnTo>
                      <a:pt x="945" y="555"/>
                    </a:lnTo>
                    <a:cubicBezTo>
                      <a:pt x="945" y="555"/>
                      <a:pt x="945" y="555"/>
                      <a:pt x="944" y="555"/>
                    </a:cubicBezTo>
                    <a:cubicBezTo>
                      <a:pt x="942" y="555"/>
                      <a:pt x="941" y="558"/>
                      <a:pt x="941" y="561"/>
                    </a:cubicBezTo>
                    <a:cubicBezTo>
                      <a:pt x="930" y="572"/>
                      <a:pt x="919" y="572"/>
                      <a:pt x="908" y="583"/>
                    </a:cubicBezTo>
                    <a:cubicBezTo>
                      <a:pt x="908" y="594"/>
                      <a:pt x="897" y="605"/>
                      <a:pt x="886" y="616"/>
                    </a:cubicBezTo>
                    <a:cubicBezTo>
                      <a:pt x="876" y="627"/>
                      <a:pt x="865" y="638"/>
                      <a:pt x="843" y="660"/>
                    </a:cubicBezTo>
                    <a:cubicBezTo>
                      <a:pt x="805" y="688"/>
                      <a:pt x="759" y="708"/>
                      <a:pt x="712" y="727"/>
                    </a:cubicBezTo>
                    <a:lnTo>
                      <a:pt x="712" y="727"/>
                    </a:lnTo>
                    <a:cubicBezTo>
                      <a:pt x="712" y="727"/>
                      <a:pt x="711" y="726"/>
                      <a:pt x="711" y="725"/>
                    </a:cubicBezTo>
                    <a:cubicBezTo>
                      <a:pt x="711" y="726"/>
                      <a:pt x="711" y="727"/>
                      <a:pt x="711" y="728"/>
                    </a:cubicBezTo>
                    <a:lnTo>
                      <a:pt x="711" y="728"/>
                    </a:lnTo>
                    <a:cubicBezTo>
                      <a:pt x="712" y="728"/>
                      <a:pt x="712" y="727"/>
                      <a:pt x="712" y="727"/>
                    </a:cubicBezTo>
                    <a:lnTo>
                      <a:pt x="712" y="727"/>
                    </a:lnTo>
                    <a:cubicBezTo>
                      <a:pt x="713" y="736"/>
                      <a:pt x="722" y="736"/>
                      <a:pt x="722" y="736"/>
                    </a:cubicBezTo>
                    <a:lnTo>
                      <a:pt x="733" y="747"/>
                    </a:lnTo>
                    <a:cubicBezTo>
                      <a:pt x="733" y="747"/>
                      <a:pt x="733" y="752"/>
                      <a:pt x="737" y="752"/>
                    </a:cubicBezTo>
                    <a:cubicBezTo>
                      <a:pt x="738" y="752"/>
                      <a:pt x="741" y="751"/>
                      <a:pt x="744" y="747"/>
                    </a:cubicBezTo>
                    <a:cubicBezTo>
                      <a:pt x="744" y="758"/>
                      <a:pt x="744" y="769"/>
                      <a:pt x="744" y="769"/>
                    </a:cubicBezTo>
                    <a:cubicBezTo>
                      <a:pt x="739" y="780"/>
                      <a:pt x="731" y="783"/>
                      <a:pt x="722" y="783"/>
                    </a:cubicBezTo>
                    <a:cubicBezTo>
                      <a:pt x="714" y="783"/>
                      <a:pt x="706" y="780"/>
                      <a:pt x="701" y="780"/>
                    </a:cubicBezTo>
                    <a:lnTo>
                      <a:pt x="635" y="780"/>
                    </a:lnTo>
                    <a:cubicBezTo>
                      <a:pt x="624" y="780"/>
                      <a:pt x="624" y="780"/>
                      <a:pt x="613" y="769"/>
                    </a:cubicBezTo>
                    <a:cubicBezTo>
                      <a:pt x="613" y="769"/>
                      <a:pt x="613" y="758"/>
                      <a:pt x="602" y="758"/>
                    </a:cubicBezTo>
                    <a:lnTo>
                      <a:pt x="569" y="747"/>
                    </a:lnTo>
                    <a:lnTo>
                      <a:pt x="504" y="736"/>
                    </a:lnTo>
                    <a:lnTo>
                      <a:pt x="449" y="736"/>
                    </a:lnTo>
                    <a:lnTo>
                      <a:pt x="383" y="725"/>
                    </a:lnTo>
                    <a:lnTo>
                      <a:pt x="340" y="714"/>
                    </a:lnTo>
                    <a:cubicBezTo>
                      <a:pt x="307" y="704"/>
                      <a:pt x="274" y="693"/>
                      <a:pt x="241" y="693"/>
                    </a:cubicBezTo>
                    <a:lnTo>
                      <a:pt x="154" y="693"/>
                    </a:lnTo>
                    <a:lnTo>
                      <a:pt x="154" y="671"/>
                    </a:lnTo>
                    <a:cubicBezTo>
                      <a:pt x="165" y="660"/>
                      <a:pt x="154" y="638"/>
                      <a:pt x="154" y="627"/>
                    </a:cubicBezTo>
                    <a:lnTo>
                      <a:pt x="132" y="572"/>
                    </a:lnTo>
                    <a:cubicBezTo>
                      <a:pt x="132" y="561"/>
                      <a:pt x="121" y="550"/>
                      <a:pt x="121" y="550"/>
                    </a:cubicBezTo>
                    <a:cubicBezTo>
                      <a:pt x="121" y="518"/>
                      <a:pt x="121" y="496"/>
                      <a:pt x="132" y="474"/>
                    </a:cubicBezTo>
                    <a:cubicBezTo>
                      <a:pt x="143" y="430"/>
                      <a:pt x="165" y="397"/>
                      <a:pt x="176" y="364"/>
                    </a:cubicBezTo>
                    <a:cubicBezTo>
                      <a:pt x="165" y="354"/>
                      <a:pt x="154" y="343"/>
                      <a:pt x="143" y="332"/>
                    </a:cubicBezTo>
                    <a:lnTo>
                      <a:pt x="143" y="321"/>
                    </a:lnTo>
                    <a:cubicBezTo>
                      <a:pt x="143" y="321"/>
                      <a:pt x="154" y="310"/>
                      <a:pt x="165" y="310"/>
                    </a:cubicBezTo>
                    <a:lnTo>
                      <a:pt x="208" y="310"/>
                    </a:lnTo>
                    <a:cubicBezTo>
                      <a:pt x="208" y="310"/>
                      <a:pt x="208" y="321"/>
                      <a:pt x="208" y="321"/>
                    </a:cubicBezTo>
                    <a:cubicBezTo>
                      <a:pt x="219" y="310"/>
                      <a:pt x="230" y="299"/>
                      <a:pt x="241" y="288"/>
                    </a:cubicBezTo>
                    <a:cubicBezTo>
                      <a:pt x="252" y="277"/>
                      <a:pt x="274" y="266"/>
                      <a:pt x="285" y="255"/>
                    </a:cubicBezTo>
                    <a:cubicBezTo>
                      <a:pt x="296" y="244"/>
                      <a:pt x="307" y="233"/>
                      <a:pt x="329" y="222"/>
                    </a:cubicBezTo>
                    <a:cubicBezTo>
                      <a:pt x="372" y="189"/>
                      <a:pt x="427" y="179"/>
                      <a:pt x="482" y="179"/>
                    </a:cubicBezTo>
                    <a:cubicBezTo>
                      <a:pt x="487" y="173"/>
                      <a:pt x="495" y="170"/>
                      <a:pt x="504" y="170"/>
                    </a:cubicBezTo>
                    <a:close/>
                    <a:moveTo>
                      <a:pt x="457" y="1"/>
                    </a:moveTo>
                    <a:cubicBezTo>
                      <a:pt x="401" y="1"/>
                      <a:pt x="341" y="20"/>
                      <a:pt x="296" y="47"/>
                    </a:cubicBezTo>
                    <a:cubicBezTo>
                      <a:pt x="132" y="124"/>
                      <a:pt x="22" y="288"/>
                      <a:pt x="1" y="474"/>
                    </a:cubicBezTo>
                    <a:lnTo>
                      <a:pt x="1" y="518"/>
                    </a:lnTo>
                    <a:cubicBezTo>
                      <a:pt x="1" y="529"/>
                      <a:pt x="11" y="550"/>
                      <a:pt x="11" y="561"/>
                    </a:cubicBezTo>
                    <a:lnTo>
                      <a:pt x="33" y="616"/>
                    </a:lnTo>
                    <a:lnTo>
                      <a:pt x="33" y="627"/>
                    </a:lnTo>
                    <a:cubicBezTo>
                      <a:pt x="33" y="627"/>
                      <a:pt x="33" y="638"/>
                      <a:pt x="33" y="638"/>
                    </a:cubicBezTo>
                    <a:lnTo>
                      <a:pt x="33" y="693"/>
                    </a:lnTo>
                    <a:cubicBezTo>
                      <a:pt x="33" y="714"/>
                      <a:pt x="44" y="736"/>
                      <a:pt x="66" y="758"/>
                    </a:cubicBezTo>
                    <a:cubicBezTo>
                      <a:pt x="77" y="769"/>
                      <a:pt x="99" y="780"/>
                      <a:pt x="110" y="780"/>
                    </a:cubicBezTo>
                    <a:lnTo>
                      <a:pt x="121" y="780"/>
                    </a:lnTo>
                    <a:cubicBezTo>
                      <a:pt x="154" y="791"/>
                      <a:pt x="176" y="791"/>
                      <a:pt x="208" y="791"/>
                    </a:cubicBezTo>
                    <a:cubicBezTo>
                      <a:pt x="252" y="802"/>
                      <a:pt x="307" y="813"/>
                      <a:pt x="351" y="824"/>
                    </a:cubicBezTo>
                    <a:cubicBezTo>
                      <a:pt x="405" y="835"/>
                      <a:pt x="471" y="846"/>
                      <a:pt x="526" y="857"/>
                    </a:cubicBezTo>
                    <a:lnTo>
                      <a:pt x="602" y="868"/>
                    </a:lnTo>
                    <a:lnTo>
                      <a:pt x="657" y="879"/>
                    </a:lnTo>
                    <a:cubicBezTo>
                      <a:pt x="679" y="879"/>
                      <a:pt x="711" y="868"/>
                      <a:pt x="711" y="857"/>
                    </a:cubicBezTo>
                    <a:cubicBezTo>
                      <a:pt x="777" y="846"/>
                      <a:pt x="832" y="813"/>
                      <a:pt x="876" y="791"/>
                    </a:cubicBezTo>
                    <a:cubicBezTo>
                      <a:pt x="941" y="758"/>
                      <a:pt x="996" y="725"/>
                      <a:pt x="1040" y="682"/>
                    </a:cubicBezTo>
                    <a:cubicBezTo>
                      <a:pt x="1051" y="660"/>
                      <a:pt x="1061" y="649"/>
                      <a:pt x="1061" y="638"/>
                    </a:cubicBezTo>
                    <a:cubicBezTo>
                      <a:pt x="1061" y="616"/>
                      <a:pt x="1072" y="616"/>
                      <a:pt x="1061" y="605"/>
                    </a:cubicBezTo>
                    <a:cubicBezTo>
                      <a:pt x="1061" y="594"/>
                      <a:pt x="1051" y="583"/>
                      <a:pt x="1040" y="583"/>
                    </a:cubicBezTo>
                    <a:lnTo>
                      <a:pt x="1018" y="572"/>
                    </a:lnTo>
                    <a:cubicBezTo>
                      <a:pt x="1061" y="572"/>
                      <a:pt x="1105" y="529"/>
                      <a:pt x="1094" y="496"/>
                    </a:cubicBezTo>
                    <a:cubicBezTo>
                      <a:pt x="1083" y="463"/>
                      <a:pt x="1072" y="430"/>
                      <a:pt x="1061" y="397"/>
                    </a:cubicBezTo>
                    <a:cubicBezTo>
                      <a:pt x="1051" y="364"/>
                      <a:pt x="1029" y="332"/>
                      <a:pt x="1007" y="310"/>
                    </a:cubicBezTo>
                    <a:cubicBezTo>
                      <a:pt x="996" y="288"/>
                      <a:pt x="963" y="266"/>
                      <a:pt x="952" y="244"/>
                    </a:cubicBezTo>
                    <a:cubicBezTo>
                      <a:pt x="930" y="222"/>
                      <a:pt x="908" y="211"/>
                      <a:pt x="897" y="189"/>
                    </a:cubicBezTo>
                    <a:cubicBezTo>
                      <a:pt x="865" y="146"/>
                      <a:pt x="821" y="124"/>
                      <a:pt x="788" y="102"/>
                    </a:cubicBezTo>
                    <a:cubicBezTo>
                      <a:pt x="701" y="47"/>
                      <a:pt x="591" y="4"/>
                      <a:pt x="493" y="4"/>
                    </a:cubicBezTo>
                    <a:cubicBezTo>
                      <a:pt x="481" y="2"/>
                      <a:pt x="469" y="1"/>
                      <a:pt x="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18"/>
              <p:cNvSpPr/>
              <p:nvPr/>
            </p:nvSpPr>
            <p:spPr>
              <a:xfrm rot="2144809">
                <a:off x="98047" y="779509"/>
                <a:ext cx="10425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20" extrusionOk="0">
                    <a:moveTo>
                      <a:pt x="1" y="0"/>
                    </a:moveTo>
                    <a:cubicBezTo>
                      <a:pt x="1" y="0"/>
                      <a:pt x="1" y="11"/>
                      <a:pt x="22" y="11"/>
                    </a:cubicBezTo>
                    <a:cubicBezTo>
                      <a:pt x="33" y="22"/>
                      <a:pt x="33" y="22"/>
                      <a:pt x="44" y="22"/>
                    </a:cubicBezTo>
                    <a:cubicBezTo>
                      <a:pt x="44" y="22"/>
                      <a:pt x="55" y="33"/>
                      <a:pt x="66" y="44"/>
                    </a:cubicBezTo>
                    <a:lnTo>
                      <a:pt x="99" y="55"/>
                    </a:lnTo>
                    <a:cubicBezTo>
                      <a:pt x="110" y="55"/>
                      <a:pt x="132" y="55"/>
                      <a:pt x="143" y="66"/>
                    </a:cubicBezTo>
                    <a:lnTo>
                      <a:pt x="154" y="66"/>
                    </a:lnTo>
                    <a:cubicBezTo>
                      <a:pt x="154" y="66"/>
                      <a:pt x="165" y="77"/>
                      <a:pt x="165" y="77"/>
                    </a:cubicBezTo>
                    <a:lnTo>
                      <a:pt x="219" y="77"/>
                    </a:lnTo>
                    <a:cubicBezTo>
                      <a:pt x="219" y="77"/>
                      <a:pt x="230" y="77"/>
                      <a:pt x="230" y="88"/>
                    </a:cubicBezTo>
                    <a:lnTo>
                      <a:pt x="230" y="121"/>
                    </a:lnTo>
                    <a:lnTo>
                      <a:pt x="230" y="132"/>
                    </a:lnTo>
                    <a:cubicBezTo>
                      <a:pt x="230" y="143"/>
                      <a:pt x="241" y="143"/>
                      <a:pt x="241" y="154"/>
                    </a:cubicBezTo>
                    <a:lnTo>
                      <a:pt x="252" y="165"/>
                    </a:lnTo>
                    <a:cubicBezTo>
                      <a:pt x="252" y="165"/>
                      <a:pt x="263" y="175"/>
                      <a:pt x="263" y="175"/>
                    </a:cubicBezTo>
                    <a:lnTo>
                      <a:pt x="274" y="186"/>
                    </a:lnTo>
                    <a:cubicBezTo>
                      <a:pt x="274" y="197"/>
                      <a:pt x="285" y="197"/>
                      <a:pt x="285" y="208"/>
                    </a:cubicBezTo>
                    <a:cubicBezTo>
                      <a:pt x="296" y="208"/>
                      <a:pt x="296" y="219"/>
                      <a:pt x="307" y="219"/>
                    </a:cubicBezTo>
                    <a:lnTo>
                      <a:pt x="372" y="219"/>
                    </a:lnTo>
                    <a:cubicBezTo>
                      <a:pt x="383" y="219"/>
                      <a:pt x="405" y="219"/>
                      <a:pt x="416" y="208"/>
                    </a:cubicBezTo>
                    <a:cubicBezTo>
                      <a:pt x="416" y="197"/>
                      <a:pt x="416" y="186"/>
                      <a:pt x="416" y="186"/>
                    </a:cubicBezTo>
                    <a:lnTo>
                      <a:pt x="405" y="186"/>
                    </a:lnTo>
                    <a:lnTo>
                      <a:pt x="394" y="175"/>
                    </a:lnTo>
                    <a:cubicBezTo>
                      <a:pt x="394" y="175"/>
                      <a:pt x="383" y="165"/>
                      <a:pt x="383" y="165"/>
                    </a:cubicBezTo>
                    <a:cubicBezTo>
                      <a:pt x="383" y="165"/>
                      <a:pt x="383" y="175"/>
                      <a:pt x="372" y="175"/>
                    </a:cubicBezTo>
                    <a:lnTo>
                      <a:pt x="329" y="175"/>
                    </a:lnTo>
                    <a:lnTo>
                      <a:pt x="329" y="197"/>
                    </a:lnTo>
                    <a:cubicBezTo>
                      <a:pt x="329" y="197"/>
                      <a:pt x="318" y="197"/>
                      <a:pt x="318" y="186"/>
                    </a:cubicBezTo>
                    <a:cubicBezTo>
                      <a:pt x="296" y="186"/>
                      <a:pt x="296" y="175"/>
                      <a:pt x="285" y="154"/>
                    </a:cubicBezTo>
                    <a:lnTo>
                      <a:pt x="285" y="132"/>
                    </a:lnTo>
                    <a:lnTo>
                      <a:pt x="274" y="132"/>
                    </a:lnTo>
                    <a:lnTo>
                      <a:pt x="274" y="99"/>
                    </a:lnTo>
                    <a:cubicBezTo>
                      <a:pt x="274" y="88"/>
                      <a:pt x="263" y="88"/>
                      <a:pt x="263" y="77"/>
                    </a:cubicBezTo>
                    <a:lnTo>
                      <a:pt x="263" y="66"/>
                    </a:lnTo>
                    <a:cubicBezTo>
                      <a:pt x="252" y="55"/>
                      <a:pt x="252" y="55"/>
                      <a:pt x="241" y="44"/>
                    </a:cubicBezTo>
                    <a:lnTo>
                      <a:pt x="219" y="44"/>
                    </a:lnTo>
                    <a:cubicBezTo>
                      <a:pt x="208" y="50"/>
                      <a:pt x="200" y="52"/>
                      <a:pt x="193" y="52"/>
                    </a:cubicBezTo>
                    <a:cubicBezTo>
                      <a:pt x="187" y="52"/>
                      <a:pt x="181" y="50"/>
                      <a:pt x="176" y="44"/>
                    </a:cubicBezTo>
                    <a:cubicBezTo>
                      <a:pt x="165" y="44"/>
                      <a:pt x="154" y="44"/>
                      <a:pt x="143" y="33"/>
                    </a:cubicBezTo>
                    <a:lnTo>
                      <a:pt x="77" y="33"/>
                    </a:lnTo>
                    <a:cubicBezTo>
                      <a:pt x="66" y="33"/>
                      <a:pt x="66" y="22"/>
                      <a:pt x="66" y="22"/>
                    </a:cubicBezTo>
                    <a:lnTo>
                      <a:pt x="55" y="22"/>
                    </a:lnTo>
                    <a:cubicBezTo>
                      <a:pt x="33" y="11"/>
                      <a:pt x="33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18"/>
              <p:cNvSpPr/>
              <p:nvPr/>
            </p:nvSpPr>
            <p:spPr>
              <a:xfrm rot="2144809">
                <a:off x="97925" y="771111"/>
                <a:ext cx="13700" cy="495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98" extrusionOk="0">
                    <a:moveTo>
                      <a:pt x="351" y="0"/>
                    </a:moveTo>
                    <a:cubicBezTo>
                      <a:pt x="340" y="11"/>
                      <a:pt x="329" y="11"/>
                      <a:pt x="318" y="11"/>
                    </a:cubicBezTo>
                    <a:lnTo>
                      <a:pt x="307" y="11"/>
                    </a:lnTo>
                    <a:cubicBezTo>
                      <a:pt x="307" y="17"/>
                      <a:pt x="304" y="19"/>
                      <a:pt x="302" y="19"/>
                    </a:cubicBezTo>
                    <a:cubicBezTo>
                      <a:pt x="299" y="19"/>
                      <a:pt x="296" y="17"/>
                      <a:pt x="296" y="11"/>
                    </a:cubicBezTo>
                    <a:lnTo>
                      <a:pt x="263" y="22"/>
                    </a:lnTo>
                    <a:lnTo>
                      <a:pt x="241" y="22"/>
                    </a:lnTo>
                    <a:lnTo>
                      <a:pt x="220" y="33"/>
                    </a:lnTo>
                    <a:lnTo>
                      <a:pt x="209" y="44"/>
                    </a:lnTo>
                    <a:lnTo>
                      <a:pt x="187" y="55"/>
                    </a:lnTo>
                    <a:lnTo>
                      <a:pt x="99" y="55"/>
                    </a:lnTo>
                    <a:cubicBezTo>
                      <a:pt x="88" y="55"/>
                      <a:pt x="77" y="44"/>
                      <a:pt x="77" y="44"/>
                    </a:cubicBezTo>
                    <a:cubicBezTo>
                      <a:pt x="77" y="33"/>
                      <a:pt x="77" y="22"/>
                      <a:pt x="66" y="22"/>
                    </a:cubicBezTo>
                    <a:lnTo>
                      <a:pt x="23" y="22"/>
                    </a:lnTo>
                    <a:cubicBezTo>
                      <a:pt x="23" y="33"/>
                      <a:pt x="12" y="33"/>
                      <a:pt x="12" y="44"/>
                    </a:cubicBezTo>
                    <a:cubicBezTo>
                      <a:pt x="1" y="44"/>
                      <a:pt x="12" y="44"/>
                      <a:pt x="12" y="55"/>
                    </a:cubicBezTo>
                    <a:cubicBezTo>
                      <a:pt x="23" y="66"/>
                      <a:pt x="34" y="66"/>
                      <a:pt x="45" y="77"/>
                    </a:cubicBezTo>
                    <a:cubicBezTo>
                      <a:pt x="56" y="77"/>
                      <a:pt x="66" y="88"/>
                      <a:pt x="77" y="88"/>
                    </a:cubicBezTo>
                    <a:lnTo>
                      <a:pt x="110" y="110"/>
                    </a:lnTo>
                    <a:lnTo>
                      <a:pt x="165" y="110"/>
                    </a:lnTo>
                    <a:cubicBezTo>
                      <a:pt x="187" y="110"/>
                      <a:pt x="209" y="88"/>
                      <a:pt x="231" y="88"/>
                    </a:cubicBezTo>
                    <a:lnTo>
                      <a:pt x="263" y="88"/>
                    </a:lnTo>
                    <a:cubicBezTo>
                      <a:pt x="274" y="77"/>
                      <a:pt x="274" y="77"/>
                      <a:pt x="274" y="77"/>
                    </a:cubicBezTo>
                    <a:cubicBezTo>
                      <a:pt x="285" y="66"/>
                      <a:pt x="296" y="66"/>
                      <a:pt x="307" y="66"/>
                    </a:cubicBezTo>
                    <a:cubicBezTo>
                      <a:pt x="318" y="66"/>
                      <a:pt x="329" y="55"/>
                      <a:pt x="340" y="55"/>
                    </a:cubicBezTo>
                    <a:lnTo>
                      <a:pt x="362" y="55"/>
                    </a:lnTo>
                    <a:cubicBezTo>
                      <a:pt x="362" y="55"/>
                      <a:pt x="373" y="44"/>
                      <a:pt x="373" y="44"/>
                    </a:cubicBezTo>
                    <a:cubicBezTo>
                      <a:pt x="373" y="44"/>
                      <a:pt x="373" y="66"/>
                      <a:pt x="373" y="88"/>
                    </a:cubicBezTo>
                    <a:cubicBezTo>
                      <a:pt x="373" y="99"/>
                      <a:pt x="373" y="121"/>
                      <a:pt x="373" y="131"/>
                    </a:cubicBezTo>
                    <a:cubicBezTo>
                      <a:pt x="384" y="142"/>
                      <a:pt x="395" y="164"/>
                      <a:pt x="406" y="164"/>
                    </a:cubicBezTo>
                    <a:lnTo>
                      <a:pt x="449" y="164"/>
                    </a:lnTo>
                    <a:cubicBezTo>
                      <a:pt x="449" y="175"/>
                      <a:pt x="460" y="175"/>
                      <a:pt x="471" y="175"/>
                    </a:cubicBezTo>
                    <a:lnTo>
                      <a:pt x="482" y="175"/>
                    </a:lnTo>
                    <a:cubicBezTo>
                      <a:pt x="504" y="186"/>
                      <a:pt x="515" y="186"/>
                      <a:pt x="526" y="197"/>
                    </a:cubicBezTo>
                    <a:cubicBezTo>
                      <a:pt x="526" y="197"/>
                      <a:pt x="548" y="197"/>
                      <a:pt x="548" y="186"/>
                    </a:cubicBezTo>
                    <a:cubicBezTo>
                      <a:pt x="548" y="175"/>
                      <a:pt x="537" y="175"/>
                      <a:pt x="526" y="175"/>
                    </a:cubicBezTo>
                    <a:cubicBezTo>
                      <a:pt x="515" y="164"/>
                      <a:pt x="504" y="164"/>
                      <a:pt x="493" y="164"/>
                    </a:cubicBezTo>
                    <a:cubicBezTo>
                      <a:pt x="493" y="153"/>
                      <a:pt x="482" y="153"/>
                      <a:pt x="471" y="153"/>
                    </a:cubicBezTo>
                    <a:cubicBezTo>
                      <a:pt x="449" y="142"/>
                      <a:pt x="438" y="142"/>
                      <a:pt x="427" y="131"/>
                    </a:cubicBezTo>
                    <a:cubicBezTo>
                      <a:pt x="406" y="131"/>
                      <a:pt x="395" y="121"/>
                      <a:pt x="395" y="110"/>
                    </a:cubicBezTo>
                    <a:cubicBezTo>
                      <a:pt x="395" y="99"/>
                      <a:pt x="395" y="99"/>
                      <a:pt x="395" y="99"/>
                    </a:cubicBezTo>
                    <a:cubicBezTo>
                      <a:pt x="395" y="88"/>
                      <a:pt x="395" y="77"/>
                      <a:pt x="406" y="77"/>
                    </a:cubicBezTo>
                    <a:cubicBezTo>
                      <a:pt x="406" y="66"/>
                      <a:pt x="406" y="66"/>
                      <a:pt x="406" y="55"/>
                    </a:cubicBezTo>
                    <a:cubicBezTo>
                      <a:pt x="406" y="44"/>
                      <a:pt x="395" y="33"/>
                      <a:pt x="395" y="22"/>
                    </a:cubicBezTo>
                    <a:cubicBezTo>
                      <a:pt x="395" y="11"/>
                      <a:pt x="362" y="0"/>
                      <a:pt x="3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8" name="Google Shape;2768;p18"/>
            <p:cNvGrpSpPr/>
            <p:nvPr/>
          </p:nvGrpSpPr>
          <p:grpSpPr>
            <a:xfrm rot="2144809">
              <a:off x="120150" y="257259"/>
              <a:ext cx="55825" cy="44400"/>
              <a:chOff x="8347600" y="1441475"/>
              <a:chExt cx="55825" cy="44400"/>
            </a:xfrm>
          </p:grpSpPr>
          <p:sp>
            <p:nvSpPr>
              <p:cNvPr id="2769" name="Google Shape;2769;p18"/>
              <p:cNvSpPr/>
              <p:nvPr/>
            </p:nvSpPr>
            <p:spPr>
              <a:xfrm>
                <a:off x="8358825" y="14450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18"/>
              <p:cNvSpPr/>
              <p:nvPr/>
            </p:nvSpPr>
            <p:spPr>
              <a:xfrm>
                <a:off x="8347600" y="1441475"/>
                <a:ext cx="5582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776" extrusionOk="0">
                    <a:moveTo>
                      <a:pt x="482" y="219"/>
                    </a:moveTo>
                    <a:cubicBezTo>
                      <a:pt x="504" y="241"/>
                      <a:pt x="526" y="252"/>
                      <a:pt x="559" y="252"/>
                    </a:cubicBezTo>
                    <a:lnTo>
                      <a:pt x="854" y="252"/>
                    </a:lnTo>
                    <a:cubicBezTo>
                      <a:pt x="898" y="252"/>
                      <a:pt x="941" y="263"/>
                      <a:pt x="985" y="274"/>
                    </a:cubicBezTo>
                    <a:lnTo>
                      <a:pt x="1051" y="274"/>
                    </a:lnTo>
                    <a:cubicBezTo>
                      <a:pt x="1084" y="274"/>
                      <a:pt x="1127" y="274"/>
                      <a:pt x="1160" y="285"/>
                    </a:cubicBezTo>
                    <a:cubicBezTo>
                      <a:pt x="1204" y="296"/>
                      <a:pt x="1237" y="307"/>
                      <a:pt x="1259" y="318"/>
                    </a:cubicBezTo>
                    <a:cubicBezTo>
                      <a:pt x="1280" y="318"/>
                      <a:pt x="1270" y="329"/>
                      <a:pt x="1280" y="340"/>
                    </a:cubicBezTo>
                    <a:cubicBezTo>
                      <a:pt x="1280" y="340"/>
                      <a:pt x="1280" y="340"/>
                      <a:pt x="1280" y="351"/>
                    </a:cubicBezTo>
                    <a:lnTo>
                      <a:pt x="1368" y="384"/>
                    </a:lnTo>
                    <a:cubicBezTo>
                      <a:pt x="1434" y="405"/>
                      <a:pt x="1488" y="427"/>
                      <a:pt x="1532" y="449"/>
                    </a:cubicBezTo>
                    <a:cubicBezTo>
                      <a:pt x="1576" y="471"/>
                      <a:pt x="1609" y="493"/>
                      <a:pt x="1641" y="515"/>
                    </a:cubicBezTo>
                    <a:lnTo>
                      <a:pt x="1729" y="559"/>
                    </a:lnTo>
                    <a:cubicBezTo>
                      <a:pt x="1762" y="591"/>
                      <a:pt x="1795" y="613"/>
                      <a:pt x="1827" y="635"/>
                    </a:cubicBezTo>
                    <a:cubicBezTo>
                      <a:pt x="1849" y="657"/>
                      <a:pt x="1871" y="679"/>
                      <a:pt x="1882" y="701"/>
                    </a:cubicBezTo>
                    <a:cubicBezTo>
                      <a:pt x="1915" y="744"/>
                      <a:pt x="1959" y="832"/>
                      <a:pt x="1980" y="876"/>
                    </a:cubicBezTo>
                    <a:cubicBezTo>
                      <a:pt x="1991" y="887"/>
                      <a:pt x="2002" y="909"/>
                      <a:pt x="2002" y="930"/>
                    </a:cubicBezTo>
                    <a:cubicBezTo>
                      <a:pt x="2002" y="941"/>
                      <a:pt x="2002" y="952"/>
                      <a:pt x="2013" y="974"/>
                    </a:cubicBezTo>
                    <a:cubicBezTo>
                      <a:pt x="2046" y="1127"/>
                      <a:pt x="1980" y="1291"/>
                      <a:pt x="1849" y="1379"/>
                    </a:cubicBezTo>
                    <a:cubicBezTo>
                      <a:pt x="1805" y="1423"/>
                      <a:pt x="1762" y="1444"/>
                      <a:pt x="1707" y="1477"/>
                    </a:cubicBezTo>
                    <a:cubicBezTo>
                      <a:pt x="1598" y="1510"/>
                      <a:pt x="1488" y="1543"/>
                      <a:pt x="1379" y="1554"/>
                    </a:cubicBezTo>
                    <a:cubicBezTo>
                      <a:pt x="1324" y="1565"/>
                      <a:pt x="1270" y="1565"/>
                      <a:pt x="1215" y="1565"/>
                    </a:cubicBezTo>
                    <a:lnTo>
                      <a:pt x="1095" y="1554"/>
                    </a:lnTo>
                    <a:lnTo>
                      <a:pt x="952" y="1554"/>
                    </a:lnTo>
                    <a:cubicBezTo>
                      <a:pt x="821" y="1554"/>
                      <a:pt x="690" y="1532"/>
                      <a:pt x="559" y="1499"/>
                    </a:cubicBezTo>
                    <a:cubicBezTo>
                      <a:pt x="537" y="1488"/>
                      <a:pt x="515" y="1477"/>
                      <a:pt x="493" y="1455"/>
                    </a:cubicBezTo>
                    <a:cubicBezTo>
                      <a:pt x="460" y="1423"/>
                      <a:pt x="416" y="1401"/>
                      <a:pt x="384" y="1368"/>
                    </a:cubicBezTo>
                    <a:cubicBezTo>
                      <a:pt x="340" y="1346"/>
                      <a:pt x="307" y="1313"/>
                      <a:pt x="285" y="1280"/>
                    </a:cubicBezTo>
                    <a:cubicBezTo>
                      <a:pt x="241" y="1215"/>
                      <a:pt x="220" y="1138"/>
                      <a:pt x="198" y="1062"/>
                    </a:cubicBezTo>
                    <a:cubicBezTo>
                      <a:pt x="187" y="941"/>
                      <a:pt x="198" y="810"/>
                      <a:pt x="241" y="701"/>
                    </a:cubicBezTo>
                    <a:cubicBezTo>
                      <a:pt x="252" y="657"/>
                      <a:pt x="285" y="635"/>
                      <a:pt x="296" y="591"/>
                    </a:cubicBezTo>
                    <a:cubicBezTo>
                      <a:pt x="329" y="504"/>
                      <a:pt x="373" y="416"/>
                      <a:pt x="438" y="351"/>
                    </a:cubicBezTo>
                    <a:cubicBezTo>
                      <a:pt x="460" y="307"/>
                      <a:pt x="482" y="263"/>
                      <a:pt x="482" y="219"/>
                    </a:cubicBezTo>
                    <a:close/>
                    <a:moveTo>
                      <a:pt x="591" y="1"/>
                    </a:moveTo>
                    <a:cubicBezTo>
                      <a:pt x="559" y="1"/>
                      <a:pt x="526" y="12"/>
                      <a:pt x="493" y="23"/>
                    </a:cubicBezTo>
                    <a:cubicBezTo>
                      <a:pt x="460" y="44"/>
                      <a:pt x="449" y="44"/>
                      <a:pt x="438" y="55"/>
                    </a:cubicBezTo>
                    <a:cubicBezTo>
                      <a:pt x="427" y="66"/>
                      <a:pt x="427" y="88"/>
                      <a:pt x="438" y="110"/>
                    </a:cubicBezTo>
                    <a:cubicBezTo>
                      <a:pt x="438" y="121"/>
                      <a:pt x="438" y="132"/>
                      <a:pt x="438" y="143"/>
                    </a:cubicBezTo>
                    <a:lnTo>
                      <a:pt x="438" y="154"/>
                    </a:lnTo>
                    <a:cubicBezTo>
                      <a:pt x="421" y="141"/>
                      <a:pt x="399" y="135"/>
                      <a:pt x="376" y="135"/>
                    </a:cubicBezTo>
                    <a:cubicBezTo>
                      <a:pt x="341" y="135"/>
                      <a:pt x="305" y="149"/>
                      <a:pt x="285" y="176"/>
                    </a:cubicBezTo>
                    <a:cubicBezTo>
                      <a:pt x="241" y="230"/>
                      <a:pt x="209" y="296"/>
                      <a:pt x="176" y="351"/>
                    </a:cubicBezTo>
                    <a:cubicBezTo>
                      <a:pt x="143" y="416"/>
                      <a:pt x="110" y="482"/>
                      <a:pt x="88" y="548"/>
                    </a:cubicBezTo>
                    <a:cubicBezTo>
                      <a:pt x="66" y="602"/>
                      <a:pt x="66" y="657"/>
                      <a:pt x="55" y="712"/>
                    </a:cubicBezTo>
                    <a:cubicBezTo>
                      <a:pt x="34" y="766"/>
                      <a:pt x="34" y="832"/>
                      <a:pt x="23" y="898"/>
                    </a:cubicBezTo>
                    <a:cubicBezTo>
                      <a:pt x="1" y="996"/>
                      <a:pt x="12" y="1094"/>
                      <a:pt x="45" y="1193"/>
                    </a:cubicBezTo>
                    <a:cubicBezTo>
                      <a:pt x="110" y="1401"/>
                      <a:pt x="274" y="1587"/>
                      <a:pt x="471" y="1674"/>
                    </a:cubicBezTo>
                    <a:cubicBezTo>
                      <a:pt x="504" y="1696"/>
                      <a:pt x="548" y="1707"/>
                      <a:pt x="580" y="1718"/>
                    </a:cubicBezTo>
                    <a:lnTo>
                      <a:pt x="679" y="1729"/>
                    </a:lnTo>
                    <a:cubicBezTo>
                      <a:pt x="745" y="1740"/>
                      <a:pt x="810" y="1751"/>
                      <a:pt x="865" y="1751"/>
                    </a:cubicBezTo>
                    <a:cubicBezTo>
                      <a:pt x="958" y="1768"/>
                      <a:pt x="1051" y="1776"/>
                      <a:pt x="1144" y="1776"/>
                    </a:cubicBezTo>
                    <a:cubicBezTo>
                      <a:pt x="1410" y="1776"/>
                      <a:pt x="1671" y="1708"/>
                      <a:pt x="1915" y="1587"/>
                    </a:cubicBezTo>
                    <a:cubicBezTo>
                      <a:pt x="1991" y="1532"/>
                      <a:pt x="2057" y="1455"/>
                      <a:pt x="2112" y="1379"/>
                    </a:cubicBezTo>
                    <a:cubicBezTo>
                      <a:pt x="2188" y="1280"/>
                      <a:pt x="2232" y="1160"/>
                      <a:pt x="2232" y="1040"/>
                    </a:cubicBezTo>
                    <a:cubicBezTo>
                      <a:pt x="2232" y="1029"/>
                      <a:pt x="2232" y="1018"/>
                      <a:pt x="2232" y="1018"/>
                    </a:cubicBezTo>
                    <a:cubicBezTo>
                      <a:pt x="2232" y="952"/>
                      <a:pt x="2221" y="887"/>
                      <a:pt x="2188" y="821"/>
                    </a:cubicBezTo>
                    <a:cubicBezTo>
                      <a:pt x="2145" y="712"/>
                      <a:pt x="2079" y="602"/>
                      <a:pt x="1991" y="515"/>
                    </a:cubicBezTo>
                    <a:cubicBezTo>
                      <a:pt x="1904" y="427"/>
                      <a:pt x="1795" y="340"/>
                      <a:pt x="1663" y="285"/>
                    </a:cubicBezTo>
                    <a:cubicBezTo>
                      <a:pt x="1455" y="176"/>
                      <a:pt x="1226" y="99"/>
                      <a:pt x="985" y="66"/>
                    </a:cubicBezTo>
                    <a:cubicBezTo>
                      <a:pt x="854" y="34"/>
                      <a:pt x="723" y="12"/>
                      <a:pt x="5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18"/>
              <p:cNvSpPr/>
              <p:nvPr/>
            </p:nvSpPr>
            <p:spPr>
              <a:xfrm>
                <a:off x="8361550" y="1447775"/>
                <a:ext cx="19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767" h="1263" extrusionOk="0">
                    <a:moveTo>
                      <a:pt x="438" y="0"/>
                    </a:moveTo>
                    <a:lnTo>
                      <a:pt x="351" y="44"/>
                    </a:lnTo>
                    <a:lnTo>
                      <a:pt x="307" y="44"/>
                    </a:lnTo>
                    <a:cubicBezTo>
                      <a:pt x="252" y="77"/>
                      <a:pt x="197" y="110"/>
                      <a:pt x="154" y="164"/>
                    </a:cubicBezTo>
                    <a:cubicBezTo>
                      <a:pt x="121" y="186"/>
                      <a:pt x="88" y="219"/>
                      <a:pt x="66" y="263"/>
                    </a:cubicBezTo>
                    <a:lnTo>
                      <a:pt x="66" y="307"/>
                    </a:lnTo>
                    <a:lnTo>
                      <a:pt x="66" y="328"/>
                    </a:lnTo>
                    <a:cubicBezTo>
                      <a:pt x="55" y="361"/>
                      <a:pt x="44" y="394"/>
                      <a:pt x="33" y="438"/>
                    </a:cubicBezTo>
                    <a:cubicBezTo>
                      <a:pt x="22" y="471"/>
                      <a:pt x="22" y="482"/>
                      <a:pt x="12" y="514"/>
                    </a:cubicBezTo>
                    <a:cubicBezTo>
                      <a:pt x="12" y="525"/>
                      <a:pt x="12" y="525"/>
                      <a:pt x="12" y="536"/>
                    </a:cubicBezTo>
                    <a:cubicBezTo>
                      <a:pt x="1" y="558"/>
                      <a:pt x="1" y="580"/>
                      <a:pt x="12" y="602"/>
                    </a:cubicBezTo>
                    <a:cubicBezTo>
                      <a:pt x="12" y="624"/>
                      <a:pt x="12" y="657"/>
                      <a:pt x="22" y="678"/>
                    </a:cubicBezTo>
                    <a:cubicBezTo>
                      <a:pt x="22" y="733"/>
                      <a:pt x="33" y="788"/>
                      <a:pt x="55" y="832"/>
                    </a:cubicBezTo>
                    <a:cubicBezTo>
                      <a:pt x="66" y="886"/>
                      <a:pt x="77" y="930"/>
                      <a:pt x="99" y="974"/>
                    </a:cubicBezTo>
                    <a:cubicBezTo>
                      <a:pt x="132" y="996"/>
                      <a:pt x="143" y="1039"/>
                      <a:pt x="176" y="1061"/>
                    </a:cubicBezTo>
                    <a:cubicBezTo>
                      <a:pt x="187" y="1072"/>
                      <a:pt x="208" y="1083"/>
                      <a:pt x="219" y="1083"/>
                    </a:cubicBezTo>
                    <a:lnTo>
                      <a:pt x="241" y="1116"/>
                    </a:lnTo>
                    <a:cubicBezTo>
                      <a:pt x="263" y="1116"/>
                      <a:pt x="274" y="1116"/>
                      <a:pt x="285" y="1127"/>
                    </a:cubicBezTo>
                    <a:cubicBezTo>
                      <a:pt x="296" y="1138"/>
                      <a:pt x="329" y="1160"/>
                      <a:pt x="351" y="1171"/>
                    </a:cubicBezTo>
                    <a:cubicBezTo>
                      <a:pt x="383" y="1182"/>
                      <a:pt x="383" y="1182"/>
                      <a:pt x="394" y="1182"/>
                    </a:cubicBezTo>
                    <a:cubicBezTo>
                      <a:pt x="449" y="1203"/>
                      <a:pt x="482" y="1225"/>
                      <a:pt x="526" y="1258"/>
                    </a:cubicBezTo>
                    <a:cubicBezTo>
                      <a:pt x="533" y="1258"/>
                      <a:pt x="545" y="1263"/>
                      <a:pt x="556" y="1263"/>
                    </a:cubicBezTo>
                    <a:cubicBezTo>
                      <a:pt x="561" y="1263"/>
                      <a:pt x="566" y="1262"/>
                      <a:pt x="569" y="1258"/>
                    </a:cubicBezTo>
                    <a:cubicBezTo>
                      <a:pt x="569" y="1236"/>
                      <a:pt x="526" y="1214"/>
                      <a:pt x="493" y="1203"/>
                    </a:cubicBezTo>
                    <a:cubicBezTo>
                      <a:pt x="471" y="1192"/>
                      <a:pt x="449" y="1182"/>
                      <a:pt x="416" y="1171"/>
                    </a:cubicBezTo>
                    <a:cubicBezTo>
                      <a:pt x="405" y="1149"/>
                      <a:pt x="372" y="1138"/>
                      <a:pt x="340" y="1127"/>
                    </a:cubicBezTo>
                    <a:cubicBezTo>
                      <a:pt x="296" y="1105"/>
                      <a:pt x="252" y="1083"/>
                      <a:pt x="219" y="1050"/>
                    </a:cubicBezTo>
                    <a:cubicBezTo>
                      <a:pt x="176" y="1017"/>
                      <a:pt x="143" y="985"/>
                      <a:pt x="121" y="941"/>
                    </a:cubicBezTo>
                    <a:cubicBezTo>
                      <a:pt x="121" y="930"/>
                      <a:pt x="110" y="908"/>
                      <a:pt x="110" y="897"/>
                    </a:cubicBezTo>
                    <a:cubicBezTo>
                      <a:pt x="110" y="897"/>
                      <a:pt x="110" y="886"/>
                      <a:pt x="99" y="886"/>
                    </a:cubicBezTo>
                    <a:cubicBezTo>
                      <a:pt x="99" y="864"/>
                      <a:pt x="88" y="842"/>
                      <a:pt x="88" y="821"/>
                    </a:cubicBezTo>
                    <a:lnTo>
                      <a:pt x="88" y="777"/>
                    </a:lnTo>
                    <a:cubicBezTo>
                      <a:pt x="88" y="766"/>
                      <a:pt x="77" y="733"/>
                      <a:pt x="77" y="711"/>
                    </a:cubicBezTo>
                    <a:cubicBezTo>
                      <a:pt x="66" y="678"/>
                      <a:pt x="66" y="646"/>
                      <a:pt x="77" y="613"/>
                    </a:cubicBezTo>
                    <a:cubicBezTo>
                      <a:pt x="77" y="580"/>
                      <a:pt x="77" y="547"/>
                      <a:pt x="88" y="514"/>
                    </a:cubicBezTo>
                    <a:cubicBezTo>
                      <a:pt x="88" y="503"/>
                      <a:pt x="88" y="492"/>
                      <a:pt x="88" y="492"/>
                    </a:cubicBezTo>
                    <a:cubicBezTo>
                      <a:pt x="99" y="471"/>
                      <a:pt x="99" y="449"/>
                      <a:pt x="110" y="438"/>
                    </a:cubicBezTo>
                    <a:cubicBezTo>
                      <a:pt x="121" y="405"/>
                      <a:pt x="132" y="372"/>
                      <a:pt x="143" y="339"/>
                    </a:cubicBezTo>
                    <a:cubicBezTo>
                      <a:pt x="154" y="328"/>
                      <a:pt x="165" y="307"/>
                      <a:pt x="176" y="296"/>
                    </a:cubicBezTo>
                    <a:cubicBezTo>
                      <a:pt x="176" y="285"/>
                      <a:pt x="187" y="263"/>
                      <a:pt x="197" y="252"/>
                    </a:cubicBezTo>
                    <a:cubicBezTo>
                      <a:pt x="208" y="241"/>
                      <a:pt x="219" y="219"/>
                      <a:pt x="230" y="208"/>
                    </a:cubicBezTo>
                    <a:cubicBezTo>
                      <a:pt x="241" y="197"/>
                      <a:pt x="252" y="175"/>
                      <a:pt x="263" y="153"/>
                    </a:cubicBezTo>
                    <a:cubicBezTo>
                      <a:pt x="274" y="142"/>
                      <a:pt x="296" y="132"/>
                      <a:pt x="318" y="121"/>
                    </a:cubicBezTo>
                    <a:cubicBezTo>
                      <a:pt x="329" y="110"/>
                      <a:pt x="351" y="99"/>
                      <a:pt x="372" y="99"/>
                    </a:cubicBezTo>
                    <a:cubicBezTo>
                      <a:pt x="394" y="88"/>
                      <a:pt x="416" y="77"/>
                      <a:pt x="438" y="77"/>
                    </a:cubicBezTo>
                    <a:lnTo>
                      <a:pt x="460" y="77"/>
                    </a:lnTo>
                    <a:lnTo>
                      <a:pt x="504" y="66"/>
                    </a:lnTo>
                    <a:lnTo>
                      <a:pt x="537" y="66"/>
                    </a:lnTo>
                    <a:cubicBezTo>
                      <a:pt x="569" y="66"/>
                      <a:pt x="602" y="77"/>
                      <a:pt x="624" y="88"/>
                    </a:cubicBezTo>
                    <a:cubicBezTo>
                      <a:pt x="657" y="99"/>
                      <a:pt x="690" y="121"/>
                      <a:pt x="712" y="142"/>
                    </a:cubicBezTo>
                    <a:lnTo>
                      <a:pt x="755" y="142"/>
                    </a:lnTo>
                    <a:cubicBezTo>
                      <a:pt x="744" y="132"/>
                      <a:pt x="766" y="132"/>
                      <a:pt x="755" y="121"/>
                    </a:cubicBezTo>
                    <a:cubicBezTo>
                      <a:pt x="755" y="110"/>
                      <a:pt x="755" y="110"/>
                      <a:pt x="766" y="99"/>
                    </a:cubicBezTo>
                    <a:cubicBezTo>
                      <a:pt x="755" y="99"/>
                      <a:pt x="755" y="88"/>
                      <a:pt x="766" y="77"/>
                    </a:cubicBezTo>
                    <a:cubicBezTo>
                      <a:pt x="755" y="77"/>
                      <a:pt x="755" y="66"/>
                      <a:pt x="766" y="66"/>
                    </a:cubicBezTo>
                    <a:cubicBezTo>
                      <a:pt x="744" y="55"/>
                      <a:pt x="755" y="44"/>
                      <a:pt x="733" y="44"/>
                    </a:cubicBezTo>
                    <a:cubicBezTo>
                      <a:pt x="722" y="33"/>
                      <a:pt x="679" y="22"/>
                      <a:pt x="646" y="11"/>
                    </a:cubicBezTo>
                    <a:cubicBezTo>
                      <a:pt x="602" y="0"/>
                      <a:pt x="569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72" name="Google Shape;2772;p18"/>
            <p:cNvGrpSpPr/>
            <p:nvPr/>
          </p:nvGrpSpPr>
          <p:grpSpPr>
            <a:xfrm rot="2144809">
              <a:off x="481539" y="813344"/>
              <a:ext cx="71099" cy="74199"/>
              <a:chOff x="8502650" y="1222725"/>
              <a:chExt cx="71100" cy="74200"/>
            </a:xfrm>
          </p:grpSpPr>
          <p:sp>
            <p:nvSpPr>
              <p:cNvPr id="2773" name="Google Shape;2773;p18"/>
              <p:cNvSpPr/>
              <p:nvPr/>
            </p:nvSpPr>
            <p:spPr>
              <a:xfrm>
                <a:off x="8540100" y="12249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ubicBezTo>
                      <a:pt x="1" y="0"/>
                      <a:pt x="1" y="11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18"/>
              <p:cNvSpPr/>
              <p:nvPr/>
            </p:nvSpPr>
            <p:spPr>
              <a:xfrm>
                <a:off x="8502650" y="1222725"/>
                <a:ext cx="711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968" extrusionOk="0">
                    <a:moveTo>
                      <a:pt x="952" y="121"/>
                    </a:moveTo>
                    <a:cubicBezTo>
                      <a:pt x="1007" y="121"/>
                      <a:pt x="1061" y="132"/>
                      <a:pt x="1105" y="154"/>
                    </a:cubicBezTo>
                    <a:cubicBezTo>
                      <a:pt x="1149" y="165"/>
                      <a:pt x="1182" y="187"/>
                      <a:pt x="1225" y="198"/>
                    </a:cubicBezTo>
                    <a:lnTo>
                      <a:pt x="1258" y="220"/>
                    </a:lnTo>
                    <a:cubicBezTo>
                      <a:pt x="1280" y="231"/>
                      <a:pt x="1302" y="241"/>
                      <a:pt x="1313" y="252"/>
                    </a:cubicBezTo>
                    <a:cubicBezTo>
                      <a:pt x="1335" y="263"/>
                      <a:pt x="1335" y="263"/>
                      <a:pt x="1346" y="274"/>
                    </a:cubicBezTo>
                    <a:lnTo>
                      <a:pt x="1357" y="285"/>
                    </a:lnTo>
                    <a:cubicBezTo>
                      <a:pt x="1389" y="285"/>
                      <a:pt x="1411" y="274"/>
                      <a:pt x="1444" y="263"/>
                    </a:cubicBezTo>
                    <a:cubicBezTo>
                      <a:pt x="1477" y="252"/>
                      <a:pt x="1499" y="231"/>
                      <a:pt x="1521" y="209"/>
                    </a:cubicBezTo>
                    <a:cubicBezTo>
                      <a:pt x="1532" y="241"/>
                      <a:pt x="1553" y="274"/>
                      <a:pt x="1586" y="285"/>
                    </a:cubicBezTo>
                    <a:cubicBezTo>
                      <a:pt x="1619" y="307"/>
                      <a:pt x="1652" y="329"/>
                      <a:pt x="1685" y="351"/>
                    </a:cubicBezTo>
                    <a:cubicBezTo>
                      <a:pt x="1717" y="362"/>
                      <a:pt x="1761" y="384"/>
                      <a:pt x="1794" y="406"/>
                    </a:cubicBezTo>
                    <a:cubicBezTo>
                      <a:pt x="1849" y="438"/>
                      <a:pt x="1903" y="482"/>
                      <a:pt x="1958" y="515"/>
                    </a:cubicBezTo>
                    <a:cubicBezTo>
                      <a:pt x="2111" y="635"/>
                      <a:pt x="2242" y="777"/>
                      <a:pt x="2352" y="931"/>
                    </a:cubicBezTo>
                    <a:cubicBezTo>
                      <a:pt x="2385" y="985"/>
                      <a:pt x="2417" y="1040"/>
                      <a:pt x="2450" y="1095"/>
                    </a:cubicBezTo>
                    <a:lnTo>
                      <a:pt x="2450" y="1106"/>
                    </a:lnTo>
                    <a:cubicBezTo>
                      <a:pt x="2483" y="1182"/>
                      <a:pt x="2516" y="1270"/>
                      <a:pt x="2549" y="1346"/>
                    </a:cubicBezTo>
                    <a:cubicBezTo>
                      <a:pt x="2560" y="1401"/>
                      <a:pt x="2582" y="1456"/>
                      <a:pt x="2582" y="1521"/>
                    </a:cubicBezTo>
                    <a:cubicBezTo>
                      <a:pt x="2582" y="1532"/>
                      <a:pt x="2603" y="1641"/>
                      <a:pt x="2614" y="1652"/>
                    </a:cubicBezTo>
                    <a:cubicBezTo>
                      <a:pt x="2614" y="1718"/>
                      <a:pt x="2614" y="1773"/>
                      <a:pt x="2614" y="1838"/>
                    </a:cubicBezTo>
                    <a:cubicBezTo>
                      <a:pt x="2603" y="1882"/>
                      <a:pt x="2592" y="1915"/>
                      <a:pt x="2582" y="1959"/>
                    </a:cubicBezTo>
                    <a:cubicBezTo>
                      <a:pt x="2560" y="2046"/>
                      <a:pt x="2516" y="2145"/>
                      <a:pt x="2472" y="2232"/>
                    </a:cubicBezTo>
                    <a:cubicBezTo>
                      <a:pt x="2461" y="2254"/>
                      <a:pt x="2450" y="2276"/>
                      <a:pt x="2428" y="2309"/>
                    </a:cubicBezTo>
                    <a:lnTo>
                      <a:pt x="2417" y="2309"/>
                    </a:lnTo>
                    <a:cubicBezTo>
                      <a:pt x="2407" y="2331"/>
                      <a:pt x="2396" y="2341"/>
                      <a:pt x="2385" y="2363"/>
                    </a:cubicBezTo>
                    <a:cubicBezTo>
                      <a:pt x="2210" y="2560"/>
                      <a:pt x="1991" y="2691"/>
                      <a:pt x="1739" y="2746"/>
                    </a:cubicBezTo>
                    <a:lnTo>
                      <a:pt x="1696" y="2757"/>
                    </a:lnTo>
                    <a:lnTo>
                      <a:pt x="1696" y="2768"/>
                    </a:lnTo>
                    <a:lnTo>
                      <a:pt x="1663" y="2801"/>
                    </a:lnTo>
                    <a:cubicBezTo>
                      <a:pt x="1619" y="2790"/>
                      <a:pt x="1575" y="2779"/>
                      <a:pt x="1542" y="2757"/>
                    </a:cubicBezTo>
                    <a:lnTo>
                      <a:pt x="1455" y="2724"/>
                    </a:lnTo>
                    <a:lnTo>
                      <a:pt x="1422" y="2702"/>
                    </a:lnTo>
                    <a:cubicBezTo>
                      <a:pt x="1400" y="2702"/>
                      <a:pt x="1389" y="2702"/>
                      <a:pt x="1367" y="2691"/>
                    </a:cubicBezTo>
                    <a:cubicBezTo>
                      <a:pt x="1357" y="2681"/>
                      <a:pt x="1357" y="2681"/>
                      <a:pt x="1346" y="2681"/>
                    </a:cubicBezTo>
                    <a:lnTo>
                      <a:pt x="1280" y="2648"/>
                    </a:lnTo>
                    <a:lnTo>
                      <a:pt x="1236" y="2604"/>
                    </a:lnTo>
                    <a:lnTo>
                      <a:pt x="1214" y="2593"/>
                    </a:lnTo>
                    <a:cubicBezTo>
                      <a:pt x="1160" y="2571"/>
                      <a:pt x="1105" y="2549"/>
                      <a:pt x="1050" y="2527"/>
                    </a:cubicBezTo>
                    <a:cubicBezTo>
                      <a:pt x="974" y="2506"/>
                      <a:pt x="919" y="2462"/>
                      <a:pt x="864" y="2407"/>
                    </a:cubicBezTo>
                    <a:cubicBezTo>
                      <a:pt x="832" y="2374"/>
                      <a:pt x="766" y="2320"/>
                      <a:pt x="744" y="2287"/>
                    </a:cubicBezTo>
                    <a:cubicBezTo>
                      <a:pt x="678" y="2221"/>
                      <a:pt x="646" y="2199"/>
                      <a:pt x="591" y="2134"/>
                    </a:cubicBezTo>
                    <a:cubicBezTo>
                      <a:pt x="471" y="2002"/>
                      <a:pt x="372" y="1838"/>
                      <a:pt x="307" y="1663"/>
                    </a:cubicBezTo>
                    <a:cubicBezTo>
                      <a:pt x="296" y="1620"/>
                      <a:pt x="285" y="1576"/>
                      <a:pt x="274" y="1532"/>
                    </a:cubicBezTo>
                    <a:cubicBezTo>
                      <a:pt x="263" y="1456"/>
                      <a:pt x="263" y="1390"/>
                      <a:pt x="252" y="1313"/>
                    </a:cubicBezTo>
                    <a:cubicBezTo>
                      <a:pt x="230" y="1248"/>
                      <a:pt x="230" y="1182"/>
                      <a:pt x="252" y="1116"/>
                    </a:cubicBezTo>
                    <a:cubicBezTo>
                      <a:pt x="263" y="996"/>
                      <a:pt x="307" y="887"/>
                      <a:pt x="361" y="777"/>
                    </a:cubicBezTo>
                    <a:cubicBezTo>
                      <a:pt x="449" y="613"/>
                      <a:pt x="580" y="482"/>
                      <a:pt x="744" y="384"/>
                    </a:cubicBezTo>
                    <a:cubicBezTo>
                      <a:pt x="788" y="351"/>
                      <a:pt x="853" y="329"/>
                      <a:pt x="886" y="307"/>
                    </a:cubicBezTo>
                    <a:cubicBezTo>
                      <a:pt x="927" y="282"/>
                      <a:pt x="972" y="273"/>
                      <a:pt x="1026" y="273"/>
                    </a:cubicBezTo>
                    <a:cubicBezTo>
                      <a:pt x="1087" y="273"/>
                      <a:pt x="1159" y="284"/>
                      <a:pt x="1247" y="296"/>
                    </a:cubicBezTo>
                    <a:lnTo>
                      <a:pt x="1236" y="285"/>
                    </a:lnTo>
                    <a:cubicBezTo>
                      <a:pt x="1225" y="274"/>
                      <a:pt x="1214" y="274"/>
                      <a:pt x="1203" y="263"/>
                    </a:cubicBezTo>
                    <a:cubicBezTo>
                      <a:pt x="1160" y="252"/>
                      <a:pt x="1127" y="241"/>
                      <a:pt x="1083" y="231"/>
                    </a:cubicBezTo>
                    <a:cubicBezTo>
                      <a:pt x="1067" y="225"/>
                      <a:pt x="1050" y="222"/>
                      <a:pt x="1035" y="222"/>
                    </a:cubicBezTo>
                    <a:cubicBezTo>
                      <a:pt x="1020" y="222"/>
                      <a:pt x="1007" y="225"/>
                      <a:pt x="996" y="231"/>
                    </a:cubicBezTo>
                    <a:lnTo>
                      <a:pt x="963" y="231"/>
                    </a:lnTo>
                    <a:cubicBezTo>
                      <a:pt x="963" y="220"/>
                      <a:pt x="952" y="209"/>
                      <a:pt x="941" y="198"/>
                    </a:cubicBezTo>
                    <a:cubicBezTo>
                      <a:pt x="941" y="198"/>
                      <a:pt x="941" y="187"/>
                      <a:pt x="941" y="176"/>
                    </a:cubicBezTo>
                    <a:cubicBezTo>
                      <a:pt x="930" y="176"/>
                      <a:pt x="941" y="165"/>
                      <a:pt x="919" y="165"/>
                    </a:cubicBezTo>
                    <a:cubicBezTo>
                      <a:pt x="941" y="143"/>
                      <a:pt x="941" y="143"/>
                      <a:pt x="952" y="121"/>
                    </a:cubicBezTo>
                    <a:close/>
                    <a:moveTo>
                      <a:pt x="1553" y="1"/>
                    </a:moveTo>
                    <a:cubicBezTo>
                      <a:pt x="1532" y="12"/>
                      <a:pt x="1521" y="23"/>
                      <a:pt x="1510" y="45"/>
                    </a:cubicBezTo>
                    <a:cubicBezTo>
                      <a:pt x="1510" y="56"/>
                      <a:pt x="1499" y="77"/>
                      <a:pt x="1499" y="88"/>
                    </a:cubicBezTo>
                    <a:cubicBezTo>
                      <a:pt x="1488" y="67"/>
                      <a:pt x="1455" y="56"/>
                      <a:pt x="1433" y="45"/>
                    </a:cubicBezTo>
                    <a:cubicBezTo>
                      <a:pt x="1400" y="23"/>
                      <a:pt x="1367" y="23"/>
                      <a:pt x="1335" y="23"/>
                    </a:cubicBezTo>
                    <a:lnTo>
                      <a:pt x="1083" y="23"/>
                    </a:lnTo>
                    <a:cubicBezTo>
                      <a:pt x="1068" y="21"/>
                      <a:pt x="1052" y="21"/>
                      <a:pt x="1037" y="21"/>
                    </a:cubicBezTo>
                    <a:cubicBezTo>
                      <a:pt x="932" y="21"/>
                      <a:pt x="828" y="52"/>
                      <a:pt x="733" y="99"/>
                    </a:cubicBezTo>
                    <a:cubicBezTo>
                      <a:pt x="667" y="143"/>
                      <a:pt x="613" y="209"/>
                      <a:pt x="547" y="252"/>
                    </a:cubicBezTo>
                    <a:cubicBezTo>
                      <a:pt x="482" y="307"/>
                      <a:pt x="427" y="373"/>
                      <a:pt x="350" y="427"/>
                    </a:cubicBezTo>
                    <a:cubicBezTo>
                      <a:pt x="252" y="526"/>
                      <a:pt x="175" y="646"/>
                      <a:pt x="132" y="777"/>
                    </a:cubicBezTo>
                    <a:cubicBezTo>
                      <a:pt x="11" y="1073"/>
                      <a:pt x="0" y="1390"/>
                      <a:pt x="88" y="1696"/>
                    </a:cubicBezTo>
                    <a:cubicBezTo>
                      <a:pt x="153" y="1871"/>
                      <a:pt x="241" y="2046"/>
                      <a:pt x="361" y="2199"/>
                    </a:cubicBezTo>
                    <a:cubicBezTo>
                      <a:pt x="438" y="2298"/>
                      <a:pt x="525" y="2396"/>
                      <a:pt x="624" y="2484"/>
                    </a:cubicBezTo>
                    <a:cubicBezTo>
                      <a:pt x="667" y="2527"/>
                      <a:pt x="722" y="2571"/>
                      <a:pt x="766" y="2604"/>
                    </a:cubicBezTo>
                    <a:cubicBezTo>
                      <a:pt x="821" y="2648"/>
                      <a:pt x="875" y="2691"/>
                      <a:pt x="941" y="2713"/>
                    </a:cubicBezTo>
                    <a:cubicBezTo>
                      <a:pt x="1061" y="2768"/>
                      <a:pt x="1182" y="2801"/>
                      <a:pt x="1302" y="2834"/>
                    </a:cubicBezTo>
                    <a:cubicBezTo>
                      <a:pt x="1357" y="2856"/>
                      <a:pt x="1400" y="2877"/>
                      <a:pt x="1455" y="2899"/>
                    </a:cubicBezTo>
                    <a:cubicBezTo>
                      <a:pt x="1477" y="2910"/>
                      <a:pt x="1510" y="2932"/>
                      <a:pt x="1542" y="2954"/>
                    </a:cubicBezTo>
                    <a:cubicBezTo>
                      <a:pt x="1548" y="2965"/>
                      <a:pt x="1559" y="2968"/>
                      <a:pt x="1571" y="2968"/>
                    </a:cubicBezTo>
                    <a:cubicBezTo>
                      <a:pt x="1583" y="2968"/>
                      <a:pt x="1597" y="2965"/>
                      <a:pt x="1608" y="2965"/>
                    </a:cubicBezTo>
                    <a:lnTo>
                      <a:pt x="1674" y="2954"/>
                    </a:lnTo>
                    <a:cubicBezTo>
                      <a:pt x="1805" y="2932"/>
                      <a:pt x="1936" y="2899"/>
                      <a:pt x="2057" y="2856"/>
                    </a:cubicBezTo>
                    <a:cubicBezTo>
                      <a:pt x="2199" y="2790"/>
                      <a:pt x="2341" y="2702"/>
                      <a:pt x="2461" y="2593"/>
                    </a:cubicBezTo>
                    <a:lnTo>
                      <a:pt x="2483" y="2582"/>
                    </a:lnTo>
                    <a:cubicBezTo>
                      <a:pt x="2549" y="2516"/>
                      <a:pt x="2603" y="2451"/>
                      <a:pt x="2647" y="2374"/>
                    </a:cubicBezTo>
                    <a:cubicBezTo>
                      <a:pt x="2746" y="2221"/>
                      <a:pt x="2800" y="2057"/>
                      <a:pt x="2822" y="1882"/>
                    </a:cubicBezTo>
                    <a:cubicBezTo>
                      <a:pt x="2844" y="1696"/>
                      <a:pt x="2822" y="1499"/>
                      <a:pt x="2767" y="1313"/>
                    </a:cubicBezTo>
                    <a:cubicBezTo>
                      <a:pt x="2658" y="974"/>
                      <a:pt x="2461" y="668"/>
                      <a:pt x="2199" y="438"/>
                    </a:cubicBezTo>
                    <a:cubicBezTo>
                      <a:pt x="2078" y="285"/>
                      <a:pt x="1925" y="165"/>
                      <a:pt x="1772" y="67"/>
                    </a:cubicBezTo>
                    <a:cubicBezTo>
                      <a:pt x="1728" y="34"/>
                      <a:pt x="1674" y="23"/>
                      <a:pt x="1630" y="12"/>
                    </a:cubicBezTo>
                    <a:cubicBezTo>
                      <a:pt x="1586" y="12"/>
                      <a:pt x="1575" y="1"/>
                      <a:pt x="1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18"/>
              <p:cNvSpPr/>
              <p:nvPr/>
            </p:nvSpPr>
            <p:spPr>
              <a:xfrm>
                <a:off x="8517125" y="1257100"/>
                <a:ext cx="282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1415" extrusionOk="0">
                    <a:moveTo>
                      <a:pt x="28" y="1"/>
                    </a:moveTo>
                    <a:cubicBezTo>
                      <a:pt x="27" y="1"/>
                      <a:pt x="25" y="2"/>
                      <a:pt x="23" y="4"/>
                    </a:cubicBezTo>
                    <a:cubicBezTo>
                      <a:pt x="1" y="15"/>
                      <a:pt x="23" y="48"/>
                      <a:pt x="34" y="81"/>
                    </a:cubicBezTo>
                    <a:cubicBezTo>
                      <a:pt x="45" y="113"/>
                      <a:pt x="56" y="146"/>
                      <a:pt x="56" y="157"/>
                    </a:cubicBezTo>
                    <a:cubicBezTo>
                      <a:pt x="67" y="168"/>
                      <a:pt x="67" y="223"/>
                      <a:pt x="78" y="245"/>
                    </a:cubicBezTo>
                    <a:cubicBezTo>
                      <a:pt x="88" y="277"/>
                      <a:pt x="99" y="332"/>
                      <a:pt x="110" y="387"/>
                    </a:cubicBezTo>
                    <a:cubicBezTo>
                      <a:pt x="110" y="431"/>
                      <a:pt x="132" y="474"/>
                      <a:pt x="132" y="518"/>
                    </a:cubicBezTo>
                    <a:cubicBezTo>
                      <a:pt x="143" y="540"/>
                      <a:pt x="143" y="551"/>
                      <a:pt x="132" y="562"/>
                    </a:cubicBezTo>
                    <a:lnTo>
                      <a:pt x="132" y="573"/>
                    </a:lnTo>
                    <a:lnTo>
                      <a:pt x="132" y="649"/>
                    </a:lnTo>
                    <a:cubicBezTo>
                      <a:pt x="143" y="660"/>
                      <a:pt x="143" y="682"/>
                      <a:pt x="143" y="693"/>
                    </a:cubicBezTo>
                    <a:cubicBezTo>
                      <a:pt x="165" y="715"/>
                      <a:pt x="176" y="737"/>
                      <a:pt x="187" y="759"/>
                    </a:cubicBezTo>
                    <a:cubicBezTo>
                      <a:pt x="198" y="781"/>
                      <a:pt x="220" y="813"/>
                      <a:pt x="231" y="846"/>
                    </a:cubicBezTo>
                    <a:cubicBezTo>
                      <a:pt x="253" y="868"/>
                      <a:pt x="274" y="901"/>
                      <a:pt x="296" y="923"/>
                    </a:cubicBezTo>
                    <a:cubicBezTo>
                      <a:pt x="296" y="923"/>
                      <a:pt x="296" y="945"/>
                      <a:pt x="307" y="945"/>
                    </a:cubicBezTo>
                    <a:cubicBezTo>
                      <a:pt x="307" y="956"/>
                      <a:pt x="318" y="956"/>
                      <a:pt x="329" y="966"/>
                    </a:cubicBezTo>
                    <a:cubicBezTo>
                      <a:pt x="329" y="977"/>
                      <a:pt x="340" y="988"/>
                      <a:pt x="351" y="999"/>
                    </a:cubicBezTo>
                    <a:cubicBezTo>
                      <a:pt x="373" y="1021"/>
                      <a:pt x="406" y="1043"/>
                      <a:pt x="417" y="1065"/>
                    </a:cubicBezTo>
                    <a:cubicBezTo>
                      <a:pt x="438" y="1087"/>
                      <a:pt x="438" y="1098"/>
                      <a:pt x="460" y="1109"/>
                    </a:cubicBezTo>
                    <a:cubicBezTo>
                      <a:pt x="471" y="1120"/>
                      <a:pt x="482" y="1131"/>
                      <a:pt x="504" y="1141"/>
                    </a:cubicBezTo>
                    <a:cubicBezTo>
                      <a:pt x="515" y="1152"/>
                      <a:pt x="537" y="1163"/>
                      <a:pt x="548" y="1163"/>
                    </a:cubicBezTo>
                    <a:cubicBezTo>
                      <a:pt x="559" y="1174"/>
                      <a:pt x="592" y="1185"/>
                      <a:pt x="613" y="1185"/>
                    </a:cubicBezTo>
                    <a:lnTo>
                      <a:pt x="646" y="1207"/>
                    </a:lnTo>
                    <a:lnTo>
                      <a:pt x="668" y="1218"/>
                    </a:lnTo>
                    <a:lnTo>
                      <a:pt x="723" y="1251"/>
                    </a:lnTo>
                    <a:lnTo>
                      <a:pt x="788" y="1284"/>
                    </a:lnTo>
                    <a:cubicBezTo>
                      <a:pt x="788" y="1295"/>
                      <a:pt x="799" y="1306"/>
                      <a:pt x="810" y="1306"/>
                    </a:cubicBezTo>
                    <a:cubicBezTo>
                      <a:pt x="821" y="1306"/>
                      <a:pt x="843" y="1316"/>
                      <a:pt x="854" y="1316"/>
                    </a:cubicBezTo>
                    <a:lnTo>
                      <a:pt x="887" y="1338"/>
                    </a:lnTo>
                    <a:lnTo>
                      <a:pt x="974" y="1371"/>
                    </a:lnTo>
                    <a:cubicBezTo>
                      <a:pt x="1018" y="1393"/>
                      <a:pt x="1051" y="1404"/>
                      <a:pt x="1095" y="1415"/>
                    </a:cubicBezTo>
                    <a:lnTo>
                      <a:pt x="1128" y="1382"/>
                    </a:lnTo>
                    <a:cubicBezTo>
                      <a:pt x="1117" y="1382"/>
                      <a:pt x="1128" y="1371"/>
                      <a:pt x="1128" y="1371"/>
                    </a:cubicBezTo>
                    <a:cubicBezTo>
                      <a:pt x="1128" y="1360"/>
                      <a:pt x="1128" y="1349"/>
                      <a:pt x="1128" y="1349"/>
                    </a:cubicBezTo>
                    <a:cubicBezTo>
                      <a:pt x="1117" y="1338"/>
                      <a:pt x="1117" y="1316"/>
                      <a:pt x="1117" y="1306"/>
                    </a:cubicBezTo>
                    <a:cubicBezTo>
                      <a:pt x="1111" y="1300"/>
                      <a:pt x="1108" y="1300"/>
                      <a:pt x="1106" y="1300"/>
                    </a:cubicBezTo>
                    <a:cubicBezTo>
                      <a:pt x="1103" y="1300"/>
                      <a:pt x="1100" y="1300"/>
                      <a:pt x="1095" y="1295"/>
                    </a:cubicBezTo>
                    <a:cubicBezTo>
                      <a:pt x="1084" y="1298"/>
                      <a:pt x="1074" y="1299"/>
                      <a:pt x="1065" y="1299"/>
                    </a:cubicBezTo>
                    <a:cubicBezTo>
                      <a:pt x="1046" y="1299"/>
                      <a:pt x="1029" y="1295"/>
                      <a:pt x="1007" y="1295"/>
                    </a:cubicBezTo>
                    <a:cubicBezTo>
                      <a:pt x="974" y="1284"/>
                      <a:pt x="942" y="1284"/>
                      <a:pt x="909" y="1273"/>
                    </a:cubicBezTo>
                    <a:cubicBezTo>
                      <a:pt x="887" y="1262"/>
                      <a:pt x="887" y="1262"/>
                      <a:pt x="876" y="1251"/>
                    </a:cubicBezTo>
                    <a:lnTo>
                      <a:pt x="832" y="1240"/>
                    </a:lnTo>
                    <a:cubicBezTo>
                      <a:pt x="810" y="1240"/>
                      <a:pt x="799" y="1229"/>
                      <a:pt x="778" y="1218"/>
                    </a:cubicBezTo>
                    <a:cubicBezTo>
                      <a:pt x="778" y="1218"/>
                      <a:pt x="767" y="1207"/>
                      <a:pt x="767" y="1196"/>
                    </a:cubicBezTo>
                    <a:lnTo>
                      <a:pt x="756" y="1196"/>
                    </a:lnTo>
                    <a:cubicBezTo>
                      <a:pt x="701" y="1174"/>
                      <a:pt x="646" y="1152"/>
                      <a:pt x="603" y="1120"/>
                    </a:cubicBezTo>
                    <a:cubicBezTo>
                      <a:pt x="570" y="1087"/>
                      <a:pt x="548" y="1054"/>
                      <a:pt x="515" y="1032"/>
                    </a:cubicBezTo>
                    <a:cubicBezTo>
                      <a:pt x="504" y="1032"/>
                      <a:pt x="493" y="1032"/>
                      <a:pt x="471" y="1021"/>
                    </a:cubicBezTo>
                    <a:lnTo>
                      <a:pt x="471" y="1010"/>
                    </a:lnTo>
                    <a:lnTo>
                      <a:pt x="460" y="1010"/>
                    </a:lnTo>
                    <a:cubicBezTo>
                      <a:pt x="417" y="977"/>
                      <a:pt x="384" y="934"/>
                      <a:pt x="340" y="890"/>
                    </a:cubicBezTo>
                    <a:cubicBezTo>
                      <a:pt x="340" y="890"/>
                      <a:pt x="340" y="879"/>
                      <a:pt x="340" y="868"/>
                    </a:cubicBezTo>
                    <a:cubicBezTo>
                      <a:pt x="329" y="857"/>
                      <a:pt x="318" y="835"/>
                      <a:pt x="307" y="824"/>
                    </a:cubicBezTo>
                    <a:cubicBezTo>
                      <a:pt x="296" y="813"/>
                      <a:pt x="263" y="791"/>
                      <a:pt x="253" y="770"/>
                    </a:cubicBezTo>
                    <a:cubicBezTo>
                      <a:pt x="231" y="726"/>
                      <a:pt x="209" y="682"/>
                      <a:pt x="198" y="638"/>
                    </a:cubicBezTo>
                    <a:cubicBezTo>
                      <a:pt x="176" y="595"/>
                      <a:pt x="176" y="551"/>
                      <a:pt x="165" y="496"/>
                    </a:cubicBezTo>
                    <a:cubicBezTo>
                      <a:pt x="154" y="463"/>
                      <a:pt x="143" y="431"/>
                      <a:pt x="143" y="387"/>
                    </a:cubicBezTo>
                    <a:cubicBezTo>
                      <a:pt x="143" y="376"/>
                      <a:pt x="132" y="365"/>
                      <a:pt x="132" y="354"/>
                    </a:cubicBezTo>
                    <a:cubicBezTo>
                      <a:pt x="132" y="343"/>
                      <a:pt x="132" y="332"/>
                      <a:pt x="132" y="321"/>
                    </a:cubicBezTo>
                    <a:cubicBezTo>
                      <a:pt x="132" y="310"/>
                      <a:pt x="121" y="299"/>
                      <a:pt x="121" y="277"/>
                    </a:cubicBezTo>
                    <a:cubicBezTo>
                      <a:pt x="110" y="266"/>
                      <a:pt x="121" y="234"/>
                      <a:pt x="110" y="201"/>
                    </a:cubicBezTo>
                    <a:cubicBezTo>
                      <a:pt x="88" y="179"/>
                      <a:pt x="88" y="179"/>
                      <a:pt x="88" y="168"/>
                    </a:cubicBezTo>
                    <a:cubicBezTo>
                      <a:pt x="78" y="113"/>
                      <a:pt x="67" y="70"/>
                      <a:pt x="56" y="26"/>
                    </a:cubicBezTo>
                    <a:cubicBezTo>
                      <a:pt x="38" y="17"/>
                      <a:pt x="35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18"/>
              <p:cNvSpPr/>
              <p:nvPr/>
            </p:nvSpPr>
            <p:spPr>
              <a:xfrm>
                <a:off x="8525075" y="1225625"/>
                <a:ext cx="34475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767" extrusionOk="0">
                    <a:moveTo>
                      <a:pt x="70" y="1"/>
                    </a:moveTo>
                    <a:cubicBezTo>
                      <a:pt x="57" y="1"/>
                      <a:pt x="45" y="2"/>
                      <a:pt x="33" y="5"/>
                    </a:cubicBezTo>
                    <a:cubicBezTo>
                      <a:pt x="11" y="16"/>
                      <a:pt x="11" y="27"/>
                      <a:pt x="0" y="38"/>
                    </a:cubicBezTo>
                    <a:cubicBezTo>
                      <a:pt x="11" y="38"/>
                      <a:pt x="0" y="49"/>
                      <a:pt x="11" y="60"/>
                    </a:cubicBezTo>
                    <a:cubicBezTo>
                      <a:pt x="11" y="60"/>
                      <a:pt x="11" y="71"/>
                      <a:pt x="11" y="71"/>
                    </a:cubicBezTo>
                    <a:cubicBezTo>
                      <a:pt x="22" y="82"/>
                      <a:pt x="33" y="93"/>
                      <a:pt x="44" y="115"/>
                    </a:cubicBezTo>
                    <a:lnTo>
                      <a:pt x="66" y="115"/>
                    </a:lnTo>
                    <a:cubicBezTo>
                      <a:pt x="82" y="109"/>
                      <a:pt x="99" y="106"/>
                      <a:pt x="114" y="106"/>
                    </a:cubicBezTo>
                    <a:cubicBezTo>
                      <a:pt x="129" y="106"/>
                      <a:pt x="142" y="109"/>
                      <a:pt x="153" y="115"/>
                    </a:cubicBezTo>
                    <a:cubicBezTo>
                      <a:pt x="197" y="115"/>
                      <a:pt x="230" y="125"/>
                      <a:pt x="274" y="136"/>
                    </a:cubicBezTo>
                    <a:cubicBezTo>
                      <a:pt x="285" y="147"/>
                      <a:pt x="295" y="158"/>
                      <a:pt x="306" y="158"/>
                    </a:cubicBezTo>
                    <a:lnTo>
                      <a:pt x="317" y="169"/>
                    </a:lnTo>
                    <a:lnTo>
                      <a:pt x="350" y="180"/>
                    </a:lnTo>
                    <a:cubicBezTo>
                      <a:pt x="383" y="191"/>
                      <a:pt x="416" y="213"/>
                      <a:pt x="438" y="235"/>
                    </a:cubicBezTo>
                    <a:cubicBezTo>
                      <a:pt x="438" y="246"/>
                      <a:pt x="449" y="246"/>
                      <a:pt x="449" y="257"/>
                    </a:cubicBezTo>
                    <a:lnTo>
                      <a:pt x="460" y="257"/>
                    </a:lnTo>
                    <a:lnTo>
                      <a:pt x="460" y="268"/>
                    </a:lnTo>
                    <a:cubicBezTo>
                      <a:pt x="514" y="311"/>
                      <a:pt x="558" y="366"/>
                      <a:pt x="591" y="421"/>
                    </a:cubicBezTo>
                    <a:cubicBezTo>
                      <a:pt x="602" y="465"/>
                      <a:pt x="602" y="508"/>
                      <a:pt x="624" y="563"/>
                    </a:cubicBezTo>
                    <a:cubicBezTo>
                      <a:pt x="635" y="574"/>
                      <a:pt x="645" y="585"/>
                      <a:pt x="656" y="607"/>
                    </a:cubicBezTo>
                    <a:lnTo>
                      <a:pt x="656" y="618"/>
                    </a:lnTo>
                    <a:lnTo>
                      <a:pt x="656" y="629"/>
                    </a:lnTo>
                    <a:cubicBezTo>
                      <a:pt x="678" y="650"/>
                      <a:pt x="678" y="705"/>
                      <a:pt x="700" y="738"/>
                    </a:cubicBezTo>
                    <a:cubicBezTo>
                      <a:pt x="722" y="782"/>
                      <a:pt x="733" y="793"/>
                      <a:pt x="744" y="825"/>
                    </a:cubicBezTo>
                    <a:cubicBezTo>
                      <a:pt x="766" y="847"/>
                      <a:pt x="744" y="836"/>
                      <a:pt x="755" y="847"/>
                    </a:cubicBezTo>
                    <a:cubicBezTo>
                      <a:pt x="777" y="869"/>
                      <a:pt x="788" y="891"/>
                      <a:pt x="810" y="913"/>
                    </a:cubicBezTo>
                    <a:cubicBezTo>
                      <a:pt x="831" y="924"/>
                      <a:pt x="853" y="946"/>
                      <a:pt x="875" y="957"/>
                    </a:cubicBezTo>
                    <a:cubicBezTo>
                      <a:pt x="930" y="1000"/>
                      <a:pt x="974" y="1033"/>
                      <a:pt x="1017" y="1077"/>
                    </a:cubicBezTo>
                    <a:cubicBezTo>
                      <a:pt x="1050" y="1110"/>
                      <a:pt x="1083" y="1154"/>
                      <a:pt x="1116" y="1197"/>
                    </a:cubicBezTo>
                    <a:cubicBezTo>
                      <a:pt x="1149" y="1230"/>
                      <a:pt x="1170" y="1274"/>
                      <a:pt x="1192" y="1307"/>
                    </a:cubicBezTo>
                    <a:cubicBezTo>
                      <a:pt x="1192" y="1329"/>
                      <a:pt x="1203" y="1340"/>
                      <a:pt x="1214" y="1350"/>
                    </a:cubicBezTo>
                    <a:cubicBezTo>
                      <a:pt x="1214" y="1361"/>
                      <a:pt x="1225" y="1372"/>
                      <a:pt x="1225" y="1383"/>
                    </a:cubicBezTo>
                    <a:cubicBezTo>
                      <a:pt x="1236" y="1394"/>
                      <a:pt x="1247" y="1416"/>
                      <a:pt x="1258" y="1427"/>
                    </a:cubicBezTo>
                    <a:cubicBezTo>
                      <a:pt x="1269" y="1449"/>
                      <a:pt x="1280" y="1482"/>
                      <a:pt x="1291" y="1515"/>
                    </a:cubicBezTo>
                    <a:cubicBezTo>
                      <a:pt x="1291" y="1525"/>
                      <a:pt x="1302" y="1547"/>
                      <a:pt x="1313" y="1558"/>
                    </a:cubicBezTo>
                    <a:cubicBezTo>
                      <a:pt x="1324" y="1613"/>
                      <a:pt x="1335" y="1668"/>
                      <a:pt x="1335" y="1722"/>
                    </a:cubicBezTo>
                    <a:cubicBezTo>
                      <a:pt x="1345" y="1733"/>
                      <a:pt x="1345" y="1766"/>
                      <a:pt x="1367" y="1766"/>
                    </a:cubicBezTo>
                    <a:cubicBezTo>
                      <a:pt x="1378" y="1755"/>
                      <a:pt x="1367" y="1700"/>
                      <a:pt x="1367" y="1668"/>
                    </a:cubicBezTo>
                    <a:cubicBezTo>
                      <a:pt x="1356" y="1635"/>
                      <a:pt x="1345" y="1602"/>
                      <a:pt x="1335" y="1569"/>
                    </a:cubicBezTo>
                    <a:cubicBezTo>
                      <a:pt x="1335" y="1525"/>
                      <a:pt x="1324" y="1493"/>
                      <a:pt x="1313" y="1460"/>
                    </a:cubicBezTo>
                    <a:cubicBezTo>
                      <a:pt x="1280" y="1405"/>
                      <a:pt x="1258" y="1361"/>
                      <a:pt x="1236" y="1307"/>
                    </a:cubicBezTo>
                    <a:cubicBezTo>
                      <a:pt x="1203" y="1263"/>
                      <a:pt x="1170" y="1208"/>
                      <a:pt x="1138" y="1165"/>
                    </a:cubicBezTo>
                    <a:cubicBezTo>
                      <a:pt x="1127" y="1143"/>
                      <a:pt x="1116" y="1132"/>
                      <a:pt x="1105" y="1121"/>
                    </a:cubicBezTo>
                    <a:cubicBezTo>
                      <a:pt x="1105" y="1121"/>
                      <a:pt x="1105" y="1121"/>
                      <a:pt x="1094" y="1110"/>
                    </a:cubicBezTo>
                    <a:cubicBezTo>
                      <a:pt x="1072" y="1077"/>
                      <a:pt x="1061" y="1055"/>
                      <a:pt x="1050" y="1033"/>
                    </a:cubicBezTo>
                    <a:cubicBezTo>
                      <a:pt x="1039" y="1022"/>
                      <a:pt x="1028" y="1000"/>
                      <a:pt x="1017" y="1000"/>
                    </a:cubicBezTo>
                    <a:cubicBezTo>
                      <a:pt x="1006" y="990"/>
                      <a:pt x="963" y="968"/>
                      <a:pt x="941" y="946"/>
                    </a:cubicBezTo>
                    <a:cubicBezTo>
                      <a:pt x="908" y="924"/>
                      <a:pt x="886" y="902"/>
                      <a:pt x="864" y="869"/>
                    </a:cubicBezTo>
                    <a:cubicBezTo>
                      <a:pt x="831" y="836"/>
                      <a:pt x="810" y="815"/>
                      <a:pt x="788" y="782"/>
                    </a:cubicBezTo>
                    <a:cubicBezTo>
                      <a:pt x="788" y="771"/>
                      <a:pt x="788" y="760"/>
                      <a:pt x="788" y="749"/>
                    </a:cubicBezTo>
                    <a:cubicBezTo>
                      <a:pt x="777" y="749"/>
                      <a:pt x="766" y="738"/>
                      <a:pt x="766" y="727"/>
                    </a:cubicBezTo>
                    <a:cubicBezTo>
                      <a:pt x="766" y="716"/>
                      <a:pt x="755" y="705"/>
                      <a:pt x="755" y="694"/>
                    </a:cubicBezTo>
                    <a:cubicBezTo>
                      <a:pt x="733" y="650"/>
                      <a:pt x="722" y="618"/>
                      <a:pt x="711" y="585"/>
                    </a:cubicBezTo>
                    <a:cubicBezTo>
                      <a:pt x="711" y="563"/>
                      <a:pt x="711" y="541"/>
                      <a:pt x="700" y="519"/>
                    </a:cubicBezTo>
                    <a:cubicBezTo>
                      <a:pt x="689" y="497"/>
                      <a:pt x="689" y="475"/>
                      <a:pt x="678" y="454"/>
                    </a:cubicBezTo>
                    <a:cubicBezTo>
                      <a:pt x="667" y="432"/>
                      <a:pt x="656" y="421"/>
                      <a:pt x="645" y="399"/>
                    </a:cubicBezTo>
                    <a:cubicBezTo>
                      <a:pt x="624" y="377"/>
                      <a:pt x="613" y="355"/>
                      <a:pt x="591" y="333"/>
                    </a:cubicBezTo>
                    <a:lnTo>
                      <a:pt x="536" y="268"/>
                    </a:lnTo>
                    <a:cubicBezTo>
                      <a:pt x="525" y="246"/>
                      <a:pt x="503" y="224"/>
                      <a:pt x="481" y="213"/>
                    </a:cubicBezTo>
                    <a:cubicBezTo>
                      <a:pt x="470" y="191"/>
                      <a:pt x="449" y="180"/>
                      <a:pt x="438" y="169"/>
                    </a:cubicBezTo>
                    <a:lnTo>
                      <a:pt x="416" y="147"/>
                    </a:lnTo>
                    <a:cubicBezTo>
                      <a:pt x="405" y="147"/>
                      <a:pt x="394" y="136"/>
                      <a:pt x="394" y="125"/>
                    </a:cubicBezTo>
                    <a:cubicBezTo>
                      <a:pt x="383" y="125"/>
                      <a:pt x="350" y="115"/>
                      <a:pt x="339" y="104"/>
                    </a:cubicBezTo>
                    <a:lnTo>
                      <a:pt x="295" y="71"/>
                    </a:lnTo>
                    <a:cubicBezTo>
                      <a:pt x="263" y="60"/>
                      <a:pt x="219" y="38"/>
                      <a:pt x="175" y="27"/>
                    </a:cubicBezTo>
                    <a:cubicBezTo>
                      <a:pt x="143" y="11"/>
                      <a:pt x="105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7" name="Google Shape;2777;p18"/>
            <p:cNvSpPr/>
            <p:nvPr/>
          </p:nvSpPr>
          <p:spPr>
            <a:xfrm rot="2144809">
              <a:off x="438246" y="269645"/>
              <a:ext cx="27175" cy="22475"/>
            </a:xfrm>
            <a:custGeom>
              <a:avLst/>
              <a:gdLst/>
              <a:ahLst/>
              <a:cxnLst/>
              <a:rect l="l" t="t" r="r" b="b"/>
              <a:pathLst>
                <a:path w="1087" h="899" extrusionOk="0">
                  <a:moveTo>
                    <a:pt x="498" y="0"/>
                  </a:moveTo>
                  <a:cubicBezTo>
                    <a:pt x="234" y="0"/>
                    <a:pt x="1" y="235"/>
                    <a:pt x="58" y="531"/>
                  </a:cubicBezTo>
                  <a:cubicBezTo>
                    <a:pt x="97" y="745"/>
                    <a:pt x="292" y="899"/>
                    <a:pt x="505" y="899"/>
                  </a:cubicBezTo>
                  <a:cubicBezTo>
                    <a:pt x="531" y="899"/>
                    <a:pt x="557" y="897"/>
                    <a:pt x="583" y="892"/>
                  </a:cubicBezTo>
                  <a:cubicBezTo>
                    <a:pt x="977" y="815"/>
                    <a:pt x="1086" y="301"/>
                    <a:pt x="758" y="82"/>
                  </a:cubicBezTo>
                  <a:cubicBezTo>
                    <a:pt x="674" y="26"/>
                    <a:pt x="584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8"/>
            <p:cNvSpPr/>
            <p:nvPr/>
          </p:nvSpPr>
          <p:spPr>
            <a:xfrm rot="2144809">
              <a:off x="470636" y="502783"/>
              <a:ext cx="26675" cy="22525"/>
            </a:xfrm>
            <a:custGeom>
              <a:avLst/>
              <a:gdLst/>
              <a:ahLst/>
              <a:cxnLst/>
              <a:rect l="l" t="t" r="r" b="b"/>
              <a:pathLst>
                <a:path w="1067" h="901" extrusionOk="0">
                  <a:moveTo>
                    <a:pt x="490" y="1"/>
                  </a:moveTo>
                  <a:cubicBezTo>
                    <a:pt x="288" y="1"/>
                    <a:pt x="90" y="134"/>
                    <a:pt x="44" y="367"/>
                  </a:cubicBezTo>
                  <a:cubicBezTo>
                    <a:pt x="1" y="608"/>
                    <a:pt x="165" y="848"/>
                    <a:pt x="405" y="892"/>
                  </a:cubicBezTo>
                  <a:cubicBezTo>
                    <a:pt x="436" y="898"/>
                    <a:pt x="466" y="901"/>
                    <a:pt x="495" y="901"/>
                  </a:cubicBezTo>
                  <a:cubicBezTo>
                    <a:pt x="840" y="901"/>
                    <a:pt x="1066" y="506"/>
                    <a:pt x="865" y="203"/>
                  </a:cubicBezTo>
                  <a:cubicBezTo>
                    <a:pt x="771" y="65"/>
                    <a:pt x="629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8"/>
            <p:cNvSpPr/>
            <p:nvPr/>
          </p:nvSpPr>
          <p:spPr>
            <a:xfrm rot="2144809">
              <a:off x="304928" y="748624"/>
              <a:ext cx="44850" cy="33675"/>
            </a:xfrm>
            <a:custGeom>
              <a:avLst/>
              <a:gdLst/>
              <a:ahLst/>
              <a:cxnLst/>
              <a:rect l="l" t="t" r="r" b="b"/>
              <a:pathLst>
                <a:path w="1794" h="1347" extrusionOk="0">
                  <a:moveTo>
                    <a:pt x="897" y="1"/>
                  </a:moveTo>
                  <a:cubicBezTo>
                    <a:pt x="295" y="1"/>
                    <a:pt x="0" y="734"/>
                    <a:pt x="416" y="1149"/>
                  </a:cubicBezTo>
                  <a:cubicBezTo>
                    <a:pt x="547" y="1280"/>
                    <a:pt x="719" y="1346"/>
                    <a:pt x="892" y="1346"/>
                  </a:cubicBezTo>
                  <a:cubicBezTo>
                    <a:pt x="1064" y="1346"/>
                    <a:pt x="1236" y="1280"/>
                    <a:pt x="1367" y="1149"/>
                  </a:cubicBezTo>
                  <a:cubicBezTo>
                    <a:pt x="1794" y="734"/>
                    <a:pt x="1488" y="1"/>
                    <a:pt x="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8"/>
            <p:cNvSpPr/>
            <p:nvPr/>
          </p:nvSpPr>
          <p:spPr>
            <a:xfrm rot="2144809">
              <a:off x="667281" y="259733"/>
              <a:ext cx="45475" cy="39425"/>
            </a:xfrm>
            <a:custGeom>
              <a:avLst/>
              <a:gdLst/>
              <a:ahLst/>
              <a:cxnLst/>
              <a:rect l="l" t="t" r="r" b="b"/>
              <a:pathLst>
                <a:path w="1819" h="1577" extrusionOk="0">
                  <a:moveTo>
                    <a:pt x="897" y="0"/>
                  </a:moveTo>
                  <a:cubicBezTo>
                    <a:pt x="625" y="0"/>
                    <a:pt x="349" y="139"/>
                    <a:pt x="198" y="427"/>
                  </a:cubicBezTo>
                  <a:cubicBezTo>
                    <a:pt x="1" y="810"/>
                    <a:pt x="154" y="1280"/>
                    <a:pt x="537" y="1488"/>
                  </a:cubicBezTo>
                  <a:cubicBezTo>
                    <a:pt x="656" y="1549"/>
                    <a:pt x="778" y="1576"/>
                    <a:pt x="896" y="1576"/>
                  </a:cubicBezTo>
                  <a:cubicBezTo>
                    <a:pt x="1395" y="1576"/>
                    <a:pt x="1818" y="1087"/>
                    <a:pt x="1641" y="547"/>
                  </a:cubicBezTo>
                  <a:cubicBezTo>
                    <a:pt x="1530" y="188"/>
                    <a:pt x="1215" y="0"/>
                    <a:pt x="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8"/>
            <p:cNvSpPr/>
            <p:nvPr/>
          </p:nvSpPr>
          <p:spPr>
            <a:xfrm rot="2144809">
              <a:off x="319549" y="425261"/>
              <a:ext cx="72199" cy="56050"/>
            </a:xfrm>
            <a:custGeom>
              <a:avLst/>
              <a:gdLst/>
              <a:ahLst/>
              <a:cxnLst/>
              <a:rect l="l" t="t" r="r" b="b"/>
              <a:pathLst>
                <a:path w="2888" h="2242" extrusionOk="0">
                  <a:moveTo>
                    <a:pt x="1429" y="0"/>
                  </a:moveTo>
                  <a:cubicBezTo>
                    <a:pt x="578" y="0"/>
                    <a:pt x="0" y="967"/>
                    <a:pt x="503" y="1730"/>
                  </a:cubicBezTo>
                  <a:cubicBezTo>
                    <a:pt x="718" y="2063"/>
                    <a:pt x="1078" y="2242"/>
                    <a:pt x="1444" y="2242"/>
                  </a:cubicBezTo>
                  <a:cubicBezTo>
                    <a:pt x="1655" y="2242"/>
                    <a:pt x="1868" y="2182"/>
                    <a:pt x="2056" y="2058"/>
                  </a:cubicBezTo>
                  <a:cubicBezTo>
                    <a:pt x="2887" y="1511"/>
                    <a:pt x="2646" y="232"/>
                    <a:pt x="1662" y="24"/>
                  </a:cubicBezTo>
                  <a:cubicBezTo>
                    <a:pt x="1583" y="8"/>
                    <a:pt x="1505" y="0"/>
                    <a:pt x="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8"/>
            <p:cNvSpPr/>
            <p:nvPr/>
          </p:nvSpPr>
          <p:spPr>
            <a:xfrm rot="2144809">
              <a:off x="592443" y="36882"/>
              <a:ext cx="67599" cy="57100"/>
            </a:xfrm>
            <a:custGeom>
              <a:avLst/>
              <a:gdLst/>
              <a:ahLst/>
              <a:cxnLst/>
              <a:rect l="l" t="t" r="r" b="b"/>
              <a:pathLst>
                <a:path w="2704" h="2284" extrusionOk="0">
                  <a:moveTo>
                    <a:pt x="1259" y="0"/>
                  </a:moveTo>
                  <a:cubicBezTo>
                    <a:pt x="775" y="0"/>
                    <a:pt x="296" y="302"/>
                    <a:pt x="154" y="857"/>
                  </a:cubicBezTo>
                  <a:cubicBezTo>
                    <a:pt x="1" y="1469"/>
                    <a:pt x="362" y="2082"/>
                    <a:pt x="974" y="2246"/>
                  </a:cubicBezTo>
                  <a:cubicBezTo>
                    <a:pt x="1074" y="2272"/>
                    <a:pt x="1173" y="2284"/>
                    <a:pt x="1268" y="2284"/>
                  </a:cubicBezTo>
                  <a:cubicBezTo>
                    <a:pt x="2107" y="2284"/>
                    <a:pt x="2704" y="1348"/>
                    <a:pt x="2232" y="562"/>
                  </a:cubicBezTo>
                  <a:cubicBezTo>
                    <a:pt x="2008" y="180"/>
                    <a:pt x="1632" y="0"/>
                    <a:pt x="1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4" name="Google Shape;2784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85" name="Google Shape;2785;p19"/>
          <p:cNvSpPr txBox="1">
            <a:spLocks noGrp="1"/>
          </p:cNvSpPr>
          <p:nvPr>
            <p:ph type="subTitle" idx="1"/>
          </p:nvPr>
        </p:nvSpPr>
        <p:spPr>
          <a:xfrm>
            <a:off x="720000" y="1742036"/>
            <a:ext cx="22083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786" name="Google Shape;2786;p19"/>
          <p:cNvSpPr txBox="1">
            <a:spLocks noGrp="1"/>
          </p:cNvSpPr>
          <p:nvPr>
            <p:ph type="subTitle" idx="2"/>
          </p:nvPr>
        </p:nvSpPr>
        <p:spPr>
          <a:xfrm>
            <a:off x="720000" y="2064148"/>
            <a:ext cx="2208300" cy="65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87" name="Google Shape;2787;p19"/>
          <p:cNvSpPr txBox="1">
            <a:spLocks noGrp="1"/>
          </p:cNvSpPr>
          <p:nvPr>
            <p:ph type="subTitle" idx="3"/>
          </p:nvPr>
        </p:nvSpPr>
        <p:spPr>
          <a:xfrm>
            <a:off x="3467825" y="1742036"/>
            <a:ext cx="22083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788" name="Google Shape;2788;p19"/>
          <p:cNvSpPr txBox="1">
            <a:spLocks noGrp="1"/>
          </p:cNvSpPr>
          <p:nvPr>
            <p:ph type="subTitle" idx="4"/>
          </p:nvPr>
        </p:nvSpPr>
        <p:spPr>
          <a:xfrm>
            <a:off x="3467831" y="2064149"/>
            <a:ext cx="2208300" cy="65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89" name="Google Shape;2789;p19"/>
          <p:cNvSpPr txBox="1">
            <a:spLocks noGrp="1"/>
          </p:cNvSpPr>
          <p:nvPr>
            <p:ph type="subTitle" idx="5"/>
          </p:nvPr>
        </p:nvSpPr>
        <p:spPr>
          <a:xfrm>
            <a:off x="6215662" y="1742036"/>
            <a:ext cx="22083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790" name="Google Shape;2790;p19"/>
          <p:cNvSpPr txBox="1">
            <a:spLocks noGrp="1"/>
          </p:cNvSpPr>
          <p:nvPr>
            <p:ph type="subTitle" idx="6"/>
          </p:nvPr>
        </p:nvSpPr>
        <p:spPr>
          <a:xfrm>
            <a:off x="6215674" y="2064148"/>
            <a:ext cx="2208300" cy="65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91" name="Google Shape;2791;p19"/>
          <p:cNvSpPr txBox="1">
            <a:spLocks noGrp="1"/>
          </p:cNvSpPr>
          <p:nvPr>
            <p:ph type="subTitle" idx="7"/>
          </p:nvPr>
        </p:nvSpPr>
        <p:spPr>
          <a:xfrm>
            <a:off x="720000" y="3084486"/>
            <a:ext cx="22083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792" name="Google Shape;2792;p19"/>
          <p:cNvSpPr txBox="1">
            <a:spLocks noGrp="1"/>
          </p:cNvSpPr>
          <p:nvPr>
            <p:ph type="subTitle" idx="8"/>
          </p:nvPr>
        </p:nvSpPr>
        <p:spPr>
          <a:xfrm>
            <a:off x="720000" y="3406598"/>
            <a:ext cx="2208300" cy="65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93" name="Google Shape;2793;p19"/>
          <p:cNvSpPr txBox="1">
            <a:spLocks noGrp="1"/>
          </p:cNvSpPr>
          <p:nvPr>
            <p:ph type="subTitle" idx="9"/>
          </p:nvPr>
        </p:nvSpPr>
        <p:spPr>
          <a:xfrm>
            <a:off x="3467825" y="3084486"/>
            <a:ext cx="22083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794" name="Google Shape;2794;p19"/>
          <p:cNvSpPr txBox="1">
            <a:spLocks noGrp="1"/>
          </p:cNvSpPr>
          <p:nvPr>
            <p:ph type="subTitle" idx="13"/>
          </p:nvPr>
        </p:nvSpPr>
        <p:spPr>
          <a:xfrm>
            <a:off x="3467831" y="3406599"/>
            <a:ext cx="2208300" cy="65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95" name="Google Shape;2795;p19"/>
          <p:cNvSpPr txBox="1">
            <a:spLocks noGrp="1"/>
          </p:cNvSpPr>
          <p:nvPr>
            <p:ph type="subTitle" idx="14"/>
          </p:nvPr>
        </p:nvSpPr>
        <p:spPr>
          <a:xfrm>
            <a:off x="6215662" y="3084486"/>
            <a:ext cx="22083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 b="1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796" name="Google Shape;2796;p19"/>
          <p:cNvSpPr txBox="1">
            <a:spLocks noGrp="1"/>
          </p:cNvSpPr>
          <p:nvPr>
            <p:ph type="subTitle" idx="15"/>
          </p:nvPr>
        </p:nvSpPr>
        <p:spPr>
          <a:xfrm>
            <a:off x="6215674" y="3406598"/>
            <a:ext cx="2208300" cy="65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97" name="Google Shape;2797;p19"/>
          <p:cNvSpPr/>
          <p:nvPr/>
        </p:nvSpPr>
        <p:spPr>
          <a:xfrm>
            <a:off x="-46600" y="4941500"/>
            <a:ext cx="9237135" cy="240100"/>
          </a:xfrm>
          <a:custGeom>
            <a:avLst/>
            <a:gdLst/>
            <a:ahLst/>
            <a:cxnLst/>
            <a:rect l="l" t="t" r="r" b="b"/>
            <a:pathLst>
              <a:path w="235461" h="9604" extrusionOk="0">
                <a:moveTo>
                  <a:pt x="220998" y="1"/>
                </a:moveTo>
                <a:cubicBezTo>
                  <a:pt x="219166" y="1"/>
                  <a:pt x="220161" y="171"/>
                  <a:pt x="218683" y="171"/>
                </a:cubicBezTo>
                <a:cubicBezTo>
                  <a:pt x="218470" y="171"/>
                  <a:pt x="218204" y="167"/>
                  <a:pt x="217871" y="159"/>
                </a:cubicBezTo>
                <a:lnTo>
                  <a:pt x="218212" y="62"/>
                </a:lnTo>
                <a:lnTo>
                  <a:pt x="218212" y="62"/>
                </a:lnTo>
                <a:lnTo>
                  <a:pt x="216476" y="120"/>
                </a:lnTo>
                <a:cubicBezTo>
                  <a:pt x="216448" y="221"/>
                  <a:pt x="216776" y="366"/>
                  <a:pt x="218071" y="366"/>
                </a:cubicBezTo>
                <a:cubicBezTo>
                  <a:pt x="218150" y="366"/>
                  <a:pt x="218233" y="365"/>
                  <a:pt x="218320" y="364"/>
                </a:cubicBezTo>
                <a:lnTo>
                  <a:pt x="218320" y="364"/>
                </a:lnTo>
                <a:cubicBezTo>
                  <a:pt x="217941" y="470"/>
                  <a:pt x="217649" y="500"/>
                  <a:pt x="217296" y="500"/>
                </a:cubicBezTo>
                <a:cubicBezTo>
                  <a:pt x="216846" y="500"/>
                  <a:pt x="216297" y="452"/>
                  <a:pt x="215343" y="452"/>
                </a:cubicBezTo>
                <a:cubicBezTo>
                  <a:pt x="215112" y="452"/>
                  <a:pt x="214857" y="455"/>
                  <a:pt x="214573" y="462"/>
                </a:cubicBezTo>
                <a:cubicBezTo>
                  <a:pt x="214281" y="518"/>
                  <a:pt x="214362" y="528"/>
                  <a:pt x="214575" y="528"/>
                </a:cubicBezTo>
                <a:cubicBezTo>
                  <a:pt x="214695" y="528"/>
                  <a:pt x="214856" y="525"/>
                  <a:pt x="215016" y="525"/>
                </a:cubicBezTo>
                <a:cubicBezTo>
                  <a:pt x="215313" y="525"/>
                  <a:pt x="215608" y="536"/>
                  <a:pt x="215627" y="598"/>
                </a:cubicBezTo>
                <a:cubicBezTo>
                  <a:pt x="215861" y="735"/>
                  <a:pt x="214232" y="745"/>
                  <a:pt x="213042" y="764"/>
                </a:cubicBezTo>
                <a:cubicBezTo>
                  <a:pt x="211091" y="764"/>
                  <a:pt x="212037" y="598"/>
                  <a:pt x="211257" y="491"/>
                </a:cubicBezTo>
                <a:cubicBezTo>
                  <a:pt x="211410" y="483"/>
                  <a:pt x="211774" y="474"/>
                  <a:pt x="212127" y="474"/>
                </a:cubicBezTo>
                <a:cubicBezTo>
                  <a:pt x="212602" y="474"/>
                  <a:pt x="213059" y="489"/>
                  <a:pt x="212964" y="540"/>
                </a:cubicBezTo>
                <a:cubicBezTo>
                  <a:pt x="215364" y="374"/>
                  <a:pt x="211920" y="218"/>
                  <a:pt x="213578" y="101"/>
                </a:cubicBezTo>
                <a:cubicBezTo>
                  <a:pt x="213239" y="84"/>
                  <a:pt x="212965" y="78"/>
                  <a:pt x="212738" y="78"/>
                </a:cubicBezTo>
                <a:cubicBezTo>
                  <a:pt x="211748" y="78"/>
                  <a:pt x="211641" y="207"/>
                  <a:pt x="210896" y="247"/>
                </a:cubicBezTo>
                <a:cubicBezTo>
                  <a:pt x="211383" y="276"/>
                  <a:pt x="210593" y="403"/>
                  <a:pt x="210993" y="462"/>
                </a:cubicBezTo>
                <a:cubicBezTo>
                  <a:pt x="210267" y="557"/>
                  <a:pt x="209765" y="594"/>
                  <a:pt x="209388" y="594"/>
                </a:cubicBezTo>
                <a:cubicBezTo>
                  <a:pt x="208181" y="594"/>
                  <a:pt x="208237" y="223"/>
                  <a:pt x="206285" y="223"/>
                </a:cubicBezTo>
                <a:cubicBezTo>
                  <a:pt x="206162" y="223"/>
                  <a:pt x="206031" y="224"/>
                  <a:pt x="205891" y="228"/>
                </a:cubicBezTo>
                <a:cubicBezTo>
                  <a:pt x="206535" y="501"/>
                  <a:pt x="201803" y="608"/>
                  <a:pt x="204037" y="901"/>
                </a:cubicBezTo>
                <a:cubicBezTo>
                  <a:pt x="203442" y="940"/>
                  <a:pt x="202710" y="987"/>
                  <a:pt x="202048" y="987"/>
                </a:cubicBezTo>
                <a:cubicBezTo>
                  <a:pt x="201897" y="987"/>
                  <a:pt x="201750" y="984"/>
                  <a:pt x="201608" y="979"/>
                </a:cubicBezTo>
                <a:cubicBezTo>
                  <a:pt x="202418" y="793"/>
                  <a:pt x="200243" y="842"/>
                  <a:pt x="201686" y="667"/>
                </a:cubicBezTo>
                <a:lnTo>
                  <a:pt x="200574" y="667"/>
                </a:lnTo>
                <a:lnTo>
                  <a:pt x="202252" y="442"/>
                </a:lnTo>
                <a:cubicBezTo>
                  <a:pt x="201013" y="325"/>
                  <a:pt x="198965" y="198"/>
                  <a:pt x="198301" y="111"/>
                </a:cubicBezTo>
                <a:lnTo>
                  <a:pt x="198301" y="111"/>
                </a:lnTo>
                <a:cubicBezTo>
                  <a:pt x="196692" y="189"/>
                  <a:pt x="198808" y="286"/>
                  <a:pt x="196935" y="325"/>
                </a:cubicBezTo>
                <a:cubicBezTo>
                  <a:pt x="197589" y="237"/>
                  <a:pt x="196438" y="159"/>
                  <a:pt x="195609" y="159"/>
                </a:cubicBezTo>
                <a:cubicBezTo>
                  <a:pt x="197267" y="228"/>
                  <a:pt x="195638" y="413"/>
                  <a:pt x="194594" y="462"/>
                </a:cubicBezTo>
                <a:cubicBezTo>
                  <a:pt x="192945" y="462"/>
                  <a:pt x="191638" y="296"/>
                  <a:pt x="191872" y="247"/>
                </a:cubicBezTo>
                <a:lnTo>
                  <a:pt x="193160" y="120"/>
                </a:lnTo>
                <a:lnTo>
                  <a:pt x="193160" y="120"/>
                </a:lnTo>
                <a:cubicBezTo>
                  <a:pt x="193014" y="133"/>
                  <a:pt x="192910" y="138"/>
                  <a:pt x="192830" y="138"/>
                </a:cubicBezTo>
                <a:cubicBezTo>
                  <a:pt x="192539" y="138"/>
                  <a:pt x="192575" y="72"/>
                  <a:pt x="192079" y="72"/>
                </a:cubicBezTo>
                <a:cubicBezTo>
                  <a:pt x="191977" y="72"/>
                  <a:pt x="191852" y="74"/>
                  <a:pt x="191697" y="81"/>
                </a:cubicBezTo>
                <a:cubicBezTo>
                  <a:pt x="191345" y="179"/>
                  <a:pt x="190585" y="335"/>
                  <a:pt x="190185" y="471"/>
                </a:cubicBezTo>
                <a:cubicBezTo>
                  <a:pt x="190051" y="476"/>
                  <a:pt x="189923" y="479"/>
                  <a:pt x="189799" y="479"/>
                </a:cubicBezTo>
                <a:cubicBezTo>
                  <a:pt x="189045" y="479"/>
                  <a:pt x="188483" y="399"/>
                  <a:pt x="188146" y="399"/>
                </a:cubicBezTo>
                <a:cubicBezTo>
                  <a:pt x="188117" y="399"/>
                  <a:pt x="188090" y="400"/>
                  <a:pt x="188064" y="401"/>
                </a:cubicBezTo>
                <a:lnTo>
                  <a:pt x="188064" y="401"/>
                </a:lnTo>
                <a:lnTo>
                  <a:pt x="189687" y="296"/>
                </a:lnTo>
                <a:lnTo>
                  <a:pt x="189687" y="296"/>
                </a:lnTo>
                <a:cubicBezTo>
                  <a:pt x="189561" y="298"/>
                  <a:pt x="189449" y="299"/>
                  <a:pt x="189347" y="299"/>
                </a:cubicBezTo>
                <a:cubicBezTo>
                  <a:pt x="187856" y="299"/>
                  <a:pt x="188835" y="72"/>
                  <a:pt x="187521" y="72"/>
                </a:cubicBezTo>
                <a:cubicBezTo>
                  <a:pt x="187371" y="72"/>
                  <a:pt x="187191" y="75"/>
                  <a:pt x="186975" y="81"/>
                </a:cubicBezTo>
                <a:lnTo>
                  <a:pt x="186399" y="228"/>
                </a:lnTo>
                <a:cubicBezTo>
                  <a:pt x="186048" y="208"/>
                  <a:pt x="185843" y="159"/>
                  <a:pt x="185980" y="120"/>
                </a:cubicBezTo>
                <a:lnTo>
                  <a:pt x="185980" y="120"/>
                </a:lnTo>
                <a:cubicBezTo>
                  <a:pt x="185492" y="179"/>
                  <a:pt x="184468" y="169"/>
                  <a:pt x="183990" y="198"/>
                </a:cubicBezTo>
                <a:lnTo>
                  <a:pt x="183843" y="111"/>
                </a:lnTo>
                <a:cubicBezTo>
                  <a:pt x="183186" y="152"/>
                  <a:pt x="182400" y="272"/>
                  <a:pt x="181595" y="272"/>
                </a:cubicBezTo>
                <a:cubicBezTo>
                  <a:pt x="181266" y="272"/>
                  <a:pt x="180933" y="252"/>
                  <a:pt x="180605" y="198"/>
                </a:cubicBezTo>
                <a:lnTo>
                  <a:pt x="180605" y="198"/>
                </a:lnTo>
                <a:cubicBezTo>
                  <a:pt x="180927" y="280"/>
                  <a:pt x="181165" y="302"/>
                  <a:pt x="181413" y="302"/>
                </a:cubicBezTo>
                <a:cubicBezTo>
                  <a:pt x="181713" y="302"/>
                  <a:pt x="182028" y="270"/>
                  <a:pt x="182527" y="270"/>
                </a:cubicBezTo>
                <a:cubicBezTo>
                  <a:pt x="182754" y="270"/>
                  <a:pt x="183018" y="276"/>
                  <a:pt x="183336" y="296"/>
                </a:cubicBezTo>
                <a:cubicBezTo>
                  <a:pt x="184331" y="462"/>
                  <a:pt x="181756" y="452"/>
                  <a:pt x="181385" y="481"/>
                </a:cubicBezTo>
                <a:cubicBezTo>
                  <a:pt x="181423" y="395"/>
                  <a:pt x="181132" y="367"/>
                  <a:pt x="180690" y="367"/>
                </a:cubicBezTo>
                <a:cubicBezTo>
                  <a:pt x="179913" y="367"/>
                  <a:pt x="178670" y="452"/>
                  <a:pt x="177929" y="452"/>
                </a:cubicBezTo>
                <a:cubicBezTo>
                  <a:pt x="177903" y="452"/>
                  <a:pt x="177878" y="452"/>
                  <a:pt x="177854" y="452"/>
                </a:cubicBezTo>
                <a:cubicBezTo>
                  <a:pt x="177200" y="364"/>
                  <a:pt x="176624" y="335"/>
                  <a:pt x="176215" y="276"/>
                </a:cubicBezTo>
                <a:lnTo>
                  <a:pt x="175776" y="442"/>
                </a:lnTo>
                <a:cubicBezTo>
                  <a:pt x="175649" y="348"/>
                  <a:pt x="175393" y="317"/>
                  <a:pt x="175062" y="317"/>
                </a:cubicBezTo>
                <a:cubicBezTo>
                  <a:pt x="174431" y="317"/>
                  <a:pt x="173527" y="429"/>
                  <a:pt x="172726" y="429"/>
                </a:cubicBezTo>
                <a:cubicBezTo>
                  <a:pt x="172560" y="429"/>
                  <a:pt x="172398" y="425"/>
                  <a:pt x="172244" y="413"/>
                </a:cubicBezTo>
                <a:cubicBezTo>
                  <a:pt x="172898" y="315"/>
                  <a:pt x="172800" y="189"/>
                  <a:pt x="171903" y="150"/>
                </a:cubicBezTo>
                <a:lnTo>
                  <a:pt x="171903" y="150"/>
                </a:lnTo>
                <a:cubicBezTo>
                  <a:pt x="173112" y="384"/>
                  <a:pt x="169922" y="432"/>
                  <a:pt x="170293" y="598"/>
                </a:cubicBezTo>
                <a:cubicBezTo>
                  <a:pt x="168000" y="511"/>
                  <a:pt x="170820" y="296"/>
                  <a:pt x="170147" y="140"/>
                </a:cubicBezTo>
                <a:lnTo>
                  <a:pt x="170147" y="140"/>
                </a:lnTo>
                <a:cubicBezTo>
                  <a:pt x="169864" y="184"/>
                  <a:pt x="169563" y="198"/>
                  <a:pt x="169258" y="198"/>
                </a:cubicBezTo>
                <a:cubicBezTo>
                  <a:pt x="168720" y="198"/>
                  <a:pt x="168171" y="154"/>
                  <a:pt x="167696" y="154"/>
                </a:cubicBezTo>
                <a:cubicBezTo>
                  <a:pt x="167366" y="154"/>
                  <a:pt x="167071" y="175"/>
                  <a:pt x="166840" y="247"/>
                </a:cubicBezTo>
                <a:cubicBezTo>
                  <a:pt x="168498" y="325"/>
                  <a:pt x="166576" y="403"/>
                  <a:pt x="166235" y="501"/>
                </a:cubicBezTo>
                <a:cubicBezTo>
                  <a:pt x="164147" y="481"/>
                  <a:pt x="166576" y="403"/>
                  <a:pt x="165103" y="315"/>
                </a:cubicBezTo>
                <a:lnTo>
                  <a:pt x="165103" y="315"/>
                </a:lnTo>
                <a:cubicBezTo>
                  <a:pt x="164235" y="345"/>
                  <a:pt x="163093" y="530"/>
                  <a:pt x="164440" y="598"/>
                </a:cubicBezTo>
                <a:cubicBezTo>
                  <a:pt x="164295" y="591"/>
                  <a:pt x="164148" y="588"/>
                  <a:pt x="163998" y="588"/>
                </a:cubicBezTo>
                <a:cubicBezTo>
                  <a:pt x="163201" y="588"/>
                  <a:pt x="162345" y="672"/>
                  <a:pt x="161475" y="672"/>
                </a:cubicBezTo>
                <a:cubicBezTo>
                  <a:pt x="161147" y="672"/>
                  <a:pt x="160818" y="660"/>
                  <a:pt x="160489" y="628"/>
                </a:cubicBezTo>
                <a:cubicBezTo>
                  <a:pt x="159933" y="481"/>
                  <a:pt x="163045" y="559"/>
                  <a:pt x="162254" y="452"/>
                </a:cubicBezTo>
                <a:cubicBezTo>
                  <a:pt x="162217" y="452"/>
                  <a:pt x="162180" y="452"/>
                  <a:pt x="162144" y="452"/>
                </a:cubicBezTo>
                <a:cubicBezTo>
                  <a:pt x="159394" y="452"/>
                  <a:pt x="160766" y="814"/>
                  <a:pt x="158108" y="862"/>
                </a:cubicBezTo>
                <a:cubicBezTo>
                  <a:pt x="159269" y="940"/>
                  <a:pt x="158157" y="1193"/>
                  <a:pt x="156869" y="1281"/>
                </a:cubicBezTo>
                <a:cubicBezTo>
                  <a:pt x="153884" y="1223"/>
                  <a:pt x="158157" y="1193"/>
                  <a:pt x="157025" y="1008"/>
                </a:cubicBezTo>
                <a:lnTo>
                  <a:pt x="157025" y="1008"/>
                </a:lnTo>
                <a:lnTo>
                  <a:pt x="155835" y="1037"/>
                </a:lnTo>
                <a:cubicBezTo>
                  <a:pt x="154187" y="784"/>
                  <a:pt x="159347" y="618"/>
                  <a:pt x="157777" y="413"/>
                </a:cubicBezTo>
                <a:lnTo>
                  <a:pt x="157777" y="413"/>
                </a:lnTo>
                <a:lnTo>
                  <a:pt x="156489" y="501"/>
                </a:lnTo>
                <a:cubicBezTo>
                  <a:pt x="156772" y="432"/>
                  <a:pt x="157182" y="296"/>
                  <a:pt x="156655" y="228"/>
                </a:cubicBezTo>
                <a:lnTo>
                  <a:pt x="156655" y="228"/>
                </a:lnTo>
                <a:cubicBezTo>
                  <a:pt x="156509" y="305"/>
                  <a:pt x="155908" y="324"/>
                  <a:pt x="155261" y="324"/>
                </a:cubicBezTo>
                <a:cubicBezTo>
                  <a:pt x="154658" y="324"/>
                  <a:pt x="154015" y="307"/>
                  <a:pt x="153661" y="307"/>
                </a:cubicBezTo>
                <a:cubicBezTo>
                  <a:pt x="153533" y="307"/>
                  <a:pt x="153442" y="310"/>
                  <a:pt x="153406" y="315"/>
                </a:cubicBezTo>
                <a:cubicBezTo>
                  <a:pt x="153327" y="359"/>
                  <a:pt x="153391" y="373"/>
                  <a:pt x="153513" y="373"/>
                </a:cubicBezTo>
                <a:cubicBezTo>
                  <a:pt x="153693" y="373"/>
                  <a:pt x="153999" y="344"/>
                  <a:pt x="154161" y="344"/>
                </a:cubicBezTo>
                <a:cubicBezTo>
                  <a:pt x="154255" y="344"/>
                  <a:pt x="154300" y="354"/>
                  <a:pt x="154245" y="384"/>
                </a:cubicBezTo>
                <a:cubicBezTo>
                  <a:pt x="153103" y="424"/>
                  <a:pt x="152487" y="602"/>
                  <a:pt x="151084" y="602"/>
                </a:cubicBezTo>
                <a:cubicBezTo>
                  <a:pt x="150808" y="602"/>
                  <a:pt x="150503" y="595"/>
                  <a:pt x="150158" y="579"/>
                </a:cubicBezTo>
                <a:cubicBezTo>
                  <a:pt x="151318" y="481"/>
                  <a:pt x="149719" y="374"/>
                  <a:pt x="150197" y="296"/>
                </a:cubicBezTo>
                <a:cubicBezTo>
                  <a:pt x="150067" y="287"/>
                  <a:pt x="149964" y="284"/>
                  <a:pt x="149882" y="284"/>
                </a:cubicBezTo>
                <a:cubicBezTo>
                  <a:pt x="149409" y="284"/>
                  <a:pt x="149583" y="403"/>
                  <a:pt x="148946" y="403"/>
                </a:cubicBezTo>
                <a:cubicBezTo>
                  <a:pt x="148808" y="403"/>
                  <a:pt x="148631" y="397"/>
                  <a:pt x="148402" y="384"/>
                </a:cubicBezTo>
                <a:lnTo>
                  <a:pt x="148567" y="296"/>
                </a:lnTo>
                <a:cubicBezTo>
                  <a:pt x="147634" y="293"/>
                  <a:pt x="146663" y="290"/>
                  <a:pt x="145669" y="290"/>
                </a:cubicBezTo>
                <a:cubicBezTo>
                  <a:pt x="140813" y="290"/>
                  <a:pt x="135434" y="349"/>
                  <a:pt x="131515" y="657"/>
                </a:cubicBezTo>
                <a:cubicBezTo>
                  <a:pt x="130646" y="501"/>
                  <a:pt x="128881" y="491"/>
                  <a:pt x="126139" y="384"/>
                </a:cubicBezTo>
                <a:lnTo>
                  <a:pt x="126139" y="384"/>
                </a:lnTo>
                <a:cubicBezTo>
                  <a:pt x="127349" y="432"/>
                  <a:pt x="126198" y="540"/>
                  <a:pt x="125515" y="559"/>
                </a:cubicBezTo>
                <a:lnTo>
                  <a:pt x="124198" y="384"/>
                </a:lnTo>
                <a:cubicBezTo>
                  <a:pt x="123853" y="363"/>
                  <a:pt x="123488" y="354"/>
                  <a:pt x="123111" y="354"/>
                </a:cubicBezTo>
                <a:cubicBezTo>
                  <a:pt x="121726" y="354"/>
                  <a:pt x="120193" y="473"/>
                  <a:pt x="119028" y="550"/>
                </a:cubicBezTo>
                <a:cubicBezTo>
                  <a:pt x="118881" y="540"/>
                  <a:pt x="118735" y="501"/>
                  <a:pt x="118608" y="423"/>
                </a:cubicBezTo>
                <a:cubicBezTo>
                  <a:pt x="118320" y="401"/>
                  <a:pt x="118088" y="392"/>
                  <a:pt x="117897" y="392"/>
                </a:cubicBezTo>
                <a:cubicBezTo>
                  <a:pt x="117149" y="392"/>
                  <a:pt x="117024" y="528"/>
                  <a:pt x="116589" y="559"/>
                </a:cubicBezTo>
                <a:lnTo>
                  <a:pt x="115662" y="442"/>
                </a:lnTo>
                <a:lnTo>
                  <a:pt x="115457" y="559"/>
                </a:lnTo>
                <a:cubicBezTo>
                  <a:pt x="115005" y="581"/>
                  <a:pt x="114507" y="593"/>
                  <a:pt x="114044" y="593"/>
                </a:cubicBezTo>
                <a:cubicBezTo>
                  <a:pt x="113037" y="593"/>
                  <a:pt x="112192" y="537"/>
                  <a:pt x="112325" y="403"/>
                </a:cubicBezTo>
                <a:lnTo>
                  <a:pt x="112325" y="403"/>
                </a:lnTo>
                <a:cubicBezTo>
                  <a:pt x="111760" y="442"/>
                  <a:pt x="111213" y="481"/>
                  <a:pt x="111926" y="540"/>
                </a:cubicBezTo>
                <a:cubicBezTo>
                  <a:pt x="111118" y="473"/>
                  <a:pt x="109517" y="445"/>
                  <a:pt x="107814" y="445"/>
                </a:cubicBezTo>
                <a:cubicBezTo>
                  <a:pt x="106514" y="445"/>
                  <a:pt x="105154" y="461"/>
                  <a:pt x="104043" y="491"/>
                </a:cubicBezTo>
                <a:cubicBezTo>
                  <a:pt x="105253" y="540"/>
                  <a:pt x="105145" y="598"/>
                  <a:pt x="105253" y="715"/>
                </a:cubicBezTo>
                <a:cubicBezTo>
                  <a:pt x="105132" y="785"/>
                  <a:pt x="105029" y="805"/>
                  <a:pt x="104910" y="805"/>
                </a:cubicBezTo>
                <a:cubicBezTo>
                  <a:pt x="104743" y="805"/>
                  <a:pt x="104543" y="766"/>
                  <a:pt x="104218" y="766"/>
                </a:cubicBezTo>
                <a:cubicBezTo>
                  <a:pt x="104060" y="766"/>
                  <a:pt x="103872" y="775"/>
                  <a:pt x="103643" y="803"/>
                </a:cubicBezTo>
                <a:cubicBezTo>
                  <a:pt x="103624" y="725"/>
                  <a:pt x="102463" y="647"/>
                  <a:pt x="103702" y="589"/>
                </a:cubicBezTo>
                <a:cubicBezTo>
                  <a:pt x="102324" y="482"/>
                  <a:pt x="100727" y="454"/>
                  <a:pt x="99028" y="454"/>
                </a:cubicBezTo>
                <a:cubicBezTo>
                  <a:pt x="97065" y="454"/>
                  <a:pt x="94968" y="492"/>
                  <a:pt x="92920" y="492"/>
                </a:cubicBezTo>
                <a:cubicBezTo>
                  <a:pt x="92346" y="492"/>
                  <a:pt x="91776" y="489"/>
                  <a:pt x="91214" y="481"/>
                </a:cubicBezTo>
                <a:cubicBezTo>
                  <a:pt x="90346" y="511"/>
                  <a:pt x="90610" y="550"/>
                  <a:pt x="90190" y="608"/>
                </a:cubicBezTo>
                <a:cubicBezTo>
                  <a:pt x="89237" y="533"/>
                  <a:pt x="88208" y="511"/>
                  <a:pt x="87149" y="511"/>
                </a:cubicBezTo>
                <a:cubicBezTo>
                  <a:pt x="85790" y="511"/>
                  <a:pt x="84380" y="546"/>
                  <a:pt x="83009" y="546"/>
                </a:cubicBezTo>
                <a:cubicBezTo>
                  <a:pt x="82407" y="546"/>
                  <a:pt x="81813" y="540"/>
                  <a:pt x="81235" y="520"/>
                </a:cubicBezTo>
                <a:lnTo>
                  <a:pt x="81235" y="520"/>
                </a:lnTo>
                <a:cubicBezTo>
                  <a:pt x="81888" y="608"/>
                  <a:pt x="80971" y="852"/>
                  <a:pt x="79342" y="862"/>
                </a:cubicBezTo>
                <a:cubicBezTo>
                  <a:pt x="79049" y="889"/>
                  <a:pt x="78833" y="901"/>
                  <a:pt x="78670" y="901"/>
                </a:cubicBezTo>
                <a:cubicBezTo>
                  <a:pt x="77845" y="901"/>
                  <a:pt x="78364" y="602"/>
                  <a:pt x="77020" y="520"/>
                </a:cubicBezTo>
                <a:cubicBezTo>
                  <a:pt x="76352" y="586"/>
                  <a:pt x="75175" y="610"/>
                  <a:pt x="74444" y="610"/>
                </a:cubicBezTo>
                <a:cubicBezTo>
                  <a:pt x="74310" y="610"/>
                  <a:pt x="74192" y="610"/>
                  <a:pt x="74093" y="608"/>
                </a:cubicBezTo>
                <a:lnTo>
                  <a:pt x="74152" y="579"/>
                </a:lnTo>
                <a:lnTo>
                  <a:pt x="74152" y="579"/>
                </a:lnTo>
                <a:cubicBezTo>
                  <a:pt x="73401" y="644"/>
                  <a:pt x="72650" y="677"/>
                  <a:pt x="71898" y="677"/>
                </a:cubicBezTo>
                <a:cubicBezTo>
                  <a:pt x="71420" y="677"/>
                  <a:pt x="70942" y="664"/>
                  <a:pt x="70464" y="637"/>
                </a:cubicBezTo>
                <a:lnTo>
                  <a:pt x="70650" y="628"/>
                </a:lnTo>
                <a:cubicBezTo>
                  <a:pt x="69735" y="618"/>
                  <a:pt x="68687" y="520"/>
                  <a:pt x="67726" y="520"/>
                </a:cubicBezTo>
                <a:cubicBezTo>
                  <a:pt x="67683" y="520"/>
                  <a:pt x="67639" y="520"/>
                  <a:pt x="67596" y="520"/>
                </a:cubicBezTo>
                <a:cubicBezTo>
                  <a:pt x="67147" y="676"/>
                  <a:pt x="64718" y="579"/>
                  <a:pt x="64133" y="725"/>
                </a:cubicBezTo>
                <a:cubicBezTo>
                  <a:pt x="64016" y="706"/>
                  <a:pt x="64201" y="696"/>
                  <a:pt x="63928" y="657"/>
                </a:cubicBezTo>
                <a:lnTo>
                  <a:pt x="63850" y="793"/>
                </a:lnTo>
                <a:lnTo>
                  <a:pt x="61870" y="715"/>
                </a:lnTo>
                <a:cubicBezTo>
                  <a:pt x="62299" y="667"/>
                  <a:pt x="62406" y="608"/>
                  <a:pt x="62953" y="569"/>
                </a:cubicBezTo>
                <a:cubicBezTo>
                  <a:pt x="62586" y="552"/>
                  <a:pt x="62326" y="545"/>
                  <a:pt x="62140" y="545"/>
                </a:cubicBezTo>
                <a:cubicBezTo>
                  <a:pt x="61258" y="545"/>
                  <a:pt x="62055" y="708"/>
                  <a:pt x="61128" y="764"/>
                </a:cubicBezTo>
                <a:cubicBezTo>
                  <a:pt x="60735" y="793"/>
                  <a:pt x="60452" y="804"/>
                  <a:pt x="60235" y="804"/>
                </a:cubicBezTo>
                <a:cubicBezTo>
                  <a:pt x="59641" y="804"/>
                  <a:pt x="59543" y="719"/>
                  <a:pt x="59021" y="676"/>
                </a:cubicBezTo>
                <a:cubicBezTo>
                  <a:pt x="59185" y="658"/>
                  <a:pt x="59338" y="652"/>
                  <a:pt x="59482" y="652"/>
                </a:cubicBezTo>
                <a:cubicBezTo>
                  <a:pt x="59828" y="652"/>
                  <a:pt x="60118" y="689"/>
                  <a:pt x="60368" y="689"/>
                </a:cubicBezTo>
                <a:cubicBezTo>
                  <a:pt x="60404" y="689"/>
                  <a:pt x="60440" y="688"/>
                  <a:pt x="60475" y="686"/>
                </a:cubicBezTo>
                <a:cubicBezTo>
                  <a:pt x="61314" y="579"/>
                  <a:pt x="59577" y="637"/>
                  <a:pt x="59558" y="559"/>
                </a:cubicBezTo>
                <a:cubicBezTo>
                  <a:pt x="59270" y="559"/>
                  <a:pt x="59130" y="692"/>
                  <a:pt x="58335" y="692"/>
                </a:cubicBezTo>
                <a:cubicBezTo>
                  <a:pt x="58242" y="692"/>
                  <a:pt x="58139" y="690"/>
                  <a:pt x="58026" y="686"/>
                </a:cubicBezTo>
                <a:cubicBezTo>
                  <a:pt x="57868" y="684"/>
                  <a:pt x="57676" y="684"/>
                  <a:pt x="57466" y="684"/>
                </a:cubicBezTo>
                <a:cubicBezTo>
                  <a:pt x="57361" y="684"/>
                  <a:pt x="57252" y="684"/>
                  <a:pt x="57140" y="684"/>
                </a:cubicBezTo>
                <a:cubicBezTo>
                  <a:pt x="56137" y="684"/>
                  <a:pt x="54953" y="679"/>
                  <a:pt x="55158" y="569"/>
                </a:cubicBezTo>
                <a:lnTo>
                  <a:pt x="55158" y="569"/>
                </a:lnTo>
                <a:cubicBezTo>
                  <a:pt x="54358" y="647"/>
                  <a:pt x="53412" y="628"/>
                  <a:pt x="52807" y="696"/>
                </a:cubicBezTo>
                <a:cubicBezTo>
                  <a:pt x="53568" y="725"/>
                  <a:pt x="54963" y="764"/>
                  <a:pt x="55129" y="852"/>
                </a:cubicBezTo>
                <a:cubicBezTo>
                  <a:pt x="54708" y="864"/>
                  <a:pt x="54038" y="883"/>
                  <a:pt x="53528" y="883"/>
                </a:cubicBezTo>
                <a:cubicBezTo>
                  <a:pt x="53198" y="883"/>
                  <a:pt x="52934" y="875"/>
                  <a:pt x="52846" y="852"/>
                </a:cubicBezTo>
                <a:lnTo>
                  <a:pt x="53402" y="813"/>
                </a:lnTo>
                <a:lnTo>
                  <a:pt x="53402" y="813"/>
                </a:lnTo>
                <a:cubicBezTo>
                  <a:pt x="52864" y="851"/>
                  <a:pt x="50960" y="806"/>
                  <a:pt x="51784" y="927"/>
                </a:cubicBezTo>
                <a:lnTo>
                  <a:pt x="51784" y="927"/>
                </a:lnTo>
                <a:lnTo>
                  <a:pt x="50456" y="745"/>
                </a:lnTo>
                <a:cubicBezTo>
                  <a:pt x="49919" y="852"/>
                  <a:pt x="48475" y="842"/>
                  <a:pt x="47285" y="871"/>
                </a:cubicBezTo>
                <a:cubicBezTo>
                  <a:pt x="47236" y="715"/>
                  <a:pt x="48192" y="550"/>
                  <a:pt x="45978" y="511"/>
                </a:cubicBezTo>
                <a:lnTo>
                  <a:pt x="44076" y="667"/>
                </a:lnTo>
                <a:cubicBezTo>
                  <a:pt x="43906" y="670"/>
                  <a:pt x="43757" y="672"/>
                  <a:pt x="43629" y="672"/>
                </a:cubicBezTo>
                <a:cubicBezTo>
                  <a:pt x="42997" y="672"/>
                  <a:pt x="42844" y="632"/>
                  <a:pt x="42973" y="559"/>
                </a:cubicBezTo>
                <a:cubicBezTo>
                  <a:pt x="42698" y="552"/>
                  <a:pt x="42443" y="549"/>
                  <a:pt x="42208" y="549"/>
                </a:cubicBezTo>
                <a:cubicBezTo>
                  <a:pt x="39869" y="549"/>
                  <a:pt x="39357" y="866"/>
                  <a:pt x="37635" y="866"/>
                </a:cubicBezTo>
                <a:cubicBezTo>
                  <a:pt x="37377" y="866"/>
                  <a:pt x="37092" y="859"/>
                  <a:pt x="36769" y="842"/>
                </a:cubicBezTo>
                <a:cubicBezTo>
                  <a:pt x="37910" y="667"/>
                  <a:pt x="36964" y="647"/>
                  <a:pt x="35754" y="598"/>
                </a:cubicBezTo>
                <a:cubicBezTo>
                  <a:pt x="35705" y="628"/>
                  <a:pt x="35588" y="686"/>
                  <a:pt x="35091" y="696"/>
                </a:cubicBezTo>
                <a:cubicBezTo>
                  <a:pt x="35148" y="709"/>
                  <a:pt x="35207" y="714"/>
                  <a:pt x="35269" y="714"/>
                </a:cubicBezTo>
                <a:cubicBezTo>
                  <a:pt x="35482" y="714"/>
                  <a:pt x="35736" y="653"/>
                  <a:pt x="36134" y="653"/>
                </a:cubicBezTo>
                <a:cubicBezTo>
                  <a:pt x="36304" y="653"/>
                  <a:pt x="36500" y="664"/>
                  <a:pt x="36730" y="696"/>
                </a:cubicBezTo>
                <a:cubicBezTo>
                  <a:pt x="37013" y="803"/>
                  <a:pt x="35627" y="764"/>
                  <a:pt x="35071" y="803"/>
                </a:cubicBezTo>
                <a:cubicBezTo>
                  <a:pt x="33944" y="620"/>
                  <a:pt x="32120" y="589"/>
                  <a:pt x="30099" y="589"/>
                </a:cubicBezTo>
                <a:cubicBezTo>
                  <a:pt x="29091" y="589"/>
                  <a:pt x="28033" y="597"/>
                  <a:pt x="26989" y="597"/>
                </a:cubicBezTo>
                <a:cubicBezTo>
                  <a:pt x="25669" y="597"/>
                  <a:pt x="24371" y="585"/>
                  <a:pt x="23218" y="530"/>
                </a:cubicBezTo>
                <a:lnTo>
                  <a:pt x="23218" y="530"/>
                </a:lnTo>
                <a:cubicBezTo>
                  <a:pt x="23345" y="634"/>
                  <a:pt x="22946" y="651"/>
                  <a:pt x="22410" y="651"/>
                </a:cubicBezTo>
                <a:cubicBezTo>
                  <a:pt x="22141" y="651"/>
                  <a:pt x="21838" y="646"/>
                  <a:pt x="21549" y="646"/>
                </a:cubicBezTo>
                <a:cubicBezTo>
                  <a:pt x="21220" y="646"/>
                  <a:pt x="20910" y="652"/>
                  <a:pt x="20692" y="676"/>
                </a:cubicBezTo>
                <a:cubicBezTo>
                  <a:pt x="20772" y="600"/>
                  <a:pt x="20563" y="577"/>
                  <a:pt x="20209" y="577"/>
                </a:cubicBezTo>
                <a:cubicBezTo>
                  <a:pt x="19723" y="577"/>
                  <a:pt x="18964" y="619"/>
                  <a:pt x="18303" y="619"/>
                </a:cubicBezTo>
                <a:cubicBezTo>
                  <a:pt x="17978" y="619"/>
                  <a:pt x="17676" y="609"/>
                  <a:pt x="17443" y="579"/>
                </a:cubicBezTo>
                <a:lnTo>
                  <a:pt x="17443" y="579"/>
                </a:lnTo>
                <a:lnTo>
                  <a:pt x="18028" y="793"/>
                </a:lnTo>
                <a:cubicBezTo>
                  <a:pt x="17735" y="778"/>
                  <a:pt x="17455" y="771"/>
                  <a:pt x="17187" y="771"/>
                </a:cubicBezTo>
                <a:cubicBezTo>
                  <a:pt x="15794" y="771"/>
                  <a:pt x="14721" y="949"/>
                  <a:pt x="13741" y="949"/>
                </a:cubicBezTo>
                <a:cubicBezTo>
                  <a:pt x="13386" y="949"/>
                  <a:pt x="13043" y="925"/>
                  <a:pt x="12702" y="862"/>
                </a:cubicBezTo>
                <a:cubicBezTo>
                  <a:pt x="11355" y="793"/>
                  <a:pt x="13150" y="706"/>
                  <a:pt x="13707" y="667"/>
                </a:cubicBezTo>
                <a:cubicBezTo>
                  <a:pt x="13277" y="609"/>
                  <a:pt x="12779" y="590"/>
                  <a:pt x="12251" y="590"/>
                </a:cubicBezTo>
                <a:cubicBezTo>
                  <a:pt x="11082" y="590"/>
                  <a:pt x="9760" y="686"/>
                  <a:pt x="8680" y="686"/>
                </a:cubicBezTo>
                <a:cubicBezTo>
                  <a:pt x="8162" y="686"/>
                  <a:pt x="7700" y="664"/>
                  <a:pt x="7336" y="598"/>
                </a:cubicBezTo>
                <a:lnTo>
                  <a:pt x="7336" y="598"/>
                </a:lnTo>
                <a:cubicBezTo>
                  <a:pt x="7170" y="686"/>
                  <a:pt x="7726" y="832"/>
                  <a:pt x="6117" y="910"/>
                </a:cubicBezTo>
                <a:cubicBezTo>
                  <a:pt x="4829" y="813"/>
                  <a:pt x="2273" y="696"/>
                  <a:pt x="2507" y="657"/>
                </a:cubicBezTo>
                <a:lnTo>
                  <a:pt x="2507" y="657"/>
                </a:lnTo>
                <a:lnTo>
                  <a:pt x="1951" y="686"/>
                </a:lnTo>
                <a:lnTo>
                  <a:pt x="1327" y="715"/>
                </a:lnTo>
                <a:cubicBezTo>
                  <a:pt x="1058" y="722"/>
                  <a:pt x="803" y="729"/>
                  <a:pt x="515" y="729"/>
                </a:cubicBezTo>
                <a:cubicBezTo>
                  <a:pt x="396" y="729"/>
                  <a:pt x="271" y="728"/>
                  <a:pt x="137" y="725"/>
                </a:cubicBezTo>
                <a:cubicBezTo>
                  <a:pt x="137" y="1008"/>
                  <a:pt x="127" y="1330"/>
                  <a:pt x="107" y="1720"/>
                </a:cubicBezTo>
                <a:cubicBezTo>
                  <a:pt x="68" y="1584"/>
                  <a:pt x="49" y="1106"/>
                  <a:pt x="29" y="618"/>
                </a:cubicBezTo>
                <a:lnTo>
                  <a:pt x="429" y="598"/>
                </a:lnTo>
                <a:lnTo>
                  <a:pt x="10" y="598"/>
                </a:lnTo>
                <a:cubicBezTo>
                  <a:pt x="0" y="1242"/>
                  <a:pt x="0" y="1886"/>
                  <a:pt x="0" y="2501"/>
                </a:cubicBezTo>
                <a:lnTo>
                  <a:pt x="0" y="2842"/>
                </a:lnTo>
                <a:cubicBezTo>
                  <a:pt x="0" y="2940"/>
                  <a:pt x="0" y="3037"/>
                  <a:pt x="10" y="3135"/>
                </a:cubicBezTo>
                <a:cubicBezTo>
                  <a:pt x="10" y="3330"/>
                  <a:pt x="20" y="3515"/>
                  <a:pt x="29" y="3710"/>
                </a:cubicBezTo>
                <a:cubicBezTo>
                  <a:pt x="49" y="4471"/>
                  <a:pt x="98" y="5203"/>
                  <a:pt x="137" y="5974"/>
                </a:cubicBezTo>
                <a:cubicBezTo>
                  <a:pt x="78" y="6344"/>
                  <a:pt x="49" y="6735"/>
                  <a:pt x="49" y="7115"/>
                </a:cubicBezTo>
                <a:cubicBezTo>
                  <a:pt x="49" y="7232"/>
                  <a:pt x="39" y="7369"/>
                  <a:pt x="39" y="7505"/>
                </a:cubicBezTo>
                <a:cubicBezTo>
                  <a:pt x="39" y="7710"/>
                  <a:pt x="29" y="7925"/>
                  <a:pt x="29" y="8139"/>
                </a:cubicBezTo>
                <a:cubicBezTo>
                  <a:pt x="29" y="8578"/>
                  <a:pt x="20" y="9037"/>
                  <a:pt x="20" y="9505"/>
                </a:cubicBezTo>
                <a:lnTo>
                  <a:pt x="1385" y="9515"/>
                </a:lnTo>
                <a:lnTo>
                  <a:pt x="2527" y="9525"/>
                </a:lnTo>
                <a:cubicBezTo>
                  <a:pt x="3122" y="9534"/>
                  <a:pt x="3707" y="9544"/>
                  <a:pt x="4214" y="9564"/>
                </a:cubicBezTo>
                <a:cubicBezTo>
                  <a:pt x="4583" y="9500"/>
                  <a:pt x="5053" y="9483"/>
                  <a:pt x="5529" y="9483"/>
                </a:cubicBezTo>
                <a:cubicBezTo>
                  <a:pt x="6028" y="9483"/>
                  <a:pt x="6535" y="9501"/>
                  <a:pt x="6943" y="9501"/>
                </a:cubicBezTo>
                <a:cubicBezTo>
                  <a:pt x="7393" y="9501"/>
                  <a:pt x="7724" y="9479"/>
                  <a:pt x="7795" y="9388"/>
                </a:cubicBezTo>
                <a:cubicBezTo>
                  <a:pt x="7795" y="9417"/>
                  <a:pt x="8029" y="9447"/>
                  <a:pt x="8146" y="9456"/>
                </a:cubicBezTo>
                <a:cubicBezTo>
                  <a:pt x="8936" y="9378"/>
                  <a:pt x="9580" y="9212"/>
                  <a:pt x="10575" y="9193"/>
                </a:cubicBezTo>
                <a:lnTo>
                  <a:pt x="10575" y="9193"/>
                </a:lnTo>
                <a:lnTo>
                  <a:pt x="10253" y="9368"/>
                </a:lnTo>
                <a:cubicBezTo>
                  <a:pt x="10144" y="9472"/>
                  <a:pt x="10708" y="9492"/>
                  <a:pt x="11389" y="9492"/>
                </a:cubicBezTo>
                <a:cubicBezTo>
                  <a:pt x="11790" y="9492"/>
                  <a:pt x="12232" y="9485"/>
                  <a:pt x="12600" y="9485"/>
                </a:cubicBezTo>
                <a:cubicBezTo>
                  <a:pt x="12897" y="9485"/>
                  <a:pt x="13146" y="9489"/>
                  <a:pt x="13287" y="9505"/>
                </a:cubicBezTo>
                <a:cubicBezTo>
                  <a:pt x="13073" y="9462"/>
                  <a:pt x="13189" y="9453"/>
                  <a:pt x="13423" y="9453"/>
                </a:cubicBezTo>
                <a:cubicBezTo>
                  <a:pt x="13573" y="9453"/>
                  <a:pt x="13771" y="9457"/>
                  <a:pt x="13963" y="9457"/>
                </a:cubicBezTo>
                <a:cubicBezTo>
                  <a:pt x="14275" y="9457"/>
                  <a:pt x="14568" y="9447"/>
                  <a:pt x="14594" y="9398"/>
                </a:cubicBezTo>
                <a:lnTo>
                  <a:pt x="15775" y="9339"/>
                </a:lnTo>
                <a:cubicBezTo>
                  <a:pt x="17658" y="9290"/>
                  <a:pt x="15999" y="9251"/>
                  <a:pt x="18321" y="9222"/>
                </a:cubicBezTo>
                <a:cubicBezTo>
                  <a:pt x="18350" y="9222"/>
                  <a:pt x="18378" y="9222"/>
                  <a:pt x="18406" y="9222"/>
                </a:cubicBezTo>
                <a:cubicBezTo>
                  <a:pt x="19546" y="9222"/>
                  <a:pt x="18830" y="9409"/>
                  <a:pt x="18382" y="9409"/>
                </a:cubicBezTo>
                <a:cubicBezTo>
                  <a:pt x="18361" y="9409"/>
                  <a:pt x="18340" y="9408"/>
                  <a:pt x="18321" y="9408"/>
                </a:cubicBezTo>
                <a:lnTo>
                  <a:pt x="18321" y="9408"/>
                </a:lnTo>
                <a:cubicBezTo>
                  <a:pt x="18763" y="9447"/>
                  <a:pt x="19210" y="9461"/>
                  <a:pt x="19660" y="9461"/>
                </a:cubicBezTo>
                <a:cubicBezTo>
                  <a:pt x="20323" y="9461"/>
                  <a:pt x="20993" y="9431"/>
                  <a:pt x="21667" y="9408"/>
                </a:cubicBezTo>
                <a:lnTo>
                  <a:pt x="21833" y="9408"/>
                </a:lnTo>
                <a:cubicBezTo>
                  <a:pt x="22126" y="9427"/>
                  <a:pt x="22584" y="9427"/>
                  <a:pt x="23052" y="9427"/>
                </a:cubicBezTo>
                <a:cubicBezTo>
                  <a:pt x="23116" y="9432"/>
                  <a:pt x="23179" y="9434"/>
                  <a:pt x="23244" y="9434"/>
                </a:cubicBezTo>
                <a:cubicBezTo>
                  <a:pt x="23308" y="9434"/>
                  <a:pt x="23374" y="9432"/>
                  <a:pt x="23443" y="9427"/>
                </a:cubicBezTo>
                <a:cubicBezTo>
                  <a:pt x="23804" y="9427"/>
                  <a:pt x="24155" y="9437"/>
                  <a:pt x="24379" y="9466"/>
                </a:cubicBezTo>
                <a:lnTo>
                  <a:pt x="24067" y="9603"/>
                </a:lnTo>
                <a:cubicBezTo>
                  <a:pt x="24090" y="9603"/>
                  <a:pt x="24114" y="9603"/>
                  <a:pt x="24139" y="9603"/>
                </a:cubicBezTo>
                <a:cubicBezTo>
                  <a:pt x="25002" y="9603"/>
                  <a:pt x="27109" y="9445"/>
                  <a:pt x="27052" y="9388"/>
                </a:cubicBezTo>
                <a:lnTo>
                  <a:pt x="27052" y="9388"/>
                </a:lnTo>
                <a:cubicBezTo>
                  <a:pt x="28103" y="9430"/>
                  <a:pt x="29380" y="9447"/>
                  <a:pt x="30698" y="9447"/>
                </a:cubicBezTo>
                <a:cubicBezTo>
                  <a:pt x="33334" y="9447"/>
                  <a:pt x="36128" y="9381"/>
                  <a:pt x="37578" y="9329"/>
                </a:cubicBezTo>
                <a:lnTo>
                  <a:pt x="37578" y="9329"/>
                </a:lnTo>
                <a:cubicBezTo>
                  <a:pt x="37301" y="9350"/>
                  <a:pt x="37202" y="9379"/>
                  <a:pt x="37304" y="9379"/>
                </a:cubicBezTo>
                <a:cubicBezTo>
                  <a:pt x="37349" y="9379"/>
                  <a:pt x="37433" y="9374"/>
                  <a:pt x="37559" y="9359"/>
                </a:cubicBezTo>
                <a:cubicBezTo>
                  <a:pt x="38363" y="9337"/>
                  <a:pt x="39246" y="9268"/>
                  <a:pt x="39699" y="9268"/>
                </a:cubicBezTo>
                <a:cubicBezTo>
                  <a:pt x="39862" y="9268"/>
                  <a:pt x="39969" y="9277"/>
                  <a:pt x="39998" y="9300"/>
                </a:cubicBezTo>
                <a:cubicBezTo>
                  <a:pt x="40148" y="9293"/>
                  <a:pt x="40276" y="9290"/>
                  <a:pt x="40389" y="9290"/>
                </a:cubicBezTo>
                <a:cubicBezTo>
                  <a:pt x="41073" y="9290"/>
                  <a:pt x="41215" y="9401"/>
                  <a:pt x="42622" y="9417"/>
                </a:cubicBezTo>
                <a:cubicBezTo>
                  <a:pt x="42625" y="9419"/>
                  <a:pt x="42629" y="9420"/>
                  <a:pt x="42633" y="9420"/>
                </a:cubicBezTo>
                <a:cubicBezTo>
                  <a:pt x="42674" y="9420"/>
                  <a:pt x="42764" y="9345"/>
                  <a:pt x="42632" y="9310"/>
                </a:cubicBezTo>
                <a:lnTo>
                  <a:pt x="42632" y="9310"/>
                </a:lnTo>
                <a:cubicBezTo>
                  <a:pt x="43263" y="9350"/>
                  <a:pt x="43931" y="9365"/>
                  <a:pt x="44624" y="9365"/>
                </a:cubicBezTo>
                <a:cubicBezTo>
                  <a:pt x="46450" y="9365"/>
                  <a:pt x="48453" y="9263"/>
                  <a:pt x="50445" y="9263"/>
                </a:cubicBezTo>
                <a:cubicBezTo>
                  <a:pt x="50991" y="9263"/>
                  <a:pt x="51535" y="9271"/>
                  <a:pt x="52075" y="9290"/>
                </a:cubicBezTo>
                <a:cubicBezTo>
                  <a:pt x="51763" y="9320"/>
                  <a:pt x="51461" y="9368"/>
                  <a:pt x="51158" y="9427"/>
                </a:cubicBezTo>
                <a:cubicBezTo>
                  <a:pt x="53704" y="9359"/>
                  <a:pt x="56114" y="9310"/>
                  <a:pt x="58407" y="9134"/>
                </a:cubicBezTo>
                <a:lnTo>
                  <a:pt x="58407" y="9134"/>
                </a:lnTo>
                <a:cubicBezTo>
                  <a:pt x="58163" y="9193"/>
                  <a:pt x="58231" y="9251"/>
                  <a:pt x="57636" y="9290"/>
                </a:cubicBezTo>
                <a:cubicBezTo>
                  <a:pt x="59402" y="9290"/>
                  <a:pt x="61450" y="9251"/>
                  <a:pt x="62270" y="9125"/>
                </a:cubicBezTo>
                <a:cubicBezTo>
                  <a:pt x="62041" y="9112"/>
                  <a:pt x="61897" y="9106"/>
                  <a:pt x="61807" y="9106"/>
                </a:cubicBezTo>
                <a:cubicBezTo>
                  <a:pt x="61439" y="9106"/>
                  <a:pt x="61981" y="9193"/>
                  <a:pt x="61445" y="9193"/>
                </a:cubicBezTo>
                <a:cubicBezTo>
                  <a:pt x="61423" y="9193"/>
                  <a:pt x="61399" y="9193"/>
                  <a:pt x="61372" y="9193"/>
                </a:cubicBezTo>
                <a:cubicBezTo>
                  <a:pt x="60263" y="9082"/>
                  <a:pt x="61862" y="8971"/>
                  <a:pt x="63057" y="8971"/>
                </a:cubicBezTo>
                <a:cubicBezTo>
                  <a:pt x="63229" y="8971"/>
                  <a:pt x="63392" y="8973"/>
                  <a:pt x="63538" y="8978"/>
                </a:cubicBezTo>
                <a:lnTo>
                  <a:pt x="63577" y="9008"/>
                </a:lnTo>
                <a:cubicBezTo>
                  <a:pt x="65343" y="9008"/>
                  <a:pt x="65421" y="8920"/>
                  <a:pt x="67187" y="8920"/>
                </a:cubicBezTo>
                <a:cubicBezTo>
                  <a:pt x="68240" y="8998"/>
                  <a:pt x="66269" y="8959"/>
                  <a:pt x="66689" y="9047"/>
                </a:cubicBezTo>
                <a:cubicBezTo>
                  <a:pt x="67099" y="9261"/>
                  <a:pt x="70718" y="9183"/>
                  <a:pt x="71079" y="9212"/>
                </a:cubicBezTo>
                <a:cubicBezTo>
                  <a:pt x="71498" y="9164"/>
                  <a:pt x="72103" y="9125"/>
                  <a:pt x="72025" y="9066"/>
                </a:cubicBezTo>
                <a:cubicBezTo>
                  <a:pt x="72215" y="9058"/>
                  <a:pt x="72364" y="9055"/>
                  <a:pt x="72484" y="9055"/>
                </a:cubicBezTo>
                <a:cubicBezTo>
                  <a:pt x="73214" y="9055"/>
                  <a:pt x="72816" y="9183"/>
                  <a:pt x="73545" y="9183"/>
                </a:cubicBezTo>
                <a:cubicBezTo>
                  <a:pt x="73567" y="9183"/>
                  <a:pt x="73591" y="9183"/>
                  <a:pt x="73615" y="9183"/>
                </a:cubicBezTo>
                <a:lnTo>
                  <a:pt x="77186" y="8803"/>
                </a:lnTo>
                <a:lnTo>
                  <a:pt x="77401" y="8803"/>
                </a:lnTo>
                <a:cubicBezTo>
                  <a:pt x="77527" y="8861"/>
                  <a:pt x="78493" y="8978"/>
                  <a:pt x="77469" y="9047"/>
                </a:cubicBezTo>
                <a:cubicBezTo>
                  <a:pt x="79283" y="9027"/>
                  <a:pt x="80600" y="8920"/>
                  <a:pt x="81771" y="8803"/>
                </a:cubicBezTo>
                <a:lnTo>
                  <a:pt x="88102" y="8803"/>
                </a:lnTo>
                <a:cubicBezTo>
                  <a:pt x="87527" y="8861"/>
                  <a:pt x="88834" y="8998"/>
                  <a:pt x="87976" y="9066"/>
                </a:cubicBezTo>
                <a:cubicBezTo>
                  <a:pt x="88412" y="9047"/>
                  <a:pt x="89018" y="9039"/>
                  <a:pt x="89716" y="9039"/>
                </a:cubicBezTo>
                <a:cubicBezTo>
                  <a:pt x="91471" y="9039"/>
                  <a:pt x="93801" y="9087"/>
                  <a:pt x="95448" y="9115"/>
                </a:cubicBezTo>
                <a:cubicBezTo>
                  <a:pt x="93936" y="8871"/>
                  <a:pt x="98043" y="8978"/>
                  <a:pt x="98404" y="8803"/>
                </a:cubicBezTo>
                <a:lnTo>
                  <a:pt x="100024" y="8803"/>
                </a:lnTo>
                <a:cubicBezTo>
                  <a:pt x="100472" y="8861"/>
                  <a:pt x="100112" y="8969"/>
                  <a:pt x="100785" y="8998"/>
                </a:cubicBezTo>
                <a:cubicBezTo>
                  <a:pt x="102007" y="8960"/>
                  <a:pt x="103198" y="8951"/>
                  <a:pt x="104363" y="8951"/>
                </a:cubicBezTo>
                <a:cubicBezTo>
                  <a:pt x="105329" y="8951"/>
                  <a:pt x="106277" y="8957"/>
                  <a:pt x="107212" y="8957"/>
                </a:cubicBezTo>
                <a:cubicBezTo>
                  <a:pt x="107740" y="8957"/>
                  <a:pt x="108264" y="8955"/>
                  <a:pt x="108784" y="8949"/>
                </a:cubicBezTo>
                <a:lnTo>
                  <a:pt x="108784" y="8949"/>
                </a:lnTo>
                <a:cubicBezTo>
                  <a:pt x="108784" y="8949"/>
                  <a:pt x="108823" y="8978"/>
                  <a:pt x="108687" y="8998"/>
                </a:cubicBezTo>
                <a:cubicBezTo>
                  <a:pt x="110979" y="8929"/>
                  <a:pt x="114667" y="8998"/>
                  <a:pt x="117018" y="8803"/>
                </a:cubicBezTo>
                <a:lnTo>
                  <a:pt x="117125" y="8803"/>
                </a:lnTo>
                <a:cubicBezTo>
                  <a:pt x="117067" y="8842"/>
                  <a:pt x="117203" y="8881"/>
                  <a:pt x="116647" y="8910"/>
                </a:cubicBezTo>
                <a:cubicBezTo>
                  <a:pt x="116921" y="8920"/>
                  <a:pt x="117141" y="8924"/>
                  <a:pt x="117318" y="8924"/>
                </a:cubicBezTo>
                <a:cubicBezTo>
                  <a:pt x="118022" y="8924"/>
                  <a:pt x="118072" y="8857"/>
                  <a:pt x="118228" y="8803"/>
                </a:cubicBezTo>
                <a:lnTo>
                  <a:pt x="119779" y="8803"/>
                </a:lnTo>
                <a:lnTo>
                  <a:pt x="119340" y="8871"/>
                </a:lnTo>
                <a:cubicBezTo>
                  <a:pt x="119754" y="8846"/>
                  <a:pt x="120162" y="8838"/>
                  <a:pt x="120571" y="8838"/>
                </a:cubicBezTo>
                <a:cubicBezTo>
                  <a:pt x="121381" y="8838"/>
                  <a:pt x="122191" y="8870"/>
                  <a:pt x="123044" y="8870"/>
                </a:cubicBezTo>
                <a:cubicBezTo>
                  <a:pt x="123634" y="8870"/>
                  <a:pt x="124245" y="8855"/>
                  <a:pt x="124891" y="8803"/>
                </a:cubicBezTo>
                <a:lnTo>
                  <a:pt x="124891" y="8803"/>
                </a:lnTo>
                <a:cubicBezTo>
                  <a:pt x="124969" y="8861"/>
                  <a:pt x="124510" y="8881"/>
                  <a:pt x="124218" y="8910"/>
                </a:cubicBezTo>
                <a:cubicBezTo>
                  <a:pt x="125778" y="8871"/>
                  <a:pt x="127505" y="8881"/>
                  <a:pt x="128959" y="8803"/>
                </a:cubicBezTo>
                <a:lnTo>
                  <a:pt x="129905" y="8803"/>
                </a:lnTo>
                <a:cubicBezTo>
                  <a:pt x="129866" y="8842"/>
                  <a:pt x="129583" y="8890"/>
                  <a:pt x="129076" y="8920"/>
                </a:cubicBezTo>
                <a:cubicBezTo>
                  <a:pt x="129330" y="8932"/>
                  <a:pt x="129552" y="8938"/>
                  <a:pt x="129751" y="8938"/>
                </a:cubicBezTo>
                <a:cubicBezTo>
                  <a:pt x="130630" y="8938"/>
                  <a:pt x="131051" y="8834"/>
                  <a:pt x="131720" y="8803"/>
                </a:cubicBezTo>
                <a:lnTo>
                  <a:pt x="132900" y="8803"/>
                </a:lnTo>
                <a:cubicBezTo>
                  <a:pt x="133251" y="8812"/>
                  <a:pt x="133602" y="8842"/>
                  <a:pt x="133954" y="8900"/>
                </a:cubicBezTo>
                <a:cubicBezTo>
                  <a:pt x="134558" y="8842"/>
                  <a:pt x="135885" y="8812"/>
                  <a:pt x="136968" y="8803"/>
                </a:cubicBezTo>
                <a:lnTo>
                  <a:pt x="138383" y="8803"/>
                </a:lnTo>
                <a:cubicBezTo>
                  <a:pt x="138685" y="8851"/>
                  <a:pt x="139309" y="8881"/>
                  <a:pt x="140217" y="8949"/>
                </a:cubicBezTo>
                <a:cubicBezTo>
                  <a:pt x="142468" y="8949"/>
                  <a:pt x="144732" y="8951"/>
                  <a:pt x="147001" y="8951"/>
                </a:cubicBezTo>
                <a:cubicBezTo>
                  <a:pt x="153810" y="8951"/>
                  <a:pt x="160669" y="8934"/>
                  <a:pt x="167386" y="8803"/>
                </a:cubicBezTo>
                <a:lnTo>
                  <a:pt x="168508" y="8803"/>
                </a:lnTo>
                <a:cubicBezTo>
                  <a:pt x="169727" y="9008"/>
                  <a:pt x="166244" y="8929"/>
                  <a:pt x="167210" y="9076"/>
                </a:cubicBezTo>
                <a:cubicBezTo>
                  <a:pt x="167179" y="8988"/>
                  <a:pt x="167498" y="8969"/>
                  <a:pt x="168117" y="8969"/>
                </a:cubicBezTo>
                <a:cubicBezTo>
                  <a:pt x="168559" y="8969"/>
                  <a:pt x="169156" y="8979"/>
                  <a:pt x="169888" y="8979"/>
                </a:cubicBezTo>
                <a:cubicBezTo>
                  <a:pt x="170395" y="8979"/>
                  <a:pt x="170968" y="8974"/>
                  <a:pt x="171600" y="8959"/>
                </a:cubicBezTo>
                <a:lnTo>
                  <a:pt x="171708" y="8988"/>
                </a:lnTo>
                <a:cubicBezTo>
                  <a:pt x="171886" y="8982"/>
                  <a:pt x="172052" y="8980"/>
                  <a:pt x="172211" y="8980"/>
                </a:cubicBezTo>
                <a:cubicBezTo>
                  <a:pt x="172902" y="8980"/>
                  <a:pt x="173446" y="9024"/>
                  <a:pt x="174146" y="9024"/>
                </a:cubicBezTo>
                <a:cubicBezTo>
                  <a:pt x="174370" y="9024"/>
                  <a:pt x="174611" y="9020"/>
                  <a:pt x="174878" y="9008"/>
                </a:cubicBezTo>
                <a:lnTo>
                  <a:pt x="174839" y="8959"/>
                </a:lnTo>
                <a:cubicBezTo>
                  <a:pt x="175046" y="8940"/>
                  <a:pt x="175260" y="8932"/>
                  <a:pt x="175476" y="8932"/>
                </a:cubicBezTo>
                <a:cubicBezTo>
                  <a:pt x="176320" y="8932"/>
                  <a:pt x="177201" y="9048"/>
                  <a:pt x="177870" y="9048"/>
                </a:cubicBezTo>
                <a:cubicBezTo>
                  <a:pt x="178168" y="9048"/>
                  <a:pt x="178423" y="9025"/>
                  <a:pt x="178614" y="8959"/>
                </a:cubicBezTo>
                <a:lnTo>
                  <a:pt x="179668" y="9095"/>
                </a:lnTo>
                <a:cubicBezTo>
                  <a:pt x="180087" y="9026"/>
                  <a:pt x="180452" y="9006"/>
                  <a:pt x="180807" y="9006"/>
                </a:cubicBezTo>
                <a:cubicBezTo>
                  <a:pt x="181291" y="9006"/>
                  <a:pt x="181755" y="9043"/>
                  <a:pt x="182305" y="9043"/>
                </a:cubicBezTo>
                <a:cubicBezTo>
                  <a:pt x="182656" y="9043"/>
                  <a:pt x="183043" y="9028"/>
                  <a:pt x="183492" y="8978"/>
                </a:cubicBezTo>
                <a:lnTo>
                  <a:pt x="183492" y="8978"/>
                </a:lnTo>
                <a:lnTo>
                  <a:pt x="183307" y="9017"/>
                </a:lnTo>
                <a:cubicBezTo>
                  <a:pt x="183598" y="9030"/>
                  <a:pt x="183893" y="9035"/>
                  <a:pt x="184186" y="9035"/>
                </a:cubicBezTo>
                <a:cubicBezTo>
                  <a:pt x="185684" y="9035"/>
                  <a:pt x="187159" y="8898"/>
                  <a:pt x="188111" y="8898"/>
                </a:cubicBezTo>
                <a:cubicBezTo>
                  <a:pt x="188416" y="8898"/>
                  <a:pt x="188667" y="8912"/>
                  <a:pt x="188848" y="8949"/>
                </a:cubicBezTo>
                <a:cubicBezTo>
                  <a:pt x="190380" y="8920"/>
                  <a:pt x="192097" y="8890"/>
                  <a:pt x="192916" y="8793"/>
                </a:cubicBezTo>
                <a:lnTo>
                  <a:pt x="193560" y="8793"/>
                </a:lnTo>
                <a:cubicBezTo>
                  <a:pt x="193550" y="8842"/>
                  <a:pt x="193384" y="8890"/>
                  <a:pt x="193209" y="8929"/>
                </a:cubicBezTo>
                <a:cubicBezTo>
                  <a:pt x="198389" y="8871"/>
                  <a:pt x="204008" y="8871"/>
                  <a:pt x="209149" y="8793"/>
                </a:cubicBezTo>
                <a:lnTo>
                  <a:pt x="235216" y="8793"/>
                </a:lnTo>
                <a:cubicBezTo>
                  <a:pt x="235372" y="6139"/>
                  <a:pt x="235460" y="3466"/>
                  <a:pt x="235363" y="793"/>
                </a:cubicBezTo>
                <a:cubicBezTo>
                  <a:pt x="234747" y="793"/>
                  <a:pt x="234131" y="802"/>
                  <a:pt x="233531" y="811"/>
                </a:cubicBezTo>
                <a:lnTo>
                  <a:pt x="233531" y="811"/>
                </a:lnTo>
                <a:cubicBezTo>
                  <a:pt x="234435" y="792"/>
                  <a:pt x="234657" y="654"/>
                  <a:pt x="233841" y="579"/>
                </a:cubicBezTo>
                <a:lnTo>
                  <a:pt x="233841" y="579"/>
                </a:lnTo>
                <a:cubicBezTo>
                  <a:pt x="232709" y="698"/>
                  <a:pt x="230897" y="778"/>
                  <a:pt x="228909" y="778"/>
                </a:cubicBezTo>
                <a:cubicBezTo>
                  <a:pt x="228447" y="778"/>
                  <a:pt x="227975" y="773"/>
                  <a:pt x="227500" y="764"/>
                </a:cubicBezTo>
                <a:lnTo>
                  <a:pt x="227500" y="764"/>
                </a:lnTo>
                <a:cubicBezTo>
                  <a:pt x="227548" y="920"/>
                  <a:pt x="228368" y="920"/>
                  <a:pt x="228104" y="1067"/>
                </a:cubicBezTo>
                <a:cubicBezTo>
                  <a:pt x="227770" y="1092"/>
                  <a:pt x="227263" y="1148"/>
                  <a:pt x="226722" y="1148"/>
                </a:cubicBezTo>
                <a:cubicBezTo>
                  <a:pt x="226647" y="1148"/>
                  <a:pt x="226571" y="1147"/>
                  <a:pt x="226495" y="1145"/>
                </a:cubicBezTo>
                <a:cubicBezTo>
                  <a:pt x="226124" y="989"/>
                  <a:pt x="226241" y="745"/>
                  <a:pt x="223968" y="745"/>
                </a:cubicBezTo>
                <a:cubicBezTo>
                  <a:pt x="224202" y="652"/>
                  <a:pt x="224817" y="634"/>
                  <a:pt x="225433" y="634"/>
                </a:cubicBezTo>
                <a:cubicBezTo>
                  <a:pt x="225817" y="634"/>
                  <a:pt x="226201" y="641"/>
                  <a:pt x="226492" y="641"/>
                </a:cubicBezTo>
                <a:cubicBezTo>
                  <a:pt x="226959" y="641"/>
                  <a:pt x="227187" y="623"/>
                  <a:pt x="226797" y="530"/>
                </a:cubicBezTo>
                <a:cubicBezTo>
                  <a:pt x="227378" y="416"/>
                  <a:pt x="229011" y="362"/>
                  <a:pt x="230453" y="362"/>
                </a:cubicBezTo>
                <a:cubicBezTo>
                  <a:pt x="231480" y="362"/>
                  <a:pt x="232411" y="389"/>
                  <a:pt x="232797" y="442"/>
                </a:cubicBezTo>
                <a:cubicBezTo>
                  <a:pt x="234806" y="228"/>
                  <a:pt x="231216" y="413"/>
                  <a:pt x="231597" y="208"/>
                </a:cubicBezTo>
                <a:lnTo>
                  <a:pt x="231597" y="208"/>
                </a:lnTo>
                <a:cubicBezTo>
                  <a:pt x="229773" y="228"/>
                  <a:pt x="228934" y="335"/>
                  <a:pt x="226114" y="364"/>
                </a:cubicBezTo>
                <a:cubicBezTo>
                  <a:pt x="226085" y="471"/>
                  <a:pt x="227031" y="491"/>
                  <a:pt x="225744" y="569"/>
                </a:cubicBezTo>
                <a:cubicBezTo>
                  <a:pt x="225174" y="620"/>
                  <a:pt x="224702" y="640"/>
                  <a:pt x="224304" y="640"/>
                </a:cubicBezTo>
                <a:cubicBezTo>
                  <a:pt x="222949" y="640"/>
                  <a:pt x="222461" y="411"/>
                  <a:pt x="221978" y="403"/>
                </a:cubicBezTo>
                <a:cubicBezTo>
                  <a:pt x="222339" y="384"/>
                  <a:pt x="222846" y="374"/>
                  <a:pt x="223217" y="354"/>
                </a:cubicBezTo>
                <a:cubicBezTo>
                  <a:pt x="222865" y="338"/>
                  <a:pt x="222562" y="331"/>
                  <a:pt x="222285" y="331"/>
                </a:cubicBezTo>
                <a:cubicBezTo>
                  <a:pt x="221300" y="331"/>
                  <a:pt x="220656" y="413"/>
                  <a:pt x="219385" y="413"/>
                </a:cubicBezTo>
                <a:cubicBezTo>
                  <a:pt x="219330" y="413"/>
                  <a:pt x="219274" y="413"/>
                  <a:pt x="219217" y="413"/>
                </a:cubicBezTo>
                <a:cubicBezTo>
                  <a:pt x="219005" y="288"/>
                  <a:pt x="219532" y="266"/>
                  <a:pt x="220241" y="266"/>
                </a:cubicBezTo>
                <a:cubicBezTo>
                  <a:pt x="220624" y="266"/>
                  <a:pt x="221060" y="272"/>
                  <a:pt x="221461" y="272"/>
                </a:cubicBezTo>
                <a:cubicBezTo>
                  <a:pt x="221994" y="272"/>
                  <a:pt x="222466" y="261"/>
                  <a:pt x="222671" y="208"/>
                </a:cubicBezTo>
                <a:lnTo>
                  <a:pt x="221402" y="3"/>
                </a:lnTo>
                <a:cubicBezTo>
                  <a:pt x="221254" y="2"/>
                  <a:pt x="221119" y="1"/>
                  <a:pt x="22099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8" name="Google Shape;2798;p19"/>
          <p:cNvGrpSpPr/>
          <p:nvPr/>
        </p:nvGrpSpPr>
        <p:grpSpPr>
          <a:xfrm>
            <a:off x="7480600" y="62525"/>
            <a:ext cx="1579063" cy="1557325"/>
            <a:chOff x="7480600" y="62525"/>
            <a:chExt cx="1579063" cy="1557325"/>
          </a:xfrm>
        </p:grpSpPr>
        <p:grpSp>
          <p:nvGrpSpPr>
            <p:cNvPr id="2799" name="Google Shape;2799;p19"/>
            <p:cNvGrpSpPr/>
            <p:nvPr/>
          </p:nvGrpSpPr>
          <p:grpSpPr>
            <a:xfrm flipH="1">
              <a:off x="9027575" y="678825"/>
              <a:ext cx="27650" cy="21975"/>
              <a:chOff x="8820375" y="1023600"/>
              <a:chExt cx="27650" cy="21975"/>
            </a:xfrm>
          </p:grpSpPr>
          <p:sp>
            <p:nvSpPr>
              <p:cNvPr id="2800" name="Google Shape;2800;p19"/>
              <p:cNvSpPr/>
              <p:nvPr/>
            </p:nvSpPr>
            <p:spPr>
              <a:xfrm>
                <a:off x="8823650" y="1026950"/>
                <a:ext cx="20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833" h="614" extrusionOk="0">
                    <a:moveTo>
                      <a:pt x="340" y="1"/>
                    </a:moveTo>
                    <a:cubicBezTo>
                      <a:pt x="285" y="1"/>
                      <a:pt x="241" y="12"/>
                      <a:pt x="187" y="45"/>
                    </a:cubicBezTo>
                    <a:cubicBezTo>
                      <a:pt x="176" y="55"/>
                      <a:pt x="154" y="66"/>
                      <a:pt x="143" y="77"/>
                    </a:cubicBezTo>
                    <a:cubicBezTo>
                      <a:pt x="132" y="88"/>
                      <a:pt x="110" y="99"/>
                      <a:pt x="110" y="110"/>
                    </a:cubicBezTo>
                    <a:cubicBezTo>
                      <a:pt x="88" y="121"/>
                      <a:pt x="77" y="132"/>
                      <a:pt x="77" y="143"/>
                    </a:cubicBezTo>
                    <a:cubicBezTo>
                      <a:pt x="77" y="154"/>
                      <a:pt x="88" y="154"/>
                      <a:pt x="99" y="165"/>
                    </a:cubicBezTo>
                    <a:lnTo>
                      <a:pt x="187" y="165"/>
                    </a:lnTo>
                    <a:lnTo>
                      <a:pt x="209" y="143"/>
                    </a:lnTo>
                    <a:lnTo>
                      <a:pt x="220" y="143"/>
                    </a:lnTo>
                    <a:lnTo>
                      <a:pt x="241" y="132"/>
                    </a:lnTo>
                    <a:lnTo>
                      <a:pt x="263" y="132"/>
                    </a:lnTo>
                    <a:lnTo>
                      <a:pt x="296" y="121"/>
                    </a:lnTo>
                    <a:lnTo>
                      <a:pt x="318" y="121"/>
                    </a:lnTo>
                    <a:cubicBezTo>
                      <a:pt x="329" y="121"/>
                      <a:pt x="340" y="110"/>
                      <a:pt x="351" y="110"/>
                    </a:cubicBezTo>
                    <a:cubicBezTo>
                      <a:pt x="362" y="110"/>
                      <a:pt x="395" y="110"/>
                      <a:pt x="395" y="132"/>
                    </a:cubicBezTo>
                    <a:cubicBezTo>
                      <a:pt x="395" y="143"/>
                      <a:pt x="405" y="154"/>
                      <a:pt x="405" y="165"/>
                    </a:cubicBezTo>
                    <a:cubicBezTo>
                      <a:pt x="405" y="176"/>
                      <a:pt x="405" y="176"/>
                      <a:pt x="405" y="187"/>
                    </a:cubicBezTo>
                    <a:cubicBezTo>
                      <a:pt x="405" y="187"/>
                      <a:pt x="395" y="198"/>
                      <a:pt x="395" y="198"/>
                    </a:cubicBezTo>
                    <a:cubicBezTo>
                      <a:pt x="395" y="209"/>
                      <a:pt x="395" y="209"/>
                      <a:pt x="395" y="220"/>
                    </a:cubicBezTo>
                    <a:cubicBezTo>
                      <a:pt x="395" y="230"/>
                      <a:pt x="405" y="230"/>
                      <a:pt x="427" y="241"/>
                    </a:cubicBezTo>
                    <a:cubicBezTo>
                      <a:pt x="438" y="252"/>
                      <a:pt x="449" y="252"/>
                      <a:pt x="471" y="252"/>
                    </a:cubicBezTo>
                    <a:cubicBezTo>
                      <a:pt x="482" y="252"/>
                      <a:pt x="493" y="252"/>
                      <a:pt x="493" y="274"/>
                    </a:cubicBezTo>
                    <a:lnTo>
                      <a:pt x="526" y="274"/>
                    </a:lnTo>
                    <a:cubicBezTo>
                      <a:pt x="537" y="274"/>
                      <a:pt x="548" y="274"/>
                      <a:pt x="548" y="296"/>
                    </a:cubicBezTo>
                    <a:cubicBezTo>
                      <a:pt x="548" y="302"/>
                      <a:pt x="545" y="302"/>
                      <a:pt x="542" y="302"/>
                    </a:cubicBezTo>
                    <a:cubicBezTo>
                      <a:pt x="539" y="302"/>
                      <a:pt x="537" y="302"/>
                      <a:pt x="537" y="307"/>
                    </a:cubicBezTo>
                    <a:cubicBezTo>
                      <a:pt x="515" y="296"/>
                      <a:pt x="504" y="285"/>
                      <a:pt x="493" y="285"/>
                    </a:cubicBezTo>
                    <a:lnTo>
                      <a:pt x="471" y="285"/>
                    </a:lnTo>
                    <a:cubicBezTo>
                      <a:pt x="460" y="285"/>
                      <a:pt x="449" y="274"/>
                      <a:pt x="449" y="274"/>
                    </a:cubicBezTo>
                    <a:lnTo>
                      <a:pt x="405" y="274"/>
                    </a:lnTo>
                    <a:cubicBezTo>
                      <a:pt x="395" y="263"/>
                      <a:pt x="384" y="252"/>
                      <a:pt x="373" y="241"/>
                    </a:cubicBezTo>
                    <a:cubicBezTo>
                      <a:pt x="373" y="230"/>
                      <a:pt x="373" y="209"/>
                      <a:pt x="373" y="187"/>
                    </a:cubicBezTo>
                    <a:lnTo>
                      <a:pt x="373" y="154"/>
                    </a:lnTo>
                    <a:cubicBezTo>
                      <a:pt x="373" y="154"/>
                      <a:pt x="373" y="165"/>
                      <a:pt x="362" y="165"/>
                    </a:cubicBezTo>
                    <a:lnTo>
                      <a:pt x="340" y="165"/>
                    </a:lnTo>
                    <a:cubicBezTo>
                      <a:pt x="329" y="165"/>
                      <a:pt x="318" y="165"/>
                      <a:pt x="307" y="176"/>
                    </a:cubicBezTo>
                    <a:lnTo>
                      <a:pt x="274" y="176"/>
                    </a:lnTo>
                    <a:cubicBezTo>
                      <a:pt x="274" y="187"/>
                      <a:pt x="274" y="187"/>
                      <a:pt x="263" y="198"/>
                    </a:cubicBezTo>
                    <a:lnTo>
                      <a:pt x="230" y="198"/>
                    </a:lnTo>
                    <a:cubicBezTo>
                      <a:pt x="209" y="198"/>
                      <a:pt x="187" y="209"/>
                      <a:pt x="165" y="209"/>
                    </a:cubicBezTo>
                    <a:lnTo>
                      <a:pt x="66" y="209"/>
                    </a:lnTo>
                    <a:cubicBezTo>
                      <a:pt x="45" y="241"/>
                      <a:pt x="34" y="274"/>
                      <a:pt x="12" y="318"/>
                    </a:cubicBezTo>
                    <a:cubicBezTo>
                      <a:pt x="1" y="340"/>
                      <a:pt x="1" y="362"/>
                      <a:pt x="1" y="395"/>
                    </a:cubicBezTo>
                    <a:cubicBezTo>
                      <a:pt x="1" y="395"/>
                      <a:pt x="12" y="405"/>
                      <a:pt x="12" y="416"/>
                    </a:cubicBezTo>
                    <a:lnTo>
                      <a:pt x="34" y="471"/>
                    </a:lnTo>
                    <a:cubicBezTo>
                      <a:pt x="45" y="482"/>
                      <a:pt x="45" y="504"/>
                      <a:pt x="45" y="515"/>
                    </a:cubicBezTo>
                    <a:lnTo>
                      <a:pt x="45" y="537"/>
                    </a:lnTo>
                    <a:lnTo>
                      <a:pt x="121" y="537"/>
                    </a:lnTo>
                    <a:cubicBezTo>
                      <a:pt x="154" y="537"/>
                      <a:pt x="187" y="548"/>
                      <a:pt x="230" y="559"/>
                    </a:cubicBezTo>
                    <a:lnTo>
                      <a:pt x="274" y="570"/>
                    </a:lnTo>
                    <a:lnTo>
                      <a:pt x="340" y="580"/>
                    </a:lnTo>
                    <a:lnTo>
                      <a:pt x="384" y="580"/>
                    </a:lnTo>
                    <a:lnTo>
                      <a:pt x="449" y="591"/>
                    </a:lnTo>
                    <a:lnTo>
                      <a:pt x="493" y="602"/>
                    </a:lnTo>
                    <a:lnTo>
                      <a:pt x="482" y="591"/>
                    </a:lnTo>
                    <a:cubicBezTo>
                      <a:pt x="471" y="580"/>
                      <a:pt x="471" y="580"/>
                      <a:pt x="460" y="570"/>
                    </a:cubicBezTo>
                    <a:lnTo>
                      <a:pt x="460" y="559"/>
                    </a:lnTo>
                    <a:cubicBezTo>
                      <a:pt x="449" y="559"/>
                      <a:pt x="449" y="548"/>
                      <a:pt x="449" y="548"/>
                    </a:cubicBezTo>
                    <a:lnTo>
                      <a:pt x="449" y="526"/>
                    </a:lnTo>
                    <a:lnTo>
                      <a:pt x="449" y="504"/>
                    </a:lnTo>
                    <a:lnTo>
                      <a:pt x="449" y="493"/>
                    </a:lnTo>
                    <a:cubicBezTo>
                      <a:pt x="449" y="482"/>
                      <a:pt x="449" y="482"/>
                      <a:pt x="438" y="482"/>
                    </a:cubicBezTo>
                    <a:lnTo>
                      <a:pt x="416" y="482"/>
                    </a:lnTo>
                    <a:cubicBezTo>
                      <a:pt x="416" y="482"/>
                      <a:pt x="405" y="493"/>
                      <a:pt x="395" y="493"/>
                    </a:cubicBezTo>
                    <a:lnTo>
                      <a:pt x="384" y="493"/>
                    </a:lnTo>
                    <a:cubicBezTo>
                      <a:pt x="384" y="493"/>
                      <a:pt x="373" y="482"/>
                      <a:pt x="362" y="482"/>
                    </a:cubicBezTo>
                    <a:lnTo>
                      <a:pt x="351" y="471"/>
                    </a:lnTo>
                    <a:cubicBezTo>
                      <a:pt x="340" y="471"/>
                      <a:pt x="329" y="471"/>
                      <a:pt x="318" y="460"/>
                    </a:cubicBezTo>
                    <a:lnTo>
                      <a:pt x="274" y="449"/>
                    </a:lnTo>
                    <a:cubicBezTo>
                      <a:pt x="263" y="449"/>
                      <a:pt x="252" y="449"/>
                      <a:pt x="252" y="438"/>
                    </a:cubicBezTo>
                    <a:cubicBezTo>
                      <a:pt x="252" y="430"/>
                      <a:pt x="251" y="428"/>
                      <a:pt x="248" y="428"/>
                    </a:cubicBezTo>
                    <a:cubicBezTo>
                      <a:pt x="246" y="428"/>
                      <a:pt x="242" y="431"/>
                      <a:pt x="238" y="431"/>
                    </a:cubicBezTo>
                    <a:cubicBezTo>
                      <a:pt x="235" y="431"/>
                      <a:pt x="233" y="430"/>
                      <a:pt x="230" y="427"/>
                    </a:cubicBezTo>
                    <a:cubicBezTo>
                      <a:pt x="230" y="416"/>
                      <a:pt x="209" y="416"/>
                      <a:pt x="220" y="405"/>
                    </a:cubicBezTo>
                    <a:cubicBezTo>
                      <a:pt x="223" y="402"/>
                      <a:pt x="226" y="401"/>
                      <a:pt x="228" y="401"/>
                    </a:cubicBezTo>
                    <a:cubicBezTo>
                      <a:pt x="232" y="401"/>
                      <a:pt x="234" y="405"/>
                      <a:pt x="241" y="405"/>
                    </a:cubicBezTo>
                    <a:cubicBezTo>
                      <a:pt x="241" y="416"/>
                      <a:pt x="252" y="427"/>
                      <a:pt x="263" y="427"/>
                    </a:cubicBezTo>
                    <a:lnTo>
                      <a:pt x="274" y="427"/>
                    </a:lnTo>
                    <a:cubicBezTo>
                      <a:pt x="285" y="427"/>
                      <a:pt x="285" y="438"/>
                      <a:pt x="296" y="438"/>
                    </a:cubicBezTo>
                    <a:lnTo>
                      <a:pt x="329" y="438"/>
                    </a:lnTo>
                    <a:cubicBezTo>
                      <a:pt x="340" y="438"/>
                      <a:pt x="340" y="449"/>
                      <a:pt x="351" y="449"/>
                    </a:cubicBezTo>
                    <a:cubicBezTo>
                      <a:pt x="362" y="449"/>
                      <a:pt x="373" y="460"/>
                      <a:pt x="384" y="460"/>
                    </a:cubicBezTo>
                    <a:lnTo>
                      <a:pt x="460" y="460"/>
                    </a:lnTo>
                    <a:cubicBezTo>
                      <a:pt x="460" y="460"/>
                      <a:pt x="471" y="471"/>
                      <a:pt x="482" y="471"/>
                    </a:cubicBezTo>
                    <a:lnTo>
                      <a:pt x="482" y="482"/>
                    </a:lnTo>
                    <a:cubicBezTo>
                      <a:pt x="482" y="493"/>
                      <a:pt x="482" y="504"/>
                      <a:pt x="493" y="504"/>
                    </a:cubicBezTo>
                    <a:lnTo>
                      <a:pt x="493" y="537"/>
                    </a:lnTo>
                    <a:lnTo>
                      <a:pt x="504" y="537"/>
                    </a:lnTo>
                    <a:lnTo>
                      <a:pt x="504" y="570"/>
                    </a:lnTo>
                    <a:cubicBezTo>
                      <a:pt x="504" y="580"/>
                      <a:pt x="515" y="591"/>
                      <a:pt x="526" y="602"/>
                    </a:cubicBezTo>
                    <a:cubicBezTo>
                      <a:pt x="526" y="602"/>
                      <a:pt x="526" y="602"/>
                      <a:pt x="537" y="613"/>
                    </a:cubicBezTo>
                    <a:lnTo>
                      <a:pt x="559" y="613"/>
                    </a:lnTo>
                    <a:cubicBezTo>
                      <a:pt x="613" y="591"/>
                      <a:pt x="668" y="559"/>
                      <a:pt x="723" y="526"/>
                    </a:cubicBezTo>
                    <a:cubicBezTo>
                      <a:pt x="734" y="515"/>
                      <a:pt x="755" y="493"/>
                      <a:pt x="766" y="482"/>
                    </a:cubicBezTo>
                    <a:cubicBezTo>
                      <a:pt x="777" y="471"/>
                      <a:pt x="777" y="460"/>
                      <a:pt x="788" y="449"/>
                    </a:cubicBezTo>
                    <a:cubicBezTo>
                      <a:pt x="799" y="438"/>
                      <a:pt x="810" y="438"/>
                      <a:pt x="810" y="427"/>
                    </a:cubicBezTo>
                    <a:cubicBezTo>
                      <a:pt x="821" y="416"/>
                      <a:pt x="821" y="416"/>
                      <a:pt x="832" y="416"/>
                    </a:cubicBezTo>
                    <a:cubicBezTo>
                      <a:pt x="821" y="405"/>
                      <a:pt x="821" y="395"/>
                      <a:pt x="810" y="384"/>
                    </a:cubicBezTo>
                    <a:cubicBezTo>
                      <a:pt x="810" y="340"/>
                      <a:pt x="788" y="296"/>
                      <a:pt x="766" y="263"/>
                    </a:cubicBezTo>
                    <a:cubicBezTo>
                      <a:pt x="755" y="241"/>
                      <a:pt x="745" y="230"/>
                      <a:pt x="745" y="220"/>
                    </a:cubicBezTo>
                    <a:cubicBezTo>
                      <a:pt x="712" y="165"/>
                      <a:pt x="668" y="121"/>
                      <a:pt x="613" y="88"/>
                    </a:cubicBezTo>
                    <a:cubicBezTo>
                      <a:pt x="580" y="66"/>
                      <a:pt x="548" y="45"/>
                      <a:pt x="515" y="34"/>
                    </a:cubicBezTo>
                    <a:cubicBezTo>
                      <a:pt x="493" y="23"/>
                      <a:pt x="471" y="12"/>
                      <a:pt x="449" y="12"/>
                    </a:cubicBezTo>
                    <a:cubicBezTo>
                      <a:pt x="427" y="12"/>
                      <a:pt x="405" y="12"/>
                      <a:pt x="3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19"/>
              <p:cNvSpPr/>
              <p:nvPr/>
            </p:nvSpPr>
            <p:spPr>
              <a:xfrm>
                <a:off x="8845800" y="1037900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19"/>
              <p:cNvSpPr/>
              <p:nvPr/>
            </p:nvSpPr>
            <p:spPr>
              <a:xfrm>
                <a:off x="8820375" y="1023600"/>
                <a:ext cx="27650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79" extrusionOk="0">
                    <a:moveTo>
                      <a:pt x="711" y="728"/>
                    </a:moveTo>
                    <a:cubicBezTo>
                      <a:pt x="704" y="730"/>
                      <a:pt x="697" y="733"/>
                      <a:pt x="690" y="736"/>
                    </a:cubicBezTo>
                    <a:lnTo>
                      <a:pt x="701" y="736"/>
                    </a:lnTo>
                    <a:cubicBezTo>
                      <a:pt x="711" y="736"/>
                      <a:pt x="711" y="736"/>
                      <a:pt x="711" y="728"/>
                    </a:cubicBezTo>
                    <a:close/>
                    <a:moveTo>
                      <a:pt x="504" y="170"/>
                    </a:moveTo>
                    <a:cubicBezTo>
                      <a:pt x="512" y="170"/>
                      <a:pt x="520" y="173"/>
                      <a:pt x="526" y="179"/>
                    </a:cubicBezTo>
                    <a:cubicBezTo>
                      <a:pt x="547" y="179"/>
                      <a:pt x="569" y="189"/>
                      <a:pt x="591" y="189"/>
                    </a:cubicBezTo>
                    <a:cubicBezTo>
                      <a:pt x="613" y="189"/>
                      <a:pt x="635" y="200"/>
                      <a:pt x="646" y="211"/>
                    </a:cubicBezTo>
                    <a:cubicBezTo>
                      <a:pt x="679" y="222"/>
                      <a:pt x="711" y="244"/>
                      <a:pt x="755" y="266"/>
                    </a:cubicBezTo>
                    <a:cubicBezTo>
                      <a:pt x="799" y="299"/>
                      <a:pt x="843" y="343"/>
                      <a:pt x="876" y="386"/>
                    </a:cubicBezTo>
                    <a:cubicBezTo>
                      <a:pt x="886" y="408"/>
                      <a:pt x="897" y="419"/>
                      <a:pt x="897" y="441"/>
                    </a:cubicBezTo>
                    <a:cubicBezTo>
                      <a:pt x="930" y="474"/>
                      <a:pt x="941" y="507"/>
                      <a:pt x="941" y="550"/>
                    </a:cubicBezTo>
                    <a:cubicBezTo>
                      <a:pt x="943" y="552"/>
                      <a:pt x="944" y="554"/>
                      <a:pt x="945" y="555"/>
                    </a:cubicBezTo>
                    <a:lnTo>
                      <a:pt x="945" y="555"/>
                    </a:lnTo>
                    <a:cubicBezTo>
                      <a:pt x="945" y="555"/>
                      <a:pt x="945" y="555"/>
                      <a:pt x="944" y="555"/>
                    </a:cubicBezTo>
                    <a:cubicBezTo>
                      <a:pt x="942" y="555"/>
                      <a:pt x="941" y="558"/>
                      <a:pt x="941" y="561"/>
                    </a:cubicBezTo>
                    <a:cubicBezTo>
                      <a:pt x="930" y="572"/>
                      <a:pt x="919" y="572"/>
                      <a:pt x="908" y="583"/>
                    </a:cubicBezTo>
                    <a:cubicBezTo>
                      <a:pt x="908" y="594"/>
                      <a:pt x="897" y="605"/>
                      <a:pt x="886" y="616"/>
                    </a:cubicBezTo>
                    <a:cubicBezTo>
                      <a:pt x="876" y="627"/>
                      <a:pt x="865" y="638"/>
                      <a:pt x="843" y="660"/>
                    </a:cubicBezTo>
                    <a:cubicBezTo>
                      <a:pt x="805" y="688"/>
                      <a:pt x="759" y="708"/>
                      <a:pt x="712" y="727"/>
                    </a:cubicBezTo>
                    <a:lnTo>
                      <a:pt x="712" y="727"/>
                    </a:lnTo>
                    <a:cubicBezTo>
                      <a:pt x="712" y="727"/>
                      <a:pt x="711" y="726"/>
                      <a:pt x="711" y="725"/>
                    </a:cubicBezTo>
                    <a:cubicBezTo>
                      <a:pt x="711" y="726"/>
                      <a:pt x="711" y="727"/>
                      <a:pt x="711" y="728"/>
                    </a:cubicBezTo>
                    <a:lnTo>
                      <a:pt x="711" y="728"/>
                    </a:lnTo>
                    <a:cubicBezTo>
                      <a:pt x="712" y="728"/>
                      <a:pt x="712" y="727"/>
                      <a:pt x="712" y="727"/>
                    </a:cubicBezTo>
                    <a:lnTo>
                      <a:pt x="712" y="727"/>
                    </a:lnTo>
                    <a:cubicBezTo>
                      <a:pt x="713" y="736"/>
                      <a:pt x="722" y="736"/>
                      <a:pt x="722" y="736"/>
                    </a:cubicBezTo>
                    <a:lnTo>
                      <a:pt x="733" y="747"/>
                    </a:lnTo>
                    <a:cubicBezTo>
                      <a:pt x="733" y="747"/>
                      <a:pt x="733" y="752"/>
                      <a:pt x="737" y="752"/>
                    </a:cubicBezTo>
                    <a:cubicBezTo>
                      <a:pt x="738" y="752"/>
                      <a:pt x="741" y="751"/>
                      <a:pt x="744" y="747"/>
                    </a:cubicBezTo>
                    <a:cubicBezTo>
                      <a:pt x="744" y="758"/>
                      <a:pt x="744" y="769"/>
                      <a:pt x="744" y="769"/>
                    </a:cubicBezTo>
                    <a:cubicBezTo>
                      <a:pt x="739" y="780"/>
                      <a:pt x="731" y="783"/>
                      <a:pt x="722" y="783"/>
                    </a:cubicBezTo>
                    <a:cubicBezTo>
                      <a:pt x="714" y="783"/>
                      <a:pt x="706" y="780"/>
                      <a:pt x="701" y="780"/>
                    </a:cubicBezTo>
                    <a:lnTo>
                      <a:pt x="635" y="780"/>
                    </a:lnTo>
                    <a:cubicBezTo>
                      <a:pt x="624" y="780"/>
                      <a:pt x="624" y="780"/>
                      <a:pt x="613" y="769"/>
                    </a:cubicBezTo>
                    <a:cubicBezTo>
                      <a:pt x="613" y="769"/>
                      <a:pt x="613" y="758"/>
                      <a:pt x="602" y="758"/>
                    </a:cubicBezTo>
                    <a:lnTo>
                      <a:pt x="569" y="747"/>
                    </a:lnTo>
                    <a:lnTo>
                      <a:pt x="504" y="736"/>
                    </a:lnTo>
                    <a:lnTo>
                      <a:pt x="449" y="736"/>
                    </a:lnTo>
                    <a:lnTo>
                      <a:pt x="383" y="725"/>
                    </a:lnTo>
                    <a:lnTo>
                      <a:pt x="340" y="714"/>
                    </a:lnTo>
                    <a:cubicBezTo>
                      <a:pt x="307" y="704"/>
                      <a:pt x="274" y="693"/>
                      <a:pt x="241" y="693"/>
                    </a:cubicBezTo>
                    <a:lnTo>
                      <a:pt x="154" y="693"/>
                    </a:lnTo>
                    <a:lnTo>
                      <a:pt x="154" y="671"/>
                    </a:lnTo>
                    <a:cubicBezTo>
                      <a:pt x="165" y="660"/>
                      <a:pt x="154" y="638"/>
                      <a:pt x="154" y="627"/>
                    </a:cubicBezTo>
                    <a:lnTo>
                      <a:pt x="132" y="572"/>
                    </a:lnTo>
                    <a:cubicBezTo>
                      <a:pt x="132" y="561"/>
                      <a:pt x="121" y="550"/>
                      <a:pt x="121" y="550"/>
                    </a:cubicBezTo>
                    <a:cubicBezTo>
                      <a:pt x="121" y="518"/>
                      <a:pt x="121" y="496"/>
                      <a:pt x="132" y="474"/>
                    </a:cubicBezTo>
                    <a:cubicBezTo>
                      <a:pt x="143" y="430"/>
                      <a:pt x="165" y="397"/>
                      <a:pt x="176" y="364"/>
                    </a:cubicBezTo>
                    <a:cubicBezTo>
                      <a:pt x="165" y="354"/>
                      <a:pt x="154" y="343"/>
                      <a:pt x="143" y="332"/>
                    </a:cubicBezTo>
                    <a:lnTo>
                      <a:pt x="143" y="321"/>
                    </a:lnTo>
                    <a:cubicBezTo>
                      <a:pt x="143" y="321"/>
                      <a:pt x="154" y="310"/>
                      <a:pt x="165" y="310"/>
                    </a:cubicBezTo>
                    <a:lnTo>
                      <a:pt x="208" y="310"/>
                    </a:lnTo>
                    <a:cubicBezTo>
                      <a:pt x="208" y="310"/>
                      <a:pt x="208" y="321"/>
                      <a:pt x="208" y="321"/>
                    </a:cubicBezTo>
                    <a:cubicBezTo>
                      <a:pt x="219" y="310"/>
                      <a:pt x="230" y="299"/>
                      <a:pt x="241" y="288"/>
                    </a:cubicBezTo>
                    <a:cubicBezTo>
                      <a:pt x="252" y="277"/>
                      <a:pt x="274" y="266"/>
                      <a:pt x="285" y="255"/>
                    </a:cubicBezTo>
                    <a:cubicBezTo>
                      <a:pt x="296" y="244"/>
                      <a:pt x="307" y="233"/>
                      <a:pt x="329" y="222"/>
                    </a:cubicBezTo>
                    <a:cubicBezTo>
                      <a:pt x="372" y="189"/>
                      <a:pt x="427" y="179"/>
                      <a:pt x="482" y="179"/>
                    </a:cubicBezTo>
                    <a:cubicBezTo>
                      <a:pt x="487" y="173"/>
                      <a:pt x="495" y="170"/>
                      <a:pt x="504" y="170"/>
                    </a:cubicBezTo>
                    <a:close/>
                    <a:moveTo>
                      <a:pt x="457" y="1"/>
                    </a:moveTo>
                    <a:cubicBezTo>
                      <a:pt x="401" y="1"/>
                      <a:pt x="341" y="20"/>
                      <a:pt x="296" y="47"/>
                    </a:cubicBezTo>
                    <a:cubicBezTo>
                      <a:pt x="132" y="124"/>
                      <a:pt x="22" y="288"/>
                      <a:pt x="1" y="474"/>
                    </a:cubicBezTo>
                    <a:lnTo>
                      <a:pt x="1" y="518"/>
                    </a:lnTo>
                    <a:cubicBezTo>
                      <a:pt x="1" y="529"/>
                      <a:pt x="11" y="550"/>
                      <a:pt x="11" y="561"/>
                    </a:cubicBezTo>
                    <a:lnTo>
                      <a:pt x="33" y="616"/>
                    </a:lnTo>
                    <a:lnTo>
                      <a:pt x="33" y="627"/>
                    </a:lnTo>
                    <a:cubicBezTo>
                      <a:pt x="33" y="627"/>
                      <a:pt x="33" y="638"/>
                      <a:pt x="33" y="638"/>
                    </a:cubicBezTo>
                    <a:lnTo>
                      <a:pt x="33" y="693"/>
                    </a:lnTo>
                    <a:cubicBezTo>
                      <a:pt x="33" y="714"/>
                      <a:pt x="44" y="736"/>
                      <a:pt x="66" y="758"/>
                    </a:cubicBezTo>
                    <a:cubicBezTo>
                      <a:pt x="77" y="769"/>
                      <a:pt x="99" y="780"/>
                      <a:pt x="110" y="780"/>
                    </a:cubicBezTo>
                    <a:lnTo>
                      <a:pt x="121" y="780"/>
                    </a:lnTo>
                    <a:cubicBezTo>
                      <a:pt x="154" y="791"/>
                      <a:pt x="176" y="791"/>
                      <a:pt x="208" y="791"/>
                    </a:cubicBezTo>
                    <a:cubicBezTo>
                      <a:pt x="252" y="802"/>
                      <a:pt x="307" y="813"/>
                      <a:pt x="351" y="824"/>
                    </a:cubicBezTo>
                    <a:cubicBezTo>
                      <a:pt x="405" y="835"/>
                      <a:pt x="471" y="846"/>
                      <a:pt x="526" y="857"/>
                    </a:cubicBezTo>
                    <a:lnTo>
                      <a:pt x="602" y="868"/>
                    </a:lnTo>
                    <a:lnTo>
                      <a:pt x="657" y="879"/>
                    </a:lnTo>
                    <a:cubicBezTo>
                      <a:pt x="679" y="879"/>
                      <a:pt x="711" y="868"/>
                      <a:pt x="711" y="857"/>
                    </a:cubicBezTo>
                    <a:cubicBezTo>
                      <a:pt x="777" y="846"/>
                      <a:pt x="832" y="813"/>
                      <a:pt x="876" y="791"/>
                    </a:cubicBezTo>
                    <a:cubicBezTo>
                      <a:pt x="941" y="758"/>
                      <a:pt x="996" y="725"/>
                      <a:pt x="1040" y="682"/>
                    </a:cubicBezTo>
                    <a:cubicBezTo>
                      <a:pt x="1051" y="660"/>
                      <a:pt x="1061" y="649"/>
                      <a:pt x="1061" y="638"/>
                    </a:cubicBezTo>
                    <a:cubicBezTo>
                      <a:pt x="1061" y="616"/>
                      <a:pt x="1072" y="616"/>
                      <a:pt x="1061" y="605"/>
                    </a:cubicBezTo>
                    <a:cubicBezTo>
                      <a:pt x="1061" y="594"/>
                      <a:pt x="1051" y="583"/>
                      <a:pt x="1040" y="583"/>
                    </a:cubicBezTo>
                    <a:lnTo>
                      <a:pt x="1018" y="572"/>
                    </a:lnTo>
                    <a:cubicBezTo>
                      <a:pt x="1061" y="572"/>
                      <a:pt x="1105" y="529"/>
                      <a:pt x="1094" y="496"/>
                    </a:cubicBezTo>
                    <a:cubicBezTo>
                      <a:pt x="1083" y="463"/>
                      <a:pt x="1072" y="430"/>
                      <a:pt x="1061" y="397"/>
                    </a:cubicBezTo>
                    <a:cubicBezTo>
                      <a:pt x="1051" y="364"/>
                      <a:pt x="1029" y="332"/>
                      <a:pt x="1007" y="310"/>
                    </a:cubicBezTo>
                    <a:cubicBezTo>
                      <a:pt x="996" y="288"/>
                      <a:pt x="963" y="266"/>
                      <a:pt x="952" y="244"/>
                    </a:cubicBezTo>
                    <a:cubicBezTo>
                      <a:pt x="930" y="222"/>
                      <a:pt x="908" y="211"/>
                      <a:pt x="897" y="189"/>
                    </a:cubicBezTo>
                    <a:cubicBezTo>
                      <a:pt x="865" y="146"/>
                      <a:pt x="821" y="124"/>
                      <a:pt x="788" y="102"/>
                    </a:cubicBezTo>
                    <a:cubicBezTo>
                      <a:pt x="701" y="47"/>
                      <a:pt x="591" y="4"/>
                      <a:pt x="493" y="4"/>
                    </a:cubicBezTo>
                    <a:cubicBezTo>
                      <a:pt x="481" y="2"/>
                      <a:pt x="469" y="1"/>
                      <a:pt x="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19"/>
              <p:cNvSpPr/>
              <p:nvPr/>
            </p:nvSpPr>
            <p:spPr>
              <a:xfrm>
                <a:off x="8828850" y="1037075"/>
                <a:ext cx="10425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20" extrusionOk="0">
                    <a:moveTo>
                      <a:pt x="1" y="0"/>
                    </a:moveTo>
                    <a:cubicBezTo>
                      <a:pt x="1" y="0"/>
                      <a:pt x="1" y="11"/>
                      <a:pt x="22" y="11"/>
                    </a:cubicBezTo>
                    <a:cubicBezTo>
                      <a:pt x="33" y="22"/>
                      <a:pt x="33" y="22"/>
                      <a:pt x="44" y="22"/>
                    </a:cubicBezTo>
                    <a:cubicBezTo>
                      <a:pt x="44" y="22"/>
                      <a:pt x="55" y="33"/>
                      <a:pt x="66" y="44"/>
                    </a:cubicBezTo>
                    <a:lnTo>
                      <a:pt x="99" y="55"/>
                    </a:lnTo>
                    <a:cubicBezTo>
                      <a:pt x="110" y="55"/>
                      <a:pt x="132" y="55"/>
                      <a:pt x="143" y="66"/>
                    </a:cubicBezTo>
                    <a:lnTo>
                      <a:pt x="154" y="66"/>
                    </a:lnTo>
                    <a:cubicBezTo>
                      <a:pt x="154" y="66"/>
                      <a:pt x="165" y="77"/>
                      <a:pt x="165" y="77"/>
                    </a:cubicBezTo>
                    <a:lnTo>
                      <a:pt x="219" y="77"/>
                    </a:lnTo>
                    <a:cubicBezTo>
                      <a:pt x="219" y="77"/>
                      <a:pt x="230" y="77"/>
                      <a:pt x="230" y="88"/>
                    </a:cubicBezTo>
                    <a:lnTo>
                      <a:pt x="230" y="121"/>
                    </a:lnTo>
                    <a:lnTo>
                      <a:pt x="230" y="132"/>
                    </a:lnTo>
                    <a:cubicBezTo>
                      <a:pt x="230" y="143"/>
                      <a:pt x="241" y="143"/>
                      <a:pt x="241" y="154"/>
                    </a:cubicBezTo>
                    <a:lnTo>
                      <a:pt x="252" y="165"/>
                    </a:lnTo>
                    <a:cubicBezTo>
                      <a:pt x="252" y="165"/>
                      <a:pt x="263" y="175"/>
                      <a:pt x="263" y="175"/>
                    </a:cubicBezTo>
                    <a:lnTo>
                      <a:pt x="274" y="186"/>
                    </a:lnTo>
                    <a:cubicBezTo>
                      <a:pt x="274" y="197"/>
                      <a:pt x="285" y="197"/>
                      <a:pt x="285" y="208"/>
                    </a:cubicBezTo>
                    <a:cubicBezTo>
                      <a:pt x="296" y="208"/>
                      <a:pt x="296" y="219"/>
                      <a:pt x="307" y="219"/>
                    </a:cubicBezTo>
                    <a:lnTo>
                      <a:pt x="372" y="219"/>
                    </a:lnTo>
                    <a:cubicBezTo>
                      <a:pt x="383" y="219"/>
                      <a:pt x="405" y="219"/>
                      <a:pt x="416" y="208"/>
                    </a:cubicBezTo>
                    <a:cubicBezTo>
                      <a:pt x="416" y="197"/>
                      <a:pt x="416" y="186"/>
                      <a:pt x="416" y="186"/>
                    </a:cubicBezTo>
                    <a:lnTo>
                      <a:pt x="405" y="186"/>
                    </a:lnTo>
                    <a:lnTo>
                      <a:pt x="394" y="175"/>
                    </a:lnTo>
                    <a:cubicBezTo>
                      <a:pt x="394" y="175"/>
                      <a:pt x="383" y="165"/>
                      <a:pt x="383" y="165"/>
                    </a:cubicBezTo>
                    <a:cubicBezTo>
                      <a:pt x="383" y="165"/>
                      <a:pt x="383" y="175"/>
                      <a:pt x="372" y="175"/>
                    </a:cubicBezTo>
                    <a:lnTo>
                      <a:pt x="329" y="175"/>
                    </a:lnTo>
                    <a:lnTo>
                      <a:pt x="329" y="197"/>
                    </a:lnTo>
                    <a:cubicBezTo>
                      <a:pt x="329" y="197"/>
                      <a:pt x="318" y="197"/>
                      <a:pt x="318" y="186"/>
                    </a:cubicBezTo>
                    <a:cubicBezTo>
                      <a:pt x="296" y="186"/>
                      <a:pt x="296" y="175"/>
                      <a:pt x="285" y="154"/>
                    </a:cubicBezTo>
                    <a:lnTo>
                      <a:pt x="285" y="132"/>
                    </a:lnTo>
                    <a:lnTo>
                      <a:pt x="274" y="132"/>
                    </a:lnTo>
                    <a:lnTo>
                      <a:pt x="274" y="99"/>
                    </a:lnTo>
                    <a:cubicBezTo>
                      <a:pt x="274" y="88"/>
                      <a:pt x="263" y="88"/>
                      <a:pt x="263" y="77"/>
                    </a:cubicBezTo>
                    <a:lnTo>
                      <a:pt x="263" y="66"/>
                    </a:lnTo>
                    <a:cubicBezTo>
                      <a:pt x="252" y="55"/>
                      <a:pt x="252" y="55"/>
                      <a:pt x="241" y="44"/>
                    </a:cubicBezTo>
                    <a:lnTo>
                      <a:pt x="219" y="44"/>
                    </a:lnTo>
                    <a:cubicBezTo>
                      <a:pt x="208" y="50"/>
                      <a:pt x="200" y="52"/>
                      <a:pt x="193" y="52"/>
                    </a:cubicBezTo>
                    <a:cubicBezTo>
                      <a:pt x="187" y="52"/>
                      <a:pt x="181" y="50"/>
                      <a:pt x="176" y="44"/>
                    </a:cubicBezTo>
                    <a:cubicBezTo>
                      <a:pt x="165" y="44"/>
                      <a:pt x="154" y="44"/>
                      <a:pt x="143" y="33"/>
                    </a:cubicBezTo>
                    <a:lnTo>
                      <a:pt x="77" y="33"/>
                    </a:lnTo>
                    <a:cubicBezTo>
                      <a:pt x="66" y="33"/>
                      <a:pt x="66" y="22"/>
                      <a:pt x="66" y="22"/>
                    </a:cubicBezTo>
                    <a:lnTo>
                      <a:pt x="55" y="22"/>
                    </a:lnTo>
                    <a:cubicBezTo>
                      <a:pt x="33" y="11"/>
                      <a:pt x="33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19"/>
              <p:cNvSpPr/>
              <p:nvPr/>
            </p:nvSpPr>
            <p:spPr>
              <a:xfrm>
                <a:off x="8823375" y="1029425"/>
                <a:ext cx="13700" cy="495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98" extrusionOk="0">
                    <a:moveTo>
                      <a:pt x="351" y="0"/>
                    </a:moveTo>
                    <a:cubicBezTo>
                      <a:pt x="340" y="11"/>
                      <a:pt x="329" y="11"/>
                      <a:pt x="318" y="11"/>
                    </a:cubicBezTo>
                    <a:lnTo>
                      <a:pt x="307" y="11"/>
                    </a:lnTo>
                    <a:cubicBezTo>
                      <a:pt x="307" y="17"/>
                      <a:pt x="304" y="19"/>
                      <a:pt x="302" y="19"/>
                    </a:cubicBezTo>
                    <a:cubicBezTo>
                      <a:pt x="299" y="19"/>
                      <a:pt x="296" y="17"/>
                      <a:pt x="296" y="11"/>
                    </a:cubicBezTo>
                    <a:lnTo>
                      <a:pt x="263" y="22"/>
                    </a:lnTo>
                    <a:lnTo>
                      <a:pt x="241" y="22"/>
                    </a:lnTo>
                    <a:lnTo>
                      <a:pt x="220" y="33"/>
                    </a:lnTo>
                    <a:lnTo>
                      <a:pt x="209" y="44"/>
                    </a:lnTo>
                    <a:lnTo>
                      <a:pt x="187" y="55"/>
                    </a:lnTo>
                    <a:lnTo>
                      <a:pt x="99" y="55"/>
                    </a:lnTo>
                    <a:cubicBezTo>
                      <a:pt x="88" y="55"/>
                      <a:pt x="77" y="44"/>
                      <a:pt x="77" y="44"/>
                    </a:cubicBezTo>
                    <a:cubicBezTo>
                      <a:pt x="77" y="33"/>
                      <a:pt x="77" y="22"/>
                      <a:pt x="66" y="22"/>
                    </a:cubicBezTo>
                    <a:lnTo>
                      <a:pt x="23" y="22"/>
                    </a:lnTo>
                    <a:cubicBezTo>
                      <a:pt x="23" y="33"/>
                      <a:pt x="12" y="33"/>
                      <a:pt x="12" y="44"/>
                    </a:cubicBezTo>
                    <a:cubicBezTo>
                      <a:pt x="1" y="44"/>
                      <a:pt x="12" y="44"/>
                      <a:pt x="12" y="55"/>
                    </a:cubicBezTo>
                    <a:cubicBezTo>
                      <a:pt x="23" y="66"/>
                      <a:pt x="34" y="66"/>
                      <a:pt x="45" y="77"/>
                    </a:cubicBezTo>
                    <a:cubicBezTo>
                      <a:pt x="56" y="77"/>
                      <a:pt x="66" y="88"/>
                      <a:pt x="77" y="88"/>
                    </a:cubicBezTo>
                    <a:lnTo>
                      <a:pt x="110" y="110"/>
                    </a:lnTo>
                    <a:lnTo>
                      <a:pt x="165" y="110"/>
                    </a:lnTo>
                    <a:cubicBezTo>
                      <a:pt x="187" y="110"/>
                      <a:pt x="209" y="88"/>
                      <a:pt x="231" y="88"/>
                    </a:cubicBezTo>
                    <a:lnTo>
                      <a:pt x="263" y="88"/>
                    </a:lnTo>
                    <a:cubicBezTo>
                      <a:pt x="274" y="77"/>
                      <a:pt x="274" y="77"/>
                      <a:pt x="274" y="77"/>
                    </a:cubicBezTo>
                    <a:cubicBezTo>
                      <a:pt x="285" y="66"/>
                      <a:pt x="296" y="66"/>
                      <a:pt x="307" y="66"/>
                    </a:cubicBezTo>
                    <a:cubicBezTo>
                      <a:pt x="318" y="66"/>
                      <a:pt x="329" y="55"/>
                      <a:pt x="340" y="55"/>
                    </a:cubicBezTo>
                    <a:lnTo>
                      <a:pt x="362" y="55"/>
                    </a:lnTo>
                    <a:cubicBezTo>
                      <a:pt x="362" y="55"/>
                      <a:pt x="373" y="44"/>
                      <a:pt x="373" y="44"/>
                    </a:cubicBezTo>
                    <a:cubicBezTo>
                      <a:pt x="373" y="44"/>
                      <a:pt x="373" y="66"/>
                      <a:pt x="373" y="88"/>
                    </a:cubicBezTo>
                    <a:cubicBezTo>
                      <a:pt x="373" y="99"/>
                      <a:pt x="373" y="121"/>
                      <a:pt x="373" y="131"/>
                    </a:cubicBezTo>
                    <a:cubicBezTo>
                      <a:pt x="384" y="142"/>
                      <a:pt x="395" y="164"/>
                      <a:pt x="406" y="164"/>
                    </a:cubicBezTo>
                    <a:lnTo>
                      <a:pt x="449" y="164"/>
                    </a:lnTo>
                    <a:cubicBezTo>
                      <a:pt x="449" y="175"/>
                      <a:pt x="460" y="175"/>
                      <a:pt x="471" y="175"/>
                    </a:cubicBezTo>
                    <a:lnTo>
                      <a:pt x="482" y="175"/>
                    </a:lnTo>
                    <a:cubicBezTo>
                      <a:pt x="504" y="186"/>
                      <a:pt x="515" y="186"/>
                      <a:pt x="526" y="197"/>
                    </a:cubicBezTo>
                    <a:cubicBezTo>
                      <a:pt x="526" y="197"/>
                      <a:pt x="548" y="197"/>
                      <a:pt x="548" y="186"/>
                    </a:cubicBezTo>
                    <a:cubicBezTo>
                      <a:pt x="548" y="175"/>
                      <a:pt x="537" y="175"/>
                      <a:pt x="526" y="175"/>
                    </a:cubicBezTo>
                    <a:cubicBezTo>
                      <a:pt x="515" y="164"/>
                      <a:pt x="504" y="164"/>
                      <a:pt x="493" y="164"/>
                    </a:cubicBezTo>
                    <a:cubicBezTo>
                      <a:pt x="493" y="153"/>
                      <a:pt x="482" y="153"/>
                      <a:pt x="471" y="153"/>
                    </a:cubicBezTo>
                    <a:cubicBezTo>
                      <a:pt x="449" y="142"/>
                      <a:pt x="438" y="142"/>
                      <a:pt x="427" y="131"/>
                    </a:cubicBezTo>
                    <a:cubicBezTo>
                      <a:pt x="406" y="131"/>
                      <a:pt x="395" y="121"/>
                      <a:pt x="395" y="110"/>
                    </a:cubicBezTo>
                    <a:cubicBezTo>
                      <a:pt x="395" y="99"/>
                      <a:pt x="395" y="99"/>
                      <a:pt x="395" y="99"/>
                    </a:cubicBezTo>
                    <a:cubicBezTo>
                      <a:pt x="395" y="88"/>
                      <a:pt x="395" y="77"/>
                      <a:pt x="406" y="77"/>
                    </a:cubicBezTo>
                    <a:cubicBezTo>
                      <a:pt x="406" y="66"/>
                      <a:pt x="406" y="66"/>
                      <a:pt x="406" y="55"/>
                    </a:cubicBezTo>
                    <a:cubicBezTo>
                      <a:pt x="406" y="44"/>
                      <a:pt x="395" y="33"/>
                      <a:pt x="395" y="22"/>
                    </a:cubicBezTo>
                    <a:cubicBezTo>
                      <a:pt x="395" y="11"/>
                      <a:pt x="362" y="0"/>
                      <a:pt x="3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5" name="Google Shape;2805;p19"/>
            <p:cNvGrpSpPr/>
            <p:nvPr/>
          </p:nvGrpSpPr>
          <p:grpSpPr>
            <a:xfrm flipH="1">
              <a:off x="8504800" y="996975"/>
              <a:ext cx="55825" cy="44400"/>
              <a:chOff x="8347600" y="1441475"/>
              <a:chExt cx="55825" cy="44400"/>
            </a:xfrm>
          </p:grpSpPr>
          <p:sp>
            <p:nvSpPr>
              <p:cNvPr id="2806" name="Google Shape;2806;p19"/>
              <p:cNvSpPr/>
              <p:nvPr/>
            </p:nvSpPr>
            <p:spPr>
              <a:xfrm>
                <a:off x="8358825" y="14450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19"/>
              <p:cNvSpPr/>
              <p:nvPr/>
            </p:nvSpPr>
            <p:spPr>
              <a:xfrm>
                <a:off x="8347600" y="1441475"/>
                <a:ext cx="5582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776" extrusionOk="0">
                    <a:moveTo>
                      <a:pt x="482" y="219"/>
                    </a:moveTo>
                    <a:cubicBezTo>
                      <a:pt x="504" y="241"/>
                      <a:pt x="526" y="252"/>
                      <a:pt x="559" y="252"/>
                    </a:cubicBezTo>
                    <a:lnTo>
                      <a:pt x="854" y="252"/>
                    </a:lnTo>
                    <a:cubicBezTo>
                      <a:pt x="898" y="252"/>
                      <a:pt x="941" y="263"/>
                      <a:pt x="985" y="274"/>
                    </a:cubicBezTo>
                    <a:lnTo>
                      <a:pt x="1051" y="274"/>
                    </a:lnTo>
                    <a:cubicBezTo>
                      <a:pt x="1084" y="274"/>
                      <a:pt x="1127" y="274"/>
                      <a:pt x="1160" y="285"/>
                    </a:cubicBezTo>
                    <a:cubicBezTo>
                      <a:pt x="1204" y="296"/>
                      <a:pt x="1237" y="307"/>
                      <a:pt x="1259" y="318"/>
                    </a:cubicBezTo>
                    <a:cubicBezTo>
                      <a:pt x="1280" y="318"/>
                      <a:pt x="1270" y="329"/>
                      <a:pt x="1280" y="340"/>
                    </a:cubicBezTo>
                    <a:cubicBezTo>
                      <a:pt x="1280" y="340"/>
                      <a:pt x="1280" y="340"/>
                      <a:pt x="1280" y="351"/>
                    </a:cubicBezTo>
                    <a:lnTo>
                      <a:pt x="1368" y="384"/>
                    </a:lnTo>
                    <a:cubicBezTo>
                      <a:pt x="1434" y="405"/>
                      <a:pt x="1488" y="427"/>
                      <a:pt x="1532" y="449"/>
                    </a:cubicBezTo>
                    <a:cubicBezTo>
                      <a:pt x="1576" y="471"/>
                      <a:pt x="1609" y="493"/>
                      <a:pt x="1641" y="515"/>
                    </a:cubicBezTo>
                    <a:lnTo>
                      <a:pt x="1729" y="559"/>
                    </a:lnTo>
                    <a:cubicBezTo>
                      <a:pt x="1762" y="591"/>
                      <a:pt x="1795" y="613"/>
                      <a:pt x="1827" y="635"/>
                    </a:cubicBezTo>
                    <a:cubicBezTo>
                      <a:pt x="1849" y="657"/>
                      <a:pt x="1871" y="679"/>
                      <a:pt x="1882" y="701"/>
                    </a:cubicBezTo>
                    <a:cubicBezTo>
                      <a:pt x="1915" y="744"/>
                      <a:pt x="1959" y="832"/>
                      <a:pt x="1980" y="876"/>
                    </a:cubicBezTo>
                    <a:cubicBezTo>
                      <a:pt x="1991" y="887"/>
                      <a:pt x="2002" y="909"/>
                      <a:pt x="2002" y="930"/>
                    </a:cubicBezTo>
                    <a:cubicBezTo>
                      <a:pt x="2002" y="941"/>
                      <a:pt x="2002" y="952"/>
                      <a:pt x="2013" y="974"/>
                    </a:cubicBezTo>
                    <a:cubicBezTo>
                      <a:pt x="2046" y="1127"/>
                      <a:pt x="1980" y="1291"/>
                      <a:pt x="1849" y="1379"/>
                    </a:cubicBezTo>
                    <a:cubicBezTo>
                      <a:pt x="1805" y="1423"/>
                      <a:pt x="1762" y="1444"/>
                      <a:pt x="1707" y="1477"/>
                    </a:cubicBezTo>
                    <a:cubicBezTo>
                      <a:pt x="1598" y="1510"/>
                      <a:pt x="1488" y="1543"/>
                      <a:pt x="1379" y="1554"/>
                    </a:cubicBezTo>
                    <a:cubicBezTo>
                      <a:pt x="1324" y="1565"/>
                      <a:pt x="1270" y="1565"/>
                      <a:pt x="1215" y="1565"/>
                    </a:cubicBezTo>
                    <a:lnTo>
                      <a:pt x="1095" y="1554"/>
                    </a:lnTo>
                    <a:lnTo>
                      <a:pt x="952" y="1554"/>
                    </a:lnTo>
                    <a:cubicBezTo>
                      <a:pt x="821" y="1554"/>
                      <a:pt x="690" y="1532"/>
                      <a:pt x="559" y="1499"/>
                    </a:cubicBezTo>
                    <a:cubicBezTo>
                      <a:pt x="537" y="1488"/>
                      <a:pt x="515" y="1477"/>
                      <a:pt x="493" y="1455"/>
                    </a:cubicBezTo>
                    <a:cubicBezTo>
                      <a:pt x="460" y="1423"/>
                      <a:pt x="416" y="1401"/>
                      <a:pt x="384" y="1368"/>
                    </a:cubicBezTo>
                    <a:cubicBezTo>
                      <a:pt x="340" y="1346"/>
                      <a:pt x="307" y="1313"/>
                      <a:pt x="285" y="1280"/>
                    </a:cubicBezTo>
                    <a:cubicBezTo>
                      <a:pt x="241" y="1215"/>
                      <a:pt x="220" y="1138"/>
                      <a:pt x="198" y="1062"/>
                    </a:cubicBezTo>
                    <a:cubicBezTo>
                      <a:pt x="187" y="941"/>
                      <a:pt x="198" y="810"/>
                      <a:pt x="241" y="701"/>
                    </a:cubicBezTo>
                    <a:cubicBezTo>
                      <a:pt x="252" y="657"/>
                      <a:pt x="285" y="635"/>
                      <a:pt x="296" y="591"/>
                    </a:cubicBezTo>
                    <a:cubicBezTo>
                      <a:pt x="329" y="504"/>
                      <a:pt x="373" y="416"/>
                      <a:pt x="438" y="351"/>
                    </a:cubicBezTo>
                    <a:cubicBezTo>
                      <a:pt x="460" y="307"/>
                      <a:pt x="482" y="263"/>
                      <a:pt x="482" y="219"/>
                    </a:cubicBezTo>
                    <a:close/>
                    <a:moveTo>
                      <a:pt x="591" y="1"/>
                    </a:moveTo>
                    <a:cubicBezTo>
                      <a:pt x="559" y="1"/>
                      <a:pt x="526" y="12"/>
                      <a:pt x="493" y="23"/>
                    </a:cubicBezTo>
                    <a:cubicBezTo>
                      <a:pt x="460" y="44"/>
                      <a:pt x="449" y="44"/>
                      <a:pt x="438" y="55"/>
                    </a:cubicBezTo>
                    <a:cubicBezTo>
                      <a:pt x="427" y="66"/>
                      <a:pt x="427" y="88"/>
                      <a:pt x="438" y="110"/>
                    </a:cubicBezTo>
                    <a:cubicBezTo>
                      <a:pt x="438" y="121"/>
                      <a:pt x="438" y="132"/>
                      <a:pt x="438" y="143"/>
                    </a:cubicBezTo>
                    <a:lnTo>
                      <a:pt x="438" y="154"/>
                    </a:lnTo>
                    <a:cubicBezTo>
                      <a:pt x="421" y="141"/>
                      <a:pt x="399" y="135"/>
                      <a:pt x="376" y="135"/>
                    </a:cubicBezTo>
                    <a:cubicBezTo>
                      <a:pt x="341" y="135"/>
                      <a:pt x="305" y="149"/>
                      <a:pt x="285" y="176"/>
                    </a:cubicBezTo>
                    <a:cubicBezTo>
                      <a:pt x="241" y="230"/>
                      <a:pt x="209" y="296"/>
                      <a:pt x="176" y="351"/>
                    </a:cubicBezTo>
                    <a:cubicBezTo>
                      <a:pt x="143" y="416"/>
                      <a:pt x="110" y="482"/>
                      <a:pt x="88" y="548"/>
                    </a:cubicBezTo>
                    <a:cubicBezTo>
                      <a:pt x="66" y="602"/>
                      <a:pt x="66" y="657"/>
                      <a:pt x="55" y="712"/>
                    </a:cubicBezTo>
                    <a:cubicBezTo>
                      <a:pt x="34" y="766"/>
                      <a:pt x="34" y="832"/>
                      <a:pt x="23" y="898"/>
                    </a:cubicBezTo>
                    <a:cubicBezTo>
                      <a:pt x="1" y="996"/>
                      <a:pt x="12" y="1094"/>
                      <a:pt x="45" y="1193"/>
                    </a:cubicBezTo>
                    <a:cubicBezTo>
                      <a:pt x="110" y="1401"/>
                      <a:pt x="274" y="1587"/>
                      <a:pt x="471" y="1674"/>
                    </a:cubicBezTo>
                    <a:cubicBezTo>
                      <a:pt x="504" y="1696"/>
                      <a:pt x="548" y="1707"/>
                      <a:pt x="580" y="1718"/>
                    </a:cubicBezTo>
                    <a:lnTo>
                      <a:pt x="679" y="1729"/>
                    </a:lnTo>
                    <a:cubicBezTo>
                      <a:pt x="745" y="1740"/>
                      <a:pt x="810" y="1751"/>
                      <a:pt x="865" y="1751"/>
                    </a:cubicBezTo>
                    <a:cubicBezTo>
                      <a:pt x="958" y="1768"/>
                      <a:pt x="1051" y="1776"/>
                      <a:pt x="1144" y="1776"/>
                    </a:cubicBezTo>
                    <a:cubicBezTo>
                      <a:pt x="1410" y="1776"/>
                      <a:pt x="1671" y="1708"/>
                      <a:pt x="1915" y="1587"/>
                    </a:cubicBezTo>
                    <a:cubicBezTo>
                      <a:pt x="1991" y="1532"/>
                      <a:pt x="2057" y="1455"/>
                      <a:pt x="2112" y="1379"/>
                    </a:cubicBezTo>
                    <a:cubicBezTo>
                      <a:pt x="2188" y="1280"/>
                      <a:pt x="2232" y="1160"/>
                      <a:pt x="2232" y="1040"/>
                    </a:cubicBezTo>
                    <a:cubicBezTo>
                      <a:pt x="2232" y="1029"/>
                      <a:pt x="2232" y="1018"/>
                      <a:pt x="2232" y="1018"/>
                    </a:cubicBezTo>
                    <a:cubicBezTo>
                      <a:pt x="2232" y="952"/>
                      <a:pt x="2221" y="887"/>
                      <a:pt x="2188" y="821"/>
                    </a:cubicBezTo>
                    <a:cubicBezTo>
                      <a:pt x="2145" y="712"/>
                      <a:pt x="2079" y="602"/>
                      <a:pt x="1991" y="515"/>
                    </a:cubicBezTo>
                    <a:cubicBezTo>
                      <a:pt x="1904" y="427"/>
                      <a:pt x="1795" y="340"/>
                      <a:pt x="1663" y="285"/>
                    </a:cubicBezTo>
                    <a:cubicBezTo>
                      <a:pt x="1455" y="176"/>
                      <a:pt x="1226" y="99"/>
                      <a:pt x="985" y="66"/>
                    </a:cubicBezTo>
                    <a:cubicBezTo>
                      <a:pt x="854" y="34"/>
                      <a:pt x="723" y="12"/>
                      <a:pt x="5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19"/>
              <p:cNvSpPr/>
              <p:nvPr/>
            </p:nvSpPr>
            <p:spPr>
              <a:xfrm>
                <a:off x="8361550" y="1447775"/>
                <a:ext cx="19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767" h="1263" extrusionOk="0">
                    <a:moveTo>
                      <a:pt x="438" y="0"/>
                    </a:moveTo>
                    <a:lnTo>
                      <a:pt x="351" y="44"/>
                    </a:lnTo>
                    <a:lnTo>
                      <a:pt x="307" y="44"/>
                    </a:lnTo>
                    <a:cubicBezTo>
                      <a:pt x="252" y="77"/>
                      <a:pt x="197" y="110"/>
                      <a:pt x="154" y="164"/>
                    </a:cubicBezTo>
                    <a:cubicBezTo>
                      <a:pt x="121" y="186"/>
                      <a:pt x="88" y="219"/>
                      <a:pt x="66" y="263"/>
                    </a:cubicBezTo>
                    <a:lnTo>
                      <a:pt x="66" y="307"/>
                    </a:lnTo>
                    <a:lnTo>
                      <a:pt x="66" y="328"/>
                    </a:lnTo>
                    <a:cubicBezTo>
                      <a:pt x="55" y="361"/>
                      <a:pt x="44" y="394"/>
                      <a:pt x="33" y="438"/>
                    </a:cubicBezTo>
                    <a:cubicBezTo>
                      <a:pt x="22" y="471"/>
                      <a:pt x="22" y="482"/>
                      <a:pt x="12" y="514"/>
                    </a:cubicBezTo>
                    <a:cubicBezTo>
                      <a:pt x="12" y="525"/>
                      <a:pt x="12" y="525"/>
                      <a:pt x="12" y="536"/>
                    </a:cubicBezTo>
                    <a:cubicBezTo>
                      <a:pt x="1" y="558"/>
                      <a:pt x="1" y="580"/>
                      <a:pt x="12" y="602"/>
                    </a:cubicBezTo>
                    <a:cubicBezTo>
                      <a:pt x="12" y="624"/>
                      <a:pt x="12" y="657"/>
                      <a:pt x="22" y="678"/>
                    </a:cubicBezTo>
                    <a:cubicBezTo>
                      <a:pt x="22" y="733"/>
                      <a:pt x="33" y="788"/>
                      <a:pt x="55" y="832"/>
                    </a:cubicBezTo>
                    <a:cubicBezTo>
                      <a:pt x="66" y="886"/>
                      <a:pt x="77" y="930"/>
                      <a:pt x="99" y="974"/>
                    </a:cubicBezTo>
                    <a:cubicBezTo>
                      <a:pt x="132" y="996"/>
                      <a:pt x="143" y="1039"/>
                      <a:pt x="176" y="1061"/>
                    </a:cubicBezTo>
                    <a:cubicBezTo>
                      <a:pt x="187" y="1072"/>
                      <a:pt x="208" y="1083"/>
                      <a:pt x="219" y="1083"/>
                    </a:cubicBezTo>
                    <a:lnTo>
                      <a:pt x="241" y="1116"/>
                    </a:lnTo>
                    <a:cubicBezTo>
                      <a:pt x="263" y="1116"/>
                      <a:pt x="274" y="1116"/>
                      <a:pt x="285" y="1127"/>
                    </a:cubicBezTo>
                    <a:cubicBezTo>
                      <a:pt x="296" y="1138"/>
                      <a:pt x="329" y="1160"/>
                      <a:pt x="351" y="1171"/>
                    </a:cubicBezTo>
                    <a:cubicBezTo>
                      <a:pt x="383" y="1182"/>
                      <a:pt x="383" y="1182"/>
                      <a:pt x="394" y="1182"/>
                    </a:cubicBezTo>
                    <a:cubicBezTo>
                      <a:pt x="449" y="1203"/>
                      <a:pt x="482" y="1225"/>
                      <a:pt x="526" y="1258"/>
                    </a:cubicBezTo>
                    <a:cubicBezTo>
                      <a:pt x="533" y="1258"/>
                      <a:pt x="545" y="1263"/>
                      <a:pt x="556" y="1263"/>
                    </a:cubicBezTo>
                    <a:cubicBezTo>
                      <a:pt x="561" y="1263"/>
                      <a:pt x="566" y="1262"/>
                      <a:pt x="569" y="1258"/>
                    </a:cubicBezTo>
                    <a:cubicBezTo>
                      <a:pt x="569" y="1236"/>
                      <a:pt x="526" y="1214"/>
                      <a:pt x="493" y="1203"/>
                    </a:cubicBezTo>
                    <a:cubicBezTo>
                      <a:pt x="471" y="1192"/>
                      <a:pt x="449" y="1182"/>
                      <a:pt x="416" y="1171"/>
                    </a:cubicBezTo>
                    <a:cubicBezTo>
                      <a:pt x="405" y="1149"/>
                      <a:pt x="372" y="1138"/>
                      <a:pt x="340" y="1127"/>
                    </a:cubicBezTo>
                    <a:cubicBezTo>
                      <a:pt x="296" y="1105"/>
                      <a:pt x="252" y="1083"/>
                      <a:pt x="219" y="1050"/>
                    </a:cubicBezTo>
                    <a:cubicBezTo>
                      <a:pt x="176" y="1017"/>
                      <a:pt x="143" y="985"/>
                      <a:pt x="121" y="941"/>
                    </a:cubicBezTo>
                    <a:cubicBezTo>
                      <a:pt x="121" y="930"/>
                      <a:pt x="110" y="908"/>
                      <a:pt x="110" y="897"/>
                    </a:cubicBezTo>
                    <a:cubicBezTo>
                      <a:pt x="110" y="897"/>
                      <a:pt x="110" y="886"/>
                      <a:pt x="99" y="886"/>
                    </a:cubicBezTo>
                    <a:cubicBezTo>
                      <a:pt x="99" y="864"/>
                      <a:pt x="88" y="842"/>
                      <a:pt x="88" y="821"/>
                    </a:cubicBezTo>
                    <a:lnTo>
                      <a:pt x="88" y="777"/>
                    </a:lnTo>
                    <a:cubicBezTo>
                      <a:pt x="88" y="766"/>
                      <a:pt x="77" y="733"/>
                      <a:pt x="77" y="711"/>
                    </a:cubicBezTo>
                    <a:cubicBezTo>
                      <a:pt x="66" y="678"/>
                      <a:pt x="66" y="646"/>
                      <a:pt x="77" y="613"/>
                    </a:cubicBezTo>
                    <a:cubicBezTo>
                      <a:pt x="77" y="580"/>
                      <a:pt x="77" y="547"/>
                      <a:pt x="88" y="514"/>
                    </a:cubicBezTo>
                    <a:cubicBezTo>
                      <a:pt x="88" y="503"/>
                      <a:pt x="88" y="492"/>
                      <a:pt x="88" y="492"/>
                    </a:cubicBezTo>
                    <a:cubicBezTo>
                      <a:pt x="99" y="471"/>
                      <a:pt x="99" y="449"/>
                      <a:pt x="110" y="438"/>
                    </a:cubicBezTo>
                    <a:cubicBezTo>
                      <a:pt x="121" y="405"/>
                      <a:pt x="132" y="372"/>
                      <a:pt x="143" y="339"/>
                    </a:cubicBezTo>
                    <a:cubicBezTo>
                      <a:pt x="154" y="328"/>
                      <a:pt x="165" y="307"/>
                      <a:pt x="176" y="296"/>
                    </a:cubicBezTo>
                    <a:cubicBezTo>
                      <a:pt x="176" y="285"/>
                      <a:pt x="187" y="263"/>
                      <a:pt x="197" y="252"/>
                    </a:cubicBezTo>
                    <a:cubicBezTo>
                      <a:pt x="208" y="241"/>
                      <a:pt x="219" y="219"/>
                      <a:pt x="230" y="208"/>
                    </a:cubicBezTo>
                    <a:cubicBezTo>
                      <a:pt x="241" y="197"/>
                      <a:pt x="252" y="175"/>
                      <a:pt x="263" y="153"/>
                    </a:cubicBezTo>
                    <a:cubicBezTo>
                      <a:pt x="274" y="142"/>
                      <a:pt x="296" y="132"/>
                      <a:pt x="318" y="121"/>
                    </a:cubicBezTo>
                    <a:cubicBezTo>
                      <a:pt x="329" y="110"/>
                      <a:pt x="351" y="99"/>
                      <a:pt x="372" y="99"/>
                    </a:cubicBezTo>
                    <a:cubicBezTo>
                      <a:pt x="394" y="88"/>
                      <a:pt x="416" y="77"/>
                      <a:pt x="438" y="77"/>
                    </a:cubicBezTo>
                    <a:lnTo>
                      <a:pt x="460" y="77"/>
                    </a:lnTo>
                    <a:lnTo>
                      <a:pt x="504" y="66"/>
                    </a:lnTo>
                    <a:lnTo>
                      <a:pt x="537" y="66"/>
                    </a:lnTo>
                    <a:cubicBezTo>
                      <a:pt x="569" y="66"/>
                      <a:pt x="602" y="77"/>
                      <a:pt x="624" y="88"/>
                    </a:cubicBezTo>
                    <a:cubicBezTo>
                      <a:pt x="657" y="99"/>
                      <a:pt x="690" y="121"/>
                      <a:pt x="712" y="142"/>
                    </a:cubicBezTo>
                    <a:lnTo>
                      <a:pt x="755" y="142"/>
                    </a:lnTo>
                    <a:cubicBezTo>
                      <a:pt x="744" y="132"/>
                      <a:pt x="766" y="132"/>
                      <a:pt x="755" y="121"/>
                    </a:cubicBezTo>
                    <a:cubicBezTo>
                      <a:pt x="755" y="110"/>
                      <a:pt x="755" y="110"/>
                      <a:pt x="766" y="99"/>
                    </a:cubicBezTo>
                    <a:cubicBezTo>
                      <a:pt x="755" y="99"/>
                      <a:pt x="755" y="88"/>
                      <a:pt x="766" y="77"/>
                    </a:cubicBezTo>
                    <a:cubicBezTo>
                      <a:pt x="755" y="77"/>
                      <a:pt x="755" y="66"/>
                      <a:pt x="766" y="66"/>
                    </a:cubicBezTo>
                    <a:cubicBezTo>
                      <a:pt x="744" y="55"/>
                      <a:pt x="755" y="44"/>
                      <a:pt x="733" y="44"/>
                    </a:cubicBezTo>
                    <a:cubicBezTo>
                      <a:pt x="722" y="33"/>
                      <a:pt x="679" y="22"/>
                      <a:pt x="646" y="11"/>
                    </a:cubicBezTo>
                    <a:cubicBezTo>
                      <a:pt x="602" y="0"/>
                      <a:pt x="569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9" name="Google Shape;2809;p19"/>
            <p:cNvGrpSpPr/>
            <p:nvPr/>
          </p:nvGrpSpPr>
          <p:grpSpPr>
            <a:xfrm flipH="1">
              <a:off x="8510138" y="175700"/>
              <a:ext cx="80675" cy="73725"/>
              <a:chOff x="7502975" y="324575"/>
              <a:chExt cx="80675" cy="73725"/>
            </a:xfrm>
          </p:grpSpPr>
          <p:sp>
            <p:nvSpPr>
              <p:cNvPr id="2810" name="Google Shape;2810;p19"/>
              <p:cNvSpPr/>
              <p:nvPr/>
            </p:nvSpPr>
            <p:spPr>
              <a:xfrm>
                <a:off x="7577075" y="361425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1" y="1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19"/>
              <p:cNvSpPr/>
              <p:nvPr/>
            </p:nvSpPr>
            <p:spPr>
              <a:xfrm>
                <a:off x="7515000" y="337350"/>
                <a:ext cx="412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4" extrusionOk="0">
                    <a:moveTo>
                      <a:pt x="165" y="1"/>
                    </a:moveTo>
                    <a:cubicBezTo>
                      <a:pt x="143" y="1"/>
                      <a:pt x="132" y="12"/>
                      <a:pt x="121" y="23"/>
                    </a:cubicBezTo>
                    <a:cubicBezTo>
                      <a:pt x="88" y="23"/>
                      <a:pt x="66" y="23"/>
                      <a:pt x="44" y="1"/>
                    </a:cubicBezTo>
                    <a:lnTo>
                      <a:pt x="44" y="1"/>
                    </a:lnTo>
                    <a:cubicBezTo>
                      <a:pt x="55" y="45"/>
                      <a:pt x="55" y="99"/>
                      <a:pt x="44" y="143"/>
                    </a:cubicBezTo>
                    <a:cubicBezTo>
                      <a:pt x="22" y="187"/>
                      <a:pt x="11" y="220"/>
                      <a:pt x="0" y="263"/>
                    </a:cubicBezTo>
                    <a:cubicBezTo>
                      <a:pt x="22" y="220"/>
                      <a:pt x="44" y="187"/>
                      <a:pt x="66" y="143"/>
                    </a:cubicBezTo>
                    <a:cubicBezTo>
                      <a:pt x="88" y="99"/>
                      <a:pt x="121" y="45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19"/>
              <p:cNvSpPr/>
              <p:nvPr/>
            </p:nvSpPr>
            <p:spPr>
              <a:xfrm>
                <a:off x="7512275" y="333250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1"/>
                    </a:moveTo>
                    <a:lnTo>
                      <a:pt x="11" y="12"/>
                    </a:lnTo>
                    <a:cubicBezTo>
                      <a:pt x="11" y="12"/>
                      <a:pt x="11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19"/>
              <p:cNvSpPr/>
              <p:nvPr/>
            </p:nvSpPr>
            <p:spPr>
              <a:xfrm>
                <a:off x="7502975" y="324575"/>
                <a:ext cx="80675" cy="73725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949" extrusionOk="0">
                    <a:moveTo>
                      <a:pt x="1072" y="271"/>
                    </a:moveTo>
                    <a:cubicBezTo>
                      <a:pt x="1127" y="282"/>
                      <a:pt x="1181" y="282"/>
                      <a:pt x="1225" y="304"/>
                    </a:cubicBezTo>
                    <a:cubicBezTo>
                      <a:pt x="1324" y="315"/>
                      <a:pt x="1411" y="348"/>
                      <a:pt x="1499" y="381"/>
                    </a:cubicBezTo>
                    <a:cubicBezTo>
                      <a:pt x="1521" y="392"/>
                      <a:pt x="1553" y="413"/>
                      <a:pt x="1575" y="424"/>
                    </a:cubicBezTo>
                    <a:cubicBezTo>
                      <a:pt x="1608" y="435"/>
                      <a:pt x="1619" y="435"/>
                      <a:pt x="1641" y="446"/>
                    </a:cubicBezTo>
                    <a:cubicBezTo>
                      <a:pt x="1663" y="457"/>
                      <a:pt x="1674" y="479"/>
                      <a:pt x="1696" y="490"/>
                    </a:cubicBezTo>
                    <a:cubicBezTo>
                      <a:pt x="1772" y="545"/>
                      <a:pt x="1849" y="599"/>
                      <a:pt x="1914" y="665"/>
                    </a:cubicBezTo>
                    <a:cubicBezTo>
                      <a:pt x="1980" y="720"/>
                      <a:pt x="2024" y="796"/>
                      <a:pt x="2067" y="873"/>
                    </a:cubicBezTo>
                    <a:lnTo>
                      <a:pt x="2100" y="895"/>
                    </a:lnTo>
                    <a:lnTo>
                      <a:pt x="2264" y="1026"/>
                    </a:lnTo>
                    <a:cubicBezTo>
                      <a:pt x="2297" y="1059"/>
                      <a:pt x="2319" y="1092"/>
                      <a:pt x="2352" y="1124"/>
                    </a:cubicBezTo>
                    <a:cubicBezTo>
                      <a:pt x="2428" y="1212"/>
                      <a:pt x="2516" y="1277"/>
                      <a:pt x="2603" y="1343"/>
                    </a:cubicBezTo>
                    <a:lnTo>
                      <a:pt x="2691" y="1398"/>
                    </a:lnTo>
                    <a:lnTo>
                      <a:pt x="2691" y="1409"/>
                    </a:lnTo>
                    <a:cubicBezTo>
                      <a:pt x="2713" y="1431"/>
                      <a:pt x="2735" y="1442"/>
                      <a:pt x="2756" y="1452"/>
                    </a:cubicBezTo>
                    <a:lnTo>
                      <a:pt x="2800" y="1485"/>
                    </a:lnTo>
                    <a:lnTo>
                      <a:pt x="2767" y="1529"/>
                    </a:lnTo>
                    <a:lnTo>
                      <a:pt x="2767" y="1562"/>
                    </a:lnTo>
                    <a:cubicBezTo>
                      <a:pt x="2735" y="1595"/>
                      <a:pt x="2724" y="1638"/>
                      <a:pt x="2724" y="1693"/>
                    </a:cubicBezTo>
                    <a:lnTo>
                      <a:pt x="2691" y="1857"/>
                    </a:lnTo>
                    <a:lnTo>
                      <a:pt x="2691" y="1934"/>
                    </a:lnTo>
                    <a:cubicBezTo>
                      <a:pt x="2680" y="1945"/>
                      <a:pt x="2680" y="1956"/>
                      <a:pt x="2691" y="1967"/>
                    </a:cubicBezTo>
                    <a:cubicBezTo>
                      <a:pt x="2691" y="1967"/>
                      <a:pt x="2691" y="1977"/>
                      <a:pt x="2680" y="1977"/>
                    </a:cubicBezTo>
                    <a:lnTo>
                      <a:pt x="2636" y="2032"/>
                    </a:lnTo>
                    <a:cubicBezTo>
                      <a:pt x="2603" y="2065"/>
                      <a:pt x="2571" y="2098"/>
                      <a:pt x="2538" y="2131"/>
                    </a:cubicBezTo>
                    <a:cubicBezTo>
                      <a:pt x="2417" y="2229"/>
                      <a:pt x="2286" y="2317"/>
                      <a:pt x="2144" y="2404"/>
                    </a:cubicBezTo>
                    <a:cubicBezTo>
                      <a:pt x="2089" y="2437"/>
                      <a:pt x="2024" y="2470"/>
                      <a:pt x="1947" y="2481"/>
                    </a:cubicBezTo>
                    <a:cubicBezTo>
                      <a:pt x="1903" y="2492"/>
                      <a:pt x="1838" y="2502"/>
                      <a:pt x="1794" y="2502"/>
                    </a:cubicBezTo>
                    <a:cubicBezTo>
                      <a:pt x="1739" y="2524"/>
                      <a:pt x="1674" y="2524"/>
                      <a:pt x="1619" y="2535"/>
                    </a:cubicBezTo>
                    <a:cubicBezTo>
                      <a:pt x="1521" y="2535"/>
                      <a:pt x="1433" y="2513"/>
                      <a:pt x="1346" y="2492"/>
                    </a:cubicBezTo>
                    <a:cubicBezTo>
                      <a:pt x="1291" y="2507"/>
                      <a:pt x="1237" y="2522"/>
                      <a:pt x="1206" y="2522"/>
                    </a:cubicBezTo>
                    <a:cubicBezTo>
                      <a:pt x="1194" y="2522"/>
                      <a:pt x="1185" y="2520"/>
                      <a:pt x="1181" y="2513"/>
                    </a:cubicBezTo>
                    <a:cubicBezTo>
                      <a:pt x="1171" y="2481"/>
                      <a:pt x="1225" y="2481"/>
                      <a:pt x="1247" y="2448"/>
                    </a:cubicBezTo>
                    <a:cubicBezTo>
                      <a:pt x="1214" y="2437"/>
                      <a:pt x="1181" y="2426"/>
                      <a:pt x="1149" y="2404"/>
                    </a:cubicBezTo>
                    <a:cubicBezTo>
                      <a:pt x="1105" y="2382"/>
                      <a:pt x="1072" y="2349"/>
                      <a:pt x="1039" y="2317"/>
                    </a:cubicBezTo>
                    <a:cubicBezTo>
                      <a:pt x="996" y="2262"/>
                      <a:pt x="952" y="2218"/>
                      <a:pt x="897" y="2185"/>
                    </a:cubicBezTo>
                    <a:cubicBezTo>
                      <a:pt x="831" y="2142"/>
                      <a:pt x="788" y="2098"/>
                      <a:pt x="755" y="2043"/>
                    </a:cubicBezTo>
                    <a:cubicBezTo>
                      <a:pt x="744" y="2021"/>
                      <a:pt x="722" y="1988"/>
                      <a:pt x="711" y="1967"/>
                    </a:cubicBezTo>
                    <a:lnTo>
                      <a:pt x="667" y="1890"/>
                    </a:lnTo>
                    <a:lnTo>
                      <a:pt x="580" y="1726"/>
                    </a:lnTo>
                    <a:lnTo>
                      <a:pt x="580" y="1726"/>
                    </a:lnTo>
                    <a:cubicBezTo>
                      <a:pt x="580" y="1748"/>
                      <a:pt x="591" y="1770"/>
                      <a:pt x="602" y="1781"/>
                    </a:cubicBezTo>
                    <a:lnTo>
                      <a:pt x="602" y="1846"/>
                    </a:lnTo>
                    <a:cubicBezTo>
                      <a:pt x="580" y="1857"/>
                      <a:pt x="558" y="1879"/>
                      <a:pt x="547" y="1912"/>
                    </a:cubicBezTo>
                    <a:cubicBezTo>
                      <a:pt x="536" y="1912"/>
                      <a:pt x="525" y="1923"/>
                      <a:pt x="514" y="1934"/>
                    </a:cubicBezTo>
                    <a:cubicBezTo>
                      <a:pt x="503" y="1945"/>
                      <a:pt x="481" y="1934"/>
                      <a:pt x="492" y="1967"/>
                    </a:cubicBezTo>
                    <a:lnTo>
                      <a:pt x="416" y="1912"/>
                    </a:lnTo>
                    <a:cubicBezTo>
                      <a:pt x="394" y="1813"/>
                      <a:pt x="394" y="1704"/>
                      <a:pt x="394" y="1595"/>
                    </a:cubicBezTo>
                    <a:cubicBezTo>
                      <a:pt x="394" y="1507"/>
                      <a:pt x="383" y="1420"/>
                      <a:pt x="383" y="1321"/>
                    </a:cubicBezTo>
                    <a:cubicBezTo>
                      <a:pt x="383" y="1288"/>
                      <a:pt x="383" y="1256"/>
                      <a:pt x="394" y="1223"/>
                    </a:cubicBezTo>
                    <a:cubicBezTo>
                      <a:pt x="405" y="1201"/>
                      <a:pt x="394" y="1146"/>
                      <a:pt x="394" y="1092"/>
                    </a:cubicBezTo>
                    <a:cubicBezTo>
                      <a:pt x="394" y="1070"/>
                      <a:pt x="405" y="1048"/>
                      <a:pt x="405" y="1015"/>
                    </a:cubicBezTo>
                    <a:cubicBezTo>
                      <a:pt x="416" y="949"/>
                      <a:pt x="438" y="884"/>
                      <a:pt x="460" y="818"/>
                    </a:cubicBezTo>
                    <a:cubicBezTo>
                      <a:pt x="460" y="807"/>
                      <a:pt x="471" y="785"/>
                      <a:pt x="481" y="774"/>
                    </a:cubicBezTo>
                    <a:cubicBezTo>
                      <a:pt x="492" y="731"/>
                      <a:pt x="503" y="698"/>
                      <a:pt x="525" y="654"/>
                    </a:cubicBezTo>
                    <a:cubicBezTo>
                      <a:pt x="536" y="599"/>
                      <a:pt x="536" y="556"/>
                      <a:pt x="525" y="512"/>
                    </a:cubicBezTo>
                    <a:lnTo>
                      <a:pt x="525" y="512"/>
                    </a:lnTo>
                    <a:cubicBezTo>
                      <a:pt x="538" y="525"/>
                      <a:pt x="551" y="530"/>
                      <a:pt x="566" y="530"/>
                    </a:cubicBezTo>
                    <a:cubicBezTo>
                      <a:pt x="576" y="530"/>
                      <a:pt x="588" y="527"/>
                      <a:pt x="602" y="523"/>
                    </a:cubicBezTo>
                    <a:cubicBezTo>
                      <a:pt x="613" y="523"/>
                      <a:pt x="624" y="512"/>
                      <a:pt x="646" y="512"/>
                    </a:cubicBezTo>
                    <a:lnTo>
                      <a:pt x="646" y="501"/>
                    </a:lnTo>
                    <a:cubicBezTo>
                      <a:pt x="689" y="457"/>
                      <a:pt x="733" y="413"/>
                      <a:pt x="788" y="370"/>
                    </a:cubicBezTo>
                    <a:cubicBezTo>
                      <a:pt x="821" y="337"/>
                      <a:pt x="875" y="326"/>
                      <a:pt x="919" y="304"/>
                    </a:cubicBezTo>
                    <a:cubicBezTo>
                      <a:pt x="963" y="293"/>
                      <a:pt x="1017" y="282"/>
                      <a:pt x="1072" y="271"/>
                    </a:cubicBezTo>
                    <a:close/>
                    <a:moveTo>
                      <a:pt x="878" y="1"/>
                    </a:moveTo>
                    <a:cubicBezTo>
                      <a:pt x="755" y="1"/>
                      <a:pt x="629" y="15"/>
                      <a:pt x="503" y="42"/>
                    </a:cubicBezTo>
                    <a:cubicBezTo>
                      <a:pt x="449" y="63"/>
                      <a:pt x="405" y="85"/>
                      <a:pt x="372" y="129"/>
                    </a:cubicBezTo>
                    <a:cubicBezTo>
                      <a:pt x="339" y="162"/>
                      <a:pt x="317" y="162"/>
                      <a:pt x="317" y="184"/>
                    </a:cubicBezTo>
                    <a:cubicBezTo>
                      <a:pt x="306" y="227"/>
                      <a:pt x="317" y="271"/>
                      <a:pt x="328" y="304"/>
                    </a:cubicBezTo>
                    <a:cubicBezTo>
                      <a:pt x="339" y="315"/>
                      <a:pt x="350" y="337"/>
                      <a:pt x="361" y="359"/>
                    </a:cubicBezTo>
                    <a:lnTo>
                      <a:pt x="372" y="370"/>
                    </a:lnTo>
                    <a:lnTo>
                      <a:pt x="361" y="370"/>
                    </a:lnTo>
                    <a:cubicBezTo>
                      <a:pt x="332" y="357"/>
                      <a:pt x="302" y="351"/>
                      <a:pt x="272" y="351"/>
                    </a:cubicBezTo>
                    <a:cubicBezTo>
                      <a:pt x="198" y="351"/>
                      <a:pt x="126" y="387"/>
                      <a:pt x="88" y="457"/>
                    </a:cubicBezTo>
                    <a:cubicBezTo>
                      <a:pt x="55" y="556"/>
                      <a:pt x="33" y="665"/>
                      <a:pt x="22" y="774"/>
                    </a:cubicBezTo>
                    <a:cubicBezTo>
                      <a:pt x="11" y="873"/>
                      <a:pt x="0" y="993"/>
                      <a:pt x="11" y="1102"/>
                    </a:cubicBezTo>
                    <a:cubicBezTo>
                      <a:pt x="11" y="1190"/>
                      <a:pt x="55" y="1267"/>
                      <a:pt x="66" y="1354"/>
                    </a:cubicBezTo>
                    <a:cubicBezTo>
                      <a:pt x="77" y="1431"/>
                      <a:pt x="110" y="1518"/>
                      <a:pt x="121" y="1617"/>
                    </a:cubicBezTo>
                    <a:cubicBezTo>
                      <a:pt x="142" y="1748"/>
                      <a:pt x="197" y="1879"/>
                      <a:pt x="274" y="1999"/>
                    </a:cubicBezTo>
                    <a:cubicBezTo>
                      <a:pt x="317" y="2065"/>
                      <a:pt x="339" y="2142"/>
                      <a:pt x="383" y="2207"/>
                    </a:cubicBezTo>
                    <a:lnTo>
                      <a:pt x="525" y="2404"/>
                    </a:lnTo>
                    <a:cubicBezTo>
                      <a:pt x="624" y="2535"/>
                      <a:pt x="744" y="2645"/>
                      <a:pt x="875" y="2732"/>
                    </a:cubicBezTo>
                    <a:cubicBezTo>
                      <a:pt x="1061" y="2852"/>
                      <a:pt x="1258" y="2918"/>
                      <a:pt x="1477" y="2940"/>
                    </a:cubicBezTo>
                    <a:cubicBezTo>
                      <a:pt x="1526" y="2946"/>
                      <a:pt x="1574" y="2948"/>
                      <a:pt x="1623" y="2948"/>
                    </a:cubicBezTo>
                    <a:cubicBezTo>
                      <a:pt x="1858" y="2948"/>
                      <a:pt x="2089" y="2885"/>
                      <a:pt x="2297" y="2776"/>
                    </a:cubicBezTo>
                    <a:cubicBezTo>
                      <a:pt x="2538" y="2634"/>
                      <a:pt x="2746" y="2459"/>
                      <a:pt x="2931" y="2240"/>
                    </a:cubicBezTo>
                    <a:lnTo>
                      <a:pt x="3019" y="2131"/>
                    </a:lnTo>
                    <a:cubicBezTo>
                      <a:pt x="3030" y="2087"/>
                      <a:pt x="3041" y="2032"/>
                      <a:pt x="3052" y="1988"/>
                    </a:cubicBezTo>
                    <a:lnTo>
                      <a:pt x="3085" y="1802"/>
                    </a:lnTo>
                    <a:lnTo>
                      <a:pt x="3085" y="1770"/>
                    </a:lnTo>
                    <a:cubicBezTo>
                      <a:pt x="3085" y="1759"/>
                      <a:pt x="3085" y="1759"/>
                      <a:pt x="3085" y="1748"/>
                    </a:cubicBezTo>
                    <a:lnTo>
                      <a:pt x="3183" y="1617"/>
                    </a:lnTo>
                    <a:cubicBezTo>
                      <a:pt x="3205" y="1584"/>
                      <a:pt x="3216" y="1551"/>
                      <a:pt x="3227" y="1518"/>
                    </a:cubicBezTo>
                    <a:cubicBezTo>
                      <a:pt x="3227" y="1474"/>
                      <a:pt x="3227" y="1431"/>
                      <a:pt x="3205" y="1387"/>
                    </a:cubicBezTo>
                    <a:cubicBezTo>
                      <a:pt x="3183" y="1343"/>
                      <a:pt x="3161" y="1288"/>
                      <a:pt x="3128" y="1256"/>
                    </a:cubicBezTo>
                    <a:lnTo>
                      <a:pt x="3106" y="1223"/>
                    </a:lnTo>
                    <a:cubicBezTo>
                      <a:pt x="3041" y="1168"/>
                      <a:pt x="2975" y="1113"/>
                      <a:pt x="2910" y="1070"/>
                    </a:cubicBezTo>
                    <a:cubicBezTo>
                      <a:pt x="2789" y="971"/>
                      <a:pt x="2669" y="873"/>
                      <a:pt x="2560" y="763"/>
                    </a:cubicBezTo>
                    <a:cubicBezTo>
                      <a:pt x="2428" y="632"/>
                      <a:pt x="2286" y="523"/>
                      <a:pt x="2155" y="402"/>
                    </a:cubicBezTo>
                    <a:lnTo>
                      <a:pt x="1969" y="238"/>
                    </a:lnTo>
                    <a:lnTo>
                      <a:pt x="1849" y="118"/>
                    </a:lnTo>
                    <a:cubicBezTo>
                      <a:pt x="1827" y="85"/>
                      <a:pt x="1783" y="96"/>
                      <a:pt x="1750" y="85"/>
                    </a:cubicBezTo>
                    <a:lnTo>
                      <a:pt x="1663" y="74"/>
                    </a:lnTo>
                    <a:lnTo>
                      <a:pt x="1389" y="20"/>
                    </a:lnTo>
                    <a:lnTo>
                      <a:pt x="1116" y="20"/>
                    </a:lnTo>
                    <a:cubicBezTo>
                      <a:pt x="1038" y="7"/>
                      <a:pt x="959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19"/>
              <p:cNvSpPr/>
              <p:nvPr/>
            </p:nvSpPr>
            <p:spPr>
              <a:xfrm>
                <a:off x="7512800" y="331625"/>
                <a:ext cx="43775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2241" extrusionOk="0">
                    <a:moveTo>
                      <a:pt x="690" y="0"/>
                    </a:moveTo>
                    <a:cubicBezTo>
                      <a:pt x="646" y="0"/>
                      <a:pt x="592" y="11"/>
                      <a:pt x="537" y="33"/>
                    </a:cubicBezTo>
                    <a:cubicBezTo>
                      <a:pt x="493" y="44"/>
                      <a:pt x="449" y="66"/>
                      <a:pt x="406" y="88"/>
                    </a:cubicBezTo>
                    <a:cubicBezTo>
                      <a:pt x="351" y="131"/>
                      <a:pt x="307" y="175"/>
                      <a:pt x="263" y="230"/>
                    </a:cubicBezTo>
                    <a:lnTo>
                      <a:pt x="263" y="241"/>
                    </a:lnTo>
                    <a:cubicBezTo>
                      <a:pt x="231" y="274"/>
                      <a:pt x="198" y="328"/>
                      <a:pt x="165" y="372"/>
                    </a:cubicBezTo>
                    <a:cubicBezTo>
                      <a:pt x="143" y="416"/>
                      <a:pt x="121" y="449"/>
                      <a:pt x="99" y="492"/>
                    </a:cubicBezTo>
                    <a:cubicBezTo>
                      <a:pt x="88" y="503"/>
                      <a:pt x="88" y="525"/>
                      <a:pt x="78" y="536"/>
                    </a:cubicBezTo>
                    <a:cubicBezTo>
                      <a:pt x="56" y="602"/>
                      <a:pt x="34" y="667"/>
                      <a:pt x="23" y="733"/>
                    </a:cubicBezTo>
                    <a:cubicBezTo>
                      <a:pt x="23" y="755"/>
                      <a:pt x="12" y="788"/>
                      <a:pt x="12" y="810"/>
                    </a:cubicBezTo>
                    <a:lnTo>
                      <a:pt x="12" y="941"/>
                    </a:lnTo>
                    <a:cubicBezTo>
                      <a:pt x="12" y="995"/>
                      <a:pt x="1" y="1006"/>
                      <a:pt x="1" y="1039"/>
                    </a:cubicBezTo>
                    <a:cubicBezTo>
                      <a:pt x="1" y="1127"/>
                      <a:pt x="12" y="1214"/>
                      <a:pt x="12" y="1313"/>
                    </a:cubicBezTo>
                    <a:cubicBezTo>
                      <a:pt x="12" y="1422"/>
                      <a:pt x="12" y="1520"/>
                      <a:pt x="34" y="1630"/>
                    </a:cubicBezTo>
                    <a:lnTo>
                      <a:pt x="110" y="1685"/>
                    </a:lnTo>
                    <a:cubicBezTo>
                      <a:pt x="110" y="1652"/>
                      <a:pt x="132" y="1674"/>
                      <a:pt x="132" y="1652"/>
                    </a:cubicBezTo>
                    <a:cubicBezTo>
                      <a:pt x="132" y="1632"/>
                      <a:pt x="140" y="1628"/>
                      <a:pt x="149" y="1628"/>
                    </a:cubicBezTo>
                    <a:cubicBezTo>
                      <a:pt x="155" y="1628"/>
                      <a:pt x="161" y="1630"/>
                      <a:pt x="165" y="1630"/>
                    </a:cubicBezTo>
                    <a:cubicBezTo>
                      <a:pt x="176" y="1597"/>
                      <a:pt x="198" y="1575"/>
                      <a:pt x="220" y="1553"/>
                    </a:cubicBezTo>
                    <a:lnTo>
                      <a:pt x="220" y="1499"/>
                    </a:lnTo>
                    <a:cubicBezTo>
                      <a:pt x="209" y="1477"/>
                      <a:pt x="209" y="1466"/>
                      <a:pt x="198" y="1444"/>
                    </a:cubicBezTo>
                    <a:cubicBezTo>
                      <a:pt x="187" y="1389"/>
                      <a:pt x="176" y="1335"/>
                      <a:pt x="176" y="1280"/>
                    </a:cubicBezTo>
                    <a:cubicBezTo>
                      <a:pt x="154" y="1181"/>
                      <a:pt x="132" y="1094"/>
                      <a:pt x="132" y="1017"/>
                    </a:cubicBezTo>
                    <a:cubicBezTo>
                      <a:pt x="132" y="985"/>
                      <a:pt x="143" y="963"/>
                      <a:pt x="143" y="930"/>
                    </a:cubicBezTo>
                    <a:cubicBezTo>
                      <a:pt x="143" y="897"/>
                      <a:pt x="143" y="853"/>
                      <a:pt x="143" y="810"/>
                    </a:cubicBezTo>
                    <a:cubicBezTo>
                      <a:pt x="143" y="755"/>
                      <a:pt x="154" y="700"/>
                      <a:pt x="176" y="645"/>
                    </a:cubicBezTo>
                    <a:cubicBezTo>
                      <a:pt x="176" y="635"/>
                      <a:pt x="198" y="624"/>
                      <a:pt x="198" y="602"/>
                    </a:cubicBezTo>
                    <a:cubicBezTo>
                      <a:pt x="198" y="602"/>
                      <a:pt x="198" y="591"/>
                      <a:pt x="198" y="580"/>
                    </a:cubicBezTo>
                    <a:cubicBezTo>
                      <a:pt x="198" y="569"/>
                      <a:pt x="209" y="569"/>
                      <a:pt x="209" y="558"/>
                    </a:cubicBezTo>
                    <a:cubicBezTo>
                      <a:pt x="253" y="427"/>
                      <a:pt x="351" y="306"/>
                      <a:pt x="471" y="230"/>
                    </a:cubicBezTo>
                    <a:cubicBezTo>
                      <a:pt x="559" y="197"/>
                      <a:pt x="657" y="186"/>
                      <a:pt x="745" y="186"/>
                    </a:cubicBezTo>
                    <a:cubicBezTo>
                      <a:pt x="778" y="175"/>
                      <a:pt x="810" y="164"/>
                      <a:pt x="843" y="164"/>
                    </a:cubicBezTo>
                    <a:lnTo>
                      <a:pt x="898" y="164"/>
                    </a:lnTo>
                    <a:cubicBezTo>
                      <a:pt x="1040" y="197"/>
                      <a:pt x="1171" y="263"/>
                      <a:pt x="1292" y="339"/>
                    </a:cubicBezTo>
                    <a:cubicBezTo>
                      <a:pt x="1313" y="350"/>
                      <a:pt x="1313" y="361"/>
                      <a:pt x="1335" y="383"/>
                    </a:cubicBezTo>
                    <a:lnTo>
                      <a:pt x="1456" y="470"/>
                    </a:lnTo>
                    <a:cubicBezTo>
                      <a:pt x="1499" y="503"/>
                      <a:pt x="1543" y="536"/>
                      <a:pt x="1587" y="580"/>
                    </a:cubicBezTo>
                    <a:cubicBezTo>
                      <a:pt x="1663" y="689"/>
                      <a:pt x="1696" y="810"/>
                      <a:pt x="1674" y="941"/>
                    </a:cubicBezTo>
                    <a:cubicBezTo>
                      <a:pt x="1653" y="1061"/>
                      <a:pt x="1642" y="1170"/>
                      <a:pt x="1609" y="1291"/>
                    </a:cubicBezTo>
                    <a:cubicBezTo>
                      <a:pt x="1609" y="1389"/>
                      <a:pt x="1598" y="1488"/>
                      <a:pt x="1565" y="1575"/>
                    </a:cubicBezTo>
                    <a:cubicBezTo>
                      <a:pt x="1565" y="1608"/>
                      <a:pt x="1554" y="1641"/>
                      <a:pt x="1543" y="1674"/>
                    </a:cubicBezTo>
                    <a:cubicBezTo>
                      <a:pt x="1532" y="1695"/>
                      <a:pt x="1521" y="1728"/>
                      <a:pt x="1499" y="1750"/>
                    </a:cubicBezTo>
                    <a:cubicBezTo>
                      <a:pt x="1488" y="1783"/>
                      <a:pt x="1478" y="1805"/>
                      <a:pt x="1456" y="1838"/>
                    </a:cubicBezTo>
                    <a:cubicBezTo>
                      <a:pt x="1412" y="1881"/>
                      <a:pt x="1357" y="1925"/>
                      <a:pt x="1303" y="1958"/>
                    </a:cubicBezTo>
                    <a:cubicBezTo>
                      <a:pt x="1270" y="1980"/>
                      <a:pt x="1237" y="2013"/>
                      <a:pt x="1204" y="2024"/>
                    </a:cubicBezTo>
                    <a:cubicBezTo>
                      <a:pt x="1106" y="2089"/>
                      <a:pt x="985" y="2144"/>
                      <a:pt x="876" y="2166"/>
                    </a:cubicBezTo>
                    <a:lnTo>
                      <a:pt x="865" y="2166"/>
                    </a:lnTo>
                    <a:cubicBezTo>
                      <a:pt x="843" y="2199"/>
                      <a:pt x="778" y="2199"/>
                      <a:pt x="788" y="2231"/>
                    </a:cubicBezTo>
                    <a:cubicBezTo>
                      <a:pt x="792" y="2238"/>
                      <a:pt x="801" y="2240"/>
                      <a:pt x="815" y="2240"/>
                    </a:cubicBezTo>
                    <a:cubicBezTo>
                      <a:pt x="849" y="2240"/>
                      <a:pt x="906" y="2225"/>
                      <a:pt x="953" y="2210"/>
                    </a:cubicBezTo>
                    <a:cubicBezTo>
                      <a:pt x="974" y="2199"/>
                      <a:pt x="996" y="2188"/>
                      <a:pt x="1018" y="2177"/>
                    </a:cubicBezTo>
                    <a:cubicBezTo>
                      <a:pt x="1073" y="2144"/>
                      <a:pt x="1128" y="2111"/>
                      <a:pt x="1182" y="2078"/>
                    </a:cubicBezTo>
                    <a:cubicBezTo>
                      <a:pt x="1259" y="2056"/>
                      <a:pt x="1335" y="2013"/>
                      <a:pt x="1390" y="1947"/>
                    </a:cubicBezTo>
                    <a:cubicBezTo>
                      <a:pt x="1488" y="1870"/>
                      <a:pt x="1565" y="1761"/>
                      <a:pt x="1609" y="1630"/>
                    </a:cubicBezTo>
                    <a:cubicBezTo>
                      <a:pt x="1631" y="1510"/>
                      <a:pt x="1653" y="1378"/>
                      <a:pt x="1663" y="1258"/>
                    </a:cubicBezTo>
                    <a:cubicBezTo>
                      <a:pt x="1674" y="1214"/>
                      <a:pt x="1685" y="1170"/>
                      <a:pt x="1696" y="1138"/>
                    </a:cubicBezTo>
                    <a:lnTo>
                      <a:pt x="1696" y="1105"/>
                    </a:lnTo>
                    <a:cubicBezTo>
                      <a:pt x="1707" y="1028"/>
                      <a:pt x="1740" y="974"/>
                      <a:pt x="1740" y="930"/>
                    </a:cubicBezTo>
                    <a:cubicBezTo>
                      <a:pt x="1751" y="886"/>
                      <a:pt x="1751" y="842"/>
                      <a:pt x="1751" y="810"/>
                    </a:cubicBezTo>
                    <a:cubicBezTo>
                      <a:pt x="1751" y="733"/>
                      <a:pt x="1718" y="667"/>
                      <a:pt x="1685" y="602"/>
                    </a:cubicBezTo>
                    <a:lnTo>
                      <a:pt x="1685" y="591"/>
                    </a:lnTo>
                    <a:cubicBezTo>
                      <a:pt x="1653" y="514"/>
                      <a:pt x="1598" y="449"/>
                      <a:pt x="1543" y="383"/>
                    </a:cubicBezTo>
                    <a:cubicBezTo>
                      <a:pt x="1467" y="317"/>
                      <a:pt x="1390" y="263"/>
                      <a:pt x="1313" y="219"/>
                    </a:cubicBezTo>
                    <a:cubicBezTo>
                      <a:pt x="1292" y="208"/>
                      <a:pt x="1281" y="186"/>
                      <a:pt x="1259" y="175"/>
                    </a:cubicBezTo>
                    <a:cubicBezTo>
                      <a:pt x="1248" y="164"/>
                      <a:pt x="1215" y="164"/>
                      <a:pt x="1204" y="153"/>
                    </a:cubicBezTo>
                    <a:cubicBezTo>
                      <a:pt x="1182" y="142"/>
                      <a:pt x="1149" y="110"/>
                      <a:pt x="1117" y="99"/>
                    </a:cubicBezTo>
                    <a:cubicBezTo>
                      <a:pt x="1029" y="66"/>
                      <a:pt x="942" y="44"/>
                      <a:pt x="854" y="22"/>
                    </a:cubicBezTo>
                    <a:cubicBezTo>
                      <a:pt x="799" y="11"/>
                      <a:pt x="745" y="0"/>
                      <a:pt x="6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15" name="Google Shape;2815;p19"/>
            <p:cNvSpPr/>
            <p:nvPr/>
          </p:nvSpPr>
          <p:spPr>
            <a:xfrm flipH="1">
              <a:off x="7761650" y="1172813"/>
              <a:ext cx="74125" cy="63500"/>
            </a:xfrm>
            <a:custGeom>
              <a:avLst/>
              <a:gdLst/>
              <a:ahLst/>
              <a:cxnLst/>
              <a:rect l="l" t="t" r="r" b="b"/>
              <a:pathLst>
                <a:path w="2965" h="2540" extrusionOk="0">
                  <a:moveTo>
                    <a:pt x="1696" y="0"/>
                  </a:moveTo>
                  <a:cubicBezTo>
                    <a:pt x="570" y="0"/>
                    <a:pt x="1" y="1368"/>
                    <a:pt x="799" y="2166"/>
                  </a:cubicBezTo>
                  <a:cubicBezTo>
                    <a:pt x="1057" y="2424"/>
                    <a:pt x="1374" y="2539"/>
                    <a:pt x="1685" y="2539"/>
                  </a:cubicBezTo>
                  <a:cubicBezTo>
                    <a:pt x="2338" y="2539"/>
                    <a:pt x="2965" y="2032"/>
                    <a:pt x="2965" y="1269"/>
                  </a:cubicBezTo>
                  <a:cubicBezTo>
                    <a:pt x="2965" y="569"/>
                    <a:pt x="2396" y="0"/>
                    <a:pt x="1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9"/>
            <p:cNvSpPr/>
            <p:nvPr/>
          </p:nvSpPr>
          <p:spPr>
            <a:xfrm flipH="1">
              <a:off x="8106313" y="62525"/>
              <a:ext cx="38025" cy="38300"/>
            </a:xfrm>
            <a:custGeom>
              <a:avLst/>
              <a:gdLst/>
              <a:ahLst/>
              <a:cxnLst/>
              <a:rect l="l" t="t" r="r" b="b"/>
              <a:pathLst>
                <a:path w="1521" h="1532" extrusionOk="0">
                  <a:moveTo>
                    <a:pt x="766" y="1"/>
                  </a:moveTo>
                  <a:cubicBezTo>
                    <a:pt x="340" y="1"/>
                    <a:pt x="1" y="340"/>
                    <a:pt x="1" y="766"/>
                  </a:cubicBezTo>
                  <a:cubicBezTo>
                    <a:pt x="1" y="1182"/>
                    <a:pt x="340" y="1532"/>
                    <a:pt x="766" y="1532"/>
                  </a:cubicBezTo>
                  <a:cubicBezTo>
                    <a:pt x="1182" y="1532"/>
                    <a:pt x="1521" y="1182"/>
                    <a:pt x="1521" y="766"/>
                  </a:cubicBezTo>
                  <a:cubicBezTo>
                    <a:pt x="1521" y="340"/>
                    <a:pt x="1182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17" name="Google Shape;2817;p19"/>
            <p:cNvGrpSpPr/>
            <p:nvPr/>
          </p:nvGrpSpPr>
          <p:grpSpPr>
            <a:xfrm flipH="1">
              <a:off x="8012113" y="1127300"/>
              <a:ext cx="162450" cy="154525"/>
              <a:chOff x="8676550" y="247000"/>
              <a:chExt cx="162450" cy="154525"/>
            </a:xfrm>
          </p:grpSpPr>
          <p:sp>
            <p:nvSpPr>
              <p:cNvPr id="2818" name="Google Shape;2818;p19"/>
              <p:cNvSpPr/>
              <p:nvPr/>
            </p:nvSpPr>
            <p:spPr>
              <a:xfrm>
                <a:off x="8820925" y="364150"/>
                <a:ext cx="8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" extrusionOk="0">
                    <a:moveTo>
                      <a:pt x="0" y="1"/>
                    </a:moveTo>
                    <a:lnTo>
                      <a:pt x="22" y="23"/>
                    </a:ln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19"/>
              <p:cNvSpPr/>
              <p:nvPr/>
            </p:nvSpPr>
            <p:spPr>
              <a:xfrm>
                <a:off x="8676550" y="247000"/>
                <a:ext cx="162450" cy="1545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6181" extrusionOk="0">
                    <a:moveTo>
                      <a:pt x="3600" y="540"/>
                    </a:moveTo>
                    <a:cubicBezTo>
                      <a:pt x="3695" y="540"/>
                      <a:pt x="3789" y="544"/>
                      <a:pt x="3883" y="552"/>
                    </a:cubicBezTo>
                    <a:cubicBezTo>
                      <a:pt x="3982" y="563"/>
                      <a:pt x="4091" y="596"/>
                      <a:pt x="4179" y="629"/>
                    </a:cubicBezTo>
                    <a:cubicBezTo>
                      <a:pt x="4343" y="673"/>
                      <a:pt x="4463" y="738"/>
                      <a:pt x="4616" y="782"/>
                    </a:cubicBezTo>
                    <a:cubicBezTo>
                      <a:pt x="4758" y="826"/>
                      <a:pt x="4889" y="891"/>
                      <a:pt x="4999" y="990"/>
                    </a:cubicBezTo>
                    <a:cubicBezTo>
                      <a:pt x="5207" y="1154"/>
                      <a:pt x="5393" y="1351"/>
                      <a:pt x="5546" y="1581"/>
                    </a:cubicBezTo>
                    <a:cubicBezTo>
                      <a:pt x="5775" y="1941"/>
                      <a:pt x="5918" y="2357"/>
                      <a:pt x="5961" y="2795"/>
                    </a:cubicBezTo>
                    <a:cubicBezTo>
                      <a:pt x="5961" y="2860"/>
                      <a:pt x="5961" y="2926"/>
                      <a:pt x="5961" y="2991"/>
                    </a:cubicBezTo>
                    <a:lnTo>
                      <a:pt x="5961" y="3090"/>
                    </a:lnTo>
                    <a:lnTo>
                      <a:pt x="5961" y="3177"/>
                    </a:lnTo>
                    <a:cubicBezTo>
                      <a:pt x="5961" y="3309"/>
                      <a:pt x="5929" y="3429"/>
                      <a:pt x="5874" y="3538"/>
                    </a:cubicBezTo>
                    <a:cubicBezTo>
                      <a:pt x="5808" y="3659"/>
                      <a:pt x="5732" y="3790"/>
                      <a:pt x="5644" y="3954"/>
                    </a:cubicBezTo>
                    <a:lnTo>
                      <a:pt x="5666" y="3932"/>
                    </a:lnTo>
                    <a:cubicBezTo>
                      <a:pt x="5699" y="3910"/>
                      <a:pt x="5721" y="3899"/>
                      <a:pt x="5743" y="3877"/>
                    </a:cubicBezTo>
                    <a:cubicBezTo>
                      <a:pt x="5808" y="3812"/>
                      <a:pt x="5863" y="3746"/>
                      <a:pt x="5907" y="3670"/>
                    </a:cubicBezTo>
                    <a:cubicBezTo>
                      <a:pt x="5950" y="3615"/>
                      <a:pt x="5983" y="3549"/>
                      <a:pt x="6005" y="3473"/>
                    </a:cubicBezTo>
                    <a:cubicBezTo>
                      <a:pt x="6016" y="3451"/>
                      <a:pt x="6027" y="3451"/>
                      <a:pt x="6038" y="3429"/>
                    </a:cubicBezTo>
                    <a:cubicBezTo>
                      <a:pt x="6060" y="3429"/>
                      <a:pt x="6093" y="3429"/>
                      <a:pt x="6125" y="3407"/>
                    </a:cubicBezTo>
                    <a:lnTo>
                      <a:pt x="6169" y="3407"/>
                    </a:lnTo>
                    <a:cubicBezTo>
                      <a:pt x="6172" y="3402"/>
                      <a:pt x="6174" y="3401"/>
                      <a:pt x="6178" y="3401"/>
                    </a:cubicBezTo>
                    <a:cubicBezTo>
                      <a:pt x="6185" y="3401"/>
                      <a:pt x="6193" y="3409"/>
                      <a:pt x="6201" y="3409"/>
                    </a:cubicBezTo>
                    <a:cubicBezTo>
                      <a:pt x="6206" y="3409"/>
                      <a:pt x="6210" y="3406"/>
                      <a:pt x="6213" y="3396"/>
                    </a:cubicBezTo>
                    <a:cubicBezTo>
                      <a:pt x="6235" y="3440"/>
                      <a:pt x="6246" y="3462"/>
                      <a:pt x="6257" y="3495"/>
                    </a:cubicBezTo>
                    <a:cubicBezTo>
                      <a:pt x="6213" y="3604"/>
                      <a:pt x="6147" y="3702"/>
                      <a:pt x="6060" y="3790"/>
                    </a:cubicBezTo>
                    <a:cubicBezTo>
                      <a:pt x="5994" y="3855"/>
                      <a:pt x="5929" y="3932"/>
                      <a:pt x="5863" y="3987"/>
                    </a:cubicBezTo>
                    <a:cubicBezTo>
                      <a:pt x="5830" y="4009"/>
                      <a:pt x="5808" y="4030"/>
                      <a:pt x="5786" y="4041"/>
                    </a:cubicBezTo>
                    <a:cubicBezTo>
                      <a:pt x="5754" y="4063"/>
                      <a:pt x="5721" y="4107"/>
                      <a:pt x="5677" y="4129"/>
                    </a:cubicBezTo>
                    <a:cubicBezTo>
                      <a:pt x="5633" y="4162"/>
                      <a:pt x="5633" y="4151"/>
                      <a:pt x="5611" y="4162"/>
                    </a:cubicBezTo>
                    <a:lnTo>
                      <a:pt x="5568" y="4184"/>
                    </a:lnTo>
                    <a:cubicBezTo>
                      <a:pt x="5546" y="4249"/>
                      <a:pt x="5535" y="4315"/>
                      <a:pt x="5535" y="4380"/>
                    </a:cubicBezTo>
                    <a:cubicBezTo>
                      <a:pt x="5535" y="4457"/>
                      <a:pt x="5546" y="4534"/>
                      <a:pt x="5568" y="4610"/>
                    </a:cubicBezTo>
                    <a:cubicBezTo>
                      <a:pt x="5548" y="4605"/>
                      <a:pt x="5528" y="4602"/>
                      <a:pt x="5508" y="4602"/>
                    </a:cubicBezTo>
                    <a:cubicBezTo>
                      <a:pt x="5452" y="4602"/>
                      <a:pt x="5398" y="4624"/>
                      <a:pt x="5349" y="4665"/>
                    </a:cubicBezTo>
                    <a:cubicBezTo>
                      <a:pt x="5283" y="4720"/>
                      <a:pt x="5218" y="4763"/>
                      <a:pt x="5152" y="4807"/>
                    </a:cubicBezTo>
                    <a:cubicBezTo>
                      <a:pt x="5086" y="4851"/>
                      <a:pt x="4999" y="4938"/>
                      <a:pt x="4933" y="4982"/>
                    </a:cubicBezTo>
                    <a:cubicBezTo>
                      <a:pt x="4824" y="5070"/>
                      <a:pt x="4693" y="5146"/>
                      <a:pt x="4572" y="5223"/>
                    </a:cubicBezTo>
                    <a:cubicBezTo>
                      <a:pt x="4200" y="5420"/>
                      <a:pt x="3807" y="5551"/>
                      <a:pt x="3402" y="5616"/>
                    </a:cubicBezTo>
                    <a:cubicBezTo>
                      <a:pt x="3271" y="5638"/>
                      <a:pt x="3140" y="5649"/>
                      <a:pt x="3008" y="5649"/>
                    </a:cubicBezTo>
                    <a:lnTo>
                      <a:pt x="2965" y="5649"/>
                    </a:lnTo>
                    <a:cubicBezTo>
                      <a:pt x="2779" y="5649"/>
                      <a:pt x="2604" y="5638"/>
                      <a:pt x="2418" y="5616"/>
                    </a:cubicBezTo>
                    <a:lnTo>
                      <a:pt x="2210" y="5573"/>
                    </a:lnTo>
                    <a:cubicBezTo>
                      <a:pt x="2155" y="5562"/>
                      <a:pt x="2100" y="5551"/>
                      <a:pt x="2057" y="5529"/>
                    </a:cubicBezTo>
                    <a:cubicBezTo>
                      <a:pt x="2024" y="5518"/>
                      <a:pt x="1805" y="5452"/>
                      <a:pt x="1772" y="5441"/>
                    </a:cubicBezTo>
                    <a:cubicBezTo>
                      <a:pt x="1641" y="5387"/>
                      <a:pt x="1521" y="5321"/>
                      <a:pt x="1411" y="5255"/>
                    </a:cubicBezTo>
                    <a:cubicBezTo>
                      <a:pt x="1335" y="5212"/>
                      <a:pt x="1269" y="5146"/>
                      <a:pt x="1204" y="5080"/>
                    </a:cubicBezTo>
                    <a:cubicBezTo>
                      <a:pt x="1149" y="5026"/>
                      <a:pt x="1072" y="4938"/>
                      <a:pt x="996" y="4840"/>
                    </a:cubicBezTo>
                    <a:cubicBezTo>
                      <a:pt x="919" y="4752"/>
                      <a:pt x="843" y="4643"/>
                      <a:pt x="799" y="4577"/>
                    </a:cubicBezTo>
                    <a:cubicBezTo>
                      <a:pt x="755" y="4523"/>
                      <a:pt x="722" y="4468"/>
                      <a:pt x="690" y="4413"/>
                    </a:cubicBezTo>
                    <a:cubicBezTo>
                      <a:pt x="690" y="4402"/>
                      <a:pt x="690" y="4391"/>
                      <a:pt x="690" y="4380"/>
                    </a:cubicBezTo>
                    <a:cubicBezTo>
                      <a:pt x="668" y="4337"/>
                      <a:pt x="646" y="4293"/>
                      <a:pt x="624" y="4249"/>
                    </a:cubicBezTo>
                    <a:cubicBezTo>
                      <a:pt x="416" y="3680"/>
                      <a:pt x="383" y="3068"/>
                      <a:pt x="515" y="2488"/>
                    </a:cubicBezTo>
                    <a:cubicBezTo>
                      <a:pt x="525" y="2445"/>
                      <a:pt x="525" y="2412"/>
                      <a:pt x="536" y="2379"/>
                    </a:cubicBezTo>
                    <a:cubicBezTo>
                      <a:pt x="529" y="2379"/>
                      <a:pt x="522" y="2369"/>
                      <a:pt x="515" y="2369"/>
                    </a:cubicBezTo>
                    <a:cubicBezTo>
                      <a:pt x="511" y="2369"/>
                      <a:pt x="507" y="2372"/>
                      <a:pt x="504" y="2379"/>
                    </a:cubicBezTo>
                    <a:cubicBezTo>
                      <a:pt x="493" y="2335"/>
                      <a:pt x="493" y="2313"/>
                      <a:pt x="482" y="2270"/>
                    </a:cubicBezTo>
                    <a:cubicBezTo>
                      <a:pt x="525" y="2193"/>
                      <a:pt x="591" y="2127"/>
                      <a:pt x="668" y="2073"/>
                    </a:cubicBezTo>
                    <a:cubicBezTo>
                      <a:pt x="711" y="2018"/>
                      <a:pt x="766" y="1963"/>
                      <a:pt x="821" y="1909"/>
                    </a:cubicBezTo>
                    <a:cubicBezTo>
                      <a:pt x="832" y="1898"/>
                      <a:pt x="854" y="1876"/>
                      <a:pt x="875" y="1865"/>
                    </a:cubicBezTo>
                    <a:cubicBezTo>
                      <a:pt x="897" y="1843"/>
                      <a:pt x="919" y="1810"/>
                      <a:pt x="952" y="1777"/>
                    </a:cubicBezTo>
                    <a:cubicBezTo>
                      <a:pt x="974" y="1756"/>
                      <a:pt x="985" y="1756"/>
                      <a:pt x="996" y="1745"/>
                    </a:cubicBezTo>
                    <a:cubicBezTo>
                      <a:pt x="1040" y="1712"/>
                      <a:pt x="1072" y="1668"/>
                      <a:pt x="1116" y="1635"/>
                    </a:cubicBezTo>
                    <a:cubicBezTo>
                      <a:pt x="1160" y="1602"/>
                      <a:pt x="1204" y="1570"/>
                      <a:pt x="1236" y="1548"/>
                    </a:cubicBezTo>
                    <a:lnTo>
                      <a:pt x="1280" y="1515"/>
                    </a:lnTo>
                    <a:cubicBezTo>
                      <a:pt x="1368" y="1416"/>
                      <a:pt x="1455" y="1307"/>
                      <a:pt x="1565" y="1220"/>
                    </a:cubicBezTo>
                    <a:cubicBezTo>
                      <a:pt x="1619" y="1165"/>
                      <a:pt x="1663" y="1121"/>
                      <a:pt x="1718" y="1077"/>
                    </a:cubicBezTo>
                    <a:cubicBezTo>
                      <a:pt x="1750" y="1056"/>
                      <a:pt x="1783" y="1045"/>
                      <a:pt x="1816" y="1023"/>
                    </a:cubicBezTo>
                    <a:cubicBezTo>
                      <a:pt x="1860" y="1001"/>
                      <a:pt x="1904" y="979"/>
                      <a:pt x="1947" y="957"/>
                    </a:cubicBezTo>
                    <a:cubicBezTo>
                      <a:pt x="2046" y="924"/>
                      <a:pt x="2221" y="859"/>
                      <a:pt x="2308" y="826"/>
                    </a:cubicBezTo>
                    <a:cubicBezTo>
                      <a:pt x="2440" y="760"/>
                      <a:pt x="2582" y="716"/>
                      <a:pt x="2724" y="662"/>
                    </a:cubicBezTo>
                    <a:cubicBezTo>
                      <a:pt x="3013" y="579"/>
                      <a:pt x="3308" y="540"/>
                      <a:pt x="3600" y="540"/>
                    </a:cubicBezTo>
                    <a:close/>
                    <a:moveTo>
                      <a:pt x="3589" y="1"/>
                    </a:moveTo>
                    <a:cubicBezTo>
                      <a:pt x="3337" y="1"/>
                      <a:pt x="3087" y="32"/>
                      <a:pt x="2844" y="93"/>
                    </a:cubicBezTo>
                    <a:cubicBezTo>
                      <a:pt x="2571" y="159"/>
                      <a:pt x="2308" y="235"/>
                      <a:pt x="2057" y="345"/>
                    </a:cubicBezTo>
                    <a:cubicBezTo>
                      <a:pt x="1936" y="399"/>
                      <a:pt x="1805" y="454"/>
                      <a:pt x="1685" y="520"/>
                    </a:cubicBezTo>
                    <a:cubicBezTo>
                      <a:pt x="1619" y="563"/>
                      <a:pt x="1554" y="596"/>
                      <a:pt x="1488" y="640"/>
                    </a:cubicBezTo>
                    <a:cubicBezTo>
                      <a:pt x="1422" y="684"/>
                      <a:pt x="1368" y="727"/>
                      <a:pt x="1302" y="771"/>
                    </a:cubicBezTo>
                    <a:cubicBezTo>
                      <a:pt x="1105" y="979"/>
                      <a:pt x="908" y="1187"/>
                      <a:pt x="744" y="1416"/>
                    </a:cubicBezTo>
                    <a:cubicBezTo>
                      <a:pt x="657" y="1515"/>
                      <a:pt x="580" y="1602"/>
                      <a:pt x="482" y="1679"/>
                    </a:cubicBezTo>
                    <a:cubicBezTo>
                      <a:pt x="471" y="1701"/>
                      <a:pt x="449" y="1712"/>
                      <a:pt x="427" y="1734"/>
                    </a:cubicBezTo>
                    <a:lnTo>
                      <a:pt x="405" y="1745"/>
                    </a:lnTo>
                    <a:lnTo>
                      <a:pt x="394" y="1745"/>
                    </a:lnTo>
                    <a:lnTo>
                      <a:pt x="372" y="1756"/>
                    </a:lnTo>
                    <a:lnTo>
                      <a:pt x="296" y="1799"/>
                    </a:lnTo>
                    <a:lnTo>
                      <a:pt x="263" y="1821"/>
                    </a:lnTo>
                    <a:cubicBezTo>
                      <a:pt x="252" y="1821"/>
                      <a:pt x="241" y="1832"/>
                      <a:pt x="241" y="1832"/>
                    </a:cubicBezTo>
                    <a:lnTo>
                      <a:pt x="230" y="1854"/>
                    </a:lnTo>
                    <a:lnTo>
                      <a:pt x="208" y="1941"/>
                    </a:lnTo>
                    <a:lnTo>
                      <a:pt x="186" y="2029"/>
                    </a:lnTo>
                    <a:lnTo>
                      <a:pt x="165" y="2073"/>
                    </a:lnTo>
                    <a:lnTo>
                      <a:pt x="165" y="2095"/>
                    </a:lnTo>
                    <a:cubicBezTo>
                      <a:pt x="88" y="2390"/>
                      <a:pt x="33" y="2696"/>
                      <a:pt x="22" y="2991"/>
                    </a:cubicBezTo>
                    <a:cubicBezTo>
                      <a:pt x="0" y="3374"/>
                      <a:pt x="33" y="3757"/>
                      <a:pt x="121" y="4129"/>
                    </a:cubicBezTo>
                    <a:cubicBezTo>
                      <a:pt x="110" y="4173"/>
                      <a:pt x="110" y="4195"/>
                      <a:pt x="121" y="4216"/>
                    </a:cubicBezTo>
                    <a:cubicBezTo>
                      <a:pt x="165" y="4424"/>
                      <a:pt x="252" y="4610"/>
                      <a:pt x="361" y="4785"/>
                    </a:cubicBezTo>
                    <a:cubicBezTo>
                      <a:pt x="547" y="5124"/>
                      <a:pt x="810" y="5430"/>
                      <a:pt x="1116" y="5660"/>
                    </a:cubicBezTo>
                    <a:cubicBezTo>
                      <a:pt x="1466" y="5912"/>
                      <a:pt x="1860" y="6065"/>
                      <a:pt x="2275" y="6130"/>
                    </a:cubicBezTo>
                    <a:cubicBezTo>
                      <a:pt x="2481" y="6164"/>
                      <a:pt x="2689" y="6180"/>
                      <a:pt x="2896" y="6180"/>
                    </a:cubicBezTo>
                    <a:cubicBezTo>
                      <a:pt x="3437" y="6180"/>
                      <a:pt x="3976" y="6068"/>
                      <a:pt x="4474" y="5846"/>
                    </a:cubicBezTo>
                    <a:cubicBezTo>
                      <a:pt x="4879" y="5704"/>
                      <a:pt x="5250" y="5518"/>
                      <a:pt x="5600" y="5288"/>
                    </a:cubicBezTo>
                    <a:cubicBezTo>
                      <a:pt x="5688" y="5223"/>
                      <a:pt x="5764" y="5146"/>
                      <a:pt x="5819" y="5048"/>
                    </a:cubicBezTo>
                    <a:cubicBezTo>
                      <a:pt x="5863" y="4960"/>
                      <a:pt x="5896" y="4949"/>
                      <a:pt x="5907" y="4905"/>
                    </a:cubicBezTo>
                    <a:cubicBezTo>
                      <a:pt x="5918" y="4851"/>
                      <a:pt x="5896" y="4796"/>
                      <a:pt x="5852" y="4752"/>
                    </a:cubicBezTo>
                    <a:cubicBezTo>
                      <a:pt x="5841" y="4741"/>
                      <a:pt x="5819" y="4720"/>
                      <a:pt x="5797" y="4698"/>
                    </a:cubicBezTo>
                    <a:lnTo>
                      <a:pt x="5775" y="4687"/>
                    </a:lnTo>
                    <a:lnTo>
                      <a:pt x="5808" y="4687"/>
                    </a:lnTo>
                    <a:cubicBezTo>
                      <a:pt x="5863" y="4687"/>
                      <a:pt x="5918" y="4621"/>
                      <a:pt x="5961" y="4577"/>
                    </a:cubicBezTo>
                    <a:cubicBezTo>
                      <a:pt x="6016" y="4534"/>
                      <a:pt x="6060" y="4479"/>
                      <a:pt x="6093" y="4413"/>
                    </a:cubicBezTo>
                    <a:cubicBezTo>
                      <a:pt x="6158" y="4216"/>
                      <a:pt x="6235" y="4030"/>
                      <a:pt x="6322" y="3855"/>
                    </a:cubicBezTo>
                    <a:cubicBezTo>
                      <a:pt x="6377" y="3735"/>
                      <a:pt x="6432" y="3604"/>
                      <a:pt x="6464" y="3484"/>
                    </a:cubicBezTo>
                    <a:cubicBezTo>
                      <a:pt x="6475" y="3407"/>
                      <a:pt x="6486" y="3330"/>
                      <a:pt x="6497" y="3265"/>
                    </a:cubicBezTo>
                    <a:cubicBezTo>
                      <a:pt x="6497" y="3188"/>
                      <a:pt x="6497" y="3123"/>
                      <a:pt x="6497" y="3046"/>
                    </a:cubicBezTo>
                    <a:cubicBezTo>
                      <a:pt x="6475" y="2860"/>
                      <a:pt x="6410" y="2674"/>
                      <a:pt x="6388" y="2488"/>
                    </a:cubicBezTo>
                    <a:cubicBezTo>
                      <a:pt x="6344" y="2291"/>
                      <a:pt x="6289" y="2095"/>
                      <a:pt x="6224" y="1898"/>
                    </a:cubicBezTo>
                    <a:cubicBezTo>
                      <a:pt x="6125" y="1591"/>
                      <a:pt x="5972" y="1307"/>
                      <a:pt x="5764" y="1066"/>
                    </a:cubicBezTo>
                    <a:cubicBezTo>
                      <a:pt x="5557" y="782"/>
                      <a:pt x="5294" y="552"/>
                      <a:pt x="4999" y="377"/>
                    </a:cubicBezTo>
                    <a:cubicBezTo>
                      <a:pt x="4704" y="213"/>
                      <a:pt x="4386" y="104"/>
                      <a:pt x="4058" y="38"/>
                    </a:cubicBezTo>
                    <a:cubicBezTo>
                      <a:pt x="3903" y="13"/>
                      <a:pt x="3746" y="1"/>
                      <a:pt x="3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19"/>
              <p:cNvSpPr/>
              <p:nvPr/>
            </p:nvSpPr>
            <p:spPr>
              <a:xfrm>
                <a:off x="8688575" y="271450"/>
                <a:ext cx="9300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3720" h="1423" extrusionOk="0">
                    <a:moveTo>
                      <a:pt x="2265" y="1"/>
                    </a:moveTo>
                    <a:cubicBezTo>
                      <a:pt x="2210" y="1"/>
                      <a:pt x="2155" y="12"/>
                      <a:pt x="2101" y="23"/>
                    </a:cubicBezTo>
                    <a:lnTo>
                      <a:pt x="1904" y="23"/>
                    </a:lnTo>
                    <a:cubicBezTo>
                      <a:pt x="1827" y="34"/>
                      <a:pt x="1751" y="45"/>
                      <a:pt x="1674" y="67"/>
                    </a:cubicBezTo>
                    <a:lnTo>
                      <a:pt x="1619" y="67"/>
                    </a:lnTo>
                    <a:cubicBezTo>
                      <a:pt x="1609" y="67"/>
                      <a:pt x="1587" y="88"/>
                      <a:pt x="1576" y="99"/>
                    </a:cubicBezTo>
                    <a:cubicBezTo>
                      <a:pt x="1554" y="99"/>
                      <a:pt x="1521" y="99"/>
                      <a:pt x="1499" y="110"/>
                    </a:cubicBezTo>
                    <a:cubicBezTo>
                      <a:pt x="1423" y="132"/>
                      <a:pt x="1346" y="176"/>
                      <a:pt x="1291" y="187"/>
                    </a:cubicBezTo>
                    <a:cubicBezTo>
                      <a:pt x="1237" y="209"/>
                      <a:pt x="1215" y="209"/>
                      <a:pt x="1182" y="220"/>
                    </a:cubicBezTo>
                    <a:cubicBezTo>
                      <a:pt x="1138" y="242"/>
                      <a:pt x="1105" y="263"/>
                      <a:pt x="1084" y="285"/>
                    </a:cubicBezTo>
                    <a:cubicBezTo>
                      <a:pt x="1051" y="307"/>
                      <a:pt x="1007" y="329"/>
                      <a:pt x="985" y="351"/>
                    </a:cubicBezTo>
                    <a:cubicBezTo>
                      <a:pt x="952" y="384"/>
                      <a:pt x="909" y="438"/>
                      <a:pt x="876" y="460"/>
                    </a:cubicBezTo>
                    <a:cubicBezTo>
                      <a:pt x="843" y="493"/>
                      <a:pt x="832" y="504"/>
                      <a:pt x="799" y="526"/>
                    </a:cubicBezTo>
                    <a:lnTo>
                      <a:pt x="766" y="548"/>
                    </a:lnTo>
                    <a:cubicBezTo>
                      <a:pt x="723" y="581"/>
                      <a:pt x="679" y="613"/>
                      <a:pt x="646" y="635"/>
                    </a:cubicBezTo>
                    <a:cubicBezTo>
                      <a:pt x="602" y="668"/>
                      <a:pt x="559" y="712"/>
                      <a:pt x="526" y="745"/>
                    </a:cubicBezTo>
                    <a:cubicBezTo>
                      <a:pt x="504" y="767"/>
                      <a:pt x="493" y="767"/>
                      <a:pt x="471" y="788"/>
                    </a:cubicBezTo>
                    <a:cubicBezTo>
                      <a:pt x="460" y="799"/>
                      <a:pt x="427" y="843"/>
                      <a:pt x="405" y="865"/>
                    </a:cubicBezTo>
                    <a:cubicBezTo>
                      <a:pt x="373" y="887"/>
                      <a:pt x="362" y="898"/>
                      <a:pt x="340" y="920"/>
                    </a:cubicBezTo>
                    <a:cubicBezTo>
                      <a:pt x="285" y="963"/>
                      <a:pt x="241" y="1029"/>
                      <a:pt x="187" y="1084"/>
                    </a:cubicBezTo>
                    <a:cubicBezTo>
                      <a:pt x="110" y="1128"/>
                      <a:pt x="55" y="1204"/>
                      <a:pt x="1" y="1281"/>
                    </a:cubicBezTo>
                    <a:cubicBezTo>
                      <a:pt x="12" y="1313"/>
                      <a:pt x="23" y="1335"/>
                      <a:pt x="34" y="1379"/>
                    </a:cubicBezTo>
                    <a:cubicBezTo>
                      <a:pt x="37" y="1375"/>
                      <a:pt x="41" y="1374"/>
                      <a:pt x="44" y="1374"/>
                    </a:cubicBezTo>
                    <a:cubicBezTo>
                      <a:pt x="52" y="1374"/>
                      <a:pt x="59" y="1379"/>
                      <a:pt x="66" y="1379"/>
                    </a:cubicBezTo>
                    <a:lnTo>
                      <a:pt x="77" y="1379"/>
                    </a:lnTo>
                    <a:cubicBezTo>
                      <a:pt x="88" y="1390"/>
                      <a:pt x="99" y="1401"/>
                      <a:pt x="110" y="1423"/>
                    </a:cubicBezTo>
                    <a:cubicBezTo>
                      <a:pt x="121" y="1417"/>
                      <a:pt x="135" y="1415"/>
                      <a:pt x="150" y="1415"/>
                    </a:cubicBezTo>
                    <a:cubicBezTo>
                      <a:pt x="165" y="1415"/>
                      <a:pt x="181" y="1417"/>
                      <a:pt x="198" y="1423"/>
                    </a:cubicBezTo>
                    <a:cubicBezTo>
                      <a:pt x="209" y="1401"/>
                      <a:pt x="219" y="1412"/>
                      <a:pt x="230" y="1390"/>
                    </a:cubicBezTo>
                    <a:cubicBezTo>
                      <a:pt x="252" y="1324"/>
                      <a:pt x="285" y="1270"/>
                      <a:pt x="329" y="1226"/>
                    </a:cubicBezTo>
                    <a:cubicBezTo>
                      <a:pt x="384" y="1160"/>
                      <a:pt x="416" y="1084"/>
                      <a:pt x="460" y="1029"/>
                    </a:cubicBezTo>
                    <a:cubicBezTo>
                      <a:pt x="482" y="1018"/>
                      <a:pt x="504" y="1007"/>
                      <a:pt x="526" y="985"/>
                    </a:cubicBezTo>
                    <a:cubicBezTo>
                      <a:pt x="537" y="963"/>
                      <a:pt x="559" y="931"/>
                      <a:pt x="580" y="909"/>
                    </a:cubicBezTo>
                    <a:cubicBezTo>
                      <a:pt x="613" y="876"/>
                      <a:pt x="646" y="843"/>
                      <a:pt x="690" y="810"/>
                    </a:cubicBezTo>
                    <a:cubicBezTo>
                      <a:pt x="701" y="810"/>
                      <a:pt x="723" y="799"/>
                      <a:pt x="734" y="799"/>
                    </a:cubicBezTo>
                    <a:cubicBezTo>
                      <a:pt x="734" y="788"/>
                      <a:pt x="734" y="778"/>
                      <a:pt x="734" y="778"/>
                    </a:cubicBezTo>
                    <a:cubicBezTo>
                      <a:pt x="734" y="772"/>
                      <a:pt x="736" y="772"/>
                      <a:pt x="740" y="772"/>
                    </a:cubicBezTo>
                    <a:cubicBezTo>
                      <a:pt x="744" y="772"/>
                      <a:pt x="750" y="772"/>
                      <a:pt x="755" y="767"/>
                    </a:cubicBezTo>
                    <a:cubicBezTo>
                      <a:pt x="843" y="679"/>
                      <a:pt x="941" y="592"/>
                      <a:pt x="1051" y="537"/>
                    </a:cubicBezTo>
                    <a:cubicBezTo>
                      <a:pt x="1127" y="504"/>
                      <a:pt x="1215" y="471"/>
                      <a:pt x="1291" y="438"/>
                    </a:cubicBezTo>
                    <a:cubicBezTo>
                      <a:pt x="1302" y="417"/>
                      <a:pt x="1324" y="384"/>
                      <a:pt x="1346" y="362"/>
                    </a:cubicBezTo>
                    <a:cubicBezTo>
                      <a:pt x="1346" y="362"/>
                      <a:pt x="1368" y="362"/>
                      <a:pt x="1368" y="351"/>
                    </a:cubicBezTo>
                    <a:cubicBezTo>
                      <a:pt x="1379" y="340"/>
                      <a:pt x="1368" y="340"/>
                      <a:pt x="1379" y="340"/>
                    </a:cubicBezTo>
                    <a:cubicBezTo>
                      <a:pt x="1444" y="307"/>
                      <a:pt x="1510" y="285"/>
                      <a:pt x="1576" y="263"/>
                    </a:cubicBezTo>
                    <a:cubicBezTo>
                      <a:pt x="1619" y="242"/>
                      <a:pt x="1674" y="231"/>
                      <a:pt x="1718" y="220"/>
                    </a:cubicBezTo>
                    <a:lnTo>
                      <a:pt x="1773" y="220"/>
                    </a:lnTo>
                    <a:cubicBezTo>
                      <a:pt x="1805" y="220"/>
                      <a:pt x="1849" y="209"/>
                      <a:pt x="1882" y="198"/>
                    </a:cubicBezTo>
                    <a:cubicBezTo>
                      <a:pt x="1937" y="187"/>
                      <a:pt x="1991" y="154"/>
                      <a:pt x="2035" y="154"/>
                    </a:cubicBezTo>
                    <a:cubicBezTo>
                      <a:pt x="2084" y="143"/>
                      <a:pt x="2136" y="138"/>
                      <a:pt x="2188" y="138"/>
                    </a:cubicBezTo>
                    <a:cubicBezTo>
                      <a:pt x="2240" y="138"/>
                      <a:pt x="2292" y="143"/>
                      <a:pt x="2341" y="154"/>
                    </a:cubicBezTo>
                    <a:cubicBezTo>
                      <a:pt x="2440" y="165"/>
                      <a:pt x="2527" y="198"/>
                      <a:pt x="2615" y="231"/>
                    </a:cubicBezTo>
                    <a:cubicBezTo>
                      <a:pt x="2702" y="242"/>
                      <a:pt x="2779" y="263"/>
                      <a:pt x="2844" y="296"/>
                    </a:cubicBezTo>
                    <a:cubicBezTo>
                      <a:pt x="2861" y="302"/>
                      <a:pt x="2875" y="302"/>
                      <a:pt x="2888" y="302"/>
                    </a:cubicBezTo>
                    <a:cubicBezTo>
                      <a:pt x="2902" y="302"/>
                      <a:pt x="2916" y="302"/>
                      <a:pt x="2932" y="307"/>
                    </a:cubicBezTo>
                    <a:cubicBezTo>
                      <a:pt x="2954" y="318"/>
                      <a:pt x="2976" y="329"/>
                      <a:pt x="3009" y="340"/>
                    </a:cubicBezTo>
                    <a:cubicBezTo>
                      <a:pt x="3019" y="345"/>
                      <a:pt x="3030" y="345"/>
                      <a:pt x="3043" y="345"/>
                    </a:cubicBezTo>
                    <a:cubicBezTo>
                      <a:pt x="3055" y="345"/>
                      <a:pt x="3069" y="345"/>
                      <a:pt x="3085" y="351"/>
                    </a:cubicBezTo>
                    <a:cubicBezTo>
                      <a:pt x="3140" y="362"/>
                      <a:pt x="3194" y="384"/>
                      <a:pt x="3249" y="395"/>
                    </a:cubicBezTo>
                    <a:cubicBezTo>
                      <a:pt x="3266" y="400"/>
                      <a:pt x="3282" y="400"/>
                      <a:pt x="3298" y="400"/>
                    </a:cubicBezTo>
                    <a:cubicBezTo>
                      <a:pt x="3315" y="400"/>
                      <a:pt x="3331" y="400"/>
                      <a:pt x="3348" y="406"/>
                    </a:cubicBezTo>
                    <a:cubicBezTo>
                      <a:pt x="3446" y="428"/>
                      <a:pt x="3544" y="449"/>
                      <a:pt x="3643" y="471"/>
                    </a:cubicBezTo>
                    <a:cubicBezTo>
                      <a:pt x="3665" y="449"/>
                      <a:pt x="3719" y="460"/>
                      <a:pt x="3719" y="428"/>
                    </a:cubicBezTo>
                    <a:cubicBezTo>
                      <a:pt x="3719" y="384"/>
                      <a:pt x="3621" y="384"/>
                      <a:pt x="3544" y="373"/>
                    </a:cubicBezTo>
                    <a:cubicBezTo>
                      <a:pt x="3490" y="362"/>
                      <a:pt x="3435" y="351"/>
                      <a:pt x="3380" y="351"/>
                    </a:cubicBezTo>
                    <a:cubicBezTo>
                      <a:pt x="3337" y="307"/>
                      <a:pt x="3260" y="307"/>
                      <a:pt x="3194" y="285"/>
                    </a:cubicBezTo>
                    <a:cubicBezTo>
                      <a:pt x="3096" y="274"/>
                      <a:pt x="2998" y="242"/>
                      <a:pt x="2910" y="220"/>
                    </a:cubicBezTo>
                    <a:cubicBezTo>
                      <a:pt x="2801" y="187"/>
                      <a:pt x="2691" y="165"/>
                      <a:pt x="2604" y="132"/>
                    </a:cubicBezTo>
                    <a:cubicBezTo>
                      <a:pt x="2582" y="121"/>
                      <a:pt x="2549" y="110"/>
                      <a:pt x="2516" y="88"/>
                    </a:cubicBezTo>
                    <a:lnTo>
                      <a:pt x="2494" y="88"/>
                    </a:lnTo>
                    <a:cubicBezTo>
                      <a:pt x="2440" y="78"/>
                      <a:pt x="2385" y="34"/>
                      <a:pt x="2363" y="23"/>
                    </a:cubicBezTo>
                    <a:cubicBezTo>
                      <a:pt x="2330" y="12"/>
                      <a:pt x="2298" y="12"/>
                      <a:pt x="2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19"/>
              <p:cNvSpPr/>
              <p:nvPr/>
            </p:nvSpPr>
            <p:spPr>
              <a:xfrm>
                <a:off x="8717575" y="331900"/>
                <a:ext cx="11567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1321" extrusionOk="0">
                    <a:moveTo>
                      <a:pt x="4583" y="0"/>
                    </a:moveTo>
                    <a:cubicBezTo>
                      <a:pt x="4579" y="13"/>
                      <a:pt x="4574" y="16"/>
                      <a:pt x="4569" y="16"/>
                    </a:cubicBezTo>
                    <a:cubicBezTo>
                      <a:pt x="4566" y="16"/>
                      <a:pt x="4561" y="14"/>
                      <a:pt x="4556" y="14"/>
                    </a:cubicBezTo>
                    <a:cubicBezTo>
                      <a:pt x="4551" y="14"/>
                      <a:pt x="4546" y="15"/>
                      <a:pt x="4539" y="22"/>
                    </a:cubicBezTo>
                    <a:lnTo>
                      <a:pt x="4495" y="22"/>
                    </a:lnTo>
                    <a:cubicBezTo>
                      <a:pt x="4473" y="33"/>
                      <a:pt x="4441" y="44"/>
                      <a:pt x="4408" y="44"/>
                    </a:cubicBezTo>
                    <a:cubicBezTo>
                      <a:pt x="4397" y="66"/>
                      <a:pt x="4386" y="66"/>
                      <a:pt x="4375" y="88"/>
                    </a:cubicBezTo>
                    <a:cubicBezTo>
                      <a:pt x="4364" y="164"/>
                      <a:pt x="4331" y="230"/>
                      <a:pt x="4277" y="284"/>
                    </a:cubicBezTo>
                    <a:cubicBezTo>
                      <a:pt x="4233" y="361"/>
                      <a:pt x="4178" y="427"/>
                      <a:pt x="4113" y="492"/>
                    </a:cubicBezTo>
                    <a:cubicBezTo>
                      <a:pt x="4091" y="514"/>
                      <a:pt x="4069" y="525"/>
                      <a:pt x="4047" y="547"/>
                    </a:cubicBezTo>
                    <a:lnTo>
                      <a:pt x="4014" y="569"/>
                    </a:lnTo>
                    <a:cubicBezTo>
                      <a:pt x="4003" y="580"/>
                      <a:pt x="3981" y="602"/>
                      <a:pt x="3959" y="613"/>
                    </a:cubicBezTo>
                    <a:cubicBezTo>
                      <a:pt x="3916" y="645"/>
                      <a:pt x="3861" y="667"/>
                      <a:pt x="3806" y="678"/>
                    </a:cubicBezTo>
                    <a:cubicBezTo>
                      <a:pt x="3784" y="678"/>
                      <a:pt x="3773" y="678"/>
                      <a:pt x="3752" y="689"/>
                    </a:cubicBezTo>
                    <a:cubicBezTo>
                      <a:pt x="3752" y="689"/>
                      <a:pt x="3752" y="700"/>
                      <a:pt x="3741" y="700"/>
                    </a:cubicBezTo>
                    <a:cubicBezTo>
                      <a:pt x="3737" y="704"/>
                      <a:pt x="3735" y="705"/>
                      <a:pt x="3733" y="705"/>
                    </a:cubicBezTo>
                    <a:cubicBezTo>
                      <a:pt x="3729" y="705"/>
                      <a:pt x="3726" y="700"/>
                      <a:pt x="3719" y="700"/>
                    </a:cubicBezTo>
                    <a:cubicBezTo>
                      <a:pt x="3588" y="766"/>
                      <a:pt x="3445" y="799"/>
                      <a:pt x="3303" y="799"/>
                    </a:cubicBezTo>
                    <a:cubicBezTo>
                      <a:pt x="3205" y="799"/>
                      <a:pt x="3117" y="755"/>
                      <a:pt x="3008" y="744"/>
                    </a:cubicBezTo>
                    <a:cubicBezTo>
                      <a:pt x="2975" y="755"/>
                      <a:pt x="2931" y="766"/>
                      <a:pt x="2898" y="777"/>
                    </a:cubicBezTo>
                    <a:lnTo>
                      <a:pt x="2866" y="777"/>
                    </a:lnTo>
                    <a:cubicBezTo>
                      <a:pt x="2855" y="777"/>
                      <a:pt x="2855" y="788"/>
                      <a:pt x="2844" y="788"/>
                    </a:cubicBezTo>
                    <a:cubicBezTo>
                      <a:pt x="2767" y="788"/>
                      <a:pt x="2680" y="755"/>
                      <a:pt x="2592" y="755"/>
                    </a:cubicBezTo>
                    <a:cubicBezTo>
                      <a:pt x="2505" y="755"/>
                      <a:pt x="2450" y="766"/>
                      <a:pt x="2384" y="766"/>
                    </a:cubicBezTo>
                    <a:cubicBezTo>
                      <a:pt x="2370" y="766"/>
                      <a:pt x="2360" y="761"/>
                      <a:pt x="2346" y="761"/>
                    </a:cubicBezTo>
                    <a:cubicBezTo>
                      <a:pt x="2338" y="761"/>
                      <a:pt x="2330" y="762"/>
                      <a:pt x="2319" y="766"/>
                    </a:cubicBezTo>
                    <a:cubicBezTo>
                      <a:pt x="2264" y="777"/>
                      <a:pt x="2209" y="788"/>
                      <a:pt x="2166" y="809"/>
                    </a:cubicBezTo>
                    <a:cubicBezTo>
                      <a:pt x="2100" y="831"/>
                      <a:pt x="2045" y="875"/>
                      <a:pt x="1991" y="908"/>
                    </a:cubicBezTo>
                    <a:cubicBezTo>
                      <a:pt x="1881" y="984"/>
                      <a:pt x="1761" y="1039"/>
                      <a:pt x="1641" y="1083"/>
                    </a:cubicBezTo>
                    <a:cubicBezTo>
                      <a:pt x="1542" y="1127"/>
                      <a:pt x="1433" y="1159"/>
                      <a:pt x="1313" y="1159"/>
                    </a:cubicBezTo>
                    <a:cubicBezTo>
                      <a:pt x="1225" y="1192"/>
                      <a:pt x="1138" y="1203"/>
                      <a:pt x="1039" y="1203"/>
                    </a:cubicBezTo>
                    <a:cubicBezTo>
                      <a:pt x="1006" y="1203"/>
                      <a:pt x="984" y="1214"/>
                      <a:pt x="952" y="1225"/>
                    </a:cubicBezTo>
                    <a:lnTo>
                      <a:pt x="853" y="1225"/>
                    </a:lnTo>
                    <a:cubicBezTo>
                      <a:pt x="820" y="1225"/>
                      <a:pt x="799" y="1236"/>
                      <a:pt x="755" y="1236"/>
                    </a:cubicBezTo>
                    <a:cubicBezTo>
                      <a:pt x="689" y="1236"/>
                      <a:pt x="624" y="1225"/>
                      <a:pt x="558" y="1214"/>
                    </a:cubicBezTo>
                    <a:lnTo>
                      <a:pt x="449" y="1214"/>
                    </a:lnTo>
                    <a:cubicBezTo>
                      <a:pt x="328" y="1192"/>
                      <a:pt x="219" y="1149"/>
                      <a:pt x="109" y="1094"/>
                    </a:cubicBezTo>
                    <a:cubicBezTo>
                      <a:pt x="100" y="1100"/>
                      <a:pt x="88" y="1102"/>
                      <a:pt x="76" y="1102"/>
                    </a:cubicBezTo>
                    <a:cubicBezTo>
                      <a:pt x="64" y="1102"/>
                      <a:pt x="51" y="1100"/>
                      <a:pt x="40" y="1100"/>
                    </a:cubicBezTo>
                    <a:cubicBezTo>
                      <a:pt x="26" y="1100"/>
                      <a:pt x="15" y="1103"/>
                      <a:pt x="11" y="1116"/>
                    </a:cubicBezTo>
                    <a:cubicBezTo>
                      <a:pt x="0" y="1159"/>
                      <a:pt x="120" y="1203"/>
                      <a:pt x="208" y="1225"/>
                    </a:cubicBezTo>
                    <a:cubicBezTo>
                      <a:pt x="274" y="1247"/>
                      <a:pt x="339" y="1258"/>
                      <a:pt x="416" y="1269"/>
                    </a:cubicBezTo>
                    <a:cubicBezTo>
                      <a:pt x="470" y="1296"/>
                      <a:pt x="531" y="1315"/>
                      <a:pt x="600" y="1315"/>
                    </a:cubicBezTo>
                    <a:cubicBezTo>
                      <a:pt x="615" y="1315"/>
                      <a:pt x="630" y="1315"/>
                      <a:pt x="645" y="1313"/>
                    </a:cubicBezTo>
                    <a:cubicBezTo>
                      <a:pt x="706" y="1318"/>
                      <a:pt x="766" y="1321"/>
                      <a:pt x="826" y="1321"/>
                    </a:cubicBezTo>
                    <a:cubicBezTo>
                      <a:pt x="886" y="1321"/>
                      <a:pt x="946" y="1318"/>
                      <a:pt x="1006" y="1313"/>
                    </a:cubicBezTo>
                    <a:cubicBezTo>
                      <a:pt x="1127" y="1302"/>
                      <a:pt x="1258" y="1291"/>
                      <a:pt x="1378" y="1258"/>
                    </a:cubicBezTo>
                    <a:cubicBezTo>
                      <a:pt x="1411" y="1258"/>
                      <a:pt x="1477" y="1247"/>
                      <a:pt x="1488" y="1247"/>
                    </a:cubicBezTo>
                    <a:cubicBezTo>
                      <a:pt x="1499" y="1247"/>
                      <a:pt x="1509" y="1236"/>
                      <a:pt x="1509" y="1236"/>
                    </a:cubicBezTo>
                    <a:cubicBezTo>
                      <a:pt x="1586" y="1214"/>
                      <a:pt x="1652" y="1225"/>
                      <a:pt x="1695" y="1214"/>
                    </a:cubicBezTo>
                    <a:cubicBezTo>
                      <a:pt x="1739" y="1203"/>
                      <a:pt x="1772" y="1192"/>
                      <a:pt x="1805" y="1170"/>
                    </a:cubicBezTo>
                    <a:cubicBezTo>
                      <a:pt x="1870" y="1149"/>
                      <a:pt x="1914" y="1094"/>
                      <a:pt x="1969" y="1072"/>
                    </a:cubicBezTo>
                    <a:cubicBezTo>
                      <a:pt x="2034" y="1039"/>
                      <a:pt x="2111" y="1006"/>
                      <a:pt x="2188" y="984"/>
                    </a:cubicBezTo>
                    <a:cubicBezTo>
                      <a:pt x="2264" y="952"/>
                      <a:pt x="2352" y="941"/>
                      <a:pt x="2428" y="930"/>
                    </a:cubicBezTo>
                    <a:lnTo>
                      <a:pt x="2494" y="930"/>
                    </a:lnTo>
                    <a:cubicBezTo>
                      <a:pt x="2505" y="930"/>
                      <a:pt x="2527" y="919"/>
                      <a:pt x="2548" y="919"/>
                    </a:cubicBezTo>
                    <a:cubicBezTo>
                      <a:pt x="2581" y="919"/>
                      <a:pt x="2603" y="930"/>
                      <a:pt x="2636" y="930"/>
                    </a:cubicBezTo>
                    <a:cubicBezTo>
                      <a:pt x="2723" y="941"/>
                      <a:pt x="2811" y="952"/>
                      <a:pt x="2877" y="963"/>
                    </a:cubicBezTo>
                    <a:cubicBezTo>
                      <a:pt x="2942" y="984"/>
                      <a:pt x="2975" y="995"/>
                      <a:pt x="3019" y="1006"/>
                    </a:cubicBezTo>
                    <a:lnTo>
                      <a:pt x="3150" y="1006"/>
                    </a:lnTo>
                    <a:cubicBezTo>
                      <a:pt x="3205" y="1006"/>
                      <a:pt x="3248" y="1006"/>
                      <a:pt x="3292" y="995"/>
                    </a:cubicBezTo>
                    <a:cubicBezTo>
                      <a:pt x="3347" y="984"/>
                      <a:pt x="3402" y="974"/>
                      <a:pt x="3456" y="952"/>
                    </a:cubicBezTo>
                    <a:cubicBezTo>
                      <a:pt x="3511" y="941"/>
                      <a:pt x="3577" y="930"/>
                      <a:pt x="3631" y="919"/>
                    </a:cubicBezTo>
                    <a:cubicBezTo>
                      <a:pt x="3686" y="897"/>
                      <a:pt x="3741" y="886"/>
                      <a:pt x="3795" y="864"/>
                    </a:cubicBezTo>
                    <a:cubicBezTo>
                      <a:pt x="3850" y="842"/>
                      <a:pt x="3894" y="820"/>
                      <a:pt x="3938" y="799"/>
                    </a:cubicBezTo>
                    <a:lnTo>
                      <a:pt x="3981" y="777"/>
                    </a:lnTo>
                    <a:cubicBezTo>
                      <a:pt x="4003" y="766"/>
                      <a:pt x="4025" y="755"/>
                      <a:pt x="4047" y="744"/>
                    </a:cubicBezTo>
                    <a:cubicBezTo>
                      <a:pt x="4069" y="733"/>
                      <a:pt x="4123" y="689"/>
                      <a:pt x="4156" y="656"/>
                    </a:cubicBezTo>
                    <a:cubicBezTo>
                      <a:pt x="4189" y="634"/>
                      <a:pt x="4211" y="624"/>
                      <a:pt x="4233" y="602"/>
                    </a:cubicBezTo>
                    <a:cubicBezTo>
                      <a:pt x="4309" y="547"/>
                      <a:pt x="4375" y="470"/>
                      <a:pt x="4430" y="405"/>
                    </a:cubicBezTo>
                    <a:cubicBezTo>
                      <a:pt x="4517" y="317"/>
                      <a:pt x="4594" y="219"/>
                      <a:pt x="4627" y="109"/>
                    </a:cubicBezTo>
                    <a:cubicBezTo>
                      <a:pt x="4616" y="66"/>
                      <a:pt x="4605" y="44"/>
                      <a:pt x="45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2" name="Google Shape;2822;p19"/>
            <p:cNvGrpSpPr/>
            <p:nvPr/>
          </p:nvGrpSpPr>
          <p:grpSpPr>
            <a:xfrm flipH="1">
              <a:off x="8334475" y="778225"/>
              <a:ext cx="71100" cy="74200"/>
              <a:chOff x="8502650" y="1222725"/>
              <a:chExt cx="71100" cy="74200"/>
            </a:xfrm>
          </p:grpSpPr>
          <p:sp>
            <p:nvSpPr>
              <p:cNvPr id="2823" name="Google Shape;2823;p19"/>
              <p:cNvSpPr/>
              <p:nvPr/>
            </p:nvSpPr>
            <p:spPr>
              <a:xfrm>
                <a:off x="8540100" y="12249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ubicBezTo>
                      <a:pt x="1" y="0"/>
                      <a:pt x="1" y="11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19"/>
              <p:cNvSpPr/>
              <p:nvPr/>
            </p:nvSpPr>
            <p:spPr>
              <a:xfrm>
                <a:off x="8502650" y="1222725"/>
                <a:ext cx="711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968" extrusionOk="0">
                    <a:moveTo>
                      <a:pt x="952" y="121"/>
                    </a:moveTo>
                    <a:cubicBezTo>
                      <a:pt x="1007" y="121"/>
                      <a:pt x="1061" y="132"/>
                      <a:pt x="1105" y="154"/>
                    </a:cubicBezTo>
                    <a:cubicBezTo>
                      <a:pt x="1149" y="165"/>
                      <a:pt x="1182" y="187"/>
                      <a:pt x="1225" y="198"/>
                    </a:cubicBezTo>
                    <a:lnTo>
                      <a:pt x="1258" y="220"/>
                    </a:lnTo>
                    <a:cubicBezTo>
                      <a:pt x="1280" y="231"/>
                      <a:pt x="1302" y="241"/>
                      <a:pt x="1313" y="252"/>
                    </a:cubicBezTo>
                    <a:cubicBezTo>
                      <a:pt x="1335" y="263"/>
                      <a:pt x="1335" y="263"/>
                      <a:pt x="1346" y="274"/>
                    </a:cubicBezTo>
                    <a:lnTo>
                      <a:pt x="1357" y="285"/>
                    </a:lnTo>
                    <a:cubicBezTo>
                      <a:pt x="1389" y="285"/>
                      <a:pt x="1411" y="274"/>
                      <a:pt x="1444" y="263"/>
                    </a:cubicBezTo>
                    <a:cubicBezTo>
                      <a:pt x="1477" y="252"/>
                      <a:pt x="1499" y="231"/>
                      <a:pt x="1521" y="209"/>
                    </a:cubicBezTo>
                    <a:cubicBezTo>
                      <a:pt x="1532" y="241"/>
                      <a:pt x="1553" y="274"/>
                      <a:pt x="1586" y="285"/>
                    </a:cubicBezTo>
                    <a:cubicBezTo>
                      <a:pt x="1619" y="307"/>
                      <a:pt x="1652" y="329"/>
                      <a:pt x="1685" y="351"/>
                    </a:cubicBezTo>
                    <a:cubicBezTo>
                      <a:pt x="1717" y="362"/>
                      <a:pt x="1761" y="384"/>
                      <a:pt x="1794" y="406"/>
                    </a:cubicBezTo>
                    <a:cubicBezTo>
                      <a:pt x="1849" y="438"/>
                      <a:pt x="1903" y="482"/>
                      <a:pt x="1958" y="515"/>
                    </a:cubicBezTo>
                    <a:cubicBezTo>
                      <a:pt x="2111" y="635"/>
                      <a:pt x="2242" y="777"/>
                      <a:pt x="2352" y="931"/>
                    </a:cubicBezTo>
                    <a:cubicBezTo>
                      <a:pt x="2385" y="985"/>
                      <a:pt x="2417" y="1040"/>
                      <a:pt x="2450" y="1095"/>
                    </a:cubicBezTo>
                    <a:lnTo>
                      <a:pt x="2450" y="1106"/>
                    </a:lnTo>
                    <a:cubicBezTo>
                      <a:pt x="2483" y="1182"/>
                      <a:pt x="2516" y="1270"/>
                      <a:pt x="2549" y="1346"/>
                    </a:cubicBezTo>
                    <a:cubicBezTo>
                      <a:pt x="2560" y="1401"/>
                      <a:pt x="2582" y="1456"/>
                      <a:pt x="2582" y="1521"/>
                    </a:cubicBezTo>
                    <a:cubicBezTo>
                      <a:pt x="2582" y="1532"/>
                      <a:pt x="2603" y="1641"/>
                      <a:pt x="2614" y="1652"/>
                    </a:cubicBezTo>
                    <a:cubicBezTo>
                      <a:pt x="2614" y="1718"/>
                      <a:pt x="2614" y="1773"/>
                      <a:pt x="2614" y="1838"/>
                    </a:cubicBezTo>
                    <a:cubicBezTo>
                      <a:pt x="2603" y="1882"/>
                      <a:pt x="2592" y="1915"/>
                      <a:pt x="2582" y="1959"/>
                    </a:cubicBezTo>
                    <a:cubicBezTo>
                      <a:pt x="2560" y="2046"/>
                      <a:pt x="2516" y="2145"/>
                      <a:pt x="2472" y="2232"/>
                    </a:cubicBezTo>
                    <a:cubicBezTo>
                      <a:pt x="2461" y="2254"/>
                      <a:pt x="2450" y="2276"/>
                      <a:pt x="2428" y="2309"/>
                    </a:cubicBezTo>
                    <a:lnTo>
                      <a:pt x="2417" y="2309"/>
                    </a:lnTo>
                    <a:cubicBezTo>
                      <a:pt x="2407" y="2331"/>
                      <a:pt x="2396" y="2341"/>
                      <a:pt x="2385" y="2363"/>
                    </a:cubicBezTo>
                    <a:cubicBezTo>
                      <a:pt x="2210" y="2560"/>
                      <a:pt x="1991" y="2691"/>
                      <a:pt x="1739" y="2746"/>
                    </a:cubicBezTo>
                    <a:lnTo>
                      <a:pt x="1696" y="2757"/>
                    </a:lnTo>
                    <a:lnTo>
                      <a:pt x="1696" y="2768"/>
                    </a:lnTo>
                    <a:lnTo>
                      <a:pt x="1663" y="2801"/>
                    </a:lnTo>
                    <a:cubicBezTo>
                      <a:pt x="1619" y="2790"/>
                      <a:pt x="1575" y="2779"/>
                      <a:pt x="1542" y="2757"/>
                    </a:cubicBezTo>
                    <a:lnTo>
                      <a:pt x="1455" y="2724"/>
                    </a:lnTo>
                    <a:lnTo>
                      <a:pt x="1422" y="2702"/>
                    </a:lnTo>
                    <a:cubicBezTo>
                      <a:pt x="1400" y="2702"/>
                      <a:pt x="1389" y="2702"/>
                      <a:pt x="1367" y="2691"/>
                    </a:cubicBezTo>
                    <a:cubicBezTo>
                      <a:pt x="1357" y="2681"/>
                      <a:pt x="1357" y="2681"/>
                      <a:pt x="1346" y="2681"/>
                    </a:cubicBezTo>
                    <a:lnTo>
                      <a:pt x="1280" y="2648"/>
                    </a:lnTo>
                    <a:lnTo>
                      <a:pt x="1236" y="2604"/>
                    </a:lnTo>
                    <a:lnTo>
                      <a:pt x="1214" y="2593"/>
                    </a:lnTo>
                    <a:cubicBezTo>
                      <a:pt x="1160" y="2571"/>
                      <a:pt x="1105" y="2549"/>
                      <a:pt x="1050" y="2527"/>
                    </a:cubicBezTo>
                    <a:cubicBezTo>
                      <a:pt x="974" y="2506"/>
                      <a:pt x="919" y="2462"/>
                      <a:pt x="864" y="2407"/>
                    </a:cubicBezTo>
                    <a:cubicBezTo>
                      <a:pt x="832" y="2374"/>
                      <a:pt x="766" y="2320"/>
                      <a:pt x="744" y="2287"/>
                    </a:cubicBezTo>
                    <a:cubicBezTo>
                      <a:pt x="678" y="2221"/>
                      <a:pt x="646" y="2199"/>
                      <a:pt x="591" y="2134"/>
                    </a:cubicBezTo>
                    <a:cubicBezTo>
                      <a:pt x="471" y="2002"/>
                      <a:pt x="372" y="1838"/>
                      <a:pt x="307" y="1663"/>
                    </a:cubicBezTo>
                    <a:cubicBezTo>
                      <a:pt x="296" y="1620"/>
                      <a:pt x="285" y="1576"/>
                      <a:pt x="274" y="1532"/>
                    </a:cubicBezTo>
                    <a:cubicBezTo>
                      <a:pt x="263" y="1456"/>
                      <a:pt x="263" y="1390"/>
                      <a:pt x="252" y="1313"/>
                    </a:cubicBezTo>
                    <a:cubicBezTo>
                      <a:pt x="230" y="1248"/>
                      <a:pt x="230" y="1182"/>
                      <a:pt x="252" y="1116"/>
                    </a:cubicBezTo>
                    <a:cubicBezTo>
                      <a:pt x="263" y="996"/>
                      <a:pt x="307" y="887"/>
                      <a:pt x="361" y="777"/>
                    </a:cubicBezTo>
                    <a:cubicBezTo>
                      <a:pt x="449" y="613"/>
                      <a:pt x="580" y="482"/>
                      <a:pt x="744" y="384"/>
                    </a:cubicBezTo>
                    <a:cubicBezTo>
                      <a:pt x="788" y="351"/>
                      <a:pt x="853" y="329"/>
                      <a:pt x="886" y="307"/>
                    </a:cubicBezTo>
                    <a:cubicBezTo>
                      <a:pt x="927" y="282"/>
                      <a:pt x="972" y="273"/>
                      <a:pt x="1026" y="273"/>
                    </a:cubicBezTo>
                    <a:cubicBezTo>
                      <a:pt x="1087" y="273"/>
                      <a:pt x="1159" y="284"/>
                      <a:pt x="1247" y="296"/>
                    </a:cubicBezTo>
                    <a:lnTo>
                      <a:pt x="1236" y="285"/>
                    </a:lnTo>
                    <a:cubicBezTo>
                      <a:pt x="1225" y="274"/>
                      <a:pt x="1214" y="274"/>
                      <a:pt x="1203" y="263"/>
                    </a:cubicBezTo>
                    <a:cubicBezTo>
                      <a:pt x="1160" y="252"/>
                      <a:pt x="1127" y="241"/>
                      <a:pt x="1083" y="231"/>
                    </a:cubicBezTo>
                    <a:cubicBezTo>
                      <a:pt x="1067" y="225"/>
                      <a:pt x="1050" y="222"/>
                      <a:pt x="1035" y="222"/>
                    </a:cubicBezTo>
                    <a:cubicBezTo>
                      <a:pt x="1020" y="222"/>
                      <a:pt x="1007" y="225"/>
                      <a:pt x="996" y="231"/>
                    </a:cubicBezTo>
                    <a:lnTo>
                      <a:pt x="963" y="231"/>
                    </a:lnTo>
                    <a:cubicBezTo>
                      <a:pt x="963" y="220"/>
                      <a:pt x="952" y="209"/>
                      <a:pt x="941" y="198"/>
                    </a:cubicBezTo>
                    <a:cubicBezTo>
                      <a:pt x="941" y="198"/>
                      <a:pt x="941" y="187"/>
                      <a:pt x="941" y="176"/>
                    </a:cubicBezTo>
                    <a:cubicBezTo>
                      <a:pt x="930" y="176"/>
                      <a:pt x="941" y="165"/>
                      <a:pt x="919" y="165"/>
                    </a:cubicBezTo>
                    <a:cubicBezTo>
                      <a:pt x="941" y="143"/>
                      <a:pt x="941" y="143"/>
                      <a:pt x="952" y="121"/>
                    </a:cubicBezTo>
                    <a:close/>
                    <a:moveTo>
                      <a:pt x="1553" y="1"/>
                    </a:moveTo>
                    <a:cubicBezTo>
                      <a:pt x="1532" y="12"/>
                      <a:pt x="1521" y="23"/>
                      <a:pt x="1510" y="45"/>
                    </a:cubicBezTo>
                    <a:cubicBezTo>
                      <a:pt x="1510" y="56"/>
                      <a:pt x="1499" y="77"/>
                      <a:pt x="1499" y="88"/>
                    </a:cubicBezTo>
                    <a:cubicBezTo>
                      <a:pt x="1488" y="67"/>
                      <a:pt x="1455" y="56"/>
                      <a:pt x="1433" y="45"/>
                    </a:cubicBezTo>
                    <a:cubicBezTo>
                      <a:pt x="1400" y="23"/>
                      <a:pt x="1367" y="23"/>
                      <a:pt x="1335" y="23"/>
                    </a:cubicBezTo>
                    <a:lnTo>
                      <a:pt x="1083" y="23"/>
                    </a:lnTo>
                    <a:cubicBezTo>
                      <a:pt x="1068" y="21"/>
                      <a:pt x="1052" y="21"/>
                      <a:pt x="1037" y="21"/>
                    </a:cubicBezTo>
                    <a:cubicBezTo>
                      <a:pt x="932" y="21"/>
                      <a:pt x="828" y="52"/>
                      <a:pt x="733" y="99"/>
                    </a:cubicBezTo>
                    <a:cubicBezTo>
                      <a:pt x="667" y="143"/>
                      <a:pt x="613" y="209"/>
                      <a:pt x="547" y="252"/>
                    </a:cubicBezTo>
                    <a:cubicBezTo>
                      <a:pt x="482" y="307"/>
                      <a:pt x="427" y="373"/>
                      <a:pt x="350" y="427"/>
                    </a:cubicBezTo>
                    <a:cubicBezTo>
                      <a:pt x="252" y="526"/>
                      <a:pt x="175" y="646"/>
                      <a:pt x="132" y="777"/>
                    </a:cubicBezTo>
                    <a:cubicBezTo>
                      <a:pt x="11" y="1073"/>
                      <a:pt x="0" y="1390"/>
                      <a:pt x="88" y="1696"/>
                    </a:cubicBezTo>
                    <a:cubicBezTo>
                      <a:pt x="153" y="1871"/>
                      <a:pt x="241" y="2046"/>
                      <a:pt x="361" y="2199"/>
                    </a:cubicBezTo>
                    <a:cubicBezTo>
                      <a:pt x="438" y="2298"/>
                      <a:pt x="525" y="2396"/>
                      <a:pt x="624" y="2484"/>
                    </a:cubicBezTo>
                    <a:cubicBezTo>
                      <a:pt x="667" y="2527"/>
                      <a:pt x="722" y="2571"/>
                      <a:pt x="766" y="2604"/>
                    </a:cubicBezTo>
                    <a:cubicBezTo>
                      <a:pt x="821" y="2648"/>
                      <a:pt x="875" y="2691"/>
                      <a:pt x="941" y="2713"/>
                    </a:cubicBezTo>
                    <a:cubicBezTo>
                      <a:pt x="1061" y="2768"/>
                      <a:pt x="1182" y="2801"/>
                      <a:pt x="1302" y="2834"/>
                    </a:cubicBezTo>
                    <a:cubicBezTo>
                      <a:pt x="1357" y="2856"/>
                      <a:pt x="1400" y="2877"/>
                      <a:pt x="1455" y="2899"/>
                    </a:cubicBezTo>
                    <a:cubicBezTo>
                      <a:pt x="1477" y="2910"/>
                      <a:pt x="1510" y="2932"/>
                      <a:pt x="1542" y="2954"/>
                    </a:cubicBezTo>
                    <a:cubicBezTo>
                      <a:pt x="1548" y="2965"/>
                      <a:pt x="1559" y="2968"/>
                      <a:pt x="1571" y="2968"/>
                    </a:cubicBezTo>
                    <a:cubicBezTo>
                      <a:pt x="1583" y="2968"/>
                      <a:pt x="1597" y="2965"/>
                      <a:pt x="1608" y="2965"/>
                    </a:cubicBezTo>
                    <a:lnTo>
                      <a:pt x="1674" y="2954"/>
                    </a:lnTo>
                    <a:cubicBezTo>
                      <a:pt x="1805" y="2932"/>
                      <a:pt x="1936" y="2899"/>
                      <a:pt x="2057" y="2856"/>
                    </a:cubicBezTo>
                    <a:cubicBezTo>
                      <a:pt x="2199" y="2790"/>
                      <a:pt x="2341" y="2702"/>
                      <a:pt x="2461" y="2593"/>
                    </a:cubicBezTo>
                    <a:lnTo>
                      <a:pt x="2483" y="2582"/>
                    </a:lnTo>
                    <a:cubicBezTo>
                      <a:pt x="2549" y="2516"/>
                      <a:pt x="2603" y="2451"/>
                      <a:pt x="2647" y="2374"/>
                    </a:cubicBezTo>
                    <a:cubicBezTo>
                      <a:pt x="2746" y="2221"/>
                      <a:pt x="2800" y="2057"/>
                      <a:pt x="2822" y="1882"/>
                    </a:cubicBezTo>
                    <a:cubicBezTo>
                      <a:pt x="2844" y="1696"/>
                      <a:pt x="2822" y="1499"/>
                      <a:pt x="2767" y="1313"/>
                    </a:cubicBezTo>
                    <a:cubicBezTo>
                      <a:pt x="2658" y="974"/>
                      <a:pt x="2461" y="668"/>
                      <a:pt x="2199" y="438"/>
                    </a:cubicBezTo>
                    <a:cubicBezTo>
                      <a:pt x="2078" y="285"/>
                      <a:pt x="1925" y="165"/>
                      <a:pt x="1772" y="67"/>
                    </a:cubicBezTo>
                    <a:cubicBezTo>
                      <a:pt x="1728" y="34"/>
                      <a:pt x="1674" y="23"/>
                      <a:pt x="1630" y="12"/>
                    </a:cubicBezTo>
                    <a:cubicBezTo>
                      <a:pt x="1586" y="12"/>
                      <a:pt x="1575" y="1"/>
                      <a:pt x="1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19"/>
              <p:cNvSpPr/>
              <p:nvPr/>
            </p:nvSpPr>
            <p:spPr>
              <a:xfrm>
                <a:off x="8517125" y="1257100"/>
                <a:ext cx="282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1415" extrusionOk="0">
                    <a:moveTo>
                      <a:pt x="28" y="1"/>
                    </a:moveTo>
                    <a:cubicBezTo>
                      <a:pt x="27" y="1"/>
                      <a:pt x="25" y="2"/>
                      <a:pt x="23" y="4"/>
                    </a:cubicBezTo>
                    <a:cubicBezTo>
                      <a:pt x="1" y="15"/>
                      <a:pt x="23" y="48"/>
                      <a:pt x="34" y="81"/>
                    </a:cubicBezTo>
                    <a:cubicBezTo>
                      <a:pt x="45" y="113"/>
                      <a:pt x="56" y="146"/>
                      <a:pt x="56" y="157"/>
                    </a:cubicBezTo>
                    <a:cubicBezTo>
                      <a:pt x="67" y="168"/>
                      <a:pt x="67" y="223"/>
                      <a:pt x="78" y="245"/>
                    </a:cubicBezTo>
                    <a:cubicBezTo>
                      <a:pt x="88" y="277"/>
                      <a:pt x="99" y="332"/>
                      <a:pt x="110" y="387"/>
                    </a:cubicBezTo>
                    <a:cubicBezTo>
                      <a:pt x="110" y="431"/>
                      <a:pt x="132" y="474"/>
                      <a:pt x="132" y="518"/>
                    </a:cubicBezTo>
                    <a:cubicBezTo>
                      <a:pt x="143" y="540"/>
                      <a:pt x="143" y="551"/>
                      <a:pt x="132" y="562"/>
                    </a:cubicBezTo>
                    <a:lnTo>
                      <a:pt x="132" y="573"/>
                    </a:lnTo>
                    <a:lnTo>
                      <a:pt x="132" y="649"/>
                    </a:lnTo>
                    <a:cubicBezTo>
                      <a:pt x="143" y="660"/>
                      <a:pt x="143" y="682"/>
                      <a:pt x="143" y="693"/>
                    </a:cubicBezTo>
                    <a:cubicBezTo>
                      <a:pt x="165" y="715"/>
                      <a:pt x="176" y="737"/>
                      <a:pt x="187" y="759"/>
                    </a:cubicBezTo>
                    <a:cubicBezTo>
                      <a:pt x="198" y="781"/>
                      <a:pt x="220" y="813"/>
                      <a:pt x="231" y="846"/>
                    </a:cubicBezTo>
                    <a:cubicBezTo>
                      <a:pt x="253" y="868"/>
                      <a:pt x="274" y="901"/>
                      <a:pt x="296" y="923"/>
                    </a:cubicBezTo>
                    <a:cubicBezTo>
                      <a:pt x="296" y="923"/>
                      <a:pt x="296" y="945"/>
                      <a:pt x="307" y="945"/>
                    </a:cubicBezTo>
                    <a:cubicBezTo>
                      <a:pt x="307" y="956"/>
                      <a:pt x="318" y="956"/>
                      <a:pt x="329" y="966"/>
                    </a:cubicBezTo>
                    <a:cubicBezTo>
                      <a:pt x="329" y="977"/>
                      <a:pt x="340" y="988"/>
                      <a:pt x="351" y="999"/>
                    </a:cubicBezTo>
                    <a:cubicBezTo>
                      <a:pt x="373" y="1021"/>
                      <a:pt x="406" y="1043"/>
                      <a:pt x="417" y="1065"/>
                    </a:cubicBezTo>
                    <a:cubicBezTo>
                      <a:pt x="438" y="1087"/>
                      <a:pt x="438" y="1098"/>
                      <a:pt x="460" y="1109"/>
                    </a:cubicBezTo>
                    <a:cubicBezTo>
                      <a:pt x="471" y="1120"/>
                      <a:pt x="482" y="1131"/>
                      <a:pt x="504" y="1141"/>
                    </a:cubicBezTo>
                    <a:cubicBezTo>
                      <a:pt x="515" y="1152"/>
                      <a:pt x="537" y="1163"/>
                      <a:pt x="548" y="1163"/>
                    </a:cubicBezTo>
                    <a:cubicBezTo>
                      <a:pt x="559" y="1174"/>
                      <a:pt x="592" y="1185"/>
                      <a:pt x="613" y="1185"/>
                    </a:cubicBezTo>
                    <a:lnTo>
                      <a:pt x="646" y="1207"/>
                    </a:lnTo>
                    <a:lnTo>
                      <a:pt x="668" y="1218"/>
                    </a:lnTo>
                    <a:lnTo>
                      <a:pt x="723" y="1251"/>
                    </a:lnTo>
                    <a:lnTo>
                      <a:pt x="788" y="1284"/>
                    </a:lnTo>
                    <a:cubicBezTo>
                      <a:pt x="788" y="1295"/>
                      <a:pt x="799" y="1306"/>
                      <a:pt x="810" y="1306"/>
                    </a:cubicBezTo>
                    <a:cubicBezTo>
                      <a:pt x="821" y="1306"/>
                      <a:pt x="843" y="1316"/>
                      <a:pt x="854" y="1316"/>
                    </a:cubicBezTo>
                    <a:lnTo>
                      <a:pt x="887" y="1338"/>
                    </a:lnTo>
                    <a:lnTo>
                      <a:pt x="974" y="1371"/>
                    </a:lnTo>
                    <a:cubicBezTo>
                      <a:pt x="1018" y="1393"/>
                      <a:pt x="1051" y="1404"/>
                      <a:pt x="1095" y="1415"/>
                    </a:cubicBezTo>
                    <a:lnTo>
                      <a:pt x="1128" y="1382"/>
                    </a:lnTo>
                    <a:cubicBezTo>
                      <a:pt x="1117" y="1382"/>
                      <a:pt x="1128" y="1371"/>
                      <a:pt x="1128" y="1371"/>
                    </a:cubicBezTo>
                    <a:cubicBezTo>
                      <a:pt x="1128" y="1360"/>
                      <a:pt x="1128" y="1349"/>
                      <a:pt x="1128" y="1349"/>
                    </a:cubicBezTo>
                    <a:cubicBezTo>
                      <a:pt x="1117" y="1338"/>
                      <a:pt x="1117" y="1316"/>
                      <a:pt x="1117" y="1306"/>
                    </a:cubicBezTo>
                    <a:cubicBezTo>
                      <a:pt x="1111" y="1300"/>
                      <a:pt x="1108" y="1300"/>
                      <a:pt x="1106" y="1300"/>
                    </a:cubicBezTo>
                    <a:cubicBezTo>
                      <a:pt x="1103" y="1300"/>
                      <a:pt x="1100" y="1300"/>
                      <a:pt x="1095" y="1295"/>
                    </a:cubicBezTo>
                    <a:cubicBezTo>
                      <a:pt x="1084" y="1298"/>
                      <a:pt x="1074" y="1299"/>
                      <a:pt x="1065" y="1299"/>
                    </a:cubicBezTo>
                    <a:cubicBezTo>
                      <a:pt x="1046" y="1299"/>
                      <a:pt x="1029" y="1295"/>
                      <a:pt x="1007" y="1295"/>
                    </a:cubicBezTo>
                    <a:cubicBezTo>
                      <a:pt x="974" y="1284"/>
                      <a:pt x="942" y="1284"/>
                      <a:pt x="909" y="1273"/>
                    </a:cubicBezTo>
                    <a:cubicBezTo>
                      <a:pt x="887" y="1262"/>
                      <a:pt x="887" y="1262"/>
                      <a:pt x="876" y="1251"/>
                    </a:cubicBezTo>
                    <a:lnTo>
                      <a:pt x="832" y="1240"/>
                    </a:lnTo>
                    <a:cubicBezTo>
                      <a:pt x="810" y="1240"/>
                      <a:pt x="799" y="1229"/>
                      <a:pt x="778" y="1218"/>
                    </a:cubicBezTo>
                    <a:cubicBezTo>
                      <a:pt x="778" y="1218"/>
                      <a:pt x="767" y="1207"/>
                      <a:pt x="767" y="1196"/>
                    </a:cubicBezTo>
                    <a:lnTo>
                      <a:pt x="756" y="1196"/>
                    </a:lnTo>
                    <a:cubicBezTo>
                      <a:pt x="701" y="1174"/>
                      <a:pt x="646" y="1152"/>
                      <a:pt x="603" y="1120"/>
                    </a:cubicBezTo>
                    <a:cubicBezTo>
                      <a:pt x="570" y="1087"/>
                      <a:pt x="548" y="1054"/>
                      <a:pt x="515" y="1032"/>
                    </a:cubicBezTo>
                    <a:cubicBezTo>
                      <a:pt x="504" y="1032"/>
                      <a:pt x="493" y="1032"/>
                      <a:pt x="471" y="1021"/>
                    </a:cubicBezTo>
                    <a:lnTo>
                      <a:pt x="471" y="1010"/>
                    </a:lnTo>
                    <a:lnTo>
                      <a:pt x="460" y="1010"/>
                    </a:lnTo>
                    <a:cubicBezTo>
                      <a:pt x="417" y="977"/>
                      <a:pt x="384" y="934"/>
                      <a:pt x="340" y="890"/>
                    </a:cubicBezTo>
                    <a:cubicBezTo>
                      <a:pt x="340" y="890"/>
                      <a:pt x="340" y="879"/>
                      <a:pt x="340" y="868"/>
                    </a:cubicBezTo>
                    <a:cubicBezTo>
                      <a:pt x="329" y="857"/>
                      <a:pt x="318" y="835"/>
                      <a:pt x="307" y="824"/>
                    </a:cubicBezTo>
                    <a:cubicBezTo>
                      <a:pt x="296" y="813"/>
                      <a:pt x="263" y="791"/>
                      <a:pt x="253" y="770"/>
                    </a:cubicBezTo>
                    <a:cubicBezTo>
                      <a:pt x="231" y="726"/>
                      <a:pt x="209" y="682"/>
                      <a:pt x="198" y="638"/>
                    </a:cubicBezTo>
                    <a:cubicBezTo>
                      <a:pt x="176" y="595"/>
                      <a:pt x="176" y="551"/>
                      <a:pt x="165" y="496"/>
                    </a:cubicBezTo>
                    <a:cubicBezTo>
                      <a:pt x="154" y="463"/>
                      <a:pt x="143" y="431"/>
                      <a:pt x="143" y="387"/>
                    </a:cubicBezTo>
                    <a:cubicBezTo>
                      <a:pt x="143" y="376"/>
                      <a:pt x="132" y="365"/>
                      <a:pt x="132" y="354"/>
                    </a:cubicBezTo>
                    <a:cubicBezTo>
                      <a:pt x="132" y="343"/>
                      <a:pt x="132" y="332"/>
                      <a:pt x="132" y="321"/>
                    </a:cubicBezTo>
                    <a:cubicBezTo>
                      <a:pt x="132" y="310"/>
                      <a:pt x="121" y="299"/>
                      <a:pt x="121" y="277"/>
                    </a:cubicBezTo>
                    <a:cubicBezTo>
                      <a:pt x="110" y="266"/>
                      <a:pt x="121" y="234"/>
                      <a:pt x="110" y="201"/>
                    </a:cubicBezTo>
                    <a:cubicBezTo>
                      <a:pt x="88" y="179"/>
                      <a:pt x="88" y="179"/>
                      <a:pt x="88" y="168"/>
                    </a:cubicBezTo>
                    <a:cubicBezTo>
                      <a:pt x="78" y="113"/>
                      <a:pt x="67" y="70"/>
                      <a:pt x="56" y="26"/>
                    </a:cubicBezTo>
                    <a:cubicBezTo>
                      <a:pt x="38" y="17"/>
                      <a:pt x="35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19"/>
              <p:cNvSpPr/>
              <p:nvPr/>
            </p:nvSpPr>
            <p:spPr>
              <a:xfrm>
                <a:off x="8525075" y="1225625"/>
                <a:ext cx="34475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767" extrusionOk="0">
                    <a:moveTo>
                      <a:pt x="70" y="1"/>
                    </a:moveTo>
                    <a:cubicBezTo>
                      <a:pt x="57" y="1"/>
                      <a:pt x="45" y="2"/>
                      <a:pt x="33" y="5"/>
                    </a:cubicBezTo>
                    <a:cubicBezTo>
                      <a:pt x="11" y="16"/>
                      <a:pt x="11" y="27"/>
                      <a:pt x="0" y="38"/>
                    </a:cubicBezTo>
                    <a:cubicBezTo>
                      <a:pt x="11" y="38"/>
                      <a:pt x="0" y="49"/>
                      <a:pt x="11" y="60"/>
                    </a:cubicBezTo>
                    <a:cubicBezTo>
                      <a:pt x="11" y="60"/>
                      <a:pt x="11" y="71"/>
                      <a:pt x="11" y="71"/>
                    </a:cubicBezTo>
                    <a:cubicBezTo>
                      <a:pt x="22" y="82"/>
                      <a:pt x="33" y="93"/>
                      <a:pt x="44" y="115"/>
                    </a:cubicBezTo>
                    <a:lnTo>
                      <a:pt x="66" y="115"/>
                    </a:lnTo>
                    <a:cubicBezTo>
                      <a:pt x="82" y="109"/>
                      <a:pt x="99" y="106"/>
                      <a:pt x="114" y="106"/>
                    </a:cubicBezTo>
                    <a:cubicBezTo>
                      <a:pt x="129" y="106"/>
                      <a:pt x="142" y="109"/>
                      <a:pt x="153" y="115"/>
                    </a:cubicBezTo>
                    <a:cubicBezTo>
                      <a:pt x="197" y="115"/>
                      <a:pt x="230" y="125"/>
                      <a:pt x="274" y="136"/>
                    </a:cubicBezTo>
                    <a:cubicBezTo>
                      <a:pt x="285" y="147"/>
                      <a:pt x="295" y="158"/>
                      <a:pt x="306" y="158"/>
                    </a:cubicBezTo>
                    <a:lnTo>
                      <a:pt x="317" y="169"/>
                    </a:lnTo>
                    <a:lnTo>
                      <a:pt x="350" y="180"/>
                    </a:lnTo>
                    <a:cubicBezTo>
                      <a:pt x="383" y="191"/>
                      <a:pt x="416" y="213"/>
                      <a:pt x="438" y="235"/>
                    </a:cubicBezTo>
                    <a:cubicBezTo>
                      <a:pt x="438" y="246"/>
                      <a:pt x="449" y="246"/>
                      <a:pt x="449" y="257"/>
                    </a:cubicBezTo>
                    <a:lnTo>
                      <a:pt x="460" y="257"/>
                    </a:lnTo>
                    <a:lnTo>
                      <a:pt x="460" y="268"/>
                    </a:lnTo>
                    <a:cubicBezTo>
                      <a:pt x="514" y="311"/>
                      <a:pt x="558" y="366"/>
                      <a:pt x="591" y="421"/>
                    </a:cubicBezTo>
                    <a:cubicBezTo>
                      <a:pt x="602" y="465"/>
                      <a:pt x="602" y="508"/>
                      <a:pt x="624" y="563"/>
                    </a:cubicBezTo>
                    <a:cubicBezTo>
                      <a:pt x="635" y="574"/>
                      <a:pt x="645" y="585"/>
                      <a:pt x="656" y="607"/>
                    </a:cubicBezTo>
                    <a:lnTo>
                      <a:pt x="656" y="618"/>
                    </a:lnTo>
                    <a:lnTo>
                      <a:pt x="656" y="629"/>
                    </a:lnTo>
                    <a:cubicBezTo>
                      <a:pt x="678" y="650"/>
                      <a:pt x="678" y="705"/>
                      <a:pt x="700" y="738"/>
                    </a:cubicBezTo>
                    <a:cubicBezTo>
                      <a:pt x="722" y="782"/>
                      <a:pt x="733" y="793"/>
                      <a:pt x="744" y="825"/>
                    </a:cubicBezTo>
                    <a:cubicBezTo>
                      <a:pt x="766" y="847"/>
                      <a:pt x="744" y="836"/>
                      <a:pt x="755" y="847"/>
                    </a:cubicBezTo>
                    <a:cubicBezTo>
                      <a:pt x="777" y="869"/>
                      <a:pt x="788" y="891"/>
                      <a:pt x="810" y="913"/>
                    </a:cubicBezTo>
                    <a:cubicBezTo>
                      <a:pt x="831" y="924"/>
                      <a:pt x="853" y="946"/>
                      <a:pt x="875" y="957"/>
                    </a:cubicBezTo>
                    <a:cubicBezTo>
                      <a:pt x="930" y="1000"/>
                      <a:pt x="974" y="1033"/>
                      <a:pt x="1017" y="1077"/>
                    </a:cubicBezTo>
                    <a:cubicBezTo>
                      <a:pt x="1050" y="1110"/>
                      <a:pt x="1083" y="1154"/>
                      <a:pt x="1116" y="1197"/>
                    </a:cubicBezTo>
                    <a:cubicBezTo>
                      <a:pt x="1149" y="1230"/>
                      <a:pt x="1170" y="1274"/>
                      <a:pt x="1192" y="1307"/>
                    </a:cubicBezTo>
                    <a:cubicBezTo>
                      <a:pt x="1192" y="1329"/>
                      <a:pt x="1203" y="1340"/>
                      <a:pt x="1214" y="1350"/>
                    </a:cubicBezTo>
                    <a:cubicBezTo>
                      <a:pt x="1214" y="1361"/>
                      <a:pt x="1225" y="1372"/>
                      <a:pt x="1225" y="1383"/>
                    </a:cubicBezTo>
                    <a:cubicBezTo>
                      <a:pt x="1236" y="1394"/>
                      <a:pt x="1247" y="1416"/>
                      <a:pt x="1258" y="1427"/>
                    </a:cubicBezTo>
                    <a:cubicBezTo>
                      <a:pt x="1269" y="1449"/>
                      <a:pt x="1280" y="1482"/>
                      <a:pt x="1291" y="1515"/>
                    </a:cubicBezTo>
                    <a:cubicBezTo>
                      <a:pt x="1291" y="1525"/>
                      <a:pt x="1302" y="1547"/>
                      <a:pt x="1313" y="1558"/>
                    </a:cubicBezTo>
                    <a:cubicBezTo>
                      <a:pt x="1324" y="1613"/>
                      <a:pt x="1335" y="1668"/>
                      <a:pt x="1335" y="1722"/>
                    </a:cubicBezTo>
                    <a:cubicBezTo>
                      <a:pt x="1345" y="1733"/>
                      <a:pt x="1345" y="1766"/>
                      <a:pt x="1367" y="1766"/>
                    </a:cubicBezTo>
                    <a:cubicBezTo>
                      <a:pt x="1378" y="1755"/>
                      <a:pt x="1367" y="1700"/>
                      <a:pt x="1367" y="1668"/>
                    </a:cubicBezTo>
                    <a:cubicBezTo>
                      <a:pt x="1356" y="1635"/>
                      <a:pt x="1345" y="1602"/>
                      <a:pt x="1335" y="1569"/>
                    </a:cubicBezTo>
                    <a:cubicBezTo>
                      <a:pt x="1335" y="1525"/>
                      <a:pt x="1324" y="1493"/>
                      <a:pt x="1313" y="1460"/>
                    </a:cubicBezTo>
                    <a:cubicBezTo>
                      <a:pt x="1280" y="1405"/>
                      <a:pt x="1258" y="1361"/>
                      <a:pt x="1236" y="1307"/>
                    </a:cubicBezTo>
                    <a:cubicBezTo>
                      <a:pt x="1203" y="1263"/>
                      <a:pt x="1170" y="1208"/>
                      <a:pt x="1138" y="1165"/>
                    </a:cubicBezTo>
                    <a:cubicBezTo>
                      <a:pt x="1127" y="1143"/>
                      <a:pt x="1116" y="1132"/>
                      <a:pt x="1105" y="1121"/>
                    </a:cubicBezTo>
                    <a:cubicBezTo>
                      <a:pt x="1105" y="1121"/>
                      <a:pt x="1105" y="1121"/>
                      <a:pt x="1094" y="1110"/>
                    </a:cubicBezTo>
                    <a:cubicBezTo>
                      <a:pt x="1072" y="1077"/>
                      <a:pt x="1061" y="1055"/>
                      <a:pt x="1050" y="1033"/>
                    </a:cubicBezTo>
                    <a:cubicBezTo>
                      <a:pt x="1039" y="1022"/>
                      <a:pt x="1028" y="1000"/>
                      <a:pt x="1017" y="1000"/>
                    </a:cubicBezTo>
                    <a:cubicBezTo>
                      <a:pt x="1006" y="990"/>
                      <a:pt x="963" y="968"/>
                      <a:pt x="941" y="946"/>
                    </a:cubicBezTo>
                    <a:cubicBezTo>
                      <a:pt x="908" y="924"/>
                      <a:pt x="886" y="902"/>
                      <a:pt x="864" y="869"/>
                    </a:cubicBezTo>
                    <a:cubicBezTo>
                      <a:pt x="831" y="836"/>
                      <a:pt x="810" y="815"/>
                      <a:pt x="788" y="782"/>
                    </a:cubicBezTo>
                    <a:cubicBezTo>
                      <a:pt x="788" y="771"/>
                      <a:pt x="788" y="760"/>
                      <a:pt x="788" y="749"/>
                    </a:cubicBezTo>
                    <a:cubicBezTo>
                      <a:pt x="777" y="749"/>
                      <a:pt x="766" y="738"/>
                      <a:pt x="766" y="727"/>
                    </a:cubicBezTo>
                    <a:cubicBezTo>
                      <a:pt x="766" y="716"/>
                      <a:pt x="755" y="705"/>
                      <a:pt x="755" y="694"/>
                    </a:cubicBezTo>
                    <a:cubicBezTo>
                      <a:pt x="733" y="650"/>
                      <a:pt x="722" y="618"/>
                      <a:pt x="711" y="585"/>
                    </a:cubicBezTo>
                    <a:cubicBezTo>
                      <a:pt x="711" y="563"/>
                      <a:pt x="711" y="541"/>
                      <a:pt x="700" y="519"/>
                    </a:cubicBezTo>
                    <a:cubicBezTo>
                      <a:pt x="689" y="497"/>
                      <a:pt x="689" y="475"/>
                      <a:pt x="678" y="454"/>
                    </a:cubicBezTo>
                    <a:cubicBezTo>
                      <a:pt x="667" y="432"/>
                      <a:pt x="656" y="421"/>
                      <a:pt x="645" y="399"/>
                    </a:cubicBezTo>
                    <a:cubicBezTo>
                      <a:pt x="624" y="377"/>
                      <a:pt x="613" y="355"/>
                      <a:pt x="591" y="333"/>
                    </a:cubicBezTo>
                    <a:lnTo>
                      <a:pt x="536" y="268"/>
                    </a:lnTo>
                    <a:cubicBezTo>
                      <a:pt x="525" y="246"/>
                      <a:pt x="503" y="224"/>
                      <a:pt x="481" y="213"/>
                    </a:cubicBezTo>
                    <a:cubicBezTo>
                      <a:pt x="470" y="191"/>
                      <a:pt x="449" y="180"/>
                      <a:pt x="438" y="169"/>
                    </a:cubicBezTo>
                    <a:lnTo>
                      <a:pt x="416" y="147"/>
                    </a:lnTo>
                    <a:cubicBezTo>
                      <a:pt x="405" y="147"/>
                      <a:pt x="394" y="136"/>
                      <a:pt x="394" y="125"/>
                    </a:cubicBezTo>
                    <a:cubicBezTo>
                      <a:pt x="383" y="125"/>
                      <a:pt x="350" y="115"/>
                      <a:pt x="339" y="104"/>
                    </a:cubicBezTo>
                    <a:lnTo>
                      <a:pt x="295" y="71"/>
                    </a:lnTo>
                    <a:cubicBezTo>
                      <a:pt x="263" y="60"/>
                      <a:pt x="219" y="38"/>
                      <a:pt x="175" y="27"/>
                    </a:cubicBezTo>
                    <a:cubicBezTo>
                      <a:pt x="143" y="11"/>
                      <a:pt x="105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7" name="Google Shape;2827;p19"/>
            <p:cNvGrpSpPr/>
            <p:nvPr/>
          </p:nvGrpSpPr>
          <p:grpSpPr>
            <a:xfrm flipH="1">
              <a:off x="8777575" y="93638"/>
              <a:ext cx="157250" cy="160550"/>
              <a:chOff x="7568050" y="747400"/>
              <a:chExt cx="157250" cy="160550"/>
            </a:xfrm>
          </p:grpSpPr>
          <p:sp>
            <p:nvSpPr>
              <p:cNvPr id="2828" name="Google Shape;2828;p19"/>
              <p:cNvSpPr/>
              <p:nvPr/>
            </p:nvSpPr>
            <p:spPr>
              <a:xfrm>
                <a:off x="7574050" y="844575"/>
                <a:ext cx="8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" extrusionOk="0">
                    <a:moveTo>
                      <a:pt x="1" y="1"/>
                    </a:moveTo>
                    <a:cubicBezTo>
                      <a:pt x="1" y="12"/>
                      <a:pt x="1" y="12"/>
                      <a:pt x="1" y="22"/>
                    </a:cubicBezTo>
                    <a:cubicBezTo>
                      <a:pt x="1" y="22"/>
                      <a:pt x="1" y="12"/>
                      <a:pt x="12" y="12"/>
                    </a:cubicBezTo>
                    <a:cubicBezTo>
                      <a:pt x="23" y="12"/>
                      <a:pt x="23" y="12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19"/>
              <p:cNvSpPr/>
              <p:nvPr/>
            </p:nvSpPr>
            <p:spPr>
              <a:xfrm>
                <a:off x="7568050" y="747400"/>
                <a:ext cx="157250" cy="160550"/>
              </a:xfrm>
              <a:custGeom>
                <a:avLst/>
                <a:gdLst/>
                <a:ahLst/>
                <a:cxnLst/>
                <a:rect l="l" t="t" r="r" b="b"/>
                <a:pathLst>
                  <a:path w="6290" h="6422" extrusionOk="0">
                    <a:moveTo>
                      <a:pt x="3511" y="475"/>
                    </a:moveTo>
                    <a:cubicBezTo>
                      <a:pt x="3588" y="475"/>
                      <a:pt x="3708" y="486"/>
                      <a:pt x="3828" y="497"/>
                    </a:cubicBezTo>
                    <a:cubicBezTo>
                      <a:pt x="3938" y="519"/>
                      <a:pt x="4058" y="541"/>
                      <a:pt x="4146" y="541"/>
                    </a:cubicBezTo>
                    <a:cubicBezTo>
                      <a:pt x="4200" y="563"/>
                      <a:pt x="4266" y="574"/>
                      <a:pt x="4321" y="595"/>
                    </a:cubicBezTo>
                    <a:lnTo>
                      <a:pt x="4353" y="606"/>
                    </a:lnTo>
                    <a:cubicBezTo>
                      <a:pt x="4386" y="628"/>
                      <a:pt x="4430" y="639"/>
                      <a:pt x="4485" y="661"/>
                    </a:cubicBezTo>
                    <a:cubicBezTo>
                      <a:pt x="4988" y="902"/>
                      <a:pt x="5403" y="1295"/>
                      <a:pt x="5666" y="1799"/>
                    </a:cubicBezTo>
                    <a:lnTo>
                      <a:pt x="5721" y="1886"/>
                    </a:lnTo>
                    <a:cubicBezTo>
                      <a:pt x="5732" y="1886"/>
                      <a:pt x="5742" y="1886"/>
                      <a:pt x="5742" y="1864"/>
                    </a:cubicBezTo>
                    <a:lnTo>
                      <a:pt x="5830" y="1919"/>
                    </a:lnTo>
                    <a:cubicBezTo>
                      <a:pt x="5841" y="2006"/>
                      <a:pt x="5830" y="2105"/>
                      <a:pt x="5808" y="2192"/>
                    </a:cubicBezTo>
                    <a:cubicBezTo>
                      <a:pt x="5808" y="2269"/>
                      <a:pt x="5808" y="2345"/>
                      <a:pt x="5797" y="2411"/>
                    </a:cubicBezTo>
                    <a:cubicBezTo>
                      <a:pt x="5797" y="2444"/>
                      <a:pt x="5786" y="2466"/>
                      <a:pt x="5786" y="2488"/>
                    </a:cubicBezTo>
                    <a:cubicBezTo>
                      <a:pt x="5775" y="2520"/>
                      <a:pt x="5786" y="2564"/>
                      <a:pt x="5786" y="2597"/>
                    </a:cubicBezTo>
                    <a:cubicBezTo>
                      <a:pt x="5786" y="2630"/>
                      <a:pt x="5764" y="2641"/>
                      <a:pt x="5764" y="2663"/>
                    </a:cubicBezTo>
                    <a:cubicBezTo>
                      <a:pt x="5753" y="2706"/>
                      <a:pt x="5753" y="2761"/>
                      <a:pt x="5742" y="2816"/>
                    </a:cubicBezTo>
                    <a:cubicBezTo>
                      <a:pt x="5732" y="2870"/>
                      <a:pt x="5721" y="2914"/>
                      <a:pt x="5710" y="2947"/>
                    </a:cubicBezTo>
                    <a:lnTo>
                      <a:pt x="5688" y="3002"/>
                    </a:lnTo>
                    <a:cubicBezTo>
                      <a:pt x="5688" y="3133"/>
                      <a:pt x="5677" y="3264"/>
                      <a:pt x="5666" y="3395"/>
                    </a:cubicBezTo>
                    <a:cubicBezTo>
                      <a:pt x="5655" y="3483"/>
                      <a:pt x="5644" y="3549"/>
                      <a:pt x="5622" y="3614"/>
                    </a:cubicBezTo>
                    <a:cubicBezTo>
                      <a:pt x="5611" y="3647"/>
                      <a:pt x="5600" y="3680"/>
                      <a:pt x="5589" y="3713"/>
                    </a:cubicBezTo>
                    <a:cubicBezTo>
                      <a:pt x="5567" y="3756"/>
                      <a:pt x="5546" y="3800"/>
                      <a:pt x="5524" y="3855"/>
                    </a:cubicBezTo>
                    <a:cubicBezTo>
                      <a:pt x="5480" y="3942"/>
                      <a:pt x="5382" y="4106"/>
                      <a:pt x="5327" y="4194"/>
                    </a:cubicBezTo>
                    <a:cubicBezTo>
                      <a:pt x="5250" y="4358"/>
                      <a:pt x="5207" y="4434"/>
                      <a:pt x="5108" y="4588"/>
                    </a:cubicBezTo>
                    <a:cubicBezTo>
                      <a:pt x="4889" y="4927"/>
                      <a:pt x="4616" y="5222"/>
                      <a:pt x="4288" y="5463"/>
                    </a:cubicBezTo>
                    <a:cubicBezTo>
                      <a:pt x="4200" y="5517"/>
                      <a:pt x="4113" y="5572"/>
                      <a:pt x="4014" y="5616"/>
                    </a:cubicBezTo>
                    <a:cubicBezTo>
                      <a:pt x="3861" y="5692"/>
                      <a:pt x="3719" y="5725"/>
                      <a:pt x="3577" y="5802"/>
                    </a:cubicBezTo>
                    <a:cubicBezTo>
                      <a:pt x="3457" y="5867"/>
                      <a:pt x="3314" y="5911"/>
                      <a:pt x="3172" y="5922"/>
                    </a:cubicBezTo>
                    <a:cubicBezTo>
                      <a:pt x="3085" y="5933"/>
                      <a:pt x="2997" y="5938"/>
                      <a:pt x="2910" y="5938"/>
                    </a:cubicBezTo>
                    <a:cubicBezTo>
                      <a:pt x="2736" y="5938"/>
                      <a:pt x="2563" y="5918"/>
                      <a:pt x="2396" y="5889"/>
                    </a:cubicBezTo>
                    <a:cubicBezTo>
                      <a:pt x="1991" y="5802"/>
                      <a:pt x="1619" y="5605"/>
                      <a:pt x="1324" y="5320"/>
                    </a:cubicBezTo>
                    <a:cubicBezTo>
                      <a:pt x="1280" y="5288"/>
                      <a:pt x="1225" y="5233"/>
                      <a:pt x="1193" y="5189"/>
                    </a:cubicBezTo>
                    <a:lnTo>
                      <a:pt x="1127" y="5123"/>
                    </a:lnTo>
                    <a:lnTo>
                      <a:pt x="1072" y="5058"/>
                    </a:lnTo>
                    <a:cubicBezTo>
                      <a:pt x="985" y="4981"/>
                      <a:pt x="930" y="4872"/>
                      <a:pt x="908" y="4752"/>
                    </a:cubicBezTo>
                    <a:cubicBezTo>
                      <a:pt x="886" y="4631"/>
                      <a:pt x="864" y="4478"/>
                      <a:pt x="832" y="4314"/>
                    </a:cubicBezTo>
                    <a:lnTo>
                      <a:pt x="832" y="4347"/>
                    </a:lnTo>
                    <a:cubicBezTo>
                      <a:pt x="821" y="4369"/>
                      <a:pt x="810" y="4402"/>
                      <a:pt x="799" y="4434"/>
                    </a:cubicBezTo>
                    <a:cubicBezTo>
                      <a:pt x="799" y="4511"/>
                      <a:pt x="799" y="4599"/>
                      <a:pt x="799" y="4686"/>
                    </a:cubicBezTo>
                    <a:cubicBezTo>
                      <a:pt x="799" y="4752"/>
                      <a:pt x="821" y="4828"/>
                      <a:pt x="853" y="4883"/>
                    </a:cubicBezTo>
                    <a:lnTo>
                      <a:pt x="853" y="4948"/>
                    </a:lnTo>
                    <a:cubicBezTo>
                      <a:pt x="821" y="4959"/>
                      <a:pt x="810" y="4981"/>
                      <a:pt x="799" y="5014"/>
                    </a:cubicBezTo>
                    <a:cubicBezTo>
                      <a:pt x="777" y="5025"/>
                      <a:pt x="766" y="5036"/>
                      <a:pt x="755" y="5047"/>
                    </a:cubicBezTo>
                    <a:cubicBezTo>
                      <a:pt x="755" y="5069"/>
                      <a:pt x="722" y="5058"/>
                      <a:pt x="733" y="5091"/>
                    </a:cubicBezTo>
                    <a:cubicBezTo>
                      <a:pt x="689" y="5069"/>
                      <a:pt x="668" y="5058"/>
                      <a:pt x="635" y="5047"/>
                    </a:cubicBezTo>
                    <a:cubicBezTo>
                      <a:pt x="602" y="4938"/>
                      <a:pt x="591" y="4817"/>
                      <a:pt x="602" y="4708"/>
                    </a:cubicBezTo>
                    <a:cubicBezTo>
                      <a:pt x="613" y="4609"/>
                      <a:pt x="613" y="4522"/>
                      <a:pt x="635" y="4434"/>
                    </a:cubicBezTo>
                    <a:lnTo>
                      <a:pt x="657" y="4347"/>
                    </a:lnTo>
                    <a:cubicBezTo>
                      <a:pt x="668" y="4303"/>
                      <a:pt x="668" y="4259"/>
                      <a:pt x="689" y="4216"/>
                    </a:cubicBezTo>
                    <a:cubicBezTo>
                      <a:pt x="689" y="4194"/>
                      <a:pt x="711" y="4172"/>
                      <a:pt x="722" y="4139"/>
                    </a:cubicBezTo>
                    <a:lnTo>
                      <a:pt x="744" y="4095"/>
                    </a:lnTo>
                    <a:cubicBezTo>
                      <a:pt x="711" y="4041"/>
                      <a:pt x="678" y="3986"/>
                      <a:pt x="635" y="3942"/>
                    </a:cubicBezTo>
                    <a:cubicBezTo>
                      <a:pt x="591" y="3888"/>
                      <a:pt x="536" y="3833"/>
                      <a:pt x="471" y="3800"/>
                    </a:cubicBezTo>
                    <a:cubicBezTo>
                      <a:pt x="536" y="3767"/>
                      <a:pt x="591" y="3691"/>
                      <a:pt x="602" y="3614"/>
                    </a:cubicBezTo>
                    <a:cubicBezTo>
                      <a:pt x="624" y="3516"/>
                      <a:pt x="646" y="3472"/>
                      <a:pt x="678" y="3384"/>
                    </a:cubicBezTo>
                    <a:cubicBezTo>
                      <a:pt x="700" y="3297"/>
                      <a:pt x="711" y="3188"/>
                      <a:pt x="733" y="3122"/>
                    </a:cubicBezTo>
                    <a:cubicBezTo>
                      <a:pt x="766" y="2980"/>
                      <a:pt x="821" y="2838"/>
                      <a:pt x="875" y="2695"/>
                    </a:cubicBezTo>
                    <a:cubicBezTo>
                      <a:pt x="1028" y="2302"/>
                      <a:pt x="1247" y="1941"/>
                      <a:pt x="1521" y="1624"/>
                    </a:cubicBezTo>
                    <a:cubicBezTo>
                      <a:pt x="1608" y="1514"/>
                      <a:pt x="1696" y="1416"/>
                      <a:pt x="1805" y="1328"/>
                    </a:cubicBezTo>
                    <a:lnTo>
                      <a:pt x="1827" y="1306"/>
                    </a:lnTo>
                    <a:lnTo>
                      <a:pt x="1827" y="1295"/>
                    </a:lnTo>
                    <a:cubicBezTo>
                      <a:pt x="1958" y="1175"/>
                      <a:pt x="2111" y="1055"/>
                      <a:pt x="2264" y="945"/>
                    </a:cubicBezTo>
                    <a:lnTo>
                      <a:pt x="2450" y="836"/>
                    </a:lnTo>
                    <a:cubicBezTo>
                      <a:pt x="2494" y="803"/>
                      <a:pt x="2538" y="781"/>
                      <a:pt x="2592" y="760"/>
                    </a:cubicBezTo>
                    <a:cubicBezTo>
                      <a:pt x="2625" y="738"/>
                      <a:pt x="2833" y="639"/>
                      <a:pt x="2866" y="617"/>
                    </a:cubicBezTo>
                    <a:cubicBezTo>
                      <a:pt x="2986" y="574"/>
                      <a:pt x="3117" y="530"/>
                      <a:pt x="3249" y="497"/>
                    </a:cubicBezTo>
                    <a:cubicBezTo>
                      <a:pt x="3336" y="486"/>
                      <a:pt x="3424" y="475"/>
                      <a:pt x="3511" y="475"/>
                    </a:cubicBezTo>
                    <a:close/>
                    <a:moveTo>
                      <a:pt x="3596" y="1"/>
                    </a:moveTo>
                    <a:cubicBezTo>
                      <a:pt x="3476" y="1"/>
                      <a:pt x="3356" y="9"/>
                      <a:pt x="3238" y="27"/>
                    </a:cubicBezTo>
                    <a:cubicBezTo>
                      <a:pt x="2811" y="92"/>
                      <a:pt x="2407" y="256"/>
                      <a:pt x="2057" y="497"/>
                    </a:cubicBezTo>
                    <a:cubicBezTo>
                      <a:pt x="1411" y="924"/>
                      <a:pt x="897" y="1514"/>
                      <a:pt x="558" y="2203"/>
                    </a:cubicBezTo>
                    <a:cubicBezTo>
                      <a:pt x="328" y="2564"/>
                      <a:pt x="164" y="2958"/>
                      <a:pt x="44" y="3363"/>
                    </a:cubicBezTo>
                    <a:cubicBezTo>
                      <a:pt x="11" y="3461"/>
                      <a:pt x="0" y="3570"/>
                      <a:pt x="22" y="3669"/>
                    </a:cubicBezTo>
                    <a:cubicBezTo>
                      <a:pt x="33" y="3767"/>
                      <a:pt x="22" y="3800"/>
                      <a:pt x="44" y="3833"/>
                    </a:cubicBezTo>
                    <a:cubicBezTo>
                      <a:pt x="63" y="3871"/>
                      <a:pt x="107" y="3901"/>
                      <a:pt x="147" y="3901"/>
                    </a:cubicBezTo>
                    <a:cubicBezTo>
                      <a:pt x="153" y="3901"/>
                      <a:pt x="159" y="3900"/>
                      <a:pt x="164" y="3899"/>
                    </a:cubicBezTo>
                    <a:cubicBezTo>
                      <a:pt x="181" y="3904"/>
                      <a:pt x="194" y="3907"/>
                      <a:pt x="208" y="3907"/>
                    </a:cubicBezTo>
                    <a:cubicBezTo>
                      <a:pt x="222" y="3907"/>
                      <a:pt x="235" y="3904"/>
                      <a:pt x="252" y="3899"/>
                    </a:cubicBezTo>
                    <a:lnTo>
                      <a:pt x="274" y="3899"/>
                    </a:lnTo>
                    <a:cubicBezTo>
                      <a:pt x="274" y="3899"/>
                      <a:pt x="263" y="3909"/>
                      <a:pt x="263" y="3920"/>
                    </a:cubicBezTo>
                    <a:cubicBezTo>
                      <a:pt x="252" y="3920"/>
                      <a:pt x="263" y="3920"/>
                      <a:pt x="252" y="3931"/>
                    </a:cubicBezTo>
                    <a:cubicBezTo>
                      <a:pt x="219" y="3986"/>
                      <a:pt x="197" y="4041"/>
                      <a:pt x="197" y="4106"/>
                    </a:cubicBezTo>
                    <a:cubicBezTo>
                      <a:pt x="186" y="4172"/>
                      <a:pt x="186" y="4249"/>
                      <a:pt x="208" y="4314"/>
                    </a:cubicBezTo>
                    <a:cubicBezTo>
                      <a:pt x="274" y="4489"/>
                      <a:pt x="328" y="4675"/>
                      <a:pt x="372" y="4861"/>
                    </a:cubicBezTo>
                    <a:cubicBezTo>
                      <a:pt x="405" y="4981"/>
                      <a:pt x="449" y="5102"/>
                      <a:pt x="514" y="5211"/>
                    </a:cubicBezTo>
                    <a:cubicBezTo>
                      <a:pt x="536" y="5277"/>
                      <a:pt x="580" y="5331"/>
                      <a:pt x="613" y="5386"/>
                    </a:cubicBezTo>
                    <a:cubicBezTo>
                      <a:pt x="657" y="5441"/>
                      <a:pt x="700" y="5484"/>
                      <a:pt x="755" y="5528"/>
                    </a:cubicBezTo>
                    <a:cubicBezTo>
                      <a:pt x="886" y="5648"/>
                      <a:pt x="1050" y="5725"/>
                      <a:pt x="1193" y="5834"/>
                    </a:cubicBezTo>
                    <a:cubicBezTo>
                      <a:pt x="1346" y="5944"/>
                      <a:pt x="1510" y="6042"/>
                      <a:pt x="1674" y="6141"/>
                    </a:cubicBezTo>
                    <a:cubicBezTo>
                      <a:pt x="1947" y="6283"/>
                      <a:pt x="2242" y="6370"/>
                      <a:pt x="2549" y="6403"/>
                    </a:cubicBezTo>
                    <a:cubicBezTo>
                      <a:pt x="2657" y="6415"/>
                      <a:pt x="2766" y="6422"/>
                      <a:pt x="2874" y="6422"/>
                    </a:cubicBezTo>
                    <a:cubicBezTo>
                      <a:pt x="3442" y="6422"/>
                      <a:pt x="3998" y="6254"/>
                      <a:pt x="4485" y="5933"/>
                    </a:cubicBezTo>
                    <a:cubicBezTo>
                      <a:pt x="4835" y="5703"/>
                      <a:pt x="5130" y="5408"/>
                      <a:pt x="5382" y="5058"/>
                    </a:cubicBezTo>
                    <a:cubicBezTo>
                      <a:pt x="5546" y="4839"/>
                      <a:pt x="5699" y="4599"/>
                      <a:pt x="5830" y="4347"/>
                    </a:cubicBezTo>
                    <a:cubicBezTo>
                      <a:pt x="5885" y="4216"/>
                      <a:pt x="5950" y="4095"/>
                      <a:pt x="6005" y="3964"/>
                    </a:cubicBezTo>
                    <a:cubicBezTo>
                      <a:pt x="6060" y="3833"/>
                      <a:pt x="6103" y="3680"/>
                      <a:pt x="6136" y="3527"/>
                    </a:cubicBezTo>
                    <a:cubicBezTo>
                      <a:pt x="6169" y="3253"/>
                      <a:pt x="6180" y="2980"/>
                      <a:pt x="6169" y="2695"/>
                    </a:cubicBezTo>
                    <a:cubicBezTo>
                      <a:pt x="6169" y="2575"/>
                      <a:pt x="6180" y="2455"/>
                      <a:pt x="6202" y="2345"/>
                    </a:cubicBezTo>
                    <a:cubicBezTo>
                      <a:pt x="6202" y="2313"/>
                      <a:pt x="6213" y="2291"/>
                      <a:pt x="6224" y="2258"/>
                    </a:cubicBezTo>
                    <a:cubicBezTo>
                      <a:pt x="6224" y="2247"/>
                      <a:pt x="6235" y="2225"/>
                      <a:pt x="6235" y="2203"/>
                    </a:cubicBezTo>
                    <a:lnTo>
                      <a:pt x="6267" y="2127"/>
                    </a:lnTo>
                    <a:lnTo>
                      <a:pt x="6289" y="2083"/>
                    </a:lnTo>
                    <a:cubicBezTo>
                      <a:pt x="6289" y="2083"/>
                      <a:pt x="6289" y="2072"/>
                      <a:pt x="6289" y="2061"/>
                    </a:cubicBezTo>
                    <a:lnTo>
                      <a:pt x="6278" y="2050"/>
                    </a:lnTo>
                    <a:lnTo>
                      <a:pt x="6235" y="1963"/>
                    </a:lnTo>
                    <a:lnTo>
                      <a:pt x="6202" y="1875"/>
                    </a:lnTo>
                    <a:lnTo>
                      <a:pt x="6191" y="1842"/>
                    </a:lnTo>
                    <a:lnTo>
                      <a:pt x="6180" y="1820"/>
                    </a:lnTo>
                    <a:cubicBezTo>
                      <a:pt x="6060" y="1558"/>
                      <a:pt x="5907" y="1317"/>
                      <a:pt x="5742" y="1088"/>
                    </a:cubicBezTo>
                    <a:cubicBezTo>
                      <a:pt x="5513" y="814"/>
                      <a:pt x="5250" y="574"/>
                      <a:pt x="4955" y="366"/>
                    </a:cubicBezTo>
                    <a:cubicBezTo>
                      <a:pt x="4944" y="355"/>
                      <a:pt x="4922" y="344"/>
                      <a:pt x="4911" y="333"/>
                    </a:cubicBezTo>
                    <a:lnTo>
                      <a:pt x="4900" y="333"/>
                    </a:lnTo>
                    <a:cubicBezTo>
                      <a:pt x="4736" y="235"/>
                      <a:pt x="4550" y="158"/>
                      <a:pt x="4364" y="114"/>
                    </a:cubicBezTo>
                    <a:cubicBezTo>
                      <a:pt x="4111" y="40"/>
                      <a:pt x="3853" y="1"/>
                      <a:pt x="3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19"/>
              <p:cNvSpPr/>
              <p:nvPr/>
            </p:nvSpPr>
            <p:spPr>
              <a:xfrm>
                <a:off x="7655275" y="794275"/>
                <a:ext cx="58800" cy="802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3210" extrusionOk="0">
                    <a:moveTo>
                      <a:pt x="2253" y="0"/>
                    </a:moveTo>
                    <a:cubicBezTo>
                      <a:pt x="2253" y="22"/>
                      <a:pt x="2243" y="22"/>
                      <a:pt x="2232" y="22"/>
                    </a:cubicBezTo>
                    <a:cubicBezTo>
                      <a:pt x="2232" y="22"/>
                      <a:pt x="2232" y="33"/>
                      <a:pt x="2232" y="33"/>
                    </a:cubicBezTo>
                    <a:cubicBezTo>
                      <a:pt x="2221" y="44"/>
                      <a:pt x="2199" y="44"/>
                      <a:pt x="2188" y="44"/>
                    </a:cubicBezTo>
                    <a:cubicBezTo>
                      <a:pt x="2166" y="66"/>
                      <a:pt x="2144" y="88"/>
                      <a:pt x="2111" y="99"/>
                    </a:cubicBezTo>
                    <a:cubicBezTo>
                      <a:pt x="2111" y="120"/>
                      <a:pt x="2111" y="131"/>
                      <a:pt x="2111" y="153"/>
                    </a:cubicBezTo>
                    <a:cubicBezTo>
                      <a:pt x="2133" y="208"/>
                      <a:pt x="2144" y="263"/>
                      <a:pt x="2144" y="328"/>
                    </a:cubicBezTo>
                    <a:cubicBezTo>
                      <a:pt x="2144" y="416"/>
                      <a:pt x="2166" y="492"/>
                      <a:pt x="2155" y="558"/>
                    </a:cubicBezTo>
                    <a:cubicBezTo>
                      <a:pt x="2155" y="580"/>
                      <a:pt x="2144" y="602"/>
                      <a:pt x="2144" y="624"/>
                    </a:cubicBezTo>
                    <a:cubicBezTo>
                      <a:pt x="2144" y="656"/>
                      <a:pt x="2144" y="689"/>
                      <a:pt x="2144" y="722"/>
                    </a:cubicBezTo>
                    <a:cubicBezTo>
                      <a:pt x="2144" y="766"/>
                      <a:pt x="2133" y="809"/>
                      <a:pt x="2122" y="853"/>
                    </a:cubicBezTo>
                    <a:cubicBezTo>
                      <a:pt x="2122" y="875"/>
                      <a:pt x="2111" y="886"/>
                      <a:pt x="2100" y="897"/>
                    </a:cubicBezTo>
                    <a:cubicBezTo>
                      <a:pt x="2100" y="908"/>
                      <a:pt x="2111" y="908"/>
                      <a:pt x="2111" y="919"/>
                    </a:cubicBezTo>
                    <a:cubicBezTo>
                      <a:pt x="2111" y="930"/>
                      <a:pt x="2100" y="930"/>
                      <a:pt x="2100" y="941"/>
                    </a:cubicBezTo>
                    <a:cubicBezTo>
                      <a:pt x="2089" y="1061"/>
                      <a:pt x="2057" y="1192"/>
                      <a:pt x="2013" y="1302"/>
                    </a:cubicBezTo>
                    <a:cubicBezTo>
                      <a:pt x="1980" y="1389"/>
                      <a:pt x="1914" y="1444"/>
                      <a:pt x="1893" y="1531"/>
                    </a:cubicBezTo>
                    <a:cubicBezTo>
                      <a:pt x="1893" y="1564"/>
                      <a:pt x="1893" y="1597"/>
                      <a:pt x="1893" y="1619"/>
                    </a:cubicBezTo>
                    <a:cubicBezTo>
                      <a:pt x="1893" y="1630"/>
                      <a:pt x="1882" y="1641"/>
                      <a:pt x="1882" y="1652"/>
                    </a:cubicBezTo>
                    <a:cubicBezTo>
                      <a:pt x="1882" y="1663"/>
                      <a:pt x="1882" y="1663"/>
                      <a:pt x="1882" y="1663"/>
                    </a:cubicBezTo>
                    <a:cubicBezTo>
                      <a:pt x="1849" y="1728"/>
                      <a:pt x="1816" y="1794"/>
                      <a:pt x="1772" y="1849"/>
                    </a:cubicBezTo>
                    <a:cubicBezTo>
                      <a:pt x="1750" y="1892"/>
                      <a:pt x="1718" y="1936"/>
                      <a:pt x="1685" y="1980"/>
                    </a:cubicBezTo>
                    <a:cubicBezTo>
                      <a:pt x="1674" y="2002"/>
                      <a:pt x="1663" y="2002"/>
                      <a:pt x="1652" y="2013"/>
                    </a:cubicBezTo>
                    <a:cubicBezTo>
                      <a:pt x="1630" y="2024"/>
                      <a:pt x="1586" y="2089"/>
                      <a:pt x="1564" y="2111"/>
                    </a:cubicBezTo>
                    <a:cubicBezTo>
                      <a:pt x="1553" y="2133"/>
                      <a:pt x="1521" y="2209"/>
                      <a:pt x="1488" y="2242"/>
                    </a:cubicBezTo>
                    <a:cubicBezTo>
                      <a:pt x="1422" y="2330"/>
                      <a:pt x="1335" y="2395"/>
                      <a:pt x="1247" y="2450"/>
                    </a:cubicBezTo>
                    <a:cubicBezTo>
                      <a:pt x="1171" y="2505"/>
                      <a:pt x="1083" y="2549"/>
                      <a:pt x="985" y="2581"/>
                    </a:cubicBezTo>
                    <a:cubicBezTo>
                      <a:pt x="919" y="2636"/>
                      <a:pt x="853" y="2669"/>
                      <a:pt x="777" y="2702"/>
                    </a:cubicBezTo>
                    <a:cubicBezTo>
                      <a:pt x="744" y="2713"/>
                      <a:pt x="733" y="2734"/>
                      <a:pt x="700" y="2745"/>
                    </a:cubicBezTo>
                    <a:cubicBezTo>
                      <a:pt x="678" y="2756"/>
                      <a:pt x="657" y="2767"/>
                      <a:pt x="624" y="2778"/>
                    </a:cubicBezTo>
                    <a:cubicBezTo>
                      <a:pt x="602" y="2789"/>
                      <a:pt x="591" y="2811"/>
                      <a:pt x="558" y="2822"/>
                    </a:cubicBezTo>
                    <a:cubicBezTo>
                      <a:pt x="536" y="2844"/>
                      <a:pt x="460" y="2877"/>
                      <a:pt x="405" y="2898"/>
                    </a:cubicBezTo>
                    <a:cubicBezTo>
                      <a:pt x="372" y="2920"/>
                      <a:pt x="350" y="2942"/>
                      <a:pt x="328" y="2964"/>
                    </a:cubicBezTo>
                    <a:cubicBezTo>
                      <a:pt x="241" y="3019"/>
                      <a:pt x="143" y="3063"/>
                      <a:pt x="55" y="3117"/>
                    </a:cubicBezTo>
                    <a:cubicBezTo>
                      <a:pt x="55" y="3150"/>
                      <a:pt x="0" y="3183"/>
                      <a:pt x="22" y="3205"/>
                    </a:cubicBezTo>
                    <a:cubicBezTo>
                      <a:pt x="27" y="3208"/>
                      <a:pt x="34" y="3210"/>
                      <a:pt x="41" y="3210"/>
                    </a:cubicBezTo>
                    <a:cubicBezTo>
                      <a:pt x="79" y="3210"/>
                      <a:pt x="140" y="3165"/>
                      <a:pt x="186" y="3128"/>
                    </a:cubicBezTo>
                    <a:cubicBezTo>
                      <a:pt x="241" y="3084"/>
                      <a:pt x="318" y="3052"/>
                      <a:pt x="328" y="3030"/>
                    </a:cubicBezTo>
                    <a:cubicBezTo>
                      <a:pt x="383" y="3030"/>
                      <a:pt x="449" y="2975"/>
                      <a:pt x="503" y="2942"/>
                    </a:cubicBezTo>
                    <a:cubicBezTo>
                      <a:pt x="602" y="2888"/>
                      <a:pt x="678" y="2844"/>
                      <a:pt x="777" y="2789"/>
                    </a:cubicBezTo>
                    <a:cubicBezTo>
                      <a:pt x="875" y="2745"/>
                      <a:pt x="985" y="2680"/>
                      <a:pt x="1050" y="2647"/>
                    </a:cubicBezTo>
                    <a:cubicBezTo>
                      <a:pt x="1083" y="2636"/>
                      <a:pt x="1116" y="2625"/>
                      <a:pt x="1149" y="2614"/>
                    </a:cubicBezTo>
                    <a:cubicBezTo>
                      <a:pt x="1160" y="2614"/>
                      <a:pt x="1160" y="2603"/>
                      <a:pt x="1171" y="2603"/>
                    </a:cubicBezTo>
                    <a:cubicBezTo>
                      <a:pt x="1225" y="2570"/>
                      <a:pt x="1280" y="2559"/>
                      <a:pt x="1313" y="2549"/>
                    </a:cubicBezTo>
                    <a:cubicBezTo>
                      <a:pt x="1346" y="2538"/>
                      <a:pt x="1378" y="2516"/>
                      <a:pt x="1400" y="2494"/>
                    </a:cubicBezTo>
                    <a:cubicBezTo>
                      <a:pt x="1444" y="2461"/>
                      <a:pt x="1477" y="2417"/>
                      <a:pt x="1510" y="2374"/>
                    </a:cubicBezTo>
                    <a:cubicBezTo>
                      <a:pt x="1553" y="2330"/>
                      <a:pt x="1608" y="2286"/>
                      <a:pt x="1663" y="2231"/>
                    </a:cubicBezTo>
                    <a:cubicBezTo>
                      <a:pt x="1718" y="2177"/>
                      <a:pt x="1761" y="2122"/>
                      <a:pt x="1805" y="2056"/>
                    </a:cubicBezTo>
                    <a:cubicBezTo>
                      <a:pt x="1816" y="2034"/>
                      <a:pt x="1838" y="2034"/>
                      <a:pt x="1849" y="2013"/>
                    </a:cubicBezTo>
                    <a:cubicBezTo>
                      <a:pt x="1860" y="2002"/>
                      <a:pt x="1860" y="1980"/>
                      <a:pt x="1871" y="1969"/>
                    </a:cubicBezTo>
                    <a:cubicBezTo>
                      <a:pt x="1882" y="1947"/>
                      <a:pt x="1903" y="1925"/>
                      <a:pt x="1914" y="1903"/>
                    </a:cubicBezTo>
                    <a:cubicBezTo>
                      <a:pt x="1958" y="1838"/>
                      <a:pt x="1991" y="1761"/>
                      <a:pt x="2024" y="1706"/>
                    </a:cubicBezTo>
                    <a:cubicBezTo>
                      <a:pt x="2057" y="1663"/>
                      <a:pt x="2078" y="1641"/>
                      <a:pt x="2100" y="1597"/>
                    </a:cubicBezTo>
                    <a:cubicBezTo>
                      <a:pt x="2111" y="1564"/>
                      <a:pt x="2122" y="1531"/>
                      <a:pt x="2133" y="1488"/>
                    </a:cubicBezTo>
                    <a:cubicBezTo>
                      <a:pt x="2144" y="1455"/>
                      <a:pt x="2155" y="1411"/>
                      <a:pt x="2166" y="1378"/>
                    </a:cubicBezTo>
                    <a:cubicBezTo>
                      <a:pt x="2166" y="1345"/>
                      <a:pt x="2166" y="1269"/>
                      <a:pt x="2177" y="1236"/>
                    </a:cubicBezTo>
                    <a:cubicBezTo>
                      <a:pt x="2188" y="1192"/>
                      <a:pt x="2188" y="1170"/>
                      <a:pt x="2199" y="1138"/>
                    </a:cubicBezTo>
                    <a:lnTo>
                      <a:pt x="2210" y="1094"/>
                    </a:lnTo>
                    <a:cubicBezTo>
                      <a:pt x="2221" y="1050"/>
                      <a:pt x="2232" y="995"/>
                      <a:pt x="2243" y="952"/>
                    </a:cubicBezTo>
                    <a:cubicBezTo>
                      <a:pt x="2253" y="908"/>
                      <a:pt x="2264" y="842"/>
                      <a:pt x="2275" y="799"/>
                    </a:cubicBezTo>
                    <a:cubicBezTo>
                      <a:pt x="2275" y="777"/>
                      <a:pt x="2286" y="755"/>
                      <a:pt x="2286" y="733"/>
                    </a:cubicBezTo>
                    <a:cubicBezTo>
                      <a:pt x="2286" y="711"/>
                      <a:pt x="2286" y="667"/>
                      <a:pt x="2286" y="634"/>
                    </a:cubicBezTo>
                    <a:cubicBezTo>
                      <a:pt x="2286" y="591"/>
                      <a:pt x="2297" y="580"/>
                      <a:pt x="2297" y="558"/>
                    </a:cubicBezTo>
                    <a:cubicBezTo>
                      <a:pt x="2308" y="481"/>
                      <a:pt x="2308" y="405"/>
                      <a:pt x="2319" y="339"/>
                    </a:cubicBezTo>
                    <a:cubicBezTo>
                      <a:pt x="2341" y="252"/>
                      <a:pt x="2352" y="164"/>
                      <a:pt x="2341" y="77"/>
                    </a:cubicBezTo>
                    <a:lnTo>
                      <a:pt x="22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19"/>
              <p:cNvSpPr/>
              <p:nvPr/>
            </p:nvSpPr>
            <p:spPr>
              <a:xfrm>
                <a:off x="7582800" y="776800"/>
                <a:ext cx="74400" cy="97600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904" extrusionOk="0">
                    <a:moveTo>
                      <a:pt x="2939" y="0"/>
                    </a:moveTo>
                    <a:cubicBezTo>
                      <a:pt x="2894" y="0"/>
                      <a:pt x="2806" y="41"/>
                      <a:pt x="2746" y="76"/>
                    </a:cubicBezTo>
                    <a:cubicBezTo>
                      <a:pt x="2681" y="108"/>
                      <a:pt x="2615" y="141"/>
                      <a:pt x="2560" y="185"/>
                    </a:cubicBezTo>
                    <a:cubicBezTo>
                      <a:pt x="2484" y="207"/>
                      <a:pt x="2407" y="251"/>
                      <a:pt x="2352" y="305"/>
                    </a:cubicBezTo>
                    <a:cubicBezTo>
                      <a:pt x="2254" y="393"/>
                      <a:pt x="2167" y="469"/>
                      <a:pt x="2079" y="557"/>
                    </a:cubicBezTo>
                    <a:cubicBezTo>
                      <a:pt x="1992" y="655"/>
                      <a:pt x="1915" y="743"/>
                      <a:pt x="1838" y="852"/>
                    </a:cubicBezTo>
                    <a:cubicBezTo>
                      <a:pt x="1817" y="874"/>
                      <a:pt x="1762" y="929"/>
                      <a:pt x="1751" y="940"/>
                    </a:cubicBezTo>
                    <a:cubicBezTo>
                      <a:pt x="1740" y="951"/>
                      <a:pt x="1751" y="962"/>
                      <a:pt x="1740" y="962"/>
                    </a:cubicBezTo>
                    <a:cubicBezTo>
                      <a:pt x="1696" y="1027"/>
                      <a:pt x="1642" y="1071"/>
                      <a:pt x="1620" y="1104"/>
                    </a:cubicBezTo>
                    <a:cubicBezTo>
                      <a:pt x="1598" y="1137"/>
                      <a:pt x="1576" y="1169"/>
                      <a:pt x="1554" y="1202"/>
                    </a:cubicBezTo>
                    <a:cubicBezTo>
                      <a:pt x="1532" y="1257"/>
                      <a:pt x="1521" y="1333"/>
                      <a:pt x="1499" y="1388"/>
                    </a:cubicBezTo>
                    <a:cubicBezTo>
                      <a:pt x="1467" y="1454"/>
                      <a:pt x="1423" y="1530"/>
                      <a:pt x="1379" y="1596"/>
                    </a:cubicBezTo>
                    <a:cubicBezTo>
                      <a:pt x="1335" y="1662"/>
                      <a:pt x="1292" y="1738"/>
                      <a:pt x="1226" y="1804"/>
                    </a:cubicBezTo>
                    <a:cubicBezTo>
                      <a:pt x="1215" y="1815"/>
                      <a:pt x="1193" y="1826"/>
                      <a:pt x="1182" y="1837"/>
                    </a:cubicBezTo>
                    <a:cubicBezTo>
                      <a:pt x="1171" y="1848"/>
                      <a:pt x="1160" y="1869"/>
                      <a:pt x="1138" y="1880"/>
                    </a:cubicBezTo>
                    <a:cubicBezTo>
                      <a:pt x="1117" y="1902"/>
                      <a:pt x="1095" y="1913"/>
                      <a:pt x="1073" y="1935"/>
                    </a:cubicBezTo>
                    <a:cubicBezTo>
                      <a:pt x="996" y="1990"/>
                      <a:pt x="920" y="2044"/>
                      <a:pt x="865" y="2077"/>
                    </a:cubicBezTo>
                    <a:cubicBezTo>
                      <a:pt x="799" y="2121"/>
                      <a:pt x="767" y="2121"/>
                      <a:pt x="723" y="2143"/>
                    </a:cubicBezTo>
                    <a:cubicBezTo>
                      <a:pt x="690" y="2176"/>
                      <a:pt x="646" y="2208"/>
                      <a:pt x="613" y="2241"/>
                    </a:cubicBezTo>
                    <a:cubicBezTo>
                      <a:pt x="581" y="2274"/>
                      <a:pt x="548" y="2307"/>
                      <a:pt x="515" y="2340"/>
                    </a:cubicBezTo>
                    <a:cubicBezTo>
                      <a:pt x="482" y="2383"/>
                      <a:pt x="449" y="2438"/>
                      <a:pt x="417" y="2493"/>
                    </a:cubicBezTo>
                    <a:cubicBezTo>
                      <a:pt x="384" y="2526"/>
                      <a:pt x="340" y="2580"/>
                      <a:pt x="307" y="2624"/>
                    </a:cubicBezTo>
                    <a:cubicBezTo>
                      <a:pt x="274" y="2668"/>
                      <a:pt x="242" y="2723"/>
                      <a:pt x="209" y="2777"/>
                    </a:cubicBezTo>
                    <a:cubicBezTo>
                      <a:pt x="187" y="2832"/>
                      <a:pt x="165" y="2865"/>
                      <a:pt x="154" y="2919"/>
                    </a:cubicBezTo>
                    <a:lnTo>
                      <a:pt x="132" y="2963"/>
                    </a:lnTo>
                    <a:cubicBezTo>
                      <a:pt x="121" y="2985"/>
                      <a:pt x="110" y="3007"/>
                      <a:pt x="99" y="3029"/>
                    </a:cubicBezTo>
                    <a:cubicBezTo>
                      <a:pt x="88" y="3083"/>
                      <a:pt x="78" y="3116"/>
                      <a:pt x="67" y="3160"/>
                    </a:cubicBezTo>
                    <a:lnTo>
                      <a:pt x="45" y="3258"/>
                    </a:lnTo>
                    <a:cubicBezTo>
                      <a:pt x="23" y="3346"/>
                      <a:pt x="23" y="3433"/>
                      <a:pt x="23" y="3532"/>
                    </a:cubicBezTo>
                    <a:cubicBezTo>
                      <a:pt x="1" y="3641"/>
                      <a:pt x="12" y="3762"/>
                      <a:pt x="45" y="3860"/>
                    </a:cubicBezTo>
                    <a:cubicBezTo>
                      <a:pt x="78" y="3882"/>
                      <a:pt x="99" y="3893"/>
                      <a:pt x="143" y="3904"/>
                    </a:cubicBezTo>
                    <a:cubicBezTo>
                      <a:pt x="132" y="3871"/>
                      <a:pt x="176" y="3893"/>
                      <a:pt x="165" y="3860"/>
                    </a:cubicBezTo>
                    <a:cubicBezTo>
                      <a:pt x="176" y="3849"/>
                      <a:pt x="198" y="3849"/>
                      <a:pt x="209" y="3838"/>
                    </a:cubicBezTo>
                    <a:cubicBezTo>
                      <a:pt x="220" y="3805"/>
                      <a:pt x="242" y="3783"/>
                      <a:pt x="263" y="3762"/>
                    </a:cubicBezTo>
                    <a:cubicBezTo>
                      <a:pt x="253" y="3740"/>
                      <a:pt x="263" y="3729"/>
                      <a:pt x="263" y="3707"/>
                    </a:cubicBezTo>
                    <a:cubicBezTo>
                      <a:pt x="231" y="3652"/>
                      <a:pt x="209" y="3576"/>
                      <a:pt x="220" y="3510"/>
                    </a:cubicBezTo>
                    <a:cubicBezTo>
                      <a:pt x="209" y="3423"/>
                      <a:pt x="209" y="3335"/>
                      <a:pt x="220" y="3248"/>
                    </a:cubicBezTo>
                    <a:cubicBezTo>
                      <a:pt x="220" y="3226"/>
                      <a:pt x="231" y="3193"/>
                      <a:pt x="242" y="3171"/>
                    </a:cubicBezTo>
                    <a:lnTo>
                      <a:pt x="242" y="3138"/>
                    </a:lnTo>
                    <a:cubicBezTo>
                      <a:pt x="242" y="3105"/>
                      <a:pt x="242" y="3083"/>
                      <a:pt x="253" y="3062"/>
                    </a:cubicBezTo>
                    <a:cubicBezTo>
                      <a:pt x="263" y="3007"/>
                      <a:pt x="285" y="2963"/>
                      <a:pt x="307" y="2908"/>
                    </a:cubicBezTo>
                    <a:cubicBezTo>
                      <a:pt x="318" y="2898"/>
                      <a:pt x="340" y="2887"/>
                      <a:pt x="351" y="2876"/>
                    </a:cubicBezTo>
                    <a:cubicBezTo>
                      <a:pt x="340" y="2865"/>
                      <a:pt x="340" y="2865"/>
                      <a:pt x="351" y="2854"/>
                    </a:cubicBezTo>
                    <a:cubicBezTo>
                      <a:pt x="351" y="2843"/>
                      <a:pt x="362" y="2843"/>
                      <a:pt x="362" y="2832"/>
                    </a:cubicBezTo>
                    <a:cubicBezTo>
                      <a:pt x="428" y="2701"/>
                      <a:pt x="515" y="2580"/>
                      <a:pt x="624" y="2471"/>
                    </a:cubicBezTo>
                    <a:cubicBezTo>
                      <a:pt x="701" y="2405"/>
                      <a:pt x="799" y="2383"/>
                      <a:pt x="887" y="2318"/>
                    </a:cubicBezTo>
                    <a:cubicBezTo>
                      <a:pt x="898" y="2285"/>
                      <a:pt x="920" y="2252"/>
                      <a:pt x="942" y="2219"/>
                    </a:cubicBezTo>
                    <a:cubicBezTo>
                      <a:pt x="953" y="2208"/>
                      <a:pt x="963" y="2208"/>
                      <a:pt x="974" y="2198"/>
                    </a:cubicBezTo>
                    <a:cubicBezTo>
                      <a:pt x="985" y="2187"/>
                      <a:pt x="974" y="2187"/>
                      <a:pt x="985" y="2176"/>
                    </a:cubicBezTo>
                    <a:cubicBezTo>
                      <a:pt x="1040" y="2132"/>
                      <a:pt x="1128" y="2088"/>
                      <a:pt x="1204" y="2023"/>
                    </a:cubicBezTo>
                    <a:cubicBezTo>
                      <a:pt x="1270" y="1968"/>
                      <a:pt x="1292" y="1924"/>
                      <a:pt x="1346" y="1880"/>
                    </a:cubicBezTo>
                    <a:cubicBezTo>
                      <a:pt x="1368" y="1858"/>
                      <a:pt x="1379" y="1858"/>
                      <a:pt x="1401" y="1837"/>
                    </a:cubicBezTo>
                    <a:cubicBezTo>
                      <a:pt x="1445" y="1793"/>
                      <a:pt x="1477" y="1749"/>
                      <a:pt x="1499" y="1694"/>
                    </a:cubicBezTo>
                    <a:cubicBezTo>
                      <a:pt x="1521" y="1640"/>
                      <a:pt x="1543" y="1574"/>
                      <a:pt x="1565" y="1508"/>
                    </a:cubicBezTo>
                    <a:cubicBezTo>
                      <a:pt x="1609" y="1388"/>
                      <a:pt x="1663" y="1268"/>
                      <a:pt x="1718" y="1148"/>
                    </a:cubicBezTo>
                    <a:cubicBezTo>
                      <a:pt x="1773" y="1049"/>
                      <a:pt x="1849" y="962"/>
                      <a:pt x="1926" y="874"/>
                    </a:cubicBezTo>
                    <a:cubicBezTo>
                      <a:pt x="1970" y="787"/>
                      <a:pt x="2035" y="721"/>
                      <a:pt x="2112" y="655"/>
                    </a:cubicBezTo>
                    <a:cubicBezTo>
                      <a:pt x="2134" y="633"/>
                      <a:pt x="2156" y="601"/>
                      <a:pt x="2177" y="579"/>
                    </a:cubicBezTo>
                    <a:cubicBezTo>
                      <a:pt x="2199" y="557"/>
                      <a:pt x="2221" y="535"/>
                      <a:pt x="2254" y="513"/>
                    </a:cubicBezTo>
                    <a:cubicBezTo>
                      <a:pt x="2276" y="491"/>
                      <a:pt x="2287" y="469"/>
                      <a:pt x="2309" y="437"/>
                    </a:cubicBezTo>
                    <a:cubicBezTo>
                      <a:pt x="2363" y="404"/>
                      <a:pt x="2418" y="360"/>
                      <a:pt x="2484" y="327"/>
                    </a:cubicBezTo>
                    <a:cubicBezTo>
                      <a:pt x="2517" y="305"/>
                      <a:pt x="2538" y="273"/>
                      <a:pt x="2571" y="251"/>
                    </a:cubicBezTo>
                    <a:cubicBezTo>
                      <a:pt x="2670" y="185"/>
                      <a:pt x="2779" y="130"/>
                      <a:pt x="2899" y="98"/>
                    </a:cubicBezTo>
                    <a:cubicBezTo>
                      <a:pt x="2910" y="54"/>
                      <a:pt x="2976" y="43"/>
                      <a:pt x="2965" y="10"/>
                    </a:cubicBezTo>
                    <a:cubicBezTo>
                      <a:pt x="2960" y="3"/>
                      <a:pt x="2951" y="0"/>
                      <a:pt x="29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2" name="Google Shape;2832;p19"/>
            <p:cNvGrpSpPr/>
            <p:nvPr/>
          </p:nvGrpSpPr>
          <p:grpSpPr>
            <a:xfrm flipH="1">
              <a:off x="8906513" y="977863"/>
              <a:ext cx="32825" cy="22950"/>
              <a:chOff x="8097425" y="1383825"/>
              <a:chExt cx="32825" cy="22950"/>
            </a:xfrm>
          </p:grpSpPr>
          <p:sp>
            <p:nvSpPr>
              <p:cNvPr id="2833" name="Google Shape;2833;p19"/>
              <p:cNvSpPr/>
              <p:nvPr/>
            </p:nvSpPr>
            <p:spPr>
              <a:xfrm>
                <a:off x="8123125" y="1404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19"/>
              <p:cNvSpPr/>
              <p:nvPr/>
            </p:nvSpPr>
            <p:spPr>
              <a:xfrm>
                <a:off x="8097425" y="1383825"/>
                <a:ext cx="32825" cy="229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918" extrusionOk="0">
                    <a:moveTo>
                      <a:pt x="711" y="119"/>
                    </a:moveTo>
                    <a:cubicBezTo>
                      <a:pt x="788" y="119"/>
                      <a:pt x="853" y="130"/>
                      <a:pt x="919" y="163"/>
                    </a:cubicBezTo>
                    <a:cubicBezTo>
                      <a:pt x="941" y="163"/>
                      <a:pt x="952" y="174"/>
                      <a:pt x="974" y="185"/>
                    </a:cubicBezTo>
                    <a:cubicBezTo>
                      <a:pt x="995" y="196"/>
                      <a:pt x="1017" y="207"/>
                      <a:pt x="1039" y="229"/>
                    </a:cubicBezTo>
                    <a:cubicBezTo>
                      <a:pt x="1072" y="229"/>
                      <a:pt x="1094" y="240"/>
                      <a:pt x="1116" y="261"/>
                    </a:cubicBezTo>
                    <a:cubicBezTo>
                      <a:pt x="1138" y="283"/>
                      <a:pt x="1170" y="316"/>
                      <a:pt x="1192" y="360"/>
                    </a:cubicBezTo>
                    <a:cubicBezTo>
                      <a:pt x="1214" y="415"/>
                      <a:pt x="1203" y="480"/>
                      <a:pt x="1159" y="524"/>
                    </a:cubicBezTo>
                    <a:cubicBezTo>
                      <a:pt x="1149" y="546"/>
                      <a:pt x="1138" y="557"/>
                      <a:pt x="1127" y="579"/>
                    </a:cubicBezTo>
                    <a:cubicBezTo>
                      <a:pt x="1116" y="590"/>
                      <a:pt x="1105" y="601"/>
                      <a:pt x="1094" y="611"/>
                    </a:cubicBezTo>
                    <a:cubicBezTo>
                      <a:pt x="1094" y="622"/>
                      <a:pt x="1094" y="633"/>
                      <a:pt x="1094" y="633"/>
                    </a:cubicBezTo>
                    <a:cubicBezTo>
                      <a:pt x="1094" y="655"/>
                      <a:pt x="1083" y="677"/>
                      <a:pt x="1072" y="699"/>
                    </a:cubicBezTo>
                    <a:cubicBezTo>
                      <a:pt x="1050" y="721"/>
                      <a:pt x="1039" y="754"/>
                      <a:pt x="1017" y="776"/>
                    </a:cubicBezTo>
                    <a:lnTo>
                      <a:pt x="1006" y="786"/>
                    </a:lnTo>
                    <a:cubicBezTo>
                      <a:pt x="1006" y="786"/>
                      <a:pt x="995" y="797"/>
                      <a:pt x="984" y="808"/>
                    </a:cubicBezTo>
                    <a:lnTo>
                      <a:pt x="974" y="830"/>
                    </a:lnTo>
                    <a:lnTo>
                      <a:pt x="952" y="830"/>
                    </a:lnTo>
                    <a:cubicBezTo>
                      <a:pt x="941" y="841"/>
                      <a:pt x="930" y="852"/>
                      <a:pt x="908" y="863"/>
                    </a:cubicBezTo>
                    <a:cubicBezTo>
                      <a:pt x="897" y="874"/>
                      <a:pt x="886" y="885"/>
                      <a:pt x="864" y="885"/>
                    </a:cubicBezTo>
                    <a:lnTo>
                      <a:pt x="853" y="885"/>
                    </a:lnTo>
                    <a:cubicBezTo>
                      <a:pt x="853" y="885"/>
                      <a:pt x="842" y="874"/>
                      <a:pt x="842" y="874"/>
                    </a:cubicBezTo>
                    <a:cubicBezTo>
                      <a:pt x="842" y="863"/>
                      <a:pt x="842" y="863"/>
                      <a:pt x="842" y="863"/>
                    </a:cubicBezTo>
                    <a:lnTo>
                      <a:pt x="842" y="852"/>
                    </a:lnTo>
                    <a:cubicBezTo>
                      <a:pt x="842" y="852"/>
                      <a:pt x="842" y="841"/>
                      <a:pt x="853" y="841"/>
                    </a:cubicBezTo>
                    <a:lnTo>
                      <a:pt x="700" y="841"/>
                    </a:lnTo>
                    <a:cubicBezTo>
                      <a:pt x="689" y="830"/>
                      <a:pt x="667" y="830"/>
                      <a:pt x="656" y="830"/>
                    </a:cubicBezTo>
                    <a:cubicBezTo>
                      <a:pt x="645" y="819"/>
                      <a:pt x="634" y="819"/>
                      <a:pt x="634" y="808"/>
                    </a:cubicBezTo>
                    <a:cubicBezTo>
                      <a:pt x="624" y="797"/>
                      <a:pt x="613" y="797"/>
                      <a:pt x="602" y="786"/>
                    </a:cubicBezTo>
                    <a:lnTo>
                      <a:pt x="569" y="786"/>
                    </a:lnTo>
                    <a:cubicBezTo>
                      <a:pt x="547" y="786"/>
                      <a:pt x="525" y="776"/>
                      <a:pt x="503" y="776"/>
                    </a:cubicBezTo>
                    <a:lnTo>
                      <a:pt x="492" y="776"/>
                    </a:lnTo>
                    <a:cubicBezTo>
                      <a:pt x="459" y="776"/>
                      <a:pt x="438" y="765"/>
                      <a:pt x="405" y="754"/>
                    </a:cubicBezTo>
                    <a:cubicBezTo>
                      <a:pt x="383" y="743"/>
                      <a:pt x="372" y="732"/>
                      <a:pt x="350" y="721"/>
                    </a:cubicBezTo>
                    <a:cubicBezTo>
                      <a:pt x="339" y="710"/>
                      <a:pt x="317" y="699"/>
                      <a:pt x="306" y="688"/>
                    </a:cubicBezTo>
                    <a:cubicBezTo>
                      <a:pt x="284" y="677"/>
                      <a:pt x="274" y="666"/>
                      <a:pt x="252" y="655"/>
                    </a:cubicBezTo>
                    <a:cubicBezTo>
                      <a:pt x="241" y="644"/>
                      <a:pt x="230" y="622"/>
                      <a:pt x="230" y="611"/>
                    </a:cubicBezTo>
                    <a:cubicBezTo>
                      <a:pt x="208" y="590"/>
                      <a:pt x="186" y="535"/>
                      <a:pt x="164" y="513"/>
                    </a:cubicBezTo>
                    <a:lnTo>
                      <a:pt x="153" y="480"/>
                    </a:lnTo>
                    <a:cubicBezTo>
                      <a:pt x="142" y="469"/>
                      <a:pt x="142" y="469"/>
                      <a:pt x="142" y="458"/>
                    </a:cubicBezTo>
                    <a:cubicBezTo>
                      <a:pt x="109" y="382"/>
                      <a:pt x="109" y="436"/>
                      <a:pt x="142" y="371"/>
                    </a:cubicBezTo>
                    <a:cubicBezTo>
                      <a:pt x="164" y="327"/>
                      <a:pt x="197" y="294"/>
                      <a:pt x="230" y="261"/>
                    </a:cubicBezTo>
                    <a:cubicBezTo>
                      <a:pt x="252" y="229"/>
                      <a:pt x="284" y="207"/>
                      <a:pt x="306" y="196"/>
                    </a:cubicBezTo>
                    <a:cubicBezTo>
                      <a:pt x="361" y="163"/>
                      <a:pt x="427" y="141"/>
                      <a:pt x="481" y="130"/>
                    </a:cubicBezTo>
                    <a:cubicBezTo>
                      <a:pt x="514" y="119"/>
                      <a:pt x="547" y="119"/>
                      <a:pt x="569" y="119"/>
                    </a:cubicBezTo>
                    <a:close/>
                    <a:moveTo>
                      <a:pt x="647" y="1"/>
                    </a:moveTo>
                    <a:cubicBezTo>
                      <a:pt x="483" y="1"/>
                      <a:pt x="330" y="55"/>
                      <a:pt x="197" y="152"/>
                    </a:cubicBezTo>
                    <a:cubicBezTo>
                      <a:pt x="153" y="185"/>
                      <a:pt x="120" y="218"/>
                      <a:pt x="88" y="261"/>
                    </a:cubicBezTo>
                    <a:cubicBezTo>
                      <a:pt x="66" y="283"/>
                      <a:pt x="44" y="305"/>
                      <a:pt x="33" y="338"/>
                    </a:cubicBezTo>
                    <a:lnTo>
                      <a:pt x="0" y="393"/>
                    </a:lnTo>
                    <a:lnTo>
                      <a:pt x="0" y="404"/>
                    </a:lnTo>
                    <a:lnTo>
                      <a:pt x="0" y="426"/>
                    </a:lnTo>
                    <a:lnTo>
                      <a:pt x="11" y="458"/>
                    </a:lnTo>
                    <a:lnTo>
                      <a:pt x="11" y="469"/>
                    </a:lnTo>
                    <a:cubicBezTo>
                      <a:pt x="22" y="491"/>
                      <a:pt x="33" y="524"/>
                      <a:pt x="44" y="557"/>
                    </a:cubicBezTo>
                    <a:cubicBezTo>
                      <a:pt x="77" y="611"/>
                      <a:pt x="109" y="666"/>
                      <a:pt x="142" y="721"/>
                    </a:cubicBezTo>
                    <a:cubicBezTo>
                      <a:pt x="197" y="776"/>
                      <a:pt x="252" y="819"/>
                      <a:pt x="328" y="852"/>
                    </a:cubicBezTo>
                    <a:cubicBezTo>
                      <a:pt x="361" y="874"/>
                      <a:pt x="405" y="885"/>
                      <a:pt x="438" y="896"/>
                    </a:cubicBezTo>
                    <a:cubicBezTo>
                      <a:pt x="470" y="896"/>
                      <a:pt x="503" y="907"/>
                      <a:pt x="536" y="907"/>
                    </a:cubicBezTo>
                    <a:cubicBezTo>
                      <a:pt x="602" y="918"/>
                      <a:pt x="667" y="918"/>
                      <a:pt x="733" y="918"/>
                    </a:cubicBezTo>
                    <a:lnTo>
                      <a:pt x="963" y="918"/>
                    </a:lnTo>
                    <a:cubicBezTo>
                      <a:pt x="974" y="907"/>
                      <a:pt x="995" y="907"/>
                      <a:pt x="1017" y="885"/>
                    </a:cubicBezTo>
                    <a:cubicBezTo>
                      <a:pt x="1028" y="874"/>
                      <a:pt x="1039" y="874"/>
                      <a:pt x="1039" y="863"/>
                    </a:cubicBezTo>
                    <a:cubicBezTo>
                      <a:pt x="1050" y="852"/>
                      <a:pt x="1050" y="841"/>
                      <a:pt x="1039" y="830"/>
                    </a:cubicBezTo>
                    <a:cubicBezTo>
                      <a:pt x="1039" y="830"/>
                      <a:pt x="1028" y="819"/>
                      <a:pt x="1028" y="819"/>
                    </a:cubicBezTo>
                    <a:lnTo>
                      <a:pt x="1061" y="819"/>
                    </a:lnTo>
                    <a:cubicBezTo>
                      <a:pt x="1083" y="819"/>
                      <a:pt x="1094" y="808"/>
                      <a:pt x="1105" y="786"/>
                    </a:cubicBezTo>
                    <a:lnTo>
                      <a:pt x="1116" y="765"/>
                    </a:lnTo>
                    <a:cubicBezTo>
                      <a:pt x="1127" y="754"/>
                      <a:pt x="1127" y="743"/>
                      <a:pt x="1149" y="732"/>
                    </a:cubicBezTo>
                    <a:lnTo>
                      <a:pt x="1192" y="699"/>
                    </a:lnTo>
                    <a:cubicBezTo>
                      <a:pt x="1203" y="677"/>
                      <a:pt x="1225" y="666"/>
                      <a:pt x="1236" y="644"/>
                    </a:cubicBezTo>
                    <a:cubicBezTo>
                      <a:pt x="1247" y="611"/>
                      <a:pt x="1269" y="579"/>
                      <a:pt x="1280" y="557"/>
                    </a:cubicBezTo>
                    <a:cubicBezTo>
                      <a:pt x="1291" y="524"/>
                      <a:pt x="1302" y="480"/>
                      <a:pt x="1302" y="447"/>
                    </a:cubicBezTo>
                    <a:cubicBezTo>
                      <a:pt x="1313" y="382"/>
                      <a:pt x="1302" y="327"/>
                      <a:pt x="1258" y="272"/>
                    </a:cubicBezTo>
                    <a:cubicBezTo>
                      <a:pt x="1192" y="174"/>
                      <a:pt x="1083" y="108"/>
                      <a:pt x="974" y="65"/>
                    </a:cubicBezTo>
                    <a:cubicBezTo>
                      <a:pt x="908" y="32"/>
                      <a:pt x="831" y="21"/>
                      <a:pt x="766" y="10"/>
                    </a:cubicBezTo>
                    <a:cubicBezTo>
                      <a:pt x="726" y="4"/>
                      <a:pt x="686" y="1"/>
                      <a:pt x="6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19"/>
              <p:cNvSpPr/>
              <p:nvPr/>
            </p:nvSpPr>
            <p:spPr>
              <a:xfrm>
                <a:off x="8114375" y="1399650"/>
                <a:ext cx="87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09" extrusionOk="0">
                    <a:moveTo>
                      <a:pt x="142" y="153"/>
                    </a:moveTo>
                    <a:cubicBezTo>
                      <a:pt x="141" y="155"/>
                      <a:pt x="139" y="156"/>
                      <a:pt x="138" y="158"/>
                    </a:cubicBezTo>
                    <a:lnTo>
                      <a:pt x="138" y="158"/>
                    </a:lnTo>
                    <a:cubicBezTo>
                      <a:pt x="144" y="156"/>
                      <a:pt x="149" y="155"/>
                      <a:pt x="154" y="154"/>
                    </a:cubicBezTo>
                    <a:lnTo>
                      <a:pt x="154" y="154"/>
                    </a:lnTo>
                    <a:cubicBezTo>
                      <a:pt x="154" y="154"/>
                      <a:pt x="154" y="154"/>
                      <a:pt x="153" y="153"/>
                    </a:cubicBezTo>
                    <a:close/>
                    <a:moveTo>
                      <a:pt x="138" y="158"/>
                    </a:moveTo>
                    <a:lnTo>
                      <a:pt x="138" y="158"/>
                    </a:lnTo>
                    <a:cubicBezTo>
                      <a:pt x="124" y="162"/>
                      <a:pt x="108" y="169"/>
                      <a:pt x="88" y="175"/>
                    </a:cubicBezTo>
                    <a:lnTo>
                      <a:pt x="0" y="175"/>
                    </a:lnTo>
                    <a:cubicBezTo>
                      <a:pt x="0" y="186"/>
                      <a:pt x="11" y="186"/>
                      <a:pt x="22" y="186"/>
                    </a:cubicBezTo>
                    <a:lnTo>
                      <a:pt x="66" y="186"/>
                    </a:lnTo>
                    <a:cubicBezTo>
                      <a:pt x="77" y="186"/>
                      <a:pt x="99" y="175"/>
                      <a:pt x="110" y="175"/>
                    </a:cubicBezTo>
                    <a:cubicBezTo>
                      <a:pt x="119" y="175"/>
                      <a:pt x="129" y="167"/>
                      <a:pt x="138" y="158"/>
                    </a:cubicBezTo>
                    <a:close/>
                    <a:moveTo>
                      <a:pt x="350" y="0"/>
                    </a:moveTo>
                    <a:cubicBezTo>
                      <a:pt x="328" y="22"/>
                      <a:pt x="306" y="44"/>
                      <a:pt x="296" y="66"/>
                    </a:cubicBezTo>
                    <a:cubicBezTo>
                      <a:pt x="285" y="88"/>
                      <a:pt x="274" y="121"/>
                      <a:pt x="274" y="143"/>
                    </a:cubicBezTo>
                    <a:lnTo>
                      <a:pt x="252" y="143"/>
                    </a:lnTo>
                    <a:cubicBezTo>
                      <a:pt x="246" y="148"/>
                      <a:pt x="238" y="151"/>
                      <a:pt x="230" y="151"/>
                    </a:cubicBezTo>
                    <a:cubicBezTo>
                      <a:pt x="222" y="151"/>
                      <a:pt x="213" y="148"/>
                      <a:pt x="208" y="143"/>
                    </a:cubicBezTo>
                    <a:lnTo>
                      <a:pt x="164" y="153"/>
                    </a:lnTo>
                    <a:cubicBezTo>
                      <a:pt x="161" y="153"/>
                      <a:pt x="158" y="154"/>
                      <a:pt x="154" y="154"/>
                    </a:cubicBezTo>
                    <a:lnTo>
                      <a:pt x="154" y="154"/>
                    </a:lnTo>
                    <a:cubicBezTo>
                      <a:pt x="164" y="164"/>
                      <a:pt x="165" y="165"/>
                      <a:pt x="175" y="175"/>
                    </a:cubicBezTo>
                    <a:cubicBezTo>
                      <a:pt x="175" y="175"/>
                      <a:pt x="175" y="186"/>
                      <a:pt x="186" y="186"/>
                    </a:cubicBezTo>
                    <a:lnTo>
                      <a:pt x="175" y="208"/>
                    </a:lnTo>
                    <a:lnTo>
                      <a:pt x="208" y="208"/>
                    </a:lnTo>
                    <a:cubicBezTo>
                      <a:pt x="219" y="197"/>
                      <a:pt x="230" y="197"/>
                      <a:pt x="241" y="186"/>
                    </a:cubicBezTo>
                    <a:cubicBezTo>
                      <a:pt x="252" y="186"/>
                      <a:pt x="252" y="186"/>
                      <a:pt x="263" y="175"/>
                    </a:cubicBezTo>
                    <a:lnTo>
                      <a:pt x="274" y="164"/>
                    </a:lnTo>
                    <a:lnTo>
                      <a:pt x="285" y="153"/>
                    </a:lnTo>
                    <a:cubicBezTo>
                      <a:pt x="296" y="143"/>
                      <a:pt x="306" y="143"/>
                      <a:pt x="306" y="132"/>
                    </a:cubicBezTo>
                    <a:cubicBezTo>
                      <a:pt x="317" y="121"/>
                      <a:pt x="317" y="121"/>
                      <a:pt x="328" y="110"/>
                    </a:cubicBezTo>
                    <a:cubicBezTo>
                      <a:pt x="339" y="99"/>
                      <a:pt x="339" y="88"/>
                      <a:pt x="350" y="77"/>
                    </a:cubicBezTo>
                    <a:cubicBezTo>
                      <a:pt x="350" y="77"/>
                      <a:pt x="350" y="66"/>
                      <a:pt x="350" y="55"/>
                    </a:cubicBezTo>
                    <a:lnTo>
                      <a:pt x="350" y="33"/>
                    </a:lnTo>
                    <a:lnTo>
                      <a:pt x="3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19"/>
              <p:cNvSpPr/>
              <p:nvPr/>
            </p:nvSpPr>
            <p:spPr>
              <a:xfrm>
                <a:off x="8106175" y="1390350"/>
                <a:ext cx="18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755" h="657" extrusionOk="0">
                    <a:moveTo>
                      <a:pt x="131" y="0"/>
                    </a:moveTo>
                    <a:cubicBezTo>
                      <a:pt x="120" y="0"/>
                      <a:pt x="109" y="0"/>
                      <a:pt x="88" y="22"/>
                    </a:cubicBezTo>
                    <a:cubicBezTo>
                      <a:pt x="77" y="22"/>
                      <a:pt x="66" y="33"/>
                      <a:pt x="66" y="44"/>
                    </a:cubicBezTo>
                    <a:cubicBezTo>
                      <a:pt x="44" y="44"/>
                      <a:pt x="33" y="66"/>
                      <a:pt x="33" y="88"/>
                    </a:cubicBezTo>
                    <a:cubicBezTo>
                      <a:pt x="22" y="99"/>
                      <a:pt x="11" y="132"/>
                      <a:pt x="11" y="154"/>
                    </a:cubicBezTo>
                    <a:cubicBezTo>
                      <a:pt x="0" y="175"/>
                      <a:pt x="11" y="197"/>
                      <a:pt x="22" y="230"/>
                    </a:cubicBezTo>
                    <a:cubicBezTo>
                      <a:pt x="22" y="230"/>
                      <a:pt x="22" y="241"/>
                      <a:pt x="33" y="252"/>
                    </a:cubicBezTo>
                    <a:cubicBezTo>
                      <a:pt x="33" y="252"/>
                      <a:pt x="44" y="274"/>
                      <a:pt x="44" y="274"/>
                    </a:cubicBezTo>
                    <a:lnTo>
                      <a:pt x="66" y="296"/>
                    </a:lnTo>
                    <a:cubicBezTo>
                      <a:pt x="77" y="307"/>
                      <a:pt x="88" y="307"/>
                      <a:pt x="99" y="307"/>
                    </a:cubicBezTo>
                    <a:cubicBezTo>
                      <a:pt x="109" y="318"/>
                      <a:pt x="120" y="329"/>
                      <a:pt x="131" y="340"/>
                    </a:cubicBezTo>
                    <a:cubicBezTo>
                      <a:pt x="142" y="350"/>
                      <a:pt x="153" y="361"/>
                      <a:pt x="164" y="383"/>
                    </a:cubicBezTo>
                    <a:lnTo>
                      <a:pt x="175" y="394"/>
                    </a:lnTo>
                    <a:cubicBezTo>
                      <a:pt x="175" y="405"/>
                      <a:pt x="175" y="405"/>
                      <a:pt x="186" y="416"/>
                    </a:cubicBezTo>
                    <a:cubicBezTo>
                      <a:pt x="186" y="427"/>
                      <a:pt x="197" y="438"/>
                      <a:pt x="208" y="449"/>
                    </a:cubicBezTo>
                    <a:cubicBezTo>
                      <a:pt x="197" y="460"/>
                      <a:pt x="197" y="471"/>
                      <a:pt x="208" y="482"/>
                    </a:cubicBezTo>
                    <a:cubicBezTo>
                      <a:pt x="208" y="493"/>
                      <a:pt x="208" y="493"/>
                      <a:pt x="219" y="504"/>
                    </a:cubicBezTo>
                    <a:cubicBezTo>
                      <a:pt x="219" y="515"/>
                      <a:pt x="219" y="515"/>
                      <a:pt x="230" y="525"/>
                    </a:cubicBezTo>
                    <a:cubicBezTo>
                      <a:pt x="241" y="536"/>
                      <a:pt x="252" y="547"/>
                      <a:pt x="252" y="547"/>
                    </a:cubicBezTo>
                    <a:cubicBezTo>
                      <a:pt x="263" y="558"/>
                      <a:pt x="274" y="569"/>
                      <a:pt x="284" y="569"/>
                    </a:cubicBezTo>
                    <a:cubicBezTo>
                      <a:pt x="295" y="580"/>
                      <a:pt x="306" y="591"/>
                      <a:pt x="317" y="591"/>
                    </a:cubicBezTo>
                    <a:cubicBezTo>
                      <a:pt x="328" y="602"/>
                      <a:pt x="339" y="602"/>
                      <a:pt x="350" y="602"/>
                    </a:cubicBezTo>
                    <a:lnTo>
                      <a:pt x="503" y="602"/>
                    </a:lnTo>
                    <a:cubicBezTo>
                      <a:pt x="503" y="613"/>
                      <a:pt x="503" y="613"/>
                      <a:pt x="492" y="624"/>
                    </a:cubicBezTo>
                    <a:cubicBezTo>
                      <a:pt x="492" y="635"/>
                      <a:pt x="492" y="635"/>
                      <a:pt x="492" y="635"/>
                    </a:cubicBezTo>
                    <a:cubicBezTo>
                      <a:pt x="492" y="635"/>
                      <a:pt x="503" y="646"/>
                      <a:pt x="514" y="657"/>
                    </a:cubicBezTo>
                    <a:lnTo>
                      <a:pt x="525" y="657"/>
                    </a:lnTo>
                    <a:cubicBezTo>
                      <a:pt x="536" y="646"/>
                      <a:pt x="558" y="635"/>
                      <a:pt x="569" y="635"/>
                    </a:cubicBezTo>
                    <a:cubicBezTo>
                      <a:pt x="580" y="624"/>
                      <a:pt x="602" y="613"/>
                      <a:pt x="613" y="602"/>
                    </a:cubicBezTo>
                    <a:lnTo>
                      <a:pt x="624" y="591"/>
                    </a:lnTo>
                    <a:lnTo>
                      <a:pt x="645" y="569"/>
                    </a:lnTo>
                    <a:cubicBezTo>
                      <a:pt x="645" y="569"/>
                      <a:pt x="656" y="558"/>
                      <a:pt x="667" y="547"/>
                    </a:cubicBezTo>
                    <a:lnTo>
                      <a:pt x="678" y="547"/>
                    </a:lnTo>
                    <a:cubicBezTo>
                      <a:pt x="689" y="515"/>
                      <a:pt x="711" y="493"/>
                      <a:pt x="722" y="460"/>
                    </a:cubicBezTo>
                    <a:cubicBezTo>
                      <a:pt x="733" y="449"/>
                      <a:pt x="744" y="427"/>
                      <a:pt x="755" y="405"/>
                    </a:cubicBezTo>
                    <a:cubicBezTo>
                      <a:pt x="755" y="394"/>
                      <a:pt x="755" y="394"/>
                      <a:pt x="755" y="383"/>
                    </a:cubicBezTo>
                    <a:lnTo>
                      <a:pt x="755" y="372"/>
                    </a:lnTo>
                    <a:cubicBezTo>
                      <a:pt x="755" y="350"/>
                      <a:pt x="755" y="318"/>
                      <a:pt x="744" y="296"/>
                    </a:cubicBezTo>
                    <a:cubicBezTo>
                      <a:pt x="744" y="274"/>
                      <a:pt x="744" y="263"/>
                      <a:pt x="744" y="252"/>
                    </a:cubicBezTo>
                    <a:cubicBezTo>
                      <a:pt x="733" y="241"/>
                      <a:pt x="744" y="241"/>
                      <a:pt x="744" y="241"/>
                    </a:cubicBezTo>
                    <a:cubicBezTo>
                      <a:pt x="733" y="230"/>
                      <a:pt x="733" y="219"/>
                      <a:pt x="722" y="208"/>
                    </a:cubicBezTo>
                    <a:cubicBezTo>
                      <a:pt x="722" y="197"/>
                      <a:pt x="711" y="186"/>
                      <a:pt x="700" y="186"/>
                    </a:cubicBezTo>
                    <a:cubicBezTo>
                      <a:pt x="678" y="165"/>
                      <a:pt x="656" y="143"/>
                      <a:pt x="634" y="132"/>
                    </a:cubicBezTo>
                    <a:cubicBezTo>
                      <a:pt x="624" y="121"/>
                      <a:pt x="624" y="121"/>
                      <a:pt x="580" y="88"/>
                    </a:cubicBezTo>
                    <a:cubicBezTo>
                      <a:pt x="569" y="88"/>
                      <a:pt x="547" y="77"/>
                      <a:pt x="525" y="66"/>
                    </a:cubicBezTo>
                    <a:lnTo>
                      <a:pt x="514" y="66"/>
                    </a:lnTo>
                    <a:lnTo>
                      <a:pt x="492" y="55"/>
                    </a:lnTo>
                    <a:lnTo>
                      <a:pt x="470" y="55"/>
                    </a:lnTo>
                    <a:cubicBezTo>
                      <a:pt x="459" y="55"/>
                      <a:pt x="449" y="55"/>
                      <a:pt x="438" y="44"/>
                    </a:cubicBezTo>
                    <a:lnTo>
                      <a:pt x="416" y="44"/>
                    </a:lnTo>
                    <a:cubicBezTo>
                      <a:pt x="394" y="44"/>
                      <a:pt x="361" y="44"/>
                      <a:pt x="339" y="55"/>
                    </a:cubicBezTo>
                    <a:cubicBezTo>
                      <a:pt x="339" y="66"/>
                      <a:pt x="328" y="66"/>
                      <a:pt x="328" y="77"/>
                    </a:cubicBezTo>
                    <a:cubicBezTo>
                      <a:pt x="339" y="77"/>
                      <a:pt x="350" y="77"/>
                      <a:pt x="372" y="66"/>
                    </a:cubicBezTo>
                    <a:cubicBezTo>
                      <a:pt x="376" y="62"/>
                      <a:pt x="380" y="61"/>
                      <a:pt x="385" y="61"/>
                    </a:cubicBezTo>
                    <a:cubicBezTo>
                      <a:pt x="395" y="61"/>
                      <a:pt x="405" y="66"/>
                      <a:pt x="405" y="66"/>
                    </a:cubicBezTo>
                    <a:cubicBezTo>
                      <a:pt x="416" y="66"/>
                      <a:pt x="438" y="66"/>
                      <a:pt x="449" y="77"/>
                    </a:cubicBezTo>
                    <a:cubicBezTo>
                      <a:pt x="470" y="77"/>
                      <a:pt x="492" y="88"/>
                      <a:pt x="514" y="99"/>
                    </a:cubicBezTo>
                    <a:cubicBezTo>
                      <a:pt x="536" y="99"/>
                      <a:pt x="558" y="110"/>
                      <a:pt x="580" y="121"/>
                    </a:cubicBezTo>
                    <a:cubicBezTo>
                      <a:pt x="580" y="132"/>
                      <a:pt x="591" y="132"/>
                      <a:pt x="591" y="143"/>
                    </a:cubicBezTo>
                    <a:cubicBezTo>
                      <a:pt x="591" y="143"/>
                      <a:pt x="613" y="165"/>
                      <a:pt x="624" y="165"/>
                    </a:cubicBezTo>
                    <a:lnTo>
                      <a:pt x="634" y="175"/>
                    </a:lnTo>
                    <a:cubicBezTo>
                      <a:pt x="645" y="186"/>
                      <a:pt x="656" y="186"/>
                      <a:pt x="667" y="197"/>
                    </a:cubicBezTo>
                    <a:cubicBezTo>
                      <a:pt x="667" y="208"/>
                      <a:pt x="678" y="219"/>
                      <a:pt x="689" y="230"/>
                    </a:cubicBezTo>
                    <a:cubicBezTo>
                      <a:pt x="700" y="241"/>
                      <a:pt x="700" y="263"/>
                      <a:pt x="700" y="274"/>
                    </a:cubicBezTo>
                    <a:lnTo>
                      <a:pt x="700" y="285"/>
                    </a:lnTo>
                    <a:lnTo>
                      <a:pt x="700" y="296"/>
                    </a:lnTo>
                    <a:cubicBezTo>
                      <a:pt x="711" y="307"/>
                      <a:pt x="711" y="307"/>
                      <a:pt x="700" y="318"/>
                    </a:cubicBezTo>
                    <a:cubicBezTo>
                      <a:pt x="711" y="329"/>
                      <a:pt x="711" y="350"/>
                      <a:pt x="700" y="361"/>
                    </a:cubicBezTo>
                    <a:cubicBezTo>
                      <a:pt x="700" y="372"/>
                      <a:pt x="700" y="372"/>
                      <a:pt x="700" y="383"/>
                    </a:cubicBezTo>
                    <a:lnTo>
                      <a:pt x="700" y="405"/>
                    </a:lnTo>
                    <a:lnTo>
                      <a:pt x="700" y="427"/>
                    </a:lnTo>
                    <a:cubicBezTo>
                      <a:pt x="700" y="438"/>
                      <a:pt x="700" y="449"/>
                      <a:pt x="689" y="460"/>
                    </a:cubicBezTo>
                    <a:cubicBezTo>
                      <a:pt x="689" y="471"/>
                      <a:pt x="678" y="482"/>
                      <a:pt x="667" y="482"/>
                    </a:cubicBezTo>
                    <a:cubicBezTo>
                      <a:pt x="667" y="493"/>
                      <a:pt x="656" y="504"/>
                      <a:pt x="656" y="504"/>
                    </a:cubicBezTo>
                    <a:cubicBezTo>
                      <a:pt x="645" y="515"/>
                      <a:pt x="634" y="525"/>
                      <a:pt x="624" y="536"/>
                    </a:cubicBezTo>
                    <a:lnTo>
                      <a:pt x="613" y="536"/>
                    </a:lnTo>
                    <a:lnTo>
                      <a:pt x="602" y="558"/>
                    </a:lnTo>
                    <a:cubicBezTo>
                      <a:pt x="602" y="558"/>
                      <a:pt x="591" y="558"/>
                      <a:pt x="591" y="569"/>
                    </a:cubicBezTo>
                    <a:cubicBezTo>
                      <a:pt x="580" y="569"/>
                      <a:pt x="558" y="580"/>
                      <a:pt x="547" y="580"/>
                    </a:cubicBezTo>
                    <a:lnTo>
                      <a:pt x="525" y="580"/>
                    </a:lnTo>
                    <a:lnTo>
                      <a:pt x="525" y="558"/>
                    </a:lnTo>
                    <a:lnTo>
                      <a:pt x="514" y="558"/>
                    </a:lnTo>
                    <a:cubicBezTo>
                      <a:pt x="503" y="558"/>
                      <a:pt x="514" y="558"/>
                      <a:pt x="514" y="547"/>
                    </a:cubicBezTo>
                    <a:cubicBezTo>
                      <a:pt x="514" y="547"/>
                      <a:pt x="503" y="536"/>
                      <a:pt x="503" y="536"/>
                    </a:cubicBezTo>
                    <a:lnTo>
                      <a:pt x="492" y="536"/>
                    </a:lnTo>
                    <a:cubicBezTo>
                      <a:pt x="481" y="547"/>
                      <a:pt x="470" y="547"/>
                      <a:pt x="449" y="547"/>
                    </a:cubicBezTo>
                    <a:cubicBezTo>
                      <a:pt x="438" y="558"/>
                      <a:pt x="416" y="558"/>
                      <a:pt x="405" y="569"/>
                    </a:cubicBezTo>
                    <a:lnTo>
                      <a:pt x="372" y="569"/>
                    </a:lnTo>
                    <a:cubicBezTo>
                      <a:pt x="361" y="558"/>
                      <a:pt x="350" y="558"/>
                      <a:pt x="339" y="558"/>
                    </a:cubicBezTo>
                    <a:lnTo>
                      <a:pt x="328" y="547"/>
                    </a:lnTo>
                    <a:cubicBezTo>
                      <a:pt x="306" y="547"/>
                      <a:pt x="284" y="525"/>
                      <a:pt x="274" y="504"/>
                    </a:cubicBezTo>
                    <a:cubicBezTo>
                      <a:pt x="263" y="493"/>
                      <a:pt x="263" y="471"/>
                      <a:pt x="252" y="449"/>
                    </a:cubicBezTo>
                    <a:cubicBezTo>
                      <a:pt x="252" y="449"/>
                      <a:pt x="241" y="438"/>
                      <a:pt x="241" y="438"/>
                    </a:cubicBezTo>
                    <a:cubicBezTo>
                      <a:pt x="230" y="427"/>
                      <a:pt x="230" y="405"/>
                      <a:pt x="219" y="394"/>
                    </a:cubicBezTo>
                    <a:lnTo>
                      <a:pt x="197" y="361"/>
                    </a:lnTo>
                    <a:lnTo>
                      <a:pt x="197" y="350"/>
                    </a:lnTo>
                    <a:lnTo>
                      <a:pt x="175" y="329"/>
                    </a:lnTo>
                    <a:cubicBezTo>
                      <a:pt x="164" y="318"/>
                      <a:pt x="153" y="307"/>
                      <a:pt x="142" y="307"/>
                    </a:cubicBezTo>
                    <a:cubicBezTo>
                      <a:pt x="120" y="296"/>
                      <a:pt x="99" y="274"/>
                      <a:pt x="77" y="263"/>
                    </a:cubicBezTo>
                    <a:cubicBezTo>
                      <a:pt x="55" y="252"/>
                      <a:pt x="44" y="230"/>
                      <a:pt x="44" y="208"/>
                    </a:cubicBezTo>
                    <a:cubicBezTo>
                      <a:pt x="33" y="197"/>
                      <a:pt x="22" y="175"/>
                      <a:pt x="33" y="165"/>
                    </a:cubicBezTo>
                    <a:lnTo>
                      <a:pt x="33" y="143"/>
                    </a:lnTo>
                    <a:lnTo>
                      <a:pt x="33" y="132"/>
                    </a:lnTo>
                    <a:cubicBezTo>
                      <a:pt x="33" y="110"/>
                      <a:pt x="44" y="88"/>
                      <a:pt x="55" y="77"/>
                    </a:cubicBezTo>
                    <a:cubicBezTo>
                      <a:pt x="55" y="77"/>
                      <a:pt x="55" y="66"/>
                      <a:pt x="66" y="66"/>
                    </a:cubicBezTo>
                    <a:cubicBezTo>
                      <a:pt x="88" y="44"/>
                      <a:pt x="99" y="33"/>
                      <a:pt x="120" y="22"/>
                    </a:cubicBezTo>
                    <a:cubicBezTo>
                      <a:pt x="120" y="11"/>
                      <a:pt x="131" y="11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7" name="Google Shape;2837;p19"/>
            <p:cNvGrpSpPr/>
            <p:nvPr/>
          </p:nvGrpSpPr>
          <p:grpSpPr>
            <a:xfrm flipH="1">
              <a:off x="7740738" y="891725"/>
              <a:ext cx="115950" cy="86125"/>
              <a:chOff x="8839525" y="1569650"/>
              <a:chExt cx="115950" cy="86125"/>
            </a:xfrm>
          </p:grpSpPr>
          <p:sp>
            <p:nvSpPr>
              <p:cNvPr id="2838" name="Google Shape;2838;p19"/>
              <p:cNvSpPr/>
              <p:nvPr/>
            </p:nvSpPr>
            <p:spPr>
              <a:xfrm>
                <a:off x="8839525" y="1569650"/>
                <a:ext cx="115950" cy="8612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3445" extrusionOk="0">
                    <a:moveTo>
                      <a:pt x="2421" y="0"/>
                    </a:moveTo>
                    <a:cubicBezTo>
                      <a:pt x="2294" y="0"/>
                      <a:pt x="2167" y="17"/>
                      <a:pt x="2045" y="47"/>
                    </a:cubicBezTo>
                    <a:cubicBezTo>
                      <a:pt x="1575" y="167"/>
                      <a:pt x="1149" y="375"/>
                      <a:pt x="766" y="660"/>
                    </a:cubicBezTo>
                    <a:lnTo>
                      <a:pt x="635" y="747"/>
                    </a:lnTo>
                    <a:lnTo>
                      <a:pt x="427" y="878"/>
                    </a:lnTo>
                    <a:lnTo>
                      <a:pt x="197" y="1031"/>
                    </a:lnTo>
                    <a:lnTo>
                      <a:pt x="142" y="1075"/>
                    </a:lnTo>
                    <a:lnTo>
                      <a:pt x="0" y="1174"/>
                    </a:lnTo>
                    <a:lnTo>
                      <a:pt x="306" y="1206"/>
                    </a:lnTo>
                    <a:cubicBezTo>
                      <a:pt x="331" y="1206"/>
                      <a:pt x="360" y="1214"/>
                      <a:pt x="382" y="1214"/>
                    </a:cubicBezTo>
                    <a:cubicBezTo>
                      <a:pt x="398" y="1214"/>
                      <a:pt x="411" y="1210"/>
                      <a:pt x="416" y="1195"/>
                    </a:cubicBezTo>
                    <a:lnTo>
                      <a:pt x="449" y="1174"/>
                    </a:lnTo>
                    <a:lnTo>
                      <a:pt x="449" y="1174"/>
                    </a:lnTo>
                    <a:cubicBezTo>
                      <a:pt x="427" y="1206"/>
                      <a:pt x="416" y="1239"/>
                      <a:pt x="405" y="1283"/>
                    </a:cubicBezTo>
                    <a:cubicBezTo>
                      <a:pt x="383" y="1316"/>
                      <a:pt x="372" y="1360"/>
                      <a:pt x="361" y="1403"/>
                    </a:cubicBezTo>
                    <a:cubicBezTo>
                      <a:pt x="361" y="1414"/>
                      <a:pt x="361" y="1458"/>
                      <a:pt x="383" y="1469"/>
                    </a:cubicBezTo>
                    <a:cubicBezTo>
                      <a:pt x="391" y="1477"/>
                      <a:pt x="404" y="1484"/>
                      <a:pt x="415" y="1484"/>
                    </a:cubicBezTo>
                    <a:cubicBezTo>
                      <a:pt x="419" y="1484"/>
                      <a:pt x="424" y="1483"/>
                      <a:pt x="427" y="1480"/>
                    </a:cubicBezTo>
                    <a:cubicBezTo>
                      <a:pt x="449" y="1480"/>
                      <a:pt x="460" y="1469"/>
                      <a:pt x="481" y="1469"/>
                    </a:cubicBezTo>
                    <a:lnTo>
                      <a:pt x="602" y="1469"/>
                    </a:lnTo>
                    <a:cubicBezTo>
                      <a:pt x="667" y="1469"/>
                      <a:pt x="722" y="1436"/>
                      <a:pt x="755" y="1392"/>
                    </a:cubicBezTo>
                    <a:cubicBezTo>
                      <a:pt x="777" y="1349"/>
                      <a:pt x="788" y="1327"/>
                      <a:pt x="810" y="1305"/>
                    </a:cubicBezTo>
                    <a:cubicBezTo>
                      <a:pt x="831" y="1250"/>
                      <a:pt x="853" y="1206"/>
                      <a:pt x="853" y="1152"/>
                    </a:cubicBezTo>
                    <a:cubicBezTo>
                      <a:pt x="853" y="1119"/>
                      <a:pt x="853" y="1097"/>
                      <a:pt x="842" y="1075"/>
                    </a:cubicBezTo>
                    <a:lnTo>
                      <a:pt x="831" y="1042"/>
                    </a:lnTo>
                    <a:lnTo>
                      <a:pt x="831" y="1020"/>
                    </a:lnTo>
                    <a:lnTo>
                      <a:pt x="810" y="1020"/>
                    </a:lnTo>
                    <a:cubicBezTo>
                      <a:pt x="799" y="1020"/>
                      <a:pt x="799" y="1010"/>
                      <a:pt x="810" y="999"/>
                    </a:cubicBezTo>
                    <a:lnTo>
                      <a:pt x="820" y="988"/>
                    </a:lnTo>
                    <a:lnTo>
                      <a:pt x="864" y="966"/>
                    </a:lnTo>
                    <a:lnTo>
                      <a:pt x="952" y="900"/>
                    </a:lnTo>
                    <a:cubicBezTo>
                      <a:pt x="1006" y="867"/>
                      <a:pt x="1061" y="824"/>
                      <a:pt x="1116" y="791"/>
                    </a:cubicBezTo>
                    <a:cubicBezTo>
                      <a:pt x="1225" y="714"/>
                      <a:pt x="1345" y="649"/>
                      <a:pt x="1466" y="583"/>
                    </a:cubicBezTo>
                    <a:cubicBezTo>
                      <a:pt x="1542" y="539"/>
                      <a:pt x="1619" y="506"/>
                      <a:pt x="1706" y="474"/>
                    </a:cubicBezTo>
                    <a:lnTo>
                      <a:pt x="1717" y="463"/>
                    </a:lnTo>
                    <a:cubicBezTo>
                      <a:pt x="1794" y="441"/>
                      <a:pt x="1870" y="408"/>
                      <a:pt x="1936" y="397"/>
                    </a:cubicBezTo>
                    <a:cubicBezTo>
                      <a:pt x="1980" y="364"/>
                      <a:pt x="2035" y="342"/>
                      <a:pt x="2078" y="310"/>
                    </a:cubicBezTo>
                    <a:cubicBezTo>
                      <a:pt x="2122" y="277"/>
                      <a:pt x="2188" y="255"/>
                      <a:pt x="2242" y="244"/>
                    </a:cubicBezTo>
                    <a:cubicBezTo>
                      <a:pt x="2297" y="211"/>
                      <a:pt x="2341" y="189"/>
                      <a:pt x="2395" y="167"/>
                    </a:cubicBezTo>
                    <a:cubicBezTo>
                      <a:pt x="2419" y="160"/>
                      <a:pt x="2447" y="152"/>
                      <a:pt x="2478" y="152"/>
                    </a:cubicBezTo>
                    <a:cubicBezTo>
                      <a:pt x="2490" y="152"/>
                      <a:pt x="2503" y="153"/>
                      <a:pt x="2516" y="156"/>
                    </a:cubicBezTo>
                    <a:cubicBezTo>
                      <a:pt x="2549" y="156"/>
                      <a:pt x="2570" y="178"/>
                      <a:pt x="2570" y="189"/>
                    </a:cubicBezTo>
                    <a:cubicBezTo>
                      <a:pt x="2570" y="195"/>
                      <a:pt x="2557" y="195"/>
                      <a:pt x="2540" y="195"/>
                    </a:cubicBezTo>
                    <a:cubicBezTo>
                      <a:pt x="2524" y="195"/>
                      <a:pt x="2505" y="195"/>
                      <a:pt x="2494" y="200"/>
                    </a:cubicBezTo>
                    <a:cubicBezTo>
                      <a:pt x="2406" y="211"/>
                      <a:pt x="2319" y="233"/>
                      <a:pt x="2242" y="288"/>
                    </a:cubicBezTo>
                    <a:cubicBezTo>
                      <a:pt x="2210" y="299"/>
                      <a:pt x="2188" y="321"/>
                      <a:pt x="2166" y="331"/>
                    </a:cubicBezTo>
                    <a:lnTo>
                      <a:pt x="2133" y="342"/>
                    </a:lnTo>
                    <a:lnTo>
                      <a:pt x="2188" y="331"/>
                    </a:lnTo>
                    <a:cubicBezTo>
                      <a:pt x="2242" y="331"/>
                      <a:pt x="2286" y="321"/>
                      <a:pt x="2286" y="321"/>
                    </a:cubicBezTo>
                    <a:cubicBezTo>
                      <a:pt x="2297" y="321"/>
                      <a:pt x="2450" y="310"/>
                      <a:pt x="2483" y="310"/>
                    </a:cubicBezTo>
                    <a:cubicBezTo>
                      <a:pt x="2560" y="310"/>
                      <a:pt x="2647" y="321"/>
                      <a:pt x="2724" y="342"/>
                    </a:cubicBezTo>
                    <a:cubicBezTo>
                      <a:pt x="2778" y="353"/>
                      <a:pt x="2833" y="375"/>
                      <a:pt x="2877" y="397"/>
                    </a:cubicBezTo>
                    <a:cubicBezTo>
                      <a:pt x="2975" y="441"/>
                      <a:pt x="3150" y="550"/>
                      <a:pt x="3249" y="594"/>
                    </a:cubicBezTo>
                    <a:cubicBezTo>
                      <a:pt x="3281" y="616"/>
                      <a:pt x="3314" y="638"/>
                      <a:pt x="3347" y="670"/>
                    </a:cubicBezTo>
                    <a:lnTo>
                      <a:pt x="3369" y="681"/>
                    </a:lnTo>
                    <a:cubicBezTo>
                      <a:pt x="3391" y="703"/>
                      <a:pt x="3413" y="714"/>
                      <a:pt x="3434" y="736"/>
                    </a:cubicBezTo>
                    <a:cubicBezTo>
                      <a:pt x="3719" y="966"/>
                      <a:pt x="3959" y="1250"/>
                      <a:pt x="4134" y="1567"/>
                    </a:cubicBezTo>
                    <a:cubicBezTo>
                      <a:pt x="4200" y="1677"/>
                      <a:pt x="4255" y="1786"/>
                      <a:pt x="4288" y="1906"/>
                    </a:cubicBezTo>
                    <a:lnTo>
                      <a:pt x="4309" y="1983"/>
                    </a:lnTo>
                    <a:lnTo>
                      <a:pt x="4320" y="2060"/>
                    </a:lnTo>
                    <a:lnTo>
                      <a:pt x="4320" y="2081"/>
                    </a:lnTo>
                    <a:lnTo>
                      <a:pt x="4299" y="2125"/>
                    </a:lnTo>
                    <a:cubicBezTo>
                      <a:pt x="4233" y="2224"/>
                      <a:pt x="4167" y="2322"/>
                      <a:pt x="4102" y="2420"/>
                    </a:cubicBezTo>
                    <a:cubicBezTo>
                      <a:pt x="4047" y="2519"/>
                      <a:pt x="3981" y="2606"/>
                      <a:pt x="3916" y="2683"/>
                    </a:cubicBezTo>
                    <a:cubicBezTo>
                      <a:pt x="3872" y="2738"/>
                      <a:pt x="3784" y="2803"/>
                      <a:pt x="3741" y="2847"/>
                    </a:cubicBezTo>
                    <a:cubicBezTo>
                      <a:pt x="3675" y="2913"/>
                      <a:pt x="3609" y="2967"/>
                      <a:pt x="3533" y="3022"/>
                    </a:cubicBezTo>
                    <a:cubicBezTo>
                      <a:pt x="3489" y="3044"/>
                      <a:pt x="3456" y="3066"/>
                      <a:pt x="3413" y="3088"/>
                    </a:cubicBezTo>
                    <a:lnTo>
                      <a:pt x="3216" y="3110"/>
                    </a:lnTo>
                    <a:cubicBezTo>
                      <a:pt x="3085" y="3110"/>
                      <a:pt x="2942" y="3120"/>
                      <a:pt x="2811" y="3131"/>
                    </a:cubicBezTo>
                    <a:lnTo>
                      <a:pt x="2603" y="3131"/>
                    </a:lnTo>
                    <a:cubicBezTo>
                      <a:pt x="2554" y="3126"/>
                      <a:pt x="2502" y="3123"/>
                      <a:pt x="2449" y="3123"/>
                    </a:cubicBezTo>
                    <a:cubicBezTo>
                      <a:pt x="2395" y="3123"/>
                      <a:pt x="2341" y="3126"/>
                      <a:pt x="2286" y="3131"/>
                    </a:cubicBezTo>
                    <a:cubicBezTo>
                      <a:pt x="2242" y="3137"/>
                      <a:pt x="2196" y="3140"/>
                      <a:pt x="2148" y="3140"/>
                    </a:cubicBezTo>
                    <a:cubicBezTo>
                      <a:pt x="2100" y="3140"/>
                      <a:pt x="2051" y="3137"/>
                      <a:pt x="2002" y="3131"/>
                    </a:cubicBezTo>
                    <a:cubicBezTo>
                      <a:pt x="1827" y="3110"/>
                      <a:pt x="1663" y="3066"/>
                      <a:pt x="1510" y="3022"/>
                    </a:cubicBezTo>
                    <a:cubicBezTo>
                      <a:pt x="1291" y="2945"/>
                      <a:pt x="1105" y="2792"/>
                      <a:pt x="995" y="2595"/>
                    </a:cubicBezTo>
                    <a:lnTo>
                      <a:pt x="995" y="2595"/>
                    </a:lnTo>
                    <a:cubicBezTo>
                      <a:pt x="1017" y="2661"/>
                      <a:pt x="1039" y="2716"/>
                      <a:pt x="1083" y="2770"/>
                    </a:cubicBezTo>
                    <a:cubicBezTo>
                      <a:pt x="1105" y="2814"/>
                      <a:pt x="1138" y="2847"/>
                      <a:pt x="1192" y="2858"/>
                    </a:cubicBezTo>
                    <a:cubicBezTo>
                      <a:pt x="1203" y="2869"/>
                      <a:pt x="1203" y="2880"/>
                      <a:pt x="1214" y="2891"/>
                    </a:cubicBezTo>
                    <a:cubicBezTo>
                      <a:pt x="1214" y="2902"/>
                      <a:pt x="1225" y="2924"/>
                      <a:pt x="1236" y="2945"/>
                    </a:cubicBezTo>
                    <a:cubicBezTo>
                      <a:pt x="1236" y="2956"/>
                      <a:pt x="1236" y="2956"/>
                      <a:pt x="1236" y="2967"/>
                    </a:cubicBezTo>
                    <a:cubicBezTo>
                      <a:pt x="1258" y="2978"/>
                      <a:pt x="1236" y="2989"/>
                      <a:pt x="1258" y="3000"/>
                    </a:cubicBezTo>
                    <a:cubicBezTo>
                      <a:pt x="1247" y="3011"/>
                      <a:pt x="1214" y="3022"/>
                      <a:pt x="1192" y="3033"/>
                    </a:cubicBezTo>
                    <a:cubicBezTo>
                      <a:pt x="1105" y="3000"/>
                      <a:pt x="1028" y="2935"/>
                      <a:pt x="985" y="2847"/>
                    </a:cubicBezTo>
                    <a:cubicBezTo>
                      <a:pt x="941" y="2781"/>
                      <a:pt x="919" y="2716"/>
                      <a:pt x="897" y="2639"/>
                    </a:cubicBezTo>
                    <a:lnTo>
                      <a:pt x="897" y="2563"/>
                    </a:lnTo>
                    <a:cubicBezTo>
                      <a:pt x="897" y="2541"/>
                      <a:pt x="897" y="2497"/>
                      <a:pt x="886" y="2464"/>
                    </a:cubicBezTo>
                    <a:cubicBezTo>
                      <a:pt x="886" y="2431"/>
                      <a:pt x="886" y="2431"/>
                      <a:pt x="886" y="2410"/>
                    </a:cubicBezTo>
                    <a:lnTo>
                      <a:pt x="886" y="2311"/>
                    </a:lnTo>
                    <a:cubicBezTo>
                      <a:pt x="875" y="2278"/>
                      <a:pt x="864" y="2245"/>
                      <a:pt x="853" y="2202"/>
                    </a:cubicBezTo>
                    <a:lnTo>
                      <a:pt x="842" y="2070"/>
                    </a:lnTo>
                    <a:cubicBezTo>
                      <a:pt x="842" y="2016"/>
                      <a:pt x="842" y="1983"/>
                      <a:pt x="820" y="1906"/>
                    </a:cubicBezTo>
                    <a:cubicBezTo>
                      <a:pt x="810" y="1841"/>
                      <a:pt x="788" y="1786"/>
                      <a:pt x="766" y="1731"/>
                    </a:cubicBezTo>
                    <a:cubicBezTo>
                      <a:pt x="744" y="1666"/>
                      <a:pt x="711" y="1611"/>
                      <a:pt x="667" y="1556"/>
                    </a:cubicBezTo>
                    <a:cubicBezTo>
                      <a:pt x="635" y="1513"/>
                      <a:pt x="602" y="1480"/>
                      <a:pt x="580" y="1480"/>
                    </a:cubicBezTo>
                    <a:cubicBezTo>
                      <a:pt x="565" y="1480"/>
                      <a:pt x="541" y="1485"/>
                      <a:pt x="520" y="1485"/>
                    </a:cubicBezTo>
                    <a:cubicBezTo>
                      <a:pt x="509" y="1485"/>
                      <a:pt x="500" y="1484"/>
                      <a:pt x="492" y="1480"/>
                    </a:cubicBezTo>
                    <a:lnTo>
                      <a:pt x="481" y="1480"/>
                    </a:lnTo>
                    <a:cubicBezTo>
                      <a:pt x="477" y="1478"/>
                      <a:pt x="473" y="1478"/>
                      <a:pt x="468" y="1478"/>
                    </a:cubicBezTo>
                    <a:cubicBezTo>
                      <a:pt x="438" y="1478"/>
                      <a:pt x="402" y="1510"/>
                      <a:pt x="383" y="1567"/>
                    </a:cubicBezTo>
                    <a:cubicBezTo>
                      <a:pt x="361" y="1622"/>
                      <a:pt x="361" y="1699"/>
                      <a:pt x="383" y="1764"/>
                    </a:cubicBezTo>
                    <a:cubicBezTo>
                      <a:pt x="405" y="1819"/>
                      <a:pt x="438" y="1874"/>
                      <a:pt x="449" y="1928"/>
                    </a:cubicBezTo>
                    <a:cubicBezTo>
                      <a:pt x="460" y="1950"/>
                      <a:pt x="470" y="1972"/>
                      <a:pt x="481" y="1994"/>
                    </a:cubicBezTo>
                    <a:lnTo>
                      <a:pt x="492" y="2081"/>
                    </a:lnTo>
                    <a:lnTo>
                      <a:pt x="525" y="2289"/>
                    </a:lnTo>
                    <a:cubicBezTo>
                      <a:pt x="547" y="2366"/>
                      <a:pt x="569" y="2431"/>
                      <a:pt x="591" y="2497"/>
                    </a:cubicBezTo>
                    <a:cubicBezTo>
                      <a:pt x="613" y="2552"/>
                      <a:pt x="645" y="2606"/>
                      <a:pt x="678" y="2650"/>
                    </a:cubicBezTo>
                    <a:cubicBezTo>
                      <a:pt x="711" y="2705"/>
                      <a:pt x="744" y="2749"/>
                      <a:pt x="777" y="2803"/>
                    </a:cubicBezTo>
                    <a:cubicBezTo>
                      <a:pt x="853" y="2902"/>
                      <a:pt x="930" y="2989"/>
                      <a:pt x="1028" y="3077"/>
                    </a:cubicBezTo>
                    <a:cubicBezTo>
                      <a:pt x="1181" y="3197"/>
                      <a:pt x="1356" y="3285"/>
                      <a:pt x="1542" y="3328"/>
                    </a:cubicBezTo>
                    <a:cubicBezTo>
                      <a:pt x="1868" y="3407"/>
                      <a:pt x="2193" y="3444"/>
                      <a:pt x="2518" y="3444"/>
                    </a:cubicBezTo>
                    <a:cubicBezTo>
                      <a:pt x="2598" y="3444"/>
                      <a:pt x="2677" y="3442"/>
                      <a:pt x="2756" y="3438"/>
                    </a:cubicBezTo>
                    <a:cubicBezTo>
                      <a:pt x="2888" y="3438"/>
                      <a:pt x="3008" y="3427"/>
                      <a:pt x="3139" y="3416"/>
                    </a:cubicBezTo>
                    <a:lnTo>
                      <a:pt x="3314" y="3394"/>
                    </a:lnTo>
                    <a:lnTo>
                      <a:pt x="3478" y="3394"/>
                    </a:lnTo>
                    <a:cubicBezTo>
                      <a:pt x="3511" y="3383"/>
                      <a:pt x="3533" y="3361"/>
                      <a:pt x="3555" y="3361"/>
                    </a:cubicBezTo>
                    <a:cubicBezTo>
                      <a:pt x="3872" y="3186"/>
                      <a:pt x="4145" y="2924"/>
                      <a:pt x="4331" y="2617"/>
                    </a:cubicBezTo>
                    <a:cubicBezTo>
                      <a:pt x="4375" y="2541"/>
                      <a:pt x="4419" y="2475"/>
                      <a:pt x="4463" y="2399"/>
                    </a:cubicBezTo>
                    <a:lnTo>
                      <a:pt x="4627" y="2136"/>
                    </a:lnTo>
                    <a:cubicBezTo>
                      <a:pt x="4638" y="2103"/>
                      <a:pt x="4616" y="2070"/>
                      <a:pt x="4605" y="2038"/>
                    </a:cubicBezTo>
                    <a:lnTo>
                      <a:pt x="4583" y="1950"/>
                    </a:lnTo>
                    <a:cubicBezTo>
                      <a:pt x="4583" y="1906"/>
                      <a:pt x="4561" y="1863"/>
                      <a:pt x="4550" y="1819"/>
                    </a:cubicBezTo>
                    <a:cubicBezTo>
                      <a:pt x="4517" y="1742"/>
                      <a:pt x="4484" y="1655"/>
                      <a:pt x="4452" y="1578"/>
                    </a:cubicBezTo>
                    <a:cubicBezTo>
                      <a:pt x="4375" y="1414"/>
                      <a:pt x="4288" y="1261"/>
                      <a:pt x="4189" y="1119"/>
                    </a:cubicBezTo>
                    <a:cubicBezTo>
                      <a:pt x="4058" y="944"/>
                      <a:pt x="3916" y="780"/>
                      <a:pt x="3763" y="627"/>
                    </a:cubicBezTo>
                    <a:lnTo>
                      <a:pt x="3741" y="594"/>
                    </a:lnTo>
                    <a:cubicBezTo>
                      <a:pt x="3653" y="517"/>
                      <a:pt x="3566" y="441"/>
                      <a:pt x="3467" y="375"/>
                    </a:cubicBezTo>
                    <a:cubicBezTo>
                      <a:pt x="3281" y="244"/>
                      <a:pt x="3074" y="135"/>
                      <a:pt x="2855" y="69"/>
                    </a:cubicBezTo>
                    <a:cubicBezTo>
                      <a:pt x="2714" y="22"/>
                      <a:pt x="2567" y="0"/>
                      <a:pt x="24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19"/>
              <p:cNvSpPr/>
              <p:nvPr/>
            </p:nvSpPr>
            <p:spPr>
              <a:xfrm>
                <a:off x="8861675" y="1573275"/>
                <a:ext cx="42400" cy="72200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2888" extrusionOk="0">
                    <a:moveTo>
                      <a:pt x="1630" y="1"/>
                    </a:moveTo>
                    <a:cubicBezTo>
                      <a:pt x="1597" y="1"/>
                      <a:pt x="1553" y="11"/>
                      <a:pt x="1520" y="22"/>
                    </a:cubicBezTo>
                    <a:cubicBezTo>
                      <a:pt x="1466" y="44"/>
                      <a:pt x="1411" y="66"/>
                      <a:pt x="1367" y="99"/>
                    </a:cubicBezTo>
                    <a:cubicBezTo>
                      <a:pt x="1302" y="110"/>
                      <a:pt x="1247" y="132"/>
                      <a:pt x="1203" y="165"/>
                    </a:cubicBezTo>
                    <a:cubicBezTo>
                      <a:pt x="1149" y="186"/>
                      <a:pt x="1105" y="219"/>
                      <a:pt x="1061" y="241"/>
                    </a:cubicBezTo>
                    <a:lnTo>
                      <a:pt x="952" y="307"/>
                    </a:lnTo>
                    <a:cubicBezTo>
                      <a:pt x="864" y="361"/>
                      <a:pt x="788" y="416"/>
                      <a:pt x="711" y="482"/>
                    </a:cubicBezTo>
                    <a:lnTo>
                      <a:pt x="634" y="547"/>
                    </a:lnTo>
                    <a:cubicBezTo>
                      <a:pt x="634" y="547"/>
                      <a:pt x="624" y="558"/>
                      <a:pt x="624" y="558"/>
                    </a:cubicBezTo>
                    <a:cubicBezTo>
                      <a:pt x="591" y="602"/>
                      <a:pt x="558" y="646"/>
                      <a:pt x="547" y="700"/>
                    </a:cubicBezTo>
                    <a:cubicBezTo>
                      <a:pt x="536" y="733"/>
                      <a:pt x="536" y="766"/>
                      <a:pt x="547" y="810"/>
                    </a:cubicBezTo>
                    <a:cubicBezTo>
                      <a:pt x="558" y="854"/>
                      <a:pt x="580" y="897"/>
                      <a:pt x="613" y="941"/>
                    </a:cubicBezTo>
                    <a:cubicBezTo>
                      <a:pt x="645" y="996"/>
                      <a:pt x="667" y="1050"/>
                      <a:pt x="678" y="1105"/>
                    </a:cubicBezTo>
                    <a:cubicBezTo>
                      <a:pt x="689" y="1171"/>
                      <a:pt x="678" y="1236"/>
                      <a:pt x="645" y="1280"/>
                    </a:cubicBezTo>
                    <a:cubicBezTo>
                      <a:pt x="634" y="1291"/>
                      <a:pt x="624" y="1302"/>
                      <a:pt x="624" y="1313"/>
                    </a:cubicBezTo>
                    <a:cubicBezTo>
                      <a:pt x="613" y="1324"/>
                      <a:pt x="602" y="1335"/>
                      <a:pt x="591" y="1346"/>
                    </a:cubicBezTo>
                    <a:cubicBezTo>
                      <a:pt x="580" y="1357"/>
                      <a:pt x="558" y="1379"/>
                      <a:pt x="536" y="1379"/>
                    </a:cubicBezTo>
                    <a:cubicBezTo>
                      <a:pt x="481" y="1422"/>
                      <a:pt x="427" y="1455"/>
                      <a:pt x="372" y="1477"/>
                    </a:cubicBezTo>
                    <a:cubicBezTo>
                      <a:pt x="328" y="1488"/>
                      <a:pt x="295" y="1510"/>
                      <a:pt x="263" y="1532"/>
                    </a:cubicBezTo>
                    <a:cubicBezTo>
                      <a:pt x="230" y="1554"/>
                      <a:pt x="197" y="1575"/>
                      <a:pt x="175" y="1608"/>
                    </a:cubicBezTo>
                    <a:cubicBezTo>
                      <a:pt x="153" y="1641"/>
                      <a:pt x="131" y="1674"/>
                      <a:pt x="109" y="1707"/>
                    </a:cubicBezTo>
                    <a:cubicBezTo>
                      <a:pt x="88" y="1750"/>
                      <a:pt x="77" y="1794"/>
                      <a:pt x="66" y="1838"/>
                    </a:cubicBezTo>
                    <a:cubicBezTo>
                      <a:pt x="55" y="1882"/>
                      <a:pt x="33" y="1925"/>
                      <a:pt x="22" y="1980"/>
                    </a:cubicBezTo>
                    <a:cubicBezTo>
                      <a:pt x="22" y="2024"/>
                      <a:pt x="11" y="2068"/>
                      <a:pt x="0" y="2111"/>
                    </a:cubicBezTo>
                    <a:lnTo>
                      <a:pt x="0" y="2166"/>
                    </a:lnTo>
                    <a:lnTo>
                      <a:pt x="0" y="2265"/>
                    </a:lnTo>
                    <a:lnTo>
                      <a:pt x="0" y="2319"/>
                    </a:lnTo>
                    <a:cubicBezTo>
                      <a:pt x="0" y="2341"/>
                      <a:pt x="11" y="2385"/>
                      <a:pt x="22" y="2429"/>
                    </a:cubicBezTo>
                    <a:cubicBezTo>
                      <a:pt x="22" y="2461"/>
                      <a:pt x="22" y="2472"/>
                      <a:pt x="22" y="2494"/>
                    </a:cubicBezTo>
                    <a:cubicBezTo>
                      <a:pt x="33" y="2571"/>
                      <a:pt x="55" y="2636"/>
                      <a:pt x="99" y="2702"/>
                    </a:cubicBezTo>
                    <a:cubicBezTo>
                      <a:pt x="142" y="2790"/>
                      <a:pt x="219" y="2866"/>
                      <a:pt x="306" y="2888"/>
                    </a:cubicBezTo>
                    <a:cubicBezTo>
                      <a:pt x="328" y="2877"/>
                      <a:pt x="361" y="2866"/>
                      <a:pt x="383" y="2855"/>
                    </a:cubicBezTo>
                    <a:cubicBezTo>
                      <a:pt x="350" y="2855"/>
                      <a:pt x="383" y="2833"/>
                      <a:pt x="350" y="2822"/>
                    </a:cubicBezTo>
                    <a:cubicBezTo>
                      <a:pt x="350" y="2822"/>
                      <a:pt x="350" y="2811"/>
                      <a:pt x="350" y="2800"/>
                    </a:cubicBezTo>
                    <a:cubicBezTo>
                      <a:pt x="339" y="2779"/>
                      <a:pt x="328" y="2768"/>
                      <a:pt x="328" y="2746"/>
                    </a:cubicBezTo>
                    <a:cubicBezTo>
                      <a:pt x="317" y="2746"/>
                      <a:pt x="317" y="2724"/>
                      <a:pt x="306" y="2724"/>
                    </a:cubicBezTo>
                    <a:cubicBezTo>
                      <a:pt x="252" y="2702"/>
                      <a:pt x="219" y="2669"/>
                      <a:pt x="197" y="2625"/>
                    </a:cubicBezTo>
                    <a:cubicBezTo>
                      <a:pt x="153" y="2582"/>
                      <a:pt x="131" y="2516"/>
                      <a:pt x="109" y="2461"/>
                    </a:cubicBezTo>
                    <a:cubicBezTo>
                      <a:pt x="109" y="2450"/>
                      <a:pt x="109" y="2450"/>
                      <a:pt x="109" y="2450"/>
                    </a:cubicBezTo>
                    <a:lnTo>
                      <a:pt x="109" y="2385"/>
                    </a:lnTo>
                    <a:cubicBezTo>
                      <a:pt x="109" y="2374"/>
                      <a:pt x="99" y="2330"/>
                      <a:pt x="99" y="2308"/>
                    </a:cubicBezTo>
                    <a:cubicBezTo>
                      <a:pt x="99" y="2265"/>
                      <a:pt x="99" y="2221"/>
                      <a:pt x="99" y="2177"/>
                    </a:cubicBezTo>
                    <a:cubicBezTo>
                      <a:pt x="99" y="2155"/>
                      <a:pt x="109" y="2144"/>
                      <a:pt x="109" y="2133"/>
                    </a:cubicBezTo>
                    <a:cubicBezTo>
                      <a:pt x="109" y="2133"/>
                      <a:pt x="109" y="2122"/>
                      <a:pt x="109" y="2122"/>
                    </a:cubicBezTo>
                    <a:cubicBezTo>
                      <a:pt x="109" y="2111"/>
                      <a:pt x="109" y="2111"/>
                      <a:pt x="109" y="2100"/>
                    </a:cubicBezTo>
                    <a:cubicBezTo>
                      <a:pt x="109" y="1980"/>
                      <a:pt x="142" y="1871"/>
                      <a:pt x="197" y="1772"/>
                    </a:cubicBezTo>
                    <a:cubicBezTo>
                      <a:pt x="252" y="1718"/>
                      <a:pt x="306" y="1674"/>
                      <a:pt x="361" y="1641"/>
                    </a:cubicBezTo>
                    <a:cubicBezTo>
                      <a:pt x="383" y="1619"/>
                      <a:pt x="394" y="1597"/>
                      <a:pt x="416" y="1575"/>
                    </a:cubicBezTo>
                    <a:cubicBezTo>
                      <a:pt x="427" y="1575"/>
                      <a:pt x="438" y="1565"/>
                      <a:pt x="438" y="1565"/>
                    </a:cubicBezTo>
                    <a:cubicBezTo>
                      <a:pt x="449" y="1554"/>
                      <a:pt x="438" y="1554"/>
                      <a:pt x="449" y="1554"/>
                    </a:cubicBezTo>
                    <a:cubicBezTo>
                      <a:pt x="514" y="1521"/>
                      <a:pt x="569" y="1488"/>
                      <a:pt x="634" y="1444"/>
                    </a:cubicBezTo>
                    <a:cubicBezTo>
                      <a:pt x="678" y="1411"/>
                      <a:pt x="711" y="1357"/>
                      <a:pt x="744" y="1313"/>
                    </a:cubicBezTo>
                    <a:cubicBezTo>
                      <a:pt x="755" y="1291"/>
                      <a:pt x="766" y="1280"/>
                      <a:pt x="777" y="1258"/>
                    </a:cubicBezTo>
                    <a:cubicBezTo>
                      <a:pt x="788" y="1215"/>
                      <a:pt x="788" y="1160"/>
                      <a:pt x="788" y="1116"/>
                    </a:cubicBezTo>
                    <a:cubicBezTo>
                      <a:pt x="766" y="1061"/>
                      <a:pt x="744" y="1018"/>
                      <a:pt x="711" y="974"/>
                    </a:cubicBezTo>
                    <a:cubicBezTo>
                      <a:pt x="656" y="897"/>
                      <a:pt x="624" y="799"/>
                      <a:pt x="624" y="700"/>
                    </a:cubicBezTo>
                    <a:cubicBezTo>
                      <a:pt x="645" y="624"/>
                      <a:pt x="700" y="558"/>
                      <a:pt x="777" y="515"/>
                    </a:cubicBezTo>
                    <a:cubicBezTo>
                      <a:pt x="820" y="460"/>
                      <a:pt x="886" y="405"/>
                      <a:pt x="952" y="372"/>
                    </a:cubicBezTo>
                    <a:cubicBezTo>
                      <a:pt x="974" y="361"/>
                      <a:pt x="984" y="340"/>
                      <a:pt x="1006" y="329"/>
                    </a:cubicBezTo>
                    <a:lnTo>
                      <a:pt x="1083" y="296"/>
                    </a:lnTo>
                    <a:cubicBezTo>
                      <a:pt x="1105" y="285"/>
                      <a:pt x="1116" y="263"/>
                      <a:pt x="1138" y="252"/>
                    </a:cubicBezTo>
                    <a:cubicBezTo>
                      <a:pt x="1159" y="230"/>
                      <a:pt x="1225" y="208"/>
                      <a:pt x="1258" y="197"/>
                    </a:cubicBezTo>
                    <a:lnTo>
                      <a:pt x="1280" y="186"/>
                    </a:lnTo>
                    <a:cubicBezTo>
                      <a:pt x="1313" y="165"/>
                      <a:pt x="1334" y="154"/>
                      <a:pt x="1367" y="132"/>
                    </a:cubicBezTo>
                    <a:cubicBezTo>
                      <a:pt x="1444" y="88"/>
                      <a:pt x="1531" y="66"/>
                      <a:pt x="1619" y="55"/>
                    </a:cubicBezTo>
                    <a:cubicBezTo>
                      <a:pt x="1627" y="47"/>
                      <a:pt x="1638" y="45"/>
                      <a:pt x="1649" y="45"/>
                    </a:cubicBezTo>
                    <a:cubicBezTo>
                      <a:pt x="1662" y="45"/>
                      <a:pt x="1674" y="48"/>
                      <a:pt x="1684" y="48"/>
                    </a:cubicBezTo>
                    <a:cubicBezTo>
                      <a:pt x="1689" y="48"/>
                      <a:pt x="1693" y="47"/>
                      <a:pt x="1695" y="44"/>
                    </a:cubicBezTo>
                    <a:cubicBezTo>
                      <a:pt x="1695" y="22"/>
                      <a:pt x="1674" y="11"/>
                      <a:pt x="1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40" name="Google Shape;2840;p19"/>
            <p:cNvSpPr/>
            <p:nvPr/>
          </p:nvSpPr>
          <p:spPr>
            <a:xfrm flipH="1">
              <a:off x="7684563" y="1505688"/>
              <a:ext cx="24375" cy="19950"/>
            </a:xfrm>
            <a:custGeom>
              <a:avLst/>
              <a:gdLst/>
              <a:ahLst/>
              <a:cxnLst/>
              <a:rect l="l" t="t" r="r" b="b"/>
              <a:pathLst>
                <a:path w="975" h="798" extrusionOk="0">
                  <a:moveTo>
                    <a:pt x="480" y="0"/>
                  </a:moveTo>
                  <a:cubicBezTo>
                    <a:pt x="209" y="0"/>
                    <a:pt x="0" y="298"/>
                    <a:pt x="132" y="571"/>
                  </a:cubicBezTo>
                  <a:cubicBezTo>
                    <a:pt x="195" y="713"/>
                    <a:pt x="337" y="798"/>
                    <a:pt x="485" y="798"/>
                  </a:cubicBezTo>
                  <a:cubicBezTo>
                    <a:pt x="543" y="798"/>
                    <a:pt x="602" y="785"/>
                    <a:pt x="657" y="757"/>
                  </a:cubicBezTo>
                  <a:cubicBezTo>
                    <a:pt x="974" y="604"/>
                    <a:pt x="952" y="145"/>
                    <a:pt x="613" y="25"/>
                  </a:cubicBezTo>
                  <a:cubicBezTo>
                    <a:pt x="568" y="8"/>
                    <a:pt x="523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9"/>
            <p:cNvSpPr/>
            <p:nvPr/>
          </p:nvSpPr>
          <p:spPr>
            <a:xfrm flipH="1">
              <a:off x="8793475" y="560163"/>
              <a:ext cx="51900" cy="44850"/>
            </a:xfrm>
            <a:custGeom>
              <a:avLst/>
              <a:gdLst/>
              <a:ahLst/>
              <a:cxnLst/>
              <a:rect l="l" t="t" r="r" b="b"/>
              <a:pathLst>
                <a:path w="2076" h="1794" extrusionOk="0">
                  <a:moveTo>
                    <a:pt x="1054" y="0"/>
                  </a:moveTo>
                  <a:cubicBezTo>
                    <a:pt x="479" y="0"/>
                    <a:pt x="0" y="572"/>
                    <a:pt x="206" y="1187"/>
                  </a:cubicBezTo>
                  <a:cubicBezTo>
                    <a:pt x="345" y="1587"/>
                    <a:pt x="702" y="1794"/>
                    <a:pt x="1059" y="1794"/>
                  </a:cubicBezTo>
                  <a:cubicBezTo>
                    <a:pt x="1376" y="1794"/>
                    <a:pt x="1693" y="1631"/>
                    <a:pt x="1857" y="1297"/>
                  </a:cubicBezTo>
                  <a:cubicBezTo>
                    <a:pt x="2076" y="848"/>
                    <a:pt x="1901" y="313"/>
                    <a:pt x="1452" y="94"/>
                  </a:cubicBezTo>
                  <a:cubicBezTo>
                    <a:pt x="1319" y="29"/>
                    <a:pt x="1184" y="0"/>
                    <a:pt x="1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9"/>
            <p:cNvSpPr/>
            <p:nvPr/>
          </p:nvSpPr>
          <p:spPr>
            <a:xfrm flipH="1">
              <a:off x="8070925" y="818750"/>
              <a:ext cx="44850" cy="33675"/>
            </a:xfrm>
            <a:custGeom>
              <a:avLst/>
              <a:gdLst/>
              <a:ahLst/>
              <a:cxnLst/>
              <a:rect l="l" t="t" r="r" b="b"/>
              <a:pathLst>
                <a:path w="1794" h="1347" extrusionOk="0">
                  <a:moveTo>
                    <a:pt x="897" y="1"/>
                  </a:moveTo>
                  <a:cubicBezTo>
                    <a:pt x="295" y="1"/>
                    <a:pt x="0" y="734"/>
                    <a:pt x="416" y="1149"/>
                  </a:cubicBezTo>
                  <a:cubicBezTo>
                    <a:pt x="547" y="1280"/>
                    <a:pt x="719" y="1346"/>
                    <a:pt x="892" y="1346"/>
                  </a:cubicBezTo>
                  <a:cubicBezTo>
                    <a:pt x="1064" y="1346"/>
                    <a:pt x="1236" y="1280"/>
                    <a:pt x="1367" y="1149"/>
                  </a:cubicBezTo>
                  <a:cubicBezTo>
                    <a:pt x="1794" y="734"/>
                    <a:pt x="1488" y="1"/>
                    <a:pt x="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9"/>
            <p:cNvSpPr/>
            <p:nvPr/>
          </p:nvSpPr>
          <p:spPr>
            <a:xfrm flipH="1">
              <a:off x="8326225" y="1272575"/>
              <a:ext cx="45475" cy="39425"/>
            </a:xfrm>
            <a:custGeom>
              <a:avLst/>
              <a:gdLst/>
              <a:ahLst/>
              <a:cxnLst/>
              <a:rect l="l" t="t" r="r" b="b"/>
              <a:pathLst>
                <a:path w="1819" h="1577" extrusionOk="0">
                  <a:moveTo>
                    <a:pt x="897" y="0"/>
                  </a:moveTo>
                  <a:cubicBezTo>
                    <a:pt x="625" y="0"/>
                    <a:pt x="349" y="139"/>
                    <a:pt x="198" y="427"/>
                  </a:cubicBezTo>
                  <a:cubicBezTo>
                    <a:pt x="1" y="810"/>
                    <a:pt x="154" y="1280"/>
                    <a:pt x="537" y="1488"/>
                  </a:cubicBezTo>
                  <a:cubicBezTo>
                    <a:pt x="656" y="1549"/>
                    <a:pt x="778" y="1576"/>
                    <a:pt x="896" y="1576"/>
                  </a:cubicBezTo>
                  <a:cubicBezTo>
                    <a:pt x="1395" y="1576"/>
                    <a:pt x="1818" y="1087"/>
                    <a:pt x="1641" y="547"/>
                  </a:cubicBezTo>
                  <a:cubicBezTo>
                    <a:pt x="1530" y="188"/>
                    <a:pt x="1215" y="0"/>
                    <a:pt x="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9"/>
            <p:cNvSpPr/>
            <p:nvPr/>
          </p:nvSpPr>
          <p:spPr>
            <a:xfrm flipH="1">
              <a:off x="8720550" y="1127300"/>
              <a:ext cx="67600" cy="57100"/>
            </a:xfrm>
            <a:custGeom>
              <a:avLst/>
              <a:gdLst/>
              <a:ahLst/>
              <a:cxnLst/>
              <a:rect l="l" t="t" r="r" b="b"/>
              <a:pathLst>
                <a:path w="2704" h="2284" extrusionOk="0">
                  <a:moveTo>
                    <a:pt x="1259" y="0"/>
                  </a:moveTo>
                  <a:cubicBezTo>
                    <a:pt x="775" y="0"/>
                    <a:pt x="296" y="302"/>
                    <a:pt x="154" y="857"/>
                  </a:cubicBezTo>
                  <a:cubicBezTo>
                    <a:pt x="1" y="1469"/>
                    <a:pt x="362" y="2082"/>
                    <a:pt x="974" y="2246"/>
                  </a:cubicBezTo>
                  <a:cubicBezTo>
                    <a:pt x="1074" y="2272"/>
                    <a:pt x="1173" y="2284"/>
                    <a:pt x="1268" y="2284"/>
                  </a:cubicBezTo>
                  <a:cubicBezTo>
                    <a:pt x="2107" y="2284"/>
                    <a:pt x="2704" y="1348"/>
                    <a:pt x="2232" y="562"/>
                  </a:cubicBezTo>
                  <a:cubicBezTo>
                    <a:pt x="2008" y="180"/>
                    <a:pt x="1632" y="0"/>
                    <a:pt x="1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9"/>
            <p:cNvSpPr/>
            <p:nvPr/>
          </p:nvSpPr>
          <p:spPr>
            <a:xfrm flipH="1">
              <a:off x="8611938" y="474513"/>
              <a:ext cx="34750" cy="57450"/>
            </a:xfrm>
            <a:custGeom>
              <a:avLst/>
              <a:gdLst/>
              <a:ahLst/>
              <a:cxnLst/>
              <a:rect l="l" t="t" r="r" b="b"/>
              <a:pathLst>
                <a:path w="1390" h="2298" extrusionOk="0">
                  <a:moveTo>
                    <a:pt x="635" y="0"/>
                  </a:moveTo>
                  <a:cubicBezTo>
                    <a:pt x="602" y="0"/>
                    <a:pt x="580" y="22"/>
                    <a:pt x="580" y="55"/>
                  </a:cubicBezTo>
                  <a:lnTo>
                    <a:pt x="580" y="996"/>
                  </a:lnTo>
                  <a:lnTo>
                    <a:pt x="44" y="996"/>
                  </a:lnTo>
                  <a:cubicBezTo>
                    <a:pt x="22" y="996"/>
                    <a:pt x="0" y="1018"/>
                    <a:pt x="0" y="1040"/>
                  </a:cubicBezTo>
                  <a:lnTo>
                    <a:pt x="0" y="1225"/>
                  </a:lnTo>
                  <a:cubicBezTo>
                    <a:pt x="0" y="1247"/>
                    <a:pt x="22" y="1269"/>
                    <a:pt x="44" y="1269"/>
                  </a:cubicBezTo>
                  <a:lnTo>
                    <a:pt x="580" y="1269"/>
                  </a:lnTo>
                  <a:lnTo>
                    <a:pt x="580" y="2254"/>
                  </a:lnTo>
                  <a:cubicBezTo>
                    <a:pt x="580" y="2275"/>
                    <a:pt x="602" y="2297"/>
                    <a:pt x="635" y="2297"/>
                  </a:cubicBezTo>
                  <a:lnTo>
                    <a:pt x="799" y="2297"/>
                  </a:lnTo>
                  <a:cubicBezTo>
                    <a:pt x="831" y="2297"/>
                    <a:pt x="853" y="2275"/>
                    <a:pt x="853" y="2254"/>
                  </a:cubicBezTo>
                  <a:lnTo>
                    <a:pt x="853" y="1269"/>
                  </a:lnTo>
                  <a:lnTo>
                    <a:pt x="1345" y="1269"/>
                  </a:lnTo>
                  <a:cubicBezTo>
                    <a:pt x="1367" y="1269"/>
                    <a:pt x="1389" y="1247"/>
                    <a:pt x="1389" y="1225"/>
                  </a:cubicBezTo>
                  <a:lnTo>
                    <a:pt x="1389" y="1040"/>
                  </a:lnTo>
                  <a:cubicBezTo>
                    <a:pt x="1389" y="1018"/>
                    <a:pt x="1367" y="996"/>
                    <a:pt x="1345" y="996"/>
                  </a:cubicBezTo>
                  <a:lnTo>
                    <a:pt x="853" y="996"/>
                  </a:lnTo>
                  <a:lnTo>
                    <a:pt x="853" y="55"/>
                  </a:lnTo>
                  <a:cubicBezTo>
                    <a:pt x="853" y="22"/>
                    <a:pt x="831" y="0"/>
                    <a:pt x="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9"/>
            <p:cNvSpPr/>
            <p:nvPr/>
          </p:nvSpPr>
          <p:spPr>
            <a:xfrm flipH="1">
              <a:off x="7856700" y="1360113"/>
              <a:ext cx="91075" cy="99775"/>
            </a:xfrm>
            <a:custGeom>
              <a:avLst/>
              <a:gdLst/>
              <a:ahLst/>
              <a:cxnLst/>
              <a:rect l="l" t="t" r="r" b="b"/>
              <a:pathLst>
                <a:path w="3643" h="3991" extrusionOk="0">
                  <a:moveTo>
                    <a:pt x="2144" y="1584"/>
                  </a:moveTo>
                  <a:lnTo>
                    <a:pt x="2144" y="1584"/>
                  </a:lnTo>
                  <a:cubicBezTo>
                    <a:pt x="2155" y="1617"/>
                    <a:pt x="2166" y="1650"/>
                    <a:pt x="2177" y="1682"/>
                  </a:cubicBezTo>
                  <a:lnTo>
                    <a:pt x="2166" y="1682"/>
                  </a:lnTo>
                  <a:lnTo>
                    <a:pt x="2144" y="1584"/>
                  </a:lnTo>
                  <a:close/>
                  <a:moveTo>
                    <a:pt x="1812" y="0"/>
                  </a:moveTo>
                  <a:cubicBezTo>
                    <a:pt x="1787" y="0"/>
                    <a:pt x="1762" y="6"/>
                    <a:pt x="1740" y="20"/>
                  </a:cubicBezTo>
                  <a:cubicBezTo>
                    <a:pt x="1718" y="42"/>
                    <a:pt x="1696" y="64"/>
                    <a:pt x="1696" y="96"/>
                  </a:cubicBezTo>
                  <a:cubicBezTo>
                    <a:pt x="1685" y="118"/>
                    <a:pt x="1696" y="140"/>
                    <a:pt x="1707" y="162"/>
                  </a:cubicBezTo>
                  <a:cubicBezTo>
                    <a:pt x="1718" y="173"/>
                    <a:pt x="1729" y="184"/>
                    <a:pt x="1740" y="184"/>
                  </a:cubicBezTo>
                  <a:lnTo>
                    <a:pt x="1740" y="195"/>
                  </a:lnTo>
                  <a:lnTo>
                    <a:pt x="1718" y="195"/>
                  </a:lnTo>
                  <a:cubicBezTo>
                    <a:pt x="1685" y="326"/>
                    <a:pt x="1630" y="457"/>
                    <a:pt x="1575" y="589"/>
                  </a:cubicBezTo>
                  <a:cubicBezTo>
                    <a:pt x="1586" y="753"/>
                    <a:pt x="1565" y="917"/>
                    <a:pt x="1532" y="1092"/>
                  </a:cubicBezTo>
                  <a:cubicBezTo>
                    <a:pt x="1499" y="1179"/>
                    <a:pt x="1466" y="1267"/>
                    <a:pt x="1444" y="1365"/>
                  </a:cubicBezTo>
                  <a:cubicBezTo>
                    <a:pt x="1433" y="1420"/>
                    <a:pt x="1400" y="1485"/>
                    <a:pt x="1390" y="1518"/>
                  </a:cubicBezTo>
                  <a:cubicBezTo>
                    <a:pt x="1390" y="1540"/>
                    <a:pt x="1390" y="1562"/>
                    <a:pt x="1390" y="1584"/>
                  </a:cubicBezTo>
                  <a:cubicBezTo>
                    <a:pt x="1390" y="1606"/>
                    <a:pt x="1379" y="1628"/>
                    <a:pt x="1379" y="1650"/>
                  </a:cubicBezTo>
                  <a:cubicBezTo>
                    <a:pt x="1368" y="1693"/>
                    <a:pt x="1368" y="1726"/>
                    <a:pt x="1357" y="1748"/>
                  </a:cubicBezTo>
                  <a:lnTo>
                    <a:pt x="1379" y="1726"/>
                  </a:lnTo>
                  <a:lnTo>
                    <a:pt x="1357" y="1770"/>
                  </a:lnTo>
                  <a:lnTo>
                    <a:pt x="1357" y="1748"/>
                  </a:lnTo>
                  <a:lnTo>
                    <a:pt x="1291" y="1814"/>
                  </a:lnTo>
                  <a:lnTo>
                    <a:pt x="1324" y="1814"/>
                  </a:lnTo>
                  <a:lnTo>
                    <a:pt x="1280" y="1835"/>
                  </a:lnTo>
                  <a:lnTo>
                    <a:pt x="1291" y="1814"/>
                  </a:lnTo>
                  <a:lnTo>
                    <a:pt x="1258" y="1814"/>
                  </a:lnTo>
                  <a:cubicBezTo>
                    <a:pt x="1105" y="1835"/>
                    <a:pt x="963" y="1879"/>
                    <a:pt x="821" y="1923"/>
                  </a:cubicBezTo>
                  <a:cubicBezTo>
                    <a:pt x="815" y="1922"/>
                    <a:pt x="809" y="1922"/>
                    <a:pt x="803" y="1922"/>
                  </a:cubicBezTo>
                  <a:cubicBezTo>
                    <a:pt x="717" y="1922"/>
                    <a:pt x="601" y="1989"/>
                    <a:pt x="438" y="2000"/>
                  </a:cubicBezTo>
                  <a:cubicBezTo>
                    <a:pt x="390" y="1983"/>
                    <a:pt x="342" y="1973"/>
                    <a:pt x="294" y="1973"/>
                  </a:cubicBezTo>
                  <a:cubicBezTo>
                    <a:pt x="276" y="1973"/>
                    <a:pt x="259" y="1975"/>
                    <a:pt x="241" y="1978"/>
                  </a:cubicBezTo>
                  <a:cubicBezTo>
                    <a:pt x="197" y="1978"/>
                    <a:pt x="154" y="1989"/>
                    <a:pt x="121" y="2010"/>
                  </a:cubicBezTo>
                  <a:cubicBezTo>
                    <a:pt x="77" y="2021"/>
                    <a:pt x="44" y="2054"/>
                    <a:pt x="22" y="2087"/>
                  </a:cubicBezTo>
                  <a:cubicBezTo>
                    <a:pt x="0" y="2120"/>
                    <a:pt x="0" y="2153"/>
                    <a:pt x="11" y="2185"/>
                  </a:cubicBezTo>
                  <a:cubicBezTo>
                    <a:pt x="11" y="2218"/>
                    <a:pt x="33" y="2251"/>
                    <a:pt x="55" y="2273"/>
                  </a:cubicBezTo>
                  <a:cubicBezTo>
                    <a:pt x="88" y="2295"/>
                    <a:pt x="132" y="2317"/>
                    <a:pt x="175" y="2328"/>
                  </a:cubicBezTo>
                  <a:cubicBezTo>
                    <a:pt x="208" y="2339"/>
                    <a:pt x="241" y="2339"/>
                    <a:pt x="263" y="2350"/>
                  </a:cubicBezTo>
                  <a:cubicBezTo>
                    <a:pt x="427" y="2360"/>
                    <a:pt x="591" y="2371"/>
                    <a:pt x="755" y="2371"/>
                  </a:cubicBezTo>
                  <a:cubicBezTo>
                    <a:pt x="843" y="2382"/>
                    <a:pt x="930" y="2393"/>
                    <a:pt x="1007" y="2415"/>
                  </a:cubicBezTo>
                  <a:cubicBezTo>
                    <a:pt x="1061" y="2415"/>
                    <a:pt x="1105" y="2426"/>
                    <a:pt x="1149" y="2448"/>
                  </a:cubicBezTo>
                  <a:lnTo>
                    <a:pt x="1215" y="2459"/>
                  </a:lnTo>
                  <a:lnTo>
                    <a:pt x="1247" y="2470"/>
                  </a:lnTo>
                  <a:lnTo>
                    <a:pt x="1269" y="2470"/>
                  </a:lnTo>
                  <a:cubicBezTo>
                    <a:pt x="1280" y="2470"/>
                    <a:pt x="1280" y="2481"/>
                    <a:pt x="1280" y="2481"/>
                  </a:cubicBezTo>
                  <a:lnTo>
                    <a:pt x="1280" y="2492"/>
                  </a:lnTo>
                  <a:lnTo>
                    <a:pt x="1280" y="2524"/>
                  </a:lnTo>
                  <a:lnTo>
                    <a:pt x="1280" y="2601"/>
                  </a:lnTo>
                  <a:cubicBezTo>
                    <a:pt x="1280" y="2656"/>
                    <a:pt x="1291" y="2721"/>
                    <a:pt x="1313" y="2776"/>
                  </a:cubicBezTo>
                  <a:cubicBezTo>
                    <a:pt x="1302" y="2874"/>
                    <a:pt x="1313" y="2940"/>
                    <a:pt x="1313" y="3017"/>
                  </a:cubicBezTo>
                  <a:cubicBezTo>
                    <a:pt x="1368" y="3115"/>
                    <a:pt x="1400" y="3235"/>
                    <a:pt x="1400" y="3356"/>
                  </a:cubicBezTo>
                  <a:cubicBezTo>
                    <a:pt x="1444" y="3509"/>
                    <a:pt x="1499" y="3651"/>
                    <a:pt x="1554" y="3782"/>
                  </a:cubicBezTo>
                  <a:lnTo>
                    <a:pt x="1597" y="3881"/>
                  </a:lnTo>
                  <a:cubicBezTo>
                    <a:pt x="1597" y="3892"/>
                    <a:pt x="1608" y="3903"/>
                    <a:pt x="1608" y="3914"/>
                  </a:cubicBezTo>
                  <a:cubicBezTo>
                    <a:pt x="1619" y="3924"/>
                    <a:pt x="1630" y="3935"/>
                    <a:pt x="1641" y="3946"/>
                  </a:cubicBezTo>
                  <a:cubicBezTo>
                    <a:pt x="1663" y="3968"/>
                    <a:pt x="1685" y="3979"/>
                    <a:pt x="1718" y="3990"/>
                  </a:cubicBezTo>
                  <a:cubicBezTo>
                    <a:pt x="1772" y="3990"/>
                    <a:pt x="1827" y="3968"/>
                    <a:pt x="1849" y="3914"/>
                  </a:cubicBezTo>
                  <a:cubicBezTo>
                    <a:pt x="1860" y="3892"/>
                    <a:pt x="1860" y="3870"/>
                    <a:pt x="1871" y="3848"/>
                  </a:cubicBezTo>
                  <a:cubicBezTo>
                    <a:pt x="1871" y="3837"/>
                    <a:pt x="1882" y="3815"/>
                    <a:pt x="1882" y="3793"/>
                  </a:cubicBezTo>
                  <a:cubicBezTo>
                    <a:pt x="1936" y="3760"/>
                    <a:pt x="1947" y="3629"/>
                    <a:pt x="1991" y="3542"/>
                  </a:cubicBezTo>
                  <a:cubicBezTo>
                    <a:pt x="2013" y="3476"/>
                    <a:pt x="2046" y="3465"/>
                    <a:pt x="2068" y="3389"/>
                  </a:cubicBezTo>
                  <a:cubicBezTo>
                    <a:pt x="2100" y="3290"/>
                    <a:pt x="2122" y="3181"/>
                    <a:pt x="2122" y="3082"/>
                  </a:cubicBezTo>
                  <a:cubicBezTo>
                    <a:pt x="2166" y="2962"/>
                    <a:pt x="2199" y="2831"/>
                    <a:pt x="2210" y="2699"/>
                  </a:cubicBezTo>
                  <a:cubicBezTo>
                    <a:pt x="2221" y="2667"/>
                    <a:pt x="2221" y="2623"/>
                    <a:pt x="2232" y="2590"/>
                  </a:cubicBezTo>
                  <a:lnTo>
                    <a:pt x="2232" y="2568"/>
                  </a:lnTo>
                  <a:lnTo>
                    <a:pt x="2232" y="2557"/>
                  </a:lnTo>
                  <a:lnTo>
                    <a:pt x="2243" y="2557"/>
                  </a:lnTo>
                  <a:cubicBezTo>
                    <a:pt x="2330" y="2535"/>
                    <a:pt x="2418" y="2524"/>
                    <a:pt x="2505" y="2514"/>
                  </a:cubicBezTo>
                  <a:cubicBezTo>
                    <a:pt x="2779" y="2492"/>
                    <a:pt x="3052" y="2470"/>
                    <a:pt x="3314" y="2426"/>
                  </a:cubicBezTo>
                  <a:cubicBezTo>
                    <a:pt x="3369" y="2404"/>
                    <a:pt x="3424" y="2382"/>
                    <a:pt x="3479" y="2360"/>
                  </a:cubicBezTo>
                  <a:cubicBezTo>
                    <a:pt x="3511" y="2350"/>
                    <a:pt x="3544" y="2339"/>
                    <a:pt x="3577" y="2317"/>
                  </a:cubicBezTo>
                  <a:cubicBezTo>
                    <a:pt x="3610" y="2284"/>
                    <a:pt x="3632" y="2240"/>
                    <a:pt x="3643" y="2196"/>
                  </a:cubicBezTo>
                  <a:cubicBezTo>
                    <a:pt x="3643" y="2153"/>
                    <a:pt x="3643" y="2109"/>
                    <a:pt x="3621" y="2076"/>
                  </a:cubicBezTo>
                  <a:cubicBezTo>
                    <a:pt x="3599" y="2043"/>
                    <a:pt x="3555" y="2010"/>
                    <a:pt x="3511" y="2000"/>
                  </a:cubicBezTo>
                  <a:lnTo>
                    <a:pt x="3468" y="2000"/>
                  </a:lnTo>
                  <a:lnTo>
                    <a:pt x="3424" y="1989"/>
                  </a:lnTo>
                  <a:lnTo>
                    <a:pt x="3325" y="1978"/>
                  </a:lnTo>
                  <a:cubicBezTo>
                    <a:pt x="3271" y="1967"/>
                    <a:pt x="3205" y="1956"/>
                    <a:pt x="3150" y="1956"/>
                  </a:cubicBezTo>
                  <a:cubicBezTo>
                    <a:pt x="3063" y="1923"/>
                    <a:pt x="2965" y="1901"/>
                    <a:pt x="2866" y="1879"/>
                  </a:cubicBezTo>
                  <a:cubicBezTo>
                    <a:pt x="2691" y="1814"/>
                    <a:pt x="2527" y="1704"/>
                    <a:pt x="2319" y="1628"/>
                  </a:cubicBezTo>
                  <a:lnTo>
                    <a:pt x="2319" y="1628"/>
                  </a:lnTo>
                  <a:cubicBezTo>
                    <a:pt x="2319" y="1634"/>
                    <a:pt x="2319" y="1640"/>
                    <a:pt x="2319" y="1645"/>
                  </a:cubicBezTo>
                  <a:lnTo>
                    <a:pt x="2319" y="1645"/>
                  </a:lnTo>
                  <a:cubicBezTo>
                    <a:pt x="2317" y="1639"/>
                    <a:pt x="2314" y="1633"/>
                    <a:pt x="2308" y="1628"/>
                  </a:cubicBezTo>
                  <a:cubicBezTo>
                    <a:pt x="2306" y="1625"/>
                    <a:pt x="2301" y="1622"/>
                    <a:pt x="2296" y="1620"/>
                  </a:cubicBezTo>
                  <a:lnTo>
                    <a:pt x="2296" y="1620"/>
                  </a:lnTo>
                  <a:lnTo>
                    <a:pt x="2319" y="1628"/>
                  </a:lnTo>
                  <a:cubicBezTo>
                    <a:pt x="2319" y="1617"/>
                    <a:pt x="2319" y="1606"/>
                    <a:pt x="2308" y="1584"/>
                  </a:cubicBezTo>
                  <a:cubicBezTo>
                    <a:pt x="2297" y="1529"/>
                    <a:pt x="2286" y="1475"/>
                    <a:pt x="2265" y="1420"/>
                  </a:cubicBezTo>
                  <a:cubicBezTo>
                    <a:pt x="2232" y="1310"/>
                    <a:pt x="2199" y="1212"/>
                    <a:pt x="2166" y="1103"/>
                  </a:cubicBezTo>
                  <a:cubicBezTo>
                    <a:pt x="2166" y="1070"/>
                    <a:pt x="2166" y="1037"/>
                    <a:pt x="2166" y="1004"/>
                  </a:cubicBezTo>
                  <a:cubicBezTo>
                    <a:pt x="2122" y="851"/>
                    <a:pt x="2090" y="709"/>
                    <a:pt x="2068" y="567"/>
                  </a:cubicBezTo>
                  <a:cubicBezTo>
                    <a:pt x="2046" y="479"/>
                    <a:pt x="2035" y="392"/>
                    <a:pt x="2013" y="304"/>
                  </a:cubicBezTo>
                  <a:lnTo>
                    <a:pt x="1991" y="173"/>
                  </a:lnTo>
                  <a:cubicBezTo>
                    <a:pt x="1991" y="140"/>
                    <a:pt x="1980" y="118"/>
                    <a:pt x="1980" y="107"/>
                  </a:cubicBezTo>
                  <a:cubicBezTo>
                    <a:pt x="1958" y="75"/>
                    <a:pt x="1936" y="53"/>
                    <a:pt x="1915" y="31"/>
                  </a:cubicBezTo>
                  <a:cubicBezTo>
                    <a:pt x="1883" y="12"/>
                    <a:pt x="1847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9"/>
            <p:cNvSpPr/>
            <p:nvPr/>
          </p:nvSpPr>
          <p:spPr>
            <a:xfrm flipH="1">
              <a:off x="8205138" y="24951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9"/>
            <p:cNvSpPr/>
            <p:nvPr/>
          </p:nvSpPr>
          <p:spPr>
            <a:xfrm flipH="1">
              <a:off x="8197488" y="239663"/>
              <a:ext cx="1400" cy="2200"/>
            </a:xfrm>
            <a:custGeom>
              <a:avLst/>
              <a:gdLst/>
              <a:ahLst/>
              <a:cxnLst/>
              <a:rect l="l" t="t" r="r" b="b"/>
              <a:pathLst>
                <a:path w="56" h="88" extrusionOk="0">
                  <a:moveTo>
                    <a:pt x="34" y="0"/>
                  </a:moveTo>
                  <a:lnTo>
                    <a:pt x="34" y="11"/>
                  </a:lnTo>
                  <a:cubicBezTo>
                    <a:pt x="34" y="11"/>
                    <a:pt x="23" y="22"/>
                    <a:pt x="23" y="22"/>
                  </a:cubicBezTo>
                  <a:cubicBezTo>
                    <a:pt x="23" y="33"/>
                    <a:pt x="12" y="44"/>
                    <a:pt x="12" y="55"/>
                  </a:cubicBezTo>
                  <a:lnTo>
                    <a:pt x="1" y="77"/>
                  </a:lnTo>
                  <a:lnTo>
                    <a:pt x="1" y="88"/>
                  </a:lnTo>
                  <a:lnTo>
                    <a:pt x="34" y="33"/>
                  </a:lnTo>
                  <a:cubicBezTo>
                    <a:pt x="45" y="22"/>
                    <a:pt x="50" y="19"/>
                    <a:pt x="53" y="19"/>
                  </a:cubicBezTo>
                  <a:cubicBezTo>
                    <a:pt x="56" y="19"/>
                    <a:pt x="56" y="22"/>
                    <a:pt x="56" y="22"/>
                  </a:cubicBezTo>
                  <a:cubicBezTo>
                    <a:pt x="56" y="11"/>
                    <a:pt x="56" y="11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9"/>
            <p:cNvSpPr/>
            <p:nvPr/>
          </p:nvSpPr>
          <p:spPr>
            <a:xfrm flipH="1">
              <a:off x="7886488" y="561200"/>
              <a:ext cx="31475" cy="42750"/>
            </a:xfrm>
            <a:custGeom>
              <a:avLst/>
              <a:gdLst/>
              <a:ahLst/>
              <a:cxnLst/>
              <a:rect l="l" t="t" r="r" b="b"/>
              <a:pathLst>
                <a:path w="1259" h="1710" extrusionOk="0">
                  <a:moveTo>
                    <a:pt x="1149" y="1121"/>
                  </a:moveTo>
                  <a:cubicBezTo>
                    <a:pt x="1146" y="1123"/>
                    <a:pt x="1142" y="1126"/>
                    <a:pt x="1138" y="1130"/>
                  </a:cubicBezTo>
                  <a:lnTo>
                    <a:pt x="1149" y="1130"/>
                  </a:lnTo>
                  <a:cubicBezTo>
                    <a:pt x="1149" y="1127"/>
                    <a:pt x="1149" y="1124"/>
                    <a:pt x="1149" y="1121"/>
                  </a:cubicBezTo>
                  <a:close/>
                  <a:moveTo>
                    <a:pt x="887" y="178"/>
                  </a:moveTo>
                  <a:lnTo>
                    <a:pt x="908" y="200"/>
                  </a:lnTo>
                  <a:cubicBezTo>
                    <a:pt x="963" y="244"/>
                    <a:pt x="996" y="298"/>
                    <a:pt x="1029" y="364"/>
                  </a:cubicBezTo>
                  <a:lnTo>
                    <a:pt x="1062" y="386"/>
                  </a:lnTo>
                  <a:cubicBezTo>
                    <a:pt x="1083" y="408"/>
                    <a:pt x="1105" y="452"/>
                    <a:pt x="1116" y="484"/>
                  </a:cubicBezTo>
                  <a:cubicBezTo>
                    <a:pt x="1127" y="539"/>
                    <a:pt x="1138" y="594"/>
                    <a:pt x="1149" y="648"/>
                  </a:cubicBezTo>
                  <a:cubicBezTo>
                    <a:pt x="1149" y="648"/>
                    <a:pt x="1149" y="648"/>
                    <a:pt x="1149" y="659"/>
                  </a:cubicBezTo>
                  <a:lnTo>
                    <a:pt x="1149" y="670"/>
                  </a:lnTo>
                  <a:lnTo>
                    <a:pt x="1149" y="736"/>
                  </a:lnTo>
                  <a:cubicBezTo>
                    <a:pt x="1149" y="747"/>
                    <a:pt x="1149" y="758"/>
                    <a:pt x="1149" y="769"/>
                  </a:cubicBezTo>
                  <a:cubicBezTo>
                    <a:pt x="1149" y="780"/>
                    <a:pt x="1149" y="791"/>
                    <a:pt x="1138" y="802"/>
                  </a:cubicBezTo>
                  <a:cubicBezTo>
                    <a:pt x="1127" y="812"/>
                    <a:pt x="1138" y="845"/>
                    <a:pt x="1127" y="867"/>
                  </a:cubicBezTo>
                  <a:cubicBezTo>
                    <a:pt x="1127" y="867"/>
                    <a:pt x="1138" y="867"/>
                    <a:pt x="1138" y="856"/>
                  </a:cubicBezTo>
                  <a:cubicBezTo>
                    <a:pt x="1149" y="867"/>
                    <a:pt x="1149" y="878"/>
                    <a:pt x="1160" y="889"/>
                  </a:cubicBezTo>
                  <a:cubicBezTo>
                    <a:pt x="1149" y="911"/>
                    <a:pt x="1127" y="933"/>
                    <a:pt x="1105" y="955"/>
                  </a:cubicBezTo>
                  <a:cubicBezTo>
                    <a:pt x="1094" y="966"/>
                    <a:pt x="1094" y="966"/>
                    <a:pt x="1094" y="977"/>
                  </a:cubicBezTo>
                  <a:cubicBezTo>
                    <a:pt x="1094" y="987"/>
                    <a:pt x="1094" y="987"/>
                    <a:pt x="1083" y="998"/>
                  </a:cubicBezTo>
                  <a:lnTo>
                    <a:pt x="1062" y="1009"/>
                  </a:lnTo>
                  <a:cubicBezTo>
                    <a:pt x="1062" y="1009"/>
                    <a:pt x="1062" y="1020"/>
                    <a:pt x="1051" y="1020"/>
                  </a:cubicBezTo>
                  <a:cubicBezTo>
                    <a:pt x="1051" y="1020"/>
                    <a:pt x="1051" y="1018"/>
                    <a:pt x="1049" y="1018"/>
                  </a:cubicBezTo>
                  <a:cubicBezTo>
                    <a:pt x="1048" y="1018"/>
                    <a:pt x="1045" y="1020"/>
                    <a:pt x="1040" y="1031"/>
                  </a:cubicBezTo>
                  <a:lnTo>
                    <a:pt x="1007" y="1097"/>
                  </a:lnTo>
                  <a:lnTo>
                    <a:pt x="985" y="1130"/>
                  </a:lnTo>
                  <a:cubicBezTo>
                    <a:pt x="985" y="1141"/>
                    <a:pt x="963" y="1162"/>
                    <a:pt x="963" y="1162"/>
                  </a:cubicBezTo>
                  <a:lnTo>
                    <a:pt x="930" y="1206"/>
                  </a:lnTo>
                  <a:cubicBezTo>
                    <a:pt x="930" y="1217"/>
                    <a:pt x="919" y="1239"/>
                    <a:pt x="908" y="1250"/>
                  </a:cubicBezTo>
                  <a:lnTo>
                    <a:pt x="887" y="1283"/>
                  </a:lnTo>
                  <a:cubicBezTo>
                    <a:pt x="887" y="1294"/>
                    <a:pt x="876" y="1305"/>
                    <a:pt x="865" y="1316"/>
                  </a:cubicBezTo>
                  <a:lnTo>
                    <a:pt x="832" y="1337"/>
                  </a:lnTo>
                  <a:cubicBezTo>
                    <a:pt x="821" y="1359"/>
                    <a:pt x="799" y="1381"/>
                    <a:pt x="777" y="1392"/>
                  </a:cubicBezTo>
                  <a:lnTo>
                    <a:pt x="766" y="1392"/>
                  </a:lnTo>
                  <a:cubicBezTo>
                    <a:pt x="777" y="1403"/>
                    <a:pt x="777" y="1403"/>
                    <a:pt x="777" y="1403"/>
                  </a:cubicBezTo>
                  <a:lnTo>
                    <a:pt x="766" y="1403"/>
                  </a:lnTo>
                  <a:cubicBezTo>
                    <a:pt x="755" y="1403"/>
                    <a:pt x="755" y="1403"/>
                    <a:pt x="744" y="1414"/>
                  </a:cubicBezTo>
                  <a:lnTo>
                    <a:pt x="723" y="1414"/>
                  </a:lnTo>
                  <a:lnTo>
                    <a:pt x="657" y="1425"/>
                  </a:lnTo>
                  <a:cubicBezTo>
                    <a:pt x="646" y="1436"/>
                    <a:pt x="635" y="1458"/>
                    <a:pt x="624" y="1469"/>
                  </a:cubicBezTo>
                  <a:cubicBezTo>
                    <a:pt x="624" y="1480"/>
                    <a:pt x="613" y="1502"/>
                    <a:pt x="613" y="1512"/>
                  </a:cubicBezTo>
                  <a:cubicBezTo>
                    <a:pt x="602" y="1523"/>
                    <a:pt x="613" y="1523"/>
                    <a:pt x="613" y="1523"/>
                  </a:cubicBezTo>
                  <a:cubicBezTo>
                    <a:pt x="591" y="1534"/>
                    <a:pt x="580" y="1534"/>
                    <a:pt x="569" y="1545"/>
                  </a:cubicBezTo>
                  <a:cubicBezTo>
                    <a:pt x="526" y="1556"/>
                    <a:pt x="471" y="1556"/>
                    <a:pt x="427" y="1556"/>
                  </a:cubicBezTo>
                  <a:lnTo>
                    <a:pt x="362" y="1556"/>
                  </a:lnTo>
                  <a:cubicBezTo>
                    <a:pt x="340" y="1545"/>
                    <a:pt x="329" y="1545"/>
                    <a:pt x="307" y="1534"/>
                  </a:cubicBezTo>
                  <a:cubicBezTo>
                    <a:pt x="296" y="1523"/>
                    <a:pt x="274" y="1512"/>
                    <a:pt x="252" y="1491"/>
                  </a:cubicBezTo>
                  <a:cubicBezTo>
                    <a:pt x="230" y="1458"/>
                    <a:pt x="219" y="1425"/>
                    <a:pt x="208" y="1392"/>
                  </a:cubicBezTo>
                  <a:cubicBezTo>
                    <a:pt x="198" y="1359"/>
                    <a:pt x="198" y="1337"/>
                    <a:pt x="187" y="1305"/>
                  </a:cubicBezTo>
                  <a:cubicBezTo>
                    <a:pt x="187" y="1305"/>
                    <a:pt x="176" y="1250"/>
                    <a:pt x="176" y="1239"/>
                  </a:cubicBezTo>
                  <a:cubicBezTo>
                    <a:pt x="187" y="1228"/>
                    <a:pt x="176" y="1152"/>
                    <a:pt x="176" y="1141"/>
                  </a:cubicBezTo>
                  <a:cubicBezTo>
                    <a:pt x="176" y="1119"/>
                    <a:pt x="176" y="1097"/>
                    <a:pt x="176" y="1075"/>
                  </a:cubicBezTo>
                  <a:cubicBezTo>
                    <a:pt x="176" y="1009"/>
                    <a:pt x="187" y="955"/>
                    <a:pt x="176" y="900"/>
                  </a:cubicBezTo>
                  <a:lnTo>
                    <a:pt x="176" y="867"/>
                  </a:lnTo>
                  <a:lnTo>
                    <a:pt x="176" y="856"/>
                  </a:lnTo>
                  <a:cubicBezTo>
                    <a:pt x="208" y="791"/>
                    <a:pt x="252" y="736"/>
                    <a:pt x="285" y="692"/>
                  </a:cubicBezTo>
                  <a:lnTo>
                    <a:pt x="427" y="539"/>
                  </a:lnTo>
                  <a:cubicBezTo>
                    <a:pt x="460" y="495"/>
                    <a:pt x="493" y="462"/>
                    <a:pt x="537" y="430"/>
                  </a:cubicBezTo>
                  <a:cubicBezTo>
                    <a:pt x="602" y="375"/>
                    <a:pt x="668" y="320"/>
                    <a:pt x="744" y="277"/>
                  </a:cubicBezTo>
                  <a:cubicBezTo>
                    <a:pt x="777" y="244"/>
                    <a:pt x="810" y="222"/>
                    <a:pt x="843" y="200"/>
                  </a:cubicBezTo>
                  <a:cubicBezTo>
                    <a:pt x="854" y="189"/>
                    <a:pt x="865" y="189"/>
                    <a:pt x="887" y="178"/>
                  </a:cubicBezTo>
                  <a:close/>
                  <a:moveTo>
                    <a:pt x="882" y="0"/>
                  </a:moveTo>
                  <a:cubicBezTo>
                    <a:pt x="880" y="0"/>
                    <a:pt x="878" y="1"/>
                    <a:pt x="876" y="3"/>
                  </a:cubicBezTo>
                  <a:lnTo>
                    <a:pt x="843" y="25"/>
                  </a:lnTo>
                  <a:lnTo>
                    <a:pt x="668" y="156"/>
                  </a:lnTo>
                  <a:cubicBezTo>
                    <a:pt x="558" y="222"/>
                    <a:pt x="460" y="309"/>
                    <a:pt x="373" y="397"/>
                  </a:cubicBezTo>
                  <a:lnTo>
                    <a:pt x="241" y="539"/>
                  </a:lnTo>
                  <a:cubicBezTo>
                    <a:pt x="176" y="594"/>
                    <a:pt x="132" y="659"/>
                    <a:pt x="77" y="725"/>
                  </a:cubicBezTo>
                  <a:lnTo>
                    <a:pt x="77" y="736"/>
                  </a:lnTo>
                  <a:cubicBezTo>
                    <a:pt x="55" y="747"/>
                    <a:pt x="44" y="769"/>
                    <a:pt x="33" y="791"/>
                  </a:cubicBezTo>
                  <a:cubicBezTo>
                    <a:pt x="33" y="802"/>
                    <a:pt x="23" y="823"/>
                    <a:pt x="23" y="834"/>
                  </a:cubicBezTo>
                  <a:lnTo>
                    <a:pt x="23" y="878"/>
                  </a:lnTo>
                  <a:cubicBezTo>
                    <a:pt x="23" y="966"/>
                    <a:pt x="23" y="1042"/>
                    <a:pt x="12" y="1119"/>
                  </a:cubicBezTo>
                  <a:cubicBezTo>
                    <a:pt x="1" y="1217"/>
                    <a:pt x="12" y="1316"/>
                    <a:pt x="33" y="1414"/>
                  </a:cubicBezTo>
                  <a:cubicBezTo>
                    <a:pt x="55" y="1512"/>
                    <a:pt x="121" y="1611"/>
                    <a:pt x="208" y="1666"/>
                  </a:cubicBezTo>
                  <a:cubicBezTo>
                    <a:pt x="230" y="1677"/>
                    <a:pt x="252" y="1687"/>
                    <a:pt x="274" y="1698"/>
                  </a:cubicBezTo>
                  <a:cubicBezTo>
                    <a:pt x="296" y="1698"/>
                    <a:pt x="307" y="1709"/>
                    <a:pt x="329" y="1709"/>
                  </a:cubicBezTo>
                  <a:lnTo>
                    <a:pt x="493" y="1709"/>
                  </a:lnTo>
                  <a:cubicBezTo>
                    <a:pt x="548" y="1709"/>
                    <a:pt x="613" y="1698"/>
                    <a:pt x="668" y="1677"/>
                  </a:cubicBezTo>
                  <a:cubicBezTo>
                    <a:pt x="723" y="1655"/>
                    <a:pt x="766" y="1600"/>
                    <a:pt x="799" y="1534"/>
                  </a:cubicBezTo>
                  <a:cubicBezTo>
                    <a:pt x="810" y="1523"/>
                    <a:pt x="810" y="1502"/>
                    <a:pt x="810" y="1480"/>
                  </a:cubicBezTo>
                  <a:cubicBezTo>
                    <a:pt x="832" y="1491"/>
                    <a:pt x="843" y="1502"/>
                    <a:pt x="854" y="1502"/>
                  </a:cubicBezTo>
                  <a:cubicBezTo>
                    <a:pt x="898" y="1502"/>
                    <a:pt x="941" y="1480"/>
                    <a:pt x="952" y="1447"/>
                  </a:cubicBezTo>
                  <a:lnTo>
                    <a:pt x="1007" y="1370"/>
                  </a:lnTo>
                  <a:cubicBezTo>
                    <a:pt x="1029" y="1327"/>
                    <a:pt x="1062" y="1283"/>
                    <a:pt x="1094" y="1239"/>
                  </a:cubicBezTo>
                  <a:cubicBezTo>
                    <a:pt x="1105" y="1206"/>
                    <a:pt x="1127" y="1162"/>
                    <a:pt x="1138" y="1130"/>
                  </a:cubicBezTo>
                  <a:lnTo>
                    <a:pt x="1105" y="1097"/>
                  </a:lnTo>
                  <a:lnTo>
                    <a:pt x="1149" y="1097"/>
                  </a:lnTo>
                  <a:cubicBezTo>
                    <a:pt x="1149" y="1097"/>
                    <a:pt x="1149" y="1110"/>
                    <a:pt x="1149" y="1121"/>
                  </a:cubicBezTo>
                  <a:lnTo>
                    <a:pt x="1149" y="1121"/>
                  </a:lnTo>
                  <a:cubicBezTo>
                    <a:pt x="1155" y="1117"/>
                    <a:pt x="1160" y="1115"/>
                    <a:pt x="1160" y="1108"/>
                  </a:cubicBezTo>
                  <a:lnTo>
                    <a:pt x="1182" y="1075"/>
                  </a:lnTo>
                  <a:cubicBezTo>
                    <a:pt x="1215" y="1009"/>
                    <a:pt x="1226" y="933"/>
                    <a:pt x="1237" y="867"/>
                  </a:cubicBezTo>
                  <a:cubicBezTo>
                    <a:pt x="1258" y="703"/>
                    <a:pt x="1248" y="550"/>
                    <a:pt x="1204" y="397"/>
                  </a:cubicBezTo>
                  <a:cubicBezTo>
                    <a:pt x="1171" y="298"/>
                    <a:pt x="1127" y="211"/>
                    <a:pt x="1062" y="145"/>
                  </a:cubicBezTo>
                  <a:cubicBezTo>
                    <a:pt x="1029" y="112"/>
                    <a:pt x="1007" y="91"/>
                    <a:pt x="974" y="58"/>
                  </a:cubicBezTo>
                  <a:lnTo>
                    <a:pt x="908" y="14"/>
                  </a:lnTo>
                  <a:cubicBezTo>
                    <a:pt x="900" y="14"/>
                    <a:pt x="891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9"/>
            <p:cNvSpPr/>
            <p:nvPr/>
          </p:nvSpPr>
          <p:spPr>
            <a:xfrm flipH="1">
              <a:off x="8204588" y="172138"/>
              <a:ext cx="575" cy="3575"/>
            </a:xfrm>
            <a:custGeom>
              <a:avLst/>
              <a:gdLst/>
              <a:ahLst/>
              <a:cxnLst/>
              <a:rect l="l" t="t" r="r" b="b"/>
              <a:pathLst>
                <a:path w="23" h="143" extrusionOk="0">
                  <a:moveTo>
                    <a:pt x="0" y="0"/>
                  </a:moveTo>
                  <a:cubicBezTo>
                    <a:pt x="0" y="33"/>
                    <a:pt x="0" y="66"/>
                    <a:pt x="11" y="88"/>
                  </a:cubicBezTo>
                  <a:cubicBezTo>
                    <a:pt x="11" y="110"/>
                    <a:pt x="22" y="120"/>
                    <a:pt x="22" y="142"/>
                  </a:cubicBezTo>
                  <a:cubicBezTo>
                    <a:pt x="22" y="120"/>
                    <a:pt x="22" y="110"/>
                    <a:pt x="22" y="88"/>
                  </a:cubicBezTo>
                  <a:cubicBezTo>
                    <a:pt x="22" y="77"/>
                    <a:pt x="22" y="55"/>
                    <a:pt x="11" y="33"/>
                  </a:cubicBezTo>
                  <a:cubicBezTo>
                    <a:pt x="11" y="22"/>
                    <a:pt x="0" y="1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9"/>
            <p:cNvSpPr/>
            <p:nvPr/>
          </p:nvSpPr>
          <p:spPr>
            <a:xfrm flipH="1">
              <a:off x="8147713" y="441038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9"/>
            <p:cNvSpPr/>
            <p:nvPr/>
          </p:nvSpPr>
          <p:spPr>
            <a:xfrm>
              <a:off x="8682513" y="770400"/>
              <a:ext cx="38025" cy="38300"/>
            </a:xfrm>
            <a:custGeom>
              <a:avLst/>
              <a:gdLst/>
              <a:ahLst/>
              <a:cxnLst/>
              <a:rect l="l" t="t" r="r" b="b"/>
              <a:pathLst>
                <a:path w="1521" h="1532" extrusionOk="0">
                  <a:moveTo>
                    <a:pt x="766" y="1"/>
                  </a:moveTo>
                  <a:cubicBezTo>
                    <a:pt x="340" y="1"/>
                    <a:pt x="1" y="340"/>
                    <a:pt x="1" y="766"/>
                  </a:cubicBezTo>
                  <a:cubicBezTo>
                    <a:pt x="1" y="1182"/>
                    <a:pt x="340" y="1532"/>
                    <a:pt x="766" y="1532"/>
                  </a:cubicBezTo>
                  <a:cubicBezTo>
                    <a:pt x="1182" y="1532"/>
                    <a:pt x="1521" y="1182"/>
                    <a:pt x="1521" y="766"/>
                  </a:cubicBezTo>
                  <a:cubicBezTo>
                    <a:pt x="1521" y="340"/>
                    <a:pt x="1182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9"/>
            <p:cNvSpPr/>
            <p:nvPr/>
          </p:nvSpPr>
          <p:spPr>
            <a:xfrm>
              <a:off x="9025613" y="160463"/>
              <a:ext cx="34050" cy="28450"/>
            </a:xfrm>
            <a:custGeom>
              <a:avLst/>
              <a:gdLst/>
              <a:ahLst/>
              <a:cxnLst/>
              <a:rect l="l" t="t" r="r" b="b"/>
              <a:pathLst>
                <a:path w="1362" h="1138" extrusionOk="0">
                  <a:moveTo>
                    <a:pt x="760" y="1"/>
                  </a:moveTo>
                  <a:cubicBezTo>
                    <a:pt x="733" y="1"/>
                    <a:pt x="706" y="2"/>
                    <a:pt x="679" y="6"/>
                  </a:cubicBezTo>
                  <a:cubicBezTo>
                    <a:pt x="176" y="61"/>
                    <a:pt x="1" y="706"/>
                    <a:pt x="406" y="1012"/>
                  </a:cubicBezTo>
                  <a:cubicBezTo>
                    <a:pt x="513" y="1099"/>
                    <a:pt x="634" y="1137"/>
                    <a:pt x="753" y="1137"/>
                  </a:cubicBezTo>
                  <a:cubicBezTo>
                    <a:pt x="1068" y="1137"/>
                    <a:pt x="1361" y="864"/>
                    <a:pt x="1313" y="498"/>
                  </a:cubicBezTo>
                  <a:cubicBezTo>
                    <a:pt x="1283" y="208"/>
                    <a:pt x="1043" y="1"/>
                    <a:pt x="7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9"/>
            <p:cNvSpPr/>
            <p:nvPr/>
          </p:nvSpPr>
          <p:spPr>
            <a:xfrm>
              <a:off x="8946838" y="400813"/>
              <a:ext cx="14100" cy="12875"/>
            </a:xfrm>
            <a:custGeom>
              <a:avLst/>
              <a:gdLst/>
              <a:ahLst/>
              <a:cxnLst/>
              <a:rect l="l" t="t" r="r" b="b"/>
              <a:pathLst>
                <a:path w="564" h="515" extrusionOk="0">
                  <a:moveTo>
                    <a:pt x="275" y="0"/>
                  </a:moveTo>
                  <a:cubicBezTo>
                    <a:pt x="134" y="0"/>
                    <a:pt x="1" y="121"/>
                    <a:pt x="16" y="287"/>
                  </a:cubicBezTo>
                  <a:cubicBezTo>
                    <a:pt x="30" y="430"/>
                    <a:pt x="150" y="514"/>
                    <a:pt x="273" y="514"/>
                  </a:cubicBezTo>
                  <a:cubicBezTo>
                    <a:pt x="347" y="514"/>
                    <a:pt x="422" y="484"/>
                    <a:pt x="476" y="418"/>
                  </a:cubicBezTo>
                  <a:cubicBezTo>
                    <a:pt x="563" y="309"/>
                    <a:pt x="541" y="145"/>
                    <a:pt x="432" y="57"/>
                  </a:cubicBezTo>
                  <a:cubicBezTo>
                    <a:pt x="384" y="18"/>
                    <a:pt x="329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9"/>
            <p:cNvSpPr/>
            <p:nvPr/>
          </p:nvSpPr>
          <p:spPr>
            <a:xfrm>
              <a:off x="7493788" y="1598525"/>
              <a:ext cx="25200" cy="21325"/>
            </a:xfrm>
            <a:custGeom>
              <a:avLst/>
              <a:gdLst/>
              <a:ahLst/>
              <a:cxnLst/>
              <a:rect l="l" t="t" r="r" b="b"/>
              <a:pathLst>
                <a:path w="1008" h="853" extrusionOk="0">
                  <a:moveTo>
                    <a:pt x="477" y="0"/>
                  </a:moveTo>
                  <a:cubicBezTo>
                    <a:pt x="304" y="0"/>
                    <a:pt x="131" y="103"/>
                    <a:pt x="66" y="297"/>
                  </a:cubicBezTo>
                  <a:cubicBezTo>
                    <a:pt x="0" y="516"/>
                    <a:pt x="121" y="756"/>
                    <a:pt x="339" y="833"/>
                  </a:cubicBezTo>
                  <a:cubicBezTo>
                    <a:pt x="383" y="846"/>
                    <a:pt x="427" y="852"/>
                    <a:pt x="469" y="852"/>
                  </a:cubicBezTo>
                  <a:cubicBezTo>
                    <a:pt x="773" y="852"/>
                    <a:pt x="1007" y="529"/>
                    <a:pt x="853" y="231"/>
                  </a:cubicBezTo>
                  <a:cubicBezTo>
                    <a:pt x="773" y="75"/>
                    <a:pt x="625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9"/>
            <p:cNvSpPr/>
            <p:nvPr/>
          </p:nvSpPr>
          <p:spPr>
            <a:xfrm flipH="1">
              <a:off x="7480600" y="1395775"/>
              <a:ext cx="34050" cy="28450"/>
            </a:xfrm>
            <a:custGeom>
              <a:avLst/>
              <a:gdLst/>
              <a:ahLst/>
              <a:cxnLst/>
              <a:rect l="l" t="t" r="r" b="b"/>
              <a:pathLst>
                <a:path w="1362" h="1138" extrusionOk="0">
                  <a:moveTo>
                    <a:pt x="760" y="1"/>
                  </a:moveTo>
                  <a:cubicBezTo>
                    <a:pt x="733" y="1"/>
                    <a:pt x="706" y="2"/>
                    <a:pt x="679" y="6"/>
                  </a:cubicBezTo>
                  <a:cubicBezTo>
                    <a:pt x="176" y="61"/>
                    <a:pt x="1" y="706"/>
                    <a:pt x="406" y="1012"/>
                  </a:cubicBezTo>
                  <a:cubicBezTo>
                    <a:pt x="513" y="1099"/>
                    <a:pt x="634" y="1137"/>
                    <a:pt x="753" y="1137"/>
                  </a:cubicBezTo>
                  <a:cubicBezTo>
                    <a:pt x="1068" y="1137"/>
                    <a:pt x="1361" y="864"/>
                    <a:pt x="1313" y="498"/>
                  </a:cubicBezTo>
                  <a:cubicBezTo>
                    <a:pt x="1283" y="208"/>
                    <a:pt x="1043" y="1"/>
                    <a:pt x="7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9"/>
            <p:cNvSpPr/>
            <p:nvPr/>
          </p:nvSpPr>
          <p:spPr>
            <a:xfrm flipH="1">
              <a:off x="8084463" y="273963"/>
              <a:ext cx="14100" cy="12875"/>
            </a:xfrm>
            <a:custGeom>
              <a:avLst/>
              <a:gdLst/>
              <a:ahLst/>
              <a:cxnLst/>
              <a:rect l="l" t="t" r="r" b="b"/>
              <a:pathLst>
                <a:path w="564" h="515" extrusionOk="0">
                  <a:moveTo>
                    <a:pt x="275" y="0"/>
                  </a:moveTo>
                  <a:cubicBezTo>
                    <a:pt x="134" y="0"/>
                    <a:pt x="1" y="121"/>
                    <a:pt x="16" y="287"/>
                  </a:cubicBezTo>
                  <a:cubicBezTo>
                    <a:pt x="30" y="430"/>
                    <a:pt x="150" y="514"/>
                    <a:pt x="273" y="514"/>
                  </a:cubicBezTo>
                  <a:cubicBezTo>
                    <a:pt x="347" y="514"/>
                    <a:pt x="422" y="484"/>
                    <a:pt x="476" y="418"/>
                  </a:cubicBezTo>
                  <a:cubicBezTo>
                    <a:pt x="563" y="309"/>
                    <a:pt x="541" y="145"/>
                    <a:pt x="432" y="57"/>
                  </a:cubicBezTo>
                  <a:cubicBezTo>
                    <a:pt x="384" y="18"/>
                    <a:pt x="329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_1">
    <p:spTree>
      <p:nvGrpSpPr>
        <p:cNvPr id="1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08" name="Google Shape;3108;p22"/>
          <p:cNvSpPr/>
          <p:nvPr/>
        </p:nvSpPr>
        <p:spPr>
          <a:xfrm>
            <a:off x="-46600" y="4941500"/>
            <a:ext cx="9237135" cy="240100"/>
          </a:xfrm>
          <a:custGeom>
            <a:avLst/>
            <a:gdLst/>
            <a:ahLst/>
            <a:cxnLst/>
            <a:rect l="l" t="t" r="r" b="b"/>
            <a:pathLst>
              <a:path w="235461" h="9604" extrusionOk="0">
                <a:moveTo>
                  <a:pt x="220998" y="1"/>
                </a:moveTo>
                <a:cubicBezTo>
                  <a:pt x="219166" y="1"/>
                  <a:pt x="220161" y="171"/>
                  <a:pt x="218683" y="171"/>
                </a:cubicBezTo>
                <a:cubicBezTo>
                  <a:pt x="218470" y="171"/>
                  <a:pt x="218204" y="167"/>
                  <a:pt x="217871" y="159"/>
                </a:cubicBezTo>
                <a:lnTo>
                  <a:pt x="218212" y="62"/>
                </a:lnTo>
                <a:lnTo>
                  <a:pt x="218212" y="62"/>
                </a:lnTo>
                <a:lnTo>
                  <a:pt x="216476" y="120"/>
                </a:lnTo>
                <a:cubicBezTo>
                  <a:pt x="216448" y="221"/>
                  <a:pt x="216776" y="366"/>
                  <a:pt x="218071" y="366"/>
                </a:cubicBezTo>
                <a:cubicBezTo>
                  <a:pt x="218150" y="366"/>
                  <a:pt x="218233" y="365"/>
                  <a:pt x="218320" y="364"/>
                </a:cubicBezTo>
                <a:lnTo>
                  <a:pt x="218320" y="364"/>
                </a:lnTo>
                <a:cubicBezTo>
                  <a:pt x="217941" y="470"/>
                  <a:pt x="217649" y="500"/>
                  <a:pt x="217296" y="500"/>
                </a:cubicBezTo>
                <a:cubicBezTo>
                  <a:pt x="216846" y="500"/>
                  <a:pt x="216297" y="452"/>
                  <a:pt x="215343" y="452"/>
                </a:cubicBezTo>
                <a:cubicBezTo>
                  <a:pt x="215112" y="452"/>
                  <a:pt x="214857" y="455"/>
                  <a:pt x="214573" y="462"/>
                </a:cubicBezTo>
                <a:cubicBezTo>
                  <a:pt x="214281" y="518"/>
                  <a:pt x="214362" y="528"/>
                  <a:pt x="214575" y="528"/>
                </a:cubicBezTo>
                <a:cubicBezTo>
                  <a:pt x="214695" y="528"/>
                  <a:pt x="214856" y="525"/>
                  <a:pt x="215016" y="525"/>
                </a:cubicBezTo>
                <a:cubicBezTo>
                  <a:pt x="215313" y="525"/>
                  <a:pt x="215608" y="536"/>
                  <a:pt x="215627" y="598"/>
                </a:cubicBezTo>
                <a:cubicBezTo>
                  <a:pt x="215861" y="735"/>
                  <a:pt x="214232" y="745"/>
                  <a:pt x="213042" y="764"/>
                </a:cubicBezTo>
                <a:cubicBezTo>
                  <a:pt x="211091" y="764"/>
                  <a:pt x="212037" y="598"/>
                  <a:pt x="211257" y="491"/>
                </a:cubicBezTo>
                <a:cubicBezTo>
                  <a:pt x="211410" y="483"/>
                  <a:pt x="211774" y="474"/>
                  <a:pt x="212127" y="474"/>
                </a:cubicBezTo>
                <a:cubicBezTo>
                  <a:pt x="212602" y="474"/>
                  <a:pt x="213059" y="489"/>
                  <a:pt x="212964" y="540"/>
                </a:cubicBezTo>
                <a:cubicBezTo>
                  <a:pt x="215364" y="374"/>
                  <a:pt x="211920" y="218"/>
                  <a:pt x="213578" y="101"/>
                </a:cubicBezTo>
                <a:cubicBezTo>
                  <a:pt x="213239" y="84"/>
                  <a:pt x="212965" y="78"/>
                  <a:pt x="212738" y="78"/>
                </a:cubicBezTo>
                <a:cubicBezTo>
                  <a:pt x="211748" y="78"/>
                  <a:pt x="211641" y="207"/>
                  <a:pt x="210896" y="247"/>
                </a:cubicBezTo>
                <a:cubicBezTo>
                  <a:pt x="211383" y="276"/>
                  <a:pt x="210593" y="403"/>
                  <a:pt x="210993" y="462"/>
                </a:cubicBezTo>
                <a:cubicBezTo>
                  <a:pt x="210267" y="557"/>
                  <a:pt x="209765" y="594"/>
                  <a:pt x="209388" y="594"/>
                </a:cubicBezTo>
                <a:cubicBezTo>
                  <a:pt x="208181" y="594"/>
                  <a:pt x="208237" y="223"/>
                  <a:pt x="206285" y="223"/>
                </a:cubicBezTo>
                <a:cubicBezTo>
                  <a:pt x="206162" y="223"/>
                  <a:pt x="206031" y="224"/>
                  <a:pt x="205891" y="228"/>
                </a:cubicBezTo>
                <a:cubicBezTo>
                  <a:pt x="206535" y="501"/>
                  <a:pt x="201803" y="608"/>
                  <a:pt x="204037" y="901"/>
                </a:cubicBezTo>
                <a:cubicBezTo>
                  <a:pt x="203442" y="940"/>
                  <a:pt x="202710" y="987"/>
                  <a:pt x="202048" y="987"/>
                </a:cubicBezTo>
                <a:cubicBezTo>
                  <a:pt x="201897" y="987"/>
                  <a:pt x="201750" y="984"/>
                  <a:pt x="201608" y="979"/>
                </a:cubicBezTo>
                <a:cubicBezTo>
                  <a:pt x="202418" y="793"/>
                  <a:pt x="200243" y="842"/>
                  <a:pt x="201686" y="667"/>
                </a:cubicBezTo>
                <a:lnTo>
                  <a:pt x="200574" y="667"/>
                </a:lnTo>
                <a:lnTo>
                  <a:pt x="202252" y="442"/>
                </a:lnTo>
                <a:cubicBezTo>
                  <a:pt x="201013" y="325"/>
                  <a:pt x="198965" y="198"/>
                  <a:pt x="198301" y="111"/>
                </a:cubicBezTo>
                <a:lnTo>
                  <a:pt x="198301" y="111"/>
                </a:lnTo>
                <a:cubicBezTo>
                  <a:pt x="196692" y="189"/>
                  <a:pt x="198808" y="286"/>
                  <a:pt x="196935" y="325"/>
                </a:cubicBezTo>
                <a:cubicBezTo>
                  <a:pt x="197589" y="237"/>
                  <a:pt x="196438" y="159"/>
                  <a:pt x="195609" y="159"/>
                </a:cubicBezTo>
                <a:cubicBezTo>
                  <a:pt x="197267" y="228"/>
                  <a:pt x="195638" y="413"/>
                  <a:pt x="194594" y="462"/>
                </a:cubicBezTo>
                <a:cubicBezTo>
                  <a:pt x="192945" y="462"/>
                  <a:pt x="191638" y="296"/>
                  <a:pt x="191872" y="247"/>
                </a:cubicBezTo>
                <a:lnTo>
                  <a:pt x="193160" y="120"/>
                </a:lnTo>
                <a:lnTo>
                  <a:pt x="193160" y="120"/>
                </a:lnTo>
                <a:cubicBezTo>
                  <a:pt x="193014" y="133"/>
                  <a:pt x="192910" y="138"/>
                  <a:pt x="192830" y="138"/>
                </a:cubicBezTo>
                <a:cubicBezTo>
                  <a:pt x="192539" y="138"/>
                  <a:pt x="192575" y="72"/>
                  <a:pt x="192079" y="72"/>
                </a:cubicBezTo>
                <a:cubicBezTo>
                  <a:pt x="191977" y="72"/>
                  <a:pt x="191852" y="74"/>
                  <a:pt x="191697" y="81"/>
                </a:cubicBezTo>
                <a:cubicBezTo>
                  <a:pt x="191345" y="179"/>
                  <a:pt x="190585" y="335"/>
                  <a:pt x="190185" y="471"/>
                </a:cubicBezTo>
                <a:cubicBezTo>
                  <a:pt x="190051" y="476"/>
                  <a:pt x="189923" y="479"/>
                  <a:pt x="189799" y="479"/>
                </a:cubicBezTo>
                <a:cubicBezTo>
                  <a:pt x="189045" y="479"/>
                  <a:pt x="188483" y="399"/>
                  <a:pt x="188146" y="399"/>
                </a:cubicBezTo>
                <a:cubicBezTo>
                  <a:pt x="188117" y="399"/>
                  <a:pt x="188090" y="400"/>
                  <a:pt x="188064" y="401"/>
                </a:cubicBezTo>
                <a:lnTo>
                  <a:pt x="188064" y="401"/>
                </a:lnTo>
                <a:lnTo>
                  <a:pt x="189687" y="296"/>
                </a:lnTo>
                <a:lnTo>
                  <a:pt x="189687" y="296"/>
                </a:lnTo>
                <a:cubicBezTo>
                  <a:pt x="189561" y="298"/>
                  <a:pt x="189449" y="299"/>
                  <a:pt x="189347" y="299"/>
                </a:cubicBezTo>
                <a:cubicBezTo>
                  <a:pt x="187856" y="299"/>
                  <a:pt x="188835" y="72"/>
                  <a:pt x="187521" y="72"/>
                </a:cubicBezTo>
                <a:cubicBezTo>
                  <a:pt x="187371" y="72"/>
                  <a:pt x="187191" y="75"/>
                  <a:pt x="186975" y="81"/>
                </a:cubicBezTo>
                <a:lnTo>
                  <a:pt x="186399" y="228"/>
                </a:lnTo>
                <a:cubicBezTo>
                  <a:pt x="186048" y="208"/>
                  <a:pt x="185843" y="159"/>
                  <a:pt x="185980" y="120"/>
                </a:cubicBezTo>
                <a:lnTo>
                  <a:pt x="185980" y="120"/>
                </a:lnTo>
                <a:cubicBezTo>
                  <a:pt x="185492" y="179"/>
                  <a:pt x="184468" y="169"/>
                  <a:pt x="183990" y="198"/>
                </a:cubicBezTo>
                <a:lnTo>
                  <a:pt x="183843" y="111"/>
                </a:lnTo>
                <a:cubicBezTo>
                  <a:pt x="183186" y="152"/>
                  <a:pt x="182400" y="272"/>
                  <a:pt x="181595" y="272"/>
                </a:cubicBezTo>
                <a:cubicBezTo>
                  <a:pt x="181266" y="272"/>
                  <a:pt x="180933" y="252"/>
                  <a:pt x="180605" y="198"/>
                </a:cubicBezTo>
                <a:lnTo>
                  <a:pt x="180605" y="198"/>
                </a:lnTo>
                <a:cubicBezTo>
                  <a:pt x="180927" y="280"/>
                  <a:pt x="181165" y="302"/>
                  <a:pt x="181413" y="302"/>
                </a:cubicBezTo>
                <a:cubicBezTo>
                  <a:pt x="181713" y="302"/>
                  <a:pt x="182028" y="270"/>
                  <a:pt x="182527" y="270"/>
                </a:cubicBezTo>
                <a:cubicBezTo>
                  <a:pt x="182754" y="270"/>
                  <a:pt x="183018" y="276"/>
                  <a:pt x="183336" y="296"/>
                </a:cubicBezTo>
                <a:cubicBezTo>
                  <a:pt x="184331" y="462"/>
                  <a:pt x="181756" y="452"/>
                  <a:pt x="181385" y="481"/>
                </a:cubicBezTo>
                <a:cubicBezTo>
                  <a:pt x="181423" y="395"/>
                  <a:pt x="181132" y="367"/>
                  <a:pt x="180690" y="367"/>
                </a:cubicBezTo>
                <a:cubicBezTo>
                  <a:pt x="179913" y="367"/>
                  <a:pt x="178670" y="452"/>
                  <a:pt x="177929" y="452"/>
                </a:cubicBezTo>
                <a:cubicBezTo>
                  <a:pt x="177903" y="452"/>
                  <a:pt x="177878" y="452"/>
                  <a:pt x="177854" y="452"/>
                </a:cubicBezTo>
                <a:cubicBezTo>
                  <a:pt x="177200" y="364"/>
                  <a:pt x="176624" y="335"/>
                  <a:pt x="176215" y="276"/>
                </a:cubicBezTo>
                <a:lnTo>
                  <a:pt x="175776" y="442"/>
                </a:lnTo>
                <a:cubicBezTo>
                  <a:pt x="175649" y="348"/>
                  <a:pt x="175393" y="317"/>
                  <a:pt x="175062" y="317"/>
                </a:cubicBezTo>
                <a:cubicBezTo>
                  <a:pt x="174431" y="317"/>
                  <a:pt x="173527" y="429"/>
                  <a:pt x="172726" y="429"/>
                </a:cubicBezTo>
                <a:cubicBezTo>
                  <a:pt x="172560" y="429"/>
                  <a:pt x="172398" y="425"/>
                  <a:pt x="172244" y="413"/>
                </a:cubicBezTo>
                <a:cubicBezTo>
                  <a:pt x="172898" y="315"/>
                  <a:pt x="172800" y="189"/>
                  <a:pt x="171903" y="150"/>
                </a:cubicBezTo>
                <a:lnTo>
                  <a:pt x="171903" y="150"/>
                </a:lnTo>
                <a:cubicBezTo>
                  <a:pt x="173112" y="384"/>
                  <a:pt x="169922" y="432"/>
                  <a:pt x="170293" y="598"/>
                </a:cubicBezTo>
                <a:cubicBezTo>
                  <a:pt x="168000" y="511"/>
                  <a:pt x="170820" y="296"/>
                  <a:pt x="170147" y="140"/>
                </a:cubicBezTo>
                <a:lnTo>
                  <a:pt x="170147" y="140"/>
                </a:lnTo>
                <a:cubicBezTo>
                  <a:pt x="169864" y="184"/>
                  <a:pt x="169563" y="198"/>
                  <a:pt x="169258" y="198"/>
                </a:cubicBezTo>
                <a:cubicBezTo>
                  <a:pt x="168720" y="198"/>
                  <a:pt x="168171" y="154"/>
                  <a:pt x="167696" y="154"/>
                </a:cubicBezTo>
                <a:cubicBezTo>
                  <a:pt x="167366" y="154"/>
                  <a:pt x="167071" y="175"/>
                  <a:pt x="166840" y="247"/>
                </a:cubicBezTo>
                <a:cubicBezTo>
                  <a:pt x="168498" y="325"/>
                  <a:pt x="166576" y="403"/>
                  <a:pt x="166235" y="501"/>
                </a:cubicBezTo>
                <a:cubicBezTo>
                  <a:pt x="164147" y="481"/>
                  <a:pt x="166576" y="403"/>
                  <a:pt x="165103" y="315"/>
                </a:cubicBezTo>
                <a:lnTo>
                  <a:pt x="165103" y="315"/>
                </a:lnTo>
                <a:cubicBezTo>
                  <a:pt x="164235" y="345"/>
                  <a:pt x="163093" y="530"/>
                  <a:pt x="164440" y="598"/>
                </a:cubicBezTo>
                <a:cubicBezTo>
                  <a:pt x="164295" y="591"/>
                  <a:pt x="164148" y="588"/>
                  <a:pt x="163998" y="588"/>
                </a:cubicBezTo>
                <a:cubicBezTo>
                  <a:pt x="163201" y="588"/>
                  <a:pt x="162345" y="672"/>
                  <a:pt x="161475" y="672"/>
                </a:cubicBezTo>
                <a:cubicBezTo>
                  <a:pt x="161147" y="672"/>
                  <a:pt x="160818" y="660"/>
                  <a:pt x="160489" y="628"/>
                </a:cubicBezTo>
                <a:cubicBezTo>
                  <a:pt x="159933" y="481"/>
                  <a:pt x="163045" y="559"/>
                  <a:pt x="162254" y="452"/>
                </a:cubicBezTo>
                <a:cubicBezTo>
                  <a:pt x="162217" y="452"/>
                  <a:pt x="162180" y="452"/>
                  <a:pt x="162144" y="452"/>
                </a:cubicBezTo>
                <a:cubicBezTo>
                  <a:pt x="159394" y="452"/>
                  <a:pt x="160766" y="814"/>
                  <a:pt x="158108" y="862"/>
                </a:cubicBezTo>
                <a:cubicBezTo>
                  <a:pt x="159269" y="940"/>
                  <a:pt x="158157" y="1193"/>
                  <a:pt x="156869" y="1281"/>
                </a:cubicBezTo>
                <a:cubicBezTo>
                  <a:pt x="153884" y="1223"/>
                  <a:pt x="158157" y="1193"/>
                  <a:pt x="157025" y="1008"/>
                </a:cubicBezTo>
                <a:lnTo>
                  <a:pt x="157025" y="1008"/>
                </a:lnTo>
                <a:lnTo>
                  <a:pt x="155835" y="1037"/>
                </a:lnTo>
                <a:cubicBezTo>
                  <a:pt x="154187" y="784"/>
                  <a:pt x="159347" y="618"/>
                  <a:pt x="157777" y="413"/>
                </a:cubicBezTo>
                <a:lnTo>
                  <a:pt x="157777" y="413"/>
                </a:lnTo>
                <a:lnTo>
                  <a:pt x="156489" y="501"/>
                </a:lnTo>
                <a:cubicBezTo>
                  <a:pt x="156772" y="432"/>
                  <a:pt x="157182" y="296"/>
                  <a:pt x="156655" y="228"/>
                </a:cubicBezTo>
                <a:lnTo>
                  <a:pt x="156655" y="228"/>
                </a:lnTo>
                <a:cubicBezTo>
                  <a:pt x="156509" y="305"/>
                  <a:pt x="155908" y="324"/>
                  <a:pt x="155261" y="324"/>
                </a:cubicBezTo>
                <a:cubicBezTo>
                  <a:pt x="154658" y="324"/>
                  <a:pt x="154015" y="307"/>
                  <a:pt x="153661" y="307"/>
                </a:cubicBezTo>
                <a:cubicBezTo>
                  <a:pt x="153533" y="307"/>
                  <a:pt x="153442" y="310"/>
                  <a:pt x="153406" y="315"/>
                </a:cubicBezTo>
                <a:cubicBezTo>
                  <a:pt x="153327" y="359"/>
                  <a:pt x="153391" y="373"/>
                  <a:pt x="153513" y="373"/>
                </a:cubicBezTo>
                <a:cubicBezTo>
                  <a:pt x="153693" y="373"/>
                  <a:pt x="153999" y="344"/>
                  <a:pt x="154161" y="344"/>
                </a:cubicBezTo>
                <a:cubicBezTo>
                  <a:pt x="154255" y="344"/>
                  <a:pt x="154300" y="354"/>
                  <a:pt x="154245" y="384"/>
                </a:cubicBezTo>
                <a:cubicBezTo>
                  <a:pt x="153103" y="424"/>
                  <a:pt x="152487" y="602"/>
                  <a:pt x="151084" y="602"/>
                </a:cubicBezTo>
                <a:cubicBezTo>
                  <a:pt x="150808" y="602"/>
                  <a:pt x="150503" y="595"/>
                  <a:pt x="150158" y="579"/>
                </a:cubicBezTo>
                <a:cubicBezTo>
                  <a:pt x="151318" y="481"/>
                  <a:pt x="149719" y="374"/>
                  <a:pt x="150197" y="296"/>
                </a:cubicBezTo>
                <a:cubicBezTo>
                  <a:pt x="150067" y="287"/>
                  <a:pt x="149964" y="284"/>
                  <a:pt x="149882" y="284"/>
                </a:cubicBezTo>
                <a:cubicBezTo>
                  <a:pt x="149409" y="284"/>
                  <a:pt x="149583" y="403"/>
                  <a:pt x="148946" y="403"/>
                </a:cubicBezTo>
                <a:cubicBezTo>
                  <a:pt x="148808" y="403"/>
                  <a:pt x="148631" y="397"/>
                  <a:pt x="148402" y="384"/>
                </a:cubicBezTo>
                <a:lnTo>
                  <a:pt x="148567" y="296"/>
                </a:lnTo>
                <a:cubicBezTo>
                  <a:pt x="147634" y="293"/>
                  <a:pt x="146663" y="290"/>
                  <a:pt x="145669" y="290"/>
                </a:cubicBezTo>
                <a:cubicBezTo>
                  <a:pt x="140813" y="290"/>
                  <a:pt x="135434" y="349"/>
                  <a:pt x="131515" y="657"/>
                </a:cubicBezTo>
                <a:cubicBezTo>
                  <a:pt x="130646" y="501"/>
                  <a:pt x="128881" y="491"/>
                  <a:pt x="126139" y="384"/>
                </a:cubicBezTo>
                <a:lnTo>
                  <a:pt x="126139" y="384"/>
                </a:lnTo>
                <a:cubicBezTo>
                  <a:pt x="127349" y="432"/>
                  <a:pt x="126198" y="540"/>
                  <a:pt x="125515" y="559"/>
                </a:cubicBezTo>
                <a:lnTo>
                  <a:pt x="124198" y="384"/>
                </a:lnTo>
                <a:cubicBezTo>
                  <a:pt x="123853" y="363"/>
                  <a:pt x="123488" y="354"/>
                  <a:pt x="123111" y="354"/>
                </a:cubicBezTo>
                <a:cubicBezTo>
                  <a:pt x="121726" y="354"/>
                  <a:pt x="120193" y="473"/>
                  <a:pt x="119028" y="550"/>
                </a:cubicBezTo>
                <a:cubicBezTo>
                  <a:pt x="118881" y="540"/>
                  <a:pt x="118735" y="501"/>
                  <a:pt x="118608" y="423"/>
                </a:cubicBezTo>
                <a:cubicBezTo>
                  <a:pt x="118320" y="401"/>
                  <a:pt x="118088" y="392"/>
                  <a:pt x="117897" y="392"/>
                </a:cubicBezTo>
                <a:cubicBezTo>
                  <a:pt x="117149" y="392"/>
                  <a:pt x="117024" y="528"/>
                  <a:pt x="116589" y="559"/>
                </a:cubicBezTo>
                <a:lnTo>
                  <a:pt x="115662" y="442"/>
                </a:lnTo>
                <a:lnTo>
                  <a:pt x="115457" y="559"/>
                </a:lnTo>
                <a:cubicBezTo>
                  <a:pt x="115005" y="581"/>
                  <a:pt x="114507" y="593"/>
                  <a:pt x="114044" y="593"/>
                </a:cubicBezTo>
                <a:cubicBezTo>
                  <a:pt x="113037" y="593"/>
                  <a:pt x="112192" y="537"/>
                  <a:pt x="112325" y="403"/>
                </a:cubicBezTo>
                <a:lnTo>
                  <a:pt x="112325" y="403"/>
                </a:lnTo>
                <a:cubicBezTo>
                  <a:pt x="111760" y="442"/>
                  <a:pt x="111213" y="481"/>
                  <a:pt x="111926" y="540"/>
                </a:cubicBezTo>
                <a:cubicBezTo>
                  <a:pt x="111118" y="473"/>
                  <a:pt x="109517" y="445"/>
                  <a:pt x="107814" y="445"/>
                </a:cubicBezTo>
                <a:cubicBezTo>
                  <a:pt x="106514" y="445"/>
                  <a:pt x="105154" y="461"/>
                  <a:pt x="104043" y="491"/>
                </a:cubicBezTo>
                <a:cubicBezTo>
                  <a:pt x="105253" y="540"/>
                  <a:pt x="105145" y="598"/>
                  <a:pt x="105253" y="715"/>
                </a:cubicBezTo>
                <a:cubicBezTo>
                  <a:pt x="105132" y="785"/>
                  <a:pt x="105029" y="805"/>
                  <a:pt x="104910" y="805"/>
                </a:cubicBezTo>
                <a:cubicBezTo>
                  <a:pt x="104743" y="805"/>
                  <a:pt x="104543" y="766"/>
                  <a:pt x="104218" y="766"/>
                </a:cubicBezTo>
                <a:cubicBezTo>
                  <a:pt x="104060" y="766"/>
                  <a:pt x="103872" y="775"/>
                  <a:pt x="103643" y="803"/>
                </a:cubicBezTo>
                <a:cubicBezTo>
                  <a:pt x="103624" y="725"/>
                  <a:pt x="102463" y="647"/>
                  <a:pt x="103702" y="589"/>
                </a:cubicBezTo>
                <a:cubicBezTo>
                  <a:pt x="102324" y="482"/>
                  <a:pt x="100727" y="454"/>
                  <a:pt x="99028" y="454"/>
                </a:cubicBezTo>
                <a:cubicBezTo>
                  <a:pt x="97065" y="454"/>
                  <a:pt x="94968" y="492"/>
                  <a:pt x="92920" y="492"/>
                </a:cubicBezTo>
                <a:cubicBezTo>
                  <a:pt x="92346" y="492"/>
                  <a:pt x="91776" y="489"/>
                  <a:pt x="91214" y="481"/>
                </a:cubicBezTo>
                <a:cubicBezTo>
                  <a:pt x="90346" y="511"/>
                  <a:pt x="90610" y="550"/>
                  <a:pt x="90190" y="608"/>
                </a:cubicBezTo>
                <a:cubicBezTo>
                  <a:pt x="89237" y="533"/>
                  <a:pt x="88208" y="511"/>
                  <a:pt x="87149" y="511"/>
                </a:cubicBezTo>
                <a:cubicBezTo>
                  <a:pt x="85790" y="511"/>
                  <a:pt x="84380" y="546"/>
                  <a:pt x="83009" y="546"/>
                </a:cubicBezTo>
                <a:cubicBezTo>
                  <a:pt x="82407" y="546"/>
                  <a:pt x="81813" y="540"/>
                  <a:pt x="81235" y="520"/>
                </a:cubicBezTo>
                <a:lnTo>
                  <a:pt x="81235" y="520"/>
                </a:lnTo>
                <a:cubicBezTo>
                  <a:pt x="81888" y="608"/>
                  <a:pt x="80971" y="852"/>
                  <a:pt x="79342" y="862"/>
                </a:cubicBezTo>
                <a:cubicBezTo>
                  <a:pt x="79049" y="889"/>
                  <a:pt x="78833" y="901"/>
                  <a:pt x="78670" y="901"/>
                </a:cubicBezTo>
                <a:cubicBezTo>
                  <a:pt x="77845" y="901"/>
                  <a:pt x="78364" y="602"/>
                  <a:pt x="77020" y="520"/>
                </a:cubicBezTo>
                <a:cubicBezTo>
                  <a:pt x="76352" y="586"/>
                  <a:pt x="75175" y="610"/>
                  <a:pt x="74444" y="610"/>
                </a:cubicBezTo>
                <a:cubicBezTo>
                  <a:pt x="74310" y="610"/>
                  <a:pt x="74192" y="610"/>
                  <a:pt x="74093" y="608"/>
                </a:cubicBezTo>
                <a:lnTo>
                  <a:pt x="74152" y="579"/>
                </a:lnTo>
                <a:lnTo>
                  <a:pt x="74152" y="579"/>
                </a:lnTo>
                <a:cubicBezTo>
                  <a:pt x="73401" y="644"/>
                  <a:pt x="72650" y="677"/>
                  <a:pt x="71898" y="677"/>
                </a:cubicBezTo>
                <a:cubicBezTo>
                  <a:pt x="71420" y="677"/>
                  <a:pt x="70942" y="664"/>
                  <a:pt x="70464" y="637"/>
                </a:cubicBezTo>
                <a:lnTo>
                  <a:pt x="70650" y="628"/>
                </a:lnTo>
                <a:cubicBezTo>
                  <a:pt x="69735" y="618"/>
                  <a:pt x="68687" y="520"/>
                  <a:pt x="67726" y="520"/>
                </a:cubicBezTo>
                <a:cubicBezTo>
                  <a:pt x="67683" y="520"/>
                  <a:pt x="67639" y="520"/>
                  <a:pt x="67596" y="520"/>
                </a:cubicBezTo>
                <a:cubicBezTo>
                  <a:pt x="67147" y="676"/>
                  <a:pt x="64718" y="579"/>
                  <a:pt x="64133" y="725"/>
                </a:cubicBezTo>
                <a:cubicBezTo>
                  <a:pt x="64016" y="706"/>
                  <a:pt x="64201" y="696"/>
                  <a:pt x="63928" y="657"/>
                </a:cubicBezTo>
                <a:lnTo>
                  <a:pt x="63850" y="793"/>
                </a:lnTo>
                <a:lnTo>
                  <a:pt x="61870" y="715"/>
                </a:lnTo>
                <a:cubicBezTo>
                  <a:pt x="62299" y="667"/>
                  <a:pt x="62406" y="608"/>
                  <a:pt x="62953" y="569"/>
                </a:cubicBezTo>
                <a:cubicBezTo>
                  <a:pt x="62586" y="552"/>
                  <a:pt x="62326" y="545"/>
                  <a:pt x="62140" y="545"/>
                </a:cubicBezTo>
                <a:cubicBezTo>
                  <a:pt x="61258" y="545"/>
                  <a:pt x="62055" y="708"/>
                  <a:pt x="61128" y="764"/>
                </a:cubicBezTo>
                <a:cubicBezTo>
                  <a:pt x="60735" y="793"/>
                  <a:pt x="60452" y="804"/>
                  <a:pt x="60235" y="804"/>
                </a:cubicBezTo>
                <a:cubicBezTo>
                  <a:pt x="59641" y="804"/>
                  <a:pt x="59543" y="719"/>
                  <a:pt x="59021" y="676"/>
                </a:cubicBezTo>
                <a:cubicBezTo>
                  <a:pt x="59185" y="658"/>
                  <a:pt x="59338" y="652"/>
                  <a:pt x="59482" y="652"/>
                </a:cubicBezTo>
                <a:cubicBezTo>
                  <a:pt x="59828" y="652"/>
                  <a:pt x="60118" y="689"/>
                  <a:pt x="60368" y="689"/>
                </a:cubicBezTo>
                <a:cubicBezTo>
                  <a:pt x="60404" y="689"/>
                  <a:pt x="60440" y="688"/>
                  <a:pt x="60475" y="686"/>
                </a:cubicBezTo>
                <a:cubicBezTo>
                  <a:pt x="61314" y="579"/>
                  <a:pt x="59577" y="637"/>
                  <a:pt x="59558" y="559"/>
                </a:cubicBezTo>
                <a:cubicBezTo>
                  <a:pt x="59270" y="559"/>
                  <a:pt x="59130" y="692"/>
                  <a:pt x="58335" y="692"/>
                </a:cubicBezTo>
                <a:cubicBezTo>
                  <a:pt x="58242" y="692"/>
                  <a:pt x="58139" y="690"/>
                  <a:pt x="58026" y="686"/>
                </a:cubicBezTo>
                <a:cubicBezTo>
                  <a:pt x="57868" y="684"/>
                  <a:pt x="57676" y="684"/>
                  <a:pt x="57466" y="684"/>
                </a:cubicBezTo>
                <a:cubicBezTo>
                  <a:pt x="57361" y="684"/>
                  <a:pt x="57252" y="684"/>
                  <a:pt x="57140" y="684"/>
                </a:cubicBezTo>
                <a:cubicBezTo>
                  <a:pt x="56137" y="684"/>
                  <a:pt x="54953" y="679"/>
                  <a:pt x="55158" y="569"/>
                </a:cubicBezTo>
                <a:lnTo>
                  <a:pt x="55158" y="569"/>
                </a:lnTo>
                <a:cubicBezTo>
                  <a:pt x="54358" y="647"/>
                  <a:pt x="53412" y="628"/>
                  <a:pt x="52807" y="696"/>
                </a:cubicBezTo>
                <a:cubicBezTo>
                  <a:pt x="53568" y="725"/>
                  <a:pt x="54963" y="764"/>
                  <a:pt x="55129" y="852"/>
                </a:cubicBezTo>
                <a:cubicBezTo>
                  <a:pt x="54708" y="864"/>
                  <a:pt x="54038" y="883"/>
                  <a:pt x="53528" y="883"/>
                </a:cubicBezTo>
                <a:cubicBezTo>
                  <a:pt x="53198" y="883"/>
                  <a:pt x="52934" y="875"/>
                  <a:pt x="52846" y="852"/>
                </a:cubicBezTo>
                <a:lnTo>
                  <a:pt x="53402" y="813"/>
                </a:lnTo>
                <a:lnTo>
                  <a:pt x="53402" y="813"/>
                </a:lnTo>
                <a:cubicBezTo>
                  <a:pt x="52864" y="851"/>
                  <a:pt x="50960" y="806"/>
                  <a:pt x="51784" y="927"/>
                </a:cubicBezTo>
                <a:lnTo>
                  <a:pt x="51784" y="927"/>
                </a:lnTo>
                <a:lnTo>
                  <a:pt x="50456" y="745"/>
                </a:lnTo>
                <a:cubicBezTo>
                  <a:pt x="49919" y="852"/>
                  <a:pt x="48475" y="842"/>
                  <a:pt x="47285" y="871"/>
                </a:cubicBezTo>
                <a:cubicBezTo>
                  <a:pt x="47236" y="715"/>
                  <a:pt x="48192" y="550"/>
                  <a:pt x="45978" y="511"/>
                </a:cubicBezTo>
                <a:lnTo>
                  <a:pt x="44076" y="667"/>
                </a:lnTo>
                <a:cubicBezTo>
                  <a:pt x="43906" y="670"/>
                  <a:pt x="43757" y="672"/>
                  <a:pt x="43629" y="672"/>
                </a:cubicBezTo>
                <a:cubicBezTo>
                  <a:pt x="42997" y="672"/>
                  <a:pt x="42844" y="632"/>
                  <a:pt x="42973" y="559"/>
                </a:cubicBezTo>
                <a:cubicBezTo>
                  <a:pt x="42698" y="552"/>
                  <a:pt x="42443" y="549"/>
                  <a:pt x="42208" y="549"/>
                </a:cubicBezTo>
                <a:cubicBezTo>
                  <a:pt x="39869" y="549"/>
                  <a:pt x="39357" y="866"/>
                  <a:pt x="37635" y="866"/>
                </a:cubicBezTo>
                <a:cubicBezTo>
                  <a:pt x="37377" y="866"/>
                  <a:pt x="37092" y="859"/>
                  <a:pt x="36769" y="842"/>
                </a:cubicBezTo>
                <a:cubicBezTo>
                  <a:pt x="37910" y="667"/>
                  <a:pt x="36964" y="647"/>
                  <a:pt x="35754" y="598"/>
                </a:cubicBezTo>
                <a:cubicBezTo>
                  <a:pt x="35705" y="628"/>
                  <a:pt x="35588" y="686"/>
                  <a:pt x="35091" y="696"/>
                </a:cubicBezTo>
                <a:cubicBezTo>
                  <a:pt x="35148" y="709"/>
                  <a:pt x="35207" y="714"/>
                  <a:pt x="35269" y="714"/>
                </a:cubicBezTo>
                <a:cubicBezTo>
                  <a:pt x="35482" y="714"/>
                  <a:pt x="35736" y="653"/>
                  <a:pt x="36134" y="653"/>
                </a:cubicBezTo>
                <a:cubicBezTo>
                  <a:pt x="36304" y="653"/>
                  <a:pt x="36500" y="664"/>
                  <a:pt x="36730" y="696"/>
                </a:cubicBezTo>
                <a:cubicBezTo>
                  <a:pt x="37013" y="803"/>
                  <a:pt x="35627" y="764"/>
                  <a:pt x="35071" y="803"/>
                </a:cubicBezTo>
                <a:cubicBezTo>
                  <a:pt x="33944" y="620"/>
                  <a:pt x="32120" y="589"/>
                  <a:pt x="30099" y="589"/>
                </a:cubicBezTo>
                <a:cubicBezTo>
                  <a:pt x="29091" y="589"/>
                  <a:pt x="28033" y="597"/>
                  <a:pt x="26989" y="597"/>
                </a:cubicBezTo>
                <a:cubicBezTo>
                  <a:pt x="25669" y="597"/>
                  <a:pt x="24371" y="585"/>
                  <a:pt x="23218" y="530"/>
                </a:cubicBezTo>
                <a:lnTo>
                  <a:pt x="23218" y="530"/>
                </a:lnTo>
                <a:cubicBezTo>
                  <a:pt x="23345" y="634"/>
                  <a:pt x="22946" y="651"/>
                  <a:pt x="22410" y="651"/>
                </a:cubicBezTo>
                <a:cubicBezTo>
                  <a:pt x="22141" y="651"/>
                  <a:pt x="21838" y="646"/>
                  <a:pt x="21549" y="646"/>
                </a:cubicBezTo>
                <a:cubicBezTo>
                  <a:pt x="21220" y="646"/>
                  <a:pt x="20910" y="652"/>
                  <a:pt x="20692" y="676"/>
                </a:cubicBezTo>
                <a:cubicBezTo>
                  <a:pt x="20772" y="600"/>
                  <a:pt x="20563" y="577"/>
                  <a:pt x="20209" y="577"/>
                </a:cubicBezTo>
                <a:cubicBezTo>
                  <a:pt x="19723" y="577"/>
                  <a:pt x="18964" y="619"/>
                  <a:pt x="18303" y="619"/>
                </a:cubicBezTo>
                <a:cubicBezTo>
                  <a:pt x="17978" y="619"/>
                  <a:pt x="17676" y="609"/>
                  <a:pt x="17443" y="579"/>
                </a:cubicBezTo>
                <a:lnTo>
                  <a:pt x="17443" y="579"/>
                </a:lnTo>
                <a:lnTo>
                  <a:pt x="18028" y="793"/>
                </a:lnTo>
                <a:cubicBezTo>
                  <a:pt x="17735" y="778"/>
                  <a:pt x="17455" y="771"/>
                  <a:pt x="17187" y="771"/>
                </a:cubicBezTo>
                <a:cubicBezTo>
                  <a:pt x="15794" y="771"/>
                  <a:pt x="14721" y="949"/>
                  <a:pt x="13741" y="949"/>
                </a:cubicBezTo>
                <a:cubicBezTo>
                  <a:pt x="13386" y="949"/>
                  <a:pt x="13043" y="925"/>
                  <a:pt x="12702" y="862"/>
                </a:cubicBezTo>
                <a:cubicBezTo>
                  <a:pt x="11355" y="793"/>
                  <a:pt x="13150" y="706"/>
                  <a:pt x="13707" y="667"/>
                </a:cubicBezTo>
                <a:cubicBezTo>
                  <a:pt x="13277" y="609"/>
                  <a:pt x="12779" y="590"/>
                  <a:pt x="12251" y="590"/>
                </a:cubicBezTo>
                <a:cubicBezTo>
                  <a:pt x="11082" y="590"/>
                  <a:pt x="9760" y="686"/>
                  <a:pt x="8680" y="686"/>
                </a:cubicBezTo>
                <a:cubicBezTo>
                  <a:pt x="8162" y="686"/>
                  <a:pt x="7700" y="664"/>
                  <a:pt x="7336" y="598"/>
                </a:cubicBezTo>
                <a:lnTo>
                  <a:pt x="7336" y="598"/>
                </a:lnTo>
                <a:cubicBezTo>
                  <a:pt x="7170" y="686"/>
                  <a:pt x="7726" y="832"/>
                  <a:pt x="6117" y="910"/>
                </a:cubicBezTo>
                <a:cubicBezTo>
                  <a:pt x="4829" y="813"/>
                  <a:pt x="2273" y="696"/>
                  <a:pt x="2507" y="657"/>
                </a:cubicBezTo>
                <a:lnTo>
                  <a:pt x="2507" y="657"/>
                </a:lnTo>
                <a:lnTo>
                  <a:pt x="1951" y="686"/>
                </a:lnTo>
                <a:lnTo>
                  <a:pt x="1327" y="715"/>
                </a:lnTo>
                <a:cubicBezTo>
                  <a:pt x="1058" y="722"/>
                  <a:pt x="803" y="729"/>
                  <a:pt x="515" y="729"/>
                </a:cubicBezTo>
                <a:cubicBezTo>
                  <a:pt x="396" y="729"/>
                  <a:pt x="271" y="728"/>
                  <a:pt x="137" y="725"/>
                </a:cubicBezTo>
                <a:cubicBezTo>
                  <a:pt x="137" y="1008"/>
                  <a:pt x="127" y="1330"/>
                  <a:pt x="107" y="1720"/>
                </a:cubicBezTo>
                <a:cubicBezTo>
                  <a:pt x="68" y="1584"/>
                  <a:pt x="49" y="1106"/>
                  <a:pt x="29" y="618"/>
                </a:cubicBezTo>
                <a:lnTo>
                  <a:pt x="429" y="598"/>
                </a:lnTo>
                <a:lnTo>
                  <a:pt x="10" y="598"/>
                </a:lnTo>
                <a:cubicBezTo>
                  <a:pt x="0" y="1242"/>
                  <a:pt x="0" y="1886"/>
                  <a:pt x="0" y="2501"/>
                </a:cubicBezTo>
                <a:lnTo>
                  <a:pt x="0" y="2842"/>
                </a:lnTo>
                <a:cubicBezTo>
                  <a:pt x="0" y="2940"/>
                  <a:pt x="0" y="3037"/>
                  <a:pt x="10" y="3135"/>
                </a:cubicBezTo>
                <a:cubicBezTo>
                  <a:pt x="10" y="3330"/>
                  <a:pt x="20" y="3515"/>
                  <a:pt x="29" y="3710"/>
                </a:cubicBezTo>
                <a:cubicBezTo>
                  <a:pt x="49" y="4471"/>
                  <a:pt x="98" y="5203"/>
                  <a:pt x="137" y="5974"/>
                </a:cubicBezTo>
                <a:cubicBezTo>
                  <a:pt x="78" y="6344"/>
                  <a:pt x="49" y="6735"/>
                  <a:pt x="49" y="7115"/>
                </a:cubicBezTo>
                <a:cubicBezTo>
                  <a:pt x="49" y="7232"/>
                  <a:pt x="39" y="7369"/>
                  <a:pt x="39" y="7505"/>
                </a:cubicBezTo>
                <a:cubicBezTo>
                  <a:pt x="39" y="7710"/>
                  <a:pt x="29" y="7925"/>
                  <a:pt x="29" y="8139"/>
                </a:cubicBezTo>
                <a:cubicBezTo>
                  <a:pt x="29" y="8578"/>
                  <a:pt x="20" y="9037"/>
                  <a:pt x="20" y="9505"/>
                </a:cubicBezTo>
                <a:lnTo>
                  <a:pt x="1385" y="9515"/>
                </a:lnTo>
                <a:lnTo>
                  <a:pt x="2527" y="9525"/>
                </a:lnTo>
                <a:cubicBezTo>
                  <a:pt x="3122" y="9534"/>
                  <a:pt x="3707" y="9544"/>
                  <a:pt x="4214" y="9564"/>
                </a:cubicBezTo>
                <a:cubicBezTo>
                  <a:pt x="4583" y="9500"/>
                  <a:pt x="5053" y="9483"/>
                  <a:pt x="5529" y="9483"/>
                </a:cubicBezTo>
                <a:cubicBezTo>
                  <a:pt x="6028" y="9483"/>
                  <a:pt x="6535" y="9501"/>
                  <a:pt x="6943" y="9501"/>
                </a:cubicBezTo>
                <a:cubicBezTo>
                  <a:pt x="7393" y="9501"/>
                  <a:pt x="7724" y="9479"/>
                  <a:pt x="7795" y="9388"/>
                </a:cubicBezTo>
                <a:cubicBezTo>
                  <a:pt x="7795" y="9417"/>
                  <a:pt x="8029" y="9447"/>
                  <a:pt x="8146" y="9456"/>
                </a:cubicBezTo>
                <a:cubicBezTo>
                  <a:pt x="8936" y="9378"/>
                  <a:pt x="9580" y="9212"/>
                  <a:pt x="10575" y="9193"/>
                </a:cubicBezTo>
                <a:lnTo>
                  <a:pt x="10575" y="9193"/>
                </a:lnTo>
                <a:lnTo>
                  <a:pt x="10253" y="9368"/>
                </a:lnTo>
                <a:cubicBezTo>
                  <a:pt x="10144" y="9472"/>
                  <a:pt x="10708" y="9492"/>
                  <a:pt x="11389" y="9492"/>
                </a:cubicBezTo>
                <a:cubicBezTo>
                  <a:pt x="11790" y="9492"/>
                  <a:pt x="12232" y="9485"/>
                  <a:pt x="12600" y="9485"/>
                </a:cubicBezTo>
                <a:cubicBezTo>
                  <a:pt x="12897" y="9485"/>
                  <a:pt x="13146" y="9489"/>
                  <a:pt x="13287" y="9505"/>
                </a:cubicBezTo>
                <a:cubicBezTo>
                  <a:pt x="13073" y="9462"/>
                  <a:pt x="13189" y="9453"/>
                  <a:pt x="13423" y="9453"/>
                </a:cubicBezTo>
                <a:cubicBezTo>
                  <a:pt x="13573" y="9453"/>
                  <a:pt x="13771" y="9457"/>
                  <a:pt x="13963" y="9457"/>
                </a:cubicBezTo>
                <a:cubicBezTo>
                  <a:pt x="14275" y="9457"/>
                  <a:pt x="14568" y="9447"/>
                  <a:pt x="14594" y="9398"/>
                </a:cubicBezTo>
                <a:lnTo>
                  <a:pt x="15775" y="9339"/>
                </a:lnTo>
                <a:cubicBezTo>
                  <a:pt x="17658" y="9290"/>
                  <a:pt x="15999" y="9251"/>
                  <a:pt x="18321" y="9222"/>
                </a:cubicBezTo>
                <a:cubicBezTo>
                  <a:pt x="18350" y="9222"/>
                  <a:pt x="18378" y="9222"/>
                  <a:pt x="18406" y="9222"/>
                </a:cubicBezTo>
                <a:cubicBezTo>
                  <a:pt x="19546" y="9222"/>
                  <a:pt x="18830" y="9409"/>
                  <a:pt x="18382" y="9409"/>
                </a:cubicBezTo>
                <a:cubicBezTo>
                  <a:pt x="18361" y="9409"/>
                  <a:pt x="18340" y="9408"/>
                  <a:pt x="18321" y="9408"/>
                </a:cubicBezTo>
                <a:lnTo>
                  <a:pt x="18321" y="9408"/>
                </a:lnTo>
                <a:cubicBezTo>
                  <a:pt x="18763" y="9447"/>
                  <a:pt x="19210" y="9461"/>
                  <a:pt x="19660" y="9461"/>
                </a:cubicBezTo>
                <a:cubicBezTo>
                  <a:pt x="20323" y="9461"/>
                  <a:pt x="20993" y="9431"/>
                  <a:pt x="21667" y="9408"/>
                </a:cubicBezTo>
                <a:lnTo>
                  <a:pt x="21833" y="9408"/>
                </a:lnTo>
                <a:cubicBezTo>
                  <a:pt x="22126" y="9427"/>
                  <a:pt x="22584" y="9427"/>
                  <a:pt x="23052" y="9427"/>
                </a:cubicBezTo>
                <a:cubicBezTo>
                  <a:pt x="23116" y="9432"/>
                  <a:pt x="23179" y="9434"/>
                  <a:pt x="23244" y="9434"/>
                </a:cubicBezTo>
                <a:cubicBezTo>
                  <a:pt x="23308" y="9434"/>
                  <a:pt x="23374" y="9432"/>
                  <a:pt x="23443" y="9427"/>
                </a:cubicBezTo>
                <a:cubicBezTo>
                  <a:pt x="23804" y="9427"/>
                  <a:pt x="24155" y="9437"/>
                  <a:pt x="24379" y="9466"/>
                </a:cubicBezTo>
                <a:lnTo>
                  <a:pt x="24067" y="9603"/>
                </a:lnTo>
                <a:cubicBezTo>
                  <a:pt x="24090" y="9603"/>
                  <a:pt x="24114" y="9603"/>
                  <a:pt x="24139" y="9603"/>
                </a:cubicBezTo>
                <a:cubicBezTo>
                  <a:pt x="25002" y="9603"/>
                  <a:pt x="27109" y="9445"/>
                  <a:pt x="27052" y="9388"/>
                </a:cubicBezTo>
                <a:lnTo>
                  <a:pt x="27052" y="9388"/>
                </a:lnTo>
                <a:cubicBezTo>
                  <a:pt x="28103" y="9430"/>
                  <a:pt x="29380" y="9447"/>
                  <a:pt x="30698" y="9447"/>
                </a:cubicBezTo>
                <a:cubicBezTo>
                  <a:pt x="33334" y="9447"/>
                  <a:pt x="36128" y="9381"/>
                  <a:pt x="37578" y="9329"/>
                </a:cubicBezTo>
                <a:lnTo>
                  <a:pt x="37578" y="9329"/>
                </a:lnTo>
                <a:cubicBezTo>
                  <a:pt x="37301" y="9350"/>
                  <a:pt x="37202" y="9379"/>
                  <a:pt x="37304" y="9379"/>
                </a:cubicBezTo>
                <a:cubicBezTo>
                  <a:pt x="37349" y="9379"/>
                  <a:pt x="37433" y="9374"/>
                  <a:pt x="37559" y="9359"/>
                </a:cubicBezTo>
                <a:cubicBezTo>
                  <a:pt x="38363" y="9337"/>
                  <a:pt x="39246" y="9268"/>
                  <a:pt x="39699" y="9268"/>
                </a:cubicBezTo>
                <a:cubicBezTo>
                  <a:pt x="39862" y="9268"/>
                  <a:pt x="39969" y="9277"/>
                  <a:pt x="39998" y="9300"/>
                </a:cubicBezTo>
                <a:cubicBezTo>
                  <a:pt x="40148" y="9293"/>
                  <a:pt x="40276" y="9290"/>
                  <a:pt x="40389" y="9290"/>
                </a:cubicBezTo>
                <a:cubicBezTo>
                  <a:pt x="41073" y="9290"/>
                  <a:pt x="41215" y="9401"/>
                  <a:pt x="42622" y="9417"/>
                </a:cubicBezTo>
                <a:cubicBezTo>
                  <a:pt x="42625" y="9419"/>
                  <a:pt x="42629" y="9420"/>
                  <a:pt x="42633" y="9420"/>
                </a:cubicBezTo>
                <a:cubicBezTo>
                  <a:pt x="42674" y="9420"/>
                  <a:pt x="42764" y="9345"/>
                  <a:pt x="42632" y="9310"/>
                </a:cubicBezTo>
                <a:lnTo>
                  <a:pt x="42632" y="9310"/>
                </a:lnTo>
                <a:cubicBezTo>
                  <a:pt x="43263" y="9350"/>
                  <a:pt x="43931" y="9365"/>
                  <a:pt x="44624" y="9365"/>
                </a:cubicBezTo>
                <a:cubicBezTo>
                  <a:pt x="46450" y="9365"/>
                  <a:pt x="48453" y="9263"/>
                  <a:pt x="50445" y="9263"/>
                </a:cubicBezTo>
                <a:cubicBezTo>
                  <a:pt x="50991" y="9263"/>
                  <a:pt x="51535" y="9271"/>
                  <a:pt x="52075" y="9290"/>
                </a:cubicBezTo>
                <a:cubicBezTo>
                  <a:pt x="51763" y="9320"/>
                  <a:pt x="51461" y="9368"/>
                  <a:pt x="51158" y="9427"/>
                </a:cubicBezTo>
                <a:cubicBezTo>
                  <a:pt x="53704" y="9359"/>
                  <a:pt x="56114" y="9310"/>
                  <a:pt x="58407" y="9134"/>
                </a:cubicBezTo>
                <a:lnTo>
                  <a:pt x="58407" y="9134"/>
                </a:lnTo>
                <a:cubicBezTo>
                  <a:pt x="58163" y="9193"/>
                  <a:pt x="58231" y="9251"/>
                  <a:pt x="57636" y="9290"/>
                </a:cubicBezTo>
                <a:cubicBezTo>
                  <a:pt x="59402" y="9290"/>
                  <a:pt x="61450" y="9251"/>
                  <a:pt x="62270" y="9125"/>
                </a:cubicBezTo>
                <a:cubicBezTo>
                  <a:pt x="62041" y="9112"/>
                  <a:pt x="61897" y="9106"/>
                  <a:pt x="61807" y="9106"/>
                </a:cubicBezTo>
                <a:cubicBezTo>
                  <a:pt x="61439" y="9106"/>
                  <a:pt x="61981" y="9193"/>
                  <a:pt x="61445" y="9193"/>
                </a:cubicBezTo>
                <a:cubicBezTo>
                  <a:pt x="61423" y="9193"/>
                  <a:pt x="61399" y="9193"/>
                  <a:pt x="61372" y="9193"/>
                </a:cubicBezTo>
                <a:cubicBezTo>
                  <a:pt x="60263" y="9082"/>
                  <a:pt x="61862" y="8971"/>
                  <a:pt x="63057" y="8971"/>
                </a:cubicBezTo>
                <a:cubicBezTo>
                  <a:pt x="63229" y="8971"/>
                  <a:pt x="63392" y="8973"/>
                  <a:pt x="63538" y="8978"/>
                </a:cubicBezTo>
                <a:lnTo>
                  <a:pt x="63577" y="9008"/>
                </a:lnTo>
                <a:cubicBezTo>
                  <a:pt x="65343" y="9008"/>
                  <a:pt x="65421" y="8920"/>
                  <a:pt x="67187" y="8920"/>
                </a:cubicBezTo>
                <a:cubicBezTo>
                  <a:pt x="68240" y="8998"/>
                  <a:pt x="66269" y="8959"/>
                  <a:pt x="66689" y="9047"/>
                </a:cubicBezTo>
                <a:cubicBezTo>
                  <a:pt x="67099" y="9261"/>
                  <a:pt x="70718" y="9183"/>
                  <a:pt x="71079" y="9212"/>
                </a:cubicBezTo>
                <a:cubicBezTo>
                  <a:pt x="71498" y="9164"/>
                  <a:pt x="72103" y="9125"/>
                  <a:pt x="72025" y="9066"/>
                </a:cubicBezTo>
                <a:cubicBezTo>
                  <a:pt x="72215" y="9058"/>
                  <a:pt x="72364" y="9055"/>
                  <a:pt x="72484" y="9055"/>
                </a:cubicBezTo>
                <a:cubicBezTo>
                  <a:pt x="73214" y="9055"/>
                  <a:pt x="72816" y="9183"/>
                  <a:pt x="73545" y="9183"/>
                </a:cubicBezTo>
                <a:cubicBezTo>
                  <a:pt x="73567" y="9183"/>
                  <a:pt x="73591" y="9183"/>
                  <a:pt x="73615" y="9183"/>
                </a:cubicBezTo>
                <a:lnTo>
                  <a:pt x="77186" y="8803"/>
                </a:lnTo>
                <a:lnTo>
                  <a:pt x="77401" y="8803"/>
                </a:lnTo>
                <a:cubicBezTo>
                  <a:pt x="77527" y="8861"/>
                  <a:pt x="78493" y="8978"/>
                  <a:pt x="77469" y="9047"/>
                </a:cubicBezTo>
                <a:cubicBezTo>
                  <a:pt x="79283" y="9027"/>
                  <a:pt x="80600" y="8920"/>
                  <a:pt x="81771" y="8803"/>
                </a:cubicBezTo>
                <a:lnTo>
                  <a:pt x="88102" y="8803"/>
                </a:lnTo>
                <a:cubicBezTo>
                  <a:pt x="87527" y="8861"/>
                  <a:pt x="88834" y="8998"/>
                  <a:pt x="87976" y="9066"/>
                </a:cubicBezTo>
                <a:cubicBezTo>
                  <a:pt x="88412" y="9047"/>
                  <a:pt x="89018" y="9039"/>
                  <a:pt x="89716" y="9039"/>
                </a:cubicBezTo>
                <a:cubicBezTo>
                  <a:pt x="91471" y="9039"/>
                  <a:pt x="93801" y="9087"/>
                  <a:pt x="95448" y="9115"/>
                </a:cubicBezTo>
                <a:cubicBezTo>
                  <a:pt x="93936" y="8871"/>
                  <a:pt x="98043" y="8978"/>
                  <a:pt x="98404" y="8803"/>
                </a:cubicBezTo>
                <a:lnTo>
                  <a:pt x="100024" y="8803"/>
                </a:lnTo>
                <a:cubicBezTo>
                  <a:pt x="100472" y="8861"/>
                  <a:pt x="100112" y="8969"/>
                  <a:pt x="100785" y="8998"/>
                </a:cubicBezTo>
                <a:cubicBezTo>
                  <a:pt x="102007" y="8960"/>
                  <a:pt x="103198" y="8951"/>
                  <a:pt x="104363" y="8951"/>
                </a:cubicBezTo>
                <a:cubicBezTo>
                  <a:pt x="105329" y="8951"/>
                  <a:pt x="106277" y="8957"/>
                  <a:pt x="107212" y="8957"/>
                </a:cubicBezTo>
                <a:cubicBezTo>
                  <a:pt x="107740" y="8957"/>
                  <a:pt x="108264" y="8955"/>
                  <a:pt x="108784" y="8949"/>
                </a:cubicBezTo>
                <a:lnTo>
                  <a:pt x="108784" y="8949"/>
                </a:lnTo>
                <a:cubicBezTo>
                  <a:pt x="108784" y="8949"/>
                  <a:pt x="108823" y="8978"/>
                  <a:pt x="108687" y="8998"/>
                </a:cubicBezTo>
                <a:cubicBezTo>
                  <a:pt x="110979" y="8929"/>
                  <a:pt x="114667" y="8998"/>
                  <a:pt x="117018" y="8803"/>
                </a:cubicBezTo>
                <a:lnTo>
                  <a:pt x="117125" y="8803"/>
                </a:lnTo>
                <a:cubicBezTo>
                  <a:pt x="117067" y="8842"/>
                  <a:pt x="117203" y="8881"/>
                  <a:pt x="116647" y="8910"/>
                </a:cubicBezTo>
                <a:cubicBezTo>
                  <a:pt x="116921" y="8920"/>
                  <a:pt x="117141" y="8924"/>
                  <a:pt x="117318" y="8924"/>
                </a:cubicBezTo>
                <a:cubicBezTo>
                  <a:pt x="118022" y="8924"/>
                  <a:pt x="118072" y="8857"/>
                  <a:pt x="118228" y="8803"/>
                </a:cubicBezTo>
                <a:lnTo>
                  <a:pt x="119779" y="8803"/>
                </a:lnTo>
                <a:lnTo>
                  <a:pt x="119340" y="8871"/>
                </a:lnTo>
                <a:cubicBezTo>
                  <a:pt x="119754" y="8846"/>
                  <a:pt x="120162" y="8838"/>
                  <a:pt x="120571" y="8838"/>
                </a:cubicBezTo>
                <a:cubicBezTo>
                  <a:pt x="121381" y="8838"/>
                  <a:pt x="122191" y="8870"/>
                  <a:pt x="123044" y="8870"/>
                </a:cubicBezTo>
                <a:cubicBezTo>
                  <a:pt x="123634" y="8870"/>
                  <a:pt x="124245" y="8855"/>
                  <a:pt x="124891" y="8803"/>
                </a:cubicBezTo>
                <a:lnTo>
                  <a:pt x="124891" y="8803"/>
                </a:lnTo>
                <a:cubicBezTo>
                  <a:pt x="124969" y="8861"/>
                  <a:pt x="124510" y="8881"/>
                  <a:pt x="124218" y="8910"/>
                </a:cubicBezTo>
                <a:cubicBezTo>
                  <a:pt x="125778" y="8871"/>
                  <a:pt x="127505" y="8881"/>
                  <a:pt x="128959" y="8803"/>
                </a:cubicBezTo>
                <a:lnTo>
                  <a:pt x="129905" y="8803"/>
                </a:lnTo>
                <a:cubicBezTo>
                  <a:pt x="129866" y="8842"/>
                  <a:pt x="129583" y="8890"/>
                  <a:pt x="129076" y="8920"/>
                </a:cubicBezTo>
                <a:cubicBezTo>
                  <a:pt x="129330" y="8932"/>
                  <a:pt x="129552" y="8938"/>
                  <a:pt x="129751" y="8938"/>
                </a:cubicBezTo>
                <a:cubicBezTo>
                  <a:pt x="130630" y="8938"/>
                  <a:pt x="131051" y="8834"/>
                  <a:pt x="131720" y="8803"/>
                </a:cubicBezTo>
                <a:lnTo>
                  <a:pt x="132900" y="8803"/>
                </a:lnTo>
                <a:cubicBezTo>
                  <a:pt x="133251" y="8812"/>
                  <a:pt x="133602" y="8842"/>
                  <a:pt x="133954" y="8900"/>
                </a:cubicBezTo>
                <a:cubicBezTo>
                  <a:pt x="134558" y="8842"/>
                  <a:pt x="135885" y="8812"/>
                  <a:pt x="136968" y="8803"/>
                </a:cubicBezTo>
                <a:lnTo>
                  <a:pt x="138383" y="8803"/>
                </a:lnTo>
                <a:cubicBezTo>
                  <a:pt x="138685" y="8851"/>
                  <a:pt x="139309" y="8881"/>
                  <a:pt x="140217" y="8949"/>
                </a:cubicBezTo>
                <a:cubicBezTo>
                  <a:pt x="142468" y="8949"/>
                  <a:pt x="144732" y="8951"/>
                  <a:pt x="147001" y="8951"/>
                </a:cubicBezTo>
                <a:cubicBezTo>
                  <a:pt x="153810" y="8951"/>
                  <a:pt x="160669" y="8934"/>
                  <a:pt x="167386" y="8803"/>
                </a:cubicBezTo>
                <a:lnTo>
                  <a:pt x="168508" y="8803"/>
                </a:lnTo>
                <a:cubicBezTo>
                  <a:pt x="169727" y="9008"/>
                  <a:pt x="166244" y="8929"/>
                  <a:pt x="167210" y="9076"/>
                </a:cubicBezTo>
                <a:cubicBezTo>
                  <a:pt x="167179" y="8988"/>
                  <a:pt x="167498" y="8969"/>
                  <a:pt x="168117" y="8969"/>
                </a:cubicBezTo>
                <a:cubicBezTo>
                  <a:pt x="168559" y="8969"/>
                  <a:pt x="169156" y="8979"/>
                  <a:pt x="169888" y="8979"/>
                </a:cubicBezTo>
                <a:cubicBezTo>
                  <a:pt x="170395" y="8979"/>
                  <a:pt x="170968" y="8974"/>
                  <a:pt x="171600" y="8959"/>
                </a:cubicBezTo>
                <a:lnTo>
                  <a:pt x="171708" y="8988"/>
                </a:lnTo>
                <a:cubicBezTo>
                  <a:pt x="171886" y="8982"/>
                  <a:pt x="172052" y="8980"/>
                  <a:pt x="172211" y="8980"/>
                </a:cubicBezTo>
                <a:cubicBezTo>
                  <a:pt x="172902" y="8980"/>
                  <a:pt x="173446" y="9024"/>
                  <a:pt x="174146" y="9024"/>
                </a:cubicBezTo>
                <a:cubicBezTo>
                  <a:pt x="174370" y="9024"/>
                  <a:pt x="174611" y="9020"/>
                  <a:pt x="174878" y="9008"/>
                </a:cubicBezTo>
                <a:lnTo>
                  <a:pt x="174839" y="8959"/>
                </a:lnTo>
                <a:cubicBezTo>
                  <a:pt x="175046" y="8940"/>
                  <a:pt x="175260" y="8932"/>
                  <a:pt x="175476" y="8932"/>
                </a:cubicBezTo>
                <a:cubicBezTo>
                  <a:pt x="176320" y="8932"/>
                  <a:pt x="177201" y="9048"/>
                  <a:pt x="177870" y="9048"/>
                </a:cubicBezTo>
                <a:cubicBezTo>
                  <a:pt x="178168" y="9048"/>
                  <a:pt x="178423" y="9025"/>
                  <a:pt x="178614" y="8959"/>
                </a:cubicBezTo>
                <a:lnTo>
                  <a:pt x="179668" y="9095"/>
                </a:lnTo>
                <a:cubicBezTo>
                  <a:pt x="180087" y="9026"/>
                  <a:pt x="180452" y="9006"/>
                  <a:pt x="180807" y="9006"/>
                </a:cubicBezTo>
                <a:cubicBezTo>
                  <a:pt x="181291" y="9006"/>
                  <a:pt x="181755" y="9043"/>
                  <a:pt x="182305" y="9043"/>
                </a:cubicBezTo>
                <a:cubicBezTo>
                  <a:pt x="182656" y="9043"/>
                  <a:pt x="183043" y="9028"/>
                  <a:pt x="183492" y="8978"/>
                </a:cubicBezTo>
                <a:lnTo>
                  <a:pt x="183492" y="8978"/>
                </a:lnTo>
                <a:lnTo>
                  <a:pt x="183307" y="9017"/>
                </a:lnTo>
                <a:cubicBezTo>
                  <a:pt x="183598" y="9030"/>
                  <a:pt x="183893" y="9035"/>
                  <a:pt x="184186" y="9035"/>
                </a:cubicBezTo>
                <a:cubicBezTo>
                  <a:pt x="185684" y="9035"/>
                  <a:pt x="187159" y="8898"/>
                  <a:pt x="188111" y="8898"/>
                </a:cubicBezTo>
                <a:cubicBezTo>
                  <a:pt x="188416" y="8898"/>
                  <a:pt x="188667" y="8912"/>
                  <a:pt x="188848" y="8949"/>
                </a:cubicBezTo>
                <a:cubicBezTo>
                  <a:pt x="190380" y="8920"/>
                  <a:pt x="192097" y="8890"/>
                  <a:pt x="192916" y="8793"/>
                </a:cubicBezTo>
                <a:lnTo>
                  <a:pt x="193560" y="8793"/>
                </a:lnTo>
                <a:cubicBezTo>
                  <a:pt x="193550" y="8842"/>
                  <a:pt x="193384" y="8890"/>
                  <a:pt x="193209" y="8929"/>
                </a:cubicBezTo>
                <a:cubicBezTo>
                  <a:pt x="198389" y="8871"/>
                  <a:pt x="204008" y="8871"/>
                  <a:pt x="209149" y="8793"/>
                </a:cubicBezTo>
                <a:lnTo>
                  <a:pt x="235216" y="8793"/>
                </a:lnTo>
                <a:cubicBezTo>
                  <a:pt x="235372" y="6139"/>
                  <a:pt x="235460" y="3466"/>
                  <a:pt x="235363" y="793"/>
                </a:cubicBezTo>
                <a:cubicBezTo>
                  <a:pt x="234747" y="793"/>
                  <a:pt x="234131" y="802"/>
                  <a:pt x="233531" y="811"/>
                </a:cubicBezTo>
                <a:lnTo>
                  <a:pt x="233531" y="811"/>
                </a:lnTo>
                <a:cubicBezTo>
                  <a:pt x="234435" y="792"/>
                  <a:pt x="234657" y="654"/>
                  <a:pt x="233841" y="579"/>
                </a:cubicBezTo>
                <a:lnTo>
                  <a:pt x="233841" y="579"/>
                </a:lnTo>
                <a:cubicBezTo>
                  <a:pt x="232709" y="698"/>
                  <a:pt x="230897" y="778"/>
                  <a:pt x="228909" y="778"/>
                </a:cubicBezTo>
                <a:cubicBezTo>
                  <a:pt x="228447" y="778"/>
                  <a:pt x="227975" y="773"/>
                  <a:pt x="227500" y="764"/>
                </a:cubicBezTo>
                <a:lnTo>
                  <a:pt x="227500" y="764"/>
                </a:lnTo>
                <a:cubicBezTo>
                  <a:pt x="227548" y="920"/>
                  <a:pt x="228368" y="920"/>
                  <a:pt x="228104" y="1067"/>
                </a:cubicBezTo>
                <a:cubicBezTo>
                  <a:pt x="227770" y="1092"/>
                  <a:pt x="227263" y="1148"/>
                  <a:pt x="226722" y="1148"/>
                </a:cubicBezTo>
                <a:cubicBezTo>
                  <a:pt x="226647" y="1148"/>
                  <a:pt x="226571" y="1147"/>
                  <a:pt x="226495" y="1145"/>
                </a:cubicBezTo>
                <a:cubicBezTo>
                  <a:pt x="226124" y="989"/>
                  <a:pt x="226241" y="745"/>
                  <a:pt x="223968" y="745"/>
                </a:cubicBezTo>
                <a:cubicBezTo>
                  <a:pt x="224202" y="652"/>
                  <a:pt x="224817" y="634"/>
                  <a:pt x="225433" y="634"/>
                </a:cubicBezTo>
                <a:cubicBezTo>
                  <a:pt x="225817" y="634"/>
                  <a:pt x="226201" y="641"/>
                  <a:pt x="226492" y="641"/>
                </a:cubicBezTo>
                <a:cubicBezTo>
                  <a:pt x="226959" y="641"/>
                  <a:pt x="227187" y="623"/>
                  <a:pt x="226797" y="530"/>
                </a:cubicBezTo>
                <a:cubicBezTo>
                  <a:pt x="227378" y="416"/>
                  <a:pt x="229011" y="362"/>
                  <a:pt x="230453" y="362"/>
                </a:cubicBezTo>
                <a:cubicBezTo>
                  <a:pt x="231480" y="362"/>
                  <a:pt x="232411" y="389"/>
                  <a:pt x="232797" y="442"/>
                </a:cubicBezTo>
                <a:cubicBezTo>
                  <a:pt x="234806" y="228"/>
                  <a:pt x="231216" y="413"/>
                  <a:pt x="231597" y="208"/>
                </a:cubicBezTo>
                <a:lnTo>
                  <a:pt x="231597" y="208"/>
                </a:lnTo>
                <a:cubicBezTo>
                  <a:pt x="229773" y="228"/>
                  <a:pt x="228934" y="335"/>
                  <a:pt x="226114" y="364"/>
                </a:cubicBezTo>
                <a:cubicBezTo>
                  <a:pt x="226085" y="471"/>
                  <a:pt x="227031" y="491"/>
                  <a:pt x="225744" y="569"/>
                </a:cubicBezTo>
                <a:cubicBezTo>
                  <a:pt x="225174" y="620"/>
                  <a:pt x="224702" y="640"/>
                  <a:pt x="224304" y="640"/>
                </a:cubicBezTo>
                <a:cubicBezTo>
                  <a:pt x="222949" y="640"/>
                  <a:pt x="222461" y="411"/>
                  <a:pt x="221978" y="403"/>
                </a:cubicBezTo>
                <a:cubicBezTo>
                  <a:pt x="222339" y="384"/>
                  <a:pt x="222846" y="374"/>
                  <a:pt x="223217" y="354"/>
                </a:cubicBezTo>
                <a:cubicBezTo>
                  <a:pt x="222865" y="338"/>
                  <a:pt x="222562" y="331"/>
                  <a:pt x="222285" y="331"/>
                </a:cubicBezTo>
                <a:cubicBezTo>
                  <a:pt x="221300" y="331"/>
                  <a:pt x="220656" y="413"/>
                  <a:pt x="219385" y="413"/>
                </a:cubicBezTo>
                <a:cubicBezTo>
                  <a:pt x="219330" y="413"/>
                  <a:pt x="219274" y="413"/>
                  <a:pt x="219217" y="413"/>
                </a:cubicBezTo>
                <a:cubicBezTo>
                  <a:pt x="219005" y="288"/>
                  <a:pt x="219532" y="266"/>
                  <a:pt x="220241" y="266"/>
                </a:cubicBezTo>
                <a:cubicBezTo>
                  <a:pt x="220624" y="266"/>
                  <a:pt x="221060" y="272"/>
                  <a:pt x="221461" y="272"/>
                </a:cubicBezTo>
                <a:cubicBezTo>
                  <a:pt x="221994" y="272"/>
                  <a:pt x="222466" y="261"/>
                  <a:pt x="222671" y="208"/>
                </a:cubicBezTo>
                <a:lnTo>
                  <a:pt x="221402" y="3"/>
                </a:lnTo>
                <a:cubicBezTo>
                  <a:pt x="221254" y="2"/>
                  <a:pt x="221119" y="1"/>
                  <a:pt x="22099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9" name="Google Shape;3109;p22"/>
          <p:cNvGrpSpPr/>
          <p:nvPr/>
        </p:nvGrpSpPr>
        <p:grpSpPr>
          <a:xfrm>
            <a:off x="7903925" y="616300"/>
            <a:ext cx="27650" cy="21975"/>
            <a:chOff x="8820375" y="1023600"/>
            <a:chExt cx="27650" cy="21975"/>
          </a:xfrm>
        </p:grpSpPr>
        <p:sp>
          <p:nvSpPr>
            <p:cNvPr id="3110" name="Google Shape;3110;p22"/>
            <p:cNvSpPr/>
            <p:nvPr/>
          </p:nvSpPr>
          <p:spPr>
            <a:xfrm>
              <a:off x="8823650" y="1026950"/>
              <a:ext cx="20825" cy="15350"/>
            </a:xfrm>
            <a:custGeom>
              <a:avLst/>
              <a:gdLst/>
              <a:ahLst/>
              <a:cxnLst/>
              <a:rect l="l" t="t" r="r" b="b"/>
              <a:pathLst>
                <a:path w="833" h="614" extrusionOk="0">
                  <a:moveTo>
                    <a:pt x="340" y="1"/>
                  </a:moveTo>
                  <a:cubicBezTo>
                    <a:pt x="285" y="1"/>
                    <a:pt x="241" y="12"/>
                    <a:pt x="187" y="45"/>
                  </a:cubicBezTo>
                  <a:cubicBezTo>
                    <a:pt x="176" y="55"/>
                    <a:pt x="154" y="66"/>
                    <a:pt x="143" y="77"/>
                  </a:cubicBezTo>
                  <a:cubicBezTo>
                    <a:pt x="132" y="88"/>
                    <a:pt x="110" y="99"/>
                    <a:pt x="110" y="110"/>
                  </a:cubicBezTo>
                  <a:cubicBezTo>
                    <a:pt x="88" y="121"/>
                    <a:pt x="77" y="132"/>
                    <a:pt x="77" y="143"/>
                  </a:cubicBezTo>
                  <a:cubicBezTo>
                    <a:pt x="77" y="154"/>
                    <a:pt x="88" y="154"/>
                    <a:pt x="99" y="165"/>
                  </a:cubicBezTo>
                  <a:lnTo>
                    <a:pt x="187" y="165"/>
                  </a:lnTo>
                  <a:lnTo>
                    <a:pt x="209" y="143"/>
                  </a:lnTo>
                  <a:lnTo>
                    <a:pt x="220" y="143"/>
                  </a:lnTo>
                  <a:lnTo>
                    <a:pt x="241" y="132"/>
                  </a:lnTo>
                  <a:lnTo>
                    <a:pt x="263" y="132"/>
                  </a:lnTo>
                  <a:lnTo>
                    <a:pt x="296" y="121"/>
                  </a:lnTo>
                  <a:lnTo>
                    <a:pt x="318" y="121"/>
                  </a:lnTo>
                  <a:cubicBezTo>
                    <a:pt x="329" y="121"/>
                    <a:pt x="340" y="110"/>
                    <a:pt x="351" y="110"/>
                  </a:cubicBezTo>
                  <a:cubicBezTo>
                    <a:pt x="362" y="110"/>
                    <a:pt x="395" y="110"/>
                    <a:pt x="395" y="132"/>
                  </a:cubicBezTo>
                  <a:cubicBezTo>
                    <a:pt x="395" y="143"/>
                    <a:pt x="405" y="154"/>
                    <a:pt x="405" y="165"/>
                  </a:cubicBezTo>
                  <a:cubicBezTo>
                    <a:pt x="405" y="176"/>
                    <a:pt x="405" y="176"/>
                    <a:pt x="405" y="187"/>
                  </a:cubicBezTo>
                  <a:cubicBezTo>
                    <a:pt x="405" y="187"/>
                    <a:pt x="395" y="198"/>
                    <a:pt x="395" y="198"/>
                  </a:cubicBezTo>
                  <a:cubicBezTo>
                    <a:pt x="395" y="209"/>
                    <a:pt x="395" y="209"/>
                    <a:pt x="395" y="220"/>
                  </a:cubicBezTo>
                  <a:cubicBezTo>
                    <a:pt x="395" y="230"/>
                    <a:pt x="405" y="230"/>
                    <a:pt x="427" y="241"/>
                  </a:cubicBezTo>
                  <a:cubicBezTo>
                    <a:pt x="438" y="252"/>
                    <a:pt x="449" y="252"/>
                    <a:pt x="471" y="252"/>
                  </a:cubicBezTo>
                  <a:cubicBezTo>
                    <a:pt x="482" y="252"/>
                    <a:pt x="493" y="252"/>
                    <a:pt x="493" y="274"/>
                  </a:cubicBezTo>
                  <a:lnTo>
                    <a:pt x="526" y="274"/>
                  </a:lnTo>
                  <a:cubicBezTo>
                    <a:pt x="537" y="274"/>
                    <a:pt x="548" y="274"/>
                    <a:pt x="548" y="296"/>
                  </a:cubicBezTo>
                  <a:cubicBezTo>
                    <a:pt x="548" y="302"/>
                    <a:pt x="545" y="302"/>
                    <a:pt x="542" y="302"/>
                  </a:cubicBezTo>
                  <a:cubicBezTo>
                    <a:pt x="539" y="302"/>
                    <a:pt x="537" y="302"/>
                    <a:pt x="537" y="307"/>
                  </a:cubicBezTo>
                  <a:cubicBezTo>
                    <a:pt x="515" y="296"/>
                    <a:pt x="504" y="285"/>
                    <a:pt x="493" y="285"/>
                  </a:cubicBezTo>
                  <a:lnTo>
                    <a:pt x="471" y="285"/>
                  </a:lnTo>
                  <a:cubicBezTo>
                    <a:pt x="460" y="285"/>
                    <a:pt x="449" y="274"/>
                    <a:pt x="449" y="274"/>
                  </a:cubicBezTo>
                  <a:lnTo>
                    <a:pt x="405" y="274"/>
                  </a:lnTo>
                  <a:cubicBezTo>
                    <a:pt x="395" y="263"/>
                    <a:pt x="384" y="252"/>
                    <a:pt x="373" y="241"/>
                  </a:cubicBezTo>
                  <a:cubicBezTo>
                    <a:pt x="373" y="230"/>
                    <a:pt x="373" y="209"/>
                    <a:pt x="373" y="187"/>
                  </a:cubicBezTo>
                  <a:lnTo>
                    <a:pt x="373" y="154"/>
                  </a:lnTo>
                  <a:cubicBezTo>
                    <a:pt x="373" y="154"/>
                    <a:pt x="373" y="165"/>
                    <a:pt x="362" y="165"/>
                  </a:cubicBezTo>
                  <a:lnTo>
                    <a:pt x="340" y="165"/>
                  </a:lnTo>
                  <a:cubicBezTo>
                    <a:pt x="329" y="165"/>
                    <a:pt x="318" y="165"/>
                    <a:pt x="307" y="176"/>
                  </a:cubicBezTo>
                  <a:lnTo>
                    <a:pt x="274" y="176"/>
                  </a:lnTo>
                  <a:cubicBezTo>
                    <a:pt x="274" y="187"/>
                    <a:pt x="274" y="187"/>
                    <a:pt x="263" y="198"/>
                  </a:cubicBezTo>
                  <a:lnTo>
                    <a:pt x="230" y="198"/>
                  </a:lnTo>
                  <a:cubicBezTo>
                    <a:pt x="209" y="198"/>
                    <a:pt x="187" y="209"/>
                    <a:pt x="165" y="209"/>
                  </a:cubicBezTo>
                  <a:lnTo>
                    <a:pt x="66" y="209"/>
                  </a:lnTo>
                  <a:cubicBezTo>
                    <a:pt x="45" y="241"/>
                    <a:pt x="34" y="274"/>
                    <a:pt x="12" y="318"/>
                  </a:cubicBezTo>
                  <a:cubicBezTo>
                    <a:pt x="1" y="340"/>
                    <a:pt x="1" y="362"/>
                    <a:pt x="1" y="395"/>
                  </a:cubicBezTo>
                  <a:cubicBezTo>
                    <a:pt x="1" y="395"/>
                    <a:pt x="12" y="405"/>
                    <a:pt x="12" y="416"/>
                  </a:cubicBezTo>
                  <a:lnTo>
                    <a:pt x="34" y="471"/>
                  </a:lnTo>
                  <a:cubicBezTo>
                    <a:pt x="45" y="482"/>
                    <a:pt x="45" y="504"/>
                    <a:pt x="45" y="515"/>
                  </a:cubicBezTo>
                  <a:lnTo>
                    <a:pt x="45" y="537"/>
                  </a:lnTo>
                  <a:lnTo>
                    <a:pt x="121" y="537"/>
                  </a:lnTo>
                  <a:cubicBezTo>
                    <a:pt x="154" y="537"/>
                    <a:pt x="187" y="548"/>
                    <a:pt x="230" y="559"/>
                  </a:cubicBezTo>
                  <a:lnTo>
                    <a:pt x="274" y="570"/>
                  </a:lnTo>
                  <a:lnTo>
                    <a:pt x="340" y="580"/>
                  </a:lnTo>
                  <a:lnTo>
                    <a:pt x="384" y="580"/>
                  </a:lnTo>
                  <a:lnTo>
                    <a:pt x="449" y="591"/>
                  </a:lnTo>
                  <a:lnTo>
                    <a:pt x="493" y="602"/>
                  </a:lnTo>
                  <a:lnTo>
                    <a:pt x="482" y="591"/>
                  </a:lnTo>
                  <a:cubicBezTo>
                    <a:pt x="471" y="580"/>
                    <a:pt x="471" y="580"/>
                    <a:pt x="460" y="570"/>
                  </a:cubicBezTo>
                  <a:lnTo>
                    <a:pt x="460" y="559"/>
                  </a:lnTo>
                  <a:cubicBezTo>
                    <a:pt x="449" y="559"/>
                    <a:pt x="449" y="548"/>
                    <a:pt x="449" y="548"/>
                  </a:cubicBezTo>
                  <a:lnTo>
                    <a:pt x="449" y="526"/>
                  </a:lnTo>
                  <a:lnTo>
                    <a:pt x="449" y="504"/>
                  </a:lnTo>
                  <a:lnTo>
                    <a:pt x="449" y="493"/>
                  </a:lnTo>
                  <a:cubicBezTo>
                    <a:pt x="449" y="482"/>
                    <a:pt x="449" y="482"/>
                    <a:pt x="438" y="482"/>
                  </a:cubicBezTo>
                  <a:lnTo>
                    <a:pt x="416" y="482"/>
                  </a:lnTo>
                  <a:cubicBezTo>
                    <a:pt x="416" y="482"/>
                    <a:pt x="405" y="493"/>
                    <a:pt x="395" y="493"/>
                  </a:cubicBezTo>
                  <a:lnTo>
                    <a:pt x="384" y="493"/>
                  </a:lnTo>
                  <a:cubicBezTo>
                    <a:pt x="384" y="493"/>
                    <a:pt x="373" y="482"/>
                    <a:pt x="362" y="482"/>
                  </a:cubicBezTo>
                  <a:lnTo>
                    <a:pt x="351" y="471"/>
                  </a:lnTo>
                  <a:cubicBezTo>
                    <a:pt x="340" y="471"/>
                    <a:pt x="329" y="471"/>
                    <a:pt x="318" y="460"/>
                  </a:cubicBezTo>
                  <a:lnTo>
                    <a:pt x="274" y="449"/>
                  </a:lnTo>
                  <a:cubicBezTo>
                    <a:pt x="263" y="449"/>
                    <a:pt x="252" y="449"/>
                    <a:pt x="252" y="438"/>
                  </a:cubicBezTo>
                  <a:cubicBezTo>
                    <a:pt x="252" y="430"/>
                    <a:pt x="251" y="428"/>
                    <a:pt x="248" y="428"/>
                  </a:cubicBezTo>
                  <a:cubicBezTo>
                    <a:pt x="246" y="428"/>
                    <a:pt x="242" y="431"/>
                    <a:pt x="238" y="431"/>
                  </a:cubicBezTo>
                  <a:cubicBezTo>
                    <a:pt x="235" y="431"/>
                    <a:pt x="233" y="430"/>
                    <a:pt x="230" y="427"/>
                  </a:cubicBezTo>
                  <a:cubicBezTo>
                    <a:pt x="230" y="416"/>
                    <a:pt x="209" y="416"/>
                    <a:pt x="220" y="405"/>
                  </a:cubicBezTo>
                  <a:cubicBezTo>
                    <a:pt x="223" y="402"/>
                    <a:pt x="226" y="401"/>
                    <a:pt x="228" y="401"/>
                  </a:cubicBezTo>
                  <a:cubicBezTo>
                    <a:pt x="232" y="401"/>
                    <a:pt x="234" y="405"/>
                    <a:pt x="241" y="405"/>
                  </a:cubicBezTo>
                  <a:cubicBezTo>
                    <a:pt x="241" y="416"/>
                    <a:pt x="252" y="427"/>
                    <a:pt x="263" y="427"/>
                  </a:cubicBezTo>
                  <a:lnTo>
                    <a:pt x="274" y="427"/>
                  </a:lnTo>
                  <a:cubicBezTo>
                    <a:pt x="285" y="427"/>
                    <a:pt x="285" y="438"/>
                    <a:pt x="296" y="438"/>
                  </a:cubicBezTo>
                  <a:lnTo>
                    <a:pt x="329" y="438"/>
                  </a:lnTo>
                  <a:cubicBezTo>
                    <a:pt x="340" y="438"/>
                    <a:pt x="340" y="449"/>
                    <a:pt x="351" y="449"/>
                  </a:cubicBezTo>
                  <a:cubicBezTo>
                    <a:pt x="362" y="449"/>
                    <a:pt x="373" y="460"/>
                    <a:pt x="384" y="460"/>
                  </a:cubicBezTo>
                  <a:lnTo>
                    <a:pt x="460" y="460"/>
                  </a:lnTo>
                  <a:cubicBezTo>
                    <a:pt x="460" y="460"/>
                    <a:pt x="471" y="471"/>
                    <a:pt x="482" y="471"/>
                  </a:cubicBezTo>
                  <a:lnTo>
                    <a:pt x="482" y="482"/>
                  </a:lnTo>
                  <a:cubicBezTo>
                    <a:pt x="482" y="493"/>
                    <a:pt x="482" y="504"/>
                    <a:pt x="493" y="504"/>
                  </a:cubicBezTo>
                  <a:lnTo>
                    <a:pt x="493" y="537"/>
                  </a:lnTo>
                  <a:lnTo>
                    <a:pt x="504" y="537"/>
                  </a:lnTo>
                  <a:lnTo>
                    <a:pt x="504" y="570"/>
                  </a:lnTo>
                  <a:cubicBezTo>
                    <a:pt x="504" y="580"/>
                    <a:pt x="515" y="591"/>
                    <a:pt x="526" y="602"/>
                  </a:cubicBezTo>
                  <a:cubicBezTo>
                    <a:pt x="526" y="602"/>
                    <a:pt x="526" y="602"/>
                    <a:pt x="537" y="613"/>
                  </a:cubicBezTo>
                  <a:lnTo>
                    <a:pt x="559" y="613"/>
                  </a:lnTo>
                  <a:cubicBezTo>
                    <a:pt x="613" y="591"/>
                    <a:pt x="668" y="559"/>
                    <a:pt x="723" y="526"/>
                  </a:cubicBezTo>
                  <a:cubicBezTo>
                    <a:pt x="734" y="515"/>
                    <a:pt x="755" y="493"/>
                    <a:pt x="766" y="482"/>
                  </a:cubicBezTo>
                  <a:cubicBezTo>
                    <a:pt x="777" y="471"/>
                    <a:pt x="777" y="460"/>
                    <a:pt x="788" y="449"/>
                  </a:cubicBezTo>
                  <a:cubicBezTo>
                    <a:pt x="799" y="438"/>
                    <a:pt x="810" y="438"/>
                    <a:pt x="810" y="427"/>
                  </a:cubicBezTo>
                  <a:cubicBezTo>
                    <a:pt x="821" y="416"/>
                    <a:pt x="821" y="416"/>
                    <a:pt x="832" y="416"/>
                  </a:cubicBezTo>
                  <a:cubicBezTo>
                    <a:pt x="821" y="405"/>
                    <a:pt x="821" y="395"/>
                    <a:pt x="810" y="384"/>
                  </a:cubicBezTo>
                  <a:cubicBezTo>
                    <a:pt x="810" y="340"/>
                    <a:pt x="788" y="296"/>
                    <a:pt x="766" y="263"/>
                  </a:cubicBezTo>
                  <a:cubicBezTo>
                    <a:pt x="755" y="241"/>
                    <a:pt x="745" y="230"/>
                    <a:pt x="745" y="220"/>
                  </a:cubicBezTo>
                  <a:cubicBezTo>
                    <a:pt x="712" y="165"/>
                    <a:pt x="668" y="121"/>
                    <a:pt x="613" y="88"/>
                  </a:cubicBezTo>
                  <a:cubicBezTo>
                    <a:pt x="580" y="66"/>
                    <a:pt x="548" y="45"/>
                    <a:pt x="515" y="34"/>
                  </a:cubicBezTo>
                  <a:cubicBezTo>
                    <a:pt x="493" y="23"/>
                    <a:pt x="471" y="12"/>
                    <a:pt x="449" y="12"/>
                  </a:cubicBezTo>
                  <a:cubicBezTo>
                    <a:pt x="427" y="12"/>
                    <a:pt x="405" y="12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2"/>
            <p:cNvSpPr/>
            <p:nvPr/>
          </p:nvSpPr>
          <p:spPr>
            <a:xfrm>
              <a:off x="8845800" y="103790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0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2"/>
            <p:cNvSpPr/>
            <p:nvPr/>
          </p:nvSpPr>
          <p:spPr>
            <a:xfrm>
              <a:off x="8820375" y="1023600"/>
              <a:ext cx="27650" cy="21975"/>
            </a:xfrm>
            <a:custGeom>
              <a:avLst/>
              <a:gdLst/>
              <a:ahLst/>
              <a:cxnLst/>
              <a:rect l="l" t="t" r="r" b="b"/>
              <a:pathLst>
                <a:path w="1106" h="879" extrusionOk="0">
                  <a:moveTo>
                    <a:pt x="711" y="728"/>
                  </a:moveTo>
                  <a:cubicBezTo>
                    <a:pt x="704" y="730"/>
                    <a:pt x="697" y="733"/>
                    <a:pt x="690" y="736"/>
                  </a:cubicBezTo>
                  <a:lnTo>
                    <a:pt x="701" y="736"/>
                  </a:lnTo>
                  <a:cubicBezTo>
                    <a:pt x="711" y="736"/>
                    <a:pt x="711" y="736"/>
                    <a:pt x="711" y="728"/>
                  </a:cubicBezTo>
                  <a:close/>
                  <a:moveTo>
                    <a:pt x="504" y="170"/>
                  </a:moveTo>
                  <a:cubicBezTo>
                    <a:pt x="512" y="170"/>
                    <a:pt x="520" y="173"/>
                    <a:pt x="526" y="179"/>
                  </a:cubicBezTo>
                  <a:cubicBezTo>
                    <a:pt x="547" y="179"/>
                    <a:pt x="569" y="189"/>
                    <a:pt x="591" y="189"/>
                  </a:cubicBezTo>
                  <a:cubicBezTo>
                    <a:pt x="613" y="189"/>
                    <a:pt x="635" y="200"/>
                    <a:pt x="646" y="211"/>
                  </a:cubicBezTo>
                  <a:cubicBezTo>
                    <a:pt x="679" y="222"/>
                    <a:pt x="711" y="244"/>
                    <a:pt x="755" y="266"/>
                  </a:cubicBezTo>
                  <a:cubicBezTo>
                    <a:pt x="799" y="299"/>
                    <a:pt x="843" y="343"/>
                    <a:pt x="876" y="386"/>
                  </a:cubicBezTo>
                  <a:cubicBezTo>
                    <a:pt x="886" y="408"/>
                    <a:pt x="897" y="419"/>
                    <a:pt x="897" y="441"/>
                  </a:cubicBezTo>
                  <a:cubicBezTo>
                    <a:pt x="930" y="474"/>
                    <a:pt x="941" y="507"/>
                    <a:pt x="941" y="550"/>
                  </a:cubicBezTo>
                  <a:cubicBezTo>
                    <a:pt x="943" y="552"/>
                    <a:pt x="944" y="554"/>
                    <a:pt x="945" y="555"/>
                  </a:cubicBezTo>
                  <a:lnTo>
                    <a:pt x="945" y="555"/>
                  </a:lnTo>
                  <a:cubicBezTo>
                    <a:pt x="945" y="555"/>
                    <a:pt x="945" y="555"/>
                    <a:pt x="944" y="555"/>
                  </a:cubicBezTo>
                  <a:cubicBezTo>
                    <a:pt x="942" y="555"/>
                    <a:pt x="941" y="558"/>
                    <a:pt x="941" y="561"/>
                  </a:cubicBezTo>
                  <a:cubicBezTo>
                    <a:pt x="930" y="572"/>
                    <a:pt x="919" y="572"/>
                    <a:pt x="908" y="583"/>
                  </a:cubicBezTo>
                  <a:cubicBezTo>
                    <a:pt x="908" y="594"/>
                    <a:pt x="897" y="605"/>
                    <a:pt x="886" y="616"/>
                  </a:cubicBezTo>
                  <a:cubicBezTo>
                    <a:pt x="876" y="627"/>
                    <a:pt x="865" y="638"/>
                    <a:pt x="843" y="660"/>
                  </a:cubicBezTo>
                  <a:cubicBezTo>
                    <a:pt x="805" y="688"/>
                    <a:pt x="759" y="708"/>
                    <a:pt x="712" y="727"/>
                  </a:cubicBezTo>
                  <a:lnTo>
                    <a:pt x="712" y="727"/>
                  </a:lnTo>
                  <a:cubicBezTo>
                    <a:pt x="712" y="727"/>
                    <a:pt x="711" y="726"/>
                    <a:pt x="711" y="725"/>
                  </a:cubicBezTo>
                  <a:cubicBezTo>
                    <a:pt x="711" y="726"/>
                    <a:pt x="711" y="727"/>
                    <a:pt x="711" y="728"/>
                  </a:cubicBezTo>
                  <a:lnTo>
                    <a:pt x="711" y="728"/>
                  </a:lnTo>
                  <a:cubicBezTo>
                    <a:pt x="712" y="728"/>
                    <a:pt x="712" y="727"/>
                    <a:pt x="712" y="727"/>
                  </a:cubicBezTo>
                  <a:lnTo>
                    <a:pt x="712" y="727"/>
                  </a:lnTo>
                  <a:cubicBezTo>
                    <a:pt x="713" y="736"/>
                    <a:pt x="722" y="736"/>
                    <a:pt x="722" y="736"/>
                  </a:cubicBezTo>
                  <a:lnTo>
                    <a:pt x="733" y="747"/>
                  </a:lnTo>
                  <a:cubicBezTo>
                    <a:pt x="733" y="747"/>
                    <a:pt x="733" y="752"/>
                    <a:pt x="737" y="752"/>
                  </a:cubicBezTo>
                  <a:cubicBezTo>
                    <a:pt x="738" y="752"/>
                    <a:pt x="741" y="751"/>
                    <a:pt x="744" y="747"/>
                  </a:cubicBezTo>
                  <a:cubicBezTo>
                    <a:pt x="744" y="758"/>
                    <a:pt x="744" y="769"/>
                    <a:pt x="744" y="769"/>
                  </a:cubicBezTo>
                  <a:cubicBezTo>
                    <a:pt x="739" y="780"/>
                    <a:pt x="731" y="783"/>
                    <a:pt x="722" y="783"/>
                  </a:cubicBezTo>
                  <a:cubicBezTo>
                    <a:pt x="714" y="783"/>
                    <a:pt x="706" y="780"/>
                    <a:pt x="701" y="780"/>
                  </a:cubicBezTo>
                  <a:lnTo>
                    <a:pt x="635" y="780"/>
                  </a:lnTo>
                  <a:cubicBezTo>
                    <a:pt x="624" y="780"/>
                    <a:pt x="624" y="780"/>
                    <a:pt x="613" y="769"/>
                  </a:cubicBezTo>
                  <a:cubicBezTo>
                    <a:pt x="613" y="769"/>
                    <a:pt x="613" y="758"/>
                    <a:pt x="602" y="758"/>
                  </a:cubicBezTo>
                  <a:lnTo>
                    <a:pt x="569" y="747"/>
                  </a:lnTo>
                  <a:lnTo>
                    <a:pt x="504" y="736"/>
                  </a:lnTo>
                  <a:lnTo>
                    <a:pt x="449" y="736"/>
                  </a:lnTo>
                  <a:lnTo>
                    <a:pt x="383" y="725"/>
                  </a:lnTo>
                  <a:lnTo>
                    <a:pt x="340" y="714"/>
                  </a:lnTo>
                  <a:cubicBezTo>
                    <a:pt x="307" y="704"/>
                    <a:pt x="274" y="693"/>
                    <a:pt x="241" y="693"/>
                  </a:cubicBezTo>
                  <a:lnTo>
                    <a:pt x="154" y="693"/>
                  </a:lnTo>
                  <a:lnTo>
                    <a:pt x="154" y="671"/>
                  </a:lnTo>
                  <a:cubicBezTo>
                    <a:pt x="165" y="660"/>
                    <a:pt x="154" y="638"/>
                    <a:pt x="154" y="627"/>
                  </a:cubicBezTo>
                  <a:lnTo>
                    <a:pt x="132" y="572"/>
                  </a:lnTo>
                  <a:cubicBezTo>
                    <a:pt x="132" y="561"/>
                    <a:pt x="121" y="550"/>
                    <a:pt x="121" y="550"/>
                  </a:cubicBezTo>
                  <a:cubicBezTo>
                    <a:pt x="121" y="518"/>
                    <a:pt x="121" y="496"/>
                    <a:pt x="132" y="474"/>
                  </a:cubicBezTo>
                  <a:cubicBezTo>
                    <a:pt x="143" y="430"/>
                    <a:pt x="165" y="397"/>
                    <a:pt x="176" y="364"/>
                  </a:cubicBezTo>
                  <a:cubicBezTo>
                    <a:pt x="165" y="354"/>
                    <a:pt x="154" y="343"/>
                    <a:pt x="143" y="332"/>
                  </a:cubicBezTo>
                  <a:lnTo>
                    <a:pt x="143" y="321"/>
                  </a:lnTo>
                  <a:cubicBezTo>
                    <a:pt x="143" y="321"/>
                    <a:pt x="154" y="310"/>
                    <a:pt x="165" y="310"/>
                  </a:cubicBezTo>
                  <a:lnTo>
                    <a:pt x="208" y="310"/>
                  </a:lnTo>
                  <a:cubicBezTo>
                    <a:pt x="208" y="310"/>
                    <a:pt x="208" y="321"/>
                    <a:pt x="208" y="321"/>
                  </a:cubicBezTo>
                  <a:cubicBezTo>
                    <a:pt x="219" y="310"/>
                    <a:pt x="230" y="299"/>
                    <a:pt x="241" y="288"/>
                  </a:cubicBezTo>
                  <a:cubicBezTo>
                    <a:pt x="252" y="277"/>
                    <a:pt x="274" y="266"/>
                    <a:pt x="285" y="255"/>
                  </a:cubicBezTo>
                  <a:cubicBezTo>
                    <a:pt x="296" y="244"/>
                    <a:pt x="307" y="233"/>
                    <a:pt x="329" y="222"/>
                  </a:cubicBezTo>
                  <a:cubicBezTo>
                    <a:pt x="372" y="189"/>
                    <a:pt x="427" y="179"/>
                    <a:pt x="482" y="179"/>
                  </a:cubicBezTo>
                  <a:cubicBezTo>
                    <a:pt x="487" y="173"/>
                    <a:pt x="495" y="170"/>
                    <a:pt x="504" y="170"/>
                  </a:cubicBezTo>
                  <a:close/>
                  <a:moveTo>
                    <a:pt x="457" y="1"/>
                  </a:moveTo>
                  <a:cubicBezTo>
                    <a:pt x="401" y="1"/>
                    <a:pt x="341" y="20"/>
                    <a:pt x="296" y="47"/>
                  </a:cubicBezTo>
                  <a:cubicBezTo>
                    <a:pt x="132" y="124"/>
                    <a:pt x="22" y="288"/>
                    <a:pt x="1" y="474"/>
                  </a:cubicBezTo>
                  <a:lnTo>
                    <a:pt x="1" y="518"/>
                  </a:lnTo>
                  <a:cubicBezTo>
                    <a:pt x="1" y="529"/>
                    <a:pt x="11" y="550"/>
                    <a:pt x="11" y="561"/>
                  </a:cubicBezTo>
                  <a:lnTo>
                    <a:pt x="33" y="616"/>
                  </a:lnTo>
                  <a:lnTo>
                    <a:pt x="33" y="627"/>
                  </a:lnTo>
                  <a:cubicBezTo>
                    <a:pt x="33" y="627"/>
                    <a:pt x="33" y="638"/>
                    <a:pt x="33" y="638"/>
                  </a:cubicBezTo>
                  <a:lnTo>
                    <a:pt x="33" y="693"/>
                  </a:lnTo>
                  <a:cubicBezTo>
                    <a:pt x="33" y="714"/>
                    <a:pt x="44" y="736"/>
                    <a:pt x="66" y="758"/>
                  </a:cubicBezTo>
                  <a:cubicBezTo>
                    <a:pt x="77" y="769"/>
                    <a:pt x="99" y="780"/>
                    <a:pt x="110" y="780"/>
                  </a:cubicBezTo>
                  <a:lnTo>
                    <a:pt x="121" y="780"/>
                  </a:lnTo>
                  <a:cubicBezTo>
                    <a:pt x="154" y="791"/>
                    <a:pt x="176" y="791"/>
                    <a:pt x="208" y="791"/>
                  </a:cubicBezTo>
                  <a:cubicBezTo>
                    <a:pt x="252" y="802"/>
                    <a:pt x="307" y="813"/>
                    <a:pt x="351" y="824"/>
                  </a:cubicBezTo>
                  <a:cubicBezTo>
                    <a:pt x="405" y="835"/>
                    <a:pt x="471" y="846"/>
                    <a:pt x="526" y="857"/>
                  </a:cubicBezTo>
                  <a:lnTo>
                    <a:pt x="602" y="868"/>
                  </a:lnTo>
                  <a:lnTo>
                    <a:pt x="657" y="879"/>
                  </a:lnTo>
                  <a:cubicBezTo>
                    <a:pt x="679" y="879"/>
                    <a:pt x="711" y="868"/>
                    <a:pt x="711" y="857"/>
                  </a:cubicBezTo>
                  <a:cubicBezTo>
                    <a:pt x="777" y="846"/>
                    <a:pt x="832" y="813"/>
                    <a:pt x="876" y="791"/>
                  </a:cubicBezTo>
                  <a:cubicBezTo>
                    <a:pt x="941" y="758"/>
                    <a:pt x="996" y="725"/>
                    <a:pt x="1040" y="682"/>
                  </a:cubicBezTo>
                  <a:cubicBezTo>
                    <a:pt x="1051" y="660"/>
                    <a:pt x="1061" y="649"/>
                    <a:pt x="1061" y="638"/>
                  </a:cubicBezTo>
                  <a:cubicBezTo>
                    <a:pt x="1061" y="616"/>
                    <a:pt x="1072" y="616"/>
                    <a:pt x="1061" y="605"/>
                  </a:cubicBezTo>
                  <a:cubicBezTo>
                    <a:pt x="1061" y="594"/>
                    <a:pt x="1051" y="583"/>
                    <a:pt x="1040" y="583"/>
                  </a:cubicBezTo>
                  <a:lnTo>
                    <a:pt x="1018" y="572"/>
                  </a:lnTo>
                  <a:cubicBezTo>
                    <a:pt x="1061" y="572"/>
                    <a:pt x="1105" y="529"/>
                    <a:pt x="1094" y="496"/>
                  </a:cubicBezTo>
                  <a:cubicBezTo>
                    <a:pt x="1083" y="463"/>
                    <a:pt x="1072" y="430"/>
                    <a:pt x="1061" y="397"/>
                  </a:cubicBezTo>
                  <a:cubicBezTo>
                    <a:pt x="1051" y="364"/>
                    <a:pt x="1029" y="332"/>
                    <a:pt x="1007" y="310"/>
                  </a:cubicBezTo>
                  <a:cubicBezTo>
                    <a:pt x="996" y="288"/>
                    <a:pt x="963" y="266"/>
                    <a:pt x="952" y="244"/>
                  </a:cubicBezTo>
                  <a:cubicBezTo>
                    <a:pt x="930" y="222"/>
                    <a:pt x="908" y="211"/>
                    <a:pt x="897" y="189"/>
                  </a:cubicBezTo>
                  <a:cubicBezTo>
                    <a:pt x="865" y="146"/>
                    <a:pt x="821" y="124"/>
                    <a:pt x="788" y="102"/>
                  </a:cubicBezTo>
                  <a:cubicBezTo>
                    <a:pt x="701" y="47"/>
                    <a:pt x="591" y="4"/>
                    <a:pt x="493" y="4"/>
                  </a:cubicBezTo>
                  <a:cubicBezTo>
                    <a:pt x="481" y="2"/>
                    <a:pt x="469" y="1"/>
                    <a:pt x="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3" name="Google Shape;3113;p22"/>
          <p:cNvGrpSpPr/>
          <p:nvPr/>
        </p:nvGrpSpPr>
        <p:grpSpPr>
          <a:xfrm>
            <a:off x="8550925" y="934450"/>
            <a:ext cx="55825" cy="44400"/>
            <a:chOff x="8347600" y="1441475"/>
            <a:chExt cx="55825" cy="44400"/>
          </a:xfrm>
        </p:grpSpPr>
        <p:sp>
          <p:nvSpPr>
            <p:cNvPr id="3114" name="Google Shape;3114;p22"/>
            <p:cNvSpPr/>
            <p:nvPr/>
          </p:nvSpPr>
          <p:spPr>
            <a:xfrm>
              <a:off x="8358825" y="1445025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2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2"/>
            <p:cNvSpPr/>
            <p:nvPr/>
          </p:nvSpPr>
          <p:spPr>
            <a:xfrm>
              <a:off x="8347600" y="1441475"/>
              <a:ext cx="55825" cy="44400"/>
            </a:xfrm>
            <a:custGeom>
              <a:avLst/>
              <a:gdLst/>
              <a:ahLst/>
              <a:cxnLst/>
              <a:rect l="l" t="t" r="r" b="b"/>
              <a:pathLst>
                <a:path w="2233" h="1776" extrusionOk="0">
                  <a:moveTo>
                    <a:pt x="482" y="219"/>
                  </a:moveTo>
                  <a:cubicBezTo>
                    <a:pt x="504" y="241"/>
                    <a:pt x="526" y="252"/>
                    <a:pt x="559" y="252"/>
                  </a:cubicBezTo>
                  <a:lnTo>
                    <a:pt x="854" y="252"/>
                  </a:lnTo>
                  <a:cubicBezTo>
                    <a:pt x="898" y="252"/>
                    <a:pt x="941" y="263"/>
                    <a:pt x="985" y="274"/>
                  </a:cubicBezTo>
                  <a:lnTo>
                    <a:pt x="1051" y="274"/>
                  </a:lnTo>
                  <a:cubicBezTo>
                    <a:pt x="1084" y="274"/>
                    <a:pt x="1127" y="274"/>
                    <a:pt x="1160" y="285"/>
                  </a:cubicBezTo>
                  <a:cubicBezTo>
                    <a:pt x="1204" y="296"/>
                    <a:pt x="1237" y="307"/>
                    <a:pt x="1259" y="318"/>
                  </a:cubicBezTo>
                  <a:cubicBezTo>
                    <a:pt x="1280" y="318"/>
                    <a:pt x="1270" y="329"/>
                    <a:pt x="1280" y="340"/>
                  </a:cubicBezTo>
                  <a:cubicBezTo>
                    <a:pt x="1280" y="340"/>
                    <a:pt x="1280" y="340"/>
                    <a:pt x="1280" y="351"/>
                  </a:cubicBezTo>
                  <a:lnTo>
                    <a:pt x="1368" y="384"/>
                  </a:lnTo>
                  <a:cubicBezTo>
                    <a:pt x="1434" y="405"/>
                    <a:pt x="1488" y="427"/>
                    <a:pt x="1532" y="449"/>
                  </a:cubicBezTo>
                  <a:cubicBezTo>
                    <a:pt x="1576" y="471"/>
                    <a:pt x="1609" y="493"/>
                    <a:pt x="1641" y="515"/>
                  </a:cubicBezTo>
                  <a:lnTo>
                    <a:pt x="1729" y="559"/>
                  </a:lnTo>
                  <a:cubicBezTo>
                    <a:pt x="1762" y="591"/>
                    <a:pt x="1795" y="613"/>
                    <a:pt x="1827" y="635"/>
                  </a:cubicBezTo>
                  <a:cubicBezTo>
                    <a:pt x="1849" y="657"/>
                    <a:pt x="1871" y="679"/>
                    <a:pt x="1882" y="701"/>
                  </a:cubicBezTo>
                  <a:cubicBezTo>
                    <a:pt x="1915" y="744"/>
                    <a:pt x="1959" y="832"/>
                    <a:pt x="1980" y="876"/>
                  </a:cubicBezTo>
                  <a:cubicBezTo>
                    <a:pt x="1991" y="887"/>
                    <a:pt x="2002" y="909"/>
                    <a:pt x="2002" y="930"/>
                  </a:cubicBezTo>
                  <a:cubicBezTo>
                    <a:pt x="2002" y="941"/>
                    <a:pt x="2002" y="952"/>
                    <a:pt x="2013" y="974"/>
                  </a:cubicBezTo>
                  <a:cubicBezTo>
                    <a:pt x="2046" y="1127"/>
                    <a:pt x="1980" y="1291"/>
                    <a:pt x="1849" y="1379"/>
                  </a:cubicBezTo>
                  <a:cubicBezTo>
                    <a:pt x="1805" y="1423"/>
                    <a:pt x="1762" y="1444"/>
                    <a:pt x="1707" y="1477"/>
                  </a:cubicBezTo>
                  <a:cubicBezTo>
                    <a:pt x="1598" y="1510"/>
                    <a:pt x="1488" y="1543"/>
                    <a:pt x="1379" y="1554"/>
                  </a:cubicBezTo>
                  <a:cubicBezTo>
                    <a:pt x="1324" y="1565"/>
                    <a:pt x="1270" y="1565"/>
                    <a:pt x="1215" y="1565"/>
                  </a:cubicBezTo>
                  <a:lnTo>
                    <a:pt x="1095" y="1554"/>
                  </a:lnTo>
                  <a:lnTo>
                    <a:pt x="952" y="1554"/>
                  </a:lnTo>
                  <a:cubicBezTo>
                    <a:pt x="821" y="1554"/>
                    <a:pt x="690" y="1532"/>
                    <a:pt x="559" y="1499"/>
                  </a:cubicBezTo>
                  <a:cubicBezTo>
                    <a:pt x="537" y="1488"/>
                    <a:pt x="515" y="1477"/>
                    <a:pt x="493" y="1455"/>
                  </a:cubicBezTo>
                  <a:cubicBezTo>
                    <a:pt x="460" y="1423"/>
                    <a:pt x="416" y="1401"/>
                    <a:pt x="384" y="1368"/>
                  </a:cubicBezTo>
                  <a:cubicBezTo>
                    <a:pt x="340" y="1346"/>
                    <a:pt x="307" y="1313"/>
                    <a:pt x="285" y="1280"/>
                  </a:cubicBezTo>
                  <a:cubicBezTo>
                    <a:pt x="241" y="1215"/>
                    <a:pt x="220" y="1138"/>
                    <a:pt x="198" y="1062"/>
                  </a:cubicBezTo>
                  <a:cubicBezTo>
                    <a:pt x="187" y="941"/>
                    <a:pt x="198" y="810"/>
                    <a:pt x="241" y="701"/>
                  </a:cubicBezTo>
                  <a:cubicBezTo>
                    <a:pt x="252" y="657"/>
                    <a:pt x="285" y="635"/>
                    <a:pt x="296" y="591"/>
                  </a:cubicBezTo>
                  <a:cubicBezTo>
                    <a:pt x="329" y="504"/>
                    <a:pt x="373" y="416"/>
                    <a:pt x="438" y="351"/>
                  </a:cubicBezTo>
                  <a:cubicBezTo>
                    <a:pt x="460" y="307"/>
                    <a:pt x="482" y="263"/>
                    <a:pt x="482" y="219"/>
                  </a:cubicBezTo>
                  <a:close/>
                  <a:moveTo>
                    <a:pt x="591" y="1"/>
                  </a:moveTo>
                  <a:cubicBezTo>
                    <a:pt x="559" y="1"/>
                    <a:pt x="526" y="12"/>
                    <a:pt x="493" y="23"/>
                  </a:cubicBezTo>
                  <a:cubicBezTo>
                    <a:pt x="460" y="44"/>
                    <a:pt x="449" y="44"/>
                    <a:pt x="438" y="55"/>
                  </a:cubicBezTo>
                  <a:cubicBezTo>
                    <a:pt x="427" y="66"/>
                    <a:pt x="427" y="88"/>
                    <a:pt x="438" y="110"/>
                  </a:cubicBezTo>
                  <a:cubicBezTo>
                    <a:pt x="438" y="121"/>
                    <a:pt x="438" y="132"/>
                    <a:pt x="438" y="143"/>
                  </a:cubicBezTo>
                  <a:lnTo>
                    <a:pt x="438" y="154"/>
                  </a:lnTo>
                  <a:cubicBezTo>
                    <a:pt x="421" y="141"/>
                    <a:pt x="399" y="135"/>
                    <a:pt x="376" y="135"/>
                  </a:cubicBezTo>
                  <a:cubicBezTo>
                    <a:pt x="341" y="135"/>
                    <a:pt x="305" y="149"/>
                    <a:pt x="285" y="176"/>
                  </a:cubicBezTo>
                  <a:cubicBezTo>
                    <a:pt x="241" y="230"/>
                    <a:pt x="209" y="296"/>
                    <a:pt x="176" y="351"/>
                  </a:cubicBezTo>
                  <a:cubicBezTo>
                    <a:pt x="143" y="416"/>
                    <a:pt x="110" y="482"/>
                    <a:pt x="88" y="548"/>
                  </a:cubicBezTo>
                  <a:cubicBezTo>
                    <a:pt x="66" y="602"/>
                    <a:pt x="66" y="657"/>
                    <a:pt x="55" y="712"/>
                  </a:cubicBezTo>
                  <a:cubicBezTo>
                    <a:pt x="34" y="766"/>
                    <a:pt x="34" y="832"/>
                    <a:pt x="23" y="898"/>
                  </a:cubicBezTo>
                  <a:cubicBezTo>
                    <a:pt x="1" y="996"/>
                    <a:pt x="12" y="1094"/>
                    <a:pt x="45" y="1193"/>
                  </a:cubicBezTo>
                  <a:cubicBezTo>
                    <a:pt x="110" y="1401"/>
                    <a:pt x="274" y="1587"/>
                    <a:pt x="471" y="1674"/>
                  </a:cubicBezTo>
                  <a:cubicBezTo>
                    <a:pt x="504" y="1696"/>
                    <a:pt x="548" y="1707"/>
                    <a:pt x="580" y="1718"/>
                  </a:cubicBezTo>
                  <a:lnTo>
                    <a:pt x="679" y="1729"/>
                  </a:lnTo>
                  <a:cubicBezTo>
                    <a:pt x="745" y="1740"/>
                    <a:pt x="810" y="1751"/>
                    <a:pt x="865" y="1751"/>
                  </a:cubicBezTo>
                  <a:cubicBezTo>
                    <a:pt x="958" y="1768"/>
                    <a:pt x="1051" y="1776"/>
                    <a:pt x="1144" y="1776"/>
                  </a:cubicBezTo>
                  <a:cubicBezTo>
                    <a:pt x="1410" y="1776"/>
                    <a:pt x="1671" y="1708"/>
                    <a:pt x="1915" y="1587"/>
                  </a:cubicBezTo>
                  <a:cubicBezTo>
                    <a:pt x="1991" y="1532"/>
                    <a:pt x="2057" y="1455"/>
                    <a:pt x="2112" y="1379"/>
                  </a:cubicBezTo>
                  <a:cubicBezTo>
                    <a:pt x="2188" y="1280"/>
                    <a:pt x="2232" y="1160"/>
                    <a:pt x="2232" y="1040"/>
                  </a:cubicBezTo>
                  <a:cubicBezTo>
                    <a:pt x="2232" y="1029"/>
                    <a:pt x="2232" y="1018"/>
                    <a:pt x="2232" y="1018"/>
                  </a:cubicBezTo>
                  <a:cubicBezTo>
                    <a:pt x="2232" y="952"/>
                    <a:pt x="2221" y="887"/>
                    <a:pt x="2188" y="821"/>
                  </a:cubicBezTo>
                  <a:cubicBezTo>
                    <a:pt x="2145" y="712"/>
                    <a:pt x="2079" y="602"/>
                    <a:pt x="1991" y="515"/>
                  </a:cubicBezTo>
                  <a:cubicBezTo>
                    <a:pt x="1904" y="427"/>
                    <a:pt x="1795" y="340"/>
                    <a:pt x="1663" y="285"/>
                  </a:cubicBezTo>
                  <a:cubicBezTo>
                    <a:pt x="1455" y="176"/>
                    <a:pt x="1226" y="99"/>
                    <a:pt x="985" y="66"/>
                  </a:cubicBezTo>
                  <a:cubicBezTo>
                    <a:pt x="854" y="34"/>
                    <a:pt x="723" y="12"/>
                    <a:pt x="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2"/>
            <p:cNvSpPr/>
            <p:nvPr/>
          </p:nvSpPr>
          <p:spPr>
            <a:xfrm>
              <a:off x="8361550" y="1447775"/>
              <a:ext cx="19175" cy="31575"/>
            </a:xfrm>
            <a:custGeom>
              <a:avLst/>
              <a:gdLst/>
              <a:ahLst/>
              <a:cxnLst/>
              <a:rect l="l" t="t" r="r" b="b"/>
              <a:pathLst>
                <a:path w="767" h="1263" extrusionOk="0">
                  <a:moveTo>
                    <a:pt x="438" y="0"/>
                  </a:moveTo>
                  <a:lnTo>
                    <a:pt x="351" y="44"/>
                  </a:lnTo>
                  <a:lnTo>
                    <a:pt x="307" y="44"/>
                  </a:lnTo>
                  <a:cubicBezTo>
                    <a:pt x="252" y="77"/>
                    <a:pt x="197" y="110"/>
                    <a:pt x="154" y="164"/>
                  </a:cubicBezTo>
                  <a:cubicBezTo>
                    <a:pt x="121" y="186"/>
                    <a:pt x="88" y="219"/>
                    <a:pt x="66" y="263"/>
                  </a:cubicBezTo>
                  <a:lnTo>
                    <a:pt x="66" y="307"/>
                  </a:lnTo>
                  <a:lnTo>
                    <a:pt x="66" y="328"/>
                  </a:lnTo>
                  <a:cubicBezTo>
                    <a:pt x="55" y="361"/>
                    <a:pt x="44" y="394"/>
                    <a:pt x="33" y="438"/>
                  </a:cubicBezTo>
                  <a:cubicBezTo>
                    <a:pt x="22" y="471"/>
                    <a:pt x="22" y="482"/>
                    <a:pt x="12" y="514"/>
                  </a:cubicBezTo>
                  <a:cubicBezTo>
                    <a:pt x="12" y="525"/>
                    <a:pt x="12" y="525"/>
                    <a:pt x="12" y="536"/>
                  </a:cubicBezTo>
                  <a:cubicBezTo>
                    <a:pt x="1" y="558"/>
                    <a:pt x="1" y="580"/>
                    <a:pt x="12" y="602"/>
                  </a:cubicBezTo>
                  <a:cubicBezTo>
                    <a:pt x="12" y="624"/>
                    <a:pt x="12" y="657"/>
                    <a:pt x="22" y="678"/>
                  </a:cubicBezTo>
                  <a:cubicBezTo>
                    <a:pt x="22" y="733"/>
                    <a:pt x="33" y="788"/>
                    <a:pt x="55" y="832"/>
                  </a:cubicBezTo>
                  <a:cubicBezTo>
                    <a:pt x="66" y="886"/>
                    <a:pt x="77" y="930"/>
                    <a:pt x="99" y="974"/>
                  </a:cubicBezTo>
                  <a:cubicBezTo>
                    <a:pt x="132" y="996"/>
                    <a:pt x="143" y="1039"/>
                    <a:pt x="176" y="1061"/>
                  </a:cubicBezTo>
                  <a:cubicBezTo>
                    <a:pt x="187" y="1072"/>
                    <a:pt x="208" y="1083"/>
                    <a:pt x="219" y="1083"/>
                  </a:cubicBezTo>
                  <a:lnTo>
                    <a:pt x="241" y="1116"/>
                  </a:lnTo>
                  <a:cubicBezTo>
                    <a:pt x="263" y="1116"/>
                    <a:pt x="274" y="1116"/>
                    <a:pt x="285" y="1127"/>
                  </a:cubicBezTo>
                  <a:cubicBezTo>
                    <a:pt x="296" y="1138"/>
                    <a:pt x="329" y="1160"/>
                    <a:pt x="351" y="1171"/>
                  </a:cubicBezTo>
                  <a:cubicBezTo>
                    <a:pt x="383" y="1182"/>
                    <a:pt x="383" y="1182"/>
                    <a:pt x="394" y="1182"/>
                  </a:cubicBezTo>
                  <a:cubicBezTo>
                    <a:pt x="449" y="1203"/>
                    <a:pt x="482" y="1225"/>
                    <a:pt x="526" y="1258"/>
                  </a:cubicBezTo>
                  <a:cubicBezTo>
                    <a:pt x="533" y="1258"/>
                    <a:pt x="545" y="1263"/>
                    <a:pt x="556" y="1263"/>
                  </a:cubicBezTo>
                  <a:cubicBezTo>
                    <a:pt x="561" y="1263"/>
                    <a:pt x="566" y="1262"/>
                    <a:pt x="569" y="1258"/>
                  </a:cubicBezTo>
                  <a:cubicBezTo>
                    <a:pt x="569" y="1236"/>
                    <a:pt x="526" y="1214"/>
                    <a:pt x="493" y="1203"/>
                  </a:cubicBezTo>
                  <a:cubicBezTo>
                    <a:pt x="471" y="1192"/>
                    <a:pt x="449" y="1182"/>
                    <a:pt x="416" y="1171"/>
                  </a:cubicBezTo>
                  <a:cubicBezTo>
                    <a:pt x="405" y="1149"/>
                    <a:pt x="372" y="1138"/>
                    <a:pt x="340" y="1127"/>
                  </a:cubicBezTo>
                  <a:cubicBezTo>
                    <a:pt x="296" y="1105"/>
                    <a:pt x="252" y="1083"/>
                    <a:pt x="219" y="1050"/>
                  </a:cubicBezTo>
                  <a:cubicBezTo>
                    <a:pt x="176" y="1017"/>
                    <a:pt x="143" y="985"/>
                    <a:pt x="121" y="941"/>
                  </a:cubicBezTo>
                  <a:cubicBezTo>
                    <a:pt x="121" y="930"/>
                    <a:pt x="110" y="908"/>
                    <a:pt x="110" y="897"/>
                  </a:cubicBezTo>
                  <a:cubicBezTo>
                    <a:pt x="110" y="897"/>
                    <a:pt x="110" y="886"/>
                    <a:pt x="99" y="886"/>
                  </a:cubicBezTo>
                  <a:cubicBezTo>
                    <a:pt x="99" y="864"/>
                    <a:pt x="88" y="842"/>
                    <a:pt x="88" y="821"/>
                  </a:cubicBezTo>
                  <a:lnTo>
                    <a:pt x="88" y="777"/>
                  </a:lnTo>
                  <a:cubicBezTo>
                    <a:pt x="88" y="766"/>
                    <a:pt x="77" y="733"/>
                    <a:pt x="77" y="711"/>
                  </a:cubicBezTo>
                  <a:cubicBezTo>
                    <a:pt x="66" y="678"/>
                    <a:pt x="66" y="646"/>
                    <a:pt x="77" y="613"/>
                  </a:cubicBezTo>
                  <a:cubicBezTo>
                    <a:pt x="77" y="580"/>
                    <a:pt x="77" y="547"/>
                    <a:pt x="88" y="514"/>
                  </a:cubicBezTo>
                  <a:cubicBezTo>
                    <a:pt x="88" y="503"/>
                    <a:pt x="88" y="492"/>
                    <a:pt x="88" y="492"/>
                  </a:cubicBezTo>
                  <a:cubicBezTo>
                    <a:pt x="99" y="471"/>
                    <a:pt x="99" y="449"/>
                    <a:pt x="110" y="438"/>
                  </a:cubicBezTo>
                  <a:cubicBezTo>
                    <a:pt x="121" y="405"/>
                    <a:pt x="132" y="372"/>
                    <a:pt x="143" y="339"/>
                  </a:cubicBezTo>
                  <a:cubicBezTo>
                    <a:pt x="154" y="328"/>
                    <a:pt x="165" y="307"/>
                    <a:pt x="176" y="296"/>
                  </a:cubicBezTo>
                  <a:cubicBezTo>
                    <a:pt x="176" y="285"/>
                    <a:pt x="187" y="263"/>
                    <a:pt x="197" y="252"/>
                  </a:cubicBezTo>
                  <a:cubicBezTo>
                    <a:pt x="208" y="241"/>
                    <a:pt x="219" y="219"/>
                    <a:pt x="230" y="208"/>
                  </a:cubicBezTo>
                  <a:cubicBezTo>
                    <a:pt x="241" y="197"/>
                    <a:pt x="252" y="175"/>
                    <a:pt x="263" y="153"/>
                  </a:cubicBezTo>
                  <a:cubicBezTo>
                    <a:pt x="274" y="142"/>
                    <a:pt x="296" y="132"/>
                    <a:pt x="318" y="121"/>
                  </a:cubicBezTo>
                  <a:cubicBezTo>
                    <a:pt x="329" y="110"/>
                    <a:pt x="351" y="99"/>
                    <a:pt x="372" y="99"/>
                  </a:cubicBezTo>
                  <a:cubicBezTo>
                    <a:pt x="394" y="88"/>
                    <a:pt x="416" y="77"/>
                    <a:pt x="438" y="77"/>
                  </a:cubicBezTo>
                  <a:lnTo>
                    <a:pt x="460" y="77"/>
                  </a:lnTo>
                  <a:lnTo>
                    <a:pt x="504" y="66"/>
                  </a:lnTo>
                  <a:lnTo>
                    <a:pt x="537" y="66"/>
                  </a:lnTo>
                  <a:cubicBezTo>
                    <a:pt x="569" y="66"/>
                    <a:pt x="602" y="77"/>
                    <a:pt x="624" y="88"/>
                  </a:cubicBezTo>
                  <a:cubicBezTo>
                    <a:pt x="657" y="99"/>
                    <a:pt x="690" y="121"/>
                    <a:pt x="712" y="142"/>
                  </a:cubicBezTo>
                  <a:lnTo>
                    <a:pt x="755" y="142"/>
                  </a:lnTo>
                  <a:cubicBezTo>
                    <a:pt x="744" y="132"/>
                    <a:pt x="766" y="132"/>
                    <a:pt x="755" y="121"/>
                  </a:cubicBezTo>
                  <a:cubicBezTo>
                    <a:pt x="755" y="110"/>
                    <a:pt x="755" y="110"/>
                    <a:pt x="766" y="99"/>
                  </a:cubicBezTo>
                  <a:cubicBezTo>
                    <a:pt x="755" y="99"/>
                    <a:pt x="755" y="88"/>
                    <a:pt x="766" y="77"/>
                  </a:cubicBezTo>
                  <a:cubicBezTo>
                    <a:pt x="755" y="77"/>
                    <a:pt x="755" y="66"/>
                    <a:pt x="766" y="66"/>
                  </a:cubicBezTo>
                  <a:cubicBezTo>
                    <a:pt x="744" y="55"/>
                    <a:pt x="755" y="44"/>
                    <a:pt x="733" y="44"/>
                  </a:cubicBezTo>
                  <a:cubicBezTo>
                    <a:pt x="722" y="33"/>
                    <a:pt x="679" y="22"/>
                    <a:pt x="646" y="11"/>
                  </a:cubicBezTo>
                  <a:cubicBezTo>
                    <a:pt x="602" y="0"/>
                    <a:pt x="569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7" name="Google Shape;3117;p22"/>
          <p:cNvGrpSpPr/>
          <p:nvPr/>
        </p:nvGrpSpPr>
        <p:grpSpPr>
          <a:xfrm>
            <a:off x="8520738" y="113175"/>
            <a:ext cx="80675" cy="73725"/>
            <a:chOff x="7502975" y="324575"/>
            <a:chExt cx="80675" cy="73725"/>
          </a:xfrm>
        </p:grpSpPr>
        <p:sp>
          <p:nvSpPr>
            <p:cNvPr id="3118" name="Google Shape;3118;p22"/>
            <p:cNvSpPr/>
            <p:nvPr/>
          </p:nvSpPr>
          <p:spPr>
            <a:xfrm>
              <a:off x="7577075" y="361425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1" y="1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2"/>
            <p:cNvSpPr/>
            <p:nvPr/>
          </p:nvSpPr>
          <p:spPr>
            <a:xfrm>
              <a:off x="7515000" y="337350"/>
              <a:ext cx="4125" cy="6600"/>
            </a:xfrm>
            <a:custGeom>
              <a:avLst/>
              <a:gdLst/>
              <a:ahLst/>
              <a:cxnLst/>
              <a:rect l="l" t="t" r="r" b="b"/>
              <a:pathLst>
                <a:path w="165" h="264" extrusionOk="0">
                  <a:moveTo>
                    <a:pt x="165" y="1"/>
                  </a:moveTo>
                  <a:cubicBezTo>
                    <a:pt x="143" y="1"/>
                    <a:pt x="132" y="12"/>
                    <a:pt x="121" y="23"/>
                  </a:cubicBezTo>
                  <a:cubicBezTo>
                    <a:pt x="88" y="23"/>
                    <a:pt x="66" y="23"/>
                    <a:pt x="44" y="1"/>
                  </a:cubicBezTo>
                  <a:lnTo>
                    <a:pt x="44" y="1"/>
                  </a:lnTo>
                  <a:cubicBezTo>
                    <a:pt x="55" y="45"/>
                    <a:pt x="55" y="99"/>
                    <a:pt x="44" y="143"/>
                  </a:cubicBezTo>
                  <a:cubicBezTo>
                    <a:pt x="22" y="187"/>
                    <a:pt x="11" y="220"/>
                    <a:pt x="0" y="263"/>
                  </a:cubicBezTo>
                  <a:cubicBezTo>
                    <a:pt x="22" y="220"/>
                    <a:pt x="44" y="187"/>
                    <a:pt x="66" y="143"/>
                  </a:cubicBezTo>
                  <a:cubicBezTo>
                    <a:pt x="88" y="99"/>
                    <a:pt x="121" y="45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2"/>
            <p:cNvSpPr/>
            <p:nvPr/>
          </p:nvSpPr>
          <p:spPr>
            <a:xfrm>
              <a:off x="7512275" y="333250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0" y="1"/>
                  </a:moveTo>
                  <a:lnTo>
                    <a:pt x="11" y="12"/>
                  </a:lnTo>
                  <a:cubicBezTo>
                    <a:pt x="11" y="12"/>
                    <a:pt x="11" y="1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2"/>
            <p:cNvSpPr/>
            <p:nvPr/>
          </p:nvSpPr>
          <p:spPr>
            <a:xfrm>
              <a:off x="7502975" y="324575"/>
              <a:ext cx="80675" cy="73725"/>
            </a:xfrm>
            <a:custGeom>
              <a:avLst/>
              <a:gdLst/>
              <a:ahLst/>
              <a:cxnLst/>
              <a:rect l="l" t="t" r="r" b="b"/>
              <a:pathLst>
                <a:path w="3227" h="2949" extrusionOk="0">
                  <a:moveTo>
                    <a:pt x="1072" y="271"/>
                  </a:moveTo>
                  <a:cubicBezTo>
                    <a:pt x="1127" y="282"/>
                    <a:pt x="1181" y="282"/>
                    <a:pt x="1225" y="304"/>
                  </a:cubicBezTo>
                  <a:cubicBezTo>
                    <a:pt x="1324" y="315"/>
                    <a:pt x="1411" y="348"/>
                    <a:pt x="1499" y="381"/>
                  </a:cubicBezTo>
                  <a:cubicBezTo>
                    <a:pt x="1521" y="392"/>
                    <a:pt x="1553" y="413"/>
                    <a:pt x="1575" y="424"/>
                  </a:cubicBezTo>
                  <a:cubicBezTo>
                    <a:pt x="1608" y="435"/>
                    <a:pt x="1619" y="435"/>
                    <a:pt x="1641" y="446"/>
                  </a:cubicBezTo>
                  <a:cubicBezTo>
                    <a:pt x="1663" y="457"/>
                    <a:pt x="1674" y="479"/>
                    <a:pt x="1696" y="490"/>
                  </a:cubicBezTo>
                  <a:cubicBezTo>
                    <a:pt x="1772" y="545"/>
                    <a:pt x="1849" y="599"/>
                    <a:pt x="1914" y="665"/>
                  </a:cubicBezTo>
                  <a:cubicBezTo>
                    <a:pt x="1980" y="720"/>
                    <a:pt x="2024" y="796"/>
                    <a:pt x="2067" y="873"/>
                  </a:cubicBezTo>
                  <a:lnTo>
                    <a:pt x="2100" y="895"/>
                  </a:lnTo>
                  <a:lnTo>
                    <a:pt x="2264" y="1026"/>
                  </a:lnTo>
                  <a:cubicBezTo>
                    <a:pt x="2297" y="1059"/>
                    <a:pt x="2319" y="1092"/>
                    <a:pt x="2352" y="1124"/>
                  </a:cubicBezTo>
                  <a:cubicBezTo>
                    <a:pt x="2428" y="1212"/>
                    <a:pt x="2516" y="1277"/>
                    <a:pt x="2603" y="1343"/>
                  </a:cubicBezTo>
                  <a:lnTo>
                    <a:pt x="2691" y="1398"/>
                  </a:lnTo>
                  <a:lnTo>
                    <a:pt x="2691" y="1409"/>
                  </a:lnTo>
                  <a:cubicBezTo>
                    <a:pt x="2713" y="1431"/>
                    <a:pt x="2735" y="1442"/>
                    <a:pt x="2756" y="1452"/>
                  </a:cubicBezTo>
                  <a:lnTo>
                    <a:pt x="2800" y="1485"/>
                  </a:lnTo>
                  <a:lnTo>
                    <a:pt x="2767" y="1529"/>
                  </a:lnTo>
                  <a:lnTo>
                    <a:pt x="2767" y="1562"/>
                  </a:lnTo>
                  <a:cubicBezTo>
                    <a:pt x="2735" y="1595"/>
                    <a:pt x="2724" y="1638"/>
                    <a:pt x="2724" y="1693"/>
                  </a:cubicBezTo>
                  <a:lnTo>
                    <a:pt x="2691" y="1857"/>
                  </a:lnTo>
                  <a:lnTo>
                    <a:pt x="2691" y="1934"/>
                  </a:lnTo>
                  <a:cubicBezTo>
                    <a:pt x="2680" y="1945"/>
                    <a:pt x="2680" y="1956"/>
                    <a:pt x="2691" y="1967"/>
                  </a:cubicBezTo>
                  <a:cubicBezTo>
                    <a:pt x="2691" y="1967"/>
                    <a:pt x="2691" y="1977"/>
                    <a:pt x="2680" y="1977"/>
                  </a:cubicBezTo>
                  <a:lnTo>
                    <a:pt x="2636" y="2032"/>
                  </a:lnTo>
                  <a:cubicBezTo>
                    <a:pt x="2603" y="2065"/>
                    <a:pt x="2571" y="2098"/>
                    <a:pt x="2538" y="2131"/>
                  </a:cubicBezTo>
                  <a:cubicBezTo>
                    <a:pt x="2417" y="2229"/>
                    <a:pt x="2286" y="2317"/>
                    <a:pt x="2144" y="2404"/>
                  </a:cubicBezTo>
                  <a:cubicBezTo>
                    <a:pt x="2089" y="2437"/>
                    <a:pt x="2024" y="2470"/>
                    <a:pt x="1947" y="2481"/>
                  </a:cubicBezTo>
                  <a:cubicBezTo>
                    <a:pt x="1903" y="2492"/>
                    <a:pt x="1838" y="2502"/>
                    <a:pt x="1794" y="2502"/>
                  </a:cubicBezTo>
                  <a:cubicBezTo>
                    <a:pt x="1739" y="2524"/>
                    <a:pt x="1674" y="2524"/>
                    <a:pt x="1619" y="2535"/>
                  </a:cubicBezTo>
                  <a:cubicBezTo>
                    <a:pt x="1521" y="2535"/>
                    <a:pt x="1433" y="2513"/>
                    <a:pt x="1346" y="2492"/>
                  </a:cubicBezTo>
                  <a:cubicBezTo>
                    <a:pt x="1291" y="2507"/>
                    <a:pt x="1237" y="2522"/>
                    <a:pt x="1206" y="2522"/>
                  </a:cubicBezTo>
                  <a:cubicBezTo>
                    <a:pt x="1194" y="2522"/>
                    <a:pt x="1185" y="2520"/>
                    <a:pt x="1181" y="2513"/>
                  </a:cubicBezTo>
                  <a:cubicBezTo>
                    <a:pt x="1171" y="2481"/>
                    <a:pt x="1225" y="2481"/>
                    <a:pt x="1247" y="2448"/>
                  </a:cubicBezTo>
                  <a:cubicBezTo>
                    <a:pt x="1214" y="2437"/>
                    <a:pt x="1181" y="2426"/>
                    <a:pt x="1149" y="2404"/>
                  </a:cubicBezTo>
                  <a:cubicBezTo>
                    <a:pt x="1105" y="2382"/>
                    <a:pt x="1072" y="2349"/>
                    <a:pt x="1039" y="2317"/>
                  </a:cubicBezTo>
                  <a:cubicBezTo>
                    <a:pt x="996" y="2262"/>
                    <a:pt x="952" y="2218"/>
                    <a:pt x="897" y="2185"/>
                  </a:cubicBezTo>
                  <a:cubicBezTo>
                    <a:pt x="831" y="2142"/>
                    <a:pt x="788" y="2098"/>
                    <a:pt x="755" y="2043"/>
                  </a:cubicBezTo>
                  <a:cubicBezTo>
                    <a:pt x="744" y="2021"/>
                    <a:pt x="722" y="1988"/>
                    <a:pt x="711" y="1967"/>
                  </a:cubicBezTo>
                  <a:lnTo>
                    <a:pt x="667" y="1890"/>
                  </a:lnTo>
                  <a:lnTo>
                    <a:pt x="580" y="1726"/>
                  </a:lnTo>
                  <a:lnTo>
                    <a:pt x="580" y="1726"/>
                  </a:lnTo>
                  <a:cubicBezTo>
                    <a:pt x="580" y="1748"/>
                    <a:pt x="591" y="1770"/>
                    <a:pt x="602" y="1781"/>
                  </a:cubicBezTo>
                  <a:lnTo>
                    <a:pt x="602" y="1846"/>
                  </a:lnTo>
                  <a:cubicBezTo>
                    <a:pt x="580" y="1857"/>
                    <a:pt x="558" y="1879"/>
                    <a:pt x="547" y="1912"/>
                  </a:cubicBezTo>
                  <a:cubicBezTo>
                    <a:pt x="536" y="1912"/>
                    <a:pt x="525" y="1923"/>
                    <a:pt x="514" y="1934"/>
                  </a:cubicBezTo>
                  <a:cubicBezTo>
                    <a:pt x="503" y="1945"/>
                    <a:pt x="481" y="1934"/>
                    <a:pt x="492" y="1967"/>
                  </a:cubicBezTo>
                  <a:lnTo>
                    <a:pt x="416" y="1912"/>
                  </a:lnTo>
                  <a:cubicBezTo>
                    <a:pt x="394" y="1813"/>
                    <a:pt x="394" y="1704"/>
                    <a:pt x="394" y="1595"/>
                  </a:cubicBezTo>
                  <a:cubicBezTo>
                    <a:pt x="394" y="1507"/>
                    <a:pt x="383" y="1420"/>
                    <a:pt x="383" y="1321"/>
                  </a:cubicBezTo>
                  <a:cubicBezTo>
                    <a:pt x="383" y="1288"/>
                    <a:pt x="383" y="1256"/>
                    <a:pt x="394" y="1223"/>
                  </a:cubicBezTo>
                  <a:cubicBezTo>
                    <a:pt x="405" y="1201"/>
                    <a:pt x="394" y="1146"/>
                    <a:pt x="394" y="1092"/>
                  </a:cubicBezTo>
                  <a:cubicBezTo>
                    <a:pt x="394" y="1070"/>
                    <a:pt x="405" y="1048"/>
                    <a:pt x="405" y="1015"/>
                  </a:cubicBezTo>
                  <a:cubicBezTo>
                    <a:pt x="416" y="949"/>
                    <a:pt x="438" y="884"/>
                    <a:pt x="460" y="818"/>
                  </a:cubicBezTo>
                  <a:cubicBezTo>
                    <a:pt x="460" y="807"/>
                    <a:pt x="471" y="785"/>
                    <a:pt x="481" y="774"/>
                  </a:cubicBezTo>
                  <a:cubicBezTo>
                    <a:pt x="492" y="731"/>
                    <a:pt x="503" y="698"/>
                    <a:pt x="525" y="654"/>
                  </a:cubicBezTo>
                  <a:cubicBezTo>
                    <a:pt x="536" y="599"/>
                    <a:pt x="536" y="556"/>
                    <a:pt x="525" y="512"/>
                  </a:cubicBezTo>
                  <a:lnTo>
                    <a:pt x="525" y="512"/>
                  </a:lnTo>
                  <a:cubicBezTo>
                    <a:pt x="538" y="525"/>
                    <a:pt x="551" y="530"/>
                    <a:pt x="566" y="530"/>
                  </a:cubicBezTo>
                  <a:cubicBezTo>
                    <a:pt x="576" y="530"/>
                    <a:pt x="588" y="527"/>
                    <a:pt x="602" y="523"/>
                  </a:cubicBezTo>
                  <a:cubicBezTo>
                    <a:pt x="613" y="523"/>
                    <a:pt x="624" y="512"/>
                    <a:pt x="646" y="512"/>
                  </a:cubicBezTo>
                  <a:lnTo>
                    <a:pt x="646" y="501"/>
                  </a:lnTo>
                  <a:cubicBezTo>
                    <a:pt x="689" y="457"/>
                    <a:pt x="733" y="413"/>
                    <a:pt x="788" y="370"/>
                  </a:cubicBezTo>
                  <a:cubicBezTo>
                    <a:pt x="821" y="337"/>
                    <a:pt x="875" y="326"/>
                    <a:pt x="919" y="304"/>
                  </a:cubicBezTo>
                  <a:cubicBezTo>
                    <a:pt x="963" y="293"/>
                    <a:pt x="1017" y="282"/>
                    <a:pt x="1072" y="271"/>
                  </a:cubicBezTo>
                  <a:close/>
                  <a:moveTo>
                    <a:pt x="878" y="1"/>
                  </a:moveTo>
                  <a:cubicBezTo>
                    <a:pt x="755" y="1"/>
                    <a:pt x="629" y="15"/>
                    <a:pt x="503" y="42"/>
                  </a:cubicBezTo>
                  <a:cubicBezTo>
                    <a:pt x="449" y="63"/>
                    <a:pt x="405" y="85"/>
                    <a:pt x="372" y="129"/>
                  </a:cubicBezTo>
                  <a:cubicBezTo>
                    <a:pt x="339" y="162"/>
                    <a:pt x="317" y="162"/>
                    <a:pt x="317" y="184"/>
                  </a:cubicBezTo>
                  <a:cubicBezTo>
                    <a:pt x="306" y="227"/>
                    <a:pt x="317" y="271"/>
                    <a:pt x="328" y="304"/>
                  </a:cubicBezTo>
                  <a:cubicBezTo>
                    <a:pt x="339" y="315"/>
                    <a:pt x="350" y="337"/>
                    <a:pt x="361" y="359"/>
                  </a:cubicBezTo>
                  <a:lnTo>
                    <a:pt x="372" y="370"/>
                  </a:lnTo>
                  <a:lnTo>
                    <a:pt x="361" y="370"/>
                  </a:lnTo>
                  <a:cubicBezTo>
                    <a:pt x="332" y="357"/>
                    <a:pt x="302" y="351"/>
                    <a:pt x="272" y="351"/>
                  </a:cubicBezTo>
                  <a:cubicBezTo>
                    <a:pt x="198" y="351"/>
                    <a:pt x="126" y="387"/>
                    <a:pt x="88" y="457"/>
                  </a:cubicBezTo>
                  <a:cubicBezTo>
                    <a:pt x="55" y="556"/>
                    <a:pt x="33" y="665"/>
                    <a:pt x="22" y="774"/>
                  </a:cubicBezTo>
                  <a:cubicBezTo>
                    <a:pt x="11" y="873"/>
                    <a:pt x="0" y="993"/>
                    <a:pt x="11" y="1102"/>
                  </a:cubicBezTo>
                  <a:cubicBezTo>
                    <a:pt x="11" y="1190"/>
                    <a:pt x="55" y="1267"/>
                    <a:pt x="66" y="1354"/>
                  </a:cubicBezTo>
                  <a:cubicBezTo>
                    <a:pt x="77" y="1431"/>
                    <a:pt x="110" y="1518"/>
                    <a:pt x="121" y="1617"/>
                  </a:cubicBezTo>
                  <a:cubicBezTo>
                    <a:pt x="142" y="1748"/>
                    <a:pt x="197" y="1879"/>
                    <a:pt x="274" y="1999"/>
                  </a:cubicBezTo>
                  <a:cubicBezTo>
                    <a:pt x="317" y="2065"/>
                    <a:pt x="339" y="2142"/>
                    <a:pt x="383" y="2207"/>
                  </a:cubicBezTo>
                  <a:lnTo>
                    <a:pt x="525" y="2404"/>
                  </a:lnTo>
                  <a:cubicBezTo>
                    <a:pt x="624" y="2535"/>
                    <a:pt x="744" y="2645"/>
                    <a:pt x="875" y="2732"/>
                  </a:cubicBezTo>
                  <a:cubicBezTo>
                    <a:pt x="1061" y="2852"/>
                    <a:pt x="1258" y="2918"/>
                    <a:pt x="1477" y="2940"/>
                  </a:cubicBezTo>
                  <a:cubicBezTo>
                    <a:pt x="1526" y="2946"/>
                    <a:pt x="1574" y="2948"/>
                    <a:pt x="1623" y="2948"/>
                  </a:cubicBezTo>
                  <a:cubicBezTo>
                    <a:pt x="1858" y="2948"/>
                    <a:pt x="2089" y="2885"/>
                    <a:pt x="2297" y="2776"/>
                  </a:cubicBezTo>
                  <a:cubicBezTo>
                    <a:pt x="2538" y="2634"/>
                    <a:pt x="2746" y="2459"/>
                    <a:pt x="2931" y="2240"/>
                  </a:cubicBezTo>
                  <a:lnTo>
                    <a:pt x="3019" y="2131"/>
                  </a:lnTo>
                  <a:cubicBezTo>
                    <a:pt x="3030" y="2087"/>
                    <a:pt x="3041" y="2032"/>
                    <a:pt x="3052" y="1988"/>
                  </a:cubicBezTo>
                  <a:lnTo>
                    <a:pt x="3085" y="1802"/>
                  </a:lnTo>
                  <a:lnTo>
                    <a:pt x="3085" y="1770"/>
                  </a:lnTo>
                  <a:cubicBezTo>
                    <a:pt x="3085" y="1759"/>
                    <a:pt x="3085" y="1759"/>
                    <a:pt x="3085" y="1748"/>
                  </a:cubicBezTo>
                  <a:lnTo>
                    <a:pt x="3183" y="1617"/>
                  </a:lnTo>
                  <a:cubicBezTo>
                    <a:pt x="3205" y="1584"/>
                    <a:pt x="3216" y="1551"/>
                    <a:pt x="3227" y="1518"/>
                  </a:cubicBezTo>
                  <a:cubicBezTo>
                    <a:pt x="3227" y="1474"/>
                    <a:pt x="3227" y="1431"/>
                    <a:pt x="3205" y="1387"/>
                  </a:cubicBezTo>
                  <a:cubicBezTo>
                    <a:pt x="3183" y="1343"/>
                    <a:pt x="3161" y="1288"/>
                    <a:pt x="3128" y="1256"/>
                  </a:cubicBezTo>
                  <a:lnTo>
                    <a:pt x="3106" y="1223"/>
                  </a:lnTo>
                  <a:cubicBezTo>
                    <a:pt x="3041" y="1168"/>
                    <a:pt x="2975" y="1113"/>
                    <a:pt x="2910" y="1070"/>
                  </a:cubicBezTo>
                  <a:cubicBezTo>
                    <a:pt x="2789" y="971"/>
                    <a:pt x="2669" y="873"/>
                    <a:pt x="2560" y="763"/>
                  </a:cubicBezTo>
                  <a:cubicBezTo>
                    <a:pt x="2428" y="632"/>
                    <a:pt x="2286" y="523"/>
                    <a:pt x="2155" y="402"/>
                  </a:cubicBezTo>
                  <a:lnTo>
                    <a:pt x="1969" y="238"/>
                  </a:lnTo>
                  <a:lnTo>
                    <a:pt x="1849" y="118"/>
                  </a:lnTo>
                  <a:cubicBezTo>
                    <a:pt x="1827" y="85"/>
                    <a:pt x="1783" y="96"/>
                    <a:pt x="1750" y="85"/>
                  </a:cubicBezTo>
                  <a:lnTo>
                    <a:pt x="1663" y="74"/>
                  </a:lnTo>
                  <a:lnTo>
                    <a:pt x="1389" y="20"/>
                  </a:lnTo>
                  <a:lnTo>
                    <a:pt x="1116" y="20"/>
                  </a:lnTo>
                  <a:cubicBezTo>
                    <a:pt x="1038" y="7"/>
                    <a:pt x="959" y="1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2"/>
            <p:cNvSpPr/>
            <p:nvPr/>
          </p:nvSpPr>
          <p:spPr>
            <a:xfrm>
              <a:off x="7512800" y="331625"/>
              <a:ext cx="43775" cy="56025"/>
            </a:xfrm>
            <a:custGeom>
              <a:avLst/>
              <a:gdLst/>
              <a:ahLst/>
              <a:cxnLst/>
              <a:rect l="l" t="t" r="r" b="b"/>
              <a:pathLst>
                <a:path w="1751" h="2241" extrusionOk="0">
                  <a:moveTo>
                    <a:pt x="690" y="0"/>
                  </a:moveTo>
                  <a:cubicBezTo>
                    <a:pt x="646" y="0"/>
                    <a:pt x="592" y="11"/>
                    <a:pt x="537" y="33"/>
                  </a:cubicBezTo>
                  <a:cubicBezTo>
                    <a:pt x="493" y="44"/>
                    <a:pt x="449" y="66"/>
                    <a:pt x="406" y="88"/>
                  </a:cubicBezTo>
                  <a:cubicBezTo>
                    <a:pt x="351" y="131"/>
                    <a:pt x="307" y="175"/>
                    <a:pt x="263" y="230"/>
                  </a:cubicBezTo>
                  <a:lnTo>
                    <a:pt x="263" y="241"/>
                  </a:lnTo>
                  <a:cubicBezTo>
                    <a:pt x="231" y="274"/>
                    <a:pt x="198" y="328"/>
                    <a:pt x="165" y="372"/>
                  </a:cubicBezTo>
                  <a:cubicBezTo>
                    <a:pt x="143" y="416"/>
                    <a:pt x="121" y="449"/>
                    <a:pt x="99" y="492"/>
                  </a:cubicBezTo>
                  <a:cubicBezTo>
                    <a:pt x="88" y="503"/>
                    <a:pt x="88" y="525"/>
                    <a:pt x="78" y="536"/>
                  </a:cubicBezTo>
                  <a:cubicBezTo>
                    <a:pt x="56" y="602"/>
                    <a:pt x="34" y="667"/>
                    <a:pt x="23" y="733"/>
                  </a:cubicBezTo>
                  <a:cubicBezTo>
                    <a:pt x="23" y="755"/>
                    <a:pt x="12" y="788"/>
                    <a:pt x="12" y="810"/>
                  </a:cubicBezTo>
                  <a:lnTo>
                    <a:pt x="12" y="941"/>
                  </a:lnTo>
                  <a:cubicBezTo>
                    <a:pt x="12" y="995"/>
                    <a:pt x="1" y="1006"/>
                    <a:pt x="1" y="1039"/>
                  </a:cubicBezTo>
                  <a:cubicBezTo>
                    <a:pt x="1" y="1127"/>
                    <a:pt x="12" y="1214"/>
                    <a:pt x="12" y="1313"/>
                  </a:cubicBezTo>
                  <a:cubicBezTo>
                    <a:pt x="12" y="1422"/>
                    <a:pt x="12" y="1520"/>
                    <a:pt x="34" y="1630"/>
                  </a:cubicBezTo>
                  <a:lnTo>
                    <a:pt x="110" y="1685"/>
                  </a:lnTo>
                  <a:cubicBezTo>
                    <a:pt x="110" y="1652"/>
                    <a:pt x="132" y="1674"/>
                    <a:pt x="132" y="1652"/>
                  </a:cubicBezTo>
                  <a:cubicBezTo>
                    <a:pt x="132" y="1632"/>
                    <a:pt x="140" y="1628"/>
                    <a:pt x="149" y="1628"/>
                  </a:cubicBezTo>
                  <a:cubicBezTo>
                    <a:pt x="155" y="1628"/>
                    <a:pt x="161" y="1630"/>
                    <a:pt x="165" y="1630"/>
                  </a:cubicBezTo>
                  <a:cubicBezTo>
                    <a:pt x="176" y="1597"/>
                    <a:pt x="198" y="1575"/>
                    <a:pt x="220" y="1553"/>
                  </a:cubicBezTo>
                  <a:lnTo>
                    <a:pt x="220" y="1499"/>
                  </a:lnTo>
                  <a:cubicBezTo>
                    <a:pt x="209" y="1477"/>
                    <a:pt x="209" y="1466"/>
                    <a:pt x="198" y="1444"/>
                  </a:cubicBezTo>
                  <a:cubicBezTo>
                    <a:pt x="187" y="1389"/>
                    <a:pt x="176" y="1335"/>
                    <a:pt x="176" y="1280"/>
                  </a:cubicBezTo>
                  <a:cubicBezTo>
                    <a:pt x="154" y="1181"/>
                    <a:pt x="132" y="1094"/>
                    <a:pt x="132" y="1017"/>
                  </a:cubicBezTo>
                  <a:cubicBezTo>
                    <a:pt x="132" y="985"/>
                    <a:pt x="143" y="963"/>
                    <a:pt x="143" y="930"/>
                  </a:cubicBezTo>
                  <a:cubicBezTo>
                    <a:pt x="143" y="897"/>
                    <a:pt x="143" y="853"/>
                    <a:pt x="143" y="810"/>
                  </a:cubicBezTo>
                  <a:cubicBezTo>
                    <a:pt x="143" y="755"/>
                    <a:pt x="154" y="700"/>
                    <a:pt x="176" y="645"/>
                  </a:cubicBezTo>
                  <a:cubicBezTo>
                    <a:pt x="176" y="635"/>
                    <a:pt x="198" y="624"/>
                    <a:pt x="198" y="602"/>
                  </a:cubicBezTo>
                  <a:cubicBezTo>
                    <a:pt x="198" y="602"/>
                    <a:pt x="198" y="591"/>
                    <a:pt x="198" y="580"/>
                  </a:cubicBezTo>
                  <a:cubicBezTo>
                    <a:pt x="198" y="569"/>
                    <a:pt x="209" y="569"/>
                    <a:pt x="209" y="558"/>
                  </a:cubicBezTo>
                  <a:cubicBezTo>
                    <a:pt x="253" y="427"/>
                    <a:pt x="351" y="306"/>
                    <a:pt x="471" y="230"/>
                  </a:cubicBezTo>
                  <a:cubicBezTo>
                    <a:pt x="559" y="197"/>
                    <a:pt x="657" y="186"/>
                    <a:pt x="745" y="186"/>
                  </a:cubicBezTo>
                  <a:cubicBezTo>
                    <a:pt x="778" y="175"/>
                    <a:pt x="810" y="164"/>
                    <a:pt x="843" y="164"/>
                  </a:cubicBezTo>
                  <a:lnTo>
                    <a:pt x="898" y="164"/>
                  </a:lnTo>
                  <a:cubicBezTo>
                    <a:pt x="1040" y="197"/>
                    <a:pt x="1171" y="263"/>
                    <a:pt x="1292" y="339"/>
                  </a:cubicBezTo>
                  <a:cubicBezTo>
                    <a:pt x="1313" y="350"/>
                    <a:pt x="1313" y="361"/>
                    <a:pt x="1335" y="383"/>
                  </a:cubicBezTo>
                  <a:lnTo>
                    <a:pt x="1456" y="470"/>
                  </a:lnTo>
                  <a:cubicBezTo>
                    <a:pt x="1499" y="503"/>
                    <a:pt x="1543" y="536"/>
                    <a:pt x="1587" y="580"/>
                  </a:cubicBezTo>
                  <a:cubicBezTo>
                    <a:pt x="1663" y="689"/>
                    <a:pt x="1696" y="810"/>
                    <a:pt x="1674" y="941"/>
                  </a:cubicBezTo>
                  <a:cubicBezTo>
                    <a:pt x="1653" y="1061"/>
                    <a:pt x="1642" y="1170"/>
                    <a:pt x="1609" y="1291"/>
                  </a:cubicBezTo>
                  <a:cubicBezTo>
                    <a:pt x="1609" y="1389"/>
                    <a:pt x="1598" y="1488"/>
                    <a:pt x="1565" y="1575"/>
                  </a:cubicBezTo>
                  <a:cubicBezTo>
                    <a:pt x="1565" y="1608"/>
                    <a:pt x="1554" y="1641"/>
                    <a:pt x="1543" y="1674"/>
                  </a:cubicBezTo>
                  <a:cubicBezTo>
                    <a:pt x="1532" y="1695"/>
                    <a:pt x="1521" y="1728"/>
                    <a:pt x="1499" y="1750"/>
                  </a:cubicBezTo>
                  <a:cubicBezTo>
                    <a:pt x="1488" y="1783"/>
                    <a:pt x="1478" y="1805"/>
                    <a:pt x="1456" y="1838"/>
                  </a:cubicBezTo>
                  <a:cubicBezTo>
                    <a:pt x="1412" y="1881"/>
                    <a:pt x="1357" y="1925"/>
                    <a:pt x="1303" y="1958"/>
                  </a:cubicBezTo>
                  <a:cubicBezTo>
                    <a:pt x="1270" y="1980"/>
                    <a:pt x="1237" y="2013"/>
                    <a:pt x="1204" y="2024"/>
                  </a:cubicBezTo>
                  <a:cubicBezTo>
                    <a:pt x="1106" y="2089"/>
                    <a:pt x="985" y="2144"/>
                    <a:pt x="876" y="2166"/>
                  </a:cubicBezTo>
                  <a:lnTo>
                    <a:pt x="865" y="2166"/>
                  </a:lnTo>
                  <a:cubicBezTo>
                    <a:pt x="843" y="2199"/>
                    <a:pt x="778" y="2199"/>
                    <a:pt x="788" y="2231"/>
                  </a:cubicBezTo>
                  <a:cubicBezTo>
                    <a:pt x="792" y="2238"/>
                    <a:pt x="801" y="2240"/>
                    <a:pt x="815" y="2240"/>
                  </a:cubicBezTo>
                  <a:cubicBezTo>
                    <a:pt x="849" y="2240"/>
                    <a:pt x="906" y="2225"/>
                    <a:pt x="953" y="2210"/>
                  </a:cubicBezTo>
                  <a:cubicBezTo>
                    <a:pt x="974" y="2199"/>
                    <a:pt x="996" y="2188"/>
                    <a:pt x="1018" y="2177"/>
                  </a:cubicBezTo>
                  <a:cubicBezTo>
                    <a:pt x="1073" y="2144"/>
                    <a:pt x="1128" y="2111"/>
                    <a:pt x="1182" y="2078"/>
                  </a:cubicBezTo>
                  <a:cubicBezTo>
                    <a:pt x="1259" y="2056"/>
                    <a:pt x="1335" y="2013"/>
                    <a:pt x="1390" y="1947"/>
                  </a:cubicBezTo>
                  <a:cubicBezTo>
                    <a:pt x="1488" y="1870"/>
                    <a:pt x="1565" y="1761"/>
                    <a:pt x="1609" y="1630"/>
                  </a:cubicBezTo>
                  <a:cubicBezTo>
                    <a:pt x="1631" y="1510"/>
                    <a:pt x="1653" y="1378"/>
                    <a:pt x="1663" y="1258"/>
                  </a:cubicBezTo>
                  <a:cubicBezTo>
                    <a:pt x="1674" y="1214"/>
                    <a:pt x="1685" y="1170"/>
                    <a:pt x="1696" y="1138"/>
                  </a:cubicBezTo>
                  <a:lnTo>
                    <a:pt x="1696" y="1105"/>
                  </a:lnTo>
                  <a:cubicBezTo>
                    <a:pt x="1707" y="1028"/>
                    <a:pt x="1740" y="974"/>
                    <a:pt x="1740" y="930"/>
                  </a:cubicBezTo>
                  <a:cubicBezTo>
                    <a:pt x="1751" y="886"/>
                    <a:pt x="1751" y="842"/>
                    <a:pt x="1751" y="810"/>
                  </a:cubicBezTo>
                  <a:cubicBezTo>
                    <a:pt x="1751" y="733"/>
                    <a:pt x="1718" y="667"/>
                    <a:pt x="1685" y="602"/>
                  </a:cubicBezTo>
                  <a:lnTo>
                    <a:pt x="1685" y="591"/>
                  </a:lnTo>
                  <a:cubicBezTo>
                    <a:pt x="1653" y="514"/>
                    <a:pt x="1598" y="449"/>
                    <a:pt x="1543" y="383"/>
                  </a:cubicBezTo>
                  <a:cubicBezTo>
                    <a:pt x="1467" y="317"/>
                    <a:pt x="1390" y="263"/>
                    <a:pt x="1313" y="219"/>
                  </a:cubicBezTo>
                  <a:cubicBezTo>
                    <a:pt x="1292" y="208"/>
                    <a:pt x="1281" y="186"/>
                    <a:pt x="1259" y="175"/>
                  </a:cubicBezTo>
                  <a:cubicBezTo>
                    <a:pt x="1248" y="164"/>
                    <a:pt x="1215" y="164"/>
                    <a:pt x="1204" y="153"/>
                  </a:cubicBezTo>
                  <a:cubicBezTo>
                    <a:pt x="1182" y="142"/>
                    <a:pt x="1149" y="110"/>
                    <a:pt x="1117" y="99"/>
                  </a:cubicBezTo>
                  <a:cubicBezTo>
                    <a:pt x="1029" y="66"/>
                    <a:pt x="942" y="44"/>
                    <a:pt x="854" y="22"/>
                  </a:cubicBezTo>
                  <a:cubicBezTo>
                    <a:pt x="799" y="11"/>
                    <a:pt x="745" y="0"/>
                    <a:pt x="6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3" name="Google Shape;3123;p22"/>
          <p:cNvSpPr/>
          <p:nvPr/>
        </p:nvSpPr>
        <p:spPr>
          <a:xfrm>
            <a:off x="5728025" y="669388"/>
            <a:ext cx="74125" cy="63500"/>
          </a:xfrm>
          <a:custGeom>
            <a:avLst/>
            <a:gdLst/>
            <a:ahLst/>
            <a:cxnLst/>
            <a:rect l="l" t="t" r="r" b="b"/>
            <a:pathLst>
              <a:path w="2965" h="2540" extrusionOk="0">
                <a:moveTo>
                  <a:pt x="1696" y="0"/>
                </a:moveTo>
                <a:cubicBezTo>
                  <a:pt x="570" y="0"/>
                  <a:pt x="1" y="1368"/>
                  <a:pt x="799" y="2166"/>
                </a:cubicBezTo>
                <a:cubicBezTo>
                  <a:pt x="1057" y="2424"/>
                  <a:pt x="1374" y="2539"/>
                  <a:pt x="1685" y="2539"/>
                </a:cubicBezTo>
                <a:cubicBezTo>
                  <a:pt x="2338" y="2539"/>
                  <a:pt x="2965" y="2032"/>
                  <a:pt x="2965" y="1269"/>
                </a:cubicBezTo>
                <a:cubicBezTo>
                  <a:pt x="2965" y="569"/>
                  <a:pt x="2396" y="0"/>
                  <a:pt x="169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4" name="Google Shape;3124;p22"/>
          <p:cNvSpPr/>
          <p:nvPr/>
        </p:nvSpPr>
        <p:spPr>
          <a:xfrm>
            <a:off x="8967213" y="0"/>
            <a:ext cx="38025" cy="38300"/>
          </a:xfrm>
          <a:custGeom>
            <a:avLst/>
            <a:gdLst/>
            <a:ahLst/>
            <a:cxnLst/>
            <a:rect l="l" t="t" r="r" b="b"/>
            <a:pathLst>
              <a:path w="1521" h="1532" extrusionOk="0">
                <a:moveTo>
                  <a:pt x="766" y="1"/>
                </a:moveTo>
                <a:cubicBezTo>
                  <a:pt x="340" y="1"/>
                  <a:pt x="1" y="340"/>
                  <a:pt x="1" y="766"/>
                </a:cubicBezTo>
                <a:cubicBezTo>
                  <a:pt x="1" y="1182"/>
                  <a:pt x="340" y="1532"/>
                  <a:pt x="766" y="1532"/>
                </a:cubicBezTo>
                <a:cubicBezTo>
                  <a:pt x="1182" y="1532"/>
                  <a:pt x="1521" y="1182"/>
                  <a:pt x="1521" y="766"/>
                </a:cubicBezTo>
                <a:cubicBezTo>
                  <a:pt x="1521" y="340"/>
                  <a:pt x="1182" y="1"/>
                  <a:pt x="7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5" name="Google Shape;3125;p22"/>
          <p:cNvGrpSpPr/>
          <p:nvPr/>
        </p:nvGrpSpPr>
        <p:grpSpPr>
          <a:xfrm>
            <a:off x="8936988" y="1064775"/>
            <a:ext cx="162450" cy="154525"/>
            <a:chOff x="8676550" y="247000"/>
            <a:chExt cx="162450" cy="154525"/>
          </a:xfrm>
        </p:grpSpPr>
        <p:sp>
          <p:nvSpPr>
            <p:cNvPr id="3126" name="Google Shape;3126;p22"/>
            <p:cNvSpPr/>
            <p:nvPr/>
          </p:nvSpPr>
          <p:spPr>
            <a:xfrm>
              <a:off x="8820925" y="364150"/>
              <a:ext cx="850" cy="575"/>
            </a:xfrm>
            <a:custGeom>
              <a:avLst/>
              <a:gdLst/>
              <a:ahLst/>
              <a:cxnLst/>
              <a:rect l="l" t="t" r="r" b="b"/>
              <a:pathLst>
                <a:path w="34" h="23" extrusionOk="0">
                  <a:moveTo>
                    <a:pt x="0" y="1"/>
                  </a:moveTo>
                  <a:lnTo>
                    <a:pt x="22" y="23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2"/>
            <p:cNvSpPr/>
            <p:nvPr/>
          </p:nvSpPr>
          <p:spPr>
            <a:xfrm>
              <a:off x="8676550" y="247000"/>
              <a:ext cx="162450" cy="154525"/>
            </a:xfrm>
            <a:custGeom>
              <a:avLst/>
              <a:gdLst/>
              <a:ahLst/>
              <a:cxnLst/>
              <a:rect l="l" t="t" r="r" b="b"/>
              <a:pathLst>
                <a:path w="6498" h="6181" extrusionOk="0">
                  <a:moveTo>
                    <a:pt x="3600" y="540"/>
                  </a:moveTo>
                  <a:cubicBezTo>
                    <a:pt x="3695" y="540"/>
                    <a:pt x="3789" y="544"/>
                    <a:pt x="3883" y="552"/>
                  </a:cubicBezTo>
                  <a:cubicBezTo>
                    <a:pt x="3982" y="563"/>
                    <a:pt x="4091" y="596"/>
                    <a:pt x="4179" y="629"/>
                  </a:cubicBezTo>
                  <a:cubicBezTo>
                    <a:pt x="4343" y="673"/>
                    <a:pt x="4463" y="738"/>
                    <a:pt x="4616" y="782"/>
                  </a:cubicBezTo>
                  <a:cubicBezTo>
                    <a:pt x="4758" y="826"/>
                    <a:pt x="4889" y="891"/>
                    <a:pt x="4999" y="990"/>
                  </a:cubicBezTo>
                  <a:cubicBezTo>
                    <a:pt x="5207" y="1154"/>
                    <a:pt x="5393" y="1351"/>
                    <a:pt x="5546" y="1581"/>
                  </a:cubicBezTo>
                  <a:cubicBezTo>
                    <a:pt x="5775" y="1941"/>
                    <a:pt x="5918" y="2357"/>
                    <a:pt x="5961" y="2795"/>
                  </a:cubicBezTo>
                  <a:cubicBezTo>
                    <a:pt x="5961" y="2860"/>
                    <a:pt x="5961" y="2926"/>
                    <a:pt x="5961" y="2991"/>
                  </a:cubicBezTo>
                  <a:lnTo>
                    <a:pt x="5961" y="3090"/>
                  </a:lnTo>
                  <a:lnTo>
                    <a:pt x="5961" y="3177"/>
                  </a:lnTo>
                  <a:cubicBezTo>
                    <a:pt x="5961" y="3309"/>
                    <a:pt x="5929" y="3429"/>
                    <a:pt x="5874" y="3538"/>
                  </a:cubicBezTo>
                  <a:cubicBezTo>
                    <a:pt x="5808" y="3659"/>
                    <a:pt x="5732" y="3790"/>
                    <a:pt x="5644" y="3954"/>
                  </a:cubicBezTo>
                  <a:lnTo>
                    <a:pt x="5666" y="3932"/>
                  </a:lnTo>
                  <a:cubicBezTo>
                    <a:pt x="5699" y="3910"/>
                    <a:pt x="5721" y="3899"/>
                    <a:pt x="5743" y="3877"/>
                  </a:cubicBezTo>
                  <a:cubicBezTo>
                    <a:pt x="5808" y="3812"/>
                    <a:pt x="5863" y="3746"/>
                    <a:pt x="5907" y="3670"/>
                  </a:cubicBezTo>
                  <a:cubicBezTo>
                    <a:pt x="5950" y="3615"/>
                    <a:pt x="5983" y="3549"/>
                    <a:pt x="6005" y="3473"/>
                  </a:cubicBezTo>
                  <a:cubicBezTo>
                    <a:pt x="6016" y="3451"/>
                    <a:pt x="6027" y="3451"/>
                    <a:pt x="6038" y="3429"/>
                  </a:cubicBezTo>
                  <a:cubicBezTo>
                    <a:pt x="6060" y="3429"/>
                    <a:pt x="6093" y="3429"/>
                    <a:pt x="6125" y="3407"/>
                  </a:cubicBezTo>
                  <a:lnTo>
                    <a:pt x="6169" y="3407"/>
                  </a:lnTo>
                  <a:cubicBezTo>
                    <a:pt x="6172" y="3402"/>
                    <a:pt x="6174" y="3401"/>
                    <a:pt x="6178" y="3401"/>
                  </a:cubicBezTo>
                  <a:cubicBezTo>
                    <a:pt x="6185" y="3401"/>
                    <a:pt x="6193" y="3409"/>
                    <a:pt x="6201" y="3409"/>
                  </a:cubicBezTo>
                  <a:cubicBezTo>
                    <a:pt x="6206" y="3409"/>
                    <a:pt x="6210" y="3406"/>
                    <a:pt x="6213" y="3396"/>
                  </a:cubicBezTo>
                  <a:cubicBezTo>
                    <a:pt x="6235" y="3440"/>
                    <a:pt x="6246" y="3462"/>
                    <a:pt x="6257" y="3495"/>
                  </a:cubicBezTo>
                  <a:cubicBezTo>
                    <a:pt x="6213" y="3604"/>
                    <a:pt x="6147" y="3702"/>
                    <a:pt x="6060" y="3790"/>
                  </a:cubicBezTo>
                  <a:cubicBezTo>
                    <a:pt x="5994" y="3855"/>
                    <a:pt x="5929" y="3932"/>
                    <a:pt x="5863" y="3987"/>
                  </a:cubicBezTo>
                  <a:cubicBezTo>
                    <a:pt x="5830" y="4009"/>
                    <a:pt x="5808" y="4030"/>
                    <a:pt x="5786" y="4041"/>
                  </a:cubicBezTo>
                  <a:cubicBezTo>
                    <a:pt x="5754" y="4063"/>
                    <a:pt x="5721" y="4107"/>
                    <a:pt x="5677" y="4129"/>
                  </a:cubicBezTo>
                  <a:cubicBezTo>
                    <a:pt x="5633" y="4162"/>
                    <a:pt x="5633" y="4151"/>
                    <a:pt x="5611" y="4162"/>
                  </a:cubicBezTo>
                  <a:lnTo>
                    <a:pt x="5568" y="4184"/>
                  </a:lnTo>
                  <a:cubicBezTo>
                    <a:pt x="5546" y="4249"/>
                    <a:pt x="5535" y="4315"/>
                    <a:pt x="5535" y="4380"/>
                  </a:cubicBezTo>
                  <a:cubicBezTo>
                    <a:pt x="5535" y="4457"/>
                    <a:pt x="5546" y="4534"/>
                    <a:pt x="5568" y="4610"/>
                  </a:cubicBezTo>
                  <a:cubicBezTo>
                    <a:pt x="5548" y="4605"/>
                    <a:pt x="5528" y="4602"/>
                    <a:pt x="5508" y="4602"/>
                  </a:cubicBezTo>
                  <a:cubicBezTo>
                    <a:pt x="5452" y="4602"/>
                    <a:pt x="5398" y="4624"/>
                    <a:pt x="5349" y="4665"/>
                  </a:cubicBezTo>
                  <a:cubicBezTo>
                    <a:pt x="5283" y="4720"/>
                    <a:pt x="5218" y="4763"/>
                    <a:pt x="5152" y="4807"/>
                  </a:cubicBezTo>
                  <a:cubicBezTo>
                    <a:pt x="5086" y="4851"/>
                    <a:pt x="4999" y="4938"/>
                    <a:pt x="4933" y="4982"/>
                  </a:cubicBezTo>
                  <a:cubicBezTo>
                    <a:pt x="4824" y="5070"/>
                    <a:pt x="4693" y="5146"/>
                    <a:pt x="4572" y="5223"/>
                  </a:cubicBezTo>
                  <a:cubicBezTo>
                    <a:pt x="4200" y="5420"/>
                    <a:pt x="3807" y="5551"/>
                    <a:pt x="3402" y="5616"/>
                  </a:cubicBezTo>
                  <a:cubicBezTo>
                    <a:pt x="3271" y="5638"/>
                    <a:pt x="3140" y="5649"/>
                    <a:pt x="3008" y="5649"/>
                  </a:cubicBezTo>
                  <a:lnTo>
                    <a:pt x="2965" y="5649"/>
                  </a:lnTo>
                  <a:cubicBezTo>
                    <a:pt x="2779" y="5649"/>
                    <a:pt x="2604" y="5638"/>
                    <a:pt x="2418" y="5616"/>
                  </a:cubicBezTo>
                  <a:lnTo>
                    <a:pt x="2210" y="5573"/>
                  </a:lnTo>
                  <a:cubicBezTo>
                    <a:pt x="2155" y="5562"/>
                    <a:pt x="2100" y="5551"/>
                    <a:pt x="2057" y="5529"/>
                  </a:cubicBezTo>
                  <a:cubicBezTo>
                    <a:pt x="2024" y="5518"/>
                    <a:pt x="1805" y="5452"/>
                    <a:pt x="1772" y="5441"/>
                  </a:cubicBezTo>
                  <a:cubicBezTo>
                    <a:pt x="1641" y="5387"/>
                    <a:pt x="1521" y="5321"/>
                    <a:pt x="1411" y="5255"/>
                  </a:cubicBezTo>
                  <a:cubicBezTo>
                    <a:pt x="1335" y="5212"/>
                    <a:pt x="1269" y="5146"/>
                    <a:pt x="1204" y="5080"/>
                  </a:cubicBezTo>
                  <a:cubicBezTo>
                    <a:pt x="1149" y="5026"/>
                    <a:pt x="1072" y="4938"/>
                    <a:pt x="996" y="4840"/>
                  </a:cubicBezTo>
                  <a:cubicBezTo>
                    <a:pt x="919" y="4752"/>
                    <a:pt x="843" y="4643"/>
                    <a:pt x="799" y="4577"/>
                  </a:cubicBezTo>
                  <a:cubicBezTo>
                    <a:pt x="755" y="4523"/>
                    <a:pt x="722" y="4468"/>
                    <a:pt x="690" y="4413"/>
                  </a:cubicBezTo>
                  <a:cubicBezTo>
                    <a:pt x="690" y="4402"/>
                    <a:pt x="690" y="4391"/>
                    <a:pt x="690" y="4380"/>
                  </a:cubicBezTo>
                  <a:cubicBezTo>
                    <a:pt x="668" y="4337"/>
                    <a:pt x="646" y="4293"/>
                    <a:pt x="624" y="4249"/>
                  </a:cubicBezTo>
                  <a:cubicBezTo>
                    <a:pt x="416" y="3680"/>
                    <a:pt x="383" y="3068"/>
                    <a:pt x="515" y="2488"/>
                  </a:cubicBezTo>
                  <a:cubicBezTo>
                    <a:pt x="525" y="2445"/>
                    <a:pt x="525" y="2412"/>
                    <a:pt x="536" y="2379"/>
                  </a:cubicBezTo>
                  <a:cubicBezTo>
                    <a:pt x="529" y="2379"/>
                    <a:pt x="522" y="2369"/>
                    <a:pt x="515" y="2369"/>
                  </a:cubicBezTo>
                  <a:cubicBezTo>
                    <a:pt x="511" y="2369"/>
                    <a:pt x="507" y="2372"/>
                    <a:pt x="504" y="2379"/>
                  </a:cubicBezTo>
                  <a:cubicBezTo>
                    <a:pt x="493" y="2335"/>
                    <a:pt x="493" y="2313"/>
                    <a:pt x="482" y="2270"/>
                  </a:cubicBezTo>
                  <a:cubicBezTo>
                    <a:pt x="525" y="2193"/>
                    <a:pt x="591" y="2127"/>
                    <a:pt x="668" y="2073"/>
                  </a:cubicBezTo>
                  <a:cubicBezTo>
                    <a:pt x="711" y="2018"/>
                    <a:pt x="766" y="1963"/>
                    <a:pt x="821" y="1909"/>
                  </a:cubicBezTo>
                  <a:cubicBezTo>
                    <a:pt x="832" y="1898"/>
                    <a:pt x="854" y="1876"/>
                    <a:pt x="875" y="1865"/>
                  </a:cubicBezTo>
                  <a:cubicBezTo>
                    <a:pt x="897" y="1843"/>
                    <a:pt x="919" y="1810"/>
                    <a:pt x="952" y="1777"/>
                  </a:cubicBezTo>
                  <a:cubicBezTo>
                    <a:pt x="974" y="1756"/>
                    <a:pt x="985" y="1756"/>
                    <a:pt x="996" y="1745"/>
                  </a:cubicBezTo>
                  <a:cubicBezTo>
                    <a:pt x="1040" y="1712"/>
                    <a:pt x="1072" y="1668"/>
                    <a:pt x="1116" y="1635"/>
                  </a:cubicBezTo>
                  <a:cubicBezTo>
                    <a:pt x="1160" y="1602"/>
                    <a:pt x="1204" y="1570"/>
                    <a:pt x="1236" y="1548"/>
                  </a:cubicBezTo>
                  <a:lnTo>
                    <a:pt x="1280" y="1515"/>
                  </a:lnTo>
                  <a:cubicBezTo>
                    <a:pt x="1368" y="1416"/>
                    <a:pt x="1455" y="1307"/>
                    <a:pt x="1565" y="1220"/>
                  </a:cubicBezTo>
                  <a:cubicBezTo>
                    <a:pt x="1619" y="1165"/>
                    <a:pt x="1663" y="1121"/>
                    <a:pt x="1718" y="1077"/>
                  </a:cubicBezTo>
                  <a:cubicBezTo>
                    <a:pt x="1750" y="1056"/>
                    <a:pt x="1783" y="1045"/>
                    <a:pt x="1816" y="1023"/>
                  </a:cubicBezTo>
                  <a:cubicBezTo>
                    <a:pt x="1860" y="1001"/>
                    <a:pt x="1904" y="979"/>
                    <a:pt x="1947" y="957"/>
                  </a:cubicBezTo>
                  <a:cubicBezTo>
                    <a:pt x="2046" y="924"/>
                    <a:pt x="2221" y="859"/>
                    <a:pt x="2308" y="826"/>
                  </a:cubicBezTo>
                  <a:cubicBezTo>
                    <a:pt x="2440" y="760"/>
                    <a:pt x="2582" y="716"/>
                    <a:pt x="2724" y="662"/>
                  </a:cubicBezTo>
                  <a:cubicBezTo>
                    <a:pt x="3013" y="579"/>
                    <a:pt x="3308" y="540"/>
                    <a:pt x="3600" y="540"/>
                  </a:cubicBezTo>
                  <a:close/>
                  <a:moveTo>
                    <a:pt x="3589" y="1"/>
                  </a:moveTo>
                  <a:cubicBezTo>
                    <a:pt x="3337" y="1"/>
                    <a:pt x="3087" y="32"/>
                    <a:pt x="2844" y="93"/>
                  </a:cubicBezTo>
                  <a:cubicBezTo>
                    <a:pt x="2571" y="159"/>
                    <a:pt x="2308" y="235"/>
                    <a:pt x="2057" y="345"/>
                  </a:cubicBezTo>
                  <a:cubicBezTo>
                    <a:pt x="1936" y="399"/>
                    <a:pt x="1805" y="454"/>
                    <a:pt x="1685" y="520"/>
                  </a:cubicBezTo>
                  <a:cubicBezTo>
                    <a:pt x="1619" y="563"/>
                    <a:pt x="1554" y="596"/>
                    <a:pt x="1488" y="640"/>
                  </a:cubicBezTo>
                  <a:cubicBezTo>
                    <a:pt x="1422" y="684"/>
                    <a:pt x="1368" y="727"/>
                    <a:pt x="1302" y="771"/>
                  </a:cubicBezTo>
                  <a:cubicBezTo>
                    <a:pt x="1105" y="979"/>
                    <a:pt x="908" y="1187"/>
                    <a:pt x="744" y="1416"/>
                  </a:cubicBezTo>
                  <a:cubicBezTo>
                    <a:pt x="657" y="1515"/>
                    <a:pt x="580" y="1602"/>
                    <a:pt x="482" y="1679"/>
                  </a:cubicBezTo>
                  <a:cubicBezTo>
                    <a:pt x="471" y="1701"/>
                    <a:pt x="449" y="1712"/>
                    <a:pt x="427" y="1734"/>
                  </a:cubicBezTo>
                  <a:lnTo>
                    <a:pt x="405" y="1745"/>
                  </a:lnTo>
                  <a:lnTo>
                    <a:pt x="394" y="1745"/>
                  </a:lnTo>
                  <a:lnTo>
                    <a:pt x="372" y="1756"/>
                  </a:lnTo>
                  <a:lnTo>
                    <a:pt x="296" y="1799"/>
                  </a:lnTo>
                  <a:lnTo>
                    <a:pt x="263" y="1821"/>
                  </a:lnTo>
                  <a:cubicBezTo>
                    <a:pt x="252" y="1821"/>
                    <a:pt x="241" y="1832"/>
                    <a:pt x="241" y="1832"/>
                  </a:cubicBezTo>
                  <a:lnTo>
                    <a:pt x="230" y="1854"/>
                  </a:lnTo>
                  <a:lnTo>
                    <a:pt x="208" y="1941"/>
                  </a:lnTo>
                  <a:lnTo>
                    <a:pt x="186" y="2029"/>
                  </a:lnTo>
                  <a:lnTo>
                    <a:pt x="165" y="2073"/>
                  </a:lnTo>
                  <a:lnTo>
                    <a:pt x="165" y="2095"/>
                  </a:lnTo>
                  <a:cubicBezTo>
                    <a:pt x="88" y="2390"/>
                    <a:pt x="33" y="2696"/>
                    <a:pt x="22" y="2991"/>
                  </a:cubicBezTo>
                  <a:cubicBezTo>
                    <a:pt x="0" y="3374"/>
                    <a:pt x="33" y="3757"/>
                    <a:pt x="121" y="4129"/>
                  </a:cubicBezTo>
                  <a:cubicBezTo>
                    <a:pt x="110" y="4173"/>
                    <a:pt x="110" y="4195"/>
                    <a:pt x="121" y="4216"/>
                  </a:cubicBezTo>
                  <a:cubicBezTo>
                    <a:pt x="165" y="4424"/>
                    <a:pt x="252" y="4610"/>
                    <a:pt x="361" y="4785"/>
                  </a:cubicBezTo>
                  <a:cubicBezTo>
                    <a:pt x="547" y="5124"/>
                    <a:pt x="810" y="5430"/>
                    <a:pt x="1116" y="5660"/>
                  </a:cubicBezTo>
                  <a:cubicBezTo>
                    <a:pt x="1466" y="5912"/>
                    <a:pt x="1860" y="6065"/>
                    <a:pt x="2275" y="6130"/>
                  </a:cubicBezTo>
                  <a:cubicBezTo>
                    <a:pt x="2481" y="6164"/>
                    <a:pt x="2689" y="6180"/>
                    <a:pt x="2896" y="6180"/>
                  </a:cubicBezTo>
                  <a:cubicBezTo>
                    <a:pt x="3437" y="6180"/>
                    <a:pt x="3976" y="6068"/>
                    <a:pt x="4474" y="5846"/>
                  </a:cubicBezTo>
                  <a:cubicBezTo>
                    <a:pt x="4879" y="5704"/>
                    <a:pt x="5250" y="5518"/>
                    <a:pt x="5600" y="5288"/>
                  </a:cubicBezTo>
                  <a:cubicBezTo>
                    <a:pt x="5688" y="5223"/>
                    <a:pt x="5764" y="5146"/>
                    <a:pt x="5819" y="5048"/>
                  </a:cubicBezTo>
                  <a:cubicBezTo>
                    <a:pt x="5863" y="4960"/>
                    <a:pt x="5896" y="4949"/>
                    <a:pt x="5907" y="4905"/>
                  </a:cubicBezTo>
                  <a:cubicBezTo>
                    <a:pt x="5918" y="4851"/>
                    <a:pt x="5896" y="4796"/>
                    <a:pt x="5852" y="4752"/>
                  </a:cubicBezTo>
                  <a:cubicBezTo>
                    <a:pt x="5841" y="4741"/>
                    <a:pt x="5819" y="4720"/>
                    <a:pt x="5797" y="4698"/>
                  </a:cubicBezTo>
                  <a:lnTo>
                    <a:pt x="5775" y="4687"/>
                  </a:lnTo>
                  <a:lnTo>
                    <a:pt x="5808" y="4687"/>
                  </a:lnTo>
                  <a:cubicBezTo>
                    <a:pt x="5863" y="4687"/>
                    <a:pt x="5918" y="4621"/>
                    <a:pt x="5961" y="4577"/>
                  </a:cubicBezTo>
                  <a:cubicBezTo>
                    <a:pt x="6016" y="4534"/>
                    <a:pt x="6060" y="4479"/>
                    <a:pt x="6093" y="4413"/>
                  </a:cubicBezTo>
                  <a:cubicBezTo>
                    <a:pt x="6158" y="4216"/>
                    <a:pt x="6235" y="4030"/>
                    <a:pt x="6322" y="3855"/>
                  </a:cubicBezTo>
                  <a:cubicBezTo>
                    <a:pt x="6377" y="3735"/>
                    <a:pt x="6432" y="3604"/>
                    <a:pt x="6464" y="3484"/>
                  </a:cubicBezTo>
                  <a:cubicBezTo>
                    <a:pt x="6475" y="3407"/>
                    <a:pt x="6486" y="3330"/>
                    <a:pt x="6497" y="3265"/>
                  </a:cubicBezTo>
                  <a:cubicBezTo>
                    <a:pt x="6497" y="3188"/>
                    <a:pt x="6497" y="3123"/>
                    <a:pt x="6497" y="3046"/>
                  </a:cubicBezTo>
                  <a:cubicBezTo>
                    <a:pt x="6475" y="2860"/>
                    <a:pt x="6410" y="2674"/>
                    <a:pt x="6388" y="2488"/>
                  </a:cubicBezTo>
                  <a:cubicBezTo>
                    <a:pt x="6344" y="2291"/>
                    <a:pt x="6289" y="2095"/>
                    <a:pt x="6224" y="1898"/>
                  </a:cubicBezTo>
                  <a:cubicBezTo>
                    <a:pt x="6125" y="1591"/>
                    <a:pt x="5972" y="1307"/>
                    <a:pt x="5764" y="1066"/>
                  </a:cubicBezTo>
                  <a:cubicBezTo>
                    <a:pt x="5557" y="782"/>
                    <a:pt x="5294" y="552"/>
                    <a:pt x="4999" y="377"/>
                  </a:cubicBezTo>
                  <a:cubicBezTo>
                    <a:pt x="4704" y="213"/>
                    <a:pt x="4386" y="104"/>
                    <a:pt x="4058" y="38"/>
                  </a:cubicBezTo>
                  <a:cubicBezTo>
                    <a:pt x="3903" y="13"/>
                    <a:pt x="3746" y="1"/>
                    <a:pt x="3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2"/>
            <p:cNvSpPr/>
            <p:nvPr/>
          </p:nvSpPr>
          <p:spPr>
            <a:xfrm>
              <a:off x="8688575" y="271450"/>
              <a:ext cx="93000" cy="35575"/>
            </a:xfrm>
            <a:custGeom>
              <a:avLst/>
              <a:gdLst/>
              <a:ahLst/>
              <a:cxnLst/>
              <a:rect l="l" t="t" r="r" b="b"/>
              <a:pathLst>
                <a:path w="3720" h="1423" extrusionOk="0">
                  <a:moveTo>
                    <a:pt x="2265" y="1"/>
                  </a:moveTo>
                  <a:cubicBezTo>
                    <a:pt x="2210" y="1"/>
                    <a:pt x="2155" y="12"/>
                    <a:pt x="2101" y="23"/>
                  </a:cubicBezTo>
                  <a:lnTo>
                    <a:pt x="1904" y="23"/>
                  </a:lnTo>
                  <a:cubicBezTo>
                    <a:pt x="1827" y="34"/>
                    <a:pt x="1751" y="45"/>
                    <a:pt x="1674" y="67"/>
                  </a:cubicBezTo>
                  <a:lnTo>
                    <a:pt x="1619" y="67"/>
                  </a:lnTo>
                  <a:cubicBezTo>
                    <a:pt x="1609" y="67"/>
                    <a:pt x="1587" y="88"/>
                    <a:pt x="1576" y="99"/>
                  </a:cubicBezTo>
                  <a:cubicBezTo>
                    <a:pt x="1554" y="99"/>
                    <a:pt x="1521" y="99"/>
                    <a:pt x="1499" y="110"/>
                  </a:cubicBezTo>
                  <a:cubicBezTo>
                    <a:pt x="1423" y="132"/>
                    <a:pt x="1346" y="176"/>
                    <a:pt x="1291" y="187"/>
                  </a:cubicBezTo>
                  <a:cubicBezTo>
                    <a:pt x="1237" y="209"/>
                    <a:pt x="1215" y="209"/>
                    <a:pt x="1182" y="220"/>
                  </a:cubicBezTo>
                  <a:cubicBezTo>
                    <a:pt x="1138" y="242"/>
                    <a:pt x="1105" y="263"/>
                    <a:pt x="1084" y="285"/>
                  </a:cubicBezTo>
                  <a:cubicBezTo>
                    <a:pt x="1051" y="307"/>
                    <a:pt x="1007" y="329"/>
                    <a:pt x="985" y="351"/>
                  </a:cubicBezTo>
                  <a:cubicBezTo>
                    <a:pt x="952" y="384"/>
                    <a:pt x="909" y="438"/>
                    <a:pt x="876" y="460"/>
                  </a:cubicBezTo>
                  <a:cubicBezTo>
                    <a:pt x="843" y="493"/>
                    <a:pt x="832" y="504"/>
                    <a:pt x="799" y="526"/>
                  </a:cubicBezTo>
                  <a:lnTo>
                    <a:pt x="766" y="548"/>
                  </a:lnTo>
                  <a:cubicBezTo>
                    <a:pt x="723" y="581"/>
                    <a:pt x="679" y="613"/>
                    <a:pt x="646" y="635"/>
                  </a:cubicBezTo>
                  <a:cubicBezTo>
                    <a:pt x="602" y="668"/>
                    <a:pt x="559" y="712"/>
                    <a:pt x="526" y="745"/>
                  </a:cubicBezTo>
                  <a:cubicBezTo>
                    <a:pt x="504" y="767"/>
                    <a:pt x="493" y="767"/>
                    <a:pt x="471" y="788"/>
                  </a:cubicBezTo>
                  <a:cubicBezTo>
                    <a:pt x="460" y="799"/>
                    <a:pt x="427" y="843"/>
                    <a:pt x="405" y="865"/>
                  </a:cubicBezTo>
                  <a:cubicBezTo>
                    <a:pt x="373" y="887"/>
                    <a:pt x="362" y="898"/>
                    <a:pt x="340" y="920"/>
                  </a:cubicBezTo>
                  <a:cubicBezTo>
                    <a:pt x="285" y="963"/>
                    <a:pt x="241" y="1029"/>
                    <a:pt x="187" y="1084"/>
                  </a:cubicBezTo>
                  <a:cubicBezTo>
                    <a:pt x="110" y="1128"/>
                    <a:pt x="55" y="1204"/>
                    <a:pt x="1" y="1281"/>
                  </a:cubicBezTo>
                  <a:cubicBezTo>
                    <a:pt x="12" y="1313"/>
                    <a:pt x="23" y="1335"/>
                    <a:pt x="34" y="1379"/>
                  </a:cubicBezTo>
                  <a:cubicBezTo>
                    <a:pt x="37" y="1375"/>
                    <a:pt x="41" y="1374"/>
                    <a:pt x="44" y="1374"/>
                  </a:cubicBezTo>
                  <a:cubicBezTo>
                    <a:pt x="52" y="1374"/>
                    <a:pt x="59" y="1379"/>
                    <a:pt x="66" y="1379"/>
                  </a:cubicBezTo>
                  <a:lnTo>
                    <a:pt x="77" y="1379"/>
                  </a:lnTo>
                  <a:cubicBezTo>
                    <a:pt x="88" y="1390"/>
                    <a:pt x="99" y="1401"/>
                    <a:pt x="110" y="1423"/>
                  </a:cubicBezTo>
                  <a:cubicBezTo>
                    <a:pt x="121" y="1417"/>
                    <a:pt x="135" y="1415"/>
                    <a:pt x="150" y="1415"/>
                  </a:cubicBezTo>
                  <a:cubicBezTo>
                    <a:pt x="165" y="1415"/>
                    <a:pt x="181" y="1417"/>
                    <a:pt x="198" y="1423"/>
                  </a:cubicBezTo>
                  <a:cubicBezTo>
                    <a:pt x="209" y="1401"/>
                    <a:pt x="219" y="1412"/>
                    <a:pt x="230" y="1390"/>
                  </a:cubicBezTo>
                  <a:cubicBezTo>
                    <a:pt x="252" y="1324"/>
                    <a:pt x="285" y="1270"/>
                    <a:pt x="329" y="1226"/>
                  </a:cubicBezTo>
                  <a:cubicBezTo>
                    <a:pt x="384" y="1160"/>
                    <a:pt x="416" y="1084"/>
                    <a:pt x="460" y="1029"/>
                  </a:cubicBezTo>
                  <a:cubicBezTo>
                    <a:pt x="482" y="1018"/>
                    <a:pt x="504" y="1007"/>
                    <a:pt x="526" y="985"/>
                  </a:cubicBezTo>
                  <a:cubicBezTo>
                    <a:pt x="537" y="963"/>
                    <a:pt x="559" y="931"/>
                    <a:pt x="580" y="909"/>
                  </a:cubicBezTo>
                  <a:cubicBezTo>
                    <a:pt x="613" y="876"/>
                    <a:pt x="646" y="843"/>
                    <a:pt x="690" y="810"/>
                  </a:cubicBezTo>
                  <a:cubicBezTo>
                    <a:pt x="701" y="810"/>
                    <a:pt x="723" y="799"/>
                    <a:pt x="734" y="799"/>
                  </a:cubicBezTo>
                  <a:cubicBezTo>
                    <a:pt x="734" y="788"/>
                    <a:pt x="734" y="778"/>
                    <a:pt x="734" y="778"/>
                  </a:cubicBezTo>
                  <a:cubicBezTo>
                    <a:pt x="734" y="772"/>
                    <a:pt x="736" y="772"/>
                    <a:pt x="740" y="772"/>
                  </a:cubicBezTo>
                  <a:cubicBezTo>
                    <a:pt x="744" y="772"/>
                    <a:pt x="750" y="772"/>
                    <a:pt x="755" y="767"/>
                  </a:cubicBezTo>
                  <a:cubicBezTo>
                    <a:pt x="843" y="679"/>
                    <a:pt x="941" y="592"/>
                    <a:pt x="1051" y="537"/>
                  </a:cubicBezTo>
                  <a:cubicBezTo>
                    <a:pt x="1127" y="504"/>
                    <a:pt x="1215" y="471"/>
                    <a:pt x="1291" y="438"/>
                  </a:cubicBezTo>
                  <a:cubicBezTo>
                    <a:pt x="1302" y="417"/>
                    <a:pt x="1324" y="384"/>
                    <a:pt x="1346" y="362"/>
                  </a:cubicBezTo>
                  <a:cubicBezTo>
                    <a:pt x="1346" y="362"/>
                    <a:pt x="1368" y="362"/>
                    <a:pt x="1368" y="351"/>
                  </a:cubicBezTo>
                  <a:cubicBezTo>
                    <a:pt x="1379" y="340"/>
                    <a:pt x="1368" y="340"/>
                    <a:pt x="1379" y="340"/>
                  </a:cubicBezTo>
                  <a:cubicBezTo>
                    <a:pt x="1444" y="307"/>
                    <a:pt x="1510" y="285"/>
                    <a:pt x="1576" y="263"/>
                  </a:cubicBezTo>
                  <a:cubicBezTo>
                    <a:pt x="1619" y="242"/>
                    <a:pt x="1674" y="231"/>
                    <a:pt x="1718" y="220"/>
                  </a:cubicBezTo>
                  <a:lnTo>
                    <a:pt x="1773" y="220"/>
                  </a:lnTo>
                  <a:cubicBezTo>
                    <a:pt x="1805" y="220"/>
                    <a:pt x="1849" y="209"/>
                    <a:pt x="1882" y="198"/>
                  </a:cubicBezTo>
                  <a:cubicBezTo>
                    <a:pt x="1937" y="187"/>
                    <a:pt x="1991" y="154"/>
                    <a:pt x="2035" y="154"/>
                  </a:cubicBezTo>
                  <a:cubicBezTo>
                    <a:pt x="2084" y="143"/>
                    <a:pt x="2136" y="138"/>
                    <a:pt x="2188" y="138"/>
                  </a:cubicBezTo>
                  <a:cubicBezTo>
                    <a:pt x="2240" y="138"/>
                    <a:pt x="2292" y="143"/>
                    <a:pt x="2341" y="154"/>
                  </a:cubicBezTo>
                  <a:cubicBezTo>
                    <a:pt x="2440" y="165"/>
                    <a:pt x="2527" y="198"/>
                    <a:pt x="2615" y="231"/>
                  </a:cubicBezTo>
                  <a:cubicBezTo>
                    <a:pt x="2702" y="242"/>
                    <a:pt x="2779" y="263"/>
                    <a:pt x="2844" y="296"/>
                  </a:cubicBezTo>
                  <a:cubicBezTo>
                    <a:pt x="2861" y="302"/>
                    <a:pt x="2875" y="302"/>
                    <a:pt x="2888" y="302"/>
                  </a:cubicBezTo>
                  <a:cubicBezTo>
                    <a:pt x="2902" y="302"/>
                    <a:pt x="2916" y="302"/>
                    <a:pt x="2932" y="307"/>
                  </a:cubicBezTo>
                  <a:cubicBezTo>
                    <a:pt x="2954" y="318"/>
                    <a:pt x="2976" y="329"/>
                    <a:pt x="3009" y="340"/>
                  </a:cubicBezTo>
                  <a:cubicBezTo>
                    <a:pt x="3019" y="345"/>
                    <a:pt x="3030" y="345"/>
                    <a:pt x="3043" y="345"/>
                  </a:cubicBezTo>
                  <a:cubicBezTo>
                    <a:pt x="3055" y="345"/>
                    <a:pt x="3069" y="345"/>
                    <a:pt x="3085" y="351"/>
                  </a:cubicBezTo>
                  <a:cubicBezTo>
                    <a:pt x="3140" y="362"/>
                    <a:pt x="3194" y="384"/>
                    <a:pt x="3249" y="395"/>
                  </a:cubicBezTo>
                  <a:cubicBezTo>
                    <a:pt x="3266" y="400"/>
                    <a:pt x="3282" y="400"/>
                    <a:pt x="3298" y="400"/>
                  </a:cubicBezTo>
                  <a:cubicBezTo>
                    <a:pt x="3315" y="400"/>
                    <a:pt x="3331" y="400"/>
                    <a:pt x="3348" y="406"/>
                  </a:cubicBezTo>
                  <a:cubicBezTo>
                    <a:pt x="3446" y="428"/>
                    <a:pt x="3544" y="449"/>
                    <a:pt x="3643" y="471"/>
                  </a:cubicBezTo>
                  <a:cubicBezTo>
                    <a:pt x="3665" y="449"/>
                    <a:pt x="3719" y="460"/>
                    <a:pt x="3719" y="428"/>
                  </a:cubicBezTo>
                  <a:cubicBezTo>
                    <a:pt x="3719" y="384"/>
                    <a:pt x="3621" y="384"/>
                    <a:pt x="3544" y="373"/>
                  </a:cubicBezTo>
                  <a:cubicBezTo>
                    <a:pt x="3490" y="362"/>
                    <a:pt x="3435" y="351"/>
                    <a:pt x="3380" y="351"/>
                  </a:cubicBezTo>
                  <a:cubicBezTo>
                    <a:pt x="3337" y="307"/>
                    <a:pt x="3260" y="307"/>
                    <a:pt x="3194" y="285"/>
                  </a:cubicBezTo>
                  <a:cubicBezTo>
                    <a:pt x="3096" y="274"/>
                    <a:pt x="2998" y="242"/>
                    <a:pt x="2910" y="220"/>
                  </a:cubicBezTo>
                  <a:cubicBezTo>
                    <a:pt x="2801" y="187"/>
                    <a:pt x="2691" y="165"/>
                    <a:pt x="2604" y="132"/>
                  </a:cubicBezTo>
                  <a:cubicBezTo>
                    <a:pt x="2582" y="121"/>
                    <a:pt x="2549" y="110"/>
                    <a:pt x="2516" y="88"/>
                  </a:cubicBezTo>
                  <a:lnTo>
                    <a:pt x="2494" y="88"/>
                  </a:lnTo>
                  <a:cubicBezTo>
                    <a:pt x="2440" y="78"/>
                    <a:pt x="2385" y="34"/>
                    <a:pt x="2363" y="23"/>
                  </a:cubicBezTo>
                  <a:cubicBezTo>
                    <a:pt x="2330" y="12"/>
                    <a:pt x="2298" y="12"/>
                    <a:pt x="2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2"/>
            <p:cNvSpPr/>
            <p:nvPr/>
          </p:nvSpPr>
          <p:spPr>
            <a:xfrm>
              <a:off x="8717575" y="331900"/>
              <a:ext cx="115675" cy="33025"/>
            </a:xfrm>
            <a:custGeom>
              <a:avLst/>
              <a:gdLst/>
              <a:ahLst/>
              <a:cxnLst/>
              <a:rect l="l" t="t" r="r" b="b"/>
              <a:pathLst>
                <a:path w="4627" h="1321" extrusionOk="0">
                  <a:moveTo>
                    <a:pt x="4583" y="0"/>
                  </a:moveTo>
                  <a:cubicBezTo>
                    <a:pt x="4579" y="13"/>
                    <a:pt x="4574" y="16"/>
                    <a:pt x="4569" y="16"/>
                  </a:cubicBezTo>
                  <a:cubicBezTo>
                    <a:pt x="4566" y="16"/>
                    <a:pt x="4561" y="14"/>
                    <a:pt x="4556" y="14"/>
                  </a:cubicBezTo>
                  <a:cubicBezTo>
                    <a:pt x="4551" y="14"/>
                    <a:pt x="4546" y="15"/>
                    <a:pt x="4539" y="22"/>
                  </a:cubicBezTo>
                  <a:lnTo>
                    <a:pt x="4495" y="22"/>
                  </a:lnTo>
                  <a:cubicBezTo>
                    <a:pt x="4473" y="33"/>
                    <a:pt x="4441" y="44"/>
                    <a:pt x="4408" y="44"/>
                  </a:cubicBezTo>
                  <a:cubicBezTo>
                    <a:pt x="4397" y="66"/>
                    <a:pt x="4386" y="66"/>
                    <a:pt x="4375" y="88"/>
                  </a:cubicBezTo>
                  <a:cubicBezTo>
                    <a:pt x="4364" y="164"/>
                    <a:pt x="4331" y="230"/>
                    <a:pt x="4277" y="284"/>
                  </a:cubicBezTo>
                  <a:cubicBezTo>
                    <a:pt x="4233" y="361"/>
                    <a:pt x="4178" y="427"/>
                    <a:pt x="4113" y="492"/>
                  </a:cubicBezTo>
                  <a:cubicBezTo>
                    <a:pt x="4091" y="514"/>
                    <a:pt x="4069" y="525"/>
                    <a:pt x="4047" y="547"/>
                  </a:cubicBezTo>
                  <a:lnTo>
                    <a:pt x="4014" y="569"/>
                  </a:lnTo>
                  <a:cubicBezTo>
                    <a:pt x="4003" y="580"/>
                    <a:pt x="3981" y="602"/>
                    <a:pt x="3959" y="613"/>
                  </a:cubicBezTo>
                  <a:cubicBezTo>
                    <a:pt x="3916" y="645"/>
                    <a:pt x="3861" y="667"/>
                    <a:pt x="3806" y="678"/>
                  </a:cubicBezTo>
                  <a:cubicBezTo>
                    <a:pt x="3784" y="678"/>
                    <a:pt x="3773" y="678"/>
                    <a:pt x="3752" y="689"/>
                  </a:cubicBezTo>
                  <a:cubicBezTo>
                    <a:pt x="3752" y="689"/>
                    <a:pt x="3752" y="700"/>
                    <a:pt x="3741" y="700"/>
                  </a:cubicBezTo>
                  <a:cubicBezTo>
                    <a:pt x="3737" y="704"/>
                    <a:pt x="3735" y="705"/>
                    <a:pt x="3733" y="705"/>
                  </a:cubicBezTo>
                  <a:cubicBezTo>
                    <a:pt x="3729" y="705"/>
                    <a:pt x="3726" y="700"/>
                    <a:pt x="3719" y="700"/>
                  </a:cubicBezTo>
                  <a:cubicBezTo>
                    <a:pt x="3588" y="766"/>
                    <a:pt x="3445" y="799"/>
                    <a:pt x="3303" y="799"/>
                  </a:cubicBezTo>
                  <a:cubicBezTo>
                    <a:pt x="3205" y="799"/>
                    <a:pt x="3117" y="755"/>
                    <a:pt x="3008" y="744"/>
                  </a:cubicBezTo>
                  <a:cubicBezTo>
                    <a:pt x="2975" y="755"/>
                    <a:pt x="2931" y="766"/>
                    <a:pt x="2898" y="777"/>
                  </a:cubicBezTo>
                  <a:lnTo>
                    <a:pt x="2866" y="777"/>
                  </a:lnTo>
                  <a:cubicBezTo>
                    <a:pt x="2855" y="777"/>
                    <a:pt x="2855" y="788"/>
                    <a:pt x="2844" y="788"/>
                  </a:cubicBezTo>
                  <a:cubicBezTo>
                    <a:pt x="2767" y="788"/>
                    <a:pt x="2680" y="755"/>
                    <a:pt x="2592" y="755"/>
                  </a:cubicBezTo>
                  <a:cubicBezTo>
                    <a:pt x="2505" y="755"/>
                    <a:pt x="2450" y="766"/>
                    <a:pt x="2384" y="766"/>
                  </a:cubicBezTo>
                  <a:cubicBezTo>
                    <a:pt x="2370" y="766"/>
                    <a:pt x="2360" y="761"/>
                    <a:pt x="2346" y="761"/>
                  </a:cubicBezTo>
                  <a:cubicBezTo>
                    <a:pt x="2338" y="761"/>
                    <a:pt x="2330" y="762"/>
                    <a:pt x="2319" y="766"/>
                  </a:cubicBezTo>
                  <a:cubicBezTo>
                    <a:pt x="2264" y="777"/>
                    <a:pt x="2209" y="788"/>
                    <a:pt x="2166" y="809"/>
                  </a:cubicBezTo>
                  <a:cubicBezTo>
                    <a:pt x="2100" y="831"/>
                    <a:pt x="2045" y="875"/>
                    <a:pt x="1991" y="908"/>
                  </a:cubicBezTo>
                  <a:cubicBezTo>
                    <a:pt x="1881" y="984"/>
                    <a:pt x="1761" y="1039"/>
                    <a:pt x="1641" y="1083"/>
                  </a:cubicBezTo>
                  <a:cubicBezTo>
                    <a:pt x="1542" y="1127"/>
                    <a:pt x="1433" y="1159"/>
                    <a:pt x="1313" y="1159"/>
                  </a:cubicBezTo>
                  <a:cubicBezTo>
                    <a:pt x="1225" y="1192"/>
                    <a:pt x="1138" y="1203"/>
                    <a:pt x="1039" y="1203"/>
                  </a:cubicBezTo>
                  <a:cubicBezTo>
                    <a:pt x="1006" y="1203"/>
                    <a:pt x="984" y="1214"/>
                    <a:pt x="952" y="1225"/>
                  </a:cubicBezTo>
                  <a:lnTo>
                    <a:pt x="853" y="1225"/>
                  </a:lnTo>
                  <a:cubicBezTo>
                    <a:pt x="820" y="1225"/>
                    <a:pt x="799" y="1236"/>
                    <a:pt x="755" y="1236"/>
                  </a:cubicBezTo>
                  <a:cubicBezTo>
                    <a:pt x="689" y="1236"/>
                    <a:pt x="624" y="1225"/>
                    <a:pt x="558" y="1214"/>
                  </a:cubicBezTo>
                  <a:lnTo>
                    <a:pt x="449" y="1214"/>
                  </a:lnTo>
                  <a:cubicBezTo>
                    <a:pt x="328" y="1192"/>
                    <a:pt x="219" y="1149"/>
                    <a:pt x="109" y="1094"/>
                  </a:cubicBezTo>
                  <a:cubicBezTo>
                    <a:pt x="100" y="1100"/>
                    <a:pt x="88" y="1102"/>
                    <a:pt x="76" y="1102"/>
                  </a:cubicBezTo>
                  <a:cubicBezTo>
                    <a:pt x="64" y="1102"/>
                    <a:pt x="51" y="1100"/>
                    <a:pt x="40" y="1100"/>
                  </a:cubicBezTo>
                  <a:cubicBezTo>
                    <a:pt x="26" y="1100"/>
                    <a:pt x="15" y="1103"/>
                    <a:pt x="11" y="1116"/>
                  </a:cubicBezTo>
                  <a:cubicBezTo>
                    <a:pt x="0" y="1159"/>
                    <a:pt x="120" y="1203"/>
                    <a:pt x="208" y="1225"/>
                  </a:cubicBezTo>
                  <a:cubicBezTo>
                    <a:pt x="274" y="1247"/>
                    <a:pt x="339" y="1258"/>
                    <a:pt x="416" y="1269"/>
                  </a:cubicBezTo>
                  <a:cubicBezTo>
                    <a:pt x="470" y="1296"/>
                    <a:pt x="531" y="1315"/>
                    <a:pt x="600" y="1315"/>
                  </a:cubicBezTo>
                  <a:cubicBezTo>
                    <a:pt x="615" y="1315"/>
                    <a:pt x="630" y="1315"/>
                    <a:pt x="645" y="1313"/>
                  </a:cubicBezTo>
                  <a:cubicBezTo>
                    <a:pt x="706" y="1318"/>
                    <a:pt x="766" y="1321"/>
                    <a:pt x="826" y="1321"/>
                  </a:cubicBezTo>
                  <a:cubicBezTo>
                    <a:pt x="886" y="1321"/>
                    <a:pt x="946" y="1318"/>
                    <a:pt x="1006" y="1313"/>
                  </a:cubicBezTo>
                  <a:cubicBezTo>
                    <a:pt x="1127" y="1302"/>
                    <a:pt x="1258" y="1291"/>
                    <a:pt x="1378" y="1258"/>
                  </a:cubicBezTo>
                  <a:cubicBezTo>
                    <a:pt x="1411" y="1258"/>
                    <a:pt x="1477" y="1247"/>
                    <a:pt x="1488" y="1247"/>
                  </a:cubicBezTo>
                  <a:cubicBezTo>
                    <a:pt x="1499" y="1247"/>
                    <a:pt x="1509" y="1236"/>
                    <a:pt x="1509" y="1236"/>
                  </a:cubicBezTo>
                  <a:cubicBezTo>
                    <a:pt x="1586" y="1214"/>
                    <a:pt x="1652" y="1225"/>
                    <a:pt x="1695" y="1214"/>
                  </a:cubicBezTo>
                  <a:cubicBezTo>
                    <a:pt x="1739" y="1203"/>
                    <a:pt x="1772" y="1192"/>
                    <a:pt x="1805" y="1170"/>
                  </a:cubicBezTo>
                  <a:cubicBezTo>
                    <a:pt x="1870" y="1149"/>
                    <a:pt x="1914" y="1094"/>
                    <a:pt x="1969" y="1072"/>
                  </a:cubicBezTo>
                  <a:cubicBezTo>
                    <a:pt x="2034" y="1039"/>
                    <a:pt x="2111" y="1006"/>
                    <a:pt x="2188" y="984"/>
                  </a:cubicBezTo>
                  <a:cubicBezTo>
                    <a:pt x="2264" y="952"/>
                    <a:pt x="2352" y="941"/>
                    <a:pt x="2428" y="930"/>
                  </a:cubicBezTo>
                  <a:lnTo>
                    <a:pt x="2494" y="930"/>
                  </a:lnTo>
                  <a:cubicBezTo>
                    <a:pt x="2505" y="930"/>
                    <a:pt x="2527" y="919"/>
                    <a:pt x="2548" y="919"/>
                  </a:cubicBezTo>
                  <a:cubicBezTo>
                    <a:pt x="2581" y="919"/>
                    <a:pt x="2603" y="930"/>
                    <a:pt x="2636" y="930"/>
                  </a:cubicBezTo>
                  <a:cubicBezTo>
                    <a:pt x="2723" y="941"/>
                    <a:pt x="2811" y="952"/>
                    <a:pt x="2877" y="963"/>
                  </a:cubicBezTo>
                  <a:cubicBezTo>
                    <a:pt x="2942" y="984"/>
                    <a:pt x="2975" y="995"/>
                    <a:pt x="3019" y="1006"/>
                  </a:cubicBezTo>
                  <a:lnTo>
                    <a:pt x="3150" y="1006"/>
                  </a:lnTo>
                  <a:cubicBezTo>
                    <a:pt x="3205" y="1006"/>
                    <a:pt x="3248" y="1006"/>
                    <a:pt x="3292" y="995"/>
                  </a:cubicBezTo>
                  <a:cubicBezTo>
                    <a:pt x="3347" y="984"/>
                    <a:pt x="3402" y="974"/>
                    <a:pt x="3456" y="952"/>
                  </a:cubicBezTo>
                  <a:cubicBezTo>
                    <a:pt x="3511" y="941"/>
                    <a:pt x="3577" y="930"/>
                    <a:pt x="3631" y="919"/>
                  </a:cubicBezTo>
                  <a:cubicBezTo>
                    <a:pt x="3686" y="897"/>
                    <a:pt x="3741" y="886"/>
                    <a:pt x="3795" y="864"/>
                  </a:cubicBezTo>
                  <a:cubicBezTo>
                    <a:pt x="3850" y="842"/>
                    <a:pt x="3894" y="820"/>
                    <a:pt x="3938" y="799"/>
                  </a:cubicBezTo>
                  <a:lnTo>
                    <a:pt x="3981" y="777"/>
                  </a:lnTo>
                  <a:cubicBezTo>
                    <a:pt x="4003" y="766"/>
                    <a:pt x="4025" y="755"/>
                    <a:pt x="4047" y="744"/>
                  </a:cubicBezTo>
                  <a:cubicBezTo>
                    <a:pt x="4069" y="733"/>
                    <a:pt x="4123" y="689"/>
                    <a:pt x="4156" y="656"/>
                  </a:cubicBezTo>
                  <a:cubicBezTo>
                    <a:pt x="4189" y="634"/>
                    <a:pt x="4211" y="624"/>
                    <a:pt x="4233" y="602"/>
                  </a:cubicBezTo>
                  <a:cubicBezTo>
                    <a:pt x="4309" y="547"/>
                    <a:pt x="4375" y="470"/>
                    <a:pt x="4430" y="405"/>
                  </a:cubicBezTo>
                  <a:cubicBezTo>
                    <a:pt x="4517" y="317"/>
                    <a:pt x="4594" y="219"/>
                    <a:pt x="4627" y="109"/>
                  </a:cubicBezTo>
                  <a:cubicBezTo>
                    <a:pt x="4616" y="66"/>
                    <a:pt x="4605" y="44"/>
                    <a:pt x="4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0" name="Google Shape;3130;p22"/>
          <p:cNvGrpSpPr/>
          <p:nvPr/>
        </p:nvGrpSpPr>
        <p:grpSpPr>
          <a:xfrm>
            <a:off x="8705975" y="715700"/>
            <a:ext cx="71100" cy="74200"/>
            <a:chOff x="8502650" y="1222725"/>
            <a:chExt cx="71100" cy="74200"/>
          </a:xfrm>
        </p:grpSpPr>
        <p:sp>
          <p:nvSpPr>
            <p:cNvPr id="3131" name="Google Shape;3131;p22"/>
            <p:cNvSpPr/>
            <p:nvPr/>
          </p:nvSpPr>
          <p:spPr>
            <a:xfrm>
              <a:off x="8540100" y="1224925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ubicBezTo>
                    <a:pt x="1" y="0"/>
                    <a:pt x="1" y="11"/>
                    <a:pt x="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2"/>
            <p:cNvSpPr/>
            <p:nvPr/>
          </p:nvSpPr>
          <p:spPr>
            <a:xfrm>
              <a:off x="8502650" y="1222725"/>
              <a:ext cx="71100" cy="74200"/>
            </a:xfrm>
            <a:custGeom>
              <a:avLst/>
              <a:gdLst/>
              <a:ahLst/>
              <a:cxnLst/>
              <a:rect l="l" t="t" r="r" b="b"/>
              <a:pathLst>
                <a:path w="2844" h="2968" extrusionOk="0">
                  <a:moveTo>
                    <a:pt x="952" y="121"/>
                  </a:moveTo>
                  <a:cubicBezTo>
                    <a:pt x="1007" y="121"/>
                    <a:pt x="1061" y="132"/>
                    <a:pt x="1105" y="154"/>
                  </a:cubicBezTo>
                  <a:cubicBezTo>
                    <a:pt x="1149" y="165"/>
                    <a:pt x="1182" y="187"/>
                    <a:pt x="1225" y="198"/>
                  </a:cubicBezTo>
                  <a:lnTo>
                    <a:pt x="1258" y="220"/>
                  </a:lnTo>
                  <a:cubicBezTo>
                    <a:pt x="1280" y="231"/>
                    <a:pt x="1302" y="241"/>
                    <a:pt x="1313" y="252"/>
                  </a:cubicBezTo>
                  <a:cubicBezTo>
                    <a:pt x="1335" y="263"/>
                    <a:pt x="1335" y="263"/>
                    <a:pt x="1346" y="274"/>
                  </a:cubicBezTo>
                  <a:lnTo>
                    <a:pt x="1357" y="285"/>
                  </a:lnTo>
                  <a:cubicBezTo>
                    <a:pt x="1389" y="285"/>
                    <a:pt x="1411" y="274"/>
                    <a:pt x="1444" y="263"/>
                  </a:cubicBezTo>
                  <a:cubicBezTo>
                    <a:pt x="1477" y="252"/>
                    <a:pt x="1499" y="231"/>
                    <a:pt x="1521" y="209"/>
                  </a:cubicBezTo>
                  <a:cubicBezTo>
                    <a:pt x="1532" y="241"/>
                    <a:pt x="1553" y="274"/>
                    <a:pt x="1586" y="285"/>
                  </a:cubicBezTo>
                  <a:cubicBezTo>
                    <a:pt x="1619" y="307"/>
                    <a:pt x="1652" y="329"/>
                    <a:pt x="1685" y="351"/>
                  </a:cubicBezTo>
                  <a:cubicBezTo>
                    <a:pt x="1717" y="362"/>
                    <a:pt x="1761" y="384"/>
                    <a:pt x="1794" y="406"/>
                  </a:cubicBezTo>
                  <a:cubicBezTo>
                    <a:pt x="1849" y="438"/>
                    <a:pt x="1903" y="482"/>
                    <a:pt x="1958" y="515"/>
                  </a:cubicBezTo>
                  <a:cubicBezTo>
                    <a:pt x="2111" y="635"/>
                    <a:pt x="2242" y="777"/>
                    <a:pt x="2352" y="931"/>
                  </a:cubicBezTo>
                  <a:cubicBezTo>
                    <a:pt x="2385" y="985"/>
                    <a:pt x="2417" y="1040"/>
                    <a:pt x="2450" y="1095"/>
                  </a:cubicBezTo>
                  <a:lnTo>
                    <a:pt x="2450" y="1106"/>
                  </a:lnTo>
                  <a:cubicBezTo>
                    <a:pt x="2483" y="1182"/>
                    <a:pt x="2516" y="1270"/>
                    <a:pt x="2549" y="1346"/>
                  </a:cubicBezTo>
                  <a:cubicBezTo>
                    <a:pt x="2560" y="1401"/>
                    <a:pt x="2582" y="1456"/>
                    <a:pt x="2582" y="1521"/>
                  </a:cubicBezTo>
                  <a:cubicBezTo>
                    <a:pt x="2582" y="1532"/>
                    <a:pt x="2603" y="1641"/>
                    <a:pt x="2614" y="1652"/>
                  </a:cubicBezTo>
                  <a:cubicBezTo>
                    <a:pt x="2614" y="1718"/>
                    <a:pt x="2614" y="1773"/>
                    <a:pt x="2614" y="1838"/>
                  </a:cubicBezTo>
                  <a:cubicBezTo>
                    <a:pt x="2603" y="1882"/>
                    <a:pt x="2592" y="1915"/>
                    <a:pt x="2582" y="1959"/>
                  </a:cubicBezTo>
                  <a:cubicBezTo>
                    <a:pt x="2560" y="2046"/>
                    <a:pt x="2516" y="2145"/>
                    <a:pt x="2472" y="2232"/>
                  </a:cubicBezTo>
                  <a:cubicBezTo>
                    <a:pt x="2461" y="2254"/>
                    <a:pt x="2450" y="2276"/>
                    <a:pt x="2428" y="2309"/>
                  </a:cubicBezTo>
                  <a:lnTo>
                    <a:pt x="2417" y="2309"/>
                  </a:lnTo>
                  <a:cubicBezTo>
                    <a:pt x="2407" y="2331"/>
                    <a:pt x="2396" y="2341"/>
                    <a:pt x="2385" y="2363"/>
                  </a:cubicBezTo>
                  <a:cubicBezTo>
                    <a:pt x="2210" y="2560"/>
                    <a:pt x="1991" y="2691"/>
                    <a:pt x="1739" y="2746"/>
                  </a:cubicBezTo>
                  <a:lnTo>
                    <a:pt x="1696" y="2757"/>
                  </a:lnTo>
                  <a:lnTo>
                    <a:pt x="1696" y="2768"/>
                  </a:lnTo>
                  <a:lnTo>
                    <a:pt x="1663" y="2801"/>
                  </a:lnTo>
                  <a:cubicBezTo>
                    <a:pt x="1619" y="2790"/>
                    <a:pt x="1575" y="2779"/>
                    <a:pt x="1542" y="2757"/>
                  </a:cubicBezTo>
                  <a:lnTo>
                    <a:pt x="1455" y="2724"/>
                  </a:lnTo>
                  <a:lnTo>
                    <a:pt x="1422" y="2702"/>
                  </a:lnTo>
                  <a:cubicBezTo>
                    <a:pt x="1400" y="2702"/>
                    <a:pt x="1389" y="2702"/>
                    <a:pt x="1367" y="2691"/>
                  </a:cubicBezTo>
                  <a:cubicBezTo>
                    <a:pt x="1357" y="2681"/>
                    <a:pt x="1357" y="2681"/>
                    <a:pt x="1346" y="2681"/>
                  </a:cubicBezTo>
                  <a:lnTo>
                    <a:pt x="1280" y="2648"/>
                  </a:lnTo>
                  <a:lnTo>
                    <a:pt x="1236" y="2604"/>
                  </a:lnTo>
                  <a:lnTo>
                    <a:pt x="1214" y="2593"/>
                  </a:lnTo>
                  <a:cubicBezTo>
                    <a:pt x="1160" y="2571"/>
                    <a:pt x="1105" y="2549"/>
                    <a:pt x="1050" y="2527"/>
                  </a:cubicBezTo>
                  <a:cubicBezTo>
                    <a:pt x="974" y="2506"/>
                    <a:pt x="919" y="2462"/>
                    <a:pt x="864" y="2407"/>
                  </a:cubicBezTo>
                  <a:cubicBezTo>
                    <a:pt x="832" y="2374"/>
                    <a:pt x="766" y="2320"/>
                    <a:pt x="744" y="2287"/>
                  </a:cubicBezTo>
                  <a:cubicBezTo>
                    <a:pt x="678" y="2221"/>
                    <a:pt x="646" y="2199"/>
                    <a:pt x="591" y="2134"/>
                  </a:cubicBezTo>
                  <a:cubicBezTo>
                    <a:pt x="471" y="2002"/>
                    <a:pt x="372" y="1838"/>
                    <a:pt x="307" y="1663"/>
                  </a:cubicBezTo>
                  <a:cubicBezTo>
                    <a:pt x="296" y="1620"/>
                    <a:pt x="285" y="1576"/>
                    <a:pt x="274" y="1532"/>
                  </a:cubicBezTo>
                  <a:cubicBezTo>
                    <a:pt x="263" y="1456"/>
                    <a:pt x="263" y="1390"/>
                    <a:pt x="252" y="1313"/>
                  </a:cubicBezTo>
                  <a:cubicBezTo>
                    <a:pt x="230" y="1248"/>
                    <a:pt x="230" y="1182"/>
                    <a:pt x="252" y="1116"/>
                  </a:cubicBezTo>
                  <a:cubicBezTo>
                    <a:pt x="263" y="996"/>
                    <a:pt x="307" y="887"/>
                    <a:pt x="361" y="777"/>
                  </a:cubicBezTo>
                  <a:cubicBezTo>
                    <a:pt x="449" y="613"/>
                    <a:pt x="580" y="482"/>
                    <a:pt x="744" y="384"/>
                  </a:cubicBezTo>
                  <a:cubicBezTo>
                    <a:pt x="788" y="351"/>
                    <a:pt x="853" y="329"/>
                    <a:pt x="886" y="307"/>
                  </a:cubicBezTo>
                  <a:cubicBezTo>
                    <a:pt x="927" y="282"/>
                    <a:pt x="972" y="273"/>
                    <a:pt x="1026" y="273"/>
                  </a:cubicBezTo>
                  <a:cubicBezTo>
                    <a:pt x="1087" y="273"/>
                    <a:pt x="1159" y="284"/>
                    <a:pt x="1247" y="296"/>
                  </a:cubicBezTo>
                  <a:lnTo>
                    <a:pt x="1236" y="285"/>
                  </a:lnTo>
                  <a:cubicBezTo>
                    <a:pt x="1225" y="274"/>
                    <a:pt x="1214" y="274"/>
                    <a:pt x="1203" y="263"/>
                  </a:cubicBezTo>
                  <a:cubicBezTo>
                    <a:pt x="1160" y="252"/>
                    <a:pt x="1127" y="241"/>
                    <a:pt x="1083" y="231"/>
                  </a:cubicBezTo>
                  <a:cubicBezTo>
                    <a:pt x="1067" y="225"/>
                    <a:pt x="1050" y="222"/>
                    <a:pt x="1035" y="222"/>
                  </a:cubicBezTo>
                  <a:cubicBezTo>
                    <a:pt x="1020" y="222"/>
                    <a:pt x="1007" y="225"/>
                    <a:pt x="996" y="231"/>
                  </a:cubicBezTo>
                  <a:lnTo>
                    <a:pt x="963" y="231"/>
                  </a:lnTo>
                  <a:cubicBezTo>
                    <a:pt x="963" y="220"/>
                    <a:pt x="952" y="209"/>
                    <a:pt x="941" y="198"/>
                  </a:cubicBezTo>
                  <a:cubicBezTo>
                    <a:pt x="941" y="198"/>
                    <a:pt x="941" y="187"/>
                    <a:pt x="941" y="176"/>
                  </a:cubicBezTo>
                  <a:cubicBezTo>
                    <a:pt x="930" y="176"/>
                    <a:pt x="941" y="165"/>
                    <a:pt x="919" y="165"/>
                  </a:cubicBezTo>
                  <a:cubicBezTo>
                    <a:pt x="941" y="143"/>
                    <a:pt x="941" y="143"/>
                    <a:pt x="952" y="121"/>
                  </a:cubicBezTo>
                  <a:close/>
                  <a:moveTo>
                    <a:pt x="1553" y="1"/>
                  </a:moveTo>
                  <a:cubicBezTo>
                    <a:pt x="1532" y="12"/>
                    <a:pt x="1521" y="23"/>
                    <a:pt x="1510" y="45"/>
                  </a:cubicBezTo>
                  <a:cubicBezTo>
                    <a:pt x="1510" y="56"/>
                    <a:pt x="1499" y="77"/>
                    <a:pt x="1499" y="88"/>
                  </a:cubicBezTo>
                  <a:cubicBezTo>
                    <a:pt x="1488" y="67"/>
                    <a:pt x="1455" y="56"/>
                    <a:pt x="1433" y="45"/>
                  </a:cubicBezTo>
                  <a:cubicBezTo>
                    <a:pt x="1400" y="23"/>
                    <a:pt x="1367" y="23"/>
                    <a:pt x="1335" y="23"/>
                  </a:cubicBezTo>
                  <a:lnTo>
                    <a:pt x="1083" y="23"/>
                  </a:lnTo>
                  <a:cubicBezTo>
                    <a:pt x="1068" y="21"/>
                    <a:pt x="1052" y="21"/>
                    <a:pt x="1037" y="21"/>
                  </a:cubicBezTo>
                  <a:cubicBezTo>
                    <a:pt x="932" y="21"/>
                    <a:pt x="828" y="52"/>
                    <a:pt x="733" y="99"/>
                  </a:cubicBezTo>
                  <a:cubicBezTo>
                    <a:pt x="667" y="143"/>
                    <a:pt x="613" y="209"/>
                    <a:pt x="547" y="252"/>
                  </a:cubicBezTo>
                  <a:cubicBezTo>
                    <a:pt x="482" y="307"/>
                    <a:pt x="427" y="373"/>
                    <a:pt x="350" y="427"/>
                  </a:cubicBezTo>
                  <a:cubicBezTo>
                    <a:pt x="252" y="526"/>
                    <a:pt x="175" y="646"/>
                    <a:pt x="132" y="777"/>
                  </a:cubicBezTo>
                  <a:cubicBezTo>
                    <a:pt x="11" y="1073"/>
                    <a:pt x="0" y="1390"/>
                    <a:pt x="88" y="1696"/>
                  </a:cubicBezTo>
                  <a:cubicBezTo>
                    <a:pt x="153" y="1871"/>
                    <a:pt x="241" y="2046"/>
                    <a:pt x="361" y="2199"/>
                  </a:cubicBezTo>
                  <a:cubicBezTo>
                    <a:pt x="438" y="2298"/>
                    <a:pt x="525" y="2396"/>
                    <a:pt x="624" y="2484"/>
                  </a:cubicBezTo>
                  <a:cubicBezTo>
                    <a:pt x="667" y="2527"/>
                    <a:pt x="722" y="2571"/>
                    <a:pt x="766" y="2604"/>
                  </a:cubicBezTo>
                  <a:cubicBezTo>
                    <a:pt x="821" y="2648"/>
                    <a:pt x="875" y="2691"/>
                    <a:pt x="941" y="2713"/>
                  </a:cubicBezTo>
                  <a:cubicBezTo>
                    <a:pt x="1061" y="2768"/>
                    <a:pt x="1182" y="2801"/>
                    <a:pt x="1302" y="2834"/>
                  </a:cubicBezTo>
                  <a:cubicBezTo>
                    <a:pt x="1357" y="2856"/>
                    <a:pt x="1400" y="2877"/>
                    <a:pt x="1455" y="2899"/>
                  </a:cubicBezTo>
                  <a:cubicBezTo>
                    <a:pt x="1477" y="2910"/>
                    <a:pt x="1510" y="2932"/>
                    <a:pt x="1542" y="2954"/>
                  </a:cubicBezTo>
                  <a:cubicBezTo>
                    <a:pt x="1548" y="2965"/>
                    <a:pt x="1559" y="2968"/>
                    <a:pt x="1571" y="2968"/>
                  </a:cubicBezTo>
                  <a:cubicBezTo>
                    <a:pt x="1583" y="2968"/>
                    <a:pt x="1597" y="2965"/>
                    <a:pt x="1608" y="2965"/>
                  </a:cubicBezTo>
                  <a:lnTo>
                    <a:pt x="1674" y="2954"/>
                  </a:lnTo>
                  <a:cubicBezTo>
                    <a:pt x="1805" y="2932"/>
                    <a:pt x="1936" y="2899"/>
                    <a:pt x="2057" y="2856"/>
                  </a:cubicBezTo>
                  <a:cubicBezTo>
                    <a:pt x="2199" y="2790"/>
                    <a:pt x="2341" y="2702"/>
                    <a:pt x="2461" y="2593"/>
                  </a:cubicBezTo>
                  <a:lnTo>
                    <a:pt x="2483" y="2582"/>
                  </a:lnTo>
                  <a:cubicBezTo>
                    <a:pt x="2549" y="2516"/>
                    <a:pt x="2603" y="2451"/>
                    <a:pt x="2647" y="2374"/>
                  </a:cubicBezTo>
                  <a:cubicBezTo>
                    <a:pt x="2746" y="2221"/>
                    <a:pt x="2800" y="2057"/>
                    <a:pt x="2822" y="1882"/>
                  </a:cubicBezTo>
                  <a:cubicBezTo>
                    <a:pt x="2844" y="1696"/>
                    <a:pt x="2822" y="1499"/>
                    <a:pt x="2767" y="1313"/>
                  </a:cubicBezTo>
                  <a:cubicBezTo>
                    <a:pt x="2658" y="974"/>
                    <a:pt x="2461" y="668"/>
                    <a:pt x="2199" y="438"/>
                  </a:cubicBezTo>
                  <a:cubicBezTo>
                    <a:pt x="2078" y="285"/>
                    <a:pt x="1925" y="165"/>
                    <a:pt x="1772" y="67"/>
                  </a:cubicBezTo>
                  <a:cubicBezTo>
                    <a:pt x="1728" y="34"/>
                    <a:pt x="1674" y="23"/>
                    <a:pt x="1630" y="12"/>
                  </a:cubicBezTo>
                  <a:cubicBezTo>
                    <a:pt x="1586" y="12"/>
                    <a:pt x="1575" y="1"/>
                    <a:pt x="1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2"/>
            <p:cNvSpPr/>
            <p:nvPr/>
          </p:nvSpPr>
          <p:spPr>
            <a:xfrm>
              <a:off x="8517125" y="1257100"/>
              <a:ext cx="28200" cy="35375"/>
            </a:xfrm>
            <a:custGeom>
              <a:avLst/>
              <a:gdLst/>
              <a:ahLst/>
              <a:cxnLst/>
              <a:rect l="l" t="t" r="r" b="b"/>
              <a:pathLst>
                <a:path w="1128" h="1415" extrusionOk="0">
                  <a:moveTo>
                    <a:pt x="28" y="1"/>
                  </a:moveTo>
                  <a:cubicBezTo>
                    <a:pt x="27" y="1"/>
                    <a:pt x="25" y="2"/>
                    <a:pt x="23" y="4"/>
                  </a:cubicBezTo>
                  <a:cubicBezTo>
                    <a:pt x="1" y="15"/>
                    <a:pt x="23" y="48"/>
                    <a:pt x="34" y="81"/>
                  </a:cubicBezTo>
                  <a:cubicBezTo>
                    <a:pt x="45" y="113"/>
                    <a:pt x="56" y="146"/>
                    <a:pt x="56" y="157"/>
                  </a:cubicBezTo>
                  <a:cubicBezTo>
                    <a:pt x="67" y="168"/>
                    <a:pt x="67" y="223"/>
                    <a:pt x="78" y="245"/>
                  </a:cubicBezTo>
                  <a:cubicBezTo>
                    <a:pt x="88" y="277"/>
                    <a:pt x="99" y="332"/>
                    <a:pt x="110" y="387"/>
                  </a:cubicBezTo>
                  <a:cubicBezTo>
                    <a:pt x="110" y="431"/>
                    <a:pt x="132" y="474"/>
                    <a:pt x="132" y="518"/>
                  </a:cubicBezTo>
                  <a:cubicBezTo>
                    <a:pt x="143" y="540"/>
                    <a:pt x="143" y="551"/>
                    <a:pt x="132" y="562"/>
                  </a:cubicBezTo>
                  <a:lnTo>
                    <a:pt x="132" y="573"/>
                  </a:lnTo>
                  <a:lnTo>
                    <a:pt x="132" y="649"/>
                  </a:lnTo>
                  <a:cubicBezTo>
                    <a:pt x="143" y="660"/>
                    <a:pt x="143" y="682"/>
                    <a:pt x="143" y="693"/>
                  </a:cubicBezTo>
                  <a:cubicBezTo>
                    <a:pt x="165" y="715"/>
                    <a:pt x="176" y="737"/>
                    <a:pt x="187" y="759"/>
                  </a:cubicBezTo>
                  <a:cubicBezTo>
                    <a:pt x="198" y="781"/>
                    <a:pt x="220" y="813"/>
                    <a:pt x="231" y="846"/>
                  </a:cubicBezTo>
                  <a:cubicBezTo>
                    <a:pt x="253" y="868"/>
                    <a:pt x="274" y="901"/>
                    <a:pt x="296" y="923"/>
                  </a:cubicBezTo>
                  <a:cubicBezTo>
                    <a:pt x="296" y="923"/>
                    <a:pt x="296" y="945"/>
                    <a:pt x="307" y="945"/>
                  </a:cubicBezTo>
                  <a:cubicBezTo>
                    <a:pt x="307" y="956"/>
                    <a:pt x="318" y="956"/>
                    <a:pt x="329" y="966"/>
                  </a:cubicBezTo>
                  <a:cubicBezTo>
                    <a:pt x="329" y="977"/>
                    <a:pt x="340" y="988"/>
                    <a:pt x="351" y="999"/>
                  </a:cubicBezTo>
                  <a:cubicBezTo>
                    <a:pt x="373" y="1021"/>
                    <a:pt x="406" y="1043"/>
                    <a:pt x="417" y="1065"/>
                  </a:cubicBezTo>
                  <a:cubicBezTo>
                    <a:pt x="438" y="1087"/>
                    <a:pt x="438" y="1098"/>
                    <a:pt x="460" y="1109"/>
                  </a:cubicBezTo>
                  <a:cubicBezTo>
                    <a:pt x="471" y="1120"/>
                    <a:pt x="482" y="1131"/>
                    <a:pt x="504" y="1141"/>
                  </a:cubicBezTo>
                  <a:cubicBezTo>
                    <a:pt x="515" y="1152"/>
                    <a:pt x="537" y="1163"/>
                    <a:pt x="548" y="1163"/>
                  </a:cubicBezTo>
                  <a:cubicBezTo>
                    <a:pt x="559" y="1174"/>
                    <a:pt x="592" y="1185"/>
                    <a:pt x="613" y="1185"/>
                  </a:cubicBezTo>
                  <a:lnTo>
                    <a:pt x="646" y="1207"/>
                  </a:lnTo>
                  <a:lnTo>
                    <a:pt x="668" y="1218"/>
                  </a:lnTo>
                  <a:lnTo>
                    <a:pt x="723" y="1251"/>
                  </a:lnTo>
                  <a:lnTo>
                    <a:pt x="788" y="1284"/>
                  </a:lnTo>
                  <a:cubicBezTo>
                    <a:pt x="788" y="1295"/>
                    <a:pt x="799" y="1306"/>
                    <a:pt x="810" y="1306"/>
                  </a:cubicBezTo>
                  <a:cubicBezTo>
                    <a:pt x="821" y="1306"/>
                    <a:pt x="843" y="1316"/>
                    <a:pt x="854" y="1316"/>
                  </a:cubicBezTo>
                  <a:lnTo>
                    <a:pt x="887" y="1338"/>
                  </a:lnTo>
                  <a:lnTo>
                    <a:pt x="974" y="1371"/>
                  </a:lnTo>
                  <a:cubicBezTo>
                    <a:pt x="1018" y="1393"/>
                    <a:pt x="1051" y="1404"/>
                    <a:pt x="1095" y="1415"/>
                  </a:cubicBezTo>
                  <a:lnTo>
                    <a:pt x="1128" y="1382"/>
                  </a:lnTo>
                  <a:cubicBezTo>
                    <a:pt x="1117" y="1382"/>
                    <a:pt x="1128" y="1371"/>
                    <a:pt x="1128" y="1371"/>
                  </a:cubicBezTo>
                  <a:cubicBezTo>
                    <a:pt x="1128" y="1360"/>
                    <a:pt x="1128" y="1349"/>
                    <a:pt x="1128" y="1349"/>
                  </a:cubicBezTo>
                  <a:cubicBezTo>
                    <a:pt x="1117" y="1338"/>
                    <a:pt x="1117" y="1316"/>
                    <a:pt x="1117" y="1306"/>
                  </a:cubicBezTo>
                  <a:cubicBezTo>
                    <a:pt x="1111" y="1300"/>
                    <a:pt x="1108" y="1300"/>
                    <a:pt x="1106" y="1300"/>
                  </a:cubicBezTo>
                  <a:cubicBezTo>
                    <a:pt x="1103" y="1300"/>
                    <a:pt x="1100" y="1300"/>
                    <a:pt x="1095" y="1295"/>
                  </a:cubicBezTo>
                  <a:cubicBezTo>
                    <a:pt x="1084" y="1298"/>
                    <a:pt x="1074" y="1299"/>
                    <a:pt x="1065" y="1299"/>
                  </a:cubicBezTo>
                  <a:cubicBezTo>
                    <a:pt x="1046" y="1299"/>
                    <a:pt x="1029" y="1295"/>
                    <a:pt x="1007" y="1295"/>
                  </a:cubicBezTo>
                  <a:cubicBezTo>
                    <a:pt x="974" y="1284"/>
                    <a:pt x="942" y="1284"/>
                    <a:pt x="909" y="1273"/>
                  </a:cubicBezTo>
                  <a:cubicBezTo>
                    <a:pt x="887" y="1262"/>
                    <a:pt x="887" y="1262"/>
                    <a:pt x="876" y="1251"/>
                  </a:cubicBezTo>
                  <a:lnTo>
                    <a:pt x="832" y="1240"/>
                  </a:lnTo>
                  <a:cubicBezTo>
                    <a:pt x="810" y="1240"/>
                    <a:pt x="799" y="1229"/>
                    <a:pt x="778" y="1218"/>
                  </a:cubicBezTo>
                  <a:cubicBezTo>
                    <a:pt x="778" y="1218"/>
                    <a:pt x="767" y="1207"/>
                    <a:pt x="767" y="1196"/>
                  </a:cubicBezTo>
                  <a:lnTo>
                    <a:pt x="756" y="1196"/>
                  </a:lnTo>
                  <a:cubicBezTo>
                    <a:pt x="701" y="1174"/>
                    <a:pt x="646" y="1152"/>
                    <a:pt x="603" y="1120"/>
                  </a:cubicBezTo>
                  <a:cubicBezTo>
                    <a:pt x="570" y="1087"/>
                    <a:pt x="548" y="1054"/>
                    <a:pt x="515" y="1032"/>
                  </a:cubicBezTo>
                  <a:cubicBezTo>
                    <a:pt x="504" y="1032"/>
                    <a:pt x="493" y="1032"/>
                    <a:pt x="471" y="1021"/>
                  </a:cubicBezTo>
                  <a:lnTo>
                    <a:pt x="471" y="1010"/>
                  </a:lnTo>
                  <a:lnTo>
                    <a:pt x="460" y="1010"/>
                  </a:lnTo>
                  <a:cubicBezTo>
                    <a:pt x="417" y="977"/>
                    <a:pt x="384" y="934"/>
                    <a:pt x="340" y="890"/>
                  </a:cubicBezTo>
                  <a:cubicBezTo>
                    <a:pt x="340" y="890"/>
                    <a:pt x="340" y="879"/>
                    <a:pt x="340" y="868"/>
                  </a:cubicBezTo>
                  <a:cubicBezTo>
                    <a:pt x="329" y="857"/>
                    <a:pt x="318" y="835"/>
                    <a:pt x="307" y="824"/>
                  </a:cubicBezTo>
                  <a:cubicBezTo>
                    <a:pt x="296" y="813"/>
                    <a:pt x="263" y="791"/>
                    <a:pt x="253" y="770"/>
                  </a:cubicBezTo>
                  <a:cubicBezTo>
                    <a:pt x="231" y="726"/>
                    <a:pt x="209" y="682"/>
                    <a:pt x="198" y="638"/>
                  </a:cubicBezTo>
                  <a:cubicBezTo>
                    <a:pt x="176" y="595"/>
                    <a:pt x="176" y="551"/>
                    <a:pt x="165" y="496"/>
                  </a:cubicBezTo>
                  <a:cubicBezTo>
                    <a:pt x="154" y="463"/>
                    <a:pt x="143" y="431"/>
                    <a:pt x="143" y="387"/>
                  </a:cubicBezTo>
                  <a:cubicBezTo>
                    <a:pt x="143" y="376"/>
                    <a:pt x="132" y="365"/>
                    <a:pt x="132" y="354"/>
                  </a:cubicBezTo>
                  <a:cubicBezTo>
                    <a:pt x="132" y="343"/>
                    <a:pt x="132" y="332"/>
                    <a:pt x="132" y="321"/>
                  </a:cubicBezTo>
                  <a:cubicBezTo>
                    <a:pt x="132" y="310"/>
                    <a:pt x="121" y="299"/>
                    <a:pt x="121" y="277"/>
                  </a:cubicBezTo>
                  <a:cubicBezTo>
                    <a:pt x="110" y="266"/>
                    <a:pt x="121" y="234"/>
                    <a:pt x="110" y="201"/>
                  </a:cubicBezTo>
                  <a:cubicBezTo>
                    <a:pt x="88" y="179"/>
                    <a:pt x="88" y="179"/>
                    <a:pt x="88" y="168"/>
                  </a:cubicBezTo>
                  <a:cubicBezTo>
                    <a:pt x="78" y="113"/>
                    <a:pt x="67" y="70"/>
                    <a:pt x="56" y="26"/>
                  </a:cubicBezTo>
                  <a:cubicBezTo>
                    <a:pt x="38" y="17"/>
                    <a:pt x="35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2"/>
            <p:cNvSpPr/>
            <p:nvPr/>
          </p:nvSpPr>
          <p:spPr>
            <a:xfrm>
              <a:off x="8525075" y="1225625"/>
              <a:ext cx="34475" cy="44175"/>
            </a:xfrm>
            <a:custGeom>
              <a:avLst/>
              <a:gdLst/>
              <a:ahLst/>
              <a:cxnLst/>
              <a:rect l="l" t="t" r="r" b="b"/>
              <a:pathLst>
                <a:path w="1379" h="1767" extrusionOk="0">
                  <a:moveTo>
                    <a:pt x="70" y="1"/>
                  </a:moveTo>
                  <a:cubicBezTo>
                    <a:pt x="57" y="1"/>
                    <a:pt x="45" y="2"/>
                    <a:pt x="33" y="5"/>
                  </a:cubicBezTo>
                  <a:cubicBezTo>
                    <a:pt x="11" y="16"/>
                    <a:pt x="11" y="27"/>
                    <a:pt x="0" y="38"/>
                  </a:cubicBezTo>
                  <a:cubicBezTo>
                    <a:pt x="11" y="38"/>
                    <a:pt x="0" y="49"/>
                    <a:pt x="11" y="60"/>
                  </a:cubicBezTo>
                  <a:cubicBezTo>
                    <a:pt x="11" y="60"/>
                    <a:pt x="11" y="71"/>
                    <a:pt x="11" y="71"/>
                  </a:cubicBezTo>
                  <a:cubicBezTo>
                    <a:pt x="22" y="82"/>
                    <a:pt x="33" y="93"/>
                    <a:pt x="44" y="115"/>
                  </a:cubicBezTo>
                  <a:lnTo>
                    <a:pt x="66" y="115"/>
                  </a:lnTo>
                  <a:cubicBezTo>
                    <a:pt x="82" y="109"/>
                    <a:pt x="99" y="106"/>
                    <a:pt x="114" y="106"/>
                  </a:cubicBezTo>
                  <a:cubicBezTo>
                    <a:pt x="129" y="106"/>
                    <a:pt x="142" y="109"/>
                    <a:pt x="153" y="115"/>
                  </a:cubicBezTo>
                  <a:cubicBezTo>
                    <a:pt x="197" y="115"/>
                    <a:pt x="230" y="125"/>
                    <a:pt x="274" y="136"/>
                  </a:cubicBezTo>
                  <a:cubicBezTo>
                    <a:pt x="285" y="147"/>
                    <a:pt x="295" y="158"/>
                    <a:pt x="306" y="158"/>
                  </a:cubicBezTo>
                  <a:lnTo>
                    <a:pt x="317" y="169"/>
                  </a:lnTo>
                  <a:lnTo>
                    <a:pt x="350" y="180"/>
                  </a:lnTo>
                  <a:cubicBezTo>
                    <a:pt x="383" y="191"/>
                    <a:pt x="416" y="213"/>
                    <a:pt x="438" y="235"/>
                  </a:cubicBezTo>
                  <a:cubicBezTo>
                    <a:pt x="438" y="246"/>
                    <a:pt x="449" y="246"/>
                    <a:pt x="449" y="257"/>
                  </a:cubicBezTo>
                  <a:lnTo>
                    <a:pt x="460" y="257"/>
                  </a:lnTo>
                  <a:lnTo>
                    <a:pt x="460" y="268"/>
                  </a:lnTo>
                  <a:cubicBezTo>
                    <a:pt x="514" y="311"/>
                    <a:pt x="558" y="366"/>
                    <a:pt x="591" y="421"/>
                  </a:cubicBezTo>
                  <a:cubicBezTo>
                    <a:pt x="602" y="465"/>
                    <a:pt x="602" y="508"/>
                    <a:pt x="624" y="563"/>
                  </a:cubicBezTo>
                  <a:cubicBezTo>
                    <a:pt x="635" y="574"/>
                    <a:pt x="645" y="585"/>
                    <a:pt x="656" y="607"/>
                  </a:cubicBezTo>
                  <a:lnTo>
                    <a:pt x="656" y="618"/>
                  </a:lnTo>
                  <a:lnTo>
                    <a:pt x="656" y="629"/>
                  </a:lnTo>
                  <a:cubicBezTo>
                    <a:pt x="678" y="650"/>
                    <a:pt x="678" y="705"/>
                    <a:pt x="700" y="738"/>
                  </a:cubicBezTo>
                  <a:cubicBezTo>
                    <a:pt x="722" y="782"/>
                    <a:pt x="733" y="793"/>
                    <a:pt x="744" y="825"/>
                  </a:cubicBezTo>
                  <a:cubicBezTo>
                    <a:pt x="766" y="847"/>
                    <a:pt x="744" y="836"/>
                    <a:pt x="755" y="847"/>
                  </a:cubicBezTo>
                  <a:cubicBezTo>
                    <a:pt x="777" y="869"/>
                    <a:pt x="788" y="891"/>
                    <a:pt x="810" y="913"/>
                  </a:cubicBezTo>
                  <a:cubicBezTo>
                    <a:pt x="831" y="924"/>
                    <a:pt x="853" y="946"/>
                    <a:pt x="875" y="957"/>
                  </a:cubicBezTo>
                  <a:cubicBezTo>
                    <a:pt x="930" y="1000"/>
                    <a:pt x="974" y="1033"/>
                    <a:pt x="1017" y="1077"/>
                  </a:cubicBezTo>
                  <a:cubicBezTo>
                    <a:pt x="1050" y="1110"/>
                    <a:pt x="1083" y="1154"/>
                    <a:pt x="1116" y="1197"/>
                  </a:cubicBezTo>
                  <a:cubicBezTo>
                    <a:pt x="1149" y="1230"/>
                    <a:pt x="1170" y="1274"/>
                    <a:pt x="1192" y="1307"/>
                  </a:cubicBezTo>
                  <a:cubicBezTo>
                    <a:pt x="1192" y="1329"/>
                    <a:pt x="1203" y="1340"/>
                    <a:pt x="1214" y="1350"/>
                  </a:cubicBezTo>
                  <a:cubicBezTo>
                    <a:pt x="1214" y="1361"/>
                    <a:pt x="1225" y="1372"/>
                    <a:pt x="1225" y="1383"/>
                  </a:cubicBezTo>
                  <a:cubicBezTo>
                    <a:pt x="1236" y="1394"/>
                    <a:pt x="1247" y="1416"/>
                    <a:pt x="1258" y="1427"/>
                  </a:cubicBezTo>
                  <a:cubicBezTo>
                    <a:pt x="1269" y="1449"/>
                    <a:pt x="1280" y="1482"/>
                    <a:pt x="1291" y="1515"/>
                  </a:cubicBezTo>
                  <a:cubicBezTo>
                    <a:pt x="1291" y="1525"/>
                    <a:pt x="1302" y="1547"/>
                    <a:pt x="1313" y="1558"/>
                  </a:cubicBezTo>
                  <a:cubicBezTo>
                    <a:pt x="1324" y="1613"/>
                    <a:pt x="1335" y="1668"/>
                    <a:pt x="1335" y="1722"/>
                  </a:cubicBezTo>
                  <a:cubicBezTo>
                    <a:pt x="1345" y="1733"/>
                    <a:pt x="1345" y="1766"/>
                    <a:pt x="1367" y="1766"/>
                  </a:cubicBezTo>
                  <a:cubicBezTo>
                    <a:pt x="1378" y="1755"/>
                    <a:pt x="1367" y="1700"/>
                    <a:pt x="1367" y="1668"/>
                  </a:cubicBezTo>
                  <a:cubicBezTo>
                    <a:pt x="1356" y="1635"/>
                    <a:pt x="1345" y="1602"/>
                    <a:pt x="1335" y="1569"/>
                  </a:cubicBezTo>
                  <a:cubicBezTo>
                    <a:pt x="1335" y="1525"/>
                    <a:pt x="1324" y="1493"/>
                    <a:pt x="1313" y="1460"/>
                  </a:cubicBezTo>
                  <a:cubicBezTo>
                    <a:pt x="1280" y="1405"/>
                    <a:pt x="1258" y="1361"/>
                    <a:pt x="1236" y="1307"/>
                  </a:cubicBezTo>
                  <a:cubicBezTo>
                    <a:pt x="1203" y="1263"/>
                    <a:pt x="1170" y="1208"/>
                    <a:pt x="1138" y="1165"/>
                  </a:cubicBezTo>
                  <a:cubicBezTo>
                    <a:pt x="1127" y="1143"/>
                    <a:pt x="1116" y="1132"/>
                    <a:pt x="1105" y="1121"/>
                  </a:cubicBezTo>
                  <a:cubicBezTo>
                    <a:pt x="1105" y="1121"/>
                    <a:pt x="1105" y="1121"/>
                    <a:pt x="1094" y="1110"/>
                  </a:cubicBezTo>
                  <a:cubicBezTo>
                    <a:pt x="1072" y="1077"/>
                    <a:pt x="1061" y="1055"/>
                    <a:pt x="1050" y="1033"/>
                  </a:cubicBezTo>
                  <a:cubicBezTo>
                    <a:pt x="1039" y="1022"/>
                    <a:pt x="1028" y="1000"/>
                    <a:pt x="1017" y="1000"/>
                  </a:cubicBezTo>
                  <a:cubicBezTo>
                    <a:pt x="1006" y="990"/>
                    <a:pt x="963" y="968"/>
                    <a:pt x="941" y="946"/>
                  </a:cubicBezTo>
                  <a:cubicBezTo>
                    <a:pt x="908" y="924"/>
                    <a:pt x="886" y="902"/>
                    <a:pt x="864" y="869"/>
                  </a:cubicBezTo>
                  <a:cubicBezTo>
                    <a:pt x="831" y="836"/>
                    <a:pt x="810" y="815"/>
                    <a:pt x="788" y="782"/>
                  </a:cubicBezTo>
                  <a:cubicBezTo>
                    <a:pt x="788" y="771"/>
                    <a:pt x="788" y="760"/>
                    <a:pt x="788" y="749"/>
                  </a:cubicBezTo>
                  <a:cubicBezTo>
                    <a:pt x="777" y="749"/>
                    <a:pt x="766" y="738"/>
                    <a:pt x="766" y="727"/>
                  </a:cubicBezTo>
                  <a:cubicBezTo>
                    <a:pt x="766" y="716"/>
                    <a:pt x="755" y="705"/>
                    <a:pt x="755" y="694"/>
                  </a:cubicBezTo>
                  <a:cubicBezTo>
                    <a:pt x="733" y="650"/>
                    <a:pt x="722" y="618"/>
                    <a:pt x="711" y="585"/>
                  </a:cubicBezTo>
                  <a:cubicBezTo>
                    <a:pt x="711" y="563"/>
                    <a:pt x="711" y="541"/>
                    <a:pt x="700" y="519"/>
                  </a:cubicBezTo>
                  <a:cubicBezTo>
                    <a:pt x="689" y="497"/>
                    <a:pt x="689" y="475"/>
                    <a:pt x="678" y="454"/>
                  </a:cubicBezTo>
                  <a:cubicBezTo>
                    <a:pt x="667" y="432"/>
                    <a:pt x="656" y="421"/>
                    <a:pt x="645" y="399"/>
                  </a:cubicBezTo>
                  <a:cubicBezTo>
                    <a:pt x="624" y="377"/>
                    <a:pt x="613" y="355"/>
                    <a:pt x="591" y="333"/>
                  </a:cubicBezTo>
                  <a:lnTo>
                    <a:pt x="536" y="268"/>
                  </a:lnTo>
                  <a:cubicBezTo>
                    <a:pt x="525" y="246"/>
                    <a:pt x="503" y="224"/>
                    <a:pt x="481" y="213"/>
                  </a:cubicBezTo>
                  <a:cubicBezTo>
                    <a:pt x="470" y="191"/>
                    <a:pt x="449" y="180"/>
                    <a:pt x="438" y="169"/>
                  </a:cubicBezTo>
                  <a:lnTo>
                    <a:pt x="416" y="147"/>
                  </a:lnTo>
                  <a:cubicBezTo>
                    <a:pt x="405" y="147"/>
                    <a:pt x="394" y="136"/>
                    <a:pt x="394" y="125"/>
                  </a:cubicBezTo>
                  <a:cubicBezTo>
                    <a:pt x="383" y="125"/>
                    <a:pt x="350" y="115"/>
                    <a:pt x="339" y="104"/>
                  </a:cubicBezTo>
                  <a:lnTo>
                    <a:pt x="295" y="71"/>
                  </a:lnTo>
                  <a:cubicBezTo>
                    <a:pt x="263" y="60"/>
                    <a:pt x="219" y="38"/>
                    <a:pt x="175" y="27"/>
                  </a:cubicBezTo>
                  <a:cubicBezTo>
                    <a:pt x="143" y="11"/>
                    <a:pt x="10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5" name="Google Shape;3135;p22"/>
          <p:cNvGrpSpPr/>
          <p:nvPr/>
        </p:nvGrpSpPr>
        <p:grpSpPr>
          <a:xfrm>
            <a:off x="8176725" y="31113"/>
            <a:ext cx="157250" cy="160550"/>
            <a:chOff x="7568050" y="747400"/>
            <a:chExt cx="157250" cy="160550"/>
          </a:xfrm>
        </p:grpSpPr>
        <p:sp>
          <p:nvSpPr>
            <p:cNvPr id="3136" name="Google Shape;3136;p22"/>
            <p:cNvSpPr/>
            <p:nvPr/>
          </p:nvSpPr>
          <p:spPr>
            <a:xfrm>
              <a:off x="7574050" y="844575"/>
              <a:ext cx="850" cy="575"/>
            </a:xfrm>
            <a:custGeom>
              <a:avLst/>
              <a:gdLst/>
              <a:ahLst/>
              <a:cxnLst/>
              <a:rect l="l" t="t" r="r" b="b"/>
              <a:pathLst>
                <a:path w="34" h="23" extrusionOk="0">
                  <a:moveTo>
                    <a:pt x="1" y="1"/>
                  </a:moveTo>
                  <a:cubicBezTo>
                    <a:pt x="1" y="12"/>
                    <a:pt x="1" y="12"/>
                    <a:pt x="1" y="22"/>
                  </a:cubicBezTo>
                  <a:cubicBezTo>
                    <a:pt x="1" y="22"/>
                    <a:pt x="1" y="12"/>
                    <a:pt x="12" y="12"/>
                  </a:cubicBezTo>
                  <a:cubicBezTo>
                    <a:pt x="23" y="12"/>
                    <a:pt x="23" y="12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2"/>
            <p:cNvSpPr/>
            <p:nvPr/>
          </p:nvSpPr>
          <p:spPr>
            <a:xfrm>
              <a:off x="7568050" y="747400"/>
              <a:ext cx="157250" cy="160550"/>
            </a:xfrm>
            <a:custGeom>
              <a:avLst/>
              <a:gdLst/>
              <a:ahLst/>
              <a:cxnLst/>
              <a:rect l="l" t="t" r="r" b="b"/>
              <a:pathLst>
                <a:path w="6290" h="6422" extrusionOk="0">
                  <a:moveTo>
                    <a:pt x="3511" y="475"/>
                  </a:moveTo>
                  <a:cubicBezTo>
                    <a:pt x="3588" y="475"/>
                    <a:pt x="3708" y="486"/>
                    <a:pt x="3828" y="497"/>
                  </a:cubicBezTo>
                  <a:cubicBezTo>
                    <a:pt x="3938" y="519"/>
                    <a:pt x="4058" y="541"/>
                    <a:pt x="4146" y="541"/>
                  </a:cubicBezTo>
                  <a:cubicBezTo>
                    <a:pt x="4200" y="563"/>
                    <a:pt x="4266" y="574"/>
                    <a:pt x="4321" y="595"/>
                  </a:cubicBezTo>
                  <a:lnTo>
                    <a:pt x="4353" y="606"/>
                  </a:lnTo>
                  <a:cubicBezTo>
                    <a:pt x="4386" y="628"/>
                    <a:pt x="4430" y="639"/>
                    <a:pt x="4485" y="661"/>
                  </a:cubicBezTo>
                  <a:cubicBezTo>
                    <a:pt x="4988" y="902"/>
                    <a:pt x="5403" y="1295"/>
                    <a:pt x="5666" y="1799"/>
                  </a:cubicBezTo>
                  <a:lnTo>
                    <a:pt x="5721" y="1886"/>
                  </a:lnTo>
                  <a:cubicBezTo>
                    <a:pt x="5732" y="1886"/>
                    <a:pt x="5742" y="1886"/>
                    <a:pt x="5742" y="1864"/>
                  </a:cubicBezTo>
                  <a:lnTo>
                    <a:pt x="5830" y="1919"/>
                  </a:lnTo>
                  <a:cubicBezTo>
                    <a:pt x="5841" y="2006"/>
                    <a:pt x="5830" y="2105"/>
                    <a:pt x="5808" y="2192"/>
                  </a:cubicBezTo>
                  <a:cubicBezTo>
                    <a:pt x="5808" y="2269"/>
                    <a:pt x="5808" y="2345"/>
                    <a:pt x="5797" y="2411"/>
                  </a:cubicBezTo>
                  <a:cubicBezTo>
                    <a:pt x="5797" y="2444"/>
                    <a:pt x="5786" y="2466"/>
                    <a:pt x="5786" y="2488"/>
                  </a:cubicBezTo>
                  <a:cubicBezTo>
                    <a:pt x="5775" y="2520"/>
                    <a:pt x="5786" y="2564"/>
                    <a:pt x="5786" y="2597"/>
                  </a:cubicBezTo>
                  <a:cubicBezTo>
                    <a:pt x="5786" y="2630"/>
                    <a:pt x="5764" y="2641"/>
                    <a:pt x="5764" y="2663"/>
                  </a:cubicBezTo>
                  <a:cubicBezTo>
                    <a:pt x="5753" y="2706"/>
                    <a:pt x="5753" y="2761"/>
                    <a:pt x="5742" y="2816"/>
                  </a:cubicBezTo>
                  <a:cubicBezTo>
                    <a:pt x="5732" y="2870"/>
                    <a:pt x="5721" y="2914"/>
                    <a:pt x="5710" y="2947"/>
                  </a:cubicBezTo>
                  <a:lnTo>
                    <a:pt x="5688" y="3002"/>
                  </a:lnTo>
                  <a:cubicBezTo>
                    <a:pt x="5688" y="3133"/>
                    <a:pt x="5677" y="3264"/>
                    <a:pt x="5666" y="3395"/>
                  </a:cubicBezTo>
                  <a:cubicBezTo>
                    <a:pt x="5655" y="3483"/>
                    <a:pt x="5644" y="3549"/>
                    <a:pt x="5622" y="3614"/>
                  </a:cubicBezTo>
                  <a:cubicBezTo>
                    <a:pt x="5611" y="3647"/>
                    <a:pt x="5600" y="3680"/>
                    <a:pt x="5589" y="3713"/>
                  </a:cubicBezTo>
                  <a:cubicBezTo>
                    <a:pt x="5567" y="3756"/>
                    <a:pt x="5546" y="3800"/>
                    <a:pt x="5524" y="3855"/>
                  </a:cubicBezTo>
                  <a:cubicBezTo>
                    <a:pt x="5480" y="3942"/>
                    <a:pt x="5382" y="4106"/>
                    <a:pt x="5327" y="4194"/>
                  </a:cubicBezTo>
                  <a:cubicBezTo>
                    <a:pt x="5250" y="4358"/>
                    <a:pt x="5207" y="4434"/>
                    <a:pt x="5108" y="4588"/>
                  </a:cubicBezTo>
                  <a:cubicBezTo>
                    <a:pt x="4889" y="4927"/>
                    <a:pt x="4616" y="5222"/>
                    <a:pt x="4288" y="5463"/>
                  </a:cubicBezTo>
                  <a:cubicBezTo>
                    <a:pt x="4200" y="5517"/>
                    <a:pt x="4113" y="5572"/>
                    <a:pt x="4014" y="5616"/>
                  </a:cubicBezTo>
                  <a:cubicBezTo>
                    <a:pt x="3861" y="5692"/>
                    <a:pt x="3719" y="5725"/>
                    <a:pt x="3577" y="5802"/>
                  </a:cubicBezTo>
                  <a:cubicBezTo>
                    <a:pt x="3457" y="5867"/>
                    <a:pt x="3314" y="5911"/>
                    <a:pt x="3172" y="5922"/>
                  </a:cubicBezTo>
                  <a:cubicBezTo>
                    <a:pt x="3085" y="5933"/>
                    <a:pt x="2997" y="5938"/>
                    <a:pt x="2910" y="5938"/>
                  </a:cubicBezTo>
                  <a:cubicBezTo>
                    <a:pt x="2736" y="5938"/>
                    <a:pt x="2563" y="5918"/>
                    <a:pt x="2396" y="5889"/>
                  </a:cubicBezTo>
                  <a:cubicBezTo>
                    <a:pt x="1991" y="5802"/>
                    <a:pt x="1619" y="5605"/>
                    <a:pt x="1324" y="5320"/>
                  </a:cubicBezTo>
                  <a:cubicBezTo>
                    <a:pt x="1280" y="5288"/>
                    <a:pt x="1225" y="5233"/>
                    <a:pt x="1193" y="5189"/>
                  </a:cubicBezTo>
                  <a:lnTo>
                    <a:pt x="1127" y="5123"/>
                  </a:lnTo>
                  <a:lnTo>
                    <a:pt x="1072" y="5058"/>
                  </a:lnTo>
                  <a:cubicBezTo>
                    <a:pt x="985" y="4981"/>
                    <a:pt x="930" y="4872"/>
                    <a:pt x="908" y="4752"/>
                  </a:cubicBezTo>
                  <a:cubicBezTo>
                    <a:pt x="886" y="4631"/>
                    <a:pt x="864" y="4478"/>
                    <a:pt x="832" y="4314"/>
                  </a:cubicBezTo>
                  <a:lnTo>
                    <a:pt x="832" y="4347"/>
                  </a:lnTo>
                  <a:cubicBezTo>
                    <a:pt x="821" y="4369"/>
                    <a:pt x="810" y="4402"/>
                    <a:pt x="799" y="4434"/>
                  </a:cubicBezTo>
                  <a:cubicBezTo>
                    <a:pt x="799" y="4511"/>
                    <a:pt x="799" y="4599"/>
                    <a:pt x="799" y="4686"/>
                  </a:cubicBezTo>
                  <a:cubicBezTo>
                    <a:pt x="799" y="4752"/>
                    <a:pt x="821" y="4828"/>
                    <a:pt x="853" y="4883"/>
                  </a:cubicBezTo>
                  <a:lnTo>
                    <a:pt x="853" y="4948"/>
                  </a:lnTo>
                  <a:cubicBezTo>
                    <a:pt x="821" y="4959"/>
                    <a:pt x="810" y="4981"/>
                    <a:pt x="799" y="5014"/>
                  </a:cubicBezTo>
                  <a:cubicBezTo>
                    <a:pt x="777" y="5025"/>
                    <a:pt x="766" y="5036"/>
                    <a:pt x="755" y="5047"/>
                  </a:cubicBezTo>
                  <a:cubicBezTo>
                    <a:pt x="755" y="5069"/>
                    <a:pt x="722" y="5058"/>
                    <a:pt x="733" y="5091"/>
                  </a:cubicBezTo>
                  <a:cubicBezTo>
                    <a:pt x="689" y="5069"/>
                    <a:pt x="668" y="5058"/>
                    <a:pt x="635" y="5047"/>
                  </a:cubicBezTo>
                  <a:cubicBezTo>
                    <a:pt x="602" y="4938"/>
                    <a:pt x="591" y="4817"/>
                    <a:pt x="602" y="4708"/>
                  </a:cubicBezTo>
                  <a:cubicBezTo>
                    <a:pt x="613" y="4609"/>
                    <a:pt x="613" y="4522"/>
                    <a:pt x="635" y="4434"/>
                  </a:cubicBezTo>
                  <a:lnTo>
                    <a:pt x="657" y="4347"/>
                  </a:lnTo>
                  <a:cubicBezTo>
                    <a:pt x="668" y="4303"/>
                    <a:pt x="668" y="4259"/>
                    <a:pt x="689" y="4216"/>
                  </a:cubicBezTo>
                  <a:cubicBezTo>
                    <a:pt x="689" y="4194"/>
                    <a:pt x="711" y="4172"/>
                    <a:pt x="722" y="4139"/>
                  </a:cubicBezTo>
                  <a:lnTo>
                    <a:pt x="744" y="4095"/>
                  </a:lnTo>
                  <a:cubicBezTo>
                    <a:pt x="711" y="4041"/>
                    <a:pt x="678" y="3986"/>
                    <a:pt x="635" y="3942"/>
                  </a:cubicBezTo>
                  <a:cubicBezTo>
                    <a:pt x="591" y="3888"/>
                    <a:pt x="536" y="3833"/>
                    <a:pt x="471" y="3800"/>
                  </a:cubicBezTo>
                  <a:cubicBezTo>
                    <a:pt x="536" y="3767"/>
                    <a:pt x="591" y="3691"/>
                    <a:pt x="602" y="3614"/>
                  </a:cubicBezTo>
                  <a:cubicBezTo>
                    <a:pt x="624" y="3516"/>
                    <a:pt x="646" y="3472"/>
                    <a:pt x="678" y="3384"/>
                  </a:cubicBezTo>
                  <a:cubicBezTo>
                    <a:pt x="700" y="3297"/>
                    <a:pt x="711" y="3188"/>
                    <a:pt x="733" y="3122"/>
                  </a:cubicBezTo>
                  <a:cubicBezTo>
                    <a:pt x="766" y="2980"/>
                    <a:pt x="821" y="2838"/>
                    <a:pt x="875" y="2695"/>
                  </a:cubicBezTo>
                  <a:cubicBezTo>
                    <a:pt x="1028" y="2302"/>
                    <a:pt x="1247" y="1941"/>
                    <a:pt x="1521" y="1624"/>
                  </a:cubicBezTo>
                  <a:cubicBezTo>
                    <a:pt x="1608" y="1514"/>
                    <a:pt x="1696" y="1416"/>
                    <a:pt x="1805" y="1328"/>
                  </a:cubicBezTo>
                  <a:lnTo>
                    <a:pt x="1827" y="1306"/>
                  </a:lnTo>
                  <a:lnTo>
                    <a:pt x="1827" y="1295"/>
                  </a:lnTo>
                  <a:cubicBezTo>
                    <a:pt x="1958" y="1175"/>
                    <a:pt x="2111" y="1055"/>
                    <a:pt x="2264" y="945"/>
                  </a:cubicBezTo>
                  <a:lnTo>
                    <a:pt x="2450" y="836"/>
                  </a:lnTo>
                  <a:cubicBezTo>
                    <a:pt x="2494" y="803"/>
                    <a:pt x="2538" y="781"/>
                    <a:pt x="2592" y="760"/>
                  </a:cubicBezTo>
                  <a:cubicBezTo>
                    <a:pt x="2625" y="738"/>
                    <a:pt x="2833" y="639"/>
                    <a:pt x="2866" y="617"/>
                  </a:cubicBezTo>
                  <a:cubicBezTo>
                    <a:pt x="2986" y="574"/>
                    <a:pt x="3117" y="530"/>
                    <a:pt x="3249" y="497"/>
                  </a:cubicBezTo>
                  <a:cubicBezTo>
                    <a:pt x="3336" y="486"/>
                    <a:pt x="3424" y="475"/>
                    <a:pt x="3511" y="475"/>
                  </a:cubicBezTo>
                  <a:close/>
                  <a:moveTo>
                    <a:pt x="3596" y="1"/>
                  </a:moveTo>
                  <a:cubicBezTo>
                    <a:pt x="3476" y="1"/>
                    <a:pt x="3356" y="9"/>
                    <a:pt x="3238" y="27"/>
                  </a:cubicBezTo>
                  <a:cubicBezTo>
                    <a:pt x="2811" y="92"/>
                    <a:pt x="2407" y="256"/>
                    <a:pt x="2057" y="497"/>
                  </a:cubicBezTo>
                  <a:cubicBezTo>
                    <a:pt x="1411" y="924"/>
                    <a:pt x="897" y="1514"/>
                    <a:pt x="558" y="2203"/>
                  </a:cubicBezTo>
                  <a:cubicBezTo>
                    <a:pt x="328" y="2564"/>
                    <a:pt x="164" y="2958"/>
                    <a:pt x="44" y="3363"/>
                  </a:cubicBezTo>
                  <a:cubicBezTo>
                    <a:pt x="11" y="3461"/>
                    <a:pt x="0" y="3570"/>
                    <a:pt x="22" y="3669"/>
                  </a:cubicBezTo>
                  <a:cubicBezTo>
                    <a:pt x="33" y="3767"/>
                    <a:pt x="22" y="3800"/>
                    <a:pt x="44" y="3833"/>
                  </a:cubicBezTo>
                  <a:cubicBezTo>
                    <a:pt x="63" y="3871"/>
                    <a:pt x="107" y="3901"/>
                    <a:pt x="147" y="3901"/>
                  </a:cubicBezTo>
                  <a:cubicBezTo>
                    <a:pt x="153" y="3901"/>
                    <a:pt x="159" y="3900"/>
                    <a:pt x="164" y="3899"/>
                  </a:cubicBezTo>
                  <a:cubicBezTo>
                    <a:pt x="181" y="3904"/>
                    <a:pt x="194" y="3907"/>
                    <a:pt x="208" y="3907"/>
                  </a:cubicBezTo>
                  <a:cubicBezTo>
                    <a:pt x="222" y="3907"/>
                    <a:pt x="235" y="3904"/>
                    <a:pt x="252" y="3899"/>
                  </a:cubicBezTo>
                  <a:lnTo>
                    <a:pt x="274" y="3899"/>
                  </a:lnTo>
                  <a:cubicBezTo>
                    <a:pt x="274" y="3899"/>
                    <a:pt x="263" y="3909"/>
                    <a:pt x="263" y="3920"/>
                  </a:cubicBezTo>
                  <a:cubicBezTo>
                    <a:pt x="252" y="3920"/>
                    <a:pt x="263" y="3920"/>
                    <a:pt x="252" y="3931"/>
                  </a:cubicBezTo>
                  <a:cubicBezTo>
                    <a:pt x="219" y="3986"/>
                    <a:pt x="197" y="4041"/>
                    <a:pt x="197" y="4106"/>
                  </a:cubicBezTo>
                  <a:cubicBezTo>
                    <a:pt x="186" y="4172"/>
                    <a:pt x="186" y="4249"/>
                    <a:pt x="208" y="4314"/>
                  </a:cubicBezTo>
                  <a:cubicBezTo>
                    <a:pt x="274" y="4489"/>
                    <a:pt x="328" y="4675"/>
                    <a:pt x="372" y="4861"/>
                  </a:cubicBezTo>
                  <a:cubicBezTo>
                    <a:pt x="405" y="4981"/>
                    <a:pt x="449" y="5102"/>
                    <a:pt x="514" y="5211"/>
                  </a:cubicBezTo>
                  <a:cubicBezTo>
                    <a:pt x="536" y="5277"/>
                    <a:pt x="580" y="5331"/>
                    <a:pt x="613" y="5386"/>
                  </a:cubicBezTo>
                  <a:cubicBezTo>
                    <a:pt x="657" y="5441"/>
                    <a:pt x="700" y="5484"/>
                    <a:pt x="755" y="5528"/>
                  </a:cubicBezTo>
                  <a:cubicBezTo>
                    <a:pt x="886" y="5648"/>
                    <a:pt x="1050" y="5725"/>
                    <a:pt x="1193" y="5834"/>
                  </a:cubicBezTo>
                  <a:cubicBezTo>
                    <a:pt x="1346" y="5944"/>
                    <a:pt x="1510" y="6042"/>
                    <a:pt x="1674" y="6141"/>
                  </a:cubicBezTo>
                  <a:cubicBezTo>
                    <a:pt x="1947" y="6283"/>
                    <a:pt x="2242" y="6370"/>
                    <a:pt x="2549" y="6403"/>
                  </a:cubicBezTo>
                  <a:cubicBezTo>
                    <a:pt x="2657" y="6415"/>
                    <a:pt x="2766" y="6422"/>
                    <a:pt x="2874" y="6422"/>
                  </a:cubicBezTo>
                  <a:cubicBezTo>
                    <a:pt x="3442" y="6422"/>
                    <a:pt x="3998" y="6254"/>
                    <a:pt x="4485" y="5933"/>
                  </a:cubicBezTo>
                  <a:cubicBezTo>
                    <a:pt x="4835" y="5703"/>
                    <a:pt x="5130" y="5408"/>
                    <a:pt x="5382" y="5058"/>
                  </a:cubicBezTo>
                  <a:cubicBezTo>
                    <a:pt x="5546" y="4839"/>
                    <a:pt x="5699" y="4599"/>
                    <a:pt x="5830" y="4347"/>
                  </a:cubicBezTo>
                  <a:cubicBezTo>
                    <a:pt x="5885" y="4216"/>
                    <a:pt x="5950" y="4095"/>
                    <a:pt x="6005" y="3964"/>
                  </a:cubicBezTo>
                  <a:cubicBezTo>
                    <a:pt x="6060" y="3833"/>
                    <a:pt x="6103" y="3680"/>
                    <a:pt x="6136" y="3527"/>
                  </a:cubicBezTo>
                  <a:cubicBezTo>
                    <a:pt x="6169" y="3253"/>
                    <a:pt x="6180" y="2980"/>
                    <a:pt x="6169" y="2695"/>
                  </a:cubicBezTo>
                  <a:cubicBezTo>
                    <a:pt x="6169" y="2575"/>
                    <a:pt x="6180" y="2455"/>
                    <a:pt x="6202" y="2345"/>
                  </a:cubicBezTo>
                  <a:cubicBezTo>
                    <a:pt x="6202" y="2313"/>
                    <a:pt x="6213" y="2291"/>
                    <a:pt x="6224" y="2258"/>
                  </a:cubicBezTo>
                  <a:cubicBezTo>
                    <a:pt x="6224" y="2247"/>
                    <a:pt x="6235" y="2225"/>
                    <a:pt x="6235" y="2203"/>
                  </a:cubicBezTo>
                  <a:lnTo>
                    <a:pt x="6267" y="2127"/>
                  </a:lnTo>
                  <a:lnTo>
                    <a:pt x="6289" y="2083"/>
                  </a:lnTo>
                  <a:cubicBezTo>
                    <a:pt x="6289" y="2083"/>
                    <a:pt x="6289" y="2072"/>
                    <a:pt x="6289" y="2061"/>
                  </a:cubicBezTo>
                  <a:lnTo>
                    <a:pt x="6278" y="2050"/>
                  </a:lnTo>
                  <a:lnTo>
                    <a:pt x="6235" y="1963"/>
                  </a:lnTo>
                  <a:lnTo>
                    <a:pt x="6202" y="1875"/>
                  </a:lnTo>
                  <a:lnTo>
                    <a:pt x="6191" y="1842"/>
                  </a:lnTo>
                  <a:lnTo>
                    <a:pt x="6180" y="1820"/>
                  </a:lnTo>
                  <a:cubicBezTo>
                    <a:pt x="6060" y="1558"/>
                    <a:pt x="5907" y="1317"/>
                    <a:pt x="5742" y="1088"/>
                  </a:cubicBezTo>
                  <a:cubicBezTo>
                    <a:pt x="5513" y="814"/>
                    <a:pt x="5250" y="574"/>
                    <a:pt x="4955" y="366"/>
                  </a:cubicBezTo>
                  <a:cubicBezTo>
                    <a:pt x="4944" y="355"/>
                    <a:pt x="4922" y="344"/>
                    <a:pt x="4911" y="333"/>
                  </a:cubicBezTo>
                  <a:lnTo>
                    <a:pt x="4900" y="333"/>
                  </a:lnTo>
                  <a:cubicBezTo>
                    <a:pt x="4736" y="235"/>
                    <a:pt x="4550" y="158"/>
                    <a:pt x="4364" y="114"/>
                  </a:cubicBezTo>
                  <a:cubicBezTo>
                    <a:pt x="4111" y="40"/>
                    <a:pt x="3853" y="1"/>
                    <a:pt x="3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2"/>
            <p:cNvSpPr/>
            <p:nvPr/>
          </p:nvSpPr>
          <p:spPr>
            <a:xfrm>
              <a:off x="7655275" y="794275"/>
              <a:ext cx="58800" cy="80250"/>
            </a:xfrm>
            <a:custGeom>
              <a:avLst/>
              <a:gdLst/>
              <a:ahLst/>
              <a:cxnLst/>
              <a:rect l="l" t="t" r="r" b="b"/>
              <a:pathLst>
                <a:path w="2352" h="3210" extrusionOk="0">
                  <a:moveTo>
                    <a:pt x="2253" y="0"/>
                  </a:moveTo>
                  <a:cubicBezTo>
                    <a:pt x="2253" y="22"/>
                    <a:pt x="2243" y="22"/>
                    <a:pt x="2232" y="22"/>
                  </a:cubicBezTo>
                  <a:cubicBezTo>
                    <a:pt x="2232" y="22"/>
                    <a:pt x="2232" y="33"/>
                    <a:pt x="2232" y="33"/>
                  </a:cubicBezTo>
                  <a:cubicBezTo>
                    <a:pt x="2221" y="44"/>
                    <a:pt x="2199" y="44"/>
                    <a:pt x="2188" y="44"/>
                  </a:cubicBezTo>
                  <a:cubicBezTo>
                    <a:pt x="2166" y="66"/>
                    <a:pt x="2144" y="88"/>
                    <a:pt x="2111" y="99"/>
                  </a:cubicBezTo>
                  <a:cubicBezTo>
                    <a:pt x="2111" y="120"/>
                    <a:pt x="2111" y="131"/>
                    <a:pt x="2111" y="153"/>
                  </a:cubicBezTo>
                  <a:cubicBezTo>
                    <a:pt x="2133" y="208"/>
                    <a:pt x="2144" y="263"/>
                    <a:pt x="2144" y="328"/>
                  </a:cubicBezTo>
                  <a:cubicBezTo>
                    <a:pt x="2144" y="416"/>
                    <a:pt x="2166" y="492"/>
                    <a:pt x="2155" y="558"/>
                  </a:cubicBezTo>
                  <a:cubicBezTo>
                    <a:pt x="2155" y="580"/>
                    <a:pt x="2144" y="602"/>
                    <a:pt x="2144" y="624"/>
                  </a:cubicBezTo>
                  <a:cubicBezTo>
                    <a:pt x="2144" y="656"/>
                    <a:pt x="2144" y="689"/>
                    <a:pt x="2144" y="722"/>
                  </a:cubicBezTo>
                  <a:cubicBezTo>
                    <a:pt x="2144" y="766"/>
                    <a:pt x="2133" y="809"/>
                    <a:pt x="2122" y="853"/>
                  </a:cubicBezTo>
                  <a:cubicBezTo>
                    <a:pt x="2122" y="875"/>
                    <a:pt x="2111" y="886"/>
                    <a:pt x="2100" y="897"/>
                  </a:cubicBezTo>
                  <a:cubicBezTo>
                    <a:pt x="2100" y="908"/>
                    <a:pt x="2111" y="908"/>
                    <a:pt x="2111" y="919"/>
                  </a:cubicBezTo>
                  <a:cubicBezTo>
                    <a:pt x="2111" y="930"/>
                    <a:pt x="2100" y="930"/>
                    <a:pt x="2100" y="941"/>
                  </a:cubicBezTo>
                  <a:cubicBezTo>
                    <a:pt x="2089" y="1061"/>
                    <a:pt x="2057" y="1192"/>
                    <a:pt x="2013" y="1302"/>
                  </a:cubicBezTo>
                  <a:cubicBezTo>
                    <a:pt x="1980" y="1389"/>
                    <a:pt x="1914" y="1444"/>
                    <a:pt x="1893" y="1531"/>
                  </a:cubicBezTo>
                  <a:cubicBezTo>
                    <a:pt x="1893" y="1564"/>
                    <a:pt x="1893" y="1597"/>
                    <a:pt x="1893" y="1619"/>
                  </a:cubicBezTo>
                  <a:cubicBezTo>
                    <a:pt x="1893" y="1630"/>
                    <a:pt x="1882" y="1641"/>
                    <a:pt x="1882" y="1652"/>
                  </a:cubicBezTo>
                  <a:cubicBezTo>
                    <a:pt x="1882" y="1663"/>
                    <a:pt x="1882" y="1663"/>
                    <a:pt x="1882" y="1663"/>
                  </a:cubicBezTo>
                  <a:cubicBezTo>
                    <a:pt x="1849" y="1728"/>
                    <a:pt x="1816" y="1794"/>
                    <a:pt x="1772" y="1849"/>
                  </a:cubicBezTo>
                  <a:cubicBezTo>
                    <a:pt x="1750" y="1892"/>
                    <a:pt x="1718" y="1936"/>
                    <a:pt x="1685" y="1980"/>
                  </a:cubicBezTo>
                  <a:cubicBezTo>
                    <a:pt x="1674" y="2002"/>
                    <a:pt x="1663" y="2002"/>
                    <a:pt x="1652" y="2013"/>
                  </a:cubicBezTo>
                  <a:cubicBezTo>
                    <a:pt x="1630" y="2024"/>
                    <a:pt x="1586" y="2089"/>
                    <a:pt x="1564" y="2111"/>
                  </a:cubicBezTo>
                  <a:cubicBezTo>
                    <a:pt x="1553" y="2133"/>
                    <a:pt x="1521" y="2209"/>
                    <a:pt x="1488" y="2242"/>
                  </a:cubicBezTo>
                  <a:cubicBezTo>
                    <a:pt x="1422" y="2330"/>
                    <a:pt x="1335" y="2395"/>
                    <a:pt x="1247" y="2450"/>
                  </a:cubicBezTo>
                  <a:cubicBezTo>
                    <a:pt x="1171" y="2505"/>
                    <a:pt x="1083" y="2549"/>
                    <a:pt x="985" y="2581"/>
                  </a:cubicBezTo>
                  <a:cubicBezTo>
                    <a:pt x="919" y="2636"/>
                    <a:pt x="853" y="2669"/>
                    <a:pt x="777" y="2702"/>
                  </a:cubicBezTo>
                  <a:cubicBezTo>
                    <a:pt x="744" y="2713"/>
                    <a:pt x="733" y="2734"/>
                    <a:pt x="700" y="2745"/>
                  </a:cubicBezTo>
                  <a:cubicBezTo>
                    <a:pt x="678" y="2756"/>
                    <a:pt x="657" y="2767"/>
                    <a:pt x="624" y="2778"/>
                  </a:cubicBezTo>
                  <a:cubicBezTo>
                    <a:pt x="602" y="2789"/>
                    <a:pt x="591" y="2811"/>
                    <a:pt x="558" y="2822"/>
                  </a:cubicBezTo>
                  <a:cubicBezTo>
                    <a:pt x="536" y="2844"/>
                    <a:pt x="460" y="2877"/>
                    <a:pt x="405" y="2898"/>
                  </a:cubicBezTo>
                  <a:cubicBezTo>
                    <a:pt x="372" y="2920"/>
                    <a:pt x="350" y="2942"/>
                    <a:pt x="328" y="2964"/>
                  </a:cubicBezTo>
                  <a:cubicBezTo>
                    <a:pt x="241" y="3019"/>
                    <a:pt x="143" y="3063"/>
                    <a:pt x="55" y="3117"/>
                  </a:cubicBezTo>
                  <a:cubicBezTo>
                    <a:pt x="55" y="3150"/>
                    <a:pt x="0" y="3183"/>
                    <a:pt x="22" y="3205"/>
                  </a:cubicBezTo>
                  <a:cubicBezTo>
                    <a:pt x="27" y="3208"/>
                    <a:pt x="34" y="3210"/>
                    <a:pt x="41" y="3210"/>
                  </a:cubicBezTo>
                  <a:cubicBezTo>
                    <a:pt x="79" y="3210"/>
                    <a:pt x="140" y="3165"/>
                    <a:pt x="186" y="3128"/>
                  </a:cubicBezTo>
                  <a:cubicBezTo>
                    <a:pt x="241" y="3084"/>
                    <a:pt x="318" y="3052"/>
                    <a:pt x="328" y="3030"/>
                  </a:cubicBezTo>
                  <a:cubicBezTo>
                    <a:pt x="383" y="3030"/>
                    <a:pt x="449" y="2975"/>
                    <a:pt x="503" y="2942"/>
                  </a:cubicBezTo>
                  <a:cubicBezTo>
                    <a:pt x="602" y="2888"/>
                    <a:pt x="678" y="2844"/>
                    <a:pt x="777" y="2789"/>
                  </a:cubicBezTo>
                  <a:cubicBezTo>
                    <a:pt x="875" y="2745"/>
                    <a:pt x="985" y="2680"/>
                    <a:pt x="1050" y="2647"/>
                  </a:cubicBezTo>
                  <a:cubicBezTo>
                    <a:pt x="1083" y="2636"/>
                    <a:pt x="1116" y="2625"/>
                    <a:pt x="1149" y="2614"/>
                  </a:cubicBezTo>
                  <a:cubicBezTo>
                    <a:pt x="1160" y="2614"/>
                    <a:pt x="1160" y="2603"/>
                    <a:pt x="1171" y="2603"/>
                  </a:cubicBezTo>
                  <a:cubicBezTo>
                    <a:pt x="1225" y="2570"/>
                    <a:pt x="1280" y="2559"/>
                    <a:pt x="1313" y="2549"/>
                  </a:cubicBezTo>
                  <a:cubicBezTo>
                    <a:pt x="1346" y="2538"/>
                    <a:pt x="1378" y="2516"/>
                    <a:pt x="1400" y="2494"/>
                  </a:cubicBezTo>
                  <a:cubicBezTo>
                    <a:pt x="1444" y="2461"/>
                    <a:pt x="1477" y="2417"/>
                    <a:pt x="1510" y="2374"/>
                  </a:cubicBezTo>
                  <a:cubicBezTo>
                    <a:pt x="1553" y="2330"/>
                    <a:pt x="1608" y="2286"/>
                    <a:pt x="1663" y="2231"/>
                  </a:cubicBezTo>
                  <a:cubicBezTo>
                    <a:pt x="1718" y="2177"/>
                    <a:pt x="1761" y="2122"/>
                    <a:pt x="1805" y="2056"/>
                  </a:cubicBezTo>
                  <a:cubicBezTo>
                    <a:pt x="1816" y="2034"/>
                    <a:pt x="1838" y="2034"/>
                    <a:pt x="1849" y="2013"/>
                  </a:cubicBezTo>
                  <a:cubicBezTo>
                    <a:pt x="1860" y="2002"/>
                    <a:pt x="1860" y="1980"/>
                    <a:pt x="1871" y="1969"/>
                  </a:cubicBezTo>
                  <a:cubicBezTo>
                    <a:pt x="1882" y="1947"/>
                    <a:pt x="1903" y="1925"/>
                    <a:pt x="1914" y="1903"/>
                  </a:cubicBezTo>
                  <a:cubicBezTo>
                    <a:pt x="1958" y="1838"/>
                    <a:pt x="1991" y="1761"/>
                    <a:pt x="2024" y="1706"/>
                  </a:cubicBezTo>
                  <a:cubicBezTo>
                    <a:pt x="2057" y="1663"/>
                    <a:pt x="2078" y="1641"/>
                    <a:pt x="2100" y="1597"/>
                  </a:cubicBezTo>
                  <a:cubicBezTo>
                    <a:pt x="2111" y="1564"/>
                    <a:pt x="2122" y="1531"/>
                    <a:pt x="2133" y="1488"/>
                  </a:cubicBezTo>
                  <a:cubicBezTo>
                    <a:pt x="2144" y="1455"/>
                    <a:pt x="2155" y="1411"/>
                    <a:pt x="2166" y="1378"/>
                  </a:cubicBezTo>
                  <a:cubicBezTo>
                    <a:pt x="2166" y="1345"/>
                    <a:pt x="2166" y="1269"/>
                    <a:pt x="2177" y="1236"/>
                  </a:cubicBezTo>
                  <a:cubicBezTo>
                    <a:pt x="2188" y="1192"/>
                    <a:pt x="2188" y="1170"/>
                    <a:pt x="2199" y="1138"/>
                  </a:cubicBezTo>
                  <a:lnTo>
                    <a:pt x="2210" y="1094"/>
                  </a:lnTo>
                  <a:cubicBezTo>
                    <a:pt x="2221" y="1050"/>
                    <a:pt x="2232" y="995"/>
                    <a:pt x="2243" y="952"/>
                  </a:cubicBezTo>
                  <a:cubicBezTo>
                    <a:pt x="2253" y="908"/>
                    <a:pt x="2264" y="842"/>
                    <a:pt x="2275" y="799"/>
                  </a:cubicBezTo>
                  <a:cubicBezTo>
                    <a:pt x="2275" y="777"/>
                    <a:pt x="2286" y="755"/>
                    <a:pt x="2286" y="733"/>
                  </a:cubicBezTo>
                  <a:cubicBezTo>
                    <a:pt x="2286" y="711"/>
                    <a:pt x="2286" y="667"/>
                    <a:pt x="2286" y="634"/>
                  </a:cubicBezTo>
                  <a:cubicBezTo>
                    <a:pt x="2286" y="591"/>
                    <a:pt x="2297" y="580"/>
                    <a:pt x="2297" y="558"/>
                  </a:cubicBezTo>
                  <a:cubicBezTo>
                    <a:pt x="2308" y="481"/>
                    <a:pt x="2308" y="405"/>
                    <a:pt x="2319" y="339"/>
                  </a:cubicBezTo>
                  <a:cubicBezTo>
                    <a:pt x="2341" y="252"/>
                    <a:pt x="2352" y="164"/>
                    <a:pt x="2341" y="77"/>
                  </a:cubicBezTo>
                  <a:lnTo>
                    <a:pt x="22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2"/>
            <p:cNvSpPr/>
            <p:nvPr/>
          </p:nvSpPr>
          <p:spPr>
            <a:xfrm>
              <a:off x="7582800" y="776800"/>
              <a:ext cx="74400" cy="97600"/>
            </a:xfrm>
            <a:custGeom>
              <a:avLst/>
              <a:gdLst/>
              <a:ahLst/>
              <a:cxnLst/>
              <a:rect l="l" t="t" r="r" b="b"/>
              <a:pathLst>
                <a:path w="2976" h="3904" extrusionOk="0">
                  <a:moveTo>
                    <a:pt x="2939" y="0"/>
                  </a:moveTo>
                  <a:cubicBezTo>
                    <a:pt x="2894" y="0"/>
                    <a:pt x="2806" y="41"/>
                    <a:pt x="2746" y="76"/>
                  </a:cubicBezTo>
                  <a:cubicBezTo>
                    <a:pt x="2681" y="108"/>
                    <a:pt x="2615" y="141"/>
                    <a:pt x="2560" y="185"/>
                  </a:cubicBezTo>
                  <a:cubicBezTo>
                    <a:pt x="2484" y="207"/>
                    <a:pt x="2407" y="251"/>
                    <a:pt x="2352" y="305"/>
                  </a:cubicBezTo>
                  <a:cubicBezTo>
                    <a:pt x="2254" y="393"/>
                    <a:pt x="2167" y="469"/>
                    <a:pt x="2079" y="557"/>
                  </a:cubicBezTo>
                  <a:cubicBezTo>
                    <a:pt x="1992" y="655"/>
                    <a:pt x="1915" y="743"/>
                    <a:pt x="1838" y="852"/>
                  </a:cubicBezTo>
                  <a:cubicBezTo>
                    <a:pt x="1817" y="874"/>
                    <a:pt x="1762" y="929"/>
                    <a:pt x="1751" y="940"/>
                  </a:cubicBezTo>
                  <a:cubicBezTo>
                    <a:pt x="1740" y="951"/>
                    <a:pt x="1751" y="962"/>
                    <a:pt x="1740" y="962"/>
                  </a:cubicBezTo>
                  <a:cubicBezTo>
                    <a:pt x="1696" y="1027"/>
                    <a:pt x="1642" y="1071"/>
                    <a:pt x="1620" y="1104"/>
                  </a:cubicBezTo>
                  <a:cubicBezTo>
                    <a:pt x="1598" y="1137"/>
                    <a:pt x="1576" y="1169"/>
                    <a:pt x="1554" y="1202"/>
                  </a:cubicBezTo>
                  <a:cubicBezTo>
                    <a:pt x="1532" y="1257"/>
                    <a:pt x="1521" y="1333"/>
                    <a:pt x="1499" y="1388"/>
                  </a:cubicBezTo>
                  <a:cubicBezTo>
                    <a:pt x="1467" y="1454"/>
                    <a:pt x="1423" y="1530"/>
                    <a:pt x="1379" y="1596"/>
                  </a:cubicBezTo>
                  <a:cubicBezTo>
                    <a:pt x="1335" y="1662"/>
                    <a:pt x="1292" y="1738"/>
                    <a:pt x="1226" y="1804"/>
                  </a:cubicBezTo>
                  <a:cubicBezTo>
                    <a:pt x="1215" y="1815"/>
                    <a:pt x="1193" y="1826"/>
                    <a:pt x="1182" y="1837"/>
                  </a:cubicBezTo>
                  <a:cubicBezTo>
                    <a:pt x="1171" y="1848"/>
                    <a:pt x="1160" y="1869"/>
                    <a:pt x="1138" y="1880"/>
                  </a:cubicBezTo>
                  <a:cubicBezTo>
                    <a:pt x="1117" y="1902"/>
                    <a:pt x="1095" y="1913"/>
                    <a:pt x="1073" y="1935"/>
                  </a:cubicBezTo>
                  <a:cubicBezTo>
                    <a:pt x="996" y="1990"/>
                    <a:pt x="920" y="2044"/>
                    <a:pt x="865" y="2077"/>
                  </a:cubicBezTo>
                  <a:cubicBezTo>
                    <a:pt x="799" y="2121"/>
                    <a:pt x="767" y="2121"/>
                    <a:pt x="723" y="2143"/>
                  </a:cubicBezTo>
                  <a:cubicBezTo>
                    <a:pt x="690" y="2176"/>
                    <a:pt x="646" y="2208"/>
                    <a:pt x="613" y="2241"/>
                  </a:cubicBezTo>
                  <a:cubicBezTo>
                    <a:pt x="581" y="2274"/>
                    <a:pt x="548" y="2307"/>
                    <a:pt x="515" y="2340"/>
                  </a:cubicBezTo>
                  <a:cubicBezTo>
                    <a:pt x="482" y="2383"/>
                    <a:pt x="449" y="2438"/>
                    <a:pt x="417" y="2493"/>
                  </a:cubicBezTo>
                  <a:cubicBezTo>
                    <a:pt x="384" y="2526"/>
                    <a:pt x="340" y="2580"/>
                    <a:pt x="307" y="2624"/>
                  </a:cubicBezTo>
                  <a:cubicBezTo>
                    <a:pt x="274" y="2668"/>
                    <a:pt x="242" y="2723"/>
                    <a:pt x="209" y="2777"/>
                  </a:cubicBezTo>
                  <a:cubicBezTo>
                    <a:pt x="187" y="2832"/>
                    <a:pt x="165" y="2865"/>
                    <a:pt x="154" y="2919"/>
                  </a:cubicBezTo>
                  <a:lnTo>
                    <a:pt x="132" y="2963"/>
                  </a:lnTo>
                  <a:cubicBezTo>
                    <a:pt x="121" y="2985"/>
                    <a:pt x="110" y="3007"/>
                    <a:pt x="99" y="3029"/>
                  </a:cubicBezTo>
                  <a:cubicBezTo>
                    <a:pt x="88" y="3083"/>
                    <a:pt x="78" y="3116"/>
                    <a:pt x="67" y="3160"/>
                  </a:cubicBezTo>
                  <a:lnTo>
                    <a:pt x="45" y="3258"/>
                  </a:lnTo>
                  <a:cubicBezTo>
                    <a:pt x="23" y="3346"/>
                    <a:pt x="23" y="3433"/>
                    <a:pt x="23" y="3532"/>
                  </a:cubicBezTo>
                  <a:cubicBezTo>
                    <a:pt x="1" y="3641"/>
                    <a:pt x="12" y="3762"/>
                    <a:pt x="45" y="3860"/>
                  </a:cubicBezTo>
                  <a:cubicBezTo>
                    <a:pt x="78" y="3882"/>
                    <a:pt x="99" y="3893"/>
                    <a:pt x="143" y="3904"/>
                  </a:cubicBezTo>
                  <a:cubicBezTo>
                    <a:pt x="132" y="3871"/>
                    <a:pt x="176" y="3893"/>
                    <a:pt x="165" y="3860"/>
                  </a:cubicBezTo>
                  <a:cubicBezTo>
                    <a:pt x="176" y="3849"/>
                    <a:pt x="198" y="3849"/>
                    <a:pt x="209" y="3838"/>
                  </a:cubicBezTo>
                  <a:cubicBezTo>
                    <a:pt x="220" y="3805"/>
                    <a:pt x="242" y="3783"/>
                    <a:pt x="263" y="3762"/>
                  </a:cubicBezTo>
                  <a:cubicBezTo>
                    <a:pt x="253" y="3740"/>
                    <a:pt x="263" y="3729"/>
                    <a:pt x="263" y="3707"/>
                  </a:cubicBezTo>
                  <a:cubicBezTo>
                    <a:pt x="231" y="3652"/>
                    <a:pt x="209" y="3576"/>
                    <a:pt x="220" y="3510"/>
                  </a:cubicBezTo>
                  <a:cubicBezTo>
                    <a:pt x="209" y="3423"/>
                    <a:pt x="209" y="3335"/>
                    <a:pt x="220" y="3248"/>
                  </a:cubicBezTo>
                  <a:cubicBezTo>
                    <a:pt x="220" y="3226"/>
                    <a:pt x="231" y="3193"/>
                    <a:pt x="242" y="3171"/>
                  </a:cubicBezTo>
                  <a:lnTo>
                    <a:pt x="242" y="3138"/>
                  </a:lnTo>
                  <a:cubicBezTo>
                    <a:pt x="242" y="3105"/>
                    <a:pt x="242" y="3083"/>
                    <a:pt x="253" y="3062"/>
                  </a:cubicBezTo>
                  <a:cubicBezTo>
                    <a:pt x="263" y="3007"/>
                    <a:pt x="285" y="2963"/>
                    <a:pt x="307" y="2908"/>
                  </a:cubicBezTo>
                  <a:cubicBezTo>
                    <a:pt x="318" y="2898"/>
                    <a:pt x="340" y="2887"/>
                    <a:pt x="351" y="2876"/>
                  </a:cubicBezTo>
                  <a:cubicBezTo>
                    <a:pt x="340" y="2865"/>
                    <a:pt x="340" y="2865"/>
                    <a:pt x="351" y="2854"/>
                  </a:cubicBezTo>
                  <a:cubicBezTo>
                    <a:pt x="351" y="2843"/>
                    <a:pt x="362" y="2843"/>
                    <a:pt x="362" y="2832"/>
                  </a:cubicBezTo>
                  <a:cubicBezTo>
                    <a:pt x="428" y="2701"/>
                    <a:pt x="515" y="2580"/>
                    <a:pt x="624" y="2471"/>
                  </a:cubicBezTo>
                  <a:cubicBezTo>
                    <a:pt x="701" y="2405"/>
                    <a:pt x="799" y="2383"/>
                    <a:pt x="887" y="2318"/>
                  </a:cubicBezTo>
                  <a:cubicBezTo>
                    <a:pt x="898" y="2285"/>
                    <a:pt x="920" y="2252"/>
                    <a:pt x="942" y="2219"/>
                  </a:cubicBezTo>
                  <a:cubicBezTo>
                    <a:pt x="953" y="2208"/>
                    <a:pt x="963" y="2208"/>
                    <a:pt x="974" y="2198"/>
                  </a:cubicBezTo>
                  <a:cubicBezTo>
                    <a:pt x="985" y="2187"/>
                    <a:pt x="974" y="2187"/>
                    <a:pt x="985" y="2176"/>
                  </a:cubicBezTo>
                  <a:cubicBezTo>
                    <a:pt x="1040" y="2132"/>
                    <a:pt x="1128" y="2088"/>
                    <a:pt x="1204" y="2023"/>
                  </a:cubicBezTo>
                  <a:cubicBezTo>
                    <a:pt x="1270" y="1968"/>
                    <a:pt x="1292" y="1924"/>
                    <a:pt x="1346" y="1880"/>
                  </a:cubicBezTo>
                  <a:cubicBezTo>
                    <a:pt x="1368" y="1858"/>
                    <a:pt x="1379" y="1858"/>
                    <a:pt x="1401" y="1837"/>
                  </a:cubicBezTo>
                  <a:cubicBezTo>
                    <a:pt x="1445" y="1793"/>
                    <a:pt x="1477" y="1749"/>
                    <a:pt x="1499" y="1694"/>
                  </a:cubicBezTo>
                  <a:cubicBezTo>
                    <a:pt x="1521" y="1640"/>
                    <a:pt x="1543" y="1574"/>
                    <a:pt x="1565" y="1508"/>
                  </a:cubicBezTo>
                  <a:cubicBezTo>
                    <a:pt x="1609" y="1388"/>
                    <a:pt x="1663" y="1268"/>
                    <a:pt x="1718" y="1148"/>
                  </a:cubicBezTo>
                  <a:cubicBezTo>
                    <a:pt x="1773" y="1049"/>
                    <a:pt x="1849" y="962"/>
                    <a:pt x="1926" y="874"/>
                  </a:cubicBezTo>
                  <a:cubicBezTo>
                    <a:pt x="1970" y="787"/>
                    <a:pt x="2035" y="721"/>
                    <a:pt x="2112" y="655"/>
                  </a:cubicBezTo>
                  <a:cubicBezTo>
                    <a:pt x="2134" y="633"/>
                    <a:pt x="2156" y="601"/>
                    <a:pt x="2177" y="579"/>
                  </a:cubicBezTo>
                  <a:cubicBezTo>
                    <a:pt x="2199" y="557"/>
                    <a:pt x="2221" y="535"/>
                    <a:pt x="2254" y="513"/>
                  </a:cubicBezTo>
                  <a:cubicBezTo>
                    <a:pt x="2276" y="491"/>
                    <a:pt x="2287" y="469"/>
                    <a:pt x="2309" y="437"/>
                  </a:cubicBezTo>
                  <a:cubicBezTo>
                    <a:pt x="2363" y="404"/>
                    <a:pt x="2418" y="360"/>
                    <a:pt x="2484" y="327"/>
                  </a:cubicBezTo>
                  <a:cubicBezTo>
                    <a:pt x="2517" y="305"/>
                    <a:pt x="2538" y="273"/>
                    <a:pt x="2571" y="251"/>
                  </a:cubicBezTo>
                  <a:cubicBezTo>
                    <a:pt x="2670" y="185"/>
                    <a:pt x="2779" y="130"/>
                    <a:pt x="2899" y="98"/>
                  </a:cubicBezTo>
                  <a:cubicBezTo>
                    <a:pt x="2910" y="54"/>
                    <a:pt x="2976" y="43"/>
                    <a:pt x="2965" y="10"/>
                  </a:cubicBezTo>
                  <a:cubicBezTo>
                    <a:pt x="2960" y="3"/>
                    <a:pt x="2951" y="0"/>
                    <a:pt x="2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0" name="Google Shape;3140;p22"/>
          <p:cNvGrpSpPr/>
          <p:nvPr/>
        </p:nvGrpSpPr>
        <p:grpSpPr>
          <a:xfrm>
            <a:off x="8172213" y="915338"/>
            <a:ext cx="32825" cy="22950"/>
            <a:chOff x="8097425" y="1383825"/>
            <a:chExt cx="32825" cy="22950"/>
          </a:xfrm>
        </p:grpSpPr>
        <p:sp>
          <p:nvSpPr>
            <p:cNvPr id="3141" name="Google Shape;3141;p22"/>
            <p:cNvSpPr/>
            <p:nvPr/>
          </p:nvSpPr>
          <p:spPr>
            <a:xfrm>
              <a:off x="8123125" y="140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2"/>
            <p:cNvSpPr/>
            <p:nvPr/>
          </p:nvSpPr>
          <p:spPr>
            <a:xfrm>
              <a:off x="8097425" y="1383825"/>
              <a:ext cx="32825" cy="22950"/>
            </a:xfrm>
            <a:custGeom>
              <a:avLst/>
              <a:gdLst/>
              <a:ahLst/>
              <a:cxnLst/>
              <a:rect l="l" t="t" r="r" b="b"/>
              <a:pathLst>
                <a:path w="1313" h="918" extrusionOk="0">
                  <a:moveTo>
                    <a:pt x="711" y="119"/>
                  </a:moveTo>
                  <a:cubicBezTo>
                    <a:pt x="788" y="119"/>
                    <a:pt x="853" y="130"/>
                    <a:pt x="919" y="163"/>
                  </a:cubicBezTo>
                  <a:cubicBezTo>
                    <a:pt x="941" y="163"/>
                    <a:pt x="952" y="174"/>
                    <a:pt x="974" y="185"/>
                  </a:cubicBezTo>
                  <a:cubicBezTo>
                    <a:pt x="995" y="196"/>
                    <a:pt x="1017" y="207"/>
                    <a:pt x="1039" y="229"/>
                  </a:cubicBezTo>
                  <a:cubicBezTo>
                    <a:pt x="1072" y="229"/>
                    <a:pt x="1094" y="240"/>
                    <a:pt x="1116" y="261"/>
                  </a:cubicBezTo>
                  <a:cubicBezTo>
                    <a:pt x="1138" y="283"/>
                    <a:pt x="1170" y="316"/>
                    <a:pt x="1192" y="360"/>
                  </a:cubicBezTo>
                  <a:cubicBezTo>
                    <a:pt x="1214" y="415"/>
                    <a:pt x="1203" y="480"/>
                    <a:pt x="1159" y="524"/>
                  </a:cubicBezTo>
                  <a:cubicBezTo>
                    <a:pt x="1149" y="546"/>
                    <a:pt x="1138" y="557"/>
                    <a:pt x="1127" y="579"/>
                  </a:cubicBezTo>
                  <a:cubicBezTo>
                    <a:pt x="1116" y="590"/>
                    <a:pt x="1105" y="601"/>
                    <a:pt x="1094" y="611"/>
                  </a:cubicBezTo>
                  <a:cubicBezTo>
                    <a:pt x="1094" y="622"/>
                    <a:pt x="1094" y="633"/>
                    <a:pt x="1094" y="633"/>
                  </a:cubicBezTo>
                  <a:cubicBezTo>
                    <a:pt x="1094" y="655"/>
                    <a:pt x="1083" y="677"/>
                    <a:pt x="1072" y="699"/>
                  </a:cubicBezTo>
                  <a:cubicBezTo>
                    <a:pt x="1050" y="721"/>
                    <a:pt x="1039" y="754"/>
                    <a:pt x="1017" y="776"/>
                  </a:cubicBezTo>
                  <a:lnTo>
                    <a:pt x="1006" y="786"/>
                  </a:lnTo>
                  <a:cubicBezTo>
                    <a:pt x="1006" y="786"/>
                    <a:pt x="995" y="797"/>
                    <a:pt x="984" y="808"/>
                  </a:cubicBezTo>
                  <a:lnTo>
                    <a:pt x="974" y="830"/>
                  </a:lnTo>
                  <a:lnTo>
                    <a:pt x="952" y="830"/>
                  </a:lnTo>
                  <a:cubicBezTo>
                    <a:pt x="941" y="841"/>
                    <a:pt x="930" y="852"/>
                    <a:pt x="908" y="863"/>
                  </a:cubicBezTo>
                  <a:cubicBezTo>
                    <a:pt x="897" y="874"/>
                    <a:pt x="886" y="885"/>
                    <a:pt x="864" y="885"/>
                  </a:cubicBezTo>
                  <a:lnTo>
                    <a:pt x="853" y="885"/>
                  </a:lnTo>
                  <a:cubicBezTo>
                    <a:pt x="853" y="885"/>
                    <a:pt x="842" y="874"/>
                    <a:pt x="842" y="874"/>
                  </a:cubicBezTo>
                  <a:cubicBezTo>
                    <a:pt x="842" y="863"/>
                    <a:pt x="842" y="863"/>
                    <a:pt x="842" y="863"/>
                  </a:cubicBezTo>
                  <a:lnTo>
                    <a:pt x="842" y="852"/>
                  </a:lnTo>
                  <a:cubicBezTo>
                    <a:pt x="842" y="852"/>
                    <a:pt x="842" y="841"/>
                    <a:pt x="853" y="841"/>
                  </a:cubicBezTo>
                  <a:lnTo>
                    <a:pt x="700" y="841"/>
                  </a:lnTo>
                  <a:cubicBezTo>
                    <a:pt x="689" y="830"/>
                    <a:pt x="667" y="830"/>
                    <a:pt x="656" y="830"/>
                  </a:cubicBezTo>
                  <a:cubicBezTo>
                    <a:pt x="645" y="819"/>
                    <a:pt x="634" y="819"/>
                    <a:pt x="634" y="808"/>
                  </a:cubicBezTo>
                  <a:cubicBezTo>
                    <a:pt x="624" y="797"/>
                    <a:pt x="613" y="797"/>
                    <a:pt x="602" y="786"/>
                  </a:cubicBezTo>
                  <a:lnTo>
                    <a:pt x="569" y="786"/>
                  </a:lnTo>
                  <a:cubicBezTo>
                    <a:pt x="547" y="786"/>
                    <a:pt x="525" y="776"/>
                    <a:pt x="503" y="776"/>
                  </a:cubicBezTo>
                  <a:lnTo>
                    <a:pt x="492" y="776"/>
                  </a:lnTo>
                  <a:cubicBezTo>
                    <a:pt x="459" y="776"/>
                    <a:pt x="438" y="765"/>
                    <a:pt x="405" y="754"/>
                  </a:cubicBezTo>
                  <a:cubicBezTo>
                    <a:pt x="383" y="743"/>
                    <a:pt x="372" y="732"/>
                    <a:pt x="350" y="721"/>
                  </a:cubicBezTo>
                  <a:cubicBezTo>
                    <a:pt x="339" y="710"/>
                    <a:pt x="317" y="699"/>
                    <a:pt x="306" y="688"/>
                  </a:cubicBezTo>
                  <a:cubicBezTo>
                    <a:pt x="284" y="677"/>
                    <a:pt x="274" y="666"/>
                    <a:pt x="252" y="655"/>
                  </a:cubicBezTo>
                  <a:cubicBezTo>
                    <a:pt x="241" y="644"/>
                    <a:pt x="230" y="622"/>
                    <a:pt x="230" y="611"/>
                  </a:cubicBezTo>
                  <a:cubicBezTo>
                    <a:pt x="208" y="590"/>
                    <a:pt x="186" y="535"/>
                    <a:pt x="164" y="513"/>
                  </a:cubicBezTo>
                  <a:lnTo>
                    <a:pt x="153" y="480"/>
                  </a:lnTo>
                  <a:cubicBezTo>
                    <a:pt x="142" y="469"/>
                    <a:pt x="142" y="469"/>
                    <a:pt x="142" y="458"/>
                  </a:cubicBezTo>
                  <a:cubicBezTo>
                    <a:pt x="109" y="382"/>
                    <a:pt x="109" y="436"/>
                    <a:pt x="142" y="371"/>
                  </a:cubicBezTo>
                  <a:cubicBezTo>
                    <a:pt x="164" y="327"/>
                    <a:pt x="197" y="294"/>
                    <a:pt x="230" y="261"/>
                  </a:cubicBezTo>
                  <a:cubicBezTo>
                    <a:pt x="252" y="229"/>
                    <a:pt x="284" y="207"/>
                    <a:pt x="306" y="196"/>
                  </a:cubicBezTo>
                  <a:cubicBezTo>
                    <a:pt x="361" y="163"/>
                    <a:pt x="427" y="141"/>
                    <a:pt x="481" y="130"/>
                  </a:cubicBezTo>
                  <a:cubicBezTo>
                    <a:pt x="514" y="119"/>
                    <a:pt x="547" y="119"/>
                    <a:pt x="569" y="119"/>
                  </a:cubicBezTo>
                  <a:close/>
                  <a:moveTo>
                    <a:pt x="647" y="1"/>
                  </a:moveTo>
                  <a:cubicBezTo>
                    <a:pt x="483" y="1"/>
                    <a:pt x="330" y="55"/>
                    <a:pt x="197" y="152"/>
                  </a:cubicBezTo>
                  <a:cubicBezTo>
                    <a:pt x="153" y="185"/>
                    <a:pt x="120" y="218"/>
                    <a:pt x="88" y="261"/>
                  </a:cubicBezTo>
                  <a:cubicBezTo>
                    <a:pt x="66" y="283"/>
                    <a:pt x="44" y="305"/>
                    <a:pt x="33" y="338"/>
                  </a:cubicBezTo>
                  <a:lnTo>
                    <a:pt x="0" y="393"/>
                  </a:lnTo>
                  <a:lnTo>
                    <a:pt x="0" y="404"/>
                  </a:lnTo>
                  <a:lnTo>
                    <a:pt x="0" y="426"/>
                  </a:lnTo>
                  <a:lnTo>
                    <a:pt x="11" y="458"/>
                  </a:lnTo>
                  <a:lnTo>
                    <a:pt x="11" y="469"/>
                  </a:lnTo>
                  <a:cubicBezTo>
                    <a:pt x="22" y="491"/>
                    <a:pt x="33" y="524"/>
                    <a:pt x="44" y="557"/>
                  </a:cubicBezTo>
                  <a:cubicBezTo>
                    <a:pt x="77" y="611"/>
                    <a:pt x="109" y="666"/>
                    <a:pt x="142" y="721"/>
                  </a:cubicBezTo>
                  <a:cubicBezTo>
                    <a:pt x="197" y="776"/>
                    <a:pt x="252" y="819"/>
                    <a:pt x="328" y="852"/>
                  </a:cubicBezTo>
                  <a:cubicBezTo>
                    <a:pt x="361" y="874"/>
                    <a:pt x="405" y="885"/>
                    <a:pt x="438" y="896"/>
                  </a:cubicBezTo>
                  <a:cubicBezTo>
                    <a:pt x="470" y="896"/>
                    <a:pt x="503" y="907"/>
                    <a:pt x="536" y="907"/>
                  </a:cubicBezTo>
                  <a:cubicBezTo>
                    <a:pt x="602" y="918"/>
                    <a:pt x="667" y="918"/>
                    <a:pt x="733" y="918"/>
                  </a:cubicBezTo>
                  <a:lnTo>
                    <a:pt x="963" y="918"/>
                  </a:lnTo>
                  <a:cubicBezTo>
                    <a:pt x="974" y="907"/>
                    <a:pt x="995" y="907"/>
                    <a:pt x="1017" y="885"/>
                  </a:cubicBezTo>
                  <a:cubicBezTo>
                    <a:pt x="1028" y="874"/>
                    <a:pt x="1039" y="874"/>
                    <a:pt x="1039" y="863"/>
                  </a:cubicBezTo>
                  <a:cubicBezTo>
                    <a:pt x="1050" y="852"/>
                    <a:pt x="1050" y="841"/>
                    <a:pt x="1039" y="830"/>
                  </a:cubicBezTo>
                  <a:cubicBezTo>
                    <a:pt x="1039" y="830"/>
                    <a:pt x="1028" y="819"/>
                    <a:pt x="1028" y="819"/>
                  </a:cubicBezTo>
                  <a:lnTo>
                    <a:pt x="1061" y="819"/>
                  </a:lnTo>
                  <a:cubicBezTo>
                    <a:pt x="1083" y="819"/>
                    <a:pt x="1094" y="808"/>
                    <a:pt x="1105" y="786"/>
                  </a:cubicBezTo>
                  <a:lnTo>
                    <a:pt x="1116" y="765"/>
                  </a:lnTo>
                  <a:cubicBezTo>
                    <a:pt x="1127" y="754"/>
                    <a:pt x="1127" y="743"/>
                    <a:pt x="1149" y="732"/>
                  </a:cubicBezTo>
                  <a:lnTo>
                    <a:pt x="1192" y="699"/>
                  </a:lnTo>
                  <a:cubicBezTo>
                    <a:pt x="1203" y="677"/>
                    <a:pt x="1225" y="666"/>
                    <a:pt x="1236" y="644"/>
                  </a:cubicBezTo>
                  <a:cubicBezTo>
                    <a:pt x="1247" y="611"/>
                    <a:pt x="1269" y="579"/>
                    <a:pt x="1280" y="557"/>
                  </a:cubicBezTo>
                  <a:cubicBezTo>
                    <a:pt x="1291" y="524"/>
                    <a:pt x="1302" y="480"/>
                    <a:pt x="1302" y="447"/>
                  </a:cubicBezTo>
                  <a:cubicBezTo>
                    <a:pt x="1313" y="382"/>
                    <a:pt x="1302" y="327"/>
                    <a:pt x="1258" y="272"/>
                  </a:cubicBezTo>
                  <a:cubicBezTo>
                    <a:pt x="1192" y="174"/>
                    <a:pt x="1083" y="108"/>
                    <a:pt x="974" y="65"/>
                  </a:cubicBezTo>
                  <a:cubicBezTo>
                    <a:pt x="908" y="32"/>
                    <a:pt x="831" y="21"/>
                    <a:pt x="766" y="10"/>
                  </a:cubicBezTo>
                  <a:cubicBezTo>
                    <a:pt x="726" y="4"/>
                    <a:pt x="686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2"/>
            <p:cNvSpPr/>
            <p:nvPr/>
          </p:nvSpPr>
          <p:spPr>
            <a:xfrm>
              <a:off x="8114375" y="1399650"/>
              <a:ext cx="8775" cy="5225"/>
            </a:xfrm>
            <a:custGeom>
              <a:avLst/>
              <a:gdLst/>
              <a:ahLst/>
              <a:cxnLst/>
              <a:rect l="l" t="t" r="r" b="b"/>
              <a:pathLst>
                <a:path w="351" h="209" extrusionOk="0">
                  <a:moveTo>
                    <a:pt x="142" y="153"/>
                  </a:moveTo>
                  <a:cubicBezTo>
                    <a:pt x="141" y="155"/>
                    <a:pt x="139" y="156"/>
                    <a:pt x="138" y="158"/>
                  </a:cubicBezTo>
                  <a:lnTo>
                    <a:pt x="138" y="158"/>
                  </a:lnTo>
                  <a:cubicBezTo>
                    <a:pt x="144" y="156"/>
                    <a:pt x="149" y="155"/>
                    <a:pt x="154" y="154"/>
                  </a:cubicBezTo>
                  <a:lnTo>
                    <a:pt x="154" y="154"/>
                  </a:lnTo>
                  <a:cubicBezTo>
                    <a:pt x="154" y="154"/>
                    <a:pt x="154" y="154"/>
                    <a:pt x="153" y="153"/>
                  </a:cubicBezTo>
                  <a:close/>
                  <a:moveTo>
                    <a:pt x="138" y="158"/>
                  </a:moveTo>
                  <a:lnTo>
                    <a:pt x="138" y="158"/>
                  </a:lnTo>
                  <a:cubicBezTo>
                    <a:pt x="124" y="162"/>
                    <a:pt x="108" y="169"/>
                    <a:pt x="88" y="175"/>
                  </a:cubicBezTo>
                  <a:lnTo>
                    <a:pt x="0" y="175"/>
                  </a:lnTo>
                  <a:cubicBezTo>
                    <a:pt x="0" y="186"/>
                    <a:pt x="11" y="186"/>
                    <a:pt x="22" y="186"/>
                  </a:cubicBezTo>
                  <a:lnTo>
                    <a:pt x="66" y="186"/>
                  </a:lnTo>
                  <a:cubicBezTo>
                    <a:pt x="77" y="186"/>
                    <a:pt x="99" y="175"/>
                    <a:pt x="110" y="175"/>
                  </a:cubicBezTo>
                  <a:cubicBezTo>
                    <a:pt x="119" y="175"/>
                    <a:pt x="129" y="167"/>
                    <a:pt x="138" y="158"/>
                  </a:cubicBezTo>
                  <a:close/>
                  <a:moveTo>
                    <a:pt x="350" y="0"/>
                  </a:moveTo>
                  <a:cubicBezTo>
                    <a:pt x="328" y="22"/>
                    <a:pt x="306" y="44"/>
                    <a:pt x="296" y="66"/>
                  </a:cubicBezTo>
                  <a:cubicBezTo>
                    <a:pt x="285" y="88"/>
                    <a:pt x="274" y="121"/>
                    <a:pt x="274" y="143"/>
                  </a:cubicBezTo>
                  <a:lnTo>
                    <a:pt x="252" y="143"/>
                  </a:lnTo>
                  <a:cubicBezTo>
                    <a:pt x="246" y="148"/>
                    <a:pt x="238" y="151"/>
                    <a:pt x="230" y="151"/>
                  </a:cubicBezTo>
                  <a:cubicBezTo>
                    <a:pt x="222" y="151"/>
                    <a:pt x="213" y="148"/>
                    <a:pt x="208" y="143"/>
                  </a:cubicBezTo>
                  <a:lnTo>
                    <a:pt x="164" y="153"/>
                  </a:lnTo>
                  <a:cubicBezTo>
                    <a:pt x="161" y="153"/>
                    <a:pt x="158" y="154"/>
                    <a:pt x="154" y="154"/>
                  </a:cubicBezTo>
                  <a:lnTo>
                    <a:pt x="154" y="154"/>
                  </a:lnTo>
                  <a:cubicBezTo>
                    <a:pt x="164" y="164"/>
                    <a:pt x="165" y="165"/>
                    <a:pt x="175" y="175"/>
                  </a:cubicBezTo>
                  <a:cubicBezTo>
                    <a:pt x="175" y="175"/>
                    <a:pt x="175" y="186"/>
                    <a:pt x="186" y="186"/>
                  </a:cubicBezTo>
                  <a:lnTo>
                    <a:pt x="175" y="208"/>
                  </a:lnTo>
                  <a:lnTo>
                    <a:pt x="208" y="208"/>
                  </a:lnTo>
                  <a:cubicBezTo>
                    <a:pt x="219" y="197"/>
                    <a:pt x="230" y="197"/>
                    <a:pt x="241" y="186"/>
                  </a:cubicBezTo>
                  <a:cubicBezTo>
                    <a:pt x="252" y="186"/>
                    <a:pt x="252" y="186"/>
                    <a:pt x="263" y="175"/>
                  </a:cubicBezTo>
                  <a:lnTo>
                    <a:pt x="274" y="164"/>
                  </a:lnTo>
                  <a:lnTo>
                    <a:pt x="285" y="153"/>
                  </a:lnTo>
                  <a:cubicBezTo>
                    <a:pt x="296" y="143"/>
                    <a:pt x="306" y="143"/>
                    <a:pt x="306" y="132"/>
                  </a:cubicBezTo>
                  <a:cubicBezTo>
                    <a:pt x="317" y="121"/>
                    <a:pt x="317" y="121"/>
                    <a:pt x="328" y="110"/>
                  </a:cubicBezTo>
                  <a:cubicBezTo>
                    <a:pt x="339" y="99"/>
                    <a:pt x="339" y="88"/>
                    <a:pt x="350" y="77"/>
                  </a:cubicBezTo>
                  <a:cubicBezTo>
                    <a:pt x="350" y="77"/>
                    <a:pt x="350" y="66"/>
                    <a:pt x="350" y="55"/>
                  </a:cubicBezTo>
                  <a:lnTo>
                    <a:pt x="350" y="33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2"/>
            <p:cNvSpPr/>
            <p:nvPr/>
          </p:nvSpPr>
          <p:spPr>
            <a:xfrm>
              <a:off x="8106175" y="1390350"/>
              <a:ext cx="18875" cy="16425"/>
            </a:xfrm>
            <a:custGeom>
              <a:avLst/>
              <a:gdLst/>
              <a:ahLst/>
              <a:cxnLst/>
              <a:rect l="l" t="t" r="r" b="b"/>
              <a:pathLst>
                <a:path w="755" h="657" extrusionOk="0">
                  <a:moveTo>
                    <a:pt x="131" y="0"/>
                  </a:moveTo>
                  <a:cubicBezTo>
                    <a:pt x="120" y="0"/>
                    <a:pt x="109" y="0"/>
                    <a:pt x="88" y="22"/>
                  </a:cubicBezTo>
                  <a:cubicBezTo>
                    <a:pt x="77" y="22"/>
                    <a:pt x="66" y="33"/>
                    <a:pt x="66" y="44"/>
                  </a:cubicBezTo>
                  <a:cubicBezTo>
                    <a:pt x="44" y="44"/>
                    <a:pt x="33" y="66"/>
                    <a:pt x="33" y="88"/>
                  </a:cubicBezTo>
                  <a:cubicBezTo>
                    <a:pt x="22" y="99"/>
                    <a:pt x="11" y="132"/>
                    <a:pt x="11" y="154"/>
                  </a:cubicBezTo>
                  <a:cubicBezTo>
                    <a:pt x="0" y="175"/>
                    <a:pt x="11" y="197"/>
                    <a:pt x="22" y="230"/>
                  </a:cubicBezTo>
                  <a:cubicBezTo>
                    <a:pt x="22" y="230"/>
                    <a:pt x="22" y="241"/>
                    <a:pt x="33" y="252"/>
                  </a:cubicBezTo>
                  <a:cubicBezTo>
                    <a:pt x="33" y="252"/>
                    <a:pt x="44" y="274"/>
                    <a:pt x="44" y="274"/>
                  </a:cubicBezTo>
                  <a:lnTo>
                    <a:pt x="66" y="296"/>
                  </a:lnTo>
                  <a:cubicBezTo>
                    <a:pt x="77" y="307"/>
                    <a:pt x="88" y="307"/>
                    <a:pt x="99" y="307"/>
                  </a:cubicBezTo>
                  <a:cubicBezTo>
                    <a:pt x="109" y="318"/>
                    <a:pt x="120" y="329"/>
                    <a:pt x="131" y="340"/>
                  </a:cubicBezTo>
                  <a:cubicBezTo>
                    <a:pt x="142" y="350"/>
                    <a:pt x="153" y="361"/>
                    <a:pt x="164" y="383"/>
                  </a:cubicBezTo>
                  <a:lnTo>
                    <a:pt x="175" y="394"/>
                  </a:lnTo>
                  <a:cubicBezTo>
                    <a:pt x="175" y="405"/>
                    <a:pt x="175" y="405"/>
                    <a:pt x="186" y="416"/>
                  </a:cubicBezTo>
                  <a:cubicBezTo>
                    <a:pt x="186" y="427"/>
                    <a:pt x="197" y="438"/>
                    <a:pt x="208" y="449"/>
                  </a:cubicBezTo>
                  <a:cubicBezTo>
                    <a:pt x="197" y="460"/>
                    <a:pt x="197" y="471"/>
                    <a:pt x="208" y="482"/>
                  </a:cubicBezTo>
                  <a:cubicBezTo>
                    <a:pt x="208" y="493"/>
                    <a:pt x="208" y="493"/>
                    <a:pt x="219" y="504"/>
                  </a:cubicBezTo>
                  <a:cubicBezTo>
                    <a:pt x="219" y="515"/>
                    <a:pt x="219" y="515"/>
                    <a:pt x="230" y="525"/>
                  </a:cubicBezTo>
                  <a:cubicBezTo>
                    <a:pt x="241" y="536"/>
                    <a:pt x="252" y="547"/>
                    <a:pt x="252" y="547"/>
                  </a:cubicBezTo>
                  <a:cubicBezTo>
                    <a:pt x="263" y="558"/>
                    <a:pt x="274" y="569"/>
                    <a:pt x="284" y="569"/>
                  </a:cubicBezTo>
                  <a:cubicBezTo>
                    <a:pt x="295" y="580"/>
                    <a:pt x="306" y="591"/>
                    <a:pt x="317" y="591"/>
                  </a:cubicBezTo>
                  <a:cubicBezTo>
                    <a:pt x="328" y="602"/>
                    <a:pt x="339" y="602"/>
                    <a:pt x="350" y="602"/>
                  </a:cubicBezTo>
                  <a:lnTo>
                    <a:pt x="503" y="602"/>
                  </a:lnTo>
                  <a:cubicBezTo>
                    <a:pt x="503" y="613"/>
                    <a:pt x="503" y="613"/>
                    <a:pt x="492" y="624"/>
                  </a:cubicBezTo>
                  <a:cubicBezTo>
                    <a:pt x="492" y="635"/>
                    <a:pt x="492" y="635"/>
                    <a:pt x="492" y="635"/>
                  </a:cubicBezTo>
                  <a:cubicBezTo>
                    <a:pt x="492" y="635"/>
                    <a:pt x="503" y="646"/>
                    <a:pt x="514" y="657"/>
                  </a:cubicBezTo>
                  <a:lnTo>
                    <a:pt x="525" y="657"/>
                  </a:lnTo>
                  <a:cubicBezTo>
                    <a:pt x="536" y="646"/>
                    <a:pt x="558" y="635"/>
                    <a:pt x="569" y="635"/>
                  </a:cubicBezTo>
                  <a:cubicBezTo>
                    <a:pt x="580" y="624"/>
                    <a:pt x="602" y="613"/>
                    <a:pt x="613" y="602"/>
                  </a:cubicBezTo>
                  <a:lnTo>
                    <a:pt x="624" y="591"/>
                  </a:lnTo>
                  <a:lnTo>
                    <a:pt x="645" y="569"/>
                  </a:lnTo>
                  <a:cubicBezTo>
                    <a:pt x="645" y="569"/>
                    <a:pt x="656" y="558"/>
                    <a:pt x="667" y="547"/>
                  </a:cubicBezTo>
                  <a:lnTo>
                    <a:pt x="678" y="547"/>
                  </a:lnTo>
                  <a:cubicBezTo>
                    <a:pt x="689" y="515"/>
                    <a:pt x="711" y="493"/>
                    <a:pt x="722" y="460"/>
                  </a:cubicBezTo>
                  <a:cubicBezTo>
                    <a:pt x="733" y="449"/>
                    <a:pt x="744" y="427"/>
                    <a:pt x="755" y="405"/>
                  </a:cubicBezTo>
                  <a:cubicBezTo>
                    <a:pt x="755" y="394"/>
                    <a:pt x="755" y="394"/>
                    <a:pt x="755" y="383"/>
                  </a:cubicBezTo>
                  <a:lnTo>
                    <a:pt x="755" y="372"/>
                  </a:lnTo>
                  <a:cubicBezTo>
                    <a:pt x="755" y="350"/>
                    <a:pt x="755" y="318"/>
                    <a:pt x="744" y="296"/>
                  </a:cubicBezTo>
                  <a:cubicBezTo>
                    <a:pt x="744" y="274"/>
                    <a:pt x="744" y="263"/>
                    <a:pt x="744" y="252"/>
                  </a:cubicBezTo>
                  <a:cubicBezTo>
                    <a:pt x="733" y="241"/>
                    <a:pt x="744" y="241"/>
                    <a:pt x="744" y="241"/>
                  </a:cubicBezTo>
                  <a:cubicBezTo>
                    <a:pt x="733" y="230"/>
                    <a:pt x="733" y="219"/>
                    <a:pt x="722" y="208"/>
                  </a:cubicBezTo>
                  <a:cubicBezTo>
                    <a:pt x="722" y="197"/>
                    <a:pt x="711" y="186"/>
                    <a:pt x="700" y="186"/>
                  </a:cubicBezTo>
                  <a:cubicBezTo>
                    <a:pt x="678" y="165"/>
                    <a:pt x="656" y="143"/>
                    <a:pt x="634" y="132"/>
                  </a:cubicBezTo>
                  <a:cubicBezTo>
                    <a:pt x="624" y="121"/>
                    <a:pt x="624" y="121"/>
                    <a:pt x="580" y="88"/>
                  </a:cubicBezTo>
                  <a:cubicBezTo>
                    <a:pt x="569" y="88"/>
                    <a:pt x="547" y="77"/>
                    <a:pt x="525" y="66"/>
                  </a:cubicBezTo>
                  <a:lnTo>
                    <a:pt x="514" y="66"/>
                  </a:lnTo>
                  <a:lnTo>
                    <a:pt x="492" y="55"/>
                  </a:lnTo>
                  <a:lnTo>
                    <a:pt x="470" y="55"/>
                  </a:lnTo>
                  <a:cubicBezTo>
                    <a:pt x="459" y="55"/>
                    <a:pt x="449" y="55"/>
                    <a:pt x="438" y="44"/>
                  </a:cubicBezTo>
                  <a:lnTo>
                    <a:pt x="416" y="44"/>
                  </a:lnTo>
                  <a:cubicBezTo>
                    <a:pt x="394" y="44"/>
                    <a:pt x="361" y="44"/>
                    <a:pt x="339" y="55"/>
                  </a:cubicBezTo>
                  <a:cubicBezTo>
                    <a:pt x="339" y="66"/>
                    <a:pt x="328" y="66"/>
                    <a:pt x="328" y="77"/>
                  </a:cubicBezTo>
                  <a:cubicBezTo>
                    <a:pt x="339" y="77"/>
                    <a:pt x="350" y="77"/>
                    <a:pt x="372" y="66"/>
                  </a:cubicBezTo>
                  <a:cubicBezTo>
                    <a:pt x="376" y="62"/>
                    <a:pt x="380" y="61"/>
                    <a:pt x="385" y="61"/>
                  </a:cubicBezTo>
                  <a:cubicBezTo>
                    <a:pt x="395" y="61"/>
                    <a:pt x="405" y="66"/>
                    <a:pt x="405" y="66"/>
                  </a:cubicBezTo>
                  <a:cubicBezTo>
                    <a:pt x="416" y="66"/>
                    <a:pt x="438" y="66"/>
                    <a:pt x="449" y="77"/>
                  </a:cubicBezTo>
                  <a:cubicBezTo>
                    <a:pt x="470" y="77"/>
                    <a:pt x="492" y="88"/>
                    <a:pt x="514" y="99"/>
                  </a:cubicBezTo>
                  <a:cubicBezTo>
                    <a:pt x="536" y="99"/>
                    <a:pt x="558" y="110"/>
                    <a:pt x="580" y="121"/>
                  </a:cubicBezTo>
                  <a:cubicBezTo>
                    <a:pt x="580" y="132"/>
                    <a:pt x="591" y="132"/>
                    <a:pt x="591" y="143"/>
                  </a:cubicBezTo>
                  <a:cubicBezTo>
                    <a:pt x="591" y="143"/>
                    <a:pt x="613" y="165"/>
                    <a:pt x="624" y="165"/>
                  </a:cubicBezTo>
                  <a:lnTo>
                    <a:pt x="634" y="175"/>
                  </a:lnTo>
                  <a:cubicBezTo>
                    <a:pt x="645" y="186"/>
                    <a:pt x="656" y="186"/>
                    <a:pt x="667" y="197"/>
                  </a:cubicBezTo>
                  <a:cubicBezTo>
                    <a:pt x="667" y="208"/>
                    <a:pt x="678" y="219"/>
                    <a:pt x="689" y="230"/>
                  </a:cubicBezTo>
                  <a:cubicBezTo>
                    <a:pt x="700" y="241"/>
                    <a:pt x="700" y="263"/>
                    <a:pt x="700" y="274"/>
                  </a:cubicBezTo>
                  <a:lnTo>
                    <a:pt x="700" y="285"/>
                  </a:lnTo>
                  <a:lnTo>
                    <a:pt x="700" y="296"/>
                  </a:lnTo>
                  <a:cubicBezTo>
                    <a:pt x="711" y="307"/>
                    <a:pt x="711" y="307"/>
                    <a:pt x="700" y="318"/>
                  </a:cubicBezTo>
                  <a:cubicBezTo>
                    <a:pt x="711" y="329"/>
                    <a:pt x="711" y="350"/>
                    <a:pt x="700" y="361"/>
                  </a:cubicBezTo>
                  <a:cubicBezTo>
                    <a:pt x="700" y="372"/>
                    <a:pt x="700" y="372"/>
                    <a:pt x="700" y="383"/>
                  </a:cubicBezTo>
                  <a:lnTo>
                    <a:pt x="700" y="405"/>
                  </a:lnTo>
                  <a:lnTo>
                    <a:pt x="700" y="427"/>
                  </a:lnTo>
                  <a:cubicBezTo>
                    <a:pt x="700" y="438"/>
                    <a:pt x="700" y="449"/>
                    <a:pt x="689" y="460"/>
                  </a:cubicBezTo>
                  <a:cubicBezTo>
                    <a:pt x="689" y="471"/>
                    <a:pt x="678" y="482"/>
                    <a:pt x="667" y="482"/>
                  </a:cubicBezTo>
                  <a:cubicBezTo>
                    <a:pt x="667" y="493"/>
                    <a:pt x="656" y="504"/>
                    <a:pt x="656" y="504"/>
                  </a:cubicBezTo>
                  <a:cubicBezTo>
                    <a:pt x="645" y="515"/>
                    <a:pt x="634" y="525"/>
                    <a:pt x="624" y="536"/>
                  </a:cubicBezTo>
                  <a:lnTo>
                    <a:pt x="613" y="536"/>
                  </a:lnTo>
                  <a:lnTo>
                    <a:pt x="602" y="558"/>
                  </a:lnTo>
                  <a:cubicBezTo>
                    <a:pt x="602" y="558"/>
                    <a:pt x="591" y="558"/>
                    <a:pt x="591" y="569"/>
                  </a:cubicBezTo>
                  <a:cubicBezTo>
                    <a:pt x="580" y="569"/>
                    <a:pt x="558" y="580"/>
                    <a:pt x="547" y="580"/>
                  </a:cubicBezTo>
                  <a:lnTo>
                    <a:pt x="525" y="580"/>
                  </a:lnTo>
                  <a:lnTo>
                    <a:pt x="525" y="558"/>
                  </a:lnTo>
                  <a:lnTo>
                    <a:pt x="514" y="558"/>
                  </a:lnTo>
                  <a:cubicBezTo>
                    <a:pt x="503" y="558"/>
                    <a:pt x="514" y="558"/>
                    <a:pt x="514" y="547"/>
                  </a:cubicBezTo>
                  <a:cubicBezTo>
                    <a:pt x="514" y="547"/>
                    <a:pt x="503" y="536"/>
                    <a:pt x="503" y="536"/>
                  </a:cubicBezTo>
                  <a:lnTo>
                    <a:pt x="492" y="536"/>
                  </a:lnTo>
                  <a:cubicBezTo>
                    <a:pt x="481" y="547"/>
                    <a:pt x="470" y="547"/>
                    <a:pt x="449" y="547"/>
                  </a:cubicBezTo>
                  <a:cubicBezTo>
                    <a:pt x="438" y="558"/>
                    <a:pt x="416" y="558"/>
                    <a:pt x="405" y="569"/>
                  </a:cubicBezTo>
                  <a:lnTo>
                    <a:pt x="372" y="569"/>
                  </a:lnTo>
                  <a:cubicBezTo>
                    <a:pt x="361" y="558"/>
                    <a:pt x="350" y="558"/>
                    <a:pt x="339" y="558"/>
                  </a:cubicBezTo>
                  <a:lnTo>
                    <a:pt x="328" y="547"/>
                  </a:lnTo>
                  <a:cubicBezTo>
                    <a:pt x="306" y="547"/>
                    <a:pt x="284" y="525"/>
                    <a:pt x="274" y="504"/>
                  </a:cubicBezTo>
                  <a:cubicBezTo>
                    <a:pt x="263" y="493"/>
                    <a:pt x="263" y="471"/>
                    <a:pt x="252" y="449"/>
                  </a:cubicBezTo>
                  <a:cubicBezTo>
                    <a:pt x="252" y="449"/>
                    <a:pt x="241" y="438"/>
                    <a:pt x="241" y="438"/>
                  </a:cubicBezTo>
                  <a:cubicBezTo>
                    <a:pt x="230" y="427"/>
                    <a:pt x="230" y="405"/>
                    <a:pt x="219" y="394"/>
                  </a:cubicBezTo>
                  <a:lnTo>
                    <a:pt x="197" y="361"/>
                  </a:lnTo>
                  <a:lnTo>
                    <a:pt x="197" y="350"/>
                  </a:lnTo>
                  <a:lnTo>
                    <a:pt x="175" y="329"/>
                  </a:lnTo>
                  <a:cubicBezTo>
                    <a:pt x="164" y="318"/>
                    <a:pt x="153" y="307"/>
                    <a:pt x="142" y="307"/>
                  </a:cubicBezTo>
                  <a:cubicBezTo>
                    <a:pt x="120" y="296"/>
                    <a:pt x="99" y="274"/>
                    <a:pt x="77" y="263"/>
                  </a:cubicBezTo>
                  <a:cubicBezTo>
                    <a:pt x="55" y="252"/>
                    <a:pt x="44" y="230"/>
                    <a:pt x="44" y="208"/>
                  </a:cubicBezTo>
                  <a:cubicBezTo>
                    <a:pt x="33" y="197"/>
                    <a:pt x="22" y="175"/>
                    <a:pt x="33" y="165"/>
                  </a:cubicBezTo>
                  <a:lnTo>
                    <a:pt x="33" y="143"/>
                  </a:lnTo>
                  <a:lnTo>
                    <a:pt x="33" y="132"/>
                  </a:lnTo>
                  <a:cubicBezTo>
                    <a:pt x="33" y="110"/>
                    <a:pt x="44" y="88"/>
                    <a:pt x="55" y="77"/>
                  </a:cubicBezTo>
                  <a:cubicBezTo>
                    <a:pt x="55" y="77"/>
                    <a:pt x="55" y="66"/>
                    <a:pt x="66" y="66"/>
                  </a:cubicBezTo>
                  <a:cubicBezTo>
                    <a:pt x="88" y="44"/>
                    <a:pt x="99" y="33"/>
                    <a:pt x="120" y="22"/>
                  </a:cubicBezTo>
                  <a:cubicBezTo>
                    <a:pt x="120" y="11"/>
                    <a:pt x="131" y="11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5" name="Google Shape;3145;p22"/>
          <p:cNvGrpSpPr/>
          <p:nvPr/>
        </p:nvGrpSpPr>
        <p:grpSpPr>
          <a:xfrm>
            <a:off x="6516125" y="19850"/>
            <a:ext cx="115950" cy="86125"/>
            <a:chOff x="8839525" y="1569650"/>
            <a:chExt cx="115950" cy="86125"/>
          </a:xfrm>
        </p:grpSpPr>
        <p:sp>
          <p:nvSpPr>
            <p:cNvPr id="3146" name="Google Shape;3146;p22"/>
            <p:cNvSpPr/>
            <p:nvPr/>
          </p:nvSpPr>
          <p:spPr>
            <a:xfrm>
              <a:off x="8839525" y="1569650"/>
              <a:ext cx="115950" cy="86125"/>
            </a:xfrm>
            <a:custGeom>
              <a:avLst/>
              <a:gdLst/>
              <a:ahLst/>
              <a:cxnLst/>
              <a:rect l="l" t="t" r="r" b="b"/>
              <a:pathLst>
                <a:path w="4638" h="3445" extrusionOk="0">
                  <a:moveTo>
                    <a:pt x="2421" y="0"/>
                  </a:moveTo>
                  <a:cubicBezTo>
                    <a:pt x="2294" y="0"/>
                    <a:pt x="2167" y="17"/>
                    <a:pt x="2045" y="47"/>
                  </a:cubicBezTo>
                  <a:cubicBezTo>
                    <a:pt x="1575" y="167"/>
                    <a:pt x="1149" y="375"/>
                    <a:pt x="766" y="660"/>
                  </a:cubicBezTo>
                  <a:lnTo>
                    <a:pt x="635" y="747"/>
                  </a:lnTo>
                  <a:lnTo>
                    <a:pt x="427" y="878"/>
                  </a:lnTo>
                  <a:lnTo>
                    <a:pt x="197" y="1031"/>
                  </a:lnTo>
                  <a:lnTo>
                    <a:pt x="142" y="1075"/>
                  </a:lnTo>
                  <a:lnTo>
                    <a:pt x="0" y="1174"/>
                  </a:lnTo>
                  <a:lnTo>
                    <a:pt x="306" y="1206"/>
                  </a:lnTo>
                  <a:cubicBezTo>
                    <a:pt x="331" y="1206"/>
                    <a:pt x="360" y="1214"/>
                    <a:pt x="382" y="1214"/>
                  </a:cubicBezTo>
                  <a:cubicBezTo>
                    <a:pt x="398" y="1214"/>
                    <a:pt x="411" y="1210"/>
                    <a:pt x="416" y="1195"/>
                  </a:cubicBezTo>
                  <a:lnTo>
                    <a:pt x="449" y="1174"/>
                  </a:lnTo>
                  <a:lnTo>
                    <a:pt x="449" y="1174"/>
                  </a:lnTo>
                  <a:cubicBezTo>
                    <a:pt x="427" y="1206"/>
                    <a:pt x="416" y="1239"/>
                    <a:pt x="405" y="1283"/>
                  </a:cubicBezTo>
                  <a:cubicBezTo>
                    <a:pt x="383" y="1316"/>
                    <a:pt x="372" y="1360"/>
                    <a:pt x="361" y="1403"/>
                  </a:cubicBezTo>
                  <a:cubicBezTo>
                    <a:pt x="361" y="1414"/>
                    <a:pt x="361" y="1458"/>
                    <a:pt x="383" y="1469"/>
                  </a:cubicBezTo>
                  <a:cubicBezTo>
                    <a:pt x="391" y="1477"/>
                    <a:pt x="404" y="1484"/>
                    <a:pt x="415" y="1484"/>
                  </a:cubicBezTo>
                  <a:cubicBezTo>
                    <a:pt x="419" y="1484"/>
                    <a:pt x="424" y="1483"/>
                    <a:pt x="427" y="1480"/>
                  </a:cubicBezTo>
                  <a:cubicBezTo>
                    <a:pt x="449" y="1480"/>
                    <a:pt x="460" y="1469"/>
                    <a:pt x="481" y="1469"/>
                  </a:cubicBezTo>
                  <a:lnTo>
                    <a:pt x="602" y="1469"/>
                  </a:lnTo>
                  <a:cubicBezTo>
                    <a:pt x="667" y="1469"/>
                    <a:pt x="722" y="1436"/>
                    <a:pt x="755" y="1392"/>
                  </a:cubicBezTo>
                  <a:cubicBezTo>
                    <a:pt x="777" y="1349"/>
                    <a:pt x="788" y="1327"/>
                    <a:pt x="810" y="1305"/>
                  </a:cubicBezTo>
                  <a:cubicBezTo>
                    <a:pt x="831" y="1250"/>
                    <a:pt x="853" y="1206"/>
                    <a:pt x="853" y="1152"/>
                  </a:cubicBezTo>
                  <a:cubicBezTo>
                    <a:pt x="853" y="1119"/>
                    <a:pt x="853" y="1097"/>
                    <a:pt x="842" y="1075"/>
                  </a:cubicBezTo>
                  <a:lnTo>
                    <a:pt x="831" y="1042"/>
                  </a:lnTo>
                  <a:lnTo>
                    <a:pt x="831" y="1020"/>
                  </a:lnTo>
                  <a:lnTo>
                    <a:pt x="810" y="1020"/>
                  </a:lnTo>
                  <a:cubicBezTo>
                    <a:pt x="799" y="1020"/>
                    <a:pt x="799" y="1010"/>
                    <a:pt x="810" y="999"/>
                  </a:cubicBezTo>
                  <a:lnTo>
                    <a:pt x="820" y="988"/>
                  </a:lnTo>
                  <a:lnTo>
                    <a:pt x="864" y="966"/>
                  </a:lnTo>
                  <a:lnTo>
                    <a:pt x="952" y="900"/>
                  </a:lnTo>
                  <a:cubicBezTo>
                    <a:pt x="1006" y="867"/>
                    <a:pt x="1061" y="824"/>
                    <a:pt x="1116" y="791"/>
                  </a:cubicBezTo>
                  <a:cubicBezTo>
                    <a:pt x="1225" y="714"/>
                    <a:pt x="1345" y="649"/>
                    <a:pt x="1466" y="583"/>
                  </a:cubicBezTo>
                  <a:cubicBezTo>
                    <a:pt x="1542" y="539"/>
                    <a:pt x="1619" y="506"/>
                    <a:pt x="1706" y="474"/>
                  </a:cubicBezTo>
                  <a:lnTo>
                    <a:pt x="1717" y="463"/>
                  </a:lnTo>
                  <a:cubicBezTo>
                    <a:pt x="1794" y="441"/>
                    <a:pt x="1870" y="408"/>
                    <a:pt x="1936" y="397"/>
                  </a:cubicBezTo>
                  <a:cubicBezTo>
                    <a:pt x="1980" y="364"/>
                    <a:pt x="2035" y="342"/>
                    <a:pt x="2078" y="310"/>
                  </a:cubicBezTo>
                  <a:cubicBezTo>
                    <a:pt x="2122" y="277"/>
                    <a:pt x="2188" y="255"/>
                    <a:pt x="2242" y="244"/>
                  </a:cubicBezTo>
                  <a:cubicBezTo>
                    <a:pt x="2297" y="211"/>
                    <a:pt x="2341" y="189"/>
                    <a:pt x="2395" y="167"/>
                  </a:cubicBezTo>
                  <a:cubicBezTo>
                    <a:pt x="2419" y="160"/>
                    <a:pt x="2447" y="152"/>
                    <a:pt x="2478" y="152"/>
                  </a:cubicBezTo>
                  <a:cubicBezTo>
                    <a:pt x="2490" y="152"/>
                    <a:pt x="2503" y="153"/>
                    <a:pt x="2516" y="156"/>
                  </a:cubicBezTo>
                  <a:cubicBezTo>
                    <a:pt x="2549" y="156"/>
                    <a:pt x="2570" y="178"/>
                    <a:pt x="2570" y="189"/>
                  </a:cubicBezTo>
                  <a:cubicBezTo>
                    <a:pt x="2570" y="195"/>
                    <a:pt x="2557" y="195"/>
                    <a:pt x="2540" y="195"/>
                  </a:cubicBezTo>
                  <a:cubicBezTo>
                    <a:pt x="2524" y="195"/>
                    <a:pt x="2505" y="195"/>
                    <a:pt x="2494" y="200"/>
                  </a:cubicBezTo>
                  <a:cubicBezTo>
                    <a:pt x="2406" y="211"/>
                    <a:pt x="2319" y="233"/>
                    <a:pt x="2242" y="288"/>
                  </a:cubicBezTo>
                  <a:cubicBezTo>
                    <a:pt x="2210" y="299"/>
                    <a:pt x="2188" y="321"/>
                    <a:pt x="2166" y="331"/>
                  </a:cubicBezTo>
                  <a:lnTo>
                    <a:pt x="2133" y="342"/>
                  </a:lnTo>
                  <a:lnTo>
                    <a:pt x="2188" y="331"/>
                  </a:lnTo>
                  <a:cubicBezTo>
                    <a:pt x="2242" y="331"/>
                    <a:pt x="2286" y="321"/>
                    <a:pt x="2286" y="321"/>
                  </a:cubicBezTo>
                  <a:cubicBezTo>
                    <a:pt x="2297" y="321"/>
                    <a:pt x="2450" y="310"/>
                    <a:pt x="2483" y="310"/>
                  </a:cubicBezTo>
                  <a:cubicBezTo>
                    <a:pt x="2560" y="310"/>
                    <a:pt x="2647" y="321"/>
                    <a:pt x="2724" y="342"/>
                  </a:cubicBezTo>
                  <a:cubicBezTo>
                    <a:pt x="2778" y="353"/>
                    <a:pt x="2833" y="375"/>
                    <a:pt x="2877" y="397"/>
                  </a:cubicBezTo>
                  <a:cubicBezTo>
                    <a:pt x="2975" y="441"/>
                    <a:pt x="3150" y="550"/>
                    <a:pt x="3249" y="594"/>
                  </a:cubicBezTo>
                  <a:cubicBezTo>
                    <a:pt x="3281" y="616"/>
                    <a:pt x="3314" y="638"/>
                    <a:pt x="3347" y="670"/>
                  </a:cubicBezTo>
                  <a:lnTo>
                    <a:pt x="3369" y="681"/>
                  </a:lnTo>
                  <a:cubicBezTo>
                    <a:pt x="3391" y="703"/>
                    <a:pt x="3413" y="714"/>
                    <a:pt x="3434" y="736"/>
                  </a:cubicBezTo>
                  <a:cubicBezTo>
                    <a:pt x="3719" y="966"/>
                    <a:pt x="3959" y="1250"/>
                    <a:pt x="4134" y="1567"/>
                  </a:cubicBezTo>
                  <a:cubicBezTo>
                    <a:pt x="4200" y="1677"/>
                    <a:pt x="4255" y="1786"/>
                    <a:pt x="4288" y="1906"/>
                  </a:cubicBezTo>
                  <a:lnTo>
                    <a:pt x="4309" y="1983"/>
                  </a:lnTo>
                  <a:lnTo>
                    <a:pt x="4320" y="2060"/>
                  </a:lnTo>
                  <a:lnTo>
                    <a:pt x="4320" y="2081"/>
                  </a:lnTo>
                  <a:lnTo>
                    <a:pt x="4299" y="2125"/>
                  </a:lnTo>
                  <a:cubicBezTo>
                    <a:pt x="4233" y="2224"/>
                    <a:pt x="4167" y="2322"/>
                    <a:pt x="4102" y="2420"/>
                  </a:cubicBezTo>
                  <a:cubicBezTo>
                    <a:pt x="4047" y="2519"/>
                    <a:pt x="3981" y="2606"/>
                    <a:pt x="3916" y="2683"/>
                  </a:cubicBezTo>
                  <a:cubicBezTo>
                    <a:pt x="3872" y="2738"/>
                    <a:pt x="3784" y="2803"/>
                    <a:pt x="3741" y="2847"/>
                  </a:cubicBezTo>
                  <a:cubicBezTo>
                    <a:pt x="3675" y="2913"/>
                    <a:pt x="3609" y="2967"/>
                    <a:pt x="3533" y="3022"/>
                  </a:cubicBezTo>
                  <a:cubicBezTo>
                    <a:pt x="3489" y="3044"/>
                    <a:pt x="3456" y="3066"/>
                    <a:pt x="3413" y="3088"/>
                  </a:cubicBezTo>
                  <a:lnTo>
                    <a:pt x="3216" y="3110"/>
                  </a:lnTo>
                  <a:cubicBezTo>
                    <a:pt x="3085" y="3110"/>
                    <a:pt x="2942" y="3120"/>
                    <a:pt x="2811" y="3131"/>
                  </a:cubicBezTo>
                  <a:lnTo>
                    <a:pt x="2603" y="3131"/>
                  </a:lnTo>
                  <a:cubicBezTo>
                    <a:pt x="2554" y="3126"/>
                    <a:pt x="2502" y="3123"/>
                    <a:pt x="2449" y="3123"/>
                  </a:cubicBezTo>
                  <a:cubicBezTo>
                    <a:pt x="2395" y="3123"/>
                    <a:pt x="2341" y="3126"/>
                    <a:pt x="2286" y="3131"/>
                  </a:cubicBezTo>
                  <a:cubicBezTo>
                    <a:pt x="2242" y="3137"/>
                    <a:pt x="2196" y="3140"/>
                    <a:pt x="2148" y="3140"/>
                  </a:cubicBezTo>
                  <a:cubicBezTo>
                    <a:pt x="2100" y="3140"/>
                    <a:pt x="2051" y="3137"/>
                    <a:pt x="2002" y="3131"/>
                  </a:cubicBezTo>
                  <a:cubicBezTo>
                    <a:pt x="1827" y="3110"/>
                    <a:pt x="1663" y="3066"/>
                    <a:pt x="1510" y="3022"/>
                  </a:cubicBezTo>
                  <a:cubicBezTo>
                    <a:pt x="1291" y="2945"/>
                    <a:pt x="1105" y="2792"/>
                    <a:pt x="995" y="2595"/>
                  </a:cubicBezTo>
                  <a:lnTo>
                    <a:pt x="995" y="2595"/>
                  </a:lnTo>
                  <a:cubicBezTo>
                    <a:pt x="1017" y="2661"/>
                    <a:pt x="1039" y="2716"/>
                    <a:pt x="1083" y="2770"/>
                  </a:cubicBezTo>
                  <a:cubicBezTo>
                    <a:pt x="1105" y="2814"/>
                    <a:pt x="1138" y="2847"/>
                    <a:pt x="1192" y="2858"/>
                  </a:cubicBezTo>
                  <a:cubicBezTo>
                    <a:pt x="1203" y="2869"/>
                    <a:pt x="1203" y="2880"/>
                    <a:pt x="1214" y="2891"/>
                  </a:cubicBezTo>
                  <a:cubicBezTo>
                    <a:pt x="1214" y="2902"/>
                    <a:pt x="1225" y="2924"/>
                    <a:pt x="1236" y="2945"/>
                  </a:cubicBezTo>
                  <a:cubicBezTo>
                    <a:pt x="1236" y="2956"/>
                    <a:pt x="1236" y="2956"/>
                    <a:pt x="1236" y="2967"/>
                  </a:cubicBezTo>
                  <a:cubicBezTo>
                    <a:pt x="1258" y="2978"/>
                    <a:pt x="1236" y="2989"/>
                    <a:pt x="1258" y="3000"/>
                  </a:cubicBezTo>
                  <a:cubicBezTo>
                    <a:pt x="1247" y="3011"/>
                    <a:pt x="1214" y="3022"/>
                    <a:pt x="1192" y="3033"/>
                  </a:cubicBezTo>
                  <a:cubicBezTo>
                    <a:pt x="1105" y="3000"/>
                    <a:pt x="1028" y="2935"/>
                    <a:pt x="985" y="2847"/>
                  </a:cubicBezTo>
                  <a:cubicBezTo>
                    <a:pt x="941" y="2781"/>
                    <a:pt x="919" y="2716"/>
                    <a:pt x="897" y="2639"/>
                  </a:cubicBezTo>
                  <a:lnTo>
                    <a:pt x="897" y="2563"/>
                  </a:lnTo>
                  <a:cubicBezTo>
                    <a:pt x="897" y="2541"/>
                    <a:pt x="897" y="2497"/>
                    <a:pt x="886" y="2464"/>
                  </a:cubicBezTo>
                  <a:cubicBezTo>
                    <a:pt x="886" y="2431"/>
                    <a:pt x="886" y="2431"/>
                    <a:pt x="886" y="2410"/>
                  </a:cubicBezTo>
                  <a:lnTo>
                    <a:pt x="886" y="2311"/>
                  </a:lnTo>
                  <a:cubicBezTo>
                    <a:pt x="875" y="2278"/>
                    <a:pt x="864" y="2245"/>
                    <a:pt x="853" y="2202"/>
                  </a:cubicBezTo>
                  <a:lnTo>
                    <a:pt x="842" y="2070"/>
                  </a:lnTo>
                  <a:cubicBezTo>
                    <a:pt x="842" y="2016"/>
                    <a:pt x="842" y="1983"/>
                    <a:pt x="820" y="1906"/>
                  </a:cubicBezTo>
                  <a:cubicBezTo>
                    <a:pt x="810" y="1841"/>
                    <a:pt x="788" y="1786"/>
                    <a:pt x="766" y="1731"/>
                  </a:cubicBezTo>
                  <a:cubicBezTo>
                    <a:pt x="744" y="1666"/>
                    <a:pt x="711" y="1611"/>
                    <a:pt x="667" y="1556"/>
                  </a:cubicBezTo>
                  <a:cubicBezTo>
                    <a:pt x="635" y="1513"/>
                    <a:pt x="602" y="1480"/>
                    <a:pt x="580" y="1480"/>
                  </a:cubicBezTo>
                  <a:cubicBezTo>
                    <a:pt x="565" y="1480"/>
                    <a:pt x="541" y="1485"/>
                    <a:pt x="520" y="1485"/>
                  </a:cubicBezTo>
                  <a:cubicBezTo>
                    <a:pt x="509" y="1485"/>
                    <a:pt x="500" y="1484"/>
                    <a:pt x="492" y="1480"/>
                  </a:cubicBezTo>
                  <a:lnTo>
                    <a:pt x="481" y="1480"/>
                  </a:lnTo>
                  <a:cubicBezTo>
                    <a:pt x="477" y="1478"/>
                    <a:pt x="473" y="1478"/>
                    <a:pt x="468" y="1478"/>
                  </a:cubicBezTo>
                  <a:cubicBezTo>
                    <a:pt x="438" y="1478"/>
                    <a:pt x="402" y="1510"/>
                    <a:pt x="383" y="1567"/>
                  </a:cubicBezTo>
                  <a:cubicBezTo>
                    <a:pt x="361" y="1622"/>
                    <a:pt x="361" y="1699"/>
                    <a:pt x="383" y="1764"/>
                  </a:cubicBezTo>
                  <a:cubicBezTo>
                    <a:pt x="405" y="1819"/>
                    <a:pt x="438" y="1874"/>
                    <a:pt x="449" y="1928"/>
                  </a:cubicBezTo>
                  <a:cubicBezTo>
                    <a:pt x="460" y="1950"/>
                    <a:pt x="470" y="1972"/>
                    <a:pt x="481" y="1994"/>
                  </a:cubicBezTo>
                  <a:lnTo>
                    <a:pt x="492" y="2081"/>
                  </a:lnTo>
                  <a:lnTo>
                    <a:pt x="525" y="2289"/>
                  </a:lnTo>
                  <a:cubicBezTo>
                    <a:pt x="547" y="2366"/>
                    <a:pt x="569" y="2431"/>
                    <a:pt x="591" y="2497"/>
                  </a:cubicBezTo>
                  <a:cubicBezTo>
                    <a:pt x="613" y="2552"/>
                    <a:pt x="645" y="2606"/>
                    <a:pt x="678" y="2650"/>
                  </a:cubicBezTo>
                  <a:cubicBezTo>
                    <a:pt x="711" y="2705"/>
                    <a:pt x="744" y="2749"/>
                    <a:pt x="777" y="2803"/>
                  </a:cubicBezTo>
                  <a:cubicBezTo>
                    <a:pt x="853" y="2902"/>
                    <a:pt x="930" y="2989"/>
                    <a:pt x="1028" y="3077"/>
                  </a:cubicBezTo>
                  <a:cubicBezTo>
                    <a:pt x="1181" y="3197"/>
                    <a:pt x="1356" y="3285"/>
                    <a:pt x="1542" y="3328"/>
                  </a:cubicBezTo>
                  <a:cubicBezTo>
                    <a:pt x="1868" y="3407"/>
                    <a:pt x="2193" y="3444"/>
                    <a:pt x="2518" y="3444"/>
                  </a:cubicBezTo>
                  <a:cubicBezTo>
                    <a:pt x="2598" y="3444"/>
                    <a:pt x="2677" y="3442"/>
                    <a:pt x="2756" y="3438"/>
                  </a:cubicBezTo>
                  <a:cubicBezTo>
                    <a:pt x="2888" y="3438"/>
                    <a:pt x="3008" y="3427"/>
                    <a:pt x="3139" y="3416"/>
                  </a:cubicBezTo>
                  <a:lnTo>
                    <a:pt x="3314" y="3394"/>
                  </a:lnTo>
                  <a:lnTo>
                    <a:pt x="3478" y="3394"/>
                  </a:lnTo>
                  <a:cubicBezTo>
                    <a:pt x="3511" y="3383"/>
                    <a:pt x="3533" y="3361"/>
                    <a:pt x="3555" y="3361"/>
                  </a:cubicBezTo>
                  <a:cubicBezTo>
                    <a:pt x="3872" y="3186"/>
                    <a:pt x="4145" y="2924"/>
                    <a:pt x="4331" y="2617"/>
                  </a:cubicBezTo>
                  <a:cubicBezTo>
                    <a:pt x="4375" y="2541"/>
                    <a:pt x="4419" y="2475"/>
                    <a:pt x="4463" y="2399"/>
                  </a:cubicBezTo>
                  <a:lnTo>
                    <a:pt x="4627" y="2136"/>
                  </a:lnTo>
                  <a:cubicBezTo>
                    <a:pt x="4638" y="2103"/>
                    <a:pt x="4616" y="2070"/>
                    <a:pt x="4605" y="2038"/>
                  </a:cubicBezTo>
                  <a:lnTo>
                    <a:pt x="4583" y="1950"/>
                  </a:lnTo>
                  <a:cubicBezTo>
                    <a:pt x="4583" y="1906"/>
                    <a:pt x="4561" y="1863"/>
                    <a:pt x="4550" y="1819"/>
                  </a:cubicBezTo>
                  <a:cubicBezTo>
                    <a:pt x="4517" y="1742"/>
                    <a:pt x="4484" y="1655"/>
                    <a:pt x="4452" y="1578"/>
                  </a:cubicBezTo>
                  <a:cubicBezTo>
                    <a:pt x="4375" y="1414"/>
                    <a:pt x="4288" y="1261"/>
                    <a:pt x="4189" y="1119"/>
                  </a:cubicBezTo>
                  <a:cubicBezTo>
                    <a:pt x="4058" y="944"/>
                    <a:pt x="3916" y="780"/>
                    <a:pt x="3763" y="627"/>
                  </a:cubicBezTo>
                  <a:lnTo>
                    <a:pt x="3741" y="594"/>
                  </a:lnTo>
                  <a:cubicBezTo>
                    <a:pt x="3653" y="517"/>
                    <a:pt x="3566" y="441"/>
                    <a:pt x="3467" y="375"/>
                  </a:cubicBezTo>
                  <a:cubicBezTo>
                    <a:pt x="3281" y="244"/>
                    <a:pt x="3074" y="135"/>
                    <a:pt x="2855" y="69"/>
                  </a:cubicBezTo>
                  <a:cubicBezTo>
                    <a:pt x="2714" y="22"/>
                    <a:pt x="2567" y="0"/>
                    <a:pt x="2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2"/>
            <p:cNvSpPr/>
            <p:nvPr/>
          </p:nvSpPr>
          <p:spPr>
            <a:xfrm>
              <a:off x="8861675" y="1573275"/>
              <a:ext cx="42400" cy="72200"/>
            </a:xfrm>
            <a:custGeom>
              <a:avLst/>
              <a:gdLst/>
              <a:ahLst/>
              <a:cxnLst/>
              <a:rect l="l" t="t" r="r" b="b"/>
              <a:pathLst>
                <a:path w="1696" h="2888" extrusionOk="0">
                  <a:moveTo>
                    <a:pt x="1630" y="1"/>
                  </a:moveTo>
                  <a:cubicBezTo>
                    <a:pt x="1597" y="1"/>
                    <a:pt x="1553" y="11"/>
                    <a:pt x="1520" y="22"/>
                  </a:cubicBezTo>
                  <a:cubicBezTo>
                    <a:pt x="1466" y="44"/>
                    <a:pt x="1411" y="66"/>
                    <a:pt x="1367" y="99"/>
                  </a:cubicBezTo>
                  <a:cubicBezTo>
                    <a:pt x="1302" y="110"/>
                    <a:pt x="1247" y="132"/>
                    <a:pt x="1203" y="165"/>
                  </a:cubicBezTo>
                  <a:cubicBezTo>
                    <a:pt x="1149" y="186"/>
                    <a:pt x="1105" y="219"/>
                    <a:pt x="1061" y="241"/>
                  </a:cubicBezTo>
                  <a:lnTo>
                    <a:pt x="952" y="307"/>
                  </a:lnTo>
                  <a:cubicBezTo>
                    <a:pt x="864" y="361"/>
                    <a:pt x="788" y="416"/>
                    <a:pt x="711" y="482"/>
                  </a:cubicBezTo>
                  <a:lnTo>
                    <a:pt x="634" y="547"/>
                  </a:lnTo>
                  <a:cubicBezTo>
                    <a:pt x="634" y="547"/>
                    <a:pt x="624" y="558"/>
                    <a:pt x="624" y="558"/>
                  </a:cubicBezTo>
                  <a:cubicBezTo>
                    <a:pt x="591" y="602"/>
                    <a:pt x="558" y="646"/>
                    <a:pt x="547" y="700"/>
                  </a:cubicBezTo>
                  <a:cubicBezTo>
                    <a:pt x="536" y="733"/>
                    <a:pt x="536" y="766"/>
                    <a:pt x="547" y="810"/>
                  </a:cubicBezTo>
                  <a:cubicBezTo>
                    <a:pt x="558" y="854"/>
                    <a:pt x="580" y="897"/>
                    <a:pt x="613" y="941"/>
                  </a:cubicBezTo>
                  <a:cubicBezTo>
                    <a:pt x="645" y="996"/>
                    <a:pt x="667" y="1050"/>
                    <a:pt x="678" y="1105"/>
                  </a:cubicBezTo>
                  <a:cubicBezTo>
                    <a:pt x="689" y="1171"/>
                    <a:pt x="678" y="1236"/>
                    <a:pt x="645" y="1280"/>
                  </a:cubicBezTo>
                  <a:cubicBezTo>
                    <a:pt x="634" y="1291"/>
                    <a:pt x="624" y="1302"/>
                    <a:pt x="624" y="1313"/>
                  </a:cubicBezTo>
                  <a:cubicBezTo>
                    <a:pt x="613" y="1324"/>
                    <a:pt x="602" y="1335"/>
                    <a:pt x="591" y="1346"/>
                  </a:cubicBezTo>
                  <a:cubicBezTo>
                    <a:pt x="580" y="1357"/>
                    <a:pt x="558" y="1379"/>
                    <a:pt x="536" y="1379"/>
                  </a:cubicBezTo>
                  <a:cubicBezTo>
                    <a:pt x="481" y="1422"/>
                    <a:pt x="427" y="1455"/>
                    <a:pt x="372" y="1477"/>
                  </a:cubicBezTo>
                  <a:cubicBezTo>
                    <a:pt x="328" y="1488"/>
                    <a:pt x="295" y="1510"/>
                    <a:pt x="263" y="1532"/>
                  </a:cubicBezTo>
                  <a:cubicBezTo>
                    <a:pt x="230" y="1554"/>
                    <a:pt x="197" y="1575"/>
                    <a:pt x="175" y="1608"/>
                  </a:cubicBezTo>
                  <a:cubicBezTo>
                    <a:pt x="153" y="1641"/>
                    <a:pt x="131" y="1674"/>
                    <a:pt x="109" y="1707"/>
                  </a:cubicBezTo>
                  <a:cubicBezTo>
                    <a:pt x="88" y="1750"/>
                    <a:pt x="77" y="1794"/>
                    <a:pt x="66" y="1838"/>
                  </a:cubicBezTo>
                  <a:cubicBezTo>
                    <a:pt x="55" y="1882"/>
                    <a:pt x="33" y="1925"/>
                    <a:pt x="22" y="1980"/>
                  </a:cubicBezTo>
                  <a:cubicBezTo>
                    <a:pt x="22" y="2024"/>
                    <a:pt x="11" y="2068"/>
                    <a:pt x="0" y="2111"/>
                  </a:cubicBezTo>
                  <a:lnTo>
                    <a:pt x="0" y="2166"/>
                  </a:lnTo>
                  <a:lnTo>
                    <a:pt x="0" y="2265"/>
                  </a:lnTo>
                  <a:lnTo>
                    <a:pt x="0" y="2319"/>
                  </a:lnTo>
                  <a:cubicBezTo>
                    <a:pt x="0" y="2341"/>
                    <a:pt x="11" y="2385"/>
                    <a:pt x="22" y="2429"/>
                  </a:cubicBezTo>
                  <a:cubicBezTo>
                    <a:pt x="22" y="2461"/>
                    <a:pt x="22" y="2472"/>
                    <a:pt x="22" y="2494"/>
                  </a:cubicBezTo>
                  <a:cubicBezTo>
                    <a:pt x="33" y="2571"/>
                    <a:pt x="55" y="2636"/>
                    <a:pt x="99" y="2702"/>
                  </a:cubicBezTo>
                  <a:cubicBezTo>
                    <a:pt x="142" y="2790"/>
                    <a:pt x="219" y="2866"/>
                    <a:pt x="306" y="2888"/>
                  </a:cubicBezTo>
                  <a:cubicBezTo>
                    <a:pt x="328" y="2877"/>
                    <a:pt x="361" y="2866"/>
                    <a:pt x="383" y="2855"/>
                  </a:cubicBezTo>
                  <a:cubicBezTo>
                    <a:pt x="350" y="2855"/>
                    <a:pt x="383" y="2833"/>
                    <a:pt x="350" y="2822"/>
                  </a:cubicBezTo>
                  <a:cubicBezTo>
                    <a:pt x="350" y="2822"/>
                    <a:pt x="350" y="2811"/>
                    <a:pt x="350" y="2800"/>
                  </a:cubicBezTo>
                  <a:cubicBezTo>
                    <a:pt x="339" y="2779"/>
                    <a:pt x="328" y="2768"/>
                    <a:pt x="328" y="2746"/>
                  </a:cubicBezTo>
                  <a:cubicBezTo>
                    <a:pt x="317" y="2746"/>
                    <a:pt x="317" y="2724"/>
                    <a:pt x="306" y="2724"/>
                  </a:cubicBezTo>
                  <a:cubicBezTo>
                    <a:pt x="252" y="2702"/>
                    <a:pt x="219" y="2669"/>
                    <a:pt x="197" y="2625"/>
                  </a:cubicBezTo>
                  <a:cubicBezTo>
                    <a:pt x="153" y="2582"/>
                    <a:pt x="131" y="2516"/>
                    <a:pt x="109" y="2461"/>
                  </a:cubicBezTo>
                  <a:cubicBezTo>
                    <a:pt x="109" y="2450"/>
                    <a:pt x="109" y="2450"/>
                    <a:pt x="109" y="2450"/>
                  </a:cubicBezTo>
                  <a:lnTo>
                    <a:pt x="109" y="2385"/>
                  </a:lnTo>
                  <a:cubicBezTo>
                    <a:pt x="109" y="2374"/>
                    <a:pt x="99" y="2330"/>
                    <a:pt x="99" y="2308"/>
                  </a:cubicBezTo>
                  <a:cubicBezTo>
                    <a:pt x="99" y="2265"/>
                    <a:pt x="99" y="2221"/>
                    <a:pt x="99" y="2177"/>
                  </a:cubicBezTo>
                  <a:cubicBezTo>
                    <a:pt x="99" y="2155"/>
                    <a:pt x="109" y="2144"/>
                    <a:pt x="109" y="2133"/>
                  </a:cubicBezTo>
                  <a:cubicBezTo>
                    <a:pt x="109" y="2133"/>
                    <a:pt x="109" y="2122"/>
                    <a:pt x="109" y="2122"/>
                  </a:cubicBezTo>
                  <a:cubicBezTo>
                    <a:pt x="109" y="2111"/>
                    <a:pt x="109" y="2111"/>
                    <a:pt x="109" y="2100"/>
                  </a:cubicBezTo>
                  <a:cubicBezTo>
                    <a:pt x="109" y="1980"/>
                    <a:pt x="142" y="1871"/>
                    <a:pt x="197" y="1772"/>
                  </a:cubicBezTo>
                  <a:cubicBezTo>
                    <a:pt x="252" y="1718"/>
                    <a:pt x="306" y="1674"/>
                    <a:pt x="361" y="1641"/>
                  </a:cubicBezTo>
                  <a:cubicBezTo>
                    <a:pt x="383" y="1619"/>
                    <a:pt x="394" y="1597"/>
                    <a:pt x="416" y="1575"/>
                  </a:cubicBezTo>
                  <a:cubicBezTo>
                    <a:pt x="427" y="1575"/>
                    <a:pt x="438" y="1565"/>
                    <a:pt x="438" y="1565"/>
                  </a:cubicBezTo>
                  <a:cubicBezTo>
                    <a:pt x="449" y="1554"/>
                    <a:pt x="438" y="1554"/>
                    <a:pt x="449" y="1554"/>
                  </a:cubicBezTo>
                  <a:cubicBezTo>
                    <a:pt x="514" y="1521"/>
                    <a:pt x="569" y="1488"/>
                    <a:pt x="634" y="1444"/>
                  </a:cubicBezTo>
                  <a:cubicBezTo>
                    <a:pt x="678" y="1411"/>
                    <a:pt x="711" y="1357"/>
                    <a:pt x="744" y="1313"/>
                  </a:cubicBezTo>
                  <a:cubicBezTo>
                    <a:pt x="755" y="1291"/>
                    <a:pt x="766" y="1280"/>
                    <a:pt x="777" y="1258"/>
                  </a:cubicBezTo>
                  <a:cubicBezTo>
                    <a:pt x="788" y="1215"/>
                    <a:pt x="788" y="1160"/>
                    <a:pt x="788" y="1116"/>
                  </a:cubicBezTo>
                  <a:cubicBezTo>
                    <a:pt x="766" y="1061"/>
                    <a:pt x="744" y="1018"/>
                    <a:pt x="711" y="974"/>
                  </a:cubicBezTo>
                  <a:cubicBezTo>
                    <a:pt x="656" y="897"/>
                    <a:pt x="624" y="799"/>
                    <a:pt x="624" y="700"/>
                  </a:cubicBezTo>
                  <a:cubicBezTo>
                    <a:pt x="645" y="624"/>
                    <a:pt x="700" y="558"/>
                    <a:pt x="777" y="515"/>
                  </a:cubicBezTo>
                  <a:cubicBezTo>
                    <a:pt x="820" y="460"/>
                    <a:pt x="886" y="405"/>
                    <a:pt x="952" y="372"/>
                  </a:cubicBezTo>
                  <a:cubicBezTo>
                    <a:pt x="974" y="361"/>
                    <a:pt x="984" y="340"/>
                    <a:pt x="1006" y="329"/>
                  </a:cubicBezTo>
                  <a:lnTo>
                    <a:pt x="1083" y="296"/>
                  </a:lnTo>
                  <a:cubicBezTo>
                    <a:pt x="1105" y="285"/>
                    <a:pt x="1116" y="263"/>
                    <a:pt x="1138" y="252"/>
                  </a:cubicBezTo>
                  <a:cubicBezTo>
                    <a:pt x="1159" y="230"/>
                    <a:pt x="1225" y="208"/>
                    <a:pt x="1258" y="197"/>
                  </a:cubicBezTo>
                  <a:lnTo>
                    <a:pt x="1280" y="186"/>
                  </a:lnTo>
                  <a:cubicBezTo>
                    <a:pt x="1313" y="165"/>
                    <a:pt x="1334" y="154"/>
                    <a:pt x="1367" y="132"/>
                  </a:cubicBezTo>
                  <a:cubicBezTo>
                    <a:pt x="1444" y="88"/>
                    <a:pt x="1531" y="66"/>
                    <a:pt x="1619" y="55"/>
                  </a:cubicBezTo>
                  <a:cubicBezTo>
                    <a:pt x="1627" y="47"/>
                    <a:pt x="1638" y="45"/>
                    <a:pt x="1649" y="45"/>
                  </a:cubicBezTo>
                  <a:cubicBezTo>
                    <a:pt x="1662" y="45"/>
                    <a:pt x="1674" y="48"/>
                    <a:pt x="1684" y="48"/>
                  </a:cubicBezTo>
                  <a:cubicBezTo>
                    <a:pt x="1689" y="48"/>
                    <a:pt x="1693" y="47"/>
                    <a:pt x="1695" y="44"/>
                  </a:cubicBezTo>
                  <a:cubicBezTo>
                    <a:pt x="1695" y="22"/>
                    <a:pt x="1674" y="11"/>
                    <a:pt x="1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8" name="Google Shape;3148;p22"/>
          <p:cNvSpPr/>
          <p:nvPr/>
        </p:nvSpPr>
        <p:spPr>
          <a:xfrm>
            <a:off x="5854863" y="1002263"/>
            <a:ext cx="24375" cy="19950"/>
          </a:xfrm>
          <a:custGeom>
            <a:avLst/>
            <a:gdLst/>
            <a:ahLst/>
            <a:cxnLst/>
            <a:rect l="l" t="t" r="r" b="b"/>
            <a:pathLst>
              <a:path w="975" h="798" extrusionOk="0">
                <a:moveTo>
                  <a:pt x="480" y="0"/>
                </a:moveTo>
                <a:cubicBezTo>
                  <a:pt x="209" y="0"/>
                  <a:pt x="0" y="298"/>
                  <a:pt x="132" y="571"/>
                </a:cubicBezTo>
                <a:cubicBezTo>
                  <a:pt x="195" y="713"/>
                  <a:pt x="337" y="798"/>
                  <a:pt x="485" y="798"/>
                </a:cubicBezTo>
                <a:cubicBezTo>
                  <a:pt x="543" y="798"/>
                  <a:pt x="602" y="785"/>
                  <a:pt x="657" y="757"/>
                </a:cubicBezTo>
                <a:cubicBezTo>
                  <a:pt x="974" y="604"/>
                  <a:pt x="952" y="145"/>
                  <a:pt x="613" y="25"/>
                </a:cubicBezTo>
                <a:cubicBezTo>
                  <a:pt x="568" y="8"/>
                  <a:pt x="523" y="0"/>
                  <a:pt x="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9" name="Google Shape;3149;p22"/>
          <p:cNvSpPr/>
          <p:nvPr/>
        </p:nvSpPr>
        <p:spPr>
          <a:xfrm>
            <a:off x="8266175" y="497638"/>
            <a:ext cx="51900" cy="44850"/>
          </a:xfrm>
          <a:custGeom>
            <a:avLst/>
            <a:gdLst/>
            <a:ahLst/>
            <a:cxnLst/>
            <a:rect l="l" t="t" r="r" b="b"/>
            <a:pathLst>
              <a:path w="2076" h="1794" extrusionOk="0">
                <a:moveTo>
                  <a:pt x="1054" y="0"/>
                </a:moveTo>
                <a:cubicBezTo>
                  <a:pt x="479" y="0"/>
                  <a:pt x="0" y="572"/>
                  <a:pt x="206" y="1187"/>
                </a:cubicBezTo>
                <a:cubicBezTo>
                  <a:pt x="345" y="1587"/>
                  <a:pt x="702" y="1794"/>
                  <a:pt x="1059" y="1794"/>
                </a:cubicBezTo>
                <a:cubicBezTo>
                  <a:pt x="1376" y="1794"/>
                  <a:pt x="1693" y="1631"/>
                  <a:pt x="1857" y="1297"/>
                </a:cubicBezTo>
                <a:cubicBezTo>
                  <a:pt x="2076" y="848"/>
                  <a:pt x="1901" y="313"/>
                  <a:pt x="1452" y="94"/>
                </a:cubicBezTo>
                <a:cubicBezTo>
                  <a:pt x="1319" y="29"/>
                  <a:pt x="1184" y="0"/>
                  <a:pt x="10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0" name="Google Shape;3150;p22"/>
          <p:cNvSpPr/>
          <p:nvPr/>
        </p:nvSpPr>
        <p:spPr>
          <a:xfrm>
            <a:off x="8995775" y="756225"/>
            <a:ext cx="44850" cy="33675"/>
          </a:xfrm>
          <a:custGeom>
            <a:avLst/>
            <a:gdLst/>
            <a:ahLst/>
            <a:cxnLst/>
            <a:rect l="l" t="t" r="r" b="b"/>
            <a:pathLst>
              <a:path w="1794" h="1347" extrusionOk="0">
                <a:moveTo>
                  <a:pt x="897" y="1"/>
                </a:moveTo>
                <a:cubicBezTo>
                  <a:pt x="295" y="1"/>
                  <a:pt x="0" y="734"/>
                  <a:pt x="416" y="1149"/>
                </a:cubicBezTo>
                <a:cubicBezTo>
                  <a:pt x="547" y="1280"/>
                  <a:pt x="719" y="1346"/>
                  <a:pt x="892" y="1346"/>
                </a:cubicBezTo>
                <a:cubicBezTo>
                  <a:pt x="1064" y="1346"/>
                  <a:pt x="1236" y="1280"/>
                  <a:pt x="1367" y="1149"/>
                </a:cubicBezTo>
                <a:cubicBezTo>
                  <a:pt x="1794" y="734"/>
                  <a:pt x="1488" y="1"/>
                  <a:pt x="89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1" name="Google Shape;3151;p22"/>
          <p:cNvSpPr/>
          <p:nvPr/>
        </p:nvSpPr>
        <p:spPr>
          <a:xfrm>
            <a:off x="8739850" y="1210050"/>
            <a:ext cx="45475" cy="39425"/>
          </a:xfrm>
          <a:custGeom>
            <a:avLst/>
            <a:gdLst/>
            <a:ahLst/>
            <a:cxnLst/>
            <a:rect l="l" t="t" r="r" b="b"/>
            <a:pathLst>
              <a:path w="1819" h="1577" extrusionOk="0">
                <a:moveTo>
                  <a:pt x="897" y="0"/>
                </a:moveTo>
                <a:cubicBezTo>
                  <a:pt x="625" y="0"/>
                  <a:pt x="349" y="139"/>
                  <a:pt x="198" y="427"/>
                </a:cubicBezTo>
                <a:cubicBezTo>
                  <a:pt x="1" y="810"/>
                  <a:pt x="154" y="1280"/>
                  <a:pt x="537" y="1488"/>
                </a:cubicBezTo>
                <a:cubicBezTo>
                  <a:pt x="656" y="1549"/>
                  <a:pt x="778" y="1576"/>
                  <a:pt x="896" y="1576"/>
                </a:cubicBezTo>
                <a:cubicBezTo>
                  <a:pt x="1395" y="1576"/>
                  <a:pt x="1818" y="1087"/>
                  <a:pt x="1641" y="547"/>
                </a:cubicBezTo>
                <a:cubicBezTo>
                  <a:pt x="1530" y="188"/>
                  <a:pt x="1215" y="0"/>
                  <a:pt x="8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2" name="Google Shape;3152;p22"/>
          <p:cNvSpPr/>
          <p:nvPr/>
        </p:nvSpPr>
        <p:spPr>
          <a:xfrm>
            <a:off x="8323400" y="1064775"/>
            <a:ext cx="67600" cy="57100"/>
          </a:xfrm>
          <a:custGeom>
            <a:avLst/>
            <a:gdLst/>
            <a:ahLst/>
            <a:cxnLst/>
            <a:rect l="l" t="t" r="r" b="b"/>
            <a:pathLst>
              <a:path w="2704" h="2284" extrusionOk="0">
                <a:moveTo>
                  <a:pt x="1259" y="0"/>
                </a:moveTo>
                <a:cubicBezTo>
                  <a:pt x="775" y="0"/>
                  <a:pt x="296" y="302"/>
                  <a:pt x="154" y="857"/>
                </a:cubicBezTo>
                <a:cubicBezTo>
                  <a:pt x="1" y="1469"/>
                  <a:pt x="362" y="2082"/>
                  <a:pt x="974" y="2246"/>
                </a:cubicBezTo>
                <a:cubicBezTo>
                  <a:pt x="1074" y="2272"/>
                  <a:pt x="1173" y="2284"/>
                  <a:pt x="1268" y="2284"/>
                </a:cubicBezTo>
                <a:cubicBezTo>
                  <a:pt x="2107" y="2284"/>
                  <a:pt x="2704" y="1348"/>
                  <a:pt x="2232" y="562"/>
                </a:cubicBezTo>
                <a:cubicBezTo>
                  <a:pt x="2008" y="180"/>
                  <a:pt x="1632" y="0"/>
                  <a:pt x="12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3" name="Google Shape;3153;p22"/>
          <p:cNvSpPr/>
          <p:nvPr/>
        </p:nvSpPr>
        <p:spPr>
          <a:xfrm>
            <a:off x="8464863" y="411988"/>
            <a:ext cx="34750" cy="57450"/>
          </a:xfrm>
          <a:custGeom>
            <a:avLst/>
            <a:gdLst/>
            <a:ahLst/>
            <a:cxnLst/>
            <a:rect l="l" t="t" r="r" b="b"/>
            <a:pathLst>
              <a:path w="1390" h="2298" extrusionOk="0">
                <a:moveTo>
                  <a:pt x="635" y="0"/>
                </a:moveTo>
                <a:cubicBezTo>
                  <a:pt x="602" y="0"/>
                  <a:pt x="580" y="22"/>
                  <a:pt x="580" y="55"/>
                </a:cubicBezTo>
                <a:lnTo>
                  <a:pt x="580" y="996"/>
                </a:lnTo>
                <a:lnTo>
                  <a:pt x="44" y="996"/>
                </a:lnTo>
                <a:cubicBezTo>
                  <a:pt x="22" y="996"/>
                  <a:pt x="0" y="1018"/>
                  <a:pt x="0" y="1040"/>
                </a:cubicBezTo>
                <a:lnTo>
                  <a:pt x="0" y="1225"/>
                </a:lnTo>
                <a:cubicBezTo>
                  <a:pt x="0" y="1247"/>
                  <a:pt x="22" y="1269"/>
                  <a:pt x="44" y="1269"/>
                </a:cubicBezTo>
                <a:lnTo>
                  <a:pt x="580" y="1269"/>
                </a:lnTo>
                <a:lnTo>
                  <a:pt x="580" y="2254"/>
                </a:lnTo>
                <a:cubicBezTo>
                  <a:pt x="580" y="2275"/>
                  <a:pt x="602" y="2297"/>
                  <a:pt x="635" y="2297"/>
                </a:cubicBezTo>
                <a:lnTo>
                  <a:pt x="799" y="2297"/>
                </a:lnTo>
                <a:cubicBezTo>
                  <a:pt x="831" y="2297"/>
                  <a:pt x="853" y="2275"/>
                  <a:pt x="853" y="2254"/>
                </a:cubicBezTo>
                <a:lnTo>
                  <a:pt x="853" y="1269"/>
                </a:lnTo>
                <a:lnTo>
                  <a:pt x="1345" y="1269"/>
                </a:lnTo>
                <a:cubicBezTo>
                  <a:pt x="1367" y="1269"/>
                  <a:pt x="1389" y="1247"/>
                  <a:pt x="1389" y="1225"/>
                </a:cubicBezTo>
                <a:lnTo>
                  <a:pt x="1389" y="1040"/>
                </a:lnTo>
                <a:cubicBezTo>
                  <a:pt x="1389" y="1018"/>
                  <a:pt x="1367" y="996"/>
                  <a:pt x="1345" y="996"/>
                </a:cubicBezTo>
                <a:lnTo>
                  <a:pt x="853" y="996"/>
                </a:lnTo>
                <a:lnTo>
                  <a:pt x="853" y="55"/>
                </a:lnTo>
                <a:cubicBezTo>
                  <a:pt x="853" y="22"/>
                  <a:pt x="831" y="0"/>
                  <a:pt x="7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4" name="Google Shape;3154;p22"/>
          <p:cNvSpPr/>
          <p:nvPr/>
        </p:nvSpPr>
        <p:spPr>
          <a:xfrm>
            <a:off x="5491775" y="846500"/>
            <a:ext cx="91075" cy="99775"/>
          </a:xfrm>
          <a:custGeom>
            <a:avLst/>
            <a:gdLst/>
            <a:ahLst/>
            <a:cxnLst/>
            <a:rect l="l" t="t" r="r" b="b"/>
            <a:pathLst>
              <a:path w="3643" h="3991" extrusionOk="0">
                <a:moveTo>
                  <a:pt x="2144" y="1584"/>
                </a:moveTo>
                <a:lnTo>
                  <a:pt x="2144" y="1584"/>
                </a:lnTo>
                <a:cubicBezTo>
                  <a:pt x="2155" y="1617"/>
                  <a:pt x="2166" y="1650"/>
                  <a:pt x="2177" y="1682"/>
                </a:cubicBezTo>
                <a:lnTo>
                  <a:pt x="2166" y="1682"/>
                </a:lnTo>
                <a:lnTo>
                  <a:pt x="2144" y="1584"/>
                </a:lnTo>
                <a:close/>
                <a:moveTo>
                  <a:pt x="1812" y="0"/>
                </a:moveTo>
                <a:cubicBezTo>
                  <a:pt x="1787" y="0"/>
                  <a:pt x="1762" y="6"/>
                  <a:pt x="1740" y="20"/>
                </a:cubicBezTo>
                <a:cubicBezTo>
                  <a:pt x="1718" y="42"/>
                  <a:pt x="1696" y="64"/>
                  <a:pt x="1696" y="96"/>
                </a:cubicBezTo>
                <a:cubicBezTo>
                  <a:pt x="1685" y="118"/>
                  <a:pt x="1696" y="140"/>
                  <a:pt x="1707" y="162"/>
                </a:cubicBezTo>
                <a:cubicBezTo>
                  <a:pt x="1718" y="173"/>
                  <a:pt x="1729" y="184"/>
                  <a:pt x="1740" y="184"/>
                </a:cubicBezTo>
                <a:lnTo>
                  <a:pt x="1740" y="195"/>
                </a:lnTo>
                <a:lnTo>
                  <a:pt x="1718" y="195"/>
                </a:lnTo>
                <a:cubicBezTo>
                  <a:pt x="1685" y="326"/>
                  <a:pt x="1630" y="457"/>
                  <a:pt x="1575" y="589"/>
                </a:cubicBezTo>
                <a:cubicBezTo>
                  <a:pt x="1586" y="753"/>
                  <a:pt x="1565" y="917"/>
                  <a:pt x="1532" y="1092"/>
                </a:cubicBezTo>
                <a:cubicBezTo>
                  <a:pt x="1499" y="1179"/>
                  <a:pt x="1466" y="1267"/>
                  <a:pt x="1444" y="1365"/>
                </a:cubicBezTo>
                <a:cubicBezTo>
                  <a:pt x="1433" y="1420"/>
                  <a:pt x="1400" y="1485"/>
                  <a:pt x="1390" y="1518"/>
                </a:cubicBezTo>
                <a:cubicBezTo>
                  <a:pt x="1390" y="1540"/>
                  <a:pt x="1390" y="1562"/>
                  <a:pt x="1390" y="1584"/>
                </a:cubicBezTo>
                <a:cubicBezTo>
                  <a:pt x="1390" y="1606"/>
                  <a:pt x="1379" y="1628"/>
                  <a:pt x="1379" y="1650"/>
                </a:cubicBezTo>
                <a:cubicBezTo>
                  <a:pt x="1368" y="1693"/>
                  <a:pt x="1368" y="1726"/>
                  <a:pt x="1357" y="1748"/>
                </a:cubicBezTo>
                <a:lnTo>
                  <a:pt x="1379" y="1726"/>
                </a:lnTo>
                <a:lnTo>
                  <a:pt x="1357" y="1770"/>
                </a:lnTo>
                <a:lnTo>
                  <a:pt x="1357" y="1748"/>
                </a:lnTo>
                <a:lnTo>
                  <a:pt x="1291" y="1814"/>
                </a:lnTo>
                <a:lnTo>
                  <a:pt x="1324" y="1814"/>
                </a:lnTo>
                <a:lnTo>
                  <a:pt x="1280" y="1835"/>
                </a:lnTo>
                <a:lnTo>
                  <a:pt x="1291" y="1814"/>
                </a:lnTo>
                <a:lnTo>
                  <a:pt x="1258" y="1814"/>
                </a:lnTo>
                <a:cubicBezTo>
                  <a:pt x="1105" y="1835"/>
                  <a:pt x="963" y="1879"/>
                  <a:pt x="821" y="1923"/>
                </a:cubicBezTo>
                <a:cubicBezTo>
                  <a:pt x="815" y="1922"/>
                  <a:pt x="809" y="1922"/>
                  <a:pt x="803" y="1922"/>
                </a:cubicBezTo>
                <a:cubicBezTo>
                  <a:pt x="717" y="1922"/>
                  <a:pt x="601" y="1989"/>
                  <a:pt x="438" y="2000"/>
                </a:cubicBezTo>
                <a:cubicBezTo>
                  <a:pt x="390" y="1983"/>
                  <a:pt x="342" y="1973"/>
                  <a:pt x="294" y="1973"/>
                </a:cubicBezTo>
                <a:cubicBezTo>
                  <a:pt x="276" y="1973"/>
                  <a:pt x="259" y="1975"/>
                  <a:pt x="241" y="1978"/>
                </a:cubicBezTo>
                <a:cubicBezTo>
                  <a:pt x="197" y="1978"/>
                  <a:pt x="154" y="1989"/>
                  <a:pt x="121" y="2010"/>
                </a:cubicBezTo>
                <a:cubicBezTo>
                  <a:pt x="77" y="2021"/>
                  <a:pt x="44" y="2054"/>
                  <a:pt x="22" y="2087"/>
                </a:cubicBezTo>
                <a:cubicBezTo>
                  <a:pt x="0" y="2120"/>
                  <a:pt x="0" y="2153"/>
                  <a:pt x="11" y="2185"/>
                </a:cubicBezTo>
                <a:cubicBezTo>
                  <a:pt x="11" y="2218"/>
                  <a:pt x="33" y="2251"/>
                  <a:pt x="55" y="2273"/>
                </a:cubicBezTo>
                <a:cubicBezTo>
                  <a:pt x="88" y="2295"/>
                  <a:pt x="132" y="2317"/>
                  <a:pt x="175" y="2328"/>
                </a:cubicBezTo>
                <a:cubicBezTo>
                  <a:pt x="208" y="2339"/>
                  <a:pt x="241" y="2339"/>
                  <a:pt x="263" y="2350"/>
                </a:cubicBezTo>
                <a:cubicBezTo>
                  <a:pt x="427" y="2360"/>
                  <a:pt x="591" y="2371"/>
                  <a:pt x="755" y="2371"/>
                </a:cubicBezTo>
                <a:cubicBezTo>
                  <a:pt x="843" y="2382"/>
                  <a:pt x="930" y="2393"/>
                  <a:pt x="1007" y="2415"/>
                </a:cubicBezTo>
                <a:cubicBezTo>
                  <a:pt x="1061" y="2415"/>
                  <a:pt x="1105" y="2426"/>
                  <a:pt x="1149" y="2448"/>
                </a:cubicBezTo>
                <a:lnTo>
                  <a:pt x="1215" y="2459"/>
                </a:lnTo>
                <a:lnTo>
                  <a:pt x="1247" y="2470"/>
                </a:lnTo>
                <a:lnTo>
                  <a:pt x="1269" y="2470"/>
                </a:lnTo>
                <a:cubicBezTo>
                  <a:pt x="1280" y="2470"/>
                  <a:pt x="1280" y="2481"/>
                  <a:pt x="1280" y="2481"/>
                </a:cubicBezTo>
                <a:lnTo>
                  <a:pt x="1280" y="2492"/>
                </a:lnTo>
                <a:lnTo>
                  <a:pt x="1280" y="2524"/>
                </a:lnTo>
                <a:lnTo>
                  <a:pt x="1280" y="2601"/>
                </a:lnTo>
                <a:cubicBezTo>
                  <a:pt x="1280" y="2656"/>
                  <a:pt x="1291" y="2721"/>
                  <a:pt x="1313" y="2776"/>
                </a:cubicBezTo>
                <a:cubicBezTo>
                  <a:pt x="1302" y="2874"/>
                  <a:pt x="1313" y="2940"/>
                  <a:pt x="1313" y="3017"/>
                </a:cubicBezTo>
                <a:cubicBezTo>
                  <a:pt x="1368" y="3115"/>
                  <a:pt x="1400" y="3235"/>
                  <a:pt x="1400" y="3356"/>
                </a:cubicBezTo>
                <a:cubicBezTo>
                  <a:pt x="1444" y="3509"/>
                  <a:pt x="1499" y="3651"/>
                  <a:pt x="1554" y="3782"/>
                </a:cubicBezTo>
                <a:lnTo>
                  <a:pt x="1597" y="3881"/>
                </a:lnTo>
                <a:cubicBezTo>
                  <a:pt x="1597" y="3892"/>
                  <a:pt x="1608" y="3903"/>
                  <a:pt x="1608" y="3914"/>
                </a:cubicBezTo>
                <a:cubicBezTo>
                  <a:pt x="1619" y="3924"/>
                  <a:pt x="1630" y="3935"/>
                  <a:pt x="1641" y="3946"/>
                </a:cubicBezTo>
                <a:cubicBezTo>
                  <a:pt x="1663" y="3968"/>
                  <a:pt x="1685" y="3979"/>
                  <a:pt x="1718" y="3990"/>
                </a:cubicBezTo>
                <a:cubicBezTo>
                  <a:pt x="1772" y="3990"/>
                  <a:pt x="1827" y="3968"/>
                  <a:pt x="1849" y="3914"/>
                </a:cubicBezTo>
                <a:cubicBezTo>
                  <a:pt x="1860" y="3892"/>
                  <a:pt x="1860" y="3870"/>
                  <a:pt x="1871" y="3848"/>
                </a:cubicBezTo>
                <a:cubicBezTo>
                  <a:pt x="1871" y="3837"/>
                  <a:pt x="1882" y="3815"/>
                  <a:pt x="1882" y="3793"/>
                </a:cubicBezTo>
                <a:cubicBezTo>
                  <a:pt x="1936" y="3760"/>
                  <a:pt x="1947" y="3629"/>
                  <a:pt x="1991" y="3542"/>
                </a:cubicBezTo>
                <a:cubicBezTo>
                  <a:pt x="2013" y="3476"/>
                  <a:pt x="2046" y="3465"/>
                  <a:pt x="2068" y="3389"/>
                </a:cubicBezTo>
                <a:cubicBezTo>
                  <a:pt x="2100" y="3290"/>
                  <a:pt x="2122" y="3181"/>
                  <a:pt x="2122" y="3082"/>
                </a:cubicBezTo>
                <a:cubicBezTo>
                  <a:pt x="2166" y="2962"/>
                  <a:pt x="2199" y="2831"/>
                  <a:pt x="2210" y="2699"/>
                </a:cubicBezTo>
                <a:cubicBezTo>
                  <a:pt x="2221" y="2667"/>
                  <a:pt x="2221" y="2623"/>
                  <a:pt x="2232" y="2590"/>
                </a:cubicBezTo>
                <a:lnTo>
                  <a:pt x="2232" y="2568"/>
                </a:lnTo>
                <a:lnTo>
                  <a:pt x="2232" y="2557"/>
                </a:lnTo>
                <a:lnTo>
                  <a:pt x="2243" y="2557"/>
                </a:lnTo>
                <a:cubicBezTo>
                  <a:pt x="2330" y="2535"/>
                  <a:pt x="2418" y="2524"/>
                  <a:pt x="2505" y="2514"/>
                </a:cubicBezTo>
                <a:cubicBezTo>
                  <a:pt x="2779" y="2492"/>
                  <a:pt x="3052" y="2470"/>
                  <a:pt x="3314" y="2426"/>
                </a:cubicBezTo>
                <a:cubicBezTo>
                  <a:pt x="3369" y="2404"/>
                  <a:pt x="3424" y="2382"/>
                  <a:pt x="3479" y="2360"/>
                </a:cubicBezTo>
                <a:cubicBezTo>
                  <a:pt x="3511" y="2350"/>
                  <a:pt x="3544" y="2339"/>
                  <a:pt x="3577" y="2317"/>
                </a:cubicBezTo>
                <a:cubicBezTo>
                  <a:pt x="3610" y="2284"/>
                  <a:pt x="3632" y="2240"/>
                  <a:pt x="3643" y="2196"/>
                </a:cubicBezTo>
                <a:cubicBezTo>
                  <a:pt x="3643" y="2153"/>
                  <a:pt x="3643" y="2109"/>
                  <a:pt x="3621" y="2076"/>
                </a:cubicBezTo>
                <a:cubicBezTo>
                  <a:pt x="3599" y="2043"/>
                  <a:pt x="3555" y="2010"/>
                  <a:pt x="3511" y="2000"/>
                </a:cubicBezTo>
                <a:lnTo>
                  <a:pt x="3468" y="2000"/>
                </a:lnTo>
                <a:lnTo>
                  <a:pt x="3424" y="1989"/>
                </a:lnTo>
                <a:lnTo>
                  <a:pt x="3325" y="1978"/>
                </a:lnTo>
                <a:cubicBezTo>
                  <a:pt x="3271" y="1967"/>
                  <a:pt x="3205" y="1956"/>
                  <a:pt x="3150" y="1956"/>
                </a:cubicBezTo>
                <a:cubicBezTo>
                  <a:pt x="3063" y="1923"/>
                  <a:pt x="2965" y="1901"/>
                  <a:pt x="2866" y="1879"/>
                </a:cubicBezTo>
                <a:cubicBezTo>
                  <a:pt x="2691" y="1814"/>
                  <a:pt x="2527" y="1704"/>
                  <a:pt x="2319" y="1628"/>
                </a:cubicBezTo>
                <a:lnTo>
                  <a:pt x="2319" y="1628"/>
                </a:lnTo>
                <a:cubicBezTo>
                  <a:pt x="2319" y="1634"/>
                  <a:pt x="2319" y="1640"/>
                  <a:pt x="2319" y="1645"/>
                </a:cubicBezTo>
                <a:lnTo>
                  <a:pt x="2319" y="1645"/>
                </a:lnTo>
                <a:cubicBezTo>
                  <a:pt x="2317" y="1639"/>
                  <a:pt x="2314" y="1633"/>
                  <a:pt x="2308" y="1628"/>
                </a:cubicBezTo>
                <a:cubicBezTo>
                  <a:pt x="2306" y="1625"/>
                  <a:pt x="2301" y="1622"/>
                  <a:pt x="2296" y="1620"/>
                </a:cubicBezTo>
                <a:lnTo>
                  <a:pt x="2296" y="1620"/>
                </a:lnTo>
                <a:lnTo>
                  <a:pt x="2319" y="1628"/>
                </a:lnTo>
                <a:cubicBezTo>
                  <a:pt x="2319" y="1617"/>
                  <a:pt x="2319" y="1606"/>
                  <a:pt x="2308" y="1584"/>
                </a:cubicBezTo>
                <a:cubicBezTo>
                  <a:pt x="2297" y="1529"/>
                  <a:pt x="2286" y="1475"/>
                  <a:pt x="2265" y="1420"/>
                </a:cubicBezTo>
                <a:cubicBezTo>
                  <a:pt x="2232" y="1310"/>
                  <a:pt x="2199" y="1212"/>
                  <a:pt x="2166" y="1103"/>
                </a:cubicBezTo>
                <a:cubicBezTo>
                  <a:pt x="2166" y="1070"/>
                  <a:pt x="2166" y="1037"/>
                  <a:pt x="2166" y="1004"/>
                </a:cubicBezTo>
                <a:cubicBezTo>
                  <a:pt x="2122" y="851"/>
                  <a:pt x="2090" y="709"/>
                  <a:pt x="2068" y="567"/>
                </a:cubicBezTo>
                <a:cubicBezTo>
                  <a:pt x="2046" y="479"/>
                  <a:pt x="2035" y="392"/>
                  <a:pt x="2013" y="304"/>
                </a:cubicBezTo>
                <a:lnTo>
                  <a:pt x="1991" y="173"/>
                </a:lnTo>
                <a:cubicBezTo>
                  <a:pt x="1991" y="140"/>
                  <a:pt x="1980" y="118"/>
                  <a:pt x="1980" y="107"/>
                </a:cubicBezTo>
                <a:cubicBezTo>
                  <a:pt x="1958" y="75"/>
                  <a:pt x="1936" y="53"/>
                  <a:pt x="1915" y="31"/>
                </a:cubicBezTo>
                <a:cubicBezTo>
                  <a:pt x="1883" y="12"/>
                  <a:pt x="1847" y="0"/>
                  <a:pt x="18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5" name="Google Shape;3155;p22"/>
          <p:cNvSpPr/>
          <p:nvPr/>
        </p:nvSpPr>
        <p:spPr>
          <a:xfrm>
            <a:off x="8906388" y="186988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6" name="Google Shape;3156;p22"/>
          <p:cNvSpPr/>
          <p:nvPr/>
        </p:nvSpPr>
        <p:spPr>
          <a:xfrm>
            <a:off x="8912663" y="177138"/>
            <a:ext cx="1400" cy="2200"/>
          </a:xfrm>
          <a:custGeom>
            <a:avLst/>
            <a:gdLst/>
            <a:ahLst/>
            <a:cxnLst/>
            <a:rect l="l" t="t" r="r" b="b"/>
            <a:pathLst>
              <a:path w="56" h="88" extrusionOk="0">
                <a:moveTo>
                  <a:pt x="34" y="0"/>
                </a:moveTo>
                <a:lnTo>
                  <a:pt x="34" y="11"/>
                </a:lnTo>
                <a:cubicBezTo>
                  <a:pt x="34" y="11"/>
                  <a:pt x="23" y="22"/>
                  <a:pt x="23" y="22"/>
                </a:cubicBezTo>
                <a:cubicBezTo>
                  <a:pt x="23" y="33"/>
                  <a:pt x="12" y="44"/>
                  <a:pt x="12" y="55"/>
                </a:cubicBezTo>
                <a:lnTo>
                  <a:pt x="1" y="77"/>
                </a:lnTo>
                <a:lnTo>
                  <a:pt x="1" y="88"/>
                </a:lnTo>
                <a:lnTo>
                  <a:pt x="34" y="33"/>
                </a:lnTo>
                <a:cubicBezTo>
                  <a:pt x="45" y="22"/>
                  <a:pt x="50" y="19"/>
                  <a:pt x="53" y="19"/>
                </a:cubicBezTo>
                <a:cubicBezTo>
                  <a:pt x="56" y="19"/>
                  <a:pt x="56" y="22"/>
                  <a:pt x="56" y="22"/>
                </a:cubicBezTo>
                <a:cubicBezTo>
                  <a:pt x="56" y="11"/>
                  <a:pt x="56" y="11"/>
                  <a:pt x="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7" name="Google Shape;3157;p22"/>
          <p:cNvSpPr/>
          <p:nvPr/>
        </p:nvSpPr>
        <p:spPr>
          <a:xfrm>
            <a:off x="6151800" y="398113"/>
            <a:ext cx="31475" cy="42750"/>
          </a:xfrm>
          <a:custGeom>
            <a:avLst/>
            <a:gdLst/>
            <a:ahLst/>
            <a:cxnLst/>
            <a:rect l="l" t="t" r="r" b="b"/>
            <a:pathLst>
              <a:path w="1259" h="1710" extrusionOk="0">
                <a:moveTo>
                  <a:pt x="1149" y="1121"/>
                </a:moveTo>
                <a:cubicBezTo>
                  <a:pt x="1146" y="1123"/>
                  <a:pt x="1142" y="1126"/>
                  <a:pt x="1138" y="1130"/>
                </a:cubicBezTo>
                <a:lnTo>
                  <a:pt x="1149" y="1130"/>
                </a:lnTo>
                <a:cubicBezTo>
                  <a:pt x="1149" y="1127"/>
                  <a:pt x="1149" y="1124"/>
                  <a:pt x="1149" y="1121"/>
                </a:cubicBezTo>
                <a:close/>
                <a:moveTo>
                  <a:pt x="887" y="178"/>
                </a:moveTo>
                <a:lnTo>
                  <a:pt x="908" y="200"/>
                </a:lnTo>
                <a:cubicBezTo>
                  <a:pt x="963" y="244"/>
                  <a:pt x="996" y="298"/>
                  <a:pt x="1029" y="364"/>
                </a:cubicBezTo>
                <a:lnTo>
                  <a:pt x="1062" y="386"/>
                </a:lnTo>
                <a:cubicBezTo>
                  <a:pt x="1083" y="408"/>
                  <a:pt x="1105" y="452"/>
                  <a:pt x="1116" y="484"/>
                </a:cubicBezTo>
                <a:cubicBezTo>
                  <a:pt x="1127" y="539"/>
                  <a:pt x="1138" y="594"/>
                  <a:pt x="1149" y="648"/>
                </a:cubicBezTo>
                <a:cubicBezTo>
                  <a:pt x="1149" y="648"/>
                  <a:pt x="1149" y="648"/>
                  <a:pt x="1149" y="659"/>
                </a:cubicBezTo>
                <a:lnTo>
                  <a:pt x="1149" y="670"/>
                </a:lnTo>
                <a:lnTo>
                  <a:pt x="1149" y="736"/>
                </a:lnTo>
                <a:cubicBezTo>
                  <a:pt x="1149" y="747"/>
                  <a:pt x="1149" y="758"/>
                  <a:pt x="1149" y="769"/>
                </a:cubicBezTo>
                <a:cubicBezTo>
                  <a:pt x="1149" y="780"/>
                  <a:pt x="1149" y="791"/>
                  <a:pt x="1138" y="802"/>
                </a:cubicBezTo>
                <a:cubicBezTo>
                  <a:pt x="1127" y="812"/>
                  <a:pt x="1138" y="845"/>
                  <a:pt x="1127" y="867"/>
                </a:cubicBezTo>
                <a:cubicBezTo>
                  <a:pt x="1127" y="867"/>
                  <a:pt x="1138" y="867"/>
                  <a:pt x="1138" y="856"/>
                </a:cubicBezTo>
                <a:cubicBezTo>
                  <a:pt x="1149" y="867"/>
                  <a:pt x="1149" y="878"/>
                  <a:pt x="1160" y="889"/>
                </a:cubicBezTo>
                <a:cubicBezTo>
                  <a:pt x="1149" y="911"/>
                  <a:pt x="1127" y="933"/>
                  <a:pt x="1105" y="955"/>
                </a:cubicBezTo>
                <a:cubicBezTo>
                  <a:pt x="1094" y="966"/>
                  <a:pt x="1094" y="966"/>
                  <a:pt x="1094" y="977"/>
                </a:cubicBezTo>
                <a:cubicBezTo>
                  <a:pt x="1094" y="987"/>
                  <a:pt x="1094" y="987"/>
                  <a:pt x="1083" y="998"/>
                </a:cubicBezTo>
                <a:lnTo>
                  <a:pt x="1062" y="1009"/>
                </a:lnTo>
                <a:cubicBezTo>
                  <a:pt x="1062" y="1009"/>
                  <a:pt x="1062" y="1020"/>
                  <a:pt x="1051" y="1020"/>
                </a:cubicBezTo>
                <a:cubicBezTo>
                  <a:pt x="1051" y="1020"/>
                  <a:pt x="1051" y="1018"/>
                  <a:pt x="1049" y="1018"/>
                </a:cubicBezTo>
                <a:cubicBezTo>
                  <a:pt x="1048" y="1018"/>
                  <a:pt x="1045" y="1020"/>
                  <a:pt x="1040" y="1031"/>
                </a:cubicBezTo>
                <a:lnTo>
                  <a:pt x="1007" y="1097"/>
                </a:lnTo>
                <a:lnTo>
                  <a:pt x="985" y="1130"/>
                </a:lnTo>
                <a:cubicBezTo>
                  <a:pt x="985" y="1141"/>
                  <a:pt x="963" y="1162"/>
                  <a:pt x="963" y="1162"/>
                </a:cubicBezTo>
                <a:lnTo>
                  <a:pt x="930" y="1206"/>
                </a:lnTo>
                <a:cubicBezTo>
                  <a:pt x="930" y="1217"/>
                  <a:pt x="919" y="1239"/>
                  <a:pt x="908" y="1250"/>
                </a:cubicBezTo>
                <a:lnTo>
                  <a:pt x="887" y="1283"/>
                </a:lnTo>
                <a:cubicBezTo>
                  <a:pt x="887" y="1294"/>
                  <a:pt x="876" y="1305"/>
                  <a:pt x="865" y="1316"/>
                </a:cubicBezTo>
                <a:lnTo>
                  <a:pt x="832" y="1337"/>
                </a:lnTo>
                <a:cubicBezTo>
                  <a:pt x="821" y="1359"/>
                  <a:pt x="799" y="1381"/>
                  <a:pt x="777" y="1392"/>
                </a:cubicBezTo>
                <a:lnTo>
                  <a:pt x="766" y="1392"/>
                </a:lnTo>
                <a:cubicBezTo>
                  <a:pt x="777" y="1403"/>
                  <a:pt x="777" y="1403"/>
                  <a:pt x="777" y="1403"/>
                </a:cubicBezTo>
                <a:lnTo>
                  <a:pt x="766" y="1403"/>
                </a:lnTo>
                <a:cubicBezTo>
                  <a:pt x="755" y="1403"/>
                  <a:pt x="755" y="1403"/>
                  <a:pt x="744" y="1414"/>
                </a:cubicBezTo>
                <a:lnTo>
                  <a:pt x="723" y="1414"/>
                </a:lnTo>
                <a:lnTo>
                  <a:pt x="657" y="1425"/>
                </a:lnTo>
                <a:cubicBezTo>
                  <a:pt x="646" y="1436"/>
                  <a:pt x="635" y="1458"/>
                  <a:pt x="624" y="1469"/>
                </a:cubicBezTo>
                <a:cubicBezTo>
                  <a:pt x="624" y="1480"/>
                  <a:pt x="613" y="1502"/>
                  <a:pt x="613" y="1512"/>
                </a:cubicBezTo>
                <a:cubicBezTo>
                  <a:pt x="602" y="1523"/>
                  <a:pt x="613" y="1523"/>
                  <a:pt x="613" y="1523"/>
                </a:cubicBezTo>
                <a:cubicBezTo>
                  <a:pt x="591" y="1534"/>
                  <a:pt x="580" y="1534"/>
                  <a:pt x="569" y="1545"/>
                </a:cubicBezTo>
                <a:cubicBezTo>
                  <a:pt x="526" y="1556"/>
                  <a:pt x="471" y="1556"/>
                  <a:pt x="427" y="1556"/>
                </a:cubicBezTo>
                <a:lnTo>
                  <a:pt x="362" y="1556"/>
                </a:lnTo>
                <a:cubicBezTo>
                  <a:pt x="340" y="1545"/>
                  <a:pt x="329" y="1545"/>
                  <a:pt x="307" y="1534"/>
                </a:cubicBezTo>
                <a:cubicBezTo>
                  <a:pt x="296" y="1523"/>
                  <a:pt x="274" y="1512"/>
                  <a:pt x="252" y="1491"/>
                </a:cubicBezTo>
                <a:cubicBezTo>
                  <a:pt x="230" y="1458"/>
                  <a:pt x="219" y="1425"/>
                  <a:pt x="208" y="1392"/>
                </a:cubicBezTo>
                <a:cubicBezTo>
                  <a:pt x="198" y="1359"/>
                  <a:pt x="198" y="1337"/>
                  <a:pt x="187" y="1305"/>
                </a:cubicBezTo>
                <a:cubicBezTo>
                  <a:pt x="187" y="1305"/>
                  <a:pt x="176" y="1250"/>
                  <a:pt x="176" y="1239"/>
                </a:cubicBezTo>
                <a:cubicBezTo>
                  <a:pt x="187" y="1228"/>
                  <a:pt x="176" y="1152"/>
                  <a:pt x="176" y="1141"/>
                </a:cubicBezTo>
                <a:cubicBezTo>
                  <a:pt x="176" y="1119"/>
                  <a:pt x="176" y="1097"/>
                  <a:pt x="176" y="1075"/>
                </a:cubicBezTo>
                <a:cubicBezTo>
                  <a:pt x="176" y="1009"/>
                  <a:pt x="187" y="955"/>
                  <a:pt x="176" y="900"/>
                </a:cubicBezTo>
                <a:lnTo>
                  <a:pt x="176" y="867"/>
                </a:lnTo>
                <a:lnTo>
                  <a:pt x="176" y="856"/>
                </a:lnTo>
                <a:cubicBezTo>
                  <a:pt x="208" y="791"/>
                  <a:pt x="252" y="736"/>
                  <a:pt x="285" y="692"/>
                </a:cubicBezTo>
                <a:lnTo>
                  <a:pt x="427" y="539"/>
                </a:lnTo>
                <a:cubicBezTo>
                  <a:pt x="460" y="495"/>
                  <a:pt x="493" y="462"/>
                  <a:pt x="537" y="430"/>
                </a:cubicBezTo>
                <a:cubicBezTo>
                  <a:pt x="602" y="375"/>
                  <a:pt x="668" y="320"/>
                  <a:pt x="744" y="277"/>
                </a:cubicBezTo>
                <a:cubicBezTo>
                  <a:pt x="777" y="244"/>
                  <a:pt x="810" y="222"/>
                  <a:pt x="843" y="200"/>
                </a:cubicBezTo>
                <a:cubicBezTo>
                  <a:pt x="854" y="189"/>
                  <a:pt x="865" y="189"/>
                  <a:pt x="887" y="178"/>
                </a:cubicBezTo>
                <a:close/>
                <a:moveTo>
                  <a:pt x="882" y="0"/>
                </a:moveTo>
                <a:cubicBezTo>
                  <a:pt x="880" y="0"/>
                  <a:pt x="878" y="1"/>
                  <a:pt x="876" y="3"/>
                </a:cubicBezTo>
                <a:lnTo>
                  <a:pt x="843" y="25"/>
                </a:lnTo>
                <a:lnTo>
                  <a:pt x="668" y="156"/>
                </a:lnTo>
                <a:cubicBezTo>
                  <a:pt x="558" y="222"/>
                  <a:pt x="460" y="309"/>
                  <a:pt x="373" y="397"/>
                </a:cubicBezTo>
                <a:lnTo>
                  <a:pt x="241" y="539"/>
                </a:lnTo>
                <a:cubicBezTo>
                  <a:pt x="176" y="594"/>
                  <a:pt x="132" y="659"/>
                  <a:pt x="77" y="725"/>
                </a:cubicBezTo>
                <a:lnTo>
                  <a:pt x="77" y="736"/>
                </a:lnTo>
                <a:cubicBezTo>
                  <a:pt x="55" y="747"/>
                  <a:pt x="44" y="769"/>
                  <a:pt x="33" y="791"/>
                </a:cubicBezTo>
                <a:cubicBezTo>
                  <a:pt x="33" y="802"/>
                  <a:pt x="23" y="823"/>
                  <a:pt x="23" y="834"/>
                </a:cubicBezTo>
                <a:lnTo>
                  <a:pt x="23" y="878"/>
                </a:lnTo>
                <a:cubicBezTo>
                  <a:pt x="23" y="966"/>
                  <a:pt x="23" y="1042"/>
                  <a:pt x="12" y="1119"/>
                </a:cubicBezTo>
                <a:cubicBezTo>
                  <a:pt x="1" y="1217"/>
                  <a:pt x="12" y="1316"/>
                  <a:pt x="33" y="1414"/>
                </a:cubicBezTo>
                <a:cubicBezTo>
                  <a:pt x="55" y="1512"/>
                  <a:pt x="121" y="1611"/>
                  <a:pt x="208" y="1666"/>
                </a:cubicBezTo>
                <a:cubicBezTo>
                  <a:pt x="230" y="1677"/>
                  <a:pt x="252" y="1687"/>
                  <a:pt x="274" y="1698"/>
                </a:cubicBezTo>
                <a:cubicBezTo>
                  <a:pt x="296" y="1698"/>
                  <a:pt x="307" y="1709"/>
                  <a:pt x="329" y="1709"/>
                </a:cubicBezTo>
                <a:lnTo>
                  <a:pt x="493" y="1709"/>
                </a:lnTo>
                <a:cubicBezTo>
                  <a:pt x="548" y="1709"/>
                  <a:pt x="613" y="1698"/>
                  <a:pt x="668" y="1677"/>
                </a:cubicBezTo>
                <a:cubicBezTo>
                  <a:pt x="723" y="1655"/>
                  <a:pt x="766" y="1600"/>
                  <a:pt x="799" y="1534"/>
                </a:cubicBezTo>
                <a:cubicBezTo>
                  <a:pt x="810" y="1523"/>
                  <a:pt x="810" y="1502"/>
                  <a:pt x="810" y="1480"/>
                </a:cubicBezTo>
                <a:cubicBezTo>
                  <a:pt x="832" y="1491"/>
                  <a:pt x="843" y="1502"/>
                  <a:pt x="854" y="1502"/>
                </a:cubicBezTo>
                <a:cubicBezTo>
                  <a:pt x="898" y="1502"/>
                  <a:pt x="941" y="1480"/>
                  <a:pt x="952" y="1447"/>
                </a:cubicBezTo>
                <a:lnTo>
                  <a:pt x="1007" y="1370"/>
                </a:lnTo>
                <a:cubicBezTo>
                  <a:pt x="1029" y="1327"/>
                  <a:pt x="1062" y="1283"/>
                  <a:pt x="1094" y="1239"/>
                </a:cubicBezTo>
                <a:cubicBezTo>
                  <a:pt x="1105" y="1206"/>
                  <a:pt x="1127" y="1162"/>
                  <a:pt x="1138" y="1130"/>
                </a:cubicBezTo>
                <a:lnTo>
                  <a:pt x="1105" y="1097"/>
                </a:lnTo>
                <a:lnTo>
                  <a:pt x="1149" y="1097"/>
                </a:lnTo>
                <a:cubicBezTo>
                  <a:pt x="1149" y="1097"/>
                  <a:pt x="1149" y="1110"/>
                  <a:pt x="1149" y="1121"/>
                </a:cubicBezTo>
                <a:lnTo>
                  <a:pt x="1149" y="1121"/>
                </a:lnTo>
                <a:cubicBezTo>
                  <a:pt x="1155" y="1117"/>
                  <a:pt x="1160" y="1115"/>
                  <a:pt x="1160" y="1108"/>
                </a:cubicBezTo>
                <a:lnTo>
                  <a:pt x="1182" y="1075"/>
                </a:lnTo>
                <a:cubicBezTo>
                  <a:pt x="1215" y="1009"/>
                  <a:pt x="1226" y="933"/>
                  <a:pt x="1237" y="867"/>
                </a:cubicBezTo>
                <a:cubicBezTo>
                  <a:pt x="1258" y="703"/>
                  <a:pt x="1248" y="550"/>
                  <a:pt x="1204" y="397"/>
                </a:cubicBezTo>
                <a:cubicBezTo>
                  <a:pt x="1171" y="298"/>
                  <a:pt x="1127" y="211"/>
                  <a:pt x="1062" y="145"/>
                </a:cubicBezTo>
                <a:cubicBezTo>
                  <a:pt x="1029" y="112"/>
                  <a:pt x="1007" y="91"/>
                  <a:pt x="974" y="58"/>
                </a:cubicBezTo>
                <a:lnTo>
                  <a:pt x="908" y="14"/>
                </a:lnTo>
                <a:cubicBezTo>
                  <a:pt x="900" y="14"/>
                  <a:pt x="891" y="0"/>
                  <a:pt x="8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8" name="Google Shape;3158;p22"/>
          <p:cNvSpPr/>
          <p:nvPr/>
        </p:nvSpPr>
        <p:spPr>
          <a:xfrm>
            <a:off x="8906388" y="109613"/>
            <a:ext cx="575" cy="3575"/>
          </a:xfrm>
          <a:custGeom>
            <a:avLst/>
            <a:gdLst/>
            <a:ahLst/>
            <a:cxnLst/>
            <a:rect l="l" t="t" r="r" b="b"/>
            <a:pathLst>
              <a:path w="23" h="143" extrusionOk="0">
                <a:moveTo>
                  <a:pt x="0" y="0"/>
                </a:moveTo>
                <a:cubicBezTo>
                  <a:pt x="0" y="33"/>
                  <a:pt x="0" y="66"/>
                  <a:pt x="11" y="88"/>
                </a:cubicBezTo>
                <a:cubicBezTo>
                  <a:pt x="11" y="110"/>
                  <a:pt x="22" y="120"/>
                  <a:pt x="22" y="142"/>
                </a:cubicBezTo>
                <a:cubicBezTo>
                  <a:pt x="22" y="120"/>
                  <a:pt x="22" y="110"/>
                  <a:pt x="22" y="88"/>
                </a:cubicBezTo>
                <a:cubicBezTo>
                  <a:pt x="22" y="77"/>
                  <a:pt x="22" y="55"/>
                  <a:pt x="11" y="33"/>
                </a:cubicBezTo>
                <a:cubicBezTo>
                  <a:pt x="11" y="22"/>
                  <a:pt x="0" y="11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9" name="Google Shape;3159;p22"/>
          <p:cNvSpPr/>
          <p:nvPr/>
        </p:nvSpPr>
        <p:spPr>
          <a:xfrm>
            <a:off x="8849513" y="378513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0" name="Google Shape;3160;p22"/>
          <p:cNvSpPr/>
          <p:nvPr/>
        </p:nvSpPr>
        <p:spPr>
          <a:xfrm flipH="1">
            <a:off x="8391013" y="707875"/>
            <a:ext cx="38025" cy="38300"/>
          </a:xfrm>
          <a:custGeom>
            <a:avLst/>
            <a:gdLst/>
            <a:ahLst/>
            <a:cxnLst/>
            <a:rect l="l" t="t" r="r" b="b"/>
            <a:pathLst>
              <a:path w="1521" h="1532" extrusionOk="0">
                <a:moveTo>
                  <a:pt x="766" y="1"/>
                </a:moveTo>
                <a:cubicBezTo>
                  <a:pt x="340" y="1"/>
                  <a:pt x="1" y="340"/>
                  <a:pt x="1" y="766"/>
                </a:cubicBezTo>
                <a:cubicBezTo>
                  <a:pt x="1" y="1182"/>
                  <a:pt x="340" y="1532"/>
                  <a:pt x="766" y="1532"/>
                </a:cubicBezTo>
                <a:cubicBezTo>
                  <a:pt x="1182" y="1532"/>
                  <a:pt x="1521" y="1182"/>
                  <a:pt x="1521" y="766"/>
                </a:cubicBezTo>
                <a:cubicBezTo>
                  <a:pt x="1521" y="340"/>
                  <a:pt x="1182" y="1"/>
                  <a:pt x="7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1" name="Google Shape;3161;p22"/>
          <p:cNvSpPr/>
          <p:nvPr/>
        </p:nvSpPr>
        <p:spPr>
          <a:xfrm flipH="1">
            <a:off x="8051888" y="97938"/>
            <a:ext cx="34050" cy="28450"/>
          </a:xfrm>
          <a:custGeom>
            <a:avLst/>
            <a:gdLst/>
            <a:ahLst/>
            <a:cxnLst/>
            <a:rect l="l" t="t" r="r" b="b"/>
            <a:pathLst>
              <a:path w="1362" h="1138" extrusionOk="0">
                <a:moveTo>
                  <a:pt x="760" y="1"/>
                </a:moveTo>
                <a:cubicBezTo>
                  <a:pt x="733" y="1"/>
                  <a:pt x="706" y="2"/>
                  <a:pt x="679" y="6"/>
                </a:cubicBezTo>
                <a:cubicBezTo>
                  <a:pt x="176" y="61"/>
                  <a:pt x="1" y="706"/>
                  <a:pt x="406" y="1012"/>
                </a:cubicBezTo>
                <a:cubicBezTo>
                  <a:pt x="513" y="1099"/>
                  <a:pt x="634" y="1137"/>
                  <a:pt x="753" y="1137"/>
                </a:cubicBezTo>
                <a:cubicBezTo>
                  <a:pt x="1068" y="1137"/>
                  <a:pt x="1361" y="864"/>
                  <a:pt x="1313" y="498"/>
                </a:cubicBezTo>
                <a:cubicBezTo>
                  <a:pt x="1283" y="208"/>
                  <a:pt x="1043" y="1"/>
                  <a:pt x="7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2" name="Google Shape;3162;p22"/>
          <p:cNvSpPr/>
          <p:nvPr/>
        </p:nvSpPr>
        <p:spPr>
          <a:xfrm flipH="1">
            <a:off x="8150613" y="338288"/>
            <a:ext cx="14100" cy="12875"/>
          </a:xfrm>
          <a:custGeom>
            <a:avLst/>
            <a:gdLst/>
            <a:ahLst/>
            <a:cxnLst/>
            <a:rect l="l" t="t" r="r" b="b"/>
            <a:pathLst>
              <a:path w="564" h="515" extrusionOk="0">
                <a:moveTo>
                  <a:pt x="275" y="0"/>
                </a:moveTo>
                <a:cubicBezTo>
                  <a:pt x="134" y="0"/>
                  <a:pt x="1" y="121"/>
                  <a:pt x="16" y="287"/>
                </a:cubicBezTo>
                <a:cubicBezTo>
                  <a:pt x="30" y="430"/>
                  <a:pt x="150" y="514"/>
                  <a:pt x="273" y="514"/>
                </a:cubicBezTo>
                <a:cubicBezTo>
                  <a:pt x="347" y="514"/>
                  <a:pt x="422" y="484"/>
                  <a:pt x="476" y="418"/>
                </a:cubicBezTo>
                <a:cubicBezTo>
                  <a:pt x="563" y="309"/>
                  <a:pt x="541" y="145"/>
                  <a:pt x="432" y="57"/>
                </a:cubicBezTo>
                <a:cubicBezTo>
                  <a:pt x="384" y="18"/>
                  <a:pt x="329" y="0"/>
                  <a:pt x="2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3" name="Google Shape;3163;p22"/>
          <p:cNvSpPr/>
          <p:nvPr/>
        </p:nvSpPr>
        <p:spPr>
          <a:xfrm flipH="1">
            <a:off x="5325363" y="695288"/>
            <a:ext cx="25200" cy="21325"/>
          </a:xfrm>
          <a:custGeom>
            <a:avLst/>
            <a:gdLst/>
            <a:ahLst/>
            <a:cxnLst/>
            <a:rect l="l" t="t" r="r" b="b"/>
            <a:pathLst>
              <a:path w="1008" h="853" extrusionOk="0">
                <a:moveTo>
                  <a:pt x="477" y="0"/>
                </a:moveTo>
                <a:cubicBezTo>
                  <a:pt x="304" y="0"/>
                  <a:pt x="131" y="103"/>
                  <a:pt x="66" y="297"/>
                </a:cubicBezTo>
                <a:cubicBezTo>
                  <a:pt x="0" y="516"/>
                  <a:pt x="121" y="756"/>
                  <a:pt x="339" y="833"/>
                </a:cubicBezTo>
                <a:cubicBezTo>
                  <a:pt x="383" y="846"/>
                  <a:pt x="427" y="852"/>
                  <a:pt x="469" y="852"/>
                </a:cubicBezTo>
                <a:cubicBezTo>
                  <a:pt x="773" y="852"/>
                  <a:pt x="1007" y="529"/>
                  <a:pt x="853" y="231"/>
                </a:cubicBezTo>
                <a:cubicBezTo>
                  <a:pt x="773" y="75"/>
                  <a:pt x="625" y="0"/>
                  <a:pt x="4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4" name="Google Shape;3164;p22"/>
          <p:cNvSpPr/>
          <p:nvPr/>
        </p:nvSpPr>
        <p:spPr>
          <a:xfrm>
            <a:off x="6049150" y="892350"/>
            <a:ext cx="34050" cy="28450"/>
          </a:xfrm>
          <a:custGeom>
            <a:avLst/>
            <a:gdLst/>
            <a:ahLst/>
            <a:cxnLst/>
            <a:rect l="l" t="t" r="r" b="b"/>
            <a:pathLst>
              <a:path w="1362" h="1138" extrusionOk="0">
                <a:moveTo>
                  <a:pt x="760" y="1"/>
                </a:moveTo>
                <a:cubicBezTo>
                  <a:pt x="733" y="1"/>
                  <a:pt x="706" y="2"/>
                  <a:pt x="679" y="6"/>
                </a:cubicBezTo>
                <a:cubicBezTo>
                  <a:pt x="176" y="61"/>
                  <a:pt x="1" y="706"/>
                  <a:pt x="406" y="1012"/>
                </a:cubicBezTo>
                <a:cubicBezTo>
                  <a:pt x="513" y="1099"/>
                  <a:pt x="634" y="1137"/>
                  <a:pt x="753" y="1137"/>
                </a:cubicBezTo>
                <a:cubicBezTo>
                  <a:pt x="1068" y="1137"/>
                  <a:pt x="1361" y="864"/>
                  <a:pt x="1313" y="498"/>
                </a:cubicBezTo>
                <a:cubicBezTo>
                  <a:pt x="1283" y="208"/>
                  <a:pt x="1043" y="1"/>
                  <a:pt x="7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5" name="Google Shape;3165;p22"/>
          <p:cNvSpPr/>
          <p:nvPr/>
        </p:nvSpPr>
        <p:spPr>
          <a:xfrm>
            <a:off x="9012988" y="211438"/>
            <a:ext cx="14100" cy="12875"/>
          </a:xfrm>
          <a:custGeom>
            <a:avLst/>
            <a:gdLst/>
            <a:ahLst/>
            <a:cxnLst/>
            <a:rect l="l" t="t" r="r" b="b"/>
            <a:pathLst>
              <a:path w="564" h="515" extrusionOk="0">
                <a:moveTo>
                  <a:pt x="275" y="0"/>
                </a:moveTo>
                <a:cubicBezTo>
                  <a:pt x="134" y="0"/>
                  <a:pt x="1" y="121"/>
                  <a:pt x="16" y="287"/>
                </a:cubicBezTo>
                <a:cubicBezTo>
                  <a:pt x="30" y="430"/>
                  <a:pt x="150" y="514"/>
                  <a:pt x="273" y="514"/>
                </a:cubicBezTo>
                <a:cubicBezTo>
                  <a:pt x="347" y="514"/>
                  <a:pt x="422" y="484"/>
                  <a:pt x="476" y="418"/>
                </a:cubicBezTo>
                <a:cubicBezTo>
                  <a:pt x="563" y="309"/>
                  <a:pt x="541" y="145"/>
                  <a:pt x="432" y="57"/>
                </a:cubicBezTo>
                <a:cubicBezTo>
                  <a:pt x="384" y="18"/>
                  <a:pt x="329" y="0"/>
                  <a:pt x="2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6" name="Google Shape;3166;p22"/>
          <p:cNvSpPr/>
          <p:nvPr/>
        </p:nvSpPr>
        <p:spPr>
          <a:xfrm rot="10800000">
            <a:off x="8167575" y="1312125"/>
            <a:ext cx="51725" cy="85325"/>
          </a:xfrm>
          <a:custGeom>
            <a:avLst/>
            <a:gdLst/>
            <a:ahLst/>
            <a:cxnLst/>
            <a:rect l="l" t="t" r="r" b="b"/>
            <a:pathLst>
              <a:path w="2069" h="3413" extrusionOk="0">
                <a:moveTo>
                  <a:pt x="941" y="0"/>
                </a:moveTo>
                <a:cubicBezTo>
                  <a:pt x="909" y="0"/>
                  <a:pt x="865" y="33"/>
                  <a:pt x="865" y="77"/>
                </a:cubicBezTo>
                <a:lnTo>
                  <a:pt x="865" y="1477"/>
                </a:lnTo>
                <a:lnTo>
                  <a:pt x="66" y="1477"/>
                </a:lnTo>
                <a:cubicBezTo>
                  <a:pt x="34" y="1477"/>
                  <a:pt x="1" y="1509"/>
                  <a:pt x="1" y="1553"/>
                </a:cubicBezTo>
                <a:lnTo>
                  <a:pt x="1" y="1816"/>
                </a:lnTo>
                <a:cubicBezTo>
                  <a:pt x="1" y="1849"/>
                  <a:pt x="34" y="1881"/>
                  <a:pt x="66" y="1881"/>
                </a:cubicBezTo>
                <a:lnTo>
                  <a:pt x="865" y="1881"/>
                </a:lnTo>
                <a:lnTo>
                  <a:pt x="865" y="3336"/>
                </a:lnTo>
                <a:cubicBezTo>
                  <a:pt x="865" y="3380"/>
                  <a:pt x="909" y="3413"/>
                  <a:pt x="941" y="3413"/>
                </a:cubicBezTo>
                <a:lnTo>
                  <a:pt x="1193" y="3413"/>
                </a:lnTo>
                <a:cubicBezTo>
                  <a:pt x="1237" y="3413"/>
                  <a:pt x="1270" y="3380"/>
                  <a:pt x="1270" y="3336"/>
                </a:cubicBezTo>
                <a:lnTo>
                  <a:pt x="1270" y="1881"/>
                </a:lnTo>
                <a:lnTo>
                  <a:pt x="2002" y="1881"/>
                </a:lnTo>
                <a:cubicBezTo>
                  <a:pt x="2035" y="1881"/>
                  <a:pt x="2068" y="1849"/>
                  <a:pt x="2068" y="1816"/>
                </a:cubicBezTo>
                <a:lnTo>
                  <a:pt x="2068" y="1553"/>
                </a:lnTo>
                <a:cubicBezTo>
                  <a:pt x="2068" y="1509"/>
                  <a:pt x="2035" y="1477"/>
                  <a:pt x="2002" y="1477"/>
                </a:cubicBezTo>
                <a:lnTo>
                  <a:pt x="1270" y="1477"/>
                </a:lnTo>
                <a:lnTo>
                  <a:pt x="1270" y="77"/>
                </a:lnTo>
                <a:cubicBezTo>
                  <a:pt x="1270" y="33"/>
                  <a:pt x="1237" y="0"/>
                  <a:pt x="11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7" name="Google Shape;3167;p22"/>
          <p:cNvGrpSpPr/>
          <p:nvPr/>
        </p:nvGrpSpPr>
        <p:grpSpPr>
          <a:xfrm rot="10800000">
            <a:off x="8611763" y="1928163"/>
            <a:ext cx="76300" cy="134575"/>
            <a:chOff x="8292650" y="153875"/>
            <a:chExt cx="76300" cy="134575"/>
          </a:xfrm>
        </p:grpSpPr>
        <p:sp>
          <p:nvSpPr>
            <p:cNvPr id="3168" name="Google Shape;3168;p22"/>
            <p:cNvSpPr/>
            <p:nvPr/>
          </p:nvSpPr>
          <p:spPr>
            <a:xfrm>
              <a:off x="8361550" y="187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2"/>
            <p:cNvSpPr/>
            <p:nvPr/>
          </p:nvSpPr>
          <p:spPr>
            <a:xfrm>
              <a:off x="8292650" y="153875"/>
              <a:ext cx="76300" cy="134575"/>
            </a:xfrm>
            <a:custGeom>
              <a:avLst/>
              <a:gdLst/>
              <a:ahLst/>
              <a:cxnLst/>
              <a:rect l="l" t="t" r="r" b="b"/>
              <a:pathLst>
                <a:path w="3052" h="5383" extrusionOk="0">
                  <a:moveTo>
                    <a:pt x="1494" y="430"/>
                  </a:moveTo>
                  <a:cubicBezTo>
                    <a:pt x="1533" y="430"/>
                    <a:pt x="1572" y="436"/>
                    <a:pt x="1608" y="449"/>
                  </a:cubicBezTo>
                  <a:cubicBezTo>
                    <a:pt x="1718" y="493"/>
                    <a:pt x="1805" y="559"/>
                    <a:pt x="1882" y="635"/>
                  </a:cubicBezTo>
                  <a:cubicBezTo>
                    <a:pt x="1936" y="690"/>
                    <a:pt x="1969" y="767"/>
                    <a:pt x="2024" y="821"/>
                  </a:cubicBezTo>
                  <a:cubicBezTo>
                    <a:pt x="2046" y="843"/>
                    <a:pt x="2068" y="865"/>
                    <a:pt x="2078" y="898"/>
                  </a:cubicBezTo>
                  <a:cubicBezTo>
                    <a:pt x="2100" y="920"/>
                    <a:pt x="2111" y="974"/>
                    <a:pt x="2133" y="1029"/>
                  </a:cubicBezTo>
                  <a:cubicBezTo>
                    <a:pt x="2155" y="1084"/>
                    <a:pt x="2188" y="1138"/>
                    <a:pt x="2210" y="1204"/>
                  </a:cubicBezTo>
                  <a:lnTo>
                    <a:pt x="2232" y="1248"/>
                  </a:lnTo>
                  <a:lnTo>
                    <a:pt x="2243" y="1270"/>
                  </a:lnTo>
                  <a:lnTo>
                    <a:pt x="2264" y="1302"/>
                  </a:lnTo>
                  <a:cubicBezTo>
                    <a:pt x="2286" y="1346"/>
                    <a:pt x="2319" y="1379"/>
                    <a:pt x="2363" y="1412"/>
                  </a:cubicBezTo>
                  <a:cubicBezTo>
                    <a:pt x="2418" y="1456"/>
                    <a:pt x="2472" y="1488"/>
                    <a:pt x="2538" y="1499"/>
                  </a:cubicBezTo>
                  <a:cubicBezTo>
                    <a:pt x="2560" y="1510"/>
                    <a:pt x="2582" y="1510"/>
                    <a:pt x="2603" y="1510"/>
                  </a:cubicBezTo>
                  <a:cubicBezTo>
                    <a:pt x="2582" y="1543"/>
                    <a:pt x="2571" y="1587"/>
                    <a:pt x="2582" y="1631"/>
                  </a:cubicBezTo>
                  <a:cubicBezTo>
                    <a:pt x="2582" y="1674"/>
                    <a:pt x="2582" y="1729"/>
                    <a:pt x="2582" y="1784"/>
                  </a:cubicBezTo>
                  <a:cubicBezTo>
                    <a:pt x="2582" y="1817"/>
                    <a:pt x="2593" y="1871"/>
                    <a:pt x="2593" y="1915"/>
                  </a:cubicBezTo>
                  <a:cubicBezTo>
                    <a:pt x="2636" y="2002"/>
                    <a:pt x="2669" y="2101"/>
                    <a:pt x="2691" y="2188"/>
                  </a:cubicBezTo>
                  <a:cubicBezTo>
                    <a:pt x="2724" y="2265"/>
                    <a:pt x="2724" y="2331"/>
                    <a:pt x="2713" y="2407"/>
                  </a:cubicBezTo>
                  <a:cubicBezTo>
                    <a:pt x="2724" y="2462"/>
                    <a:pt x="2735" y="2527"/>
                    <a:pt x="2724" y="2593"/>
                  </a:cubicBezTo>
                  <a:cubicBezTo>
                    <a:pt x="2724" y="2681"/>
                    <a:pt x="2724" y="2790"/>
                    <a:pt x="2691" y="2790"/>
                  </a:cubicBezTo>
                  <a:cubicBezTo>
                    <a:pt x="2658" y="2779"/>
                    <a:pt x="2680" y="2724"/>
                    <a:pt x="2658" y="2702"/>
                  </a:cubicBezTo>
                  <a:cubicBezTo>
                    <a:pt x="2680" y="2593"/>
                    <a:pt x="2680" y="2495"/>
                    <a:pt x="2669" y="2385"/>
                  </a:cubicBezTo>
                  <a:cubicBezTo>
                    <a:pt x="2669" y="2352"/>
                    <a:pt x="2658" y="2320"/>
                    <a:pt x="2647" y="2287"/>
                  </a:cubicBezTo>
                  <a:cubicBezTo>
                    <a:pt x="2636" y="2232"/>
                    <a:pt x="2625" y="2177"/>
                    <a:pt x="2614" y="2123"/>
                  </a:cubicBezTo>
                  <a:lnTo>
                    <a:pt x="2614" y="2123"/>
                  </a:lnTo>
                  <a:cubicBezTo>
                    <a:pt x="2614" y="2177"/>
                    <a:pt x="2625" y="2232"/>
                    <a:pt x="2614" y="2298"/>
                  </a:cubicBezTo>
                  <a:cubicBezTo>
                    <a:pt x="2603" y="2604"/>
                    <a:pt x="2571" y="2910"/>
                    <a:pt x="2527" y="3206"/>
                  </a:cubicBezTo>
                  <a:cubicBezTo>
                    <a:pt x="2516" y="3304"/>
                    <a:pt x="2494" y="3402"/>
                    <a:pt x="2472" y="3501"/>
                  </a:cubicBezTo>
                  <a:lnTo>
                    <a:pt x="2472" y="3523"/>
                  </a:lnTo>
                  <a:cubicBezTo>
                    <a:pt x="2461" y="3588"/>
                    <a:pt x="2439" y="3654"/>
                    <a:pt x="2428" y="3698"/>
                  </a:cubicBezTo>
                  <a:cubicBezTo>
                    <a:pt x="2418" y="3731"/>
                    <a:pt x="2407" y="3752"/>
                    <a:pt x="2396" y="3774"/>
                  </a:cubicBezTo>
                  <a:lnTo>
                    <a:pt x="2363" y="3862"/>
                  </a:lnTo>
                  <a:cubicBezTo>
                    <a:pt x="2330" y="3938"/>
                    <a:pt x="2286" y="4004"/>
                    <a:pt x="2243" y="4070"/>
                  </a:cubicBezTo>
                  <a:cubicBezTo>
                    <a:pt x="2243" y="4102"/>
                    <a:pt x="2166" y="4223"/>
                    <a:pt x="2144" y="4245"/>
                  </a:cubicBezTo>
                  <a:cubicBezTo>
                    <a:pt x="2100" y="4310"/>
                    <a:pt x="2046" y="4376"/>
                    <a:pt x="1980" y="4441"/>
                  </a:cubicBezTo>
                  <a:cubicBezTo>
                    <a:pt x="1936" y="4474"/>
                    <a:pt x="1893" y="4507"/>
                    <a:pt x="1849" y="4529"/>
                  </a:cubicBezTo>
                  <a:cubicBezTo>
                    <a:pt x="1761" y="4584"/>
                    <a:pt x="1597" y="4660"/>
                    <a:pt x="1510" y="4726"/>
                  </a:cubicBezTo>
                  <a:cubicBezTo>
                    <a:pt x="1477" y="4737"/>
                    <a:pt x="1433" y="4759"/>
                    <a:pt x="1400" y="4781"/>
                  </a:cubicBezTo>
                  <a:lnTo>
                    <a:pt x="1389" y="4781"/>
                  </a:lnTo>
                  <a:cubicBezTo>
                    <a:pt x="1357" y="4791"/>
                    <a:pt x="1335" y="4802"/>
                    <a:pt x="1302" y="4813"/>
                  </a:cubicBezTo>
                  <a:lnTo>
                    <a:pt x="1149" y="4879"/>
                  </a:lnTo>
                  <a:cubicBezTo>
                    <a:pt x="1138" y="4879"/>
                    <a:pt x="1127" y="4868"/>
                    <a:pt x="1116" y="4857"/>
                  </a:cubicBezTo>
                  <a:lnTo>
                    <a:pt x="1018" y="4770"/>
                  </a:lnTo>
                  <a:cubicBezTo>
                    <a:pt x="897" y="4649"/>
                    <a:pt x="788" y="4507"/>
                    <a:pt x="689" y="4354"/>
                  </a:cubicBezTo>
                  <a:cubicBezTo>
                    <a:pt x="624" y="4245"/>
                    <a:pt x="569" y="4124"/>
                    <a:pt x="525" y="3993"/>
                  </a:cubicBezTo>
                  <a:cubicBezTo>
                    <a:pt x="449" y="3752"/>
                    <a:pt x="405" y="3501"/>
                    <a:pt x="383" y="3260"/>
                  </a:cubicBezTo>
                  <a:cubicBezTo>
                    <a:pt x="361" y="3140"/>
                    <a:pt x="361" y="3020"/>
                    <a:pt x="361" y="2899"/>
                  </a:cubicBezTo>
                  <a:cubicBezTo>
                    <a:pt x="361" y="2823"/>
                    <a:pt x="383" y="2692"/>
                    <a:pt x="394" y="2626"/>
                  </a:cubicBezTo>
                  <a:cubicBezTo>
                    <a:pt x="394" y="2495"/>
                    <a:pt x="394" y="2429"/>
                    <a:pt x="416" y="2298"/>
                  </a:cubicBezTo>
                  <a:cubicBezTo>
                    <a:pt x="427" y="2156"/>
                    <a:pt x="460" y="2002"/>
                    <a:pt x="493" y="1860"/>
                  </a:cubicBezTo>
                  <a:cubicBezTo>
                    <a:pt x="493" y="1784"/>
                    <a:pt x="514" y="1707"/>
                    <a:pt x="525" y="1642"/>
                  </a:cubicBezTo>
                  <a:cubicBezTo>
                    <a:pt x="547" y="1554"/>
                    <a:pt x="569" y="1477"/>
                    <a:pt x="591" y="1401"/>
                  </a:cubicBezTo>
                  <a:cubicBezTo>
                    <a:pt x="602" y="1368"/>
                    <a:pt x="624" y="1346"/>
                    <a:pt x="635" y="1324"/>
                  </a:cubicBezTo>
                  <a:cubicBezTo>
                    <a:pt x="646" y="1292"/>
                    <a:pt x="668" y="1259"/>
                    <a:pt x="689" y="1226"/>
                  </a:cubicBezTo>
                  <a:cubicBezTo>
                    <a:pt x="700" y="1204"/>
                    <a:pt x="711" y="1193"/>
                    <a:pt x="733" y="1171"/>
                  </a:cubicBezTo>
                  <a:cubicBezTo>
                    <a:pt x="755" y="1149"/>
                    <a:pt x="777" y="1127"/>
                    <a:pt x="810" y="1106"/>
                  </a:cubicBezTo>
                  <a:cubicBezTo>
                    <a:pt x="821" y="1073"/>
                    <a:pt x="843" y="1040"/>
                    <a:pt x="854" y="996"/>
                  </a:cubicBezTo>
                  <a:cubicBezTo>
                    <a:pt x="886" y="909"/>
                    <a:pt x="941" y="821"/>
                    <a:pt x="1007" y="745"/>
                  </a:cubicBezTo>
                  <a:cubicBezTo>
                    <a:pt x="1094" y="635"/>
                    <a:pt x="1204" y="537"/>
                    <a:pt x="1335" y="460"/>
                  </a:cubicBezTo>
                  <a:cubicBezTo>
                    <a:pt x="1386" y="441"/>
                    <a:pt x="1440" y="430"/>
                    <a:pt x="1494" y="430"/>
                  </a:cubicBezTo>
                  <a:close/>
                  <a:moveTo>
                    <a:pt x="1464" y="1"/>
                  </a:moveTo>
                  <a:cubicBezTo>
                    <a:pt x="1332" y="1"/>
                    <a:pt x="1204" y="45"/>
                    <a:pt x="1094" y="132"/>
                  </a:cubicBezTo>
                  <a:cubicBezTo>
                    <a:pt x="919" y="263"/>
                    <a:pt x="766" y="438"/>
                    <a:pt x="646" y="624"/>
                  </a:cubicBezTo>
                  <a:cubicBezTo>
                    <a:pt x="525" y="810"/>
                    <a:pt x="416" y="1007"/>
                    <a:pt x="329" y="1215"/>
                  </a:cubicBezTo>
                  <a:cubicBezTo>
                    <a:pt x="219" y="1488"/>
                    <a:pt x="143" y="1784"/>
                    <a:pt x="99" y="2068"/>
                  </a:cubicBezTo>
                  <a:cubicBezTo>
                    <a:pt x="22" y="2473"/>
                    <a:pt x="0" y="2888"/>
                    <a:pt x="44" y="3293"/>
                  </a:cubicBezTo>
                  <a:cubicBezTo>
                    <a:pt x="77" y="3698"/>
                    <a:pt x="175" y="4091"/>
                    <a:pt x="350" y="4463"/>
                  </a:cubicBezTo>
                  <a:cubicBezTo>
                    <a:pt x="438" y="4638"/>
                    <a:pt x="536" y="4802"/>
                    <a:pt x="657" y="4956"/>
                  </a:cubicBezTo>
                  <a:cubicBezTo>
                    <a:pt x="733" y="5043"/>
                    <a:pt x="810" y="5120"/>
                    <a:pt x="897" y="5196"/>
                  </a:cubicBezTo>
                  <a:cubicBezTo>
                    <a:pt x="919" y="5229"/>
                    <a:pt x="996" y="5284"/>
                    <a:pt x="1050" y="5338"/>
                  </a:cubicBezTo>
                  <a:lnTo>
                    <a:pt x="1094" y="5382"/>
                  </a:lnTo>
                  <a:cubicBezTo>
                    <a:pt x="1116" y="5382"/>
                    <a:pt x="1138" y="5371"/>
                    <a:pt x="1160" y="5360"/>
                  </a:cubicBezTo>
                  <a:lnTo>
                    <a:pt x="1280" y="5327"/>
                  </a:lnTo>
                  <a:lnTo>
                    <a:pt x="1313" y="5316"/>
                  </a:lnTo>
                  <a:cubicBezTo>
                    <a:pt x="1411" y="5284"/>
                    <a:pt x="1510" y="5251"/>
                    <a:pt x="1597" y="5196"/>
                  </a:cubicBezTo>
                  <a:cubicBezTo>
                    <a:pt x="1805" y="5109"/>
                    <a:pt x="1991" y="4988"/>
                    <a:pt x="2166" y="4857"/>
                  </a:cubicBezTo>
                  <a:cubicBezTo>
                    <a:pt x="2374" y="4671"/>
                    <a:pt x="2549" y="4431"/>
                    <a:pt x="2669" y="4168"/>
                  </a:cubicBezTo>
                  <a:cubicBezTo>
                    <a:pt x="2702" y="4113"/>
                    <a:pt x="2724" y="4048"/>
                    <a:pt x="2757" y="3982"/>
                  </a:cubicBezTo>
                  <a:cubicBezTo>
                    <a:pt x="2778" y="3906"/>
                    <a:pt x="2800" y="3840"/>
                    <a:pt x="2811" y="3763"/>
                  </a:cubicBezTo>
                  <a:cubicBezTo>
                    <a:pt x="2844" y="3632"/>
                    <a:pt x="2877" y="3490"/>
                    <a:pt x="2899" y="3359"/>
                  </a:cubicBezTo>
                  <a:cubicBezTo>
                    <a:pt x="2943" y="3085"/>
                    <a:pt x="2964" y="2834"/>
                    <a:pt x="2986" y="2560"/>
                  </a:cubicBezTo>
                  <a:cubicBezTo>
                    <a:pt x="3030" y="2254"/>
                    <a:pt x="3052" y="1948"/>
                    <a:pt x="3052" y="1652"/>
                  </a:cubicBezTo>
                  <a:cubicBezTo>
                    <a:pt x="3041" y="1565"/>
                    <a:pt x="3019" y="1488"/>
                    <a:pt x="2986" y="1412"/>
                  </a:cubicBezTo>
                  <a:cubicBezTo>
                    <a:pt x="2953" y="1346"/>
                    <a:pt x="2953" y="1324"/>
                    <a:pt x="2921" y="1302"/>
                  </a:cubicBezTo>
                  <a:cubicBezTo>
                    <a:pt x="2906" y="1293"/>
                    <a:pt x="2889" y="1287"/>
                    <a:pt x="2872" y="1287"/>
                  </a:cubicBezTo>
                  <a:cubicBezTo>
                    <a:pt x="2851" y="1287"/>
                    <a:pt x="2829" y="1295"/>
                    <a:pt x="2811" y="1313"/>
                  </a:cubicBezTo>
                  <a:lnTo>
                    <a:pt x="2768" y="1346"/>
                  </a:lnTo>
                  <a:cubicBezTo>
                    <a:pt x="2768" y="1335"/>
                    <a:pt x="2768" y="1335"/>
                    <a:pt x="2768" y="1335"/>
                  </a:cubicBezTo>
                  <a:cubicBezTo>
                    <a:pt x="2768" y="1313"/>
                    <a:pt x="2768" y="1292"/>
                    <a:pt x="2768" y="1270"/>
                  </a:cubicBezTo>
                  <a:cubicBezTo>
                    <a:pt x="2768" y="1259"/>
                    <a:pt x="2768" y="1248"/>
                    <a:pt x="2768" y="1248"/>
                  </a:cubicBezTo>
                  <a:lnTo>
                    <a:pt x="2768" y="1226"/>
                  </a:lnTo>
                  <a:cubicBezTo>
                    <a:pt x="2768" y="1215"/>
                    <a:pt x="2768" y="1193"/>
                    <a:pt x="2768" y="1182"/>
                  </a:cubicBezTo>
                  <a:cubicBezTo>
                    <a:pt x="2757" y="1117"/>
                    <a:pt x="2735" y="1051"/>
                    <a:pt x="2680" y="1007"/>
                  </a:cubicBezTo>
                  <a:lnTo>
                    <a:pt x="2614" y="963"/>
                  </a:lnTo>
                  <a:cubicBezTo>
                    <a:pt x="2609" y="958"/>
                    <a:pt x="2606" y="958"/>
                    <a:pt x="2603" y="958"/>
                  </a:cubicBezTo>
                  <a:cubicBezTo>
                    <a:pt x="2601" y="958"/>
                    <a:pt x="2598" y="958"/>
                    <a:pt x="2593" y="952"/>
                  </a:cubicBezTo>
                  <a:lnTo>
                    <a:pt x="2582" y="931"/>
                  </a:lnTo>
                  <a:lnTo>
                    <a:pt x="2560" y="898"/>
                  </a:lnTo>
                  <a:cubicBezTo>
                    <a:pt x="2549" y="865"/>
                    <a:pt x="2527" y="843"/>
                    <a:pt x="2516" y="821"/>
                  </a:cubicBezTo>
                  <a:cubicBezTo>
                    <a:pt x="2494" y="767"/>
                    <a:pt x="2472" y="701"/>
                    <a:pt x="2418" y="613"/>
                  </a:cubicBezTo>
                  <a:cubicBezTo>
                    <a:pt x="2396" y="570"/>
                    <a:pt x="2374" y="526"/>
                    <a:pt x="2341" y="482"/>
                  </a:cubicBezTo>
                  <a:cubicBezTo>
                    <a:pt x="2308" y="449"/>
                    <a:pt x="2286" y="427"/>
                    <a:pt x="2264" y="406"/>
                  </a:cubicBezTo>
                  <a:cubicBezTo>
                    <a:pt x="2221" y="362"/>
                    <a:pt x="2177" y="329"/>
                    <a:pt x="2122" y="296"/>
                  </a:cubicBezTo>
                  <a:cubicBezTo>
                    <a:pt x="2078" y="263"/>
                    <a:pt x="2035" y="231"/>
                    <a:pt x="1991" y="198"/>
                  </a:cubicBezTo>
                  <a:cubicBezTo>
                    <a:pt x="1893" y="121"/>
                    <a:pt x="1783" y="67"/>
                    <a:pt x="1663" y="34"/>
                  </a:cubicBezTo>
                  <a:cubicBezTo>
                    <a:pt x="1597" y="12"/>
                    <a:pt x="1530" y="1"/>
                    <a:pt x="1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2"/>
            <p:cNvSpPr/>
            <p:nvPr/>
          </p:nvSpPr>
          <p:spPr>
            <a:xfrm>
              <a:off x="8305225" y="179050"/>
              <a:ext cx="56075" cy="44325"/>
            </a:xfrm>
            <a:custGeom>
              <a:avLst/>
              <a:gdLst/>
              <a:ahLst/>
              <a:cxnLst/>
              <a:rect l="l" t="t" r="r" b="b"/>
              <a:pathLst>
                <a:path w="2243" h="1773" extrusionOk="0">
                  <a:moveTo>
                    <a:pt x="624" y="0"/>
                  </a:moveTo>
                  <a:cubicBezTo>
                    <a:pt x="580" y="0"/>
                    <a:pt x="526" y="0"/>
                    <a:pt x="482" y="11"/>
                  </a:cubicBezTo>
                  <a:cubicBezTo>
                    <a:pt x="438" y="22"/>
                    <a:pt x="394" y="33"/>
                    <a:pt x="361" y="55"/>
                  </a:cubicBezTo>
                  <a:cubicBezTo>
                    <a:pt x="340" y="66"/>
                    <a:pt x="329" y="77"/>
                    <a:pt x="318" y="88"/>
                  </a:cubicBezTo>
                  <a:cubicBezTo>
                    <a:pt x="285" y="110"/>
                    <a:pt x="263" y="131"/>
                    <a:pt x="241" y="164"/>
                  </a:cubicBezTo>
                  <a:cubicBezTo>
                    <a:pt x="219" y="175"/>
                    <a:pt x="208" y="186"/>
                    <a:pt x="197" y="208"/>
                  </a:cubicBezTo>
                  <a:cubicBezTo>
                    <a:pt x="176" y="241"/>
                    <a:pt x="154" y="274"/>
                    <a:pt x="143" y="306"/>
                  </a:cubicBezTo>
                  <a:cubicBezTo>
                    <a:pt x="121" y="339"/>
                    <a:pt x="110" y="361"/>
                    <a:pt x="99" y="383"/>
                  </a:cubicBezTo>
                  <a:cubicBezTo>
                    <a:pt x="66" y="460"/>
                    <a:pt x="44" y="536"/>
                    <a:pt x="33" y="624"/>
                  </a:cubicBezTo>
                  <a:cubicBezTo>
                    <a:pt x="11" y="689"/>
                    <a:pt x="1" y="766"/>
                    <a:pt x="1" y="842"/>
                  </a:cubicBezTo>
                  <a:cubicBezTo>
                    <a:pt x="1" y="864"/>
                    <a:pt x="1" y="897"/>
                    <a:pt x="1" y="919"/>
                  </a:cubicBezTo>
                  <a:cubicBezTo>
                    <a:pt x="22" y="952"/>
                    <a:pt x="44" y="963"/>
                    <a:pt x="66" y="985"/>
                  </a:cubicBezTo>
                  <a:cubicBezTo>
                    <a:pt x="66" y="952"/>
                    <a:pt x="88" y="974"/>
                    <a:pt x="88" y="952"/>
                  </a:cubicBezTo>
                  <a:cubicBezTo>
                    <a:pt x="99" y="941"/>
                    <a:pt x="110" y="941"/>
                    <a:pt x="121" y="941"/>
                  </a:cubicBezTo>
                  <a:cubicBezTo>
                    <a:pt x="132" y="908"/>
                    <a:pt x="154" y="897"/>
                    <a:pt x="176" y="886"/>
                  </a:cubicBezTo>
                  <a:cubicBezTo>
                    <a:pt x="197" y="875"/>
                    <a:pt x="186" y="853"/>
                    <a:pt x="176" y="831"/>
                  </a:cubicBezTo>
                  <a:cubicBezTo>
                    <a:pt x="154" y="777"/>
                    <a:pt x="154" y="711"/>
                    <a:pt x="165" y="656"/>
                  </a:cubicBezTo>
                  <a:cubicBezTo>
                    <a:pt x="176" y="580"/>
                    <a:pt x="186" y="514"/>
                    <a:pt x="208" y="438"/>
                  </a:cubicBezTo>
                  <a:cubicBezTo>
                    <a:pt x="208" y="416"/>
                    <a:pt x="230" y="405"/>
                    <a:pt x="241" y="383"/>
                  </a:cubicBezTo>
                  <a:cubicBezTo>
                    <a:pt x="252" y="361"/>
                    <a:pt x="263" y="328"/>
                    <a:pt x="274" y="306"/>
                  </a:cubicBezTo>
                  <a:cubicBezTo>
                    <a:pt x="296" y="274"/>
                    <a:pt x="329" y="241"/>
                    <a:pt x="361" y="219"/>
                  </a:cubicBezTo>
                  <a:cubicBezTo>
                    <a:pt x="372" y="219"/>
                    <a:pt x="383" y="219"/>
                    <a:pt x="394" y="208"/>
                  </a:cubicBezTo>
                  <a:cubicBezTo>
                    <a:pt x="405" y="208"/>
                    <a:pt x="394" y="197"/>
                    <a:pt x="394" y="197"/>
                  </a:cubicBezTo>
                  <a:lnTo>
                    <a:pt x="405" y="197"/>
                  </a:lnTo>
                  <a:cubicBezTo>
                    <a:pt x="445" y="163"/>
                    <a:pt x="494" y="146"/>
                    <a:pt x="544" y="146"/>
                  </a:cubicBezTo>
                  <a:cubicBezTo>
                    <a:pt x="590" y="146"/>
                    <a:pt x="637" y="160"/>
                    <a:pt x="679" y="186"/>
                  </a:cubicBezTo>
                  <a:cubicBezTo>
                    <a:pt x="722" y="219"/>
                    <a:pt x="744" y="295"/>
                    <a:pt x="799" y="361"/>
                  </a:cubicBezTo>
                  <a:cubicBezTo>
                    <a:pt x="821" y="372"/>
                    <a:pt x="843" y="383"/>
                    <a:pt x="876" y="405"/>
                  </a:cubicBezTo>
                  <a:cubicBezTo>
                    <a:pt x="876" y="405"/>
                    <a:pt x="876" y="416"/>
                    <a:pt x="886" y="427"/>
                  </a:cubicBezTo>
                  <a:lnTo>
                    <a:pt x="897" y="427"/>
                  </a:lnTo>
                  <a:cubicBezTo>
                    <a:pt x="941" y="492"/>
                    <a:pt x="985" y="547"/>
                    <a:pt x="1040" y="602"/>
                  </a:cubicBezTo>
                  <a:cubicBezTo>
                    <a:pt x="1083" y="635"/>
                    <a:pt x="1127" y="667"/>
                    <a:pt x="1182" y="678"/>
                  </a:cubicBezTo>
                  <a:cubicBezTo>
                    <a:pt x="1204" y="678"/>
                    <a:pt x="1225" y="689"/>
                    <a:pt x="1236" y="700"/>
                  </a:cubicBezTo>
                  <a:cubicBezTo>
                    <a:pt x="1280" y="700"/>
                    <a:pt x="1324" y="689"/>
                    <a:pt x="1368" y="667"/>
                  </a:cubicBezTo>
                  <a:cubicBezTo>
                    <a:pt x="1411" y="645"/>
                    <a:pt x="1444" y="591"/>
                    <a:pt x="1477" y="569"/>
                  </a:cubicBezTo>
                  <a:cubicBezTo>
                    <a:pt x="1519" y="527"/>
                    <a:pt x="1575" y="502"/>
                    <a:pt x="1636" y="502"/>
                  </a:cubicBezTo>
                  <a:cubicBezTo>
                    <a:pt x="1670" y="502"/>
                    <a:pt x="1705" y="510"/>
                    <a:pt x="1740" y="525"/>
                  </a:cubicBezTo>
                  <a:cubicBezTo>
                    <a:pt x="1805" y="558"/>
                    <a:pt x="1871" y="624"/>
                    <a:pt x="1915" y="700"/>
                  </a:cubicBezTo>
                  <a:cubicBezTo>
                    <a:pt x="1958" y="755"/>
                    <a:pt x="2002" y="820"/>
                    <a:pt x="2024" y="897"/>
                  </a:cubicBezTo>
                  <a:cubicBezTo>
                    <a:pt x="2046" y="919"/>
                    <a:pt x="2057" y="941"/>
                    <a:pt x="2068" y="963"/>
                  </a:cubicBezTo>
                  <a:cubicBezTo>
                    <a:pt x="2079" y="985"/>
                    <a:pt x="2079" y="1017"/>
                    <a:pt x="2090" y="1039"/>
                  </a:cubicBezTo>
                  <a:cubicBezTo>
                    <a:pt x="2100" y="1061"/>
                    <a:pt x="2111" y="1083"/>
                    <a:pt x="2122" y="1105"/>
                  </a:cubicBezTo>
                  <a:cubicBezTo>
                    <a:pt x="2144" y="1160"/>
                    <a:pt x="2155" y="1225"/>
                    <a:pt x="2155" y="1280"/>
                  </a:cubicBezTo>
                  <a:cubicBezTo>
                    <a:pt x="2155" y="1313"/>
                    <a:pt x="2177" y="1345"/>
                    <a:pt x="2177" y="1378"/>
                  </a:cubicBezTo>
                  <a:cubicBezTo>
                    <a:pt x="2199" y="1477"/>
                    <a:pt x="2188" y="1586"/>
                    <a:pt x="2166" y="1695"/>
                  </a:cubicBezTo>
                  <a:cubicBezTo>
                    <a:pt x="2188" y="1717"/>
                    <a:pt x="2166" y="1772"/>
                    <a:pt x="2199" y="1772"/>
                  </a:cubicBezTo>
                  <a:cubicBezTo>
                    <a:pt x="2232" y="1772"/>
                    <a:pt x="2243" y="1663"/>
                    <a:pt x="2243" y="1586"/>
                  </a:cubicBezTo>
                  <a:cubicBezTo>
                    <a:pt x="2243" y="1520"/>
                    <a:pt x="2243" y="1455"/>
                    <a:pt x="2232" y="1389"/>
                  </a:cubicBezTo>
                  <a:cubicBezTo>
                    <a:pt x="2232" y="1324"/>
                    <a:pt x="2232" y="1247"/>
                    <a:pt x="2210" y="1181"/>
                  </a:cubicBezTo>
                  <a:cubicBezTo>
                    <a:pt x="2177" y="1083"/>
                    <a:pt x="2144" y="995"/>
                    <a:pt x="2111" y="897"/>
                  </a:cubicBezTo>
                  <a:lnTo>
                    <a:pt x="2100" y="886"/>
                  </a:lnTo>
                  <a:cubicBezTo>
                    <a:pt x="2057" y="788"/>
                    <a:pt x="2002" y="689"/>
                    <a:pt x="1936" y="613"/>
                  </a:cubicBezTo>
                  <a:lnTo>
                    <a:pt x="1882" y="525"/>
                  </a:lnTo>
                  <a:cubicBezTo>
                    <a:pt x="1882" y="520"/>
                    <a:pt x="1879" y="520"/>
                    <a:pt x="1875" y="520"/>
                  </a:cubicBezTo>
                  <a:cubicBezTo>
                    <a:pt x="1871" y="520"/>
                    <a:pt x="1865" y="520"/>
                    <a:pt x="1860" y="514"/>
                  </a:cubicBezTo>
                  <a:cubicBezTo>
                    <a:pt x="1827" y="470"/>
                    <a:pt x="1794" y="438"/>
                    <a:pt x="1750" y="405"/>
                  </a:cubicBezTo>
                  <a:cubicBezTo>
                    <a:pt x="1729" y="394"/>
                    <a:pt x="1696" y="383"/>
                    <a:pt x="1663" y="372"/>
                  </a:cubicBezTo>
                  <a:cubicBezTo>
                    <a:pt x="1608" y="383"/>
                    <a:pt x="1565" y="405"/>
                    <a:pt x="1521" y="438"/>
                  </a:cubicBezTo>
                  <a:cubicBezTo>
                    <a:pt x="1477" y="460"/>
                    <a:pt x="1422" y="481"/>
                    <a:pt x="1368" y="503"/>
                  </a:cubicBezTo>
                  <a:cubicBezTo>
                    <a:pt x="1328" y="519"/>
                    <a:pt x="1288" y="529"/>
                    <a:pt x="1248" y="529"/>
                  </a:cubicBezTo>
                  <a:cubicBezTo>
                    <a:pt x="1233" y="529"/>
                    <a:pt x="1218" y="528"/>
                    <a:pt x="1204" y="525"/>
                  </a:cubicBezTo>
                  <a:cubicBezTo>
                    <a:pt x="1193" y="525"/>
                    <a:pt x="1182" y="514"/>
                    <a:pt x="1171" y="503"/>
                  </a:cubicBezTo>
                  <a:cubicBezTo>
                    <a:pt x="1160" y="503"/>
                    <a:pt x="1149" y="503"/>
                    <a:pt x="1138" y="492"/>
                  </a:cubicBezTo>
                  <a:cubicBezTo>
                    <a:pt x="1127" y="481"/>
                    <a:pt x="1116" y="460"/>
                    <a:pt x="1105" y="449"/>
                  </a:cubicBezTo>
                  <a:cubicBezTo>
                    <a:pt x="1061" y="394"/>
                    <a:pt x="1018" y="339"/>
                    <a:pt x="985" y="285"/>
                  </a:cubicBezTo>
                  <a:cubicBezTo>
                    <a:pt x="963" y="252"/>
                    <a:pt x="952" y="208"/>
                    <a:pt x="930" y="175"/>
                  </a:cubicBezTo>
                  <a:cubicBezTo>
                    <a:pt x="908" y="142"/>
                    <a:pt x="876" y="120"/>
                    <a:pt x="854" y="88"/>
                  </a:cubicBezTo>
                  <a:cubicBezTo>
                    <a:pt x="821" y="66"/>
                    <a:pt x="788" y="44"/>
                    <a:pt x="755" y="22"/>
                  </a:cubicBezTo>
                  <a:cubicBezTo>
                    <a:pt x="711" y="0"/>
                    <a:pt x="668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71" name="Google Shape;3171;p22"/>
          <p:cNvSpPr/>
          <p:nvPr/>
        </p:nvSpPr>
        <p:spPr>
          <a:xfrm rot="10800000">
            <a:off x="8840263" y="1752813"/>
            <a:ext cx="24375" cy="19950"/>
          </a:xfrm>
          <a:custGeom>
            <a:avLst/>
            <a:gdLst/>
            <a:ahLst/>
            <a:cxnLst/>
            <a:rect l="l" t="t" r="r" b="b"/>
            <a:pathLst>
              <a:path w="975" h="798" extrusionOk="0">
                <a:moveTo>
                  <a:pt x="480" y="0"/>
                </a:moveTo>
                <a:cubicBezTo>
                  <a:pt x="209" y="0"/>
                  <a:pt x="0" y="298"/>
                  <a:pt x="132" y="571"/>
                </a:cubicBezTo>
                <a:cubicBezTo>
                  <a:pt x="195" y="713"/>
                  <a:pt x="337" y="798"/>
                  <a:pt x="485" y="798"/>
                </a:cubicBezTo>
                <a:cubicBezTo>
                  <a:pt x="543" y="798"/>
                  <a:pt x="602" y="785"/>
                  <a:pt x="657" y="757"/>
                </a:cubicBezTo>
                <a:cubicBezTo>
                  <a:pt x="974" y="604"/>
                  <a:pt x="952" y="145"/>
                  <a:pt x="613" y="25"/>
                </a:cubicBezTo>
                <a:cubicBezTo>
                  <a:pt x="568" y="8"/>
                  <a:pt x="523" y="0"/>
                  <a:pt x="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2" name="Google Shape;3172;p22"/>
          <p:cNvSpPr/>
          <p:nvPr/>
        </p:nvSpPr>
        <p:spPr>
          <a:xfrm rot="10800000">
            <a:off x="8744688" y="1479800"/>
            <a:ext cx="59875" cy="49675"/>
          </a:xfrm>
          <a:custGeom>
            <a:avLst/>
            <a:gdLst/>
            <a:ahLst/>
            <a:cxnLst/>
            <a:rect l="l" t="t" r="r" b="b"/>
            <a:pathLst>
              <a:path w="2395" h="1987" extrusionOk="0">
                <a:moveTo>
                  <a:pt x="1116" y="1"/>
                </a:moveTo>
                <a:cubicBezTo>
                  <a:pt x="523" y="1"/>
                  <a:pt x="1" y="543"/>
                  <a:pt x="152" y="1208"/>
                </a:cubicBezTo>
                <a:cubicBezTo>
                  <a:pt x="256" y="1671"/>
                  <a:pt x="662" y="1987"/>
                  <a:pt x="1116" y="1987"/>
                </a:cubicBezTo>
                <a:cubicBezTo>
                  <a:pt x="1187" y="1987"/>
                  <a:pt x="1260" y="1979"/>
                  <a:pt x="1333" y="1962"/>
                </a:cubicBezTo>
                <a:cubicBezTo>
                  <a:pt x="2197" y="1766"/>
                  <a:pt x="2394" y="628"/>
                  <a:pt x="1651" y="158"/>
                </a:cubicBezTo>
                <a:cubicBezTo>
                  <a:pt x="1477" y="49"/>
                  <a:pt x="1293" y="1"/>
                  <a:pt x="11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73" name="Google Shape;3173;p22"/>
          <p:cNvGrpSpPr/>
          <p:nvPr/>
        </p:nvGrpSpPr>
        <p:grpSpPr>
          <a:xfrm rot="10800000" flipH="1">
            <a:off x="9000200" y="2050825"/>
            <a:ext cx="39675" cy="33500"/>
            <a:chOff x="1171975" y="3874200"/>
            <a:chExt cx="39675" cy="33500"/>
          </a:xfrm>
        </p:grpSpPr>
        <p:sp>
          <p:nvSpPr>
            <p:cNvPr id="3174" name="Google Shape;3174;p22"/>
            <p:cNvSpPr/>
            <p:nvPr/>
          </p:nvSpPr>
          <p:spPr>
            <a:xfrm flipH="1">
              <a:off x="1204225" y="3878225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2"/>
            <p:cNvSpPr/>
            <p:nvPr/>
          </p:nvSpPr>
          <p:spPr>
            <a:xfrm flipH="1">
              <a:off x="1171975" y="3874200"/>
              <a:ext cx="39675" cy="33500"/>
            </a:xfrm>
            <a:custGeom>
              <a:avLst/>
              <a:gdLst/>
              <a:ahLst/>
              <a:cxnLst/>
              <a:rect l="l" t="t" r="r" b="b"/>
              <a:pathLst>
                <a:path w="1587" h="1340" extrusionOk="0">
                  <a:moveTo>
                    <a:pt x="760" y="79"/>
                  </a:moveTo>
                  <a:cubicBezTo>
                    <a:pt x="810" y="79"/>
                    <a:pt x="859" y="85"/>
                    <a:pt x="909" y="96"/>
                  </a:cubicBezTo>
                  <a:cubicBezTo>
                    <a:pt x="941" y="96"/>
                    <a:pt x="974" y="106"/>
                    <a:pt x="1007" y="117"/>
                  </a:cubicBezTo>
                  <a:cubicBezTo>
                    <a:pt x="1051" y="128"/>
                    <a:pt x="1095" y="139"/>
                    <a:pt x="1138" y="161"/>
                  </a:cubicBezTo>
                  <a:cubicBezTo>
                    <a:pt x="1171" y="172"/>
                    <a:pt x="1193" y="183"/>
                    <a:pt x="1215" y="205"/>
                  </a:cubicBezTo>
                  <a:lnTo>
                    <a:pt x="1280" y="238"/>
                  </a:lnTo>
                  <a:cubicBezTo>
                    <a:pt x="1302" y="260"/>
                    <a:pt x="1335" y="281"/>
                    <a:pt x="1357" y="303"/>
                  </a:cubicBezTo>
                  <a:cubicBezTo>
                    <a:pt x="1368" y="314"/>
                    <a:pt x="1379" y="336"/>
                    <a:pt x="1390" y="358"/>
                  </a:cubicBezTo>
                  <a:cubicBezTo>
                    <a:pt x="1423" y="402"/>
                    <a:pt x="1445" y="446"/>
                    <a:pt x="1455" y="489"/>
                  </a:cubicBezTo>
                  <a:cubicBezTo>
                    <a:pt x="1466" y="500"/>
                    <a:pt x="1466" y="522"/>
                    <a:pt x="1466" y="533"/>
                  </a:cubicBezTo>
                  <a:lnTo>
                    <a:pt x="1466" y="566"/>
                  </a:lnTo>
                  <a:cubicBezTo>
                    <a:pt x="1466" y="577"/>
                    <a:pt x="1466" y="577"/>
                    <a:pt x="1466" y="588"/>
                  </a:cubicBezTo>
                  <a:cubicBezTo>
                    <a:pt x="1477" y="588"/>
                    <a:pt x="1488" y="588"/>
                    <a:pt x="1499" y="599"/>
                  </a:cubicBezTo>
                  <a:cubicBezTo>
                    <a:pt x="1510" y="599"/>
                    <a:pt x="1521" y="610"/>
                    <a:pt x="1532" y="621"/>
                  </a:cubicBezTo>
                  <a:cubicBezTo>
                    <a:pt x="1532" y="631"/>
                    <a:pt x="1543" y="642"/>
                    <a:pt x="1543" y="653"/>
                  </a:cubicBezTo>
                  <a:cubicBezTo>
                    <a:pt x="1554" y="675"/>
                    <a:pt x="1554" y="708"/>
                    <a:pt x="1554" y="741"/>
                  </a:cubicBezTo>
                  <a:cubicBezTo>
                    <a:pt x="1543" y="763"/>
                    <a:pt x="1521" y="785"/>
                    <a:pt x="1521" y="806"/>
                  </a:cubicBezTo>
                  <a:cubicBezTo>
                    <a:pt x="1510" y="806"/>
                    <a:pt x="1510" y="806"/>
                    <a:pt x="1499" y="817"/>
                  </a:cubicBezTo>
                  <a:lnTo>
                    <a:pt x="1455" y="817"/>
                  </a:lnTo>
                  <a:lnTo>
                    <a:pt x="1455" y="828"/>
                  </a:lnTo>
                  <a:cubicBezTo>
                    <a:pt x="1445" y="883"/>
                    <a:pt x="1423" y="938"/>
                    <a:pt x="1390" y="992"/>
                  </a:cubicBezTo>
                  <a:lnTo>
                    <a:pt x="1379" y="1025"/>
                  </a:lnTo>
                  <a:lnTo>
                    <a:pt x="1434" y="1025"/>
                  </a:lnTo>
                  <a:lnTo>
                    <a:pt x="1412" y="1036"/>
                  </a:lnTo>
                  <a:lnTo>
                    <a:pt x="1368" y="1036"/>
                  </a:lnTo>
                  <a:lnTo>
                    <a:pt x="1346" y="1047"/>
                  </a:lnTo>
                  <a:lnTo>
                    <a:pt x="1302" y="1047"/>
                  </a:lnTo>
                  <a:cubicBezTo>
                    <a:pt x="1215" y="1080"/>
                    <a:pt x="1149" y="1135"/>
                    <a:pt x="1073" y="1167"/>
                  </a:cubicBezTo>
                  <a:cubicBezTo>
                    <a:pt x="1040" y="1178"/>
                    <a:pt x="1007" y="1189"/>
                    <a:pt x="963" y="1189"/>
                  </a:cubicBezTo>
                  <a:lnTo>
                    <a:pt x="865" y="1189"/>
                  </a:lnTo>
                  <a:cubicBezTo>
                    <a:pt x="848" y="1195"/>
                    <a:pt x="832" y="1197"/>
                    <a:pt x="816" y="1197"/>
                  </a:cubicBezTo>
                  <a:cubicBezTo>
                    <a:pt x="799" y="1197"/>
                    <a:pt x="783" y="1195"/>
                    <a:pt x="766" y="1189"/>
                  </a:cubicBezTo>
                  <a:cubicBezTo>
                    <a:pt x="668" y="1189"/>
                    <a:pt x="580" y="1178"/>
                    <a:pt x="493" y="1135"/>
                  </a:cubicBezTo>
                  <a:cubicBezTo>
                    <a:pt x="471" y="1135"/>
                    <a:pt x="449" y="1113"/>
                    <a:pt x="427" y="1102"/>
                  </a:cubicBezTo>
                  <a:cubicBezTo>
                    <a:pt x="384" y="1080"/>
                    <a:pt x="362" y="1058"/>
                    <a:pt x="329" y="1036"/>
                  </a:cubicBezTo>
                  <a:cubicBezTo>
                    <a:pt x="296" y="1025"/>
                    <a:pt x="274" y="1003"/>
                    <a:pt x="252" y="971"/>
                  </a:cubicBezTo>
                  <a:cubicBezTo>
                    <a:pt x="209" y="927"/>
                    <a:pt x="187" y="872"/>
                    <a:pt x="165" y="806"/>
                  </a:cubicBezTo>
                  <a:cubicBezTo>
                    <a:pt x="132" y="719"/>
                    <a:pt x="121" y="621"/>
                    <a:pt x="143" y="522"/>
                  </a:cubicBezTo>
                  <a:cubicBezTo>
                    <a:pt x="143" y="489"/>
                    <a:pt x="154" y="456"/>
                    <a:pt x="154" y="435"/>
                  </a:cubicBezTo>
                  <a:cubicBezTo>
                    <a:pt x="165" y="391"/>
                    <a:pt x="220" y="347"/>
                    <a:pt x="285" y="292"/>
                  </a:cubicBezTo>
                  <a:cubicBezTo>
                    <a:pt x="307" y="271"/>
                    <a:pt x="329" y="238"/>
                    <a:pt x="329" y="205"/>
                  </a:cubicBezTo>
                  <a:cubicBezTo>
                    <a:pt x="340" y="194"/>
                    <a:pt x="340" y="172"/>
                    <a:pt x="329" y="161"/>
                  </a:cubicBezTo>
                  <a:lnTo>
                    <a:pt x="384" y="161"/>
                  </a:lnTo>
                  <a:cubicBezTo>
                    <a:pt x="405" y="150"/>
                    <a:pt x="416" y="150"/>
                    <a:pt x="438" y="139"/>
                  </a:cubicBezTo>
                  <a:cubicBezTo>
                    <a:pt x="460" y="139"/>
                    <a:pt x="482" y="128"/>
                    <a:pt x="504" y="117"/>
                  </a:cubicBezTo>
                  <a:cubicBezTo>
                    <a:pt x="526" y="117"/>
                    <a:pt x="570" y="96"/>
                    <a:pt x="602" y="96"/>
                  </a:cubicBezTo>
                  <a:cubicBezTo>
                    <a:pt x="657" y="85"/>
                    <a:pt x="709" y="79"/>
                    <a:pt x="760" y="79"/>
                  </a:cubicBezTo>
                  <a:close/>
                  <a:moveTo>
                    <a:pt x="789" y="0"/>
                  </a:moveTo>
                  <a:cubicBezTo>
                    <a:pt x="745" y="0"/>
                    <a:pt x="701" y="3"/>
                    <a:pt x="657" y="8"/>
                  </a:cubicBezTo>
                  <a:cubicBezTo>
                    <a:pt x="559" y="8"/>
                    <a:pt x="460" y="19"/>
                    <a:pt x="362" y="41"/>
                  </a:cubicBezTo>
                  <a:cubicBezTo>
                    <a:pt x="340" y="52"/>
                    <a:pt x="318" y="63"/>
                    <a:pt x="296" y="85"/>
                  </a:cubicBezTo>
                  <a:cubicBezTo>
                    <a:pt x="274" y="96"/>
                    <a:pt x="274" y="96"/>
                    <a:pt x="263" y="106"/>
                  </a:cubicBezTo>
                  <a:cubicBezTo>
                    <a:pt x="263" y="117"/>
                    <a:pt x="263" y="128"/>
                    <a:pt x="263" y="139"/>
                  </a:cubicBezTo>
                  <a:cubicBezTo>
                    <a:pt x="274" y="150"/>
                    <a:pt x="274" y="150"/>
                    <a:pt x="274" y="150"/>
                  </a:cubicBezTo>
                  <a:cubicBezTo>
                    <a:pt x="252" y="150"/>
                    <a:pt x="241" y="161"/>
                    <a:pt x="230" y="172"/>
                  </a:cubicBezTo>
                  <a:cubicBezTo>
                    <a:pt x="209" y="172"/>
                    <a:pt x="198" y="183"/>
                    <a:pt x="187" y="194"/>
                  </a:cubicBezTo>
                  <a:cubicBezTo>
                    <a:pt x="165" y="227"/>
                    <a:pt x="132" y="260"/>
                    <a:pt x="99" y="303"/>
                  </a:cubicBezTo>
                  <a:cubicBezTo>
                    <a:pt x="55" y="347"/>
                    <a:pt x="23" y="402"/>
                    <a:pt x="12" y="456"/>
                  </a:cubicBezTo>
                  <a:cubicBezTo>
                    <a:pt x="1" y="500"/>
                    <a:pt x="12" y="544"/>
                    <a:pt x="1" y="588"/>
                  </a:cubicBezTo>
                  <a:cubicBezTo>
                    <a:pt x="1" y="631"/>
                    <a:pt x="1" y="675"/>
                    <a:pt x="1" y="719"/>
                  </a:cubicBezTo>
                  <a:cubicBezTo>
                    <a:pt x="12" y="796"/>
                    <a:pt x="23" y="872"/>
                    <a:pt x="55" y="938"/>
                  </a:cubicBezTo>
                  <a:cubicBezTo>
                    <a:pt x="132" y="1080"/>
                    <a:pt x="252" y="1200"/>
                    <a:pt x="405" y="1266"/>
                  </a:cubicBezTo>
                  <a:cubicBezTo>
                    <a:pt x="493" y="1310"/>
                    <a:pt x="591" y="1331"/>
                    <a:pt x="690" y="1331"/>
                  </a:cubicBezTo>
                  <a:cubicBezTo>
                    <a:pt x="723" y="1337"/>
                    <a:pt x="758" y="1340"/>
                    <a:pt x="794" y="1340"/>
                  </a:cubicBezTo>
                  <a:cubicBezTo>
                    <a:pt x="829" y="1340"/>
                    <a:pt x="865" y="1337"/>
                    <a:pt x="898" y="1331"/>
                  </a:cubicBezTo>
                  <a:cubicBezTo>
                    <a:pt x="963" y="1331"/>
                    <a:pt x="1029" y="1321"/>
                    <a:pt x="1095" y="1299"/>
                  </a:cubicBezTo>
                  <a:cubicBezTo>
                    <a:pt x="1160" y="1266"/>
                    <a:pt x="1215" y="1233"/>
                    <a:pt x="1270" y="1200"/>
                  </a:cubicBezTo>
                  <a:cubicBezTo>
                    <a:pt x="1291" y="1178"/>
                    <a:pt x="1324" y="1167"/>
                    <a:pt x="1346" y="1156"/>
                  </a:cubicBezTo>
                  <a:cubicBezTo>
                    <a:pt x="1368" y="1146"/>
                    <a:pt x="1379" y="1146"/>
                    <a:pt x="1401" y="1146"/>
                  </a:cubicBezTo>
                  <a:cubicBezTo>
                    <a:pt x="1423" y="1146"/>
                    <a:pt x="1434" y="1102"/>
                    <a:pt x="1445" y="1091"/>
                  </a:cubicBezTo>
                  <a:cubicBezTo>
                    <a:pt x="1466" y="1069"/>
                    <a:pt x="1477" y="1047"/>
                    <a:pt x="1488" y="1014"/>
                  </a:cubicBezTo>
                  <a:lnTo>
                    <a:pt x="1488" y="1014"/>
                  </a:lnTo>
                  <a:lnTo>
                    <a:pt x="1466" y="1025"/>
                  </a:lnTo>
                  <a:lnTo>
                    <a:pt x="1445" y="1025"/>
                  </a:lnTo>
                  <a:cubicBezTo>
                    <a:pt x="1445" y="1025"/>
                    <a:pt x="1455" y="1003"/>
                    <a:pt x="1466" y="1003"/>
                  </a:cubicBezTo>
                  <a:cubicBezTo>
                    <a:pt x="1477" y="992"/>
                    <a:pt x="1488" y="992"/>
                    <a:pt x="1499" y="981"/>
                  </a:cubicBezTo>
                  <a:cubicBezTo>
                    <a:pt x="1510" y="971"/>
                    <a:pt x="1521" y="949"/>
                    <a:pt x="1521" y="938"/>
                  </a:cubicBezTo>
                  <a:cubicBezTo>
                    <a:pt x="1554" y="850"/>
                    <a:pt x="1565" y="763"/>
                    <a:pt x="1576" y="686"/>
                  </a:cubicBezTo>
                  <a:lnTo>
                    <a:pt x="1576" y="664"/>
                  </a:lnTo>
                  <a:cubicBezTo>
                    <a:pt x="1587" y="610"/>
                    <a:pt x="1576" y="555"/>
                    <a:pt x="1576" y="511"/>
                  </a:cubicBezTo>
                  <a:cubicBezTo>
                    <a:pt x="1543" y="424"/>
                    <a:pt x="1499" y="336"/>
                    <a:pt x="1445" y="271"/>
                  </a:cubicBezTo>
                  <a:cubicBezTo>
                    <a:pt x="1379" y="194"/>
                    <a:pt x="1291" y="128"/>
                    <a:pt x="1204" y="96"/>
                  </a:cubicBezTo>
                  <a:cubicBezTo>
                    <a:pt x="1070" y="29"/>
                    <a:pt x="930" y="0"/>
                    <a:pt x="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2"/>
            <p:cNvSpPr/>
            <p:nvPr/>
          </p:nvSpPr>
          <p:spPr>
            <a:xfrm flipH="1">
              <a:off x="1173600" y="3890800"/>
              <a:ext cx="1400" cy="4125"/>
            </a:xfrm>
            <a:custGeom>
              <a:avLst/>
              <a:gdLst/>
              <a:ahLst/>
              <a:cxnLst/>
              <a:rect l="l" t="t" r="r" b="b"/>
              <a:pathLst>
                <a:path w="56" h="165" extrusionOk="0">
                  <a:moveTo>
                    <a:pt x="22" y="0"/>
                  </a:moveTo>
                  <a:cubicBezTo>
                    <a:pt x="22" y="55"/>
                    <a:pt x="11" y="110"/>
                    <a:pt x="0" y="164"/>
                  </a:cubicBezTo>
                  <a:cubicBezTo>
                    <a:pt x="22" y="142"/>
                    <a:pt x="33" y="121"/>
                    <a:pt x="44" y="110"/>
                  </a:cubicBezTo>
                  <a:cubicBezTo>
                    <a:pt x="55" y="88"/>
                    <a:pt x="55" y="66"/>
                    <a:pt x="44" y="44"/>
                  </a:cubicBezTo>
                  <a:lnTo>
                    <a:pt x="44" y="22"/>
                  </a:lnTo>
                  <a:cubicBezTo>
                    <a:pt x="44" y="11"/>
                    <a:pt x="33" y="11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2"/>
            <p:cNvSpPr/>
            <p:nvPr/>
          </p:nvSpPr>
          <p:spPr>
            <a:xfrm flipH="1">
              <a:off x="1172800" y="3880950"/>
              <a:ext cx="27625" cy="13700"/>
            </a:xfrm>
            <a:custGeom>
              <a:avLst/>
              <a:gdLst/>
              <a:ahLst/>
              <a:cxnLst/>
              <a:rect l="l" t="t" r="r" b="b"/>
              <a:pathLst>
                <a:path w="1105" h="548" extrusionOk="0">
                  <a:moveTo>
                    <a:pt x="230" y="1"/>
                  </a:moveTo>
                  <a:cubicBezTo>
                    <a:pt x="230" y="1"/>
                    <a:pt x="219" y="1"/>
                    <a:pt x="208" y="11"/>
                  </a:cubicBezTo>
                  <a:cubicBezTo>
                    <a:pt x="186" y="11"/>
                    <a:pt x="164" y="11"/>
                    <a:pt x="153" y="22"/>
                  </a:cubicBezTo>
                  <a:cubicBezTo>
                    <a:pt x="142" y="22"/>
                    <a:pt x="131" y="22"/>
                    <a:pt x="121" y="33"/>
                  </a:cubicBezTo>
                  <a:cubicBezTo>
                    <a:pt x="77" y="44"/>
                    <a:pt x="55" y="55"/>
                    <a:pt x="22" y="77"/>
                  </a:cubicBezTo>
                  <a:cubicBezTo>
                    <a:pt x="22" y="88"/>
                    <a:pt x="0" y="88"/>
                    <a:pt x="0" y="99"/>
                  </a:cubicBezTo>
                  <a:cubicBezTo>
                    <a:pt x="11" y="99"/>
                    <a:pt x="33" y="88"/>
                    <a:pt x="55" y="77"/>
                  </a:cubicBezTo>
                  <a:cubicBezTo>
                    <a:pt x="88" y="66"/>
                    <a:pt x="110" y="55"/>
                    <a:pt x="110" y="44"/>
                  </a:cubicBezTo>
                  <a:cubicBezTo>
                    <a:pt x="131" y="44"/>
                    <a:pt x="153" y="44"/>
                    <a:pt x="175" y="33"/>
                  </a:cubicBezTo>
                  <a:cubicBezTo>
                    <a:pt x="208" y="22"/>
                    <a:pt x="241" y="11"/>
                    <a:pt x="285" y="11"/>
                  </a:cubicBezTo>
                  <a:lnTo>
                    <a:pt x="383" y="11"/>
                  </a:lnTo>
                  <a:cubicBezTo>
                    <a:pt x="394" y="22"/>
                    <a:pt x="405" y="22"/>
                    <a:pt x="416" y="22"/>
                  </a:cubicBezTo>
                  <a:cubicBezTo>
                    <a:pt x="438" y="22"/>
                    <a:pt x="460" y="44"/>
                    <a:pt x="471" y="44"/>
                  </a:cubicBezTo>
                  <a:lnTo>
                    <a:pt x="503" y="55"/>
                  </a:lnTo>
                  <a:lnTo>
                    <a:pt x="547" y="55"/>
                  </a:lnTo>
                  <a:cubicBezTo>
                    <a:pt x="569" y="55"/>
                    <a:pt x="591" y="66"/>
                    <a:pt x="613" y="77"/>
                  </a:cubicBezTo>
                  <a:cubicBezTo>
                    <a:pt x="635" y="88"/>
                    <a:pt x="656" y="99"/>
                    <a:pt x="678" y="121"/>
                  </a:cubicBezTo>
                  <a:cubicBezTo>
                    <a:pt x="678" y="121"/>
                    <a:pt x="678" y="121"/>
                    <a:pt x="689" y="132"/>
                  </a:cubicBezTo>
                  <a:lnTo>
                    <a:pt x="700" y="143"/>
                  </a:lnTo>
                  <a:cubicBezTo>
                    <a:pt x="700" y="143"/>
                    <a:pt x="700" y="154"/>
                    <a:pt x="711" y="165"/>
                  </a:cubicBezTo>
                  <a:lnTo>
                    <a:pt x="744" y="230"/>
                  </a:lnTo>
                  <a:cubicBezTo>
                    <a:pt x="744" y="241"/>
                    <a:pt x="755" y="252"/>
                    <a:pt x="766" y="263"/>
                  </a:cubicBezTo>
                  <a:cubicBezTo>
                    <a:pt x="777" y="285"/>
                    <a:pt x="777" y="296"/>
                    <a:pt x="799" y="296"/>
                  </a:cubicBezTo>
                  <a:cubicBezTo>
                    <a:pt x="799" y="307"/>
                    <a:pt x="821" y="318"/>
                    <a:pt x="831" y="329"/>
                  </a:cubicBezTo>
                  <a:cubicBezTo>
                    <a:pt x="842" y="329"/>
                    <a:pt x="864" y="340"/>
                    <a:pt x="875" y="340"/>
                  </a:cubicBezTo>
                  <a:cubicBezTo>
                    <a:pt x="897" y="351"/>
                    <a:pt x="908" y="351"/>
                    <a:pt x="930" y="351"/>
                  </a:cubicBezTo>
                  <a:lnTo>
                    <a:pt x="974" y="351"/>
                  </a:lnTo>
                  <a:cubicBezTo>
                    <a:pt x="996" y="361"/>
                    <a:pt x="1006" y="361"/>
                    <a:pt x="1017" y="372"/>
                  </a:cubicBezTo>
                  <a:lnTo>
                    <a:pt x="1028" y="372"/>
                  </a:lnTo>
                  <a:cubicBezTo>
                    <a:pt x="1039" y="372"/>
                    <a:pt x="1050" y="383"/>
                    <a:pt x="1050" y="394"/>
                  </a:cubicBezTo>
                  <a:lnTo>
                    <a:pt x="1050" y="405"/>
                  </a:lnTo>
                  <a:cubicBezTo>
                    <a:pt x="1061" y="427"/>
                    <a:pt x="1061" y="449"/>
                    <a:pt x="1050" y="460"/>
                  </a:cubicBezTo>
                  <a:cubicBezTo>
                    <a:pt x="1039" y="482"/>
                    <a:pt x="1017" y="504"/>
                    <a:pt x="1006" y="526"/>
                  </a:cubicBezTo>
                  <a:lnTo>
                    <a:pt x="1006" y="547"/>
                  </a:lnTo>
                  <a:lnTo>
                    <a:pt x="1050" y="547"/>
                  </a:lnTo>
                  <a:cubicBezTo>
                    <a:pt x="1050" y="547"/>
                    <a:pt x="1061" y="536"/>
                    <a:pt x="1061" y="536"/>
                  </a:cubicBezTo>
                  <a:cubicBezTo>
                    <a:pt x="1061" y="526"/>
                    <a:pt x="1083" y="504"/>
                    <a:pt x="1094" y="471"/>
                  </a:cubicBezTo>
                  <a:cubicBezTo>
                    <a:pt x="1105" y="438"/>
                    <a:pt x="1105" y="416"/>
                    <a:pt x="1083" y="383"/>
                  </a:cubicBezTo>
                  <a:cubicBezTo>
                    <a:pt x="1083" y="372"/>
                    <a:pt x="1083" y="361"/>
                    <a:pt x="1072" y="361"/>
                  </a:cubicBezTo>
                  <a:cubicBezTo>
                    <a:pt x="1072" y="351"/>
                    <a:pt x="1061" y="340"/>
                    <a:pt x="1050" y="329"/>
                  </a:cubicBezTo>
                  <a:cubicBezTo>
                    <a:pt x="1039" y="329"/>
                    <a:pt x="1028" y="318"/>
                    <a:pt x="1017" y="318"/>
                  </a:cubicBezTo>
                  <a:lnTo>
                    <a:pt x="996" y="307"/>
                  </a:lnTo>
                  <a:lnTo>
                    <a:pt x="985" y="340"/>
                  </a:lnTo>
                  <a:lnTo>
                    <a:pt x="974" y="340"/>
                  </a:lnTo>
                  <a:cubicBezTo>
                    <a:pt x="930" y="340"/>
                    <a:pt x="886" y="329"/>
                    <a:pt x="853" y="307"/>
                  </a:cubicBezTo>
                  <a:cubicBezTo>
                    <a:pt x="831" y="285"/>
                    <a:pt x="810" y="263"/>
                    <a:pt x="799" y="241"/>
                  </a:cubicBezTo>
                  <a:cubicBezTo>
                    <a:pt x="788" y="241"/>
                    <a:pt x="788" y="230"/>
                    <a:pt x="777" y="219"/>
                  </a:cubicBezTo>
                  <a:cubicBezTo>
                    <a:pt x="766" y="197"/>
                    <a:pt x="755" y="176"/>
                    <a:pt x="744" y="154"/>
                  </a:cubicBezTo>
                  <a:cubicBezTo>
                    <a:pt x="722" y="132"/>
                    <a:pt x="711" y="121"/>
                    <a:pt x="700" y="99"/>
                  </a:cubicBezTo>
                  <a:cubicBezTo>
                    <a:pt x="700" y="99"/>
                    <a:pt x="689" y="88"/>
                    <a:pt x="689" y="88"/>
                  </a:cubicBezTo>
                  <a:cubicBezTo>
                    <a:pt x="678" y="77"/>
                    <a:pt x="656" y="66"/>
                    <a:pt x="646" y="66"/>
                  </a:cubicBezTo>
                  <a:cubicBezTo>
                    <a:pt x="624" y="55"/>
                    <a:pt x="613" y="55"/>
                    <a:pt x="591" y="55"/>
                  </a:cubicBezTo>
                  <a:cubicBezTo>
                    <a:pt x="558" y="44"/>
                    <a:pt x="514" y="33"/>
                    <a:pt x="481" y="22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2"/>
            <p:cNvSpPr/>
            <p:nvPr/>
          </p:nvSpPr>
          <p:spPr>
            <a:xfrm flipH="1">
              <a:off x="1172525" y="3895175"/>
              <a:ext cx="13700" cy="5225"/>
            </a:xfrm>
            <a:custGeom>
              <a:avLst/>
              <a:gdLst/>
              <a:ahLst/>
              <a:cxnLst/>
              <a:rect l="l" t="t" r="r" b="b"/>
              <a:pathLst>
                <a:path w="548" h="209" extrusionOk="0">
                  <a:moveTo>
                    <a:pt x="12" y="0"/>
                  </a:moveTo>
                  <a:cubicBezTo>
                    <a:pt x="1" y="0"/>
                    <a:pt x="12" y="11"/>
                    <a:pt x="12" y="22"/>
                  </a:cubicBezTo>
                  <a:cubicBezTo>
                    <a:pt x="12" y="33"/>
                    <a:pt x="23" y="44"/>
                    <a:pt x="23" y="55"/>
                  </a:cubicBezTo>
                  <a:cubicBezTo>
                    <a:pt x="23" y="66"/>
                    <a:pt x="23" y="77"/>
                    <a:pt x="34" y="88"/>
                  </a:cubicBezTo>
                  <a:cubicBezTo>
                    <a:pt x="45" y="99"/>
                    <a:pt x="56" y="110"/>
                    <a:pt x="67" y="121"/>
                  </a:cubicBezTo>
                  <a:cubicBezTo>
                    <a:pt x="78" y="142"/>
                    <a:pt x="88" y="153"/>
                    <a:pt x="99" y="153"/>
                  </a:cubicBezTo>
                  <a:cubicBezTo>
                    <a:pt x="99" y="164"/>
                    <a:pt x="110" y="164"/>
                    <a:pt x="110" y="175"/>
                  </a:cubicBezTo>
                  <a:cubicBezTo>
                    <a:pt x="110" y="175"/>
                    <a:pt x="121" y="186"/>
                    <a:pt x="132" y="186"/>
                  </a:cubicBezTo>
                  <a:cubicBezTo>
                    <a:pt x="132" y="197"/>
                    <a:pt x="132" y="197"/>
                    <a:pt x="143" y="197"/>
                  </a:cubicBezTo>
                  <a:lnTo>
                    <a:pt x="165" y="197"/>
                  </a:lnTo>
                  <a:lnTo>
                    <a:pt x="198" y="208"/>
                  </a:lnTo>
                  <a:lnTo>
                    <a:pt x="351" y="208"/>
                  </a:lnTo>
                  <a:lnTo>
                    <a:pt x="373" y="197"/>
                  </a:lnTo>
                  <a:lnTo>
                    <a:pt x="482" y="197"/>
                  </a:lnTo>
                  <a:lnTo>
                    <a:pt x="504" y="186"/>
                  </a:lnTo>
                  <a:cubicBezTo>
                    <a:pt x="526" y="186"/>
                    <a:pt x="537" y="175"/>
                    <a:pt x="548" y="175"/>
                  </a:cubicBezTo>
                  <a:lnTo>
                    <a:pt x="548" y="153"/>
                  </a:lnTo>
                  <a:lnTo>
                    <a:pt x="537" y="153"/>
                  </a:lnTo>
                  <a:lnTo>
                    <a:pt x="537" y="142"/>
                  </a:lnTo>
                  <a:cubicBezTo>
                    <a:pt x="537" y="142"/>
                    <a:pt x="509" y="128"/>
                    <a:pt x="498" y="128"/>
                  </a:cubicBezTo>
                  <a:cubicBezTo>
                    <a:pt x="495" y="128"/>
                    <a:pt x="493" y="129"/>
                    <a:pt x="493" y="132"/>
                  </a:cubicBezTo>
                  <a:cubicBezTo>
                    <a:pt x="493" y="132"/>
                    <a:pt x="482" y="142"/>
                    <a:pt x="471" y="142"/>
                  </a:cubicBezTo>
                  <a:cubicBezTo>
                    <a:pt x="460" y="153"/>
                    <a:pt x="449" y="153"/>
                    <a:pt x="438" y="164"/>
                  </a:cubicBezTo>
                  <a:lnTo>
                    <a:pt x="340" y="164"/>
                  </a:lnTo>
                  <a:cubicBezTo>
                    <a:pt x="325" y="164"/>
                    <a:pt x="316" y="159"/>
                    <a:pt x="308" y="159"/>
                  </a:cubicBezTo>
                  <a:cubicBezTo>
                    <a:pt x="304" y="159"/>
                    <a:pt x="300" y="161"/>
                    <a:pt x="296" y="164"/>
                  </a:cubicBezTo>
                  <a:cubicBezTo>
                    <a:pt x="285" y="164"/>
                    <a:pt x="285" y="164"/>
                    <a:pt x="285" y="175"/>
                  </a:cubicBezTo>
                  <a:lnTo>
                    <a:pt x="176" y="175"/>
                  </a:lnTo>
                  <a:cubicBezTo>
                    <a:pt x="165" y="175"/>
                    <a:pt x="154" y="164"/>
                    <a:pt x="132" y="164"/>
                  </a:cubicBezTo>
                  <a:cubicBezTo>
                    <a:pt x="121" y="153"/>
                    <a:pt x="110" y="142"/>
                    <a:pt x="99" y="132"/>
                  </a:cubicBezTo>
                  <a:cubicBezTo>
                    <a:pt x="88" y="132"/>
                    <a:pt x="78" y="110"/>
                    <a:pt x="78" y="110"/>
                  </a:cubicBezTo>
                  <a:lnTo>
                    <a:pt x="67" y="110"/>
                  </a:lnTo>
                  <a:lnTo>
                    <a:pt x="67" y="99"/>
                  </a:lnTo>
                  <a:lnTo>
                    <a:pt x="56" y="88"/>
                  </a:lnTo>
                  <a:cubicBezTo>
                    <a:pt x="56" y="77"/>
                    <a:pt x="45" y="77"/>
                    <a:pt x="45" y="66"/>
                  </a:cubicBezTo>
                  <a:cubicBezTo>
                    <a:pt x="45" y="66"/>
                    <a:pt x="34" y="55"/>
                    <a:pt x="34" y="55"/>
                  </a:cubicBezTo>
                  <a:cubicBezTo>
                    <a:pt x="34" y="33"/>
                    <a:pt x="23" y="22"/>
                    <a:pt x="23" y="11"/>
                  </a:cubicBezTo>
                  <a:cubicBezTo>
                    <a:pt x="23" y="11"/>
                    <a:pt x="2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79" name="Google Shape;3179;p22"/>
          <p:cNvSpPr/>
          <p:nvPr/>
        </p:nvSpPr>
        <p:spPr>
          <a:xfrm rot="10800000">
            <a:off x="8444713" y="1697675"/>
            <a:ext cx="19825" cy="17500"/>
          </a:xfrm>
          <a:custGeom>
            <a:avLst/>
            <a:gdLst/>
            <a:ahLst/>
            <a:cxnLst/>
            <a:rect l="l" t="t" r="r" b="b"/>
            <a:pathLst>
              <a:path w="793" h="700" extrusionOk="0">
                <a:moveTo>
                  <a:pt x="393" y="0"/>
                </a:moveTo>
                <a:cubicBezTo>
                  <a:pt x="281" y="0"/>
                  <a:pt x="168" y="52"/>
                  <a:pt x="99" y="164"/>
                </a:cubicBezTo>
                <a:cubicBezTo>
                  <a:pt x="0" y="328"/>
                  <a:pt x="44" y="536"/>
                  <a:pt x="208" y="645"/>
                </a:cubicBezTo>
                <a:cubicBezTo>
                  <a:pt x="268" y="683"/>
                  <a:pt x="333" y="700"/>
                  <a:pt x="395" y="700"/>
                </a:cubicBezTo>
                <a:cubicBezTo>
                  <a:pt x="604" y="700"/>
                  <a:pt x="792" y="509"/>
                  <a:pt x="733" y="273"/>
                </a:cubicBezTo>
                <a:cubicBezTo>
                  <a:pt x="695" y="97"/>
                  <a:pt x="545" y="0"/>
                  <a:pt x="3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0" name="Google Shape;3180;p22"/>
          <p:cNvSpPr/>
          <p:nvPr/>
        </p:nvSpPr>
        <p:spPr>
          <a:xfrm rot="10800000">
            <a:off x="8155663" y="581375"/>
            <a:ext cx="75575" cy="63750"/>
          </a:xfrm>
          <a:custGeom>
            <a:avLst/>
            <a:gdLst/>
            <a:ahLst/>
            <a:cxnLst/>
            <a:rect l="l" t="t" r="r" b="b"/>
            <a:pathLst>
              <a:path w="3023" h="2550" extrusionOk="0">
                <a:moveTo>
                  <a:pt x="1600" y="0"/>
                </a:moveTo>
                <a:cubicBezTo>
                  <a:pt x="1173" y="0"/>
                  <a:pt x="744" y="209"/>
                  <a:pt x="496" y="651"/>
                </a:cubicBezTo>
                <a:cubicBezTo>
                  <a:pt x="0" y="1527"/>
                  <a:pt x="663" y="2549"/>
                  <a:pt x="1586" y="2549"/>
                </a:cubicBezTo>
                <a:cubicBezTo>
                  <a:pt x="1700" y="2549"/>
                  <a:pt x="1819" y="2534"/>
                  <a:pt x="1940" y="2500"/>
                </a:cubicBezTo>
                <a:cubicBezTo>
                  <a:pt x="2618" y="2314"/>
                  <a:pt x="3023" y="1614"/>
                  <a:pt x="2837" y="936"/>
                </a:cubicBezTo>
                <a:cubicBezTo>
                  <a:pt x="2667" y="328"/>
                  <a:pt x="2135" y="0"/>
                  <a:pt x="160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81" name="Google Shape;3181;p22"/>
          <p:cNvGrpSpPr/>
          <p:nvPr/>
        </p:nvGrpSpPr>
        <p:grpSpPr>
          <a:xfrm rot="10800000" flipH="1">
            <a:off x="8043763" y="1043038"/>
            <a:ext cx="33675" cy="35675"/>
            <a:chOff x="4304250" y="4768863"/>
            <a:chExt cx="33675" cy="35675"/>
          </a:xfrm>
        </p:grpSpPr>
        <p:sp>
          <p:nvSpPr>
            <p:cNvPr id="3182" name="Google Shape;3182;p22"/>
            <p:cNvSpPr/>
            <p:nvPr/>
          </p:nvSpPr>
          <p:spPr>
            <a:xfrm>
              <a:off x="4321750" y="4770213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2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ubicBezTo>
                    <a:pt x="1" y="12"/>
                    <a:pt x="1" y="12"/>
                    <a:pt x="1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2"/>
            <p:cNvSpPr/>
            <p:nvPr/>
          </p:nvSpPr>
          <p:spPr>
            <a:xfrm>
              <a:off x="4304250" y="4768863"/>
              <a:ext cx="33675" cy="35675"/>
            </a:xfrm>
            <a:custGeom>
              <a:avLst/>
              <a:gdLst/>
              <a:ahLst/>
              <a:cxnLst/>
              <a:rect l="l" t="t" r="r" b="b"/>
              <a:pathLst>
                <a:path w="1347" h="1427" extrusionOk="0">
                  <a:moveTo>
                    <a:pt x="690" y="120"/>
                  </a:moveTo>
                  <a:cubicBezTo>
                    <a:pt x="690" y="131"/>
                    <a:pt x="701" y="153"/>
                    <a:pt x="712" y="164"/>
                  </a:cubicBezTo>
                  <a:cubicBezTo>
                    <a:pt x="734" y="175"/>
                    <a:pt x="745" y="186"/>
                    <a:pt x="756" y="197"/>
                  </a:cubicBezTo>
                  <a:cubicBezTo>
                    <a:pt x="766" y="208"/>
                    <a:pt x="788" y="219"/>
                    <a:pt x="799" y="230"/>
                  </a:cubicBezTo>
                  <a:cubicBezTo>
                    <a:pt x="810" y="241"/>
                    <a:pt x="843" y="274"/>
                    <a:pt x="865" y="295"/>
                  </a:cubicBezTo>
                  <a:cubicBezTo>
                    <a:pt x="887" y="317"/>
                    <a:pt x="909" y="339"/>
                    <a:pt x="931" y="361"/>
                  </a:cubicBezTo>
                  <a:lnTo>
                    <a:pt x="952" y="361"/>
                  </a:lnTo>
                  <a:lnTo>
                    <a:pt x="963" y="383"/>
                  </a:lnTo>
                  <a:cubicBezTo>
                    <a:pt x="985" y="394"/>
                    <a:pt x="1007" y="416"/>
                    <a:pt x="1018" y="438"/>
                  </a:cubicBezTo>
                  <a:cubicBezTo>
                    <a:pt x="1040" y="460"/>
                    <a:pt x="1040" y="481"/>
                    <a:pt x="1051" y="492"/>
                  </a:cubicBezTo>
                  <a:cubicBezTo>
                    <a:pt x="1062" y="503"/>
                    <a:pt x="1051" y="503"/>
                    <a:pt x="1051" y="514"/>
                  </a:cubicBezTo>
                  <a:cubicBezTo>
                    <a:pt x="1073" y="536"/>
                    <a:pt x="1073" y="547"/>
                    <a:pt x="1084" y="569"/>
                  </a:cubicBezTo>
                  <a:lnTo>
                    <a:pt x="1084" y="580"/>
                  </a:lnTo>
                  <a:cubicBezTo>
                    <a:pt x="1106" y="613"/>
                    <a:pt x="1127" y="645"/>
                    <a:pt x="1138" y="678"/>
                  </a:cubicBezTo>
                  <a:cubicBezTo>
                    <a:pt x="1149" y="711"/>
                    <a:pt x="1160" y="733"/>
                    <a:pt x="1171" y="755"/>
                  </a:cubicBezTo>
                  <a:cubicBezTo>
                    <a:pt x="1171" y="766"/>
                    <a:pt x="1193" y="810"/>
                    <a:pt x="1193" y="820"/>
                  </a:cubicBezTo>
                  <a:cubicBezTo>
                    <a:pt x="1204" y="853"/>
                    <a:pt x="1204" y="875"/>
                    <a:pt x="1215" y="908"/>
                  </a:cubicBezTo>
                  <a:cubicBezTo>
                    <a:pt x="1215" y="919"/>
                    <a:pt x="1215" y="941"/>
                    <a:pt x="1215" y="963"/>
                  </a:cubicBezTo>
                  <a:cubicBezTo>
                    <a:pt x="1215" y="995"/>
                    <a:pt x="1204" y="1050"/>
                    <a:pt x="1193" y="1094"/>
                  </a:cubicBezTo>
                  <a:cubicBezTo>
                    <a:pt x="1193" y="1105"/>
                    <a:pt x="1182" y="1116"/>
                    <a:pt x="1182" y="1127"/>
                  </a:cubicBezTo>
                  <a:lnTo>
                    <a:pt x="1171" y="1160"/>
                  </a:lnTo>
                  <a:cubicBezTo>
                    <a:pt x="1121" y="1240"/>
                    <a:pt x="1034" y="1292"/>
                    <a:pt x="936" y="1292"/>
                  </a:cubicBezTo>
                  <a:cubicBezTo>
                    <a:pt x="927" y="1292"/>
                    <a:pt x="918" y="1292"/>
                    <a:pt x="909" y="1291"/>
                  </a:cubicBezTo>
                  <a:cubicBezTo>
                    <a:pt x="876" y="1291"/>
                    <a:pt x="832" y="1291"/>
                    <a:pt x="788" y="1269"/>
                  </a:cubicBezTo>
                  <a:cubicBezTo>
                    <a:pt x="723" y="1247"/>
                    <a:pt x="646" y="1225"/>
                    <a:pt x="591" y="1181"/>
                  </a:cubicBezTo>
                  <a:cubicBezTo>
                    <a:pt x="559" y="1170"/>
                    <a:pt x="526" y="1149"/>
                    <a:pt x="493" y="1127"/>
                  </a:cubicBezTo>
                  <a:lnTo>
                    <a:pt x="438" y="1072"/>
                  </a:lnTo>
                  <a:cubicBezTo>
                    <a:pt x="406" y="1039"/>
                    <a:pt x="395" y="1028"/>
                    <a:pt x="362" y="1006"/>
                  </a:cubicBezTo>
                  <a:cubicBezTo>
                    <a:pt x="296" y="941"/>
                    <a:pt x="241" y="875"/>
                    <a:pt x="187" y="810"/>
                  </a:cubicBezTo>
                  <a:cubicBezTo>
                    <a:pt x="187" y="810"/>
                    <a:pt x="176" y="777"/>
                    <a:pt x="176" y="755"/>
                  </a:cubicBezTo>
                  <a:cubicBezTo>
                    <a:pt x="165" y="722"/>
                    <a:pt x="165" y="700"/>
                    <a:pt x="154" y="667"/>
                  </a:cubicBezTo>
                  <a:cubicBezTo>
                    <a:pt x="143" y="635"/>
                    <a:pt x="132" y="613"/>
                    <a:pt x="143" y="580"/>
                  </a:cubicBezTo>
                  <a:cubicBezTo>
                    <a:pt x="143" y="525"/>
                    <a:pt x="165" y="481"/>
                    <a:pt x="187" y="438"/>
                  </a:cubicBezTo>
                  <a:cubicBezTo>
                    <a:pt x="231" y="361"/>
                    <a:pt x="296" y="306"/>
                    <a:pt x="362" y="263"/>
                  </a:cubicBezTo>
                  <a:cubicBezTo>
                    <a:pt x="384" y="252"/>
                    <a:pt x="416" y="241"/>
                    <a:pt x="438" y="230"/>
                  </a:cubicBezTo>
                  <a:cubicBezTo>
                    <a:pt x="493" y="197"/>
                    <a:pt x="548" y="175"/>
                    <a:pt x="613" y="164"/>
                  </a:cubicBezTo>
                  <a:cubicBezTo>
                    <a:pt x="646" y="153"/>
                    <a:pt x="668" y="142"/>
                    <a:pt x="690" y="120"/>
                  </a:cubicBezTo>
                  <a:close/>
                  <a:moveTo>
                    <a:pt x="613" y="0"/>
                  </a:moveTo>
                  <a:cubicBezTo>
                    <a:pt x="570" y="22"/>
                    <a:pt x="537" y="33"/>
                    <a:pt x="493" y="55"/>
                  </a:cubicBezTo>
                  <a:cubicBezTo>
                    <a:pt x="438" y="66"/>
                    <a:pt x="395" y="88"/>
                    <a:pt x="351" y="120"/>
                  </a:cubicBezTo>
                  <a:cubicBezTo>
                    <a:pt x="318" y="131"/>
                    <a:pt x="296" y="164"/>
                    <a:pt x="263" y="186"/>
                  </a:cubicBezTo>
                  <a:cubicBezTo>
                    <a:pt x="231" y="197"/>
                    <a:pt x="209" y="241"/>
                    <a:pt x="165" y="263"/>
                  </a:cubicBezTo>
                  <a:cubicBezTo>
                    <a:pt x="121" y="306"/>
                    <a:pt x="77" y="361"/>
                    <a:pt x="56" y="427"/>
                  </a:cubicBezTo>
                  <a:cubicBezTo>
                    <a:pt x="1" y="569"/>
                    <a:pt x="1" y="722"/>
                    <a:pt x="66" y="864"/>
                  </a:cubicBezTo>
                  <a:cubicBezTo>
                    <a:pt x="77" y="886"/>
                    <a:pt x="99" y="908"/>
                    <a:pt x="110" y="930"/>
                  </a:cubicBezTo>
                  <a:cubicBezTo>
                    <a:pt x="132" y="941"/>
                    <a:pt x="143" y="963"/>
                    <a:pt x="154" y="974"/>
                  </a:cubicBezTo>
                  <a:cubicBezTo>
                    <a:pt x="187" y="1006"/>
                    <a:pt x="209" y="1039"/>
                    <a:pt x="241" y="1072"/>
                  </a:cubicBezTo>
                  <a:cubicBezTo>
                    <a:pt x="406" y="1247"/>
                    <a:pt x="613" y="1378"/>
                    <a:pt x="854" y="1422"/>
                  </a:cubicBezTo>
                  <a:cubicBezTo>
                    <a:pt x="870" y="1425"/>
                    <a:pt x="887" y="1427"/>
                    <a:pt x="905" y="1427"/>
                  </a:cubicBezTo>
                  <a:cubicBezTo>
                    <a:pt x="947" y="1427"/>
                    <a:pt x="993" y="1419"/>
                    <a:pt x="1040" y="1411"/>
                  </a:cubicBezTo>
                  <a:cubicBezTo>
                    <a:pt x="1116" y="1389"/>
                    <a:pt x="1193" y="1345"/>
                    <a:pt x="1248" y="1280"/>
                  </a:cubicBezTo>
                  <a:lnTo>
                    <a:pt x="1259" y="1269"/>
                  </a:lnTo>
                  <a:cubicBezTo>
                    <a:pt x="1281" y="1236"/>
                    <a:pt x="1302" y="1192"/>
                    <a:pt x="1313" y="1149"/>
                  </a:cubicBezTo>
                  <a:cubicBezTo>
                    <a:pt x="1335" y="1072"/>
                    <a:pt x="1346" y="995"/>
                    <a:pt x="1346" y="908"/>
                  </a:cubicBezTo>
                  <a:cubicBezTo>
                    <a:pt x="1335" y="820"/>
                    <a:pt x="1313" y="733"/>
                    <a:pt x="1270" y="656"/>
                  </a:cubicBezTo>
                  <a:cubicBezTo>
                    <a:pt x="1204" y="503"/>
                    <a:pt x="1116" y="372"/>
                    <a:pt x="1018" y="252"/>
                  </a:cubicBezTo>
                  <a:cubicBezTo>
                    <a:pt x="963" y="175"/>
                    <a:pt x="898" y="110"/>
                    <a:pt x="832" y="55"/>
                  </a:cubicBezTo>
                  <a:cubicBezTo>
                    <a:pt x="821" y="33"/>
                    <a:pt x="799" y="22"/>
                    <a:pt x="777" y="22"/>
                  </a:cubicBezTo>
                  <a:cubicBezTo>
                    <a:pt x="756" y="22"/>
                    <a:pt x="745" y="11"/>
                    <a:pt x="745" y="11"/>
                  </a:cubicBezTo>
                  <a:cubicBezTo>
                    <a:pt x="734" y="11"/>
                    <a:pt x="723" y="22"/>
                    <a:pt x="712" y="44"/>
                  </a:cubicBezTo>
                  <a:cubicBezTo>
                    <a:pt x="712" y="44"/>
                    <a:pt x="712" y="55"/>
                    <a:pt x="712" y="55"/>
                  </a:cubicBezTo>
                  <a:lnTo>
                    <a:pt x="712" y="66"/>
                  </a:lnTo>
                  <a:cubicBezTo>
                    <a:pt x="701" y="22"/>
                    <a:pt x="657" y="0"/>
                    <a:pt x="6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2"/>
            <p:cNvSpPr/>
            <p:nvPr/>
          </p:nvSpPr>
          <p:spPr>
            <a:xfrm>
              <a:off x="4313000" y="4776863"/>
              <a:ext cx="17525" cy="18275"/>
            </a:xfrm>
            <a:custGeom>
              <a:avLst/>
              <a:gdLst/>
              <a:ahLst/>
              <a:cxnLst/>
              <a:rect l="l" t="t" r="r" b="b"/>
              <a:pathLst>
                <a:path w="701" h="731" extrusionOk="0">
                  <a:moveTo>
                    <a:pt x="444" y="0"/>
                  </a:moveTo>
                  <a:cubicBezTo>
                    <a:pt x="419" y="0"/>
                    <a:pt x="395" y="3"/>
                    <a:pt x="373" y="8"/>
                  </a:cubicBezTo>
                  <a:cubicBezTo>
                    <a:pt x="340" y="8"/>
                    <a:pt x="318" y="8"/>
                    <a:pt x="285" y="19"/>
                  </a:cubicBezTo>
                  <a:cubicBezTo>
                    <a:pt x="285" y="30"/>
                    <a:pt x="274" y="41"/>
                    <a:pt x="263" y="41"/>
                  </a:cubicBezTo>
                  <a:lnTo>
                    <a:pt x="252" y="41"/>
                  </a:lnTo>
                  <a:cubicBezTo>
                    <a:pt x="252" y="41"/>
                    <a:pt x="209" y="63"/>
                    <a:pt x="198" y="74"/>
                  </a:cubicBezTo>
                  <a:lnTo>
                    <a:pt x="154" y="118"/>
                  </a:lnTo>
                  <a:lnTo>
                    <a:pt x="132" y="118"/>
                  </a:lnTo>
                  <a:cubicBezTo>
                    <a:pt x="121" y="129"/>
                    <a:pt x="110" y="140"/>
                    <a:pt x="110" y="150"/>
                  </a:cubicBezTo>
                  <a:cubicBezTo>
                    <a:pt x="99" y="161"/>
                    <a:pt x="88" y="183"/>
                    <a:pt x="77" y="194"/>
                  </a:cubicBezTo>
                  <a:cubicBezTo>
                    <a:pt x="56" y="227"/>
                    <a:pt x="45" y="260"/>
                    <a:pt x="23" y="293"/>
                  </a:cubicBezTo>
                  <a:cubicBezTo>
                    <a:pt x="12" y="325"/>
                    <a:pt x="1" y="347"/>
                    <a:pt x="1" y="380"/>
                  </a:cubicBezTo>
                  <a:lnTo>
                    <a:pt x="1" y="468"/>
                  </a:lnTo>
                  <a:cubicBezTo>
                    <a:pt x="1" y="468"/>
                    <a:pt x="1" y="479"/>
                    <a:pt x="1" y="490"/>
                  </a:cubicBezTo>
                  <a:cubicBezTo>
                    <a:pt x="1" y="500"/>
                    <a:pt x="1" y="511"/>
                    <a:pt x="1" y="522"/>
                  </a:cubicBezTo>
                  <a:lnTo>
                    <a:pt x="12" y="544"/>
                  </a:lnTo>
                  <a:cubicBezTo>
                    <a:pt x="12" y="555"/>
                    <a:pt x="23" y="577"/>
                    <a:pt x="34" y="588"/>
                  </a:cubicBezTo>
                  <a:lnTo>
                    <a:pt x="56" y="621"/>
                  </a:lnTo>
                  <a:cubicBezTo>
                    <a:pt x="66" y="654"/>
                    <a:pt x="77" y="675"/>
                    <a:pt x="88" y="708"/>
                  </a:cubicBezTo>
                  <a:cubicBezTo>
                    <a:pt x="99" y="708"/>
                    <a:pt x="99" y="730"/>
                    <a:pt x="110" y="730"/>
                  </a:cubicBezTo>
                  <a:cubicBezTo>
                    <a:pt x="121" y="719"/>
                    <a:pt x="110" y="697"/>
                    <a:pt x="99" y="675"/>
                  </a:cubicBezTo>
                  <a:cubicBezTo>
                    <a:pt x="88" y="654"/>
                    <a:pt x="77" y="632"/>
                    <a:pt x="66" y="621"/>
                  </a:cubicBezTo>
                  <a:cubicBezTo>
                    <a:pt x="66" y="599"/>
                    <a:pt x="56" y="577"/>
                    <a:pt x="45" y="566"/>
                  </a:cubicBezTo>
                  <a:cubicBezTo>
                    <a:pt x="34" y="533"/>
                    <a:pt x="23" y="500"/>
                    <a:pt x="12" y="468"/>
                  </a:cubicBezTo>
                  <a:cubicBezTo>
                    <a:pt x="12" y="435"/>
                    <a:pt x="12" y="402"/>
                    <a:pt x="12" y="380"/>
                  </a:cubicBezTo>
                  <a:cubicBezTo>
                    <a:pt x="23" y="369"/>
                    <a:pt x="23" y="358"/>
                    <a:pt x="23" y="347"/>
                  </a:cubicBezTo>
                  <a:cubicBezTo>
                    <a:pt x="34" y="336"/>
                    <a:pt x="45" y="315"/>
                    <a:pt x="56" y="304"/>
                  </a:cubicBezTo>
                  <a:lnTo>
                    <a:pt x="66" y="282"/>
                  </a:lnTo>
                  <a:cubicBezTo>
                    <a:pt x="77" y="271"/>
                    <a:pt x="77" y="249"/>
                    <a:pt x="88" y="238"/>
                  </a:cubicBezTo>
                  <a:cubicBezTo>
                    <a:pt x="99" y="227"/>
                    <a:pt x="110" y="205"/>
                    <a:pt x="121" y="194"/>
                  </a:cubicBezTo>
                  <a:cubicBezTo>
                    <a:pt x="143" y="172"/>
                    <a:pt x="154" y="161"/>
                    <a:pt x="176" y="140"/>
                  </a:cubicBezTo>
                  <a:lnTo>
                    <a:pt x="187" y="140"/>
                  </a:lnTo>
                  <a:lnTo>
                    <a:pt x="198" y="129"/>
                  </a:lnTo>
                  <a:lnTo>
                    <a:pt x="220" y="118"/>
                  </a:lnTo>
                  <a:cubicBezTo>
                    <a:pt x="241" y="96"/>
                    <a:pt x="263" y="85"/>
                    <a:pt x="274" y="85"/>
                  </a:cubicBezTo>
                  <a:lnTo>
                    <a:pt x="318" y="74"/>
                  </a:lnTo>
                  <a:lnTo>
                    <a:pt x="340" y="63"/>
                  </a:lnTo>
                  <a:lnTo>
                    <a:pt x="373" y="52"/>
                  </a:lnTo>
                  <a:cubicBezTo>
                    <a:pt x="395" y="41"/>
                    <a:pt x="406" y="41"/>
                    <a:pt x="416" y="41"/>
                  </a:cubicBezTo>
                  <a:lnTo>
                    <a:pt x="460" y="41"/>
                  </a:lnTo>
                  <a:lnTo>
                    <a:pt x="504" y="52"/>
                  </a:lnTo>
                  <a:cubicBezTo>
                    <a:pt x="515" y="52"/>
                    <a:pt x="526" y="63"/>
                    <a:pt x="537" y="63"/>
                  </a:cubicBezTo>
                  <a:lnTo>
                    <a:pt x="559" y="74"/>
                  </a:lnTo>
                  <a:cubicBezTo>
                    <a:pt x="570" y="85"/>
                    <a:pt x="570" y="85"/>
                    <a:pt x="581" y="96"/>
                  </a:cubicBezTo>
                  <a:lnTo>
                    <a:pt x="591" y="107"/>
                  </a:lnTo>
                  <a:cubicBezTo>
                    <a:pt x="613" y="118"/>
                    <a:pt x="624" y="140"/>
                    <a:pt x="635" y="150"/>
                  </a:cubicBezTo>
                  <a:cubicBezTo>
                    <a:pt x="646" y="172"/>
                    <a:pt x="646" y="194"/>
                    <a:pt x="657" y="227"/>
                  </a:cubicBezTo>
                  <a:lnTo>
                    <a:pt x="679" y="238"/>
                  </a:lnTo>
                  <a:cubicBezTo>
                    <a:pt x="679" y="232"/>
                    <a:pt x="682" y="232"/>
                    <a:pt x="684" y="232"/>
                  </a:cubicBezTo>
                  <a:cubicBezTo>
                    <a:pt x="687" y="232"/>
                    <a:pt x="690" y="232"/>
                    <a:pt x="690" y="227"/>
                  </a:cubicBezTo>
                  <a:lnTo>
                    <a:pt x="701" y="227"/>
                  </a:lnTo>
                  <a:cubicBezTo>
                    <a:pt x="701" y="216"/>
                    <a:pt x="701" y="216"/>
                    <a:pt x="701" y="216"/>
                  </a:cubicBezTo>
                  <a:lnTo>
                    <a:pt x="701" y="205"/>
                  </a:lnTo>
                  <a:lnTo>
                    <a:pt x="701" y="183"/>
                  </a:lnTo>
                  <a:cubicBezTo>
                    <a:pt x="701" y="172"/>
                    <a:pt x="690" y="150"/>
                    <a:pt x="668" y="129"/>
                  </a:cubicBezTo>
                  <a:cubicBezTo>
                    <a:pt x="657" y="107"/>
                    <a:pt x="635" y="96"/>
                    <a:pt x="613" y="74"/>
                  </a:cubicBezTo>
                  <a:lnTo>
                    <a:pt x="602" y="63"/>
                  </a:lnTo>
                  <a:lnTo>
                    <a:pt x="581" y="63"/>
                  </a:lnTo>
                  <a:lnTo>
                    <a:pt x="570" y="52"/>
                  </a:lnTo>
                  <a:lnTo>
                    <a:pt x="526" y="19"/>
                  </a:lnTo>
                  <a:cubicBezTo>
                    <a:pt x="526" y="19"/>
                    <a:pt x="515" y="19"/>
                    <a:pt x="515" y="8"/>
                  </a:cubicBezTo>
                  <a:cubicBezTo>
                    <a:pt x="493" y="3"/>
                    <a:pt x="468" y="0"/>
                    <a:pt x="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5" name="Google Shape;3185;p22"/>
          <p:cNvGrpSpPr/>
          <p:nvPr/>
        </p:nvGrpSpPr>
        <p:grpSpPr>
          <a:xfrm rot="10800000" flipH="1">
            <a:off x="8373338" y="1346738"/>
            <a:ext cx="123900" cy="117750"/>
            <a:chOff x="4877375" y="4089763"/>
            <a:chExt cx="123900" cy="117750"/>
          </a:xfrm>
        </p:grpSpPr>
        <p:sp>
          <p:nvSpPr>
            <p:cNvPr id="3186" name="Google Shape;3186;p22"/>
            <p:cNvSpPr/>
            <p:nvPr/>
          </p:nvSpPr>
          <p:spPr>
            <a:xfrm>
              <a:off x="4894050" y="4101963"/>
              <a:ext cx="575" cy="825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1" y="0"/>
                  </a:moveTo>
                  <a:cubicBezTo>
                    <a:pt x="1" y="0"/>
                    <a:pt x="12" y="11"/>
                    <a:pt x="12" y="11"/>
                  </a:cubicBezTo>
                  <a:lnTo>
                    <a:pt x="23" y="33"/>
                  </a:lnTo>
                  <a:cubicBezTo>
                    <a:pt x="23" y="22"/>
                    <a:pt x="12" y="11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2"/>
            <p:cNvSpPr/>
            <p:nvPr/>
          </p:nvSpPr>
          <p:spPr>
            <a:xfrm>
              <a:off x="4896525" y="4109338"/>
              <a:ext cx="7675" cy="9875"/>
            </a:xfrm>
            <a:custGeom>
              <a:avLst/>
              <a:gdLst/>
              <a:ahLst/>
              <a:cxnLst/>
              <a:rect l="l" t="t" r="r" b="b"/>
              <a:pathLst>
                <a:path w="307" h="395" extrusionOk="0">
                  <a:moveTo>
                    <a:pt x="121" y="0"/>
                  </a:moveTo>
                  <a:cubicBezTo>
                    <a:pt x="121" y="66"/>
                    <a:pt x="110" y="132"/>
                    <a:pt x="88" y="208"/>
                  </a:cubicBezTo>
                  <a:cubicBezTo>
                    <a:pt x="55" y="274"/>
                    <a:pt x="22" y="328"/>
                    <a:pt x="0" y="394"/>
                  </a:cubicBezTo>
                  <a:cubicBezTo>
                    <a:pt x="33" y="339"/>
                    <a:pt x="77" y="274"/>
                    <a:pt x="121" y="219"/>
                  </a:cubicBezTo>
                  <a:cubicBezTo>
                    <a:pt x="175" y="143"/>
                    <a:pt x="241" y="77"/>
                    <a:pt x="306" y="22"/>
                  </a:cubicBezTo>
                  <a:cubicBezTo>
                    <a:pt x="300" y="19"/>
                    <a:pt x="293" y="18"/>
                    <a:pt x="285" y="18"/>
                  </a:cubicBezTo>
                  <a:cubicBezTo>
                    <a:pt x="266" y="18"/>
                    <a:pt x="245" y="25"/>
                    <a:pt x="230" y="33"/>
                  </a:cubicBezTo>
                  <a:cubicBezTo>
                    <a:pt x="186" y="33"/>
                    <a:pt x="142" y="22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2"/>
            <p:cNvSpPr/>
            <p:nvPr/>
          </p:nvSpPr>
          <p:spPr>
            <a:xfrm>
              <a:off x="4991125" y="4156088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12"/>
                    <a:pt x="11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2"/>
            <p:cNvSpPr/>
            <p:nvPr/>
          </p:nvSpPr>
          <p:spPr>
            <a:xfrm>
              <a:off x="4877375" y="4089763"/>
              <a:ext cx="123900" cy="117750"/>
            </a:xfrm>
            <a:custGeom>
              <a:avLst/>
              <a:gdLst/>
              <a:ahLst/>
              <a:cxnLst/>
              <a:rect l="l" t="t" r="r" b="b"/>
              <a:pathLst>
                <a:path w="4956" h="4710" extrusionOk="0">
                  <a:moveTo>
                    <a:pt x="1794" y="488"/>
                  </a:moveTo>
                  <a:cubicBezTo>
                    <a:pt x="1882" y="510"/>
                    <a:pt x="1958" y="532"/>
                    <a:pt x="2035" y="554"/>
                  </a:cubicBezTo>
                  <a:cubicBezTo>
                    <a:pt x="2177" y="597"/>
                    <a:pt x="2319" y="652"/>
                    <a:pt x="2451" y="718"/>
                  </a:cubicBezTo>
                  <a:cubicBezTo>
                    <a:pt x="2483" y="740"/>
                    <a:pt x="2527" y="783"/>
                    <a:pt x="2571" y="805"/>
                  </a:cubicBezTo>
                  <a:cubicBezTo>
                    <a:pt x="2604" y="827"/>
                    <a:pt x="2637" y="838"/>
                    <a:pt x="2658" y="860"/>
                  </a:cubicBezTo>
                  <a:cubicBezTo>
                    <a:pt x="2691" y="882"/>
                    <a:pt x="2713" y="904"/>
                    <a:pt x="2735" y="926"/>
                  </a:cubicBezTo>
                  <a:cubicBezTo>
                    <a:pt x="2855" y="1013"/>
                    <a:pt x="2965" y="1122"/>
                    <a:pt x="3063" y="1232"/>
                  </a:cubicBezTo>
                  <a:cubicBezTo>
                    <a:pt x="3140" y="1330"/>
                    <a:pt x="3205" y="1451"/>
                    <a:pt x="3260" y="1571"/>
                  </a:cubicBezTo>
                  <a:cubicBezTo>
                    <a:pt x="3282" y="1593"/>
                    <a:pt x="3304" y="1615"/>
                    <a:pt x="3304" y="1626"/>
                  </a:cubicBezTo>
                  <a:lnTo>
                    <a:pt x="3544" y="1844"/>
                  </a:lnTo>
                  <a:cubicBezTo>
                    <a:pt x="3588" y="1899"/>
                    <a:pt x="3632" y="1965"/>
                    <a:pt x="3676" y="2019"/>
                  </a:cubicBezTo>
                  <a:cubicBezTo>
                    <a:pt x="3785" y="2151"/>
                    <a:pt x="3905" y="2271"/>
                    <a:pt x="4036" y="2380"/>
                  </a:cubicBezTo>
                  <a:lnTo>
                    <a:pt x="4157" y="2490"/>
                  </a:lnTo>
                  <a:lnTo>
                    <a:pt x="4168" y="2511"/>
                  </a:lnTo>
                  <a:cubicBezTo>
                    <a:pt x="4190" y="2533"/>
                    <a:pt x="4222" y="2566"/>
                    <a:pt x="4244" y="2588"/>
                  </a:cubicBezTo>
                  <a:lnTo>
                    <a:pt x="4310" y="2654"/>
                  </a:lnTo>
                  <a:lnTo>
                    <a:pt x="4244" y="2708"/>
                  </a:lnTo>
                  <a:lnTo>
                    <a:pt x="4211" y="2752"/>
                  </a:lnTo>
                  <a:cubicBezTo>
                    <a:pt x="4190" y="2774"/>
                    <a:pt x="4168" y="2796"/>
                    <a:pt x="4157" y="2829"/>
                  </a:cubicBezTo>
                  <a:cubicBezTo>
                    <a:pt x="4135" y="2861"/>
                    <a:pt x="4124" y="2905"/>
                    <a:pt x="4113" y="2938"/>
                  </a:cubicBezTo>
                  <a:lnTo>
                    <a:pt x="4058" y="3190"/>
                  </a:lnTo>
                  <a:lnTo>
                    <a:pt x="4026" y="3310"/>
                  </a:lnTo>
                  <a:lnTo>
                    <a:pt x="4026" y="3343"/>
                  </a:lnTo>
                  <a:lnTo>
                    <a:pt x="4026" y="3354"/>
                  </a:lnTo>
                  <a:cubicBezTo>
                    <a:pt x="4026" y="3365"/>
                    <a:pt x="4015" y="3376"/>
                    <a:pt x="4015" y="3386"/>
                  </a:cubicBezTo>
                  <a:cubicBezTo>
                    <a:pt x="4004" y="3397"/>
                    <a:pt x="3993" y="3408"/>
                    <a:pt x="3982" y="3408"/>
                  </a:cubicBezTo>
                  <a:lnTo>
                    <a:pt x="3949" y="3452"/>
                  </a:lnTo>
                  <a:cubicBezTo>
                    <a:pt x="3894" y="3496"/>
                    <a:pt x="3829" y="3551"/>
                    <a:pt x="3774" y="3583"/>
                  </a:cubicBezTo>
                  <a:cubicBezTo>
                    <a:pt x="3566" y="3736"/>
                    <a:pt x="3347" y="3857"/>
                    <a:pt x="3118" y="3955"/>
                  </a:cubicBezTo>
                  <a:cubicBezTo>
                    <a:pt x="3019" y="4010"/>
                    <a:pt x="2910" y="4054"/>
                    <a:pt x="2801" y="4065"/>
                  </a:cubicBezTo>
                  <a:cubicBezTo>
                    <a:pt x="2768" y="4070"/>
                    <a:pt x="2721" y="4070"/>
                    <a:pt x="2676" y="4070"/>
                  </a:cubicBezTo>
                  <a:cubicBezTo>
                    <a:pt x="2631" y="4070"/>
                    <a:pt x="2587" y="4070"/>
                    <a:pt x="2560" y="4076"/>
                  </a:cubicBezTo>
                  <a:cubicBezTo>
                    <a:pt x="2462" y="4086"/>
                    <a:pt x="2363" y="4086"/>
                    <a:pt x="2276" y="4086"/>
                  </a:cubicBezTo>
                  <a:cubicBezTo>
                    <a:pt x="2122" y="4076"/>
                    <a:pt x="1980" y="4032"/>
                    <a:pt x="1849" y="3977"/>
                  </a:cubicBezTo>
                  <a:cubicBezTo>
                    <a:pt x="1777" y="3997"/>
                    <a:pt x="1701" y="4013"/>
                    <a:pt x="1649" y="4013"/>
                  </a:cubicBezTo>
                  <a:cubicBezTo>
                    <a:pt x="1615" y="4013"/>
                    <a:pt x="1591" y="4006"/>
                    <a:pt x="1587" y="3988"/>
                  </a:cubicBezTo>
                  <a:cubicBezTo>
                    <a:pt x="1576" y="3933"/>
                    <a:pt x="1663" y="3944"/>
                    <a:pt x="1707" y="3911"/>
                  </a:cubicBezTo>
                  <a:cubicBezTo>
                    <a:pt x="1652" y="3879"/>
                    <a:pt x="1608" y="3846"/>
                    <a:pt x="1554" y="3813"/>
                  </a:cubicBezTo>
                  <a:cubicBezTo>
                    <a:pt x="1499" y="3769"/>
                    <a:pt x="1444" y="3726"/>
                    <a:pt x="1401" y="3660"/>
                  </a:cubicBezTo>
                  <a:cubicBezTo>
                    <a:pt x="1346" y="3572"/>
                    <a:pt x="1269" y="3496"/>
                    <a:pt x="1193" y="3419"/>
                  </a:cubicBezTo>
                  <a:cubicBezTo>
                    <a:pt x="1116" y="3354"/>
                    <a:pt x="1051" y="3277"/>
                    <a:pt x="1007" y="3179"/>
                  </a:cubicBezTo>
                  <a:cubicBezTo>
                    <a:pt x="985" y="3135"/>
                    <a:pt x="974" y="3102"/>
                    <a:pt x="941" y="3058"/>
                  </a:cubicBezTo>
                  <a:lnTo>
                    <a:pt x="897" y="2916"/>
                  </a:lnTo>
                  <a:cubicBezTo>
                    <a:pt x="854" y="2840"/>
                    <a:pt x="821" y="2752"/>
                    <a:pt x="788" y="2665"/>
                  </a:cubicBezTo>
                  <a:lnTo>
                    <a:pt x="788" y="2665"/>
                  </a:lnTo>
                  <a:cubicBezTo>
                    <a:pt x="788" y="2686"/>
                    <a:pt x="799" y="2708"/>
                    <a:pt x="810" y="2741"/>
                  </a:cubicBezTo>
                  <a:cubicBezTo>
                    <a:pt x="810" y="2785"/>
                    <a:pt x="799" y="2785"/>
                    <a:pt x="799" y="2840"/>
                  </a:cubicBezTo>
                  <a:cubicBezTo>
                    <a:pt x="755" y="2861"/>
                    <a:pt x="733" y="2894"/>
                    <a:pt x="712" y="2938"/>
                  </a:cubicBezTo>
                  <a:cubicBezTo>
                    <a:pt x="690" y="2938"/>
                    <a:pt x="668" y="2949"/>
                    <a:pt x="646" y="2960"/>
                  </a:cubicBezTo>
                  <a:cubicBezTo>
                    <a:pt x="646" y="3004"/>
                    <a:pt x="602" y="2960"/>
                    <a:pt x="602" y="3015"/>
                  </a:cubicBezTo>
                  <a:lnTo>
                    <a:pt x="504" y="2916"/>
                  </a:lnTo>
                  <a:cubicBezTo>
                    <a:pt x="482" y="2752"/>
                    <a:pt x="493" y="2588"/>
                    <a:pt x="515" y="2424"/>
                  </a:cubicBezTo>
                  <a:cubicBezTo>
                    <a:pt x="526" y="2282"/>
                    <a:pt x="515" y="2140"/>
                    <a:pt x="537" y="1997"/>
                  </a:cubicBezTo>
                  <a:cubicBezTo>
                    <a:pt x="537" y="1954"/>
                    <a:pt x="558" y="1910"/>
                    <a:pt x="569" y="1855"/>
                  </a:cubicBezTo>
                  <a:cubicBezTo>
                    <a:pt x="569" y="1811"/>
                    <a:pt x="580" y="1724"/>
                    <a:pt x="591" y="1647"/>
                  </a:cubicBezTo>
                  <a:cubicBezTo>
                    <a:pt x="602" y="1615"/>
                    <a:pt x="624" y="1571"/>
                    <a:pt x="635" y="1538"/>
                  </a:cubicBezTo>
                  <a:cubicBezTo>
                    <a:pt x="657" y="1429"/>
                    <a:pt x="701" y="1330"/>
                    <a:pt x="744" y="1243"/>
                  </a:cubicBezTo>
                  <a:cubicBezTo>
                    <a:pt x="755" y="1221"/>
                    <a:pt x="766" y="1199"/>
                    <a:pt x="777" y="1177"/>
                  </a:cubicBezTo>
                  <a:cubicBezTo>
                    <a:pt x="799" y="1111"/>
                    <a:pt x="832" y="1046"/>
                    <a:pt x="865" y="980"/>
                  </a:cubicBezTo>
                  <a:cubicBezTo>
                    <a:pt x="887" y="915"/>
                    <a:pt x="897" y="849"/>
                    <a:pt x="897" y="772"/>
                  </a:cubicBezTo>
                  <a:cubicBezTo>
                    <a:pt x="914" y="797"/>
                    <a:pt x="943" y="809"/>
                    <a:pt x="974" y="809"/>
                  </a:cubicBezTo>
                  <a:cubicBezTo>
                    <a:pt x="985" y="809"/>
                    <a:pt x="996" y="808"/>
                    <a:pt x="1007" y="805"/>
                  </a:cubicBezTo>
                  <a:cubicBezTo>
                    <a:pt x="1029" y="794"/>
                    <a:pt x="1062" y="794"/>
                    <a:pt x="1083" y="794"/>
                  </a:cubicBezTo>
                  <a:lnTo>
                    <a:pt x="1094" y="783"/>
                  </a:lnTo>
                  <a:cubicBezTo>
                    <a:pt x="1160" y="707"/>
                    <a:pt x="1237" y="641"/>
                    <a:pt x="1324" y="597"/>
                  </a:cubicBezTo>
                  <a:cubicBezTo>
                    <a:pt x="1401" y="565"/>
                    <a:pt x="1477" y="532"/>
                    <a:pt x="1554" y="521"/>
                  </a:cubicBezTo>
                  <a:cubicBezTo>
                    <a:pt x="1630" y="499"/>
                    <a:pt x="1718" y="488"/>
                    <a:pt x="1794" y="488"/>
                  </a:cubicBezTo>
                  <a:close/>
                  <a:moveTo>
                    <a:pt x="1240" y="0"/>
                  </a:moveTo>
                  <a:cubicBezTo>
                    <a:pt x="1140" y="0"/>
                    <a:pt x="1038" y="8"/>
                    <a:pt x="941" y="29"/>
                  </a:cubicBezTo>
                  <a:cubicBezTo>
                    <a:pt x="854" y="40"/>
                    <a:pt x="777" y="83"/>
                    <a:pt x="722" y="138"/>
                  </a:cubicBezTo>
                  <a:cubicBezTo>
                    <a:pt x="657" y="193"/>
                    <a:pt x="635" y="182"/>
                    <a:pt x="624" y="226"/>
                  </a:cubicBezTo>
                  <a:cubicBezTo>
                    <a:pt x="602" y="280"/>
                    <a:pt x="602" y="346"/>
                    <a:pt x="635" y="401"/>
                  </a:cubicBezTo>
                  <a:cubicBezTo>
                    <a:pt x="646" y="433"/>
                    <a:pt x="657" y="466"/>
                    <a:pt x="679" y="499"/>
                  </a:cubicBezTo>
                  <a:cubicBezTo>
                    <a:pt x="679" y="510"/>
                    <a:pt x="679" y="510"/>
                    <a:pt x="690" y="521"/>
                  </a:cubicBezTo>
                  <a:lnTo>
                    <a:pt x="679" y="510"/>
                  </a:lnTo>
                  <a:cubicBezTo>
                    <a:pt x="679" y="510"/>
                    <a:pt x="668" y="510"/>
                    <a:pt x="657" y="499"/>
                  </a:cubicBezTo>
                  <a:cubicBezTo>
                    <a:pt x="615" y="465"/>
                    <a:pt x="548" y="448"/>
                    <a:pt x="479" y="448"/>
                  </a:cubicBezTo>
                  <a:cubicBezTo>
                    <a:pt x="368" y="448"/>
                    <a:pt x="249" y="492"/>
                    <a:pt x="208" y="586"/>
                  </a:cubicBezTo>
                  <a:cubicBezTo>
                    <a:pt x="154" y="740"/>
                    <a:pt x="99" y="904"/>
                    <a:pt x="77" y="1068"/>
                  </a:cubicBezTo>
                  <a:cubicBezTo>
                    <a:pt x="33" y="1232"/>
                    <a:pt x="1" y="1407"/>
                    <a:pt x="1" y="1582"/>
                  </a:cubicBezTo>
                  <a:cubicBezTo>
                    <a:pt x="1" y="1713"/>
                    <a:pt x="55" y="1855"/>
                    <a:pt x="55" y="1976"/>
                  </a:cubicBezTo>
                  <a:cubicBezTo>
                    <a:pt x="55" y="2107"/>
                    <a:pt x="99" y="2249"/>
                    <a:pt x="99" y="2391"/>
                  </a:cubicBezTo>
                  <a:cubicBezTo>
                    <a:pt x="99" y="2501"/>
                    <a:pt x="121" y="2610"/>
                    <a:pt x="154" y="2708"/>
                  </a:cubicBezTo>
                  <a:cubicBezTo>
                    <a:pt x="187" y="2818"/>
                    <a:pt x="241" y="2916"/>
                    <a:pt x="285" y="3015"/>
                  </a:cubicBezTo>
                  <a:cubicBezTo>
                    <a:pt x="318" y="3135"/>
                    <a:pt x="362" y="3244"/>
                    <a:pt x="416" y="3354"/>
                  </a:cubicBezTo>
                  <a:lnTo>
                    <a:pt x="613" y="3682"/>
                  </a:lnTo>
                  <a:cubicBezTo>
                    <a:pt x="635" y="3736"/>
                    <a:pt x="679" y="3791"/>
                    <a:pt x="712" y="3846"/>
                  </a:cubicBezTo>
                  <a:cubicBezTo>
                    <a:pt x="755" y="3890"/>
                    <a:pt x="799" y="3944"/>
                    <a:pt x="843" y="3977"/>
                  </a:cubicBezTo>
                  <a:cubicBezTo>
                    <a:pt x="919" y="4076"/>
                    <a:pt x="1018" y="4174"/>
                    <a:pt x="1116" y="4251"/>
                  </a:cubicBezTo>
                  <a:cubicBezTo>
                    <a:pt x="1368" y="4469"/>
                    <a:pt x="1674" y="4600"/>
                    <a:pt x="2002" y="4666"/>
                  </a:cubicBezTo>
                  <a:cubicBezTo>
                    <a:pt x="2150" y="4695"/>
                    <a:pt x="2298" y="4709"/>
                    <a:pt x="2446" y="4709"/>
                  </a:cubicBezTo>
                  <a:cubicBezTo>
                    <a:pt x="2748" y="4709"/>
                    <a:pt x="3047" y="4649"/>
                    <a:pt x="3326" y="4524"/>
                  </a:cubicBezTo>
                  <a:cubicBezTo>
                    <a:pt x="3708" y="4360"/>
                    <a:pt x="4058" y="4119"/>
                    <a:pt x="4354" y="3835"/>
                  </a:cubicBezTo>
                  <a:lnTo>
                    <a:pt x="4518" y="3682"/>
                  </a:lnTo>
                  <a:cubicBezTo>
                    <a:pt x="4540" y="3649"/>
                    <a:pt x="4551" y="3605"/>
                    <a:pt x="4561" y="3572"/>
                  </a:cubicBezTo>
                  <a:lnTo>
                    <a:pt x="4583" y="3463"/>
                  </a:lnTo>
                  <a:lnTo>
                    <a:pt x="4660" y="3179"/>
                  </a:lnTo>
                  <a:cubicBezTo>
                    <a:pt x="4660" y="3168"/>
                    <a:pt x="4671" y="3146"/>
                    <a:pt x="4682" y="3135"/>
                  </a:cubicBezTo>
                  <a:cubicBezTo>
                    <a:pt x="4682" y="3124"/>
                    <a:pt x="4682" y="3113"/>
                    <a:pt x="4682" y="3102"/>
                  </a:cubicBezTo>
                  <a:lnTo>
                    <a:pt x="4868" y="2894"/>
                  </a:lnTo>
                  <a:cubicBezTo>
                    <a:pt x="4901" y="2851"/>
                    <a:pt x="4922" y="2807"/>
                    <a:pt x="4933" y="2752"/>
                  </a:cubicBezTo>
                  <a:cubicBezTo>
                    <a:pt x="4955" y="2686"/>
                    <a:pt x="4955" y="2621"/>
                    <a:pt x="4933" y="2544"/>
                  </a:cubicBezTo>
                  <a:cubicBezTo>
                    <a:pt x="4911" y="2468"/>
                    <a:pt x="4868" y="2391"/>
                    <a:pt x="4824" y="2315"/>
                  </a:cubicBezTo>
                  <a:lnTo>
                    <a:pt x="4791" y="2282"/>
                  </a:lnTo>
                  <a:cubicBezTo>
                    <a:pt x="4704" y="2183"/>
                    <a:pt x="4616" y="2085"/>
                    <a:pt x="4518" y="2008"/>
                  </a:cubicBezTo>
                  <a:cubicBezTo>
                    <a:pt x="4343" y="1833"/>
                    <a:pt x="4168" y="1658"/>
                    <a:pt x="4015" y="1472"/>
                  </a:cubicBezTo>
                  <a:cubicBezTo>
                    <a:pt x="3840" y="1254"/>
                    <a:pt x="3621" y="1057"/>
                    <a:pt x="3446" y="860"/>
                  </a:cubicBezTo>
                  <a:lnTo>
                    <a:pt x="3183" y="565"/>
                  </a:lnTo>
                  <a:lnTo>
                    <a:pt x="2997" y="357"/>
                  </a:lnTo>
                  <a:lnTo>
                    <a:pt x="2976" y="324"/>
                  </a:lnTo>
                  <a:cubicBezTo>
                    <a:pt x="2965" y="313"/>
                    <a:pt x="2943" y="313"/>
                    <a:pt x="2932" y="313"/>
                  </a:cubicBezTo>
                  <a:lnTo>
                    <a:pt x="2855" y="291"/>
                  </a:lnTo>
                  <a:lnTo>
                    <a:pt x="2724" y="258"/>
                  </a:lnTo>
                  <a:lnTo>
                    <a:pt x="2319" y="138"/>
                  </a:lnTo>
                  <a:cubicBezTo>
                    <a:pt x="2177" y="116"/>
                    <a:pt x="2035" y="94"/>
                    <a:pt x="1893" y="83"/>
                  </a:cubicBezTo>
                  <a:lnTo>
                    <a:pt x="1412" y="7"/>
                  </a:lnTo>
                  <a:cubicBezTo>
                    <a:pt x="1355" y="3"/>
                    <a:pt x="1298" y="0"/>
                    <a:pt x="1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2"/>
            <p:cNvSpPr/>
            <p:nvPr/>
          </p:nvSpPr>
          <p:spPr>
            <a:xfrm>
              <a:off x="4889400" y="4102113"/>
              <a:ext cx="71125" cy="87850"/>
            </a:xfrm>
            <a:custGeom>
              <a:avLst/>
              <a:gdLst/>
              <a:ahLst/>
              <a:cxnLst/>
              <a:rect l="l" t="t" r="r" b="b"/>
              <a:pathLst>
                <a:path w="2845" h="3514" extrusionOk="0">
                  <a:moveTo>
                    <a:pt x="1241" y="1"/>
                  </a:moveTo>
                  <a:cubicBezTo>
                    <a:pt x="1184" y="1"/>
                    <a:pt x="1126" y="11"/>
                    <a:pt x="1062" y="27"/>
                  </a:cubicBezTo>
                  <a:cubicBezTo>
                    <a:pt x="985" y="38"/>
                    <a:pt x="909" y="71"/>
                    <a:pt x="843" y="103"/>
                  </a:cubicBezTo>
                  <a:cubicBezTo>
                    <a:pt x="756" y="158"/>
                    <a:pt x="679" y="224"/>
                    <a:pt x="602" y="289"/>
                  </a:cubicBezTo>
                  <a:lnTo>
                    <a:pt x="591" y="300"/>
                  </a:lnTo>
                  <a:cubicBezTo>
                    <a:pt x="526" y="366"/>
                    <a:pt x="460" y="432"/>
                    <a:pt x="406" y="508"/>
                  </a:cubicBezTo>
                  <a:cubicBezTo>
                    <a:pt x="362" y="563"/>
                    <a:pt x="329" y="617"/>
                    <a:pt x="285" y="683"/>
                  </a:cubicBezTo>
                  <a:cubicBezTo>
                    <a:pt x="274" y="705"/>
                    <a:pt x="263" y="727"/>
                    <a:pt x="252" y="749"/>
                  </a:cubicBezTo>
                  <a:cubicBezTo>
                    <a:pt x="209" y="847"/>
                    <a:pt x="165" y="946"/>
                    <a:pt x="143" y="1044"/>
                  </a:cubicBezTo>
                  <a:cubicBezTo>
                    <a:pt x="132" y="1088"/>
                    <a:pt x="110" y="1121"/>
                    <a:pt x="99" y="1164"/>
                  </a:cubicBezTo>
                  <a:cubicBezTo>
                    <a:pt x="88" y="1230"/>
                    <a:pt x="88" y="1296"/>
                    <a:pt x="77" y="1361"/>
                  </a:cubicBezTo>
                  <a:cubicBezTo>
                    <a:pt x="66" y="1438"/>
                    <a:pt x="56" y="1460"/>
                    <a:pt x="56" y="1514"/>
                  </a:cubicBezTo>
                  <a:cubicBezTo>
                    <a:pt x="34" y="1646"/>
                    <a:pt x="45" y="1799"/>
                    <a:pt x="34" y="1930"/>
                  </a:cubicBezTo>
                  <a:cubicBezTo>
                    <a:pt x="1" y="2094"/>
                    <a:pt x="1" y="2258"/>
                    <a:pt x="12" y="2433"/>
                  </a:cubicBezTo>
                  <a:lnTo>
                    <a:pt x="110" y="2532"/>
                  </a:lnTo>
                  <a:cubicBezTo>
                    <a:pt x="110" y="2477"/>
                    <a:pt x="154" y="2521"/>
                    <a:pt x="154" y="2477"/>
                  </a:cubicBezTo>
                  <a:cubicBezTo>
                    <a:pt x="176" y="2455"/>
                    <a:pt x="198" y="2455"/>
                    <a:pt x="220" y="2444"/>
                  </a:cubicBezTo>
                  <a:cubicBezTo>
                    <a:pt x="241" y="2400"/>
                    <a:pt x="274" y="2367"/>
                    <a:pt x="307" y="2346"/>
                  </a:cubicBezTo>
                  <a:cubicBezTo>
                    <a:pt x="307" y="2302"/>
                    <a:pt x="318" y="2291"/>
                    <a:pt x="318" y="2247"/>
                  </a:cubicBezTo>
                  <a:cubicBezTo>
                    <a:pt x="307" y="2225"/>
                    <a:pt x="296" y="2203"/>
                    <a:pt x="296" y="2171"/>
                  </a:cubicBezTo>
                  <a:cubicBezTo>
                    <a:pt x="285" y="2083"/>
                    <a:pt x="274" y="1996"/>
                    <a:pt x="274" y="1908"/>
                  </a:cubicBezTo>
                  <a:cubicBezTo>
                    <a:pt x="274" y="1744"/>
                    <a:pt x="252" y="1613"/>
                    <a:pt x="252" y="1482"/>
                  </a:cubicBezTo>
                  <a:cubicBezTo>
                    <a:pt x="252" y="1438"/>
                    <a:pt x="274" y="1394"/>
                    <a:pt x="285" y="1350"/>
                  </a:cubicBezTo>
                  <a:cubicBezTo>
                    <a:pt x="296" y="1296"/>
                    <a:pt x="285" y="1230"/>
                    <a:pt x="296" y="1164"/>
                  </a:cubicBezTo>
                  <a:cubicBezTo>
                    <a:pt x="318" y="1088"/>
                    <a:pt x="340" y="1000"/>
                    <a:pt x="373" y="924"/>
                  </a:cubicBezTo>
                  <a:cubicBezTo>
                    <a:pt x="395" y="902"/>
                    <a:pt x="416" y="880"/>
                    <a:pt x="427" y="858"/>
                  </a:cubicBezTo>
                  <a:cubicBezTo>
                    <a:pt x="427" y="847"/>
                    <a:pt x="427" y="836"/>
                    <a:pt x="427" y="825"/>
                  </a:cubicBezTo>
                  <a:cubicBezTo>
                    <a:pt x="427" y="803"/>
                    <a:pt x="438" y="803"/>
                    <a:pt x="449" y="792"/>
                  </a:cubicBezTo>
                  <a:cubicBezTo>
                    <a:pt x="537" y="585"/>
                    <a:pt x="701" y="410"/>
                    <a:pt x="909" y="311"/>
                  </a:cubicBezTo>
                  <a:cubicBezTo>
                    <a:pt x="1000" y="290"/>
                    <a:pt x="1092" y="278"/>
                    <a:pt x="1184" y="278"/>
                  </a:cubicBezTo>
                  <a:cubicBezTo>
                    <a:pt x="1234" y="278"/>
                    <a:pt x="1285" y="282"/>
                    <a:pt x="1335" y="289"/>
                  </a:cubicBezTo>
                  <a:cubicBezTo>
                    <a:pt x="1390" y="267"/>
                    <a:pt x="1434" y="267"/>
                    <a:pt x="1488" y="257"/>
                  </a:cubicBezTo>
                  <a:cubicBezTo>
                    <a:pt x="1510" y="257"/>
                    <a:pt x="1521" y="267"/>
                    <a:pt x="1543" y="278"/>
                  </a:cubicBezTo>
                  <a:lnTo>
                    <a:pt x="1565" y="278"/>
                  </a:lnTo>
                  <a:cubicBezTo>
                    <a:pt x="1696" y="311"/>
                    <a:pt x="1816" y="366"/>
                    <a:pt x="1915" y="442"/>
                  </a:cubicBezTo>
                  <a:cubicBezTo>
                    <a:pt x="2002" y="486"/>
                    <a:pt x="2090" y="541"/>
                    <a:pt x="2166" y="607"/>
                  </a:cubicBezTo>
                  <a:cubicBezTo>
                    <a:pt x="2188" y="639"/>
                    <a:pt x="2199" y="650"/>
                    <a:pt x="2221" y="683"/>
                  </a:cubicBezTo>
                  <a:cubicBezTo>
                    <a:pt x="2254" y="716"/>
                    <a:pt x="2352" y="803"/>
                    <a:pt x="2385" y="847"/>
                  </a:cubicBezTo>
                  <a:cubicBezTo>
                    <a:pt x="2462" y="902"/>
                    <a:pt x="2527" y="967"/>
                    <a:pt x="2582" y="1044"/>
                  </a:cubicBezTo>
                  <a:cubicBezTo>
                    <a:pt x="2637" y="1121"/>
                    <a:pt x="2670" y="1219"/>
                    <a:pt x="2680" y="1317"/>
                  </a:cubicBezTo>
                  <a:cubicBezTo>
                    <a:pt x="2691" y="1416"/>
                    <a:pt x="2680" y="1514"/>
                    <a:pt x="2659" y="1613"/>
                  </a:cubicBezTo>
                  <a:cubicBezTo>
                    <a:pt x="2626" y="1788"/>
                    <a:pt x="2571" y="1974"/>
                    <a:pt x="2516" y="2149"/>
                  </a:cubicBezTo>
                  <a:cubicBezTo>
                    <a:pt x="2495" y="2302"/>
                    <a:pt x="2462" y="2455"/>
                    <a:pt x="2407" y="2597"/>
                  </a:cubicBezTo>
                  <a:cubicBezTo>
                    <a:pt x="2396" y="2641"/>
                    <a:pt x="2374" y="2685"/>
                    <a:pt x="2363" y="2728"/>
                  </a:cubicBezTo>
                  <a:cubicBezTo>
                    <a:pt x="2330" y="2772"/>
                    <a:pt x="2309" y="2816"/>
                    <a:pt x="2276" y="2849"/>
                  </a:cubicBezTo>
                  <a:cubicBezTo>
                    <a:pt x="2254" y="2892"/>
                    <a:pt x="2221" y="2925"/>
                    <a:pt x="2188" y="2969"/>
                  </a:cubicBezTo>
                  <a:cubicBezTo>
                    <a:pt x="2112" y="3035"/>
                    <a:pt x="2024" y="3089"/>
                    <a:pt x="1926" y="3133"/>
                  </a:cubicBezTo>
                  <a:cubicBezTo>
                    <a:pt x="1871" y="3166"/>
                    <a:pt x="1827" y="3210"/>
                    <a:pt x="1773" y="3232"/>
                  </a:cubicBezTo>
                  <a:cubicBezTo>
                    <a:pt x="1598" y="3308"/>
                    <a:pt x="1412" y="3374"/>
                    <a:pt x="1226" y="3407"/>
                  </a:cubicBezTo>
                  <a:cubicBezTo>
                    <a:pt x="1226" y="3407"/>
                    <a:pt x="1226" y="3407"/>
                    <a:pt x="1215" y="3417"/>
                  </a:cubicBezTo>
                  <a:cubicBezTo>
                    <a:pt x="1171" y="3450"/>
                    <a:pt x="1084" y="3450"/>
                    <a:pt x="1095" y="3494"/>
                  </a:cubicBezTo>
                  <a:cubicBezTo>
                    <a:pt x="1104" y="3508"/>
                    <a:pt x="1130" y="3514"/>
                    <a:pt x="1167" y="3514"/>
                  </a:cubicBezTo>
                  <a:cubicBezTo>
                    <a:pt x="1217" y="3514"/>
                    <a:pt x="1287" y="3502"/>
                    <a:pt x="1357" y="3483"/>
                  </a:cubicBezTo>
                  <a:cubicBezTo>
                    <a:pt x="1390" y="3472"/>
                    <a:pt x="1412" y="3461"/>
                    <a:pt x="1445" y="3450"/>
                  </a:cubicBezTo>
                  <a:cubicBezTo>
                    <a:pt x="1554" y="3407"/>
                    <a:pt x="1663" y="3363"/>
                    <a:pt x="1762" y="3319"/>
                  </a:cubicBezTo>
                  <a:cubicBezTo>
                    <a:pt x="1893" y="3297"/>
                    <a:pt x="2013" y="3242"/>
                    <a:pt x="2112" y="3155"/>
                  </a:cubicBezTo>
                  <a:cubicBezTo>
                    <a:pt x="2276" y="3046"/>
                    <a:pt x="2407" y="2882"/>
                    <a:pt x="2484" y="2696"/>
                  </a:cubicBezTo>
                  <a:cubicBezTo>
                    <a:pt x="2549" y="2499"/>
                    <a:pt x="2604" y="2302"/>
                    <a:pt x="2637" y="2105"/>
                  </a:cubicBezTo>
                  <a:cubicBezTo>
                    <a:pt x="2648" y="2050"/>
                    <a:pt x="2691" y="1952"/>
                    <a:pt x="2702" y="1930"/>
                  </a:cubicBezTo>
                  <a:cubicBezTo>
                    <a:pt x="2713" y="1919"/>
                    <a:pt x="2702" y="1897"/>
                    <a:pt x="2702" y="1897"/>
                  </a:cubicBezTo>
                  <a:cubicBezTo>
                    <a:pt x="2735" y="1777"/>
                    <a:pt x="2790" y="1689"/>
                    <a:pt x="2801" y="1624"/>
                  </a:cubicBezTo>
                  <a:cubicBezTo>
                    <a:pt x="2823" y="1558"/>
                    <a:pt x="2834" y="1492"/>
                    <a:pt x="2845" y="1427"/>
                  </a:cubicBezTo>
                  <a:cubicBezTo>
                    <a:pt x="2845" y="1307"/>
                    <a:pt x="2812" y="1197"/>
                    <a:pt x="2768" y="1099"/>
                  </a:cubicBezTo>
                  <a:cubicBezTo>
                    <a:pt x="2768" y="1088"/>
                    <a:pt x="2768" y="1088"/>
                    <a:pt x="2768" y="1077"/>
                  </a:cubicBezTo>
                  <a:cubicBezTo>
                    <a:pt x="2724" y="957"/>
                    <a:pt x="2659" y="847"/>
                    <a:pt x="2571" y="738"/>
                  </a:cubicBezTo>
                  <a:cubicBezTo>
                    <a:pt x="2473" y="628"/>
                    <a:pt x="2363" y="530"/>
                    <a:pt x="2243" y="442"/>
                  </a:cubicBezTo>
                  <a:cubicBezTo>
                    <a:pt x="2221" y="421"/>
                    <a:pt x="2199" y="388"/>
                    <a:pt x="2177" y="366"/>
                  </a:cubicBezTo>
                  <a:cubicBezTo>
                    <a:pt x="2145" y="344"/>
                    <a:pt x="2112" y="333"/>
                    <a:pt x="2079" y="322"/>
                  </a:cubicBezTo>
                  <a:cubicBezTo>
                    <a:pt x="2046" y="300"/>
                    <a:pt x="2002" y="257"/>
                    <a:pt x="1959" y="235"/>
                  </a:cubicBezTo>
                  <a:cubicBezTo>
                    <a:pt x="1827" y="158"/>
                    <a:pt x="1696" y="103"/>
                    <a:pt x="1543" y="71"/>
                  </a:cubicBezTo>
                  <a:cubicBezTo>
                    <a:pt x="1466" y="38"/>
                    <a:pt x="1390" y="16"/>
                    <a:pt x="1302" y="5"/>
                  </a:cubicBezTo>
                  <a:cubicBezTo>
                    <a:pt x="1282" y="2"/>
                    <a:pt x="1261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1" name="Google Shape;3191;p22"/>
          <p:cNvSpPr/>
          <p:nvPr/>
        </p:nvSpPr>
        <p:spPr>
          <a:xfrm rot="10800000">
            <a:off x="9046625" y="1572875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2" name="Google Shape;3192;p22"/>
          <p:cNvGrpSpPr/>
          <p:nvPr/>
        </p:nvGrpSpPr>
        <p:grpSpPr>
          <a:xfrm rot="-9237154">
            <a:off x="7872009" y="144778"/>
            <a:ext cx="28474" cy="22299"/>
            <a:chOff x="117600" y="5032275"/>
            <a:chExt cx="28475" cy="22300"/>
          </a:xfrm>
        </p:grpSpPr>
        <p:sp>
          <p:nvSpPr>
            <p:cNvPr id="3193" name="Google Shape;3193;p22"/>
            <p:cNvSpPr/>
            <p:nvPr/>
          </p:nvSpPr>
          <p:spPr>
            <a:xfrm flipH="1">
              <a:off x="120350" y="5035375"/>
              <a:ext cx="22700" cy="16450"/>
            </a:xfrm>
            <a:custGeom>
              <a:avLst/>
              <a:gdLst/>
              <a:ahLst/>
              <a:cxnLst/>
              <a:rect l="l" t="t" r="r" b="b"/>
              <a:pathLst>
                <a:path w="908" h="658" extrusionOk="0">
                  <a:moveTo>
                    <a:pt x="569" y="1"/>
                  </a:moveTo>
                  <a:cubicBezTo>
                    <a:pt x="569" y="1"/>
                    <a:pt x="569" y="23"/>
                    <a:pt x="569" y="34"/>
                  </a:cubicBezTo>
                  <a:lnTo>
                    <a:pt x="604" y="34"/>
                  </a:lnTo>
                  <a:cubicBezTo>
                    <a:pt x="591" y="26"/>
                    <a:pt x="578" y="14"/>
                    <a:pt x="569" y="1"/>
                  </a:cubicBezTo>
                  <a:close/>
                  <a:moveTo>
                    <a:pt x="604" y="34"/>
                  </a:moveTo>
                  <a:cubicBezTo>
                    <a:pt x="609" y="36"/>
                    <a:pt x="614" y="39"/>
                    <a:pt x="619" y="40"/>
                  </a:cubicBezTo>
                  <a:lnTo>
                    <a:pt x="619" y="40"/>
                  </a:lnTo>
                  <a:lnTo>
                    <a:pt x="613" y="34"/>
                  </a:lnTo>
                  <a:close/>
                  <a:moveTo>
                    <a:pt x="613" y="471"/>
                  </a:moveTo>
                  <a:cubicBezTo>
                    <a:pt x="624" y="482"/>
                    <a:pt x="613" y="482"/>
                    <a:pt x="613" y="493"/>
                  </a:cubicBezTo>
                  <a:lnTo>
                    <a:pt x="558" y="504"/>
                  </a:lnTo>
                  <a:lnTo>
                    <a:pt x="547" y="515"/>
                  </a:lnTo>
                  <a:lnTo>
                    <a:pt x="481" y="515"/>
                  </a:lnTo>
                  <a:cubicBezTo>
                    <a:pt x="492" y="515"/>
                    <a:pt x="514" y="515"/>
                    <a:pt x="525" y="504"/>
                  </a:cubicBezTo>
                  <a:cubicBezTo>
                    <a:pt x="536" y="504"/>
                    <a:pt x="547" y="493"/>
                    <a:pt x="558" y="493"/>
                  </a:cubicBezTo>
                  <a:cubicBezTo>
                    <a:pt x="561" y="496"/>
                    <a:pt x="564" y="498"/>
                    <a:pt x="568" y="498"/>
                  </a:cubicBezTo>
                  <a:cubicBezTo>
                    <a:pt x="575" y="498"/>
                    <a:pt x="583" y="490"/>
                    <a:pt x="591" y="482"/>
                  </a:cubicBezTo>
                  <a:cubicBezTo>
                    <a:pt x="602" y="471"/>
                    <a:pt x="613" y="471"/>
                    <a:pt x="613" y="471"/>
                  </a:cubicBezTo>
                  <a:close/>
                  <a:moveTo>
                    <a:pt x="197" y="537"/>
                  </a:moveTo>
                  <a:lnTo>
                    <a:pt x="186" y="548"/>
                  </a:lnTo>
                  <a:cubicBezTo>
                    <a:pt x="164" y="548"/>
                    <a:pt x="153" y="537"/>
                    <a:pt x="131" y="537"/>
                  </a:cubicBezTo>
                  <a:close/>
                  <a:moveTo>
                    <a:pt x="722" y="1"/>
                  </a:moveTo>
                  <a:lnTo>
                    <a:pt x="689" y="23"/>
                  </a:lnTo>
                  <a:cubicBezTo>
                    <a:pt x="678" y="23"/>
                    <a:pt x="667" y="23"/>
                    <a:pt x="656" y="34"/>
                  </a:cubicBezTo>
                  <a:cubicBezTo>
                    <a:pt x="650" y="40"/>
                    <a:pt x="642" y="42"/>
                    <a:pt x="634" y="42"/>
                  </a:cubicBezTo>
                  <a:cubicBezTo>
                    <a:pt x="629" y="42"/>
                    <a:pt x="624" y="42"/>
                    <a:pt x="619" y="40"/>
                  </a:cubicBezTo>
                  <a:lnTo>
                    <a:pt x="619" y="40"/>
                  </a:lnTo>
                  <a:lnTo>
                    <a:pt x="624" y="45"/>
                  </a:lnTo>
                  <a:cubicBezTo>
                    <a:pt x="624" y="56"/>
                    <a:pt x="634" y="56"/>
                    <a:pt x="634" y="67"/>
                  </a:cubicBezTo>
                  <a:lnTo>
                    <a:pt x="645" y="77"/>
                  </a:lnTo>
                  <a:cubicBezTo>
                    <a:pt x="656" y="88"/>
                    <a:pt x="667" y="88"/>
                    <a:pt x="678" y="110"/>
                  </a:cubicBezTo>
                  <a:lnTo>
                    <a:pt x="711" y="132"/>
                  </a:lnTo>
                  <a:cubicBezTo>
                    <a:pt x="711" y="132"/>
                    <a:pt x="722" y="154"/>
                    <a:pt x="722" y="165"/>
                  </a:cubicBezTo>
                  <a:cubicBezTo>
                    <a:pt x="722" y="165"/>
                    <a:pt x="722" y="176"/>
                    <a:pt x="733" y="187"/>
                  </a:cubicBezTo>
                  <a:cubicBezTo>
                    <a:pt x="733" y="187"/>
                    <a:pt x="733" y="209"/>
                    <a:pt x="733" y="209"/>
                  </a:cubicBezTo>
                  <a:lnTo>
                    <a:pt x="711" y="209"/>
                  </a:lnTo>
                  <a:cubicBezTo>
                    <a:pt x="711" y="198"/>
                    <a:pt x="711" y="176"/>
                    <a:pt x="700" y="165"/>
                  </a:cubicBezTo>
                  <a:cubicBezTo>
                    <a:pt x="700" y="165"/>
                    <a:pt x="700" y="165"/>
                    <a:pt x="700" y="154"/>
                  </a:cubicBezTo>
                  <a:cubicBezTo>
                    <a:pt x="689" y="154"/>
                    <a:pt x="689" y="143"/>
                    <a:pt x="689" y="143"/>
                  </a:cubicBezTo>
                  <a:lnTo>
                    <a:pt x="678" y="132"/>
                  </a:lnTo>
                  <a:cubicBezTo>
                    <a:pt x="678" y="132"/>
                    <a:pt x="667" y="132"/>
                    <a:pt x="667" y="121"/>
                  </a:cubicBezTo>
                  <a:cubicBezTo>
                    <a:pt x="667" y="110"/>
                    <a:pt x="656" y="99"/>
                    <a:pt x="645" y="99"/>
                  </a:cubicBezTo>
                  <a:cubicBezTo>
                    <a:pt x="624" y="77"/>
                    <a:pt x="602" y="67"/>
                    <a:pt x="580" y="56"/>
                  </a:cubicBezTo>
                  <a:lnTo>
                    <a:pt x="438" y="56"/>
                  </a:lnTo>
                  <a:cubicBezTo>
                    <a:pt x="416" y="56"/>
                    <a:pt x="394" y="77"/>
                    <a:pt x="372" y="88"/>
                  </a:cubicBezTo>
                  <a:cubicBezTo>
                    <a:pt x="350" y="88"/>
                    <a:pt x="328" y="99"/>
                    <a:pt x="306" y="110"/>
                  </a:cubicBezTo>
                  <a:lnTo>
                    <a:pt x="263" y="121"/>
                  </a:lnTo>
                  <a:lnTo>
                    <a:pt x="252" y="121"/>
                  </a:lnTo>
                  <a:cubicBezTo>
                    <a:pt x="241" y="132"/>
                    <a:pt x="230" y="143"/>
                    <a:pt x="219" y="143"/>
                  </a:cubicBezTo>
                  <a:lnTo>
                    <a:pt x="175" y="187"/>
                  </a:lnTo>
                  <a:cubicBezTo>
                    <a:pt x="153" y="209"/>
                    <a:pt x="120" y="241"/>
                    <a:pt x="99" y="285"/>
                  </a:cubicBezTo>
                  <a:cubicBezTo>
                    <a:pt x="77" y="307"/>
                    <a:pt x="66" y="329"/>
                    <a:pt x="66" y="351"/>
                  </a:cubicBezTo>
                  <a:cubicBezTo>
                    <a:pt x="55" y="373"/>
                    <a:pt x="44" y="395"/>
                    <a:pt x="33" y="416"/>
                  </a:cubicBezTo>
                  <a:cubicBezTo>
                    <a:pt x="22" y="438"/>
                    <a:pt x="22" y="449"/>
                    <a:pt x="11" y="471"/>
                  </a:cubicBezTo>
                  <a:cubicBezTo>
                    <a:pt x="11" y="471"/>
                    <a:pt x="11" y="482"/>
                    <a:pt x="11" y="493"/>
                  </a:cubicBezTo>
                  <a:lnTo>
                    <a:pt x="11" y="504"/>
                  </a:lnTo>
                  <a:cubicBezTo>
                    <a:pt x="11" y="515"/>
                    <a:pt x="22" y="515"/>
                    <a:pt x="33" y="526"/>
                  </a:cubicBezTo>
                  <a:lnTo>
                    <a:pt x="33" y="537"/>
                  </a:lnTo>
                  <a:lnTo>
                    <a:pt x="11" y="537"/>
                  </a:lnTo>
                  <a:cubicBezTo>
                    <a:pt x="11" y="537"/>
                    <a:pt x="11" y="526"/>
                    <a:pt x="0" y="526"/>
                  </a:cubicBezTo>
                  <a:cubicBezTo>
                    <a:pt x="0" y="559"/>
                    <a:pt x="0" y="591"/>
                    <a:pt x="11" y="635"/>
                  </a:cubicBezTo>
                  <a:cubicBezTo>
                    <a:pt x="17" y="652"/>
                    <a:pt x="17" y="654"/>
                    <a:pt x="17" y="654"/>
                  </a:cubicBezTo>
                  <a:cubicBezTo>
                    <a:pt x="17" y="654"/>
                    <a:pt x="17" y="654"/>
                    <a:pt x="17" y="654"/>
                  </a:cubicBezTo>
                  <a:cubicBezTo>
                    <a:pt x="18" y="654"/>
                    <a:pt x="19" y="654"/>
                    <a:pt x="22" y="657"/>
                  </a:cubicBezTo>
                  <a:lnTo>
                    <a:pt x="142" y="657"/>
                  </a:lnTo>
                  <a:cubicBezTo>
                    <a:pt x="197" y="657"/>
                    <a:pt x="263" y="657"/>
                    <a:pt x="317" y="646"/>
                  </a:cubicBezTo>
                  <a:cubicBezTo>
                    <a:pt x="361" y="646"/>
                    <a:pt x="394" y="635"/>
                    <a:pt x="427" y="624"/>
                  </a:cubicBezTo>
                  <a:cubicBezTo>
                    <a:pt x="514" y="613"/>
                    <a:pt x="613" y="581"/>
                    <a:pt x="700" y="548"/>
                  </a:cubicBezTo>
                  <a:lnTo>
                    <a:pt x="711" y="537"/>
                  </a:lnTo>
                  <a:lnTo>
                    <a:pt x="722" y="515"/>
                  </a:lnTo>
                  <a:cubicBezTo>
                    <a:pt x="744" y="482"/>
                    <a:pt x="766" y="449"/>
                    <a:pt x="788" y="427"/>
                  </a:cubicBezTo>
                  <a:lnTo>
                    <a:pt x="820" y="384"/>
                  </a:lnTo>
                  <a:lnTo>
                    <a:pt x="853" y="329"/>
                  </a:lnTo>
                  <a:cubicBezTo>
                    <a:pt x="853" y="329"/>
                    <a:pt x="875" y="285"/>
                    <a:pt x="875" y="274"/>
                  </a:cubicBezTo>
                  <a:cubicBezTo>
                    <a:pt x="886" y="263"/>
                    <a:pt x="897" y="241"/>
                    <a:pt x="897" y="220"/>
                  </a:cubicBezTo>
                  <a:cubicBezTo>
                    <a:pt x="908" y="198"/>
                    <a:pt x="908" y="176"/>
                    <a:pt x="908" y="154"/>
                  </a:cubicBezTo>
                  <a:lnTo>
                    <a:pt x="897" y="154"/>
                  </a:lnTo>
                  <a:cubicBezTo>
                    <a:pt x="897" y="132"/>
                    <a:pt x="897" y="121"/>
                    <a:pt x="886" y="99"/>
                  </a:cubicBezTo>
                  <a:cubicBezTo>
                    <a:pt x="853" y="56"/>
                    <a:pt x="799" y="23"/>
                    <a:pt x="7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2"/>
            <p:cNvSpPr/>
            <p:nvPr/>
          </p:nvSpPr>
          <p:spPr>
            <a:xfrm flipH="1">
              <a:off x="117600" y="5032275"/>
              <a:ext cx="28475" cy="22300"/>
            </a:xfrm>
            <a:custGeom>
              <a:avLst/>
              <a:gdLst/>
              <a:ahLst/>
              <a:cxnLst/>
              <a:rect l="l" t="t" r="r" b="b"/>
              <a:pathLst>
                <a:path w="1139" h="892" extrusionOk="0">
                  <a:moveTo>
                    <a:pt x="832" y="114"/>
                  </a:moveTo>
                  <a:cubicBezTo>
                    <a:pt x="887" y="136"/>
                    <a:pt x="941" y="180"/>
                    <a:pt x="974" y="223"/>
                  </a:cubicBezTo>
                  <a:cubicBezTo>
                    <a:pt x="985" y="234"/>
                    <a:pt x="985" y="256"/>
                    <a:pt x="985" y="267"/>
                  </a:cubicBezTo>
                  <a:cubicBezTo>
                    <a:pt x="996" y="300"/>
                    <a:pt x="1007" y="333"/>
                    <a:pt x="1007" y="355"/>
                  </a:cubicBezTo>
                  <a:cubicBezTo>
                    <a:pt x="1007" y="376"/>
                    <a:pt x="996" y="398"/>
                    <a:pt x="985" y="409"/>
                  </a:cubicBezTo>
                  <a:cubicBezTo>
                    <a:pt x="985" y="409"/>
                    <a:pt x="974" y="453"/>
                    <a:pt x="963" y="464"/>
                  </a:cubicBezTo>
                  <a:lnTo>
                    <a:pt x="930" y="519"/>
                  </a:lnTo>
                  <a:lnTo>
                    <a:pt x="898" y="551"/>
                  </a:lnTo>
                  <a:cubicBezTo>
                    <a:pt x="876" y="584"/>
                    <a:pt x="854" y="617"/>
                    <a:pt x="832" y="650"/>
                  </a:cubicBezTo>
                  <a:lnTo>
                    <a:pt x="821" y="672"/>
                  </a:lnTo>
                  <a:lnTo>
                    <a:pt x="810" y="672"/>
                  </a:lnTo>
                  <a:cubicBezTo>
                    <a:pt x="723" y="715"/>
                    <a:pt x="624" y="748"/>
                    <a:pt x="537" y="759"/>
                  </a:cubicBezTo>
                  <a:cubicBezTo>
                    <a:pt x="493" y="770"/>
                    <a:pt x="460" y="781"/>
                    <a:pt x="427" y="781"/>
                  </a:cubicBezTo>
                  <a:cubicBezTo>
                    <a:pt x="373" y="781"/>
                    <a:pt x="307" y="792"/>
                    <a:pt x="241" y="792"/>
                  </a:cubicBezTo>
                  <a:lnTo>
                    <a:pt x="132" y="792"/>
                  </a:lnTo>
                  <a:cubicBezTo>
                    <a:pt x="132" y="781"/>
                    <a:pt x="132" y="792"/>
                    <a:pt x="121" y="759"/>
                  </a:cubicBezTo>
                  <a:cubicBezTo>
                    <a:pt x="110" y="726"/>
                    <a:pt x="110" y="694"/>
                    <a:pt x="110" y="661"/>
                  </a:cubicBezTo>
                  <a:cubicBezTo>
                    <a:pt x="99" y="650"/>
                    <a:pt x="88" y="639"/>
                    <a:pt x="88" y="628"/>
                  </a:cubicBezTo>
                  <a:cubicBezTo>
                    <a:pt x="88" y="617"/>
                    <a:pt x="77" y="606"/>
                    <a:pt x="66" y="606"/>
                  </a:cubicBezTo>
                  <a:cubicBezTo>
                    <a:pt x="66" y="595"/>
                    <a:pt x="77" y="595"/>
                    <a:pt x="77" y="584"/>
                  </a:cubicBezTo>
                  <a:lnTo>
                    <a:pt x="99" y="584"/>
                  </a:lnTo>
                  <a:cubicBezTo>
                    <a:pt x="110" y="595"/>
                    <a:pt x="110" y="606"/>
                    <a:pt x="110" y="617"/>
                  </a:cubicBezTo>
                  <a:cubicBezTo>
                    <a:pt x="110" y="606"/>
                    <a:pt x="110" y="595"/>
                    <a:pt x="110" y="595"/>
                  </a:cubicBezTo>
                  <a:cubicBezTo>
                    <a:pt x="121" y="573"/>
                    <a:pt x="121" y="562"/>
                    <a:pt x="132" y="540"/>
                  </a:cubicBezTo>
                  <a:cubicBezTo>
                    <a:pt x="143" y="519"/>
                    <a:pt x="154" y="497"/>
                    <a:pt x="165" y="475"/>
                  </a:cubicBezTo>
                  <a:cubicBezTo>
                    <a:pt x="165" y="453"/>
                    <a:pt x="176" y="431"/>
                    <a:pt x="198" y="409"/>
                  </a:cubicBezTo>
                  <a:cubicBezTo>
                    <a:pt x="220" y="365"/>
                    <a:pt x="252" y="333"/>
                    <a:pt x="274" y="311"/>
                  </a:cubicBezTo>
                  <a:lnTo>
                    <a:pt x="318" y="267"/>
                  </a:lnTo>
                  <a:cubicBezTo>
                    <a:pt x="329" y="267"/>
                    <a:pt x="340" y="256"/>
                    <a:pt x="351" y="245"/>
                  </a:cubicBezTo>
                  <a:lnTo>
                    <a:pt x="362" y="245"/>
                  </a:lnTo>
                  <a:lnTo>
                    <a:pt x="416" y="234"/>
                  </a:lnTo>
                  <a:cubicBezTo>
                    <a:pt x="427" y="223"/>
                    <a:pt x="449" y="212"/>
                    <a:pt x="471" y="212"/>
                  </a:cubicBezTo>
                  <a:cubicBezTo>
                    <a:pt x="493" y="201"/>
                    <a:pt x="515" y="191"/>
                    <a:pt x="537" y="180"/>
                  </a:cubicBezTo>
                  <a:lnTo>
                    <a:pt x="427" y="180"/>
                  </a:lnTo>
                  <a:cubicBezTo>
                    <a:pt x="427" y="180"/>
                    <a:pt x="416" y="191"/>
                    <a:pt x="405" y="201"/>
                  </a:cubicBezTo>
                  <a:cubicBezTo>
                    <a:pt x="395" y="201"/>
                    <a:pt x="395" y="212"/>
                    <a:pt x="395" y="212"/>
                  </a:cubicBezTo>
                  <a:lnTo>
                    <a:pt x="384" y="212"/>
                  </a:lnTo>
                  <a:cubicBezTo>
                    <a:pt x="384" y="212"/>
                    <a:pt x="384" y="201"/>
                    <a:pt x="373" y="201"/>
                  </a:cubicBezTo>
                  <a:lnTo>
                    <a:pt x="362" y="201"/>
                  </a:lnTo>
                  <a:lnTo>
                    <a:pt x="362" y="169"/>
                  </a:lnTo>
                  <a:lnTo>
                    <a:pt x="351" y="169"/>
                  </a:lnTo>
                  <a:lnTo>
                    <a:pt x="340" y="158"/>
                  </a:lnTo>
                  <a:lnTo>
                    <a:pt x="351" y="147"/>
                  </a:lnTo>
                  <a:lnTo>
                    <a:pt x="362" y="147"/>
                  </a:lnTo>
                  <a:lnTo>
                    <a:pt x="362" y="169"/>
                  </a:lnTo>
                  <a:cubicBezTo>
                    <a:pt x="373" y="158"/>
                    <a:pt x="384" y="158"/>
                    <a:pt x="395" y="158"/>
                  </a:cubicBezTo>
                  <a:cubicBezTo>
                    <a:pt x="405" y="158"/>
                    <a:pt x="416" y="147"/>
                    <a:pt x="427" y="147"/>
                  </a:cubicBezTo>
                  <a:lnTo>
                    <a:pt x="635" y="147"/>
                  </a:lnTo>
                  <a:lnTo>
                    <a:pt x="657" y="158"/>
                  </a:lnTo>
                  <a:lnTo>
                    <a:pt x="657" y="125"/>
                  </a:lnTo>
                  <a:cubicBezTo>
                    <a:pt x="672" y="140"/>
                    <a:pt x="699" y="156"/>
                    <a:pt x="721" y="156"/>
                  </a:cubicBezTo>
                  <a:cubicBezTo>
                    <a:pt x="730" y="156"/>
                    <a:pt x="738" y="153"/>
                    <a:pt x="745" y="147"/>
                  </a:cubicBezTo>
                  <a:cubicBezTo>
                    <a:pt x="755" y="147"/>
                    <a:pt x="766" y="136"/>
                    <a:pt x="777" y="136"/>
                  </a:cubicBezTo>
                  <a:lnTo>
                    <a:pt x="810" y="114"/>
                  </a:lnTo>
                  <a:close/>
                  <a:moveTo>
                    <a:pt x="810" y="0"/>
                  </a:moveTo>
                  <a:cubicBezTo>
                    <a:pt x="777" y="0"/>
                    <a:pt x="745" y="13"/>
                    <a:pt x="712" y="37"/>
                  </a:cubicBezTo>
                  <a:cubicBezTo>
                    <a:pt x="701" y="37"/>
                    <a:pt x="690" y="48"/>
                    <a:pt x="679" y="59"/>
                  </a:cubicBezTo>
                  <a:cubicBezTo>
                    <a:pt x="679" y="48"/>
                    <a:pt x="668" y="37"/>
                    <a:pt x="657" y="26"/>
                  </a:cubicBezTo>
                  <a:cubicBezTo>
                    <a:pt x="647" y="19"/>
                    <a:pt x="636" y="16"/>
                    <a:pt x="624" y="16"/>
                  </a:cubicBezTo>
                  <a:cubicBezTo>
                    <a:pt x="585" y="16"/>
                    <a:pt x="543" y="48"/>
                    <a:pt x="526" y="48"/>
                  </a:cubicBezTo>
                  <a:cubicBezTo>
                    <a:pt x="504" y="59"/>
                    <a:pt x="460" y="81"/>
                    <a:pt x="427" y="92"/>
                  </a:cubicBezTo>
                  <a:cubicBezTo>
                    <a:pt x="395" y="103"/>
                    <a:pt x="384" y="125"/>
                    <a:pt x="351" y="136"/>
                  </a:cubicBezTo>
                  <a:cubicBezTo>
                    <a:pt x="343" y="139"/>
                    <a:pt x="340" y="141"/>
                    <a:pt x="338" y="141"/>
                  </a:cubicBezTo>
                  <a:cubicBezTo>
                    <a:pt x="334" y="141"/>
                    <a:pt x="336" y="136"/>
                    <a:pt x="329" y="136"/>
                  </a:cubicBezTo>
                  <a:lnTo>
                    <a:pt x="307" y="147"/>
                  </a:lnTo>
                  <a:cubicBezTo>
                    <a:pt x="263" y="180"/>
                    <a:pt x="220" y="212"/>
                    <a:pt x="198" y="245"/>
                  </a:cubicBezTo>
                  <a:cubicBezTo>
                    <a:pt x="121" y="333"/>
                    <a:pt x="66" y="431"/>
                    <a:pt x="34" y="530"/>
                  </a:cubicBezTo>
                  <a:cubicBezTo>
                    <a:pt x="12" y="595"/>
                    <a:pt x="1" y="672"/>
                    <a:pt x="12" y="737"/>
                  </a:cubicBezTo>
                  <a:cubicBezTo>
                    <a:pt x="12" y="770"/>
                    <a:pt x="23" y="792"/>
                    <a:pt x="23" y="814"/>
                  </a:cubicBezTo>
                  <a:cubicBezTo>
                    <a:pt x="43" y="844"/>
                    <a:pt x="44" y="892"/>
                    <a:pt x="78" y="892"/>
                  </a:cubicBezTo>
                  <a:cubicBezTo>
                    <a:pt x="81" y="892"/>
                    <a:pt x="84" y="891"/>
                    <a:pt x="88" y="890"/>
                  </a:cubicBezTo>
                  <a:lnTo>
                    <a:pt x="241" y="890"/>
                  </a:lnTo>
                  <a:cubicBezTo>
                    <a:pt x="340" y="890"/>
                    <a:pt x="427" y="880"/>
                    <a:pt x="515" y="858"/>
                  </a:cubicBezTo>
                  <a:lnTo>
                    <a:pt x="657" y="836"/>
                  </a:lnTo>
                  <a:cubicBezTo>
                    <a:pt x="712" y="825"/>
                    <a:pt x="766" y="803"/>
                    <a:pt x="821" y="792"/>
                  </a:cubicBezTo>
                  <a:cubicBezTo>
                    <a:pt x="843" y="781"/>
                    <a:pt x="854" y="781"/>
                    <a:pt x="865" y="770"/>
                  </a:cubicBezTo>
                  <a:cubicBezTo>
                    <a:pt x="876" y="759"/>
                    <a:pt x="887" y="759"/>
                    <a:pt x="898" y="748"/>
                  </a:cubicBezTo>
                  <a:lnTo>
                    <a:pt x="909" y="726"/>
                  </a:lnTo>
                  <a:lnTo>
                    <a:pt x="1018" y="584"/>
                  </a:lnTo>
                  <a:cubicBezTo>
                    <a:pt x="1062" y="530"/>
                    <a:pt x="1095" y="475"/>
                    <a:pt x="1116" y="409"/>
                  </a:cubicBezTo>
                  <a:cubicBezTo>
                    <a:pt x="1138" y="344"/>
                    <a:pt x="1138" y="267"/>
                    <a:pt x="1116" y="191"/>
                  </a:cubicBezTo>
                  <a:cubicBezTo>
                    <a:pt x="1105" y="180"/>
                    <a:pt x="1095" y="158"/>
                    <a:pt x="1073" y="147"/>
                  </a:cubicBezTo>
                  <a:cubicBezTo>
                    <a:pt x="1062" y="125"/>
                    <a:pt x="1051" y="114"/>
                    <a:pt x="1040" y="103"/>
                  </a:cubicBezTo>
                  <a:cubicBezTo>
                    <a:pt x="1007" y="81"/>
                    <a:pt x="985" y="70"/>
                    <a:pt x="952" y="48"/>
                  </a:cubicBezTo>
                  <a:cubicBezTo>
                    <a:pt x="920" y="26"/>
                    <a:pt x="887" y="16"/>
                    <a:pt x="843" y="5"/>
                  </a:cubicBezTo>
                  <a:cubicBezTo>
                    <a:pt x="832" y="2"/>
                    <a:pt x="821" y="0"/>
                    <a:pt x="8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2"/>
            <p:cNvSpPr/>
            <p:nvPr/>
          </p:nvSpPr>
          <p:spPr>
            <a:xfrm flipH="1">
              <a:off x="127725" y="5047150"/>
              <a:ext cx="16425" cy="2200"/>
            </a:xfrm>
            <a:custGeom>
              <a:avLst/>
              <a:gdLst/>
              <a:ahLst/>
              <a:cxnLst/>
              <a:rect l="l" t="t" r="r" b="b"/>
              <a:pathLst>
                <a:path w="657" h="88" extrusionOk="0">
                  <a:moveTo>
                    <a:pt x="657" y="11"/>
                  </a:moveTo>
                  <a:cubicBezTo>
                    <a:pt x="646" y="11"/>
                    <a:pt x="635" y="11"/>
                    <a:pt x="624" y="22"/>
                  </a:cubicBezTo>
                  <a:cubicBezTo>
                    <a:pt x="613" y="33"/>
                    <a:pt x="602" y="33"/>
                    <a:pt x="591" y="33"/>
                  </a:cubicBezTo>
                  <a:cubicBezTo>
                    <a:pt x="591" y="38"/>
                    <a:pt x="588" y="38"/>
                    <a:pt x="584" y="38"/>
                  </a:cubicBezTo>
                  <a:cubicBezTo>
                    <a:pt x="580" y="38"/>
                    <a:pt x="575" y="38"/>
                    <a:pt x="569" y="44"/>
                  </a:cubicBezTo>
                  <a:cubicBezTo>
                    <a:pt x="547" y="55"/>
                    <a:pt x="536" y="55"/>
                    <a:pt x="514" y="55"/>
                  </a:cubicBezTo>
                  <a:lnTo>
                    <a:pt x="580" y="55"/>
                  </a:lnTo>
                  <a:lnTo>
                    <a:pt x="602" y="44"/>
                  </a:lnTo>
                  <a:lnTo>
                    <a:pt x="646" y="33"/>
                  </a:lnTo>
                  <a:cubicBezTo>
                    <a:pt x="646" y="33"/>
                    <a:pt x="657" y="22"/>
                    <a:pt x="657" y="11"/>
                  </a:cubicBezTo>
                  <a:close/>
                  <a:moveTo>
                    <a:pt x="11" y="0"/>
                  </a:moveTo>
                  <a:cubicBezTo>
                    <a:pt x="11" y="11"/>
                    <a:pt x="11" y="11"/>
                    <a:pt x="0" y="22"/>
                  </a:cubicBezTo>
                  <a:cubicBezTo>
                    <a:pt x="0" y="22"/>
                    <a:pt x="22" y="33"/>
                    <a:pt x="22" y="44"/>
                  </a:cubicBezTo>
                  <a:cubicBezTo>
                    <a:pt x="33" y="55"/>
                    <a:pt x="44" y="66"/>
                    <a:pt x="55" y="77"/>
                  </a:cubicBezTo>
                  <a:lnTo>
                    <a:pt x="66" y="77"/>
                  </a:lnTo>
                  <a:lnTo>
                    <a:pt x="66" y="66"/>
                  </a:lnTo>
                  <a:cubicBezTo>
                    <a:pt x="55" y="66"/>
                    <a:pt x="55" y="55"/>
                    <a:pt x="55" y="44"/>
                  </a:cubicBezTo>
                  <a:lnTo>
                    <a:pt x="55" y="33"/>
                  </a:lnTo>
                  <a:cubicBezTo>
                    <a:pt x="44" y="22"/>
                    <a:pt x="44" y="11"/>
                    <a:pt x="33" y="0"/>
                  </a:cubicBezTo>
                  <a:close/>
                  <a:moveTo>
                    <a:pt x="416" y="55"/>
                  </a:moveTo>
                  <a:cubicBezTo>
                    <a:pt x="405" y="55"/>
                    <a:pt x="383" y="66"/>
                    <a:pt x="361" y="66"/>
                  </a:cubicBezTo>
                  <a:cubicBezTo>
                    <a:pt x="361" y="66"/>
                    <a:pt x="350" y="77"/>
                    <a:pt x="339" y="77"/>
                  </a:cubicBezTo>
                  <a:lnTo>
                    <a:pt x="372" y="77"/>
                  </a:lnTo>
                  <a:cubicBezTo>
                    <a:pt x="383" y="66"/>
                    <a:pt x="394" y="66"/>
                    <a:pt x="405" y="66"/>
                  </a:cubicBezTo>
                  <a:lnTo>
                    <a:pt x="460" y="66"/>
                  </a:lnTo>
                  <a:cubicBezTo>
                    <a:pt x="482" y="66"/>
                    <a:pt x="503" y="66"/>
                    <a:pt x="514" y="55"/>
                  </a:cubicBezTo>
                  <a:close/>
                  <a:moveTo>
                    <a:pt x="175" y="77"/>
                  </a:moveTo>
                  <a:cubicBezTo>
                    <a:pt x="186" y="88"/>
                    <a:pt x="197" y="88"/>
                    <a:pt x="219" y="88"/>
                  </a:cubicBezTo>
                  <a:lnTo>
                    <a:pt x="230" y="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2"/>
            <p:cNvSpPr/>
            <p:nvPr/>
          </p:nvSpPr>
          <p:spPr>
            <a:xfrm flipH="1">
              <a:off x="125525" y="5035650"/>
              <a:ext cx="11525" cy="4525"/>
            </a:xfrm>
            <a:custGeom>
              <a:avLst/>
              <a:gdLst/>
              <a:ahLst/>
              <a:cxnLst/>
              <a:rect l="l" t="t" r="r" b="b"/>
              <a:pathLst>
                <a:path w="461" h="181" extrusionOk="0">
                  <a:moveTo>
                    <a:pt x="66" y="1"/>
                  </a:moveTo>
                  <a:cubicBezTo>
                    <a:pt x="55" y="1"/>
                    <a:pt x="44" y="1"/>
                    <a:pt x="34" y="12"/>
                  </a:cubicBezTo>
                  <a:cubicBezTo>
                    <a:pt x="23" y="12"/>
                    <a:pt x="12" y="12"/>
                    <a:pt x="1" y="23"/>
                  </a:cubicBezTo>
                  <a:lnTo>
                    <a:pt x="1" y="34"/>
                  </a:lnTo>
                  <a:lnTo>
                    <a:pt x="12" y="34"/>
                  </a:lnTo>
                  <a:lnTo>
                    <a:pt x="12" y="45"/>
                  </a:lnTo>
                  <a:cubicBezTo>
                    <a:pt x="12" y="45"/>
                    <a:pt x="23" y="45"/>
                    <a:pt x="23" y="56"/>
                  </a:cubicBezTo>
                  <a:lnTo>
                    <a:pt x="34" y="56"/>
                  </a:lnTo>
                  <a:cubicBezTo>
                    <a:pt x="34" y="56"/>
                    <a:pt x="44" y="45"/>
                    <a:pt x="44" y="45"/>
                  </a:cubicBezTo>
                  <a:cubicBezTo>
                    <a:pt x="55" y="34"/>
                    <a:pt x="66" y="23"/>
                    <a:pt x="66" y="23"/>
                  </a:cubicBezTo>
                  <a:lnTo>
                    <a:pt x="187" y="23"/>
                  </a:lnTo>
                  <a:lnTo>
                    <a:pt x="219" y="34"/>
                  </a:lnTo>
                  <a:lnTo>
                    <a:pt x="307" y="34"/>
                  </a:lnTo>
                  <a:cubicBezTo>
                    <a:pt x="329" y="34"/>
                    <a:pt x="351" y="56"/>
                    <a:pt x="373" y="77"/>
                  </a:cubicBezTo>
                  <a:cubicBezTo>
                    <a:pt x="384" y="77"/>
                    <a:pt x="384" y="88"/>
                    <a:pt x="394" y="99"/>
                  </a:cubicBezTo>
                  <a:lnTo>
                    <a:pt x="405" y="99"/>
                  </a:lnTo>
                  <a:lnTo>
                    <a:pt x="405" y="110"/>
                  </a:lnTo>
                  <a:cubicBezTo>
                    <a:pt x="416" y="121"/>
                    <a:pt x="416" y="132"/>
                    <a:pt x="416" y="132"/>
                  </a:cubicBezTo>
                  <a:cubicBezTo>
                    <a:pt x="416" y="132"/>
                    <a:pt x="427" y="132"/>
                    <a:pt x="427" y="143"/>
                  </a:cubicBezTo>
                  <a:cubicBezTo>
                    <a:pt x="438" y="154"/>
                    <a:pt x="438" y="165"/>
                    <a:pt x="438" y="176"/>
                  </a:cubicBezTo>
                  <a:cubicBezTo>
                    <a:pt x="438" y="176"/>
                    <a:pt x="438" y="181"/>
                    <a:pt x="441" y="181"/>
                  </a:cubicBezTo>
                  <a:cubicBezTo>
                    <a:pt x="443" y="181"/>
                    <a:pt x="446" y="179"/>
                    <a:pt x="449" y="176"/>
                  </a:cubicBezTo>
                  <a:cubicBezTo>
                    <a:pt x="460" y="165"/>
                    <a:pt x="449" y="165"/>
                    <a:pt x="449" y="154"/>
                  </a:cubicBezTo>
                  <a:cubicBezTo>
                    <a:pt x="449" y="143"/>
                    <a:pt x="449" y="143"/>
                    <a:pt x="438" y="132"/>
                  </a:cubicBezTo>
                  <a:cubicBezTo>
                    <a:pt x="438" y="121"/>
                    <a:pt x="438" y="110"/>
                    <a:pt x="427" y="110"/>
                  </a:cubicBezTo>
                  <a:lnTo>
                    <a:pt x="405" y="77"/>
                  </a:lnTo>
                  <a:cubicBezTo>
                    <a:pt x="394" y="66"/>
                    <a:pt x="384" y="56"/>
                    <a:pt x="373" y="45"/>
                  </a:cubicBezTo>
                  <a:lnTo>
                    <a:pt x="362" y="34"/>
                  </a:lnTo>
                  <a:cubicBezTo>
                    <a:pt x="362" y="34"/>
                    <a:pt x="351" y="34"/>
                    <a:pt x="351" y="23"/>
                  </a:cubicBezTo>
                  <a:lnTo>
                    <a:pt x="340" y="12"/>
                  </a:lnTo>
                  <a:lnTo>
                    <a:pt x="318" y="12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7" name="Google Shape;3197;p22"/>
          <p:cNvGrpSpPr/>
          <p:nvPr/>
        </p:nvGrpSpPr>
        <p:grpSpPr>
          <a:xfrm rot="-9237154">
            <a:off x="6890806" y="45004"/>
            <a:ext cx="29274" cy="35824"/>
            <a:chOff x="7298175" y="170300"/>
            <a:chExt cx="29275" cy="35825"/>
          </a:xfrm>
        </p:grpSpPr>
        <p:sp>
          <p:nvSpPr>
            <p:cNvPr id="3198" name="Google Shape;3198;p22"/>
            <p:cNvSpPr/>
            <p:nvPr/>
          </p:nvSpPr>
          <p:spPr>
            <a:xfrm>
              <a:off x="7301450" y="173100"/>
              <a:ext cx="16975" cy="8150"/>
            </a:xfrm>
            <a:custGeom>
              <a:avLst/>
              <a:gdLst/>
              <a:ahLst/>
              <a:cxnLst/>
              <a:rect l="l" t="t" r="r" b="b"/>
              <a:pathLst>
                <a:path w="679" h="326" extrusionOk="0">
                  <a:moveTo>
                    <a:pt x="217" y="0"/>
                  </a:moveTo>
                  <a:cubicBezTo>
                    <a:pt x="164" y="0"/>
                    <a:pt x="118" y="23"/>
                    <a:pt x="77" y="63"/>
                  </a:cubicBezTo>
                  <a:cubicBezTo>
                    <a:pt x="44" y="107"/>
                    <a:pt x="22" y="151"/>
                    <a:pt x="11" y="205"/>
                  </a:cubicBezTo>
                  <a:cubicBezTo>
                    <a:pt x="0" y="227"/>
                    <a:pt x="0" y="260"/>
                    <a:pt x="0" y="293"/>
                  </a:cubicBezTo>
                  <a:cubicBezTo>
                    <a:pt x="0" y="304"/>
                    <a:pt x="0" y="315"/>
                    <a:pt x="0" y="326"/>
                  </a:cubicBezTo>
                  <a:cubicBezTo>
                    <a:pt x="11" y="326"/>
                    <a:pt x="11" y="315"/>
                    <a:pt x="11" y="315"/>
                  </a:cubicBezTo>
                  <a:cubicBezTo>
                    <a:pt x="22" y="304"/>
                    <a:pt x="33" y="293"/>
                    <a:pt x="55" y="282"/>
                  </a:cubicBezTo>
                  <a:cubicBezTo>
                    <a:pt x="66" y="271"/>
                    <a:pt x="77" y="260"/>
                    <a:pt x="88" y="260"/>
                  </a:cubicBezTo>
                  <a:cubicBezTo>
                    <a:pt x="99" y="249"/>
                    <a:pt x="121" y="238"/>
                    <a:pt x="132" y="238"/>
                  </a:cubicBezTo>
                  <a:lnTo>
                    <a:pt x="208" y="238"/>
                  </a:lnTo>
                  <a:cubicBezTo>
                    <a:pt x="219" y="238"/>
                    <a:pt x="230" y="249"/>
                    <a:pt x="241" y="260"/>
                  </a:cubicBezTo>
                  <a:cubicBezTo>
                    <a:pt x="263" y="260"/>
                    <a:pt x="285" y="271"/>
                    <a:pt x="307" y="271"/>
                  </a:cubicBezTo>
                  <a:lnTo>
                    <a:pt x="350" y="271"/>
                  </a:lnTo>
                  <a:cubicBezTo>
                    <a:pt x="372" y="260"/>
                    <a:pt x="383" y="249"/>
                    <a:pt x="394" y="238"/>
                  </a:cubicBezTo>
                  <a:cubicBezTo>
                    <a:pt x="405" y="216"/>
                    <a:pt x="416" y="205"/>
                    <a:pt x="438" y="194"/>
                  </a:cubicBezTo>
                  <a:cubicBezTo>
                    <a:pt x="449" y="173"/>
                    <a:pt x="460" y="162"/>
                    <a:pt x="471" y="151"/>
                  </a:cubicBezTo>
                  <a:cubicBezTo>
                    <a:pt x="482" y="140"/>
                    <a:pt x="493" y="140"/>
                    <a:pt x="504" y="140"/>
                  </a:cubicBezTo>
                  <a:lnTo>
                    <a:pt x="569" y="140"/>
                  </a:lnTo>
                  <a:lnTo>
                    <a:pt x="591" y="151"/>
                  </a:lnTo>
                  <a:cubicBezTo>
                    <a:pt x="624" y="162"/>
                    <a:pt x="657" y="173"/>
                    <a:pt x="679" y="183"/>
                  </a:cubicBezTo>
                  <a:cubicBezTo>
                    <a:pt x="679" y="173"/>
                    <a:pt x="668" y="173"/>
                    <a:pt x="657" y="162"/>
                  </a:cubicBezTo>
                  <a:cubicBezTo>
                    <a:pt x="657" y="140"/>
                    <a:pt x="646" y="129"/>
                    <a:pt x="635" y="118"/>
                  </a:cubicBezTo>
                  <a:cubicBezTo>
                    <a:pt x="624" y="107"/>
                    <a:pt x="624" y="96"/>
                    <a:pt x="624" y="85"/>
                  </a:cubicBezTo>
                  <a:cubicBezTo>
                    <a:pt x="602" y="96"/>
                    <a:pt x="569" y="107"/>
                    <a:pt x="536" y="107"/>
                  </a:cubicBezTo>
                  <a:cubicBezTo>
                    <a:pt x="493" y="96"/>
                    <a:pt x="449" y="85"/>
                    <a:pt x="405" y="52"/>
                  </a:cubicBezTo>
                  <a:cubicBezTo>
                    <a:pt x="372" y="30"/>
                    <a:pt x="372" y="30"/>
                    <a:pt x="339" y="30"/>
                  </a:cubicBezTo>
                  <a:cubicBezTo>
                    <a:pt x="318" y="19"/>
                    <a:pt x="296" y="8"/>
                    <a:pt x="274" y="8"/>
                  </a:cubicBezTo>
                  <a:cubicBezTo>
                    <a:pt x="254" y="3"/>
                    <a:pt x="235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2"/>
            <p:cNvSpPr/>
            <p:nvPr/>
          </p:nvSpPr>
          <p:spPr>
            <a:xfrm>
              <a:off x="7317850" y="17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2"/>
            <p:cNvSpPr/>
            <p:nvPr/>
          </p:nvSpPr>
          <p:spPr>
            <a:xfrm>
              <a:off x="7298175" y="170300"/>
              <a:ext cx="29275" cy="35825"/>
            </a:xfrm>
            <a:custGeom>
              <a:avLst/>
              <a:gdLst/>
              <a:ahLst/>
              <a:cxnLst/>
              <a:rect l="l" t="t" r="r" b="b"/>
              <a:pathLst>
                <a:path w="1171" h="1433" extrusionOk="0">
                  <a:moveTo>
                    <a:pt x="853" y="350"/>
                  </a:moveTo>
                  <a:lnTo>
                    <a:pt x="853" y="350"/>
                  </a:lnTo>
                  <a:cubicBezTo>
                    <a:pt x="864" y="372"/>
                    <a:pt x="875" y="383"/>
                    <a:pt x="886" y="394"/>
                  </a:cubicBezTo>
                  <a:cubicBezTo>
                    <a:pt x="875" y="372"/>
                    <a:pt x="864" y="361"/>
                    <a:pt x="853" y="350"/>
                  </a:cubicBezTo>
                  <a:close/>
                  <a:moveTo>
                    <a:pt x="352" y="123"/>
                  </a:moveTo>
                  <a:cubicBezTo>
                    <a:pt x="370" y="123"/>
                    <a:pt x="388" y="126"/>
                    <a:pt x="405" y="131"/>
                  </a:cubicBezTo>
                  <a:cubicBezTo>
                    <a:pt x="427" y="131"/>
                    <a:pt x="449" y="142"/>
                    <a:pt x="481" y="142"/>
                  </a:cubicBezTo>
                  <a:cubicBezTo>
                    <a:pt x="503" y="153"/>
                    <a:pt x="514" y="153"/>
                    <a:pt x="547" y="175"/>
                  </a:cubicBezTo>
                  <a:cubicBezTo>
                    <a:pt x="580" y="208"/>
                    <a:pt x="624" y="219"/>
                    <a:pt x="667" y="230"/>
                  </a:cubicBezTo>
                  <a:cubicBezTo>
                    <a:pt x="700" y="230"/>
                    <a:pt x="733" y="219"/>
                    <a:pt x="766" y="208"/>
                  </a:cubicBezTo>
                  <a:lnTo>
                    <a:pt x="766" y="208"/>
                  </a:lnTo>
                  <a:cubicBezTo>
                    <a:pt x="755" y="219"/>
                    <a:pt x="766" y="230"/>
                    <a:pt x="766" y="241"/>
                  </a:cubicBezTo>
                  <a:cubicBezTo>
                    <a:pt x="777" y="252"/>
                    <a:pt x="788" y="263"/>
                    <a:pt x="799" y="274"/>
                  </a:cubicBezTo>
                  <a:cubicBezTo>
                    <a:pt x="799" y="285"/>
                    <a:pt x="810" y="295"/>
                    <a:pt x="820" y="306"/>
                  </a:cubicBezTo>
                  <a:cubicBezTo>
                    <a:pt x="842" y="317"/>
                    <a:pt x="864" y="339"/>
                    <a:pt x="886" y="361"/>
                  </a:cubicBezTo>
                  <a:cubicBezTo>
                    <a:pt x="908" y="372"/>
                    <a:pt x="930" y="383"/>
                    <a:pt x="930" y="405"/>
                  </a:cubicBezTo>
                  <a:cubicBezTo>
                    <a:pt x="941" y="416"/>
                    <a:pt x="952" y="438"/>
                    <a:pt x="963" y="449"/>
                  </a:cubicBezTo>
                  <a:cubicBezTo>
                    <a:pt x="974" y="470"/>
                    <a:pt x="985" y="503"/>
                    <a:pt x="974" y="503"/>
                  </a:cubicBezTo>
                  <a:cubicBezTo>
                    <a:pt x="971" y="505"/>
                    <a:pt x="970" y="506"/>
                    <a:pt x="968" y="506"/>
                  </a:cubicBezTo>
                  <a:cubicBezTo>
                    <a:pt x="962" y="506"/>
                    <a:pt x="960" y="492"/>
                    <a:pt x="952" y="492"/>
                  </a:cubicBezTo>
                  <a:cubicBezTo>
                    <a:pt x="941" y="460"/>
                    <a:pt x="930" y="427"/>
                    <a:pt x="908" y="405"/>
                  </a:cubicBezTo>
                  <a:cubicBezTo>
                    <a:pt x="908" y="405"/>
                    <a:pt x="897" y="394"/>
                    <a:pt x="886" y="394"/>
                  </a:cubicBezTo>
                  <a:lnTo>
                    <a:pt x="886" y="394"/>
                  </a:lnTo>
                  <a:cubicBezTo>
                    <a:pt x="919" y="470"/>
                    <a:pt x="963" y="558"/>
                    <a:pt x="985" y="635"/>
                  </a:cubicBezTo>
                  <a:cubicBezTo>
                    <a:pt x="995" y="667"/>
                    <a:pt x="1006" y="689"/>
                    <a:pt x="1017" y="722"/>
                  </a:cubicBezTo>
                  <a:cubicBezTo>
                    <a:pt x="1017" y="755"/>
                    <a:pt x="1028" y="788"/>
                    <a:pt x="1028" y="820"/>
                  </a:cubicBezTo>
                  <a:cubicBezTo>
                    <a:pt x="1028" y="842"/>
                    <a:pt x="1028" y="875"/>
                    <a:pt x="1028" y="897"/>
                  </a:cubicBezTo>
                  <a:cubicBezTo>
                    <a:pt x="1028" y="897"/>
                    <a:pt x="1017" y="952"/>
                    <a:pt x="1017" y="952"/>
                  </a:cubicBezTo>
                  <a:cubicBezTo>
                    <a:pt x="1006" y="985"/>
                    <a:pt x="1006" y="1006"/>
                    <a:pt x="995" y="1028"/>
                  </a:cubicBezTo>
                  <a:cubicBezTo>
                    <a:pt x="985" y="1050"/>
                    <a:pt x="974" y="1061"/>
                    <a:pt x="963" y="1083"/>
                  </a:cubicBezTo>
                  <a:cubicBezTo>
                    <a:pt x="941" y="1105"/>
                    <a:pt x="908" y="1160"/>
                    <a:pt x="886" y="1192"/>
                  </a:cubicBezTo>
                  <a:lnTo>
                    <a:pt x="864" y="1225"/>
                  </a:lnTo>
                  <a:lnTo>
                    <a:pt x="842" y="1247"/>
                  </a:lnTo>
                  <a:cubicBezTo>
                    <a:pt x="803" y="1286"/>
                    <a:pt x="807" y="1294"/>
                    <a:pt x="797" y="1294"/>
                  </a:cubicBezTo>
                  <a:cubicBezTo>
                    <a:pt x="791" y="1294"/>
                    <a:pt x="779" y="1291"/>
                    <a:pt x="744" y="1291"/>
                  </a:cubicBezTo>
                  <a:cubicBezTo>
                    <a:pt x="689" y="1280"/>
                    <a:pt x="635" y="1269"/>
                    <a:pt x="580" y="1247"/>
                  </a:cubicBezTo>
                  <a:cubicBezTo>
                    <a:pt x="547" y="1236"/>
                    <a:pt x="514" y="1214"/>
                    <a:pt x="481" y="1192"/>
                  </a:cubicBezTo>
                  <a:cubicBezTo>
                    <a:pt x="416" y="1149"/>
                    <a:pt x="372" y="1094"/>
                    <a:pt x="328" y="1039"/>
                  </a:cubicBezTo>
                  <a:cubicBezTo>
                    <a:pt x="306" y="1006"/>
                    <a:pt x="285" y="985"/>
                    <a:pt x="263" y="952"/>
                  </a:cubicBezTo>
                  <a:lnTo>
                    <a:pt x="241" y="886"/>
                  </a:lnTo>
                  <a:cubicBezTo>
                    <a:pt x="219" y="853"/>
                    <a:pt x="208" y="831"/>
                    <a:pt x="197" y="799"/>
                  </a:cubicBezTo>
                  <a:cubicBezTo>
                    <a:pt x="175" y="755"/>
                    <a:pt x="164" y="711"/>
                    <a:pt x="153" y="667"/>
                  </a:cubicBezTo>
                  <a:cubicBezTo>
                    <a:pt x="153" y="645"/>
                    <a:pt x="142" y="635"/>
                    <a:pt x="131" y="613"/>
                  </a:cubicBezTo>
                  <a:cubicBezTo>
                    <a:pt x="131" y="591"/>
                    <a:pt x="120" y="569"/>
                    <a:pt x="120" y="547"/>
                  </a:cubicBezTo>
                  <a:cubicBezTo>
                    <a:pt x="120" y="536"/>
                    <a:pt x="120" y="536"/>
                    <a:pt x="120" y="536"/>
                  </a:cubicBezTo>
                  <a:cubicBezTo>
                    <a:pt x="120" y="525"/>
                    <a:pt x="120" y="503"/>
                    <a:pt x="120" y="492"/>
                  </a:cubicBezTo>
                  <a:cubicBezTo>
                    <a:pt x="120" y="492"/>
                    <a:pt x="120" y="481"/>
                    <a:pt x="120" y="481"/>
                  </a:cubicBezTo>
                  <a:cubicBezTo>
                    <a:pt x="120" y="470"/>
                    <a:pt x="131" y="460"/>
                    <a:pt x="131" y="449"/>
                  </a:cubicBezTo>
                  <a:cubicBezTo>
                    <a:pt x="142" y="438"/>
                    <a:pt x="142" y="427"/>
                    <a:pt x="131" y="416"/>
                  </a:cubicBezTo>
                  <a:cubicBezTo>
                    <a:pt x="131" y="383"/>
                    <a:pt x="131" y="350"/>
                    <a:pt x="142" y="317"/>
                  </a:cubicBezTo>
                  <a:cubicBezTo>
                    <a:pt x="164" y="274"/>
                    <a:pt x="175" y="230"/>
                    <a:pt x="208" y="186"/>
                  </a:cubicBezTo>
                  <a:cubicBezTo>
                    <a:pt x="249" y="146"/>
                    <a:pt x="301" y="123"/>
                    <a:pt x="352" y="123"/>
                  </a:cubicBezTo>
                  <a:close/>
                  <a:moveTo>
                    <a:pt x="383" y="0"/>
                  </a:moveTo>
                  <a:cubicBezTo>
                    <a:pt x="339" y="0"/>
                    <a:pt x="295" y="11"/>
                    <a:pt x="252" y="22"/>
                  </a:cubicBezTo>
                  <a:cubicBezTo>
                    <a:pt x="186" y="44"/>
                    <a:pt x="120" y="88"/>
                    <a:pt x="88" y="153"/>
                  </a:cubicBezTo>
                  <a:cubicBezTo>
                    <a:pt x="22" y="285"/>
                    <a:pt x="0" y="427"/>
                    <a:pt x="11" y="569"/>
                  </a:cubicBezTo>
                  <a:cubicBezTo>
                    <a:pt x="11" y="656"/>
                    <a:pt x="33" y="744"/>
                    <a:pt x="55" y="820"/>
                  </a:cubicBezTo>
                  <a:cubicBezTo>
                    <a:pt x="120" y="1050"/>
                    <a:pt x="274" y="1236"/>
                    <a:pt x="481" y="1356"/>
                  </a:cubicBezTo>
                  <a:cubicBezTo>
                    <a:pt x="525" y="1378"/>
                    <a:pt x="591" y="1400"/>
                    <a:pt x="645" y="1411"/>
                  </a:cubicBezTo>
                  <a:cubicBezTo>
                    <a:pt x="678" y="1422"/>
                    <a:pt x="711" y="1433"/>
                    <a:pt x="755" y="1433"/>
                  </a:cubicBezTo>
                  <a:lnTo>
                    <a:pt x="842" y="1433"/>
                  </a:lnTo>
                  <a:lnTo>
                    <a:pt x="864" y="1422"/>
                  </a:lnTo>
                  <a:lnTo>
                    <a:pt x="897" y="1389"/>
                  </a:lnTo>
                  <a:lnTo>
                    <a:pt x="897" y="1378"/>
                  </a:lnTo>
                  <a:cubicBezTo>
                    <a:pt x="930" y="1356"/>
                    <a:pt x="952" y="1324"/>
                    <a:pt x="974" y="1291"/>
                  </a:cubicBezTo>
                  <a:cubicBezTo>
                    <a:pt x="1028" y="1236"/>
                    <a:pt x="1072" y="1170"/>
                    <a:pt x="1105" y="1105"/>
                  </a:cubicBezTo>
                  <a:cubicBezTo>
                    <a:pt x="1138" y="1028"/>
                    <a:pt x="1160" y="941"/>
                    <a:pt x="1160" y="842"/>
                  </a:cubicBezTo>
                  <a:cubicBezTo>
                    <a:pt x="1170" y="810"/>
                    <a:pt x="1160" y="766"/>
                    <a:pt x="1149" y="722"/>
                  </a:cubicBezTo>
                  <a:cubicBezTo>
                    <a:pt x="1138" y="678"/>
                    <a:pt x="1127" y="645"/>
                    <a:pt x="1116" y="602"/>
                  </a:cubicBezTo>
                  <a:cubicBezTo>
                    <a:pt x="1094" y="536"/>
                    <a:pt x="1061" y="460"/>
                    <a:pt x="1028" y="394"/>
                  </a:cubicBezTo>
                  <a:cubicBezTo>
                    <a:pt x="1006" y="306"/>
                    <a:pt x="963" y="230"/>
                    <a:pt x="919" y="153"/>
                  </a:cubicBezTo>
                  <a:cubicBezTo>
                    <a:pt x="908" y="142"/>
                    <a:pt x="886" y="120"/>
                    <a:pt x="864" y="110"/>
                  </a:cubicBezTo>
                  <a:cubicBezTo>
                    <a:pt x="842" y="99"/>
                    <a:pt x="842" y="99"/>
                    <a:pt x="831" y="99"/>
                  </a:cubicBezTo>
                  <a:cubicBezTo>
                    <a:pt x="820" y="99"/>
                    <a:pt x="810" y="99"/>
                    <a:pt x="799" y="120"/>
                  </a:cubicBezTo>
                  <a:cubicBezTo>
                    <a:pt x="788" y="131"/>
                    <a:pt x="799" y="131"/>
                    <a:pt x="788" y="131"/>
                  </a:cubicBezTo>
                  <a:cubicBezTo>
                    <a:pt x="777" y="99"/>
                    <a:pt x="777" y="110"/>
                    <a:pt x="766" y="99"/>
                  </a:cubicBezTo>
                  <a:cubicBezTo>
                    <a:pt x="755" y="88"/>
                    <a:pt x="733" y="77"/>
                    <a:pt x="722" y="77"/>
                  </a:cubicBezTo>
                  <a:lnTo>
                    <a:pt x="678" y="77"/>
                  </a:lnTo>
                  <a:cubicBezTo>
                    <a:pt x="667" y="66"/>
                    <a:pt x="645" y="66"/>
                    <a:pt x="635" y="55"/>
                  </a:cubicBezTo>
                  <a:lnTo>
                    <a:pt x="580" y="22"/>
                  </a:lnTo>
                  <a:cubicBezTo>
                    <a:pt x="547" y="11"/>
                    <a:pt x="525" y="0"/>
                    <a:pt x="4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2"/>
            <p:cNvSpPr/>
            <p:nvPr/>
          </p:nvSpPr>
          <p:spPr>
            <a:xfrm>
              <a:off x="7300900" y="177125"/>
              <a:ext cx="21625" cy="10975"/>
            </a:xfrm>
            <a:custGeom>
              <a:avLst/>
              <a:gdLst/>
              <a:ahLst/>
              <a:cxnLst/>
              <a:rect l="l" t="t" r="r" b="b"/>
              <a:pathLst>
                <a:path w="865" h="439" extrusionOk="0">
                  <a:moveTo>
                    <a:pt x="526" y="1"/>
                  </a:moveTo>
                  <a:cubicBezTo>
                    <a:pt x="515" y="1"/>
                    <a:pt x="493" y="12"/>
                    <a:pt x="493" y="12"/>
                  </a:cubicBezTo>
                  <a:cubicBezTo>
                    <a:pt x="471" y="22"/>
                    <a:pt x="460" y="44"/>
                    <a:pt x="449" y="55"/>
                  </a:cubicBezTo>
                  <a:cubicBezTo>
                    <a:pt x="438" y="77"/>
                    <a:pt x="427" y="88"/>
                    <a:pt x="416" y="99"/>
                  </a:cubicBezTo>
                  <a:cubicBezTo>
                    <a:pt x="405" y="121"/>
                    <a:pt x="383" y="132"/>
                    <a:pt x="361" y="132"/>
                  </a:cubicBezTo>
                  <a:lnTo>
                    <a:pt x="318" y="132"/>
                  </a:lnTo>
                  <a:cubicBezTo>
                    <a:pt x="296" y="132"/>
                    <a:pt x="285" y="132"/>
                    <a:pt x="263" y="121"/>
                  </a:cubicBezTo>
                  <a:cubicBezTo>
                    <a:pt x="252" y="121"/>
                    <a:pt x="241" y="110"/>
                    <a:pt x="230" y="99"/>
                  </a:cubicBezTo>
                  <a:lnTo>
                    <a:pt x="154" y="99"/>
                  </a:lnTo>
                  <a:cubicBezTo>
                    <a:pt x="132" y="110"/>
                    <a:pt x="121" y="110"/>
                    <a:pt x="110" y="121"/>
                  </a:cubicBezTo>
                  <a:cubicBezTo>
                    <a:pt x="88" y="132"/>
                    <a:pt x="77" y="143"/>
                    <a:pt x="66" y="154"/>
                  </a:cubicBezTo>
                  <a:cubicBezTo>
                    <a:pt x="55" y="154"/>
                    <a:pt x="44" y="176"/>
                    <a:pt x="33" y="187"/>
                  </a:cubicBezTo>
                  <a:cubicBezTo>
                    <a:pt x="33" y="187"/>
                    <a:pt x="22" y="197"/>
                    <a:pt x="22" y="208"/>
                  </a:cubicBezTo>
                  <a:cubicBezTo>
                    <a:pt x="22" y="219"/>
                    <a:pt x="11" y="219"/>
                    <a:pt x="11" y="230"/>
                  </a:cubicBezTo>
                  <a:cubicBezTo>
                    <a:pt x="11" y="241"/>
                    <a:pt x="1" y="241"/>
                    <a:pt x="1" y="252"/>
                  </a:cubicBezTo>
                  <a:cubicBezTo>
                    <a:pt x="1" y="263"/>
                    <a:pt x="1" y="274"/>
                    <a:pt x="1" y="285"/>
                  </a:cubicBezTo>
                  <a:cubicBezTo>
                    <a:pt x="1" y="296"/>
                    <a:pt x="1" y="307"/>
                    <a:pt x="1" y="318"/>
                  </a:cubicBezTo>
                  <a:cubicBezTo>
                    <a:pt x="1" y="340"/>
                    <a:pt x="11" y="362"/>
                    <a:pt x="11" y="383"/>
                  </a:cubicBezTo>
                  <a:cubicBezTo>
                    <a:pt x="22" y="394"/>
                    <a:pt x="33" y="405"/>
                    <a:pt x="44" y="416"/>
                  </a:cubicBezTo>
                  <a:cubicBezTo>
                    <a:pt x="44" y="416"/>
                    <a:pt x="44" y="427"/>
                    <a:pt x="55" y="438"/>
                  </a:cubicBezTo>
                  <a:lnTo>
                    <a:pt x="77" y="438"/>
                  </a:lnTo>
                  <a:lnTo>
                    <a:pt x="77" y="427"/>
                  </a:lnTo>
                  <a:cubicBezTo>
                    <a:pt x="88" y="416"/>
                    <a:pt x="88" y="416"/>
                    <a:pt x="88" y="416"/>
                  </a:cubicBezTo>
                  <a:cubicBezTo>
                    <a:pt x="88" y="405"/>
                    <a:pt x="88" y="394"/>
                    <a:pt x="99" y="394"/>
                  </a:cubicBezTo>
                  <a:lnTo>
                    <a:pt x="99" y="372"/>
                  </a:lnTo>
                  <a:cubicBezTo>
                    <a:pt x="88" y="362"/>
                    <a:pt x="77" y="351"/>
                    <a:pt x="66" y="340"/>
                  </a:cubicBezTo>
                  <a:cubicBezTo>
                    <a:pt x="55" y="318"/>
                    <a:pt x="55" y="296"/>
                    <a:pt x="44" y="274"/>
                  </a:cubicBezTo>
                  <a:cubicBezTo>
                    <a:pt x="44" y="263"/>
                    <a:pt x="44" y="263"/>
                    <a:pt x="44" y="252"/>
                  </a:cubicBezTo>
                  <a:cubicBezTo>
                    <a:pt x="44" y="241"/>
                    <a:pt x="44" y="241"/>
                    <a:pt x="44" y="230"/>
                  </a:cubicBezTo>
                  <a:cubicBezTo>
                    <a:pt x="55" y="219"/>
                    <a:pt x="55" y="197"/>
                    <a:pt x="66" y="187"/>
                  </a:cubicBezTo>
                  <a:lnTo>
                    <a:pt x="77" y="187"/>
                  </a:lnTo>
                  <a:cubicBezTo>
                    <a:pt x="88" y="154"/>
                    <a:pt x="121" y="132"/>
                    <a:pt x="154" y="132"/>
                  </a:cubicBezTo>
                  <a:cubicBezTo>
                    <a:pt x="176" y="132"/>
                    <a:pt x="197" y="143"/>
                    <a:pt x="219" y="154"/>
                  </a:cubicBezTo>
                  <a:lnTo>
                    <a:pt x="252" y="154"/>
                  </a:lnTo>
                  <a:cubicBezTo>
                    <a:pt x="274" y="154"/>
                    <a:pt x="296" y="165"/>
                    <a:pt x="318" y="165"/>
                  </a:cubicBezTo>
                  <a:cubicBezTo>
                    <a:pt x="340" y="165"/>
                    <a:pt x="361" y="165"/>
                    <a:pt x="383" y="154"/>
                  </a:cubicBezTo>
                  <a:lnTo>
                    <a:pt x="405" y="154"/>
                  </a:lnTo>
                  <a:cubicBezTo>
                    <a:pt x="416" y="154"/>
                    <a:pt x="427" y="143"/>
                    <a:pt x="438" y="132"/>
                  </a:cubicBezTo>
                  <a:cubicBezTo>
                    <a:pt x="449" y="110"/>
                    <a:pt x="449" y="99"/>
                    <a:pt x="460" y="88"/>
                  </a:cubicBezTo>
                  <a:cubicBezTo>
                    <a:pt x="471" y="55"/>
                    <a:pt x="493" y="33"/>
                    <a:pt x="526" y="22"/>
                  </a:cubicBezTo>
                  <a:cubicBezTo>
                    <a:pt x="558" y="22"/>
                    <a:pt x="580" y="22"/>
                    <a:pt x="602" y="44"/>
                  </a:cubicBezTo>
                  <a:cubicBezTo>
                    <a:pt x="635" y="44"/>
                    <a:pt x="657" y="55"/>
                    <a:pt x="668" y="66"/>
                  </a:cubicBezTo>
                  <a:cubicBezTo>
                    <a:pt x="679" y="66"/>
                    <a:pt x="690" y="66"/>
                    <a:pt x="690" y="77"/>
                  </a:cubicBezTo>
                  <a:lnTo>
                    <a:pt x="711" y="88"/>
                  </a:lnTo>
                  <a:cubicBezTo>
                    <a:pt x="722" y="88"/>
                    <a:pt x="722" y="99"/>
                    <a:pt x="733" y="99"/>
                  </a:cubicBezTo>
                  <a:cubicBezTo>
                    <a:pt x="744" y="110"/>
                    <a:pt x="755" y="121"/>
                    <a:pt x="766" y="132"/>
                  </a:cubicBezTo>
                  <a:cubicBezTo>
                    <a:pt x="766" y="143"/>
                    <a:pt x="788" y="143"/>
                    <a:pt x="788" y="154"/>
                  </a:cubicBezTo>
                  <a:cubicBezTo>
                    <a:pt x="810" y="176"/>
                    <a:pt x="821" y="208"/>
                    <a:pt x="832" y="230"/>
                  </a:cubicBezTo>
                  <a:cubicBezTo>
                    <a:pt x="843" y="230"/>
                    <a:pt x="843" y="252"/>
                    <a:pt x="854" y="252"/>
                  </a:cubicBezTo>
                  <a:cubicBezTo>
                    <a:pt x="865" y="241"/>
                    <a:pt x="854" y="219"/>
                    <a:pt x="843" y="197"/>
                  </a:cubicBezTo>
                  <a:cubicBezTo>
                    <a:pt x="832" y="176"/>
                    <a:pt x="821" y="165"/>
                    <a:pt x="810" y="154"/>
                  </a:cubicBezTo>
                  <a:cubicBezTo>
                    <a:pt x="810" y="132"/>
                    <a:pt x="788" y="121"/>
                    <a:pt x="766" y="99"/>
                  </a:cubicBezTo>
                  <a:cubicBezTo>
                    <a:pt x="744" y="88"/>
                    <a:pt x="722" y="66"/>
                    <a:pt x="701" y="55"/>
                  </a:cubicBezTo>
                  <a:cubicBezTo>
                    <a:pt x="668" y="33"/>
                    <a:pt x="646" y="22"/>
                    <a:pt x="613" y="12"/>
                  </a:cubicBezTo>
                  <a:lnTo>
                    <a:pt x="5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02" name="Google Shape;3202;p22"/>
          <p:cNvSpPr/>
          <p:nvPr/>
        </p:nvSpPr>
        <p:spPr>
          <a:xfrm rot="-9237154" flipH="1">
            <a:off x="7361094" y="243086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3" name="Google Shape;3203;p22"/>
          <p:cNvSpPr/>
          <p:nvPr/>
        </p:nvSpPr>
        <p:spPr>
          <a:xfrm rot="-9237154" flipH="1">
            <a:off x="7356364" y="227240"/>
            <a:ext cx="30124" cy="21824"/>
          </a:xfrm>
          <a:custGeom>
            <a:avLst/>
            <a:gdLst/>
            <a:ahLst/>
            <a:cxnLst/>
            <a:rect l="l" t="t" r="r" b="b"/>
            <a:pathLst>
              <a:path w="1205" h="873" extrusionOk="0">
                <a:moveTo>
                  <a:pt x="592" y="99"/>
                </a:moveTo>
                <a:cubicBezTo>
                  <a:pt x="613" y="99"/>
                  <a:pt x="635" y="99"/>
                  <a:pt x="635" y="121"/>
                </a:cubicBezTo>
                <a:cubicBezTo>
                  <a:pt x="635" y="125"/>
                  <a:pt x="634" y="126"/>
                  <a:pt x="632" y="126"/>
                </a:cubicBezTo>
                <a:cubicBezTo>
                  <a:pt x="628" y="126"/>
                  <a:pt x="621" y="121"/>
                  <a:pt x="613" y="121"/>
                </a:cubicBezTo>
                <a:cubicBezTo>
                  <a:pt x="602" y="116"/>
                  <a:pt x="592" y="113"/>
                  <a:pt x="581" y="113"/>
                </a:cubicBezTo>
                <a:cubicBezTo>
                  <a:pt x="570" y="113"/>
                  <a:pt x="559" y="116"/>
                  <a:pt x="548" y="121"/>
                </a:cubicBezTo>
                <a:lnTo>
                  <a:pt x="526" y="121"/>
                </a:lnTo>
                <a:cubicBezTo>
                  <a:pt x="592" y="132"/>
                  <a:pt x="657" y="143"/>
                  <a:pt x="723" y="154"/>
                </a:cubicBezTo>
                <a:lnTo>
                  <a:pt x="788" y="176"/>
                </a:lnTo>
                <a:cubicBezTo>
                  <a:pt x="821" y="187"/>
                  <a:pt x="843" y="198"/>
                  <a:pt x="865" y="209"/>
                </a:cubicBezTo>
                <a:cubicBezTo>
                  <a:pt x="887" y="220"/>
                  <a:pt x="898" y="231"/>
                  <a:pt x="909" y="252"/>
                </a:cubicBezTo>
                <a:cubicBezTo>
                  <a:pt x="909" y="252"/>
                  <a:pt x="942" y="274"/>
                  <a:pt x="942" y="274"/>
                </a:cubicBezTo>
                <a:cubicBezTo>
                  <a:pt x="963" y="296"/>
                  <a:pt x="974" y="307"/>
                  <a:pt x="985" y="329"/>
                </a:cubicBezTo>
                <a:cubicBezTo>
                  <a:pt x="996" y="340"/>
                  <a:pt x="996" y="351"/>
                  <a:pt x="1007" y="362"/>
                </a:cubicBezTo>
                <a:cubicBezTo>
                  <a:pt x="1018" y="395"/>
                  <a:pt x="1029" y="438"/>
                  <a:pt x="1040" y="460"/>
                </a:cubicBezTo>
                <a:lnTo>
                  <a:pt x="1051" y="493"/>
                </a:lnTo>
                <a:cubicBezTo>
                  <a:pt x="1051" y="504"/>
                  <a:pt x="1051" y="515"/>
                  <a:pt x="1051" y="515"/>
                </a:cubicBezTo>
                <a:cubicBezTo>
                  <a:pt x="1084" y="592"/>
                  <a:pt x="1095" y="559"/>
                  <a:pt x="1051" y="602"/>
                </a:cubicBezTo>
                <a:cubicBezTo>
                  <a:pt x="1029" y="635"/>
                  <a:pt x="996" y="668"/>
                  <a:pt x="952" y="701"/>
                </a:cubicBezTo>
                <a:cubicBezTo>
                  <a:pt x="931" y="712"/>
                  <a:pt x="909" y="734"/>
                  <a:pt x="876" y="745"/>
                </a:cubicBezTo>
                <a:cubicBezTo>
                  <a:pt x="821" y="756"/>
                  <a:pt x="767" y="767"/>
                  <a:pt x="712" y="777"/>
                </a:cubicBezTo>
                <a:lnTo>
                  <a:pt x="624" y="777"/>
                </a:lnTo>
                <a:lnTo>
                  <a:pt x="570" y="767"/>
                </a:lnTo>
                <a:cubicBezTo>
                  <a:pt x="548" y="767"/>
                  <a:pt x="526" y="756"/>
                  <a:pt x="493" y="756"/>
                </a:cubicBezTo>
                <a:cubicBezTo>
                  <a:pt x="460" y="745"/>
                  <a:pt x="427" y="734"/>
                  <a:pt x="395" y="723"/>
                </a:cubicBezTo>
                <a:cubicBezTo>
                  <a:pt x="384" y="723"/>
                  <a:pt x="362" y="723"/>
                  <a:pt x="351" y="712"/>
                </a:cubicBezTo>
                <a:cubicBezTo>
                  <a:pt x="329" y="712"/>
                  <a:pt x="318" y="701"/>
                  <a:pt x="296" y="690"/>
                </a:cubicBezTo>
                <a:lnTo>
                  <a:pt x="285" y="679"/>
                </a:lnTo>
                <a:cubicBezTo>
                  <a:pt x="274" y="679"/>
                  <a:pt x="263" y="668"/>
                  <a:pt x="263" y="668"/>
                </a:cubicBezTo>
                <a:cubicBezTo>
                  <a:pt x="263" y="668"/>
                  <a:pt x="263" y="657"/>
                  <a:pt x="252" y="646"/>
                </a:cubicBezTo>
                <a:lnTo>
                  <a:pt x="242" y="635"/>
                </a:lnTo>
                <a:cubicBezTo>
                  <a:pt x="231" y="624"/>
                  <a:pt x="220" y="613"/>
                  <a:pt x="220" y="613"/>
                </a:cubicBezTo>
                <a:cubicBezTo>
                  <a:pt x="198" y="602"/>
                  <a:pt x="176" y="592"/>
                  <a:pt x="165" y="570"/>
                </a:cubicBezTo>
                <a:cubicBezTo>
                  <a:pt x="132" y="537"/>
                  <a:pt x="110" y="504"/>
                  <a:pt x="99" y="471"/>
                </a:cubicBezTo>
                <a:cubicBezTo>
                  <a:pt x="88" y="417"/>
                  <a:pt x="110" y="362"/>
                  <a:pt x="143" y="318"/>
                </a:cubicBezTo>
                <a:cubicBezTo>
                  <a:pt x="154" y="307"/>
                  <a:pt x="176" y="296"/>
                  <a:pt x="187" y="274"/>
                </a:cubicBezTo>
                <a:cubicBezTo>
                  <a:pt x="198" y="263"/>
                  <a:pt x="209" y="263"/>
                  <a:pt x="242" y="242"/>
                </a:cubicBezTo>
                <a:cubicBezTo>
                  <a:pt x="274" y="231"/>
                  <a:pt x="307" y="220"/>
                  <a:pt x="329" y="187"/>
                </a:cubicBezTo>
                <a:cubicBezTo>
                  <a:pt x="340" y="165"/>
                  <a:pt x="351" y="143"/>
                  <a:pt x="351" y="121"/>
                </a:cubicBezTo>
                <a:cubicBezTo>
                  <a:pt x="362" y="121"/>
                  <a:pt x="362" y="132"/>
                  <a:pt x="373" y="132"/>
                </a:cubicBezTo>
                <a:cubicBezTo>
                  <a:pt x="378" y="127"/>
                  <a:pt x="386" y="124"/>
                  <a:pt x="395" y="124"/>
                </a:cubicBezTo>
                <a:cubicBezTo>
                  <a:pt x="403" y="124"/>
                  <a:pt x="411" y="127"/>
                  <a:pt x="417" y="132"/>
                </a:cubicBezTo>
                <a:lnTo>
                  <a:pt x="438" y="132"/>
                </a:lnTo>
                <a:cubicBezTo>
                  <a:pt x="460" y="121"/>
                  <a:pt x="482" y="110"/>
                  <a:pt x="504" y="99"/>
                </a:cubicBezTo>
                <a:close/>
                <a:moveTo>
                  <a:pt x="395" y="1"/>
                </a:moveTo>
                <a:cubicBezTo>
                  <a:pt x="373" y="1"/>
                  <a:pt x="362" y="1"/>
                  <a:pt x="340" y="12"/>
                </a:cubicBezTo>
                <a:cubicBezTo>
                  <a:pt x="329" y="23"/>
                  <a:pt x="318" y="23"/>
                  <a:pt x="318" y="34"/>
                </a:cubicBezTo>
                <a:cubicBezTo>
                  <a:pt x="307" y="45"/>
                  <a:pt x="307" y="56"/>
                  <a:pt x="318" y="67"/>
                </a:cubicBezTo>
                <a:lnTo>
                  <a:pt x="318" y="77"/>
                </a:lnTo>
                <a:lnTo>
                  <a:pt x="285" y="77"/>
                </a:lnTo>
                <a:cubicBezTo>
                  <a:pt x="274" y="77"/>
                  <a:pt x="263" y="88"/>
                  <a:pt x="252" y="99"/>
                </a:cubicBezTo>
                <a:lnTo>
                  <a:pt x="242" y="121"/>
                </a:lnTo>
                <a:lnTo>
                  <a:pt x="209" y="143"/>
                </a:lnTo>
                <a:lnTo>
                  <a:pt x="165" y="165"/>
                </a:lnTo>
                <a:cubicBezTo>
                  <a:pt x="143" y="176"/>
                  <a:pt x="132" y="187"/>
                  <a:pt x="110" y="209"/>
                </a:cubicBezTo>
                <a:cubicBezTo>
                  <a:pt x="88" y="231"/>
                  <a:pt x="77" y="263"/>
                  <a:pt x="67" y="285"/>
                </a:cubicBezTo>
                <a:cubicBezTo>
                  <a:pt x="45" y="307"/>
                  <a:pt x="34" y="340"/>
                  <a:pt x="23" y="373"/>
                </a:cubicBezTo>
                <a:cubicBezTo>
                  <a:pt x="1" y="427"/>
                  <a:pt x="12" y="493"/>
                  <a:pt x="45" y="537"/>
                </a:cubicBezTo>
                <a:cubicBezTo>
                  <a:pt x="99" y="635"/>
                  <a:pt x="176" y="712"/>
                  <a:pt x="274" y="767"/>
                </a:cubicBezTo>
                <a:cubicBezTo>
                  <a:pt x="329" y="799"/>
                  <a:pt x="395" y="821"/>
                  <a:pt x="460" y="843"/>
                </a:cubicBezTo>
                <a:cubicBezTo>
                  <a:pt x="524" y="863"/>
                  <a:pt x="592" y="873"/>
                  <a:pt x="659" y="873"/>
                </a:cubicBezTo>
                <a:cubicBezTo>
                  <a:pt x="775" y="873"/>
                  <a:pt x="892" y="844"/>
                  <a:pt x="996" y="788"/>
                </a:cubicBezTo>
                <a:cubicBezTo>
                  <a:pt x="1029" y="767"/>
                  <a:pt x="1073" y="745"/>
                  <a:pt x="1106" y="712"/>
                </a:cubicBezTo>
                <a:cubicBezTo>
                  <a:pt x="1127" y="690"/>
                  <a:pt x="1149" y="668"/>
                  <a:pt x="1160" y="646"/>
                </a:cubicBezTo>
                <a:lnTo>
                  <a:pt x="1193" y="602"/>
                </a:lnTo>
                <a:lnTo>
                  <a:pt x="1204" y="592"/>
                </a:lnTo>
                <a:lnTo>
                  <a:pt x="1204" y="570"/>
                </a:lnTo>
                <a:cubicBezTo>
                  <a:pt x="1182" y="570"/>
                  <a:pt x="1182" y="559"/>
                  <a:pt x="1182" y="548"/>
                </a:cubicBezTo>
                <a:lnTo>
                  <a:pt x="1182" y="537"/>
                </a:lnTo>
                <a:cubicBezTo>
                  <a:pt x="1171" y="504"/>
                  <a:pt x="1171" y="482"/>
                  <a:pt x="1160" y="449"/>
                </a:cubicBezTo>
                <a:cubicBezTo>
                  <a:pt x="1138" y="395"/>
                  <a:pt x="1117" y="340"/>
                  <a:pt x="1084" y="285"/>
                </a:cubicBezTo>
                <a:cubicBezTo>
                  <a:pt x="1051" y="231"/>
                  <a:pt x="1007" y="176"/>
                  <a:pt x="952" y="132"/>
                </a:cubicBezTo>
                <a:cubicBezTo>
                  <a:pt x="843" y="77"/>
                  <a:pt x="723" y="34"/>
                  <a:pt x="602" y="23"/>
                </a:cubicBezTo>
                <a:cubicBezTo>
                  <a:pt x="526" y="12"/>
                  <a:pt x="460" y="1"/>
                  <a:pt x="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4" name="Google Shape;3204;p22"/>
          <p:cNvSpPr/>
          <p:nvPr/>
        </p:nvSpPr>
        <p:spPr>
          <a:xfrm rot="-9237154" flipH="1">
            <a:off x="7439057" y="152316"/>
            <a:ext cx="10150" cy="15524"/>
          </a:xfrm>
          <a:custGeom>
            <a:avLst/>
            <a:gdLst/>
            <a:ahLst/>
            <a:cxnLst/>
            <a:rect l="l" t="t" r="r" b="b"/>
            <a:pathLst>
              <a:path w="406" h="621" extrusionOk="0">
                <a:moveTo>
                  <a:pt x="274" y="0"/>
                </a:moveTo>
                <a:cubicBezTo>
                  <a:pt x="252" y="11"/>
                  <a:pt x="230" y="11"/>
                  <a:pt x="208" y="22"/>
                </a:cubicBezTo>
                <a:cubicBezTo>
                  <a:pt x="186" y="33"/>
                  <a:pt x="165" y="55"/>
                  <a:pt x="143" y="66"/>
                </a:cubicBezTo>
                <a:lnTo>
                  <a:pt x="132" y="88"/>
                </a:lnTo>
                <a:cubicBezTo>
                  <a:pt x="121" y="88"/>
                  <a:pt x="110" y="99"/>
                  <a:pt x="99" y="110"/>
                </a:cubicBezTo>
                <a:cubicBezTo>
                  <a:pt x="99" y="120"/>
                  <a:pt x="88" y="131"/>
                  <a:pt x="88" y="142"/>
                </a:cubicBezTo>
                <a:cubicBezTo>
                  <a:pt x="88" y="153"/>
                  <a:pt x="99" y="164"/>
                  <a:pt x="99" y="186"/>
                </a:cubicBezTo>
                <a:lnTo>
                  <a:pt x="121" y="230"/>
                </a:lnTo>
                <a:cubicBezTo>
                  <a:pt x="121" y="241"/>
                  <a:pt x="121" y="263"/>
                  <a:pt x="121" y="274"/>
                </a:cubicBezTo>
                <a:lnTo>
                  <a:pt x="121" y="285"/>
                </a:lnTo>
                <a:lnTo>
                  <a:pt x="121" y="295"/>
                </a:lnTo>
                <a:cubicBezTo>
                  <a:pt x="110" y="295"/>
                  <a:pt x="110" y="295"/>
                  <a:pt x="110" y="306"/>
                </a:cubicBezTo>
                <a:cubicBezTo>
                  <a:pt x="99" y="317"/>
                  <a:pt x="77" y="328"/>
                  <a:pt x="66" y="339"/>
                </a:cubicBezTo>
                <a:cubicBezTo>
                  <a:pt x="55" y="339"/>
                  <a:pt x="55" y="339"/>
                  <a:pt x="44" y="350"/>
                </a:cubicBezTo>
                <a:cubicBezTo>
                  <a:pt x="33" y="350"/>
                  <a:pt x="33" y="361"/>
                  <a:pt x="22" y="372"/>
                </a:cubicBezTo>
                <a:cubicBezTo>
                  <a:pt x="11" y="372"/>
                  <a:pt x="11" y="383"/>
                  <a:pt x="11" y="394"/>
                </a:cubicBezTo>
                <a:cubicBezTo>
                  <a:pt x="1" y="405"/>
                  <a:pt x="1" y="427"/>
                  <a:pt x="1" y="438"/>
                </a:cubicBezTo>
                <a:cubicBezTo>
                  <a:pt x="1" y="449"/>
                  <a:pt x="1" y="460"/>
                  <a:pt x="1" y="470"/>
                </a:cubicBezTo>
                <a:cubicBezTo>
                  <a:pt x="1" y="481"/>
                  <a:pt x="1" y="492"/>
                  <a:pt x="11" y="514"/>
                </a:cubicBezTo>
                <a:cubicBezTo>
                  <a:pt x="11" y="514"/>
                  <a:pt x="11" y="514"/>
                  <a:pt x="22" y="525"/>
                </a:cubicBezTo>
                <a:lnTo>
                  <a:pt x="33" y="547"/>
                </a:lnTo>
                <a:cubicBezTo>
                  <a:pt x="33" y="547"/>
                  <a:pt x="33" y="558"/>
                  <a:pt x="44" y="558"/>
                </a:cubicBezTo>
                <a:cubicBezTo>
                  <a:pt x="44" y="569"/>
                  <a:pt x="55" y="569"/>
                  <a:pt x="66" y="580"/>
                </a:cubicBezTo>
                <a:lnTo>
                  <a:pt x="77" y="591"/>
                </a:lnTo>
                <a:cubicBezTo>
                  <a:pt x="99" y="591"/>
                  <a:pt x="110" y="602"/>
                  <a:pt x="132" y="613"/>
                </a:cubicBezTo>
                <a:lnTo>
                  <a:pt x="176" y="613"/>
                </a:lnTo>
                <a:cubicBezTo>
                  <a:pt x="181" y="618"/>
                  <a:pt x="184" y="621"/>
                  <a:pt x="186" y="621"/>
                </a:cubicBezTo>
                <a:cubicBezTo>
                  <a:pt x="189" y="621"/>
                  <a:pt x="192" y="618"/>
                  <a:pt x="197" y="613"/>
                </a:cubicBezTo>
                <a:lnTo>
                  <a:pt x="186" y="580"/>
                </a:lnTo>
                <a:cubicBezTo>
                  <a:pt x="176" y="580"/>
                  <a:pt x="186" y="569"/>
                  <a:pt x="186" y="569"/>
                </a:cubicBezTo>
                <a:cubicBezTo>
                  <a:pt x="186" y="558"/>
                  <a:pt x="186" y="558"/>
                  <a:pt x="176" y="547"/>
                </a:cubicBezTo>
                <a:lnTo>
                  <a:pt x="165" y="547"/>
                </a:lnTo>
                <a:cubicBezTo>
                  <a:pt x="154" y="553"/>
                  <a:pt x="145" y="555"/>
                  <a:pt x="139" y="555"/>
                </a:cubicBezTo>
                <a:cubicBezTo>
                  <a:pt x="132" y="555"/>
                  <a:pt x="126" y="553"/>
                  <a:pt x="121" y="547"/>
                </a:cubicBezTo>
                <a:cubicBezTo>
                  <a:pt x="110" y="547"/>
                  <a:pt x="88" y="547"/>
                  <a:pt x="77" y="536"/>
                </a:cubicBezTo>
                <a:cubicBezTo>
                  <a:pt x="66" y="536"/>
                  <a:pt x="66" y="536"/>
                  <a:pt x="66" y="525"/>
                </a:cubicBezTo>
                <a:lnTo>
                  <a:pt x="44" y="514"/>
                </a:lnTo>
                <a:cubicBezTo>
                  <a:pt x="33" y="514"/>
                  <a:pt x="33" y="503"/>
                  <a:pt x="22" y="492"/>
                </a:cubicBezTo>
                <a:lnTo>
                  <a:pt x="22" y="481"/>
                </a:lnTo>
                <a:cubicBezTo>
                  <a:pt x="11" y="460"/>
                  <a:pt x="11" y="427"/>
                  <a:pt x="22" y="405"/>
                </a:cubicBezTo>
                <a:cubicBezTo>
                  <a:pt x="33" y="394"/>
                  <a:pt x="55" y="383"/>
                  <a:pt x="66" y="372"/>
                </a:cubicBezTo>
                <a:cubicBezTo>
                  <a:pt x="66" y="361"/>
                  <a:pt x="77" y="361"/>
                  <a:pt x="77" y="350"/>
                </a:cubicBezTo>
                <a:cubicBezTo>
                  <a:pt x="88" y="339"/>
                  <a:pt x="110" y="328"/>
                  <a:pt x="121" y="317"/>
                </a:cubicBezTo>
                <a:cubicBezTo>
                  <a:pt x="132" y="306"/>
                  <a:pt x="132" y="285"/>
                  <a:pt x="143" y="274"/>
                </a:cubicBezTo>
                <a:cubicBezTo>
                  <a:pt x="143" y="274"/>
                  <a:pt x="143" y="263"/>
                  <a:pt x="143" y="263"/>
                </a:cubicBezTo>
                <a:cubicBezTo>
                  <a:pt x="143" y="252"/>
                  <a:pt x="143" y="241"/>
                  <a:pt x="143" y="230"/>
                </a:cubicBezTo>
                <a:cubicBezTo>
                  <a:pt x="132" y="208"/>
                  <a:pt x="121" y="197"/>
                  <a:pt x="121" y="186"/>
                </a:cubicBezTo>
                <a:cubicBezTo>
                  <a:pt x="110" y="164"/>
                  <a:pt x="110" y="142"/>
                  <a:pt x="121" y="120"/>
                </a:cubicBezTo>
                <a:cubicBezTo>
                  <a:pt x="121" y="99"/>
                  <a:pt x="143" y="88"/>
                  <a:pt x="165" y="77"/>
                </a:cubicBezTo>
                <a:cubicBezTo>
                  <a:pt x="176" y="55"/>
                  <a:pt x="186" y="44"/>
                  <a:pt x="208" y="44"/>
                </a:cubicBezTo>
                <a:lnTo>
                  <a:pt x="219" y="33"/>
                </a:lnTo>
                <a:lnTo>
                  <a:pt x="241" y="33"/>
                </a:lnTo>
                <a:lnTo>
                  <a:pt x="252" y="22"/>
                </a:lnTo>
                <a:cubicBezTo>
                  <a:pt x="263" y="22"/>
                  <a:pt x="274" y="11"/>
                  <a:pt x="296" y="11"/>
                </a:cubicBezTo>
                <a:lnTo>
                  <a:pt x="405" y="11"/>
                </a:lnTo>
                <a:cubicBezTo>
                  <a:pt x="405" y="11"/>
                  <a:pt x="383" y="0"/>
                  <a:pt x="36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5" name="Google Shape;3205;p22"/>
          <p:cNvGrpSpPr/>
          <p:nvPr/>
        </p:nvGrpSpPr>
        <p:grpSpPr>
          <a:xfrm rot="-9237154">
            <a:off x="6982003" y="242494"/>
            <a:ext cx="40749" cy="29849"/>
            <a:chOff x="923425" y="4869400"/>
            <a:chExt cx="40750" cy="29850"/>
          </a:xfrm>
        </p:grpSpPr>
        <p:sp>
          <p:nvSpPr>
            <p:cNvPr id="3206" name="Google Shape;3206;p22"/>
            <p:cNvSpPr/>
            <p:nvPr/>
          </p:nvSpPr>
          <p:spPr>
            <a:xfrm flipH="1">
              <a:off x="953500" y="487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2"/>
            <p:cNvSpPr/>
            <p:nvPr/>
          </p:nvSpPr>
          <p:spPr>
            <a:xfrm flipH="1">
              <a:off x="923425" y="4869400"/>
              <a:ext cx="40750" cy="29850"/>
            </a:xfrm>
            <a:custGeom>
              <a:avLst/>
              <a:gdLst/>
              <a:ahLst/>
              <a:cxnLst/>
              <a:rect l="l" t="t" r="r" b="b"/>
              <a:pathLst>
                <a:path w="1630" h="1194" extrusionOk="0">
                  <a:moveTo>
                    <a:pt x="799" y="132"/>
                  </a:moveTo>
                  <a:cubicBezTo>
                    <a:pt x="820" y="132"/>
                    <a:pt x="853" y="132"/>
                    <a:pt x="853" y="154"/>
                  </a:cubicBezTo>
                  <a:cubicBezTo>
                    <a:pt x="853" y="162"/>
                    <a:pt x="852" y="164"/>
                    <a:pt x="849" y="164"/>
                  </a:cubicBezTo>
                  <a:cubicBezTo>
                    <a:pt x="847" y="164"/>
                    <a:pt x="843" y="162"/>
                    <a:pt x="839" y="162"/>
                  </a:cubicBezTo>
                  <a:cubicBezTo>
                    <a:pt x="836" y="162"/>
                    <a:pt x="834" y="163"/>
                    <a:pt x="831" y="165"/>
                  </a:cubicBezTo>
                  <a:cubicBezTo>
                    <a:pt x="799" y="154"/>
                    <a:pt x="766" y="154"/>
                    <a:pt x="733" y="154"/>
                  </a:cubicBezTo>
                  <a:lnTo>
                    <a:pt x="700" y="154"/>
                  </a:lnTo>
                  <a:cubicBezTo>
                    <a:pt x="689" y="154"/>
                    <a:pt x="667" y="154"/>
                    <a:pt x="656" y="165"/>
                  </a:cubicBezTo>
                  <a:lnTo>
                    <a:pt x="700" y="165"/>
                  </a:lnTo>
                  <a:cubicBezTo>
                    <a:pt x="799" y="176"/>
                    <a:pt x="886" y="187"/>
                    <a:pt x="974" y="209"/>
                  </a:cubicBezTo>
                  <a:lnTo>
                    <a:pt x="1061" y="242"/>
                  </a:lnTo>
                  <a:cubicBezTo>
                    <a:pt x="1105" y="242"/>
                    <a:pt x="1138" y="263"/>
                    <a:pt x="1170" y="285"/>
                  </a:cubicBezTo>
                  <a:cubicBezTo>
                    <a:pt x="1192" y="296"/>
                    <a:pt x="1214" y="318"/>
                    <a:pt x="1225" y="329"/>
                  </a:cubicBezTo>
                  <a:cubicBezTo>
                    <a:pt x="1225" y="329"/>
                    <a:pt x="1269" y="373"/>
                    <a:pt x="1280" y="373"/>
                  </a:cubicBezTo>
                  <a:cubicBezTo>
                    <a:pt x="1291" y="395"/>
                    <a:pt x="1313" y="417"/>
                    <a:pt x="1334" y="438"/>
                  </a:cubicBezTo>
                  <a:cubicBezTo>
                    <a:pt x="1345" y="460"/>
                    <a:pt x="1345" y="471"/>
                    <a:pt x="1356" y="493"/>
                  </a:cubicBezTo>
                  <a:cubicBezTo>
                    <a:pt x="1367" y="526"/>
                    <a:pt x="1389" y="592"/>
                    <a:pt x="1411" y="635"/>
                  </a:cubicBezTo>
                  <a:lnTo>
                    <a:pt x="1422" y="679"/>
                  </a:lnTo>
                  <a:cubicBezTo>
                    <a:pt x="1422" y="679"/>
                    <a:pt x="1422" y="690"/>
                    <a:pt x="1433" y="701"/>
                  </a:cubicBezTo>
                  <a:cubicBezTo>
                    <a:pt x="1466" y="810"/>
                    <a:pt x="1488" y="756"/>
                    <a:pt x="1433" y="821"/>
                  </a:cubicBezTo>
                  <a:cubicBezTo>
                    <a:pt x="1389" y="876"/>
                    <a:pt x="1345" y="909"/>
                    <a:pt x="1302" y="942"/>
                  </a:cubicBezTo>
                  <a:cubicBezTo>
                    <a:pt x="1258" y="974"/>
                    <a:pt x="1225" y="996"/>
                    <a:pt x="1181" y="1007"/>
                  </a:cubicBezTo>
                  <a:cubicBezTo>
                    <a:pt x="1116" y="1029"/>
                    <a:pt x="1039" y="1051"/>
                    <a:pt x="963" y="1051"/>
                  </a:cubicBezTo>
                  <a:lnTo>
                    <a:pt x="853" y="1051"/>
                  </a:lnTo>
                  <a:lnTo>
                    <a:pt x="766" y="1040"/>
                  </a:lnTo>
                  <a:cubicBezTo>
                    <a:pt x="733" y="1040"/>
                    <a:pt x="711" y="1040"/>
                    <a:pt x="667" y="1029"/>
                  </a:cubicBezTo>
                  <a:cubicBezTo>
                    <a:pt x="624" y="1018"/>
                    <a:pt x="580" y="996"/>
                    <a:pt x="536" y="985"/>
                  </a:cubicBezTo>
                  <a:cubicBezTo>
                    <a:pt x="514" y="985"/>
                    <a:pt x="492" y="974"/>
                    <a:pt x="470" y="974"/>
                  </a:cubicBezTo>
                  <a:cubicBezTo>
                    <a:pt x="449" y="963"/>
                    <a:pt x="427" y="952"/>
                    <a:pt x="405" y="942"/>
                  </a:cubicBezTo>
                  <a:cubicBezTo>
                    <a:pt x="394" y="931"/>
                    <a:pt x="383" y="931"/>
                    <a:pt x="383" y="920"/>
                  </a:cubicBezTo>
                  <a:cubicBezTo>
                    <a:pt x="372" y="920"/>
                    <a:pt x="361" y="909"/>
                    <a:pt x="350" y="898"/>
                  </a:cubicBezTo>
                  <a:cubicBezTo>
                    <a:pt x="350" y="898"/>
                    <a:pt x="339" y="887"/>
                    <a:pt x="339" y="887"/>
                  </a:cubicBezTo>
                  <a:lnTo>
                    <a:pt x="317" y="854"/>
                  </a:lnTo>
                  <a:cubicBezTo>
                    <a:pt x="306" y="843"/>
                    <a:pt x="295" y="843"/>
                    <a:pt x="285" y="832"/>
                  </a:cubicBezTo>
                  <a:cubicBezTo>
                    <a:pt x="252" y="821"/>
                    <a:pt x="230" y="799"/>
                    <a:pt x="208" y="777"/>
                  </a:cubicBezTo>
                  <a:cubicBezTo>
                    <a:pt x="175" y="734"/>
                    <a:pt x="142" y="690"/>
                    <a:pt x="131" y="635"/>
                  </a:cubicBezTo>
                  <a:cubicBezTo>
                    <a:pt x="110" y="559"/>
                    <a:pt x="142" y="482"/>
                    <a:pt x="197" y="427"/>
                  </a:cubicBezTo>
                  <a:cubicBezTo>
                    <a:pt x="208" y="406"/>
                    <a:pt x="230" y="395"/>
                    <a:pt x="252" y="373"/>
                  </a:cubicBezTo>
                  <a:cubicBezTo>
                    <a:pt x="263" y="351"/>
                    <a:pt x="274" y="351"/>
                    <a:pt x="317" y="329"/>
                  </a:cubicBezTo>
                  <a:lnTo>
                    <a:pt x="372" y="307"/>
                  </a:lnTo>
                  <a:cubicBezTo>
                    <a:pt x="394" y="296"/>
                    <a:pt x="416" y="274"/>
                    <a:pt x="438" y="252"/>
                  </a:cubicBezTo>
                  <a:cubicBezTo>
                    <a:pt x="449" y="231"/>
                    <a:pt x="460" y="209"/>
                    <a:pt x="470" y="187"/>
                  </a:cubicBezTo>
                  <a:lnTo>
                    <a:pt x="470" y="154"/>
                  </a:lnTo>
                  <a:cubicBezTo>
                    <a:pt x="481" y="165"/>
                    <a:pt x="492" y="165"/>
                    <a:pt x="503" y="165"/>
                  </a:cubicBezTo>
                  <a:lnTo>
                    <a:pt x="591" y="165"/>
                  </a:lnTo>
                  <a:cubicBezTo>
                    <a:pt x="613" y="154"/>
                    <a:pt x="645" y="143"/>
                    <a:pt x="678" y="132"/>
                  </a:cubicBezTo>
                  <a:close/>
                  <a:moveTo>
                    <a:pt x="525" y="1"/>
                  </a:moveTo>
                  <a:cubicBezTo>
                    <a:pt x="503" y="1"/>
                    <a:pt x="470" y="12"/>
                    <a:pt x="449" y="23"/>
                  </a:cubicBezTo>
                  <a:cubicBezTo>
                    <a:pt x="438" y="34"/>
                    <a:pt x="427" y="34"/>
                    <a:pt x="416" y="45"/>
                  </a:cubicBezTo>
                  <a:cubicBezTo>
                    <a:pt x="416" y="56"/>
                    <a:pt x="416" y="67"/>
                    <a:pt x="416" y="88"/>
                  </a:cubicBezTo>
                  <a:cubicBezTo>
                    <a:pt x="427" y="88"/>
                    <a:pt x="427" y="99"/>
                    <a:pt x="427" y="99"/>
                  </a:cubicBezTo>
                  <a:lnTo>
                    <a:pt x="383" y="99"/>
                  </a:lnTo>
                  <a:cubicBezTo>
                    <a:pt x="361" y="110"/>
                    <a:pt x="350" y="121"/>
                    <a:pt x="328" y="132"/>
                  </a:cubicBezTo>
                  <a:lnTo>
                    <a:pt x="317" y="165"/>
                  </a:lnTo>
                  <a:cubicBezTo>
                    <a:pt x="306" y="176"/>
                    <a:pt x="285" y="187"/>
                    <a:pt x="274" y="187"/>
                  </a:cubicBezTo>
                  <a:lnTo>
                    <a:pt x="208" y="231"/>
                  </a:lnTo>
                  <a:cubicBezTo>
                    <a:pt x="186" y="242"/>
                    <a:pt x="164" y="263"/>
                    <a:pt x="142" y="285"/>
                  </a:cubicBezTo>
                  <a:cubicBezTo>
                    <a:pt x="120" y="318"/>
                    <a:pt x="99" y="351"/>
                    <a:pt x="77" y="384"/>
                  </a:cubicBezTo>
                  <a:cubicBezTo>
                    <a:pt x="55" y="427"/>
                    <a:pt x="33" y="471"/>
                    <a:pt x="22" y="515"/>
                  </a:cubicBezTo>
                  <a:cubicBezTo>
                    <a:pt x="0" y="592"/>
                    <a:pt x="0" y="668"/>
                    <a:pt x="44" y="734"/>
                  </a:cubicBezTo>
                  <a:cubicBezTo>
                    <a:pt x="120" y="865"/>
                    <a:pt x="230" y="974"/>
                    <a:pt x="361" y="1051"/>
                  </a:cubicBezTo>
                  <a:cubicBezTo>
                    <a:pt x="438" y="1095"/>
                    <a:pt x="525" y="1127"/>
                    <a:pt x="613" y="1149"/>
                  </a:cubicBezTo>
                  <a:cubicBezTo>
                    <a:pt x="706" y="1179"/>
                    <a:pt x="803" y="1194"/>
                    <a:pt x="899" y="1194"/>
                  </a:cubicBezTo>
                  <a:cubicBezTo>
                    <a:pt x="1051" y="1194"/>
                    <a:pt x="1201" y="1157"/>
                    <a:pt x="1334" y="1084"/>
                  </a:cubicBezTo>
                  <a:cubicBezTo>
                    <a:pt x="1400" y="1051"/>
                    <a:pt x="1444" y="1018"/>
                    <a:pt x="1488" y="974"/>
                  </a:cubicBezTo>
                  <a:cubicBezTo>
                    <a:pt x="1520" y="942"/>
                    <a:pt x="1553" y="920"/>
                    <a:pt x="1575" y="887"/>
                  </a:cubicBezTo>
                  <a:cubicBezTo>
                    <a:pt x="1586" y="876"/>
                    <a:pt x="1597" y="843"/>
                    <a:pt x="1619" y="821"/>
                  </a:cubicBezTo>
                  <a:lnTo>
                    <a:pt x="1630" y="810"/>
                  </a:lnTo>
                  <a:lnTo>
                    <a:pt x="1630" y="788"/>
                  </a:lnTo>
                  <a:lnTo>
                    <a:pt x="1608" y="734"/>
                  </a:lnTo>
                  <a:lnTo>
                    <a:pt x="1608" y="723"/>
                  </a:lnTo>
                  <a:cubicBezTo>
                    <a:pt x="1597" y="690"/>
                    <a:pt x="1586" y="646"/>
                    <a:pt x="1575" y="613"/>
                  </a:cubicBezTo>
                  <a:cubicBezTo>
                    <a:pt x="1542" y="537"/>
                    <a:pt x="1520" y="460"/>
                    <a:pt x="1477" y="384"/>
                  </a:cubicBezTo>
                  <a:cubicBezTo>
                    <a:pt x="1433" y="307"/>
                    <a:pt x="1367" y="231"/>
                    <a:pt x="1280" y="187"/>
                  </a:cubicBezTo>
                  <a:cubicBezTo>
                    <a:pt x="1247" y="154"/>
                    <a:pt x="1203" y="132"/>
                    <a:pt x="1159" y="121"/>
                  </a:cubicBezTo>
                  <a:cubicBezTo>
                    <a:pt x="1127" y="99"/>
                    <a:pt x="1083" y="88"/>
                    <a:pt x="1039" y="77"/>
                  </a:cubicBezTo>
                  <a:cubicBezTo>
                    <a:pt x="963" y="67"/>
                    <a:pt x="886" y="45"/>
                    <a:pt x="799" y="34"/>
                  </a:cubicBezTo>
                  <a:cubicBezTo>
                    <a:pt x="711" y="12"/>
                    <a:pt x="624" y="1"/>
                    <a:pt x="5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2"/>
            <p:cNvSpPr/>
            <p:nvPr/>
          </p:nvSpPr>
          <p:spPr>
            <a:xfrm flipH="1">
              <a:off x="942275" y="4873250"/>
              <a:ext cx="13975" cy="21075"/>
            </a:xfrm>
            <a:custGeom>
              <a:avLst/>
              <a:gdLst/>
              <a:ahLst/>
              <a:cxnLst/>
              <a:rect l="l" t="t" r="r" b="b"/>
              <a:pathLst>
                <a:path w="559" h="843" extrusionOk="0">
                  <a:moveTo>
                    <a:pt x="372" y="0"/>
                  </a:moveTo>
                  <a:cubicBezTo>
                    <a:pt x="350" y="11"/>
                    <a:pt x="318" y="22"/>
                    <a:pt x="285" y="33"/>
                  </a:cubicBezTo>
                  <a:cubicBezTo>
                    <a:pt x="252" y="55"/>
                    <a:pt x="230" y="77"/>
                    <a:pt x="208" y="98"/>
                  </a:cubicBezTo>
                  <a:lnTo>
                    <a:pt x="175" y="120"/>
                  </a:lnTo>
                  <a:cubicBezTo>
                    <a:pt x="164" y="131"/>
                    <a:pt x="153" y="142"/>
                    <a:pt x="143" y="164"/>
                  </a:cubicBezTo>
                  <a:cubicBezTo>
                    <a:pt x="132" y="175"/>
                    <a:pt x="132" y="186"/>
                    <a:pt x="132" y="197"/>
                  </a:cubicBezTo>
                  <a:cubicBezTo>
                    <a:pt x="132" y="219"/>
                    <a:pt x="143" y="230"/>
                    <a:pt x="143" y="252"/>
                  </a:cubicBezTo>
                  <a:cubicBezTo>
                    <a:pt x="143" y="273"/>
                    <a:pt x="153" y="295"/>
                    <a:pt x="164" y="317"/>
                  </a:cubicBezTo>
                  <a:cubicBezTo>
                    <a:pt x="175" y="339"/>
                    <a:pt x="175" y="361"/>
                    <a:pt x="164" y="372"/>
                  </a:cubicBezTo>
                  <a:lnTo>
                    <a:pt x="164" y="383"/>
                  </a:lnTo>
                  <a:lnTo>
                    <a:pt x="164" y="405"/>
                  </a:lnTo>
                  <a:lnTo>
                    <a:pt x="153" y="416"/>
                  </a:lnTo>
                  <a:cubicBezTo>
                    <a:pt x="132" y="427"/>
                    <a:pt x="121" y="448"/>
                    <a:pt x="99" y="459"/>
                  </a:cubicBezTo>
                  <a:cubicBezTo>
                    <a:pt x="88" y="459"/>
                    <a:pt x="77" y="470"/>
                    <a:pt x="66" y="481"/>
                  </a:cubicBezTo>
                  <a:cubicBezTo>
                    <a:pt x="55" y="492"/>
                    <a:pt x="44" y="492"/>
                    <a:pt x="33" y="503"/>
                  </a:cubicBezTo>
                  <a:cubicBezTo>
                    <a:pt x="33" y="514"/>
                    <a:pt x="22" y="525"/>
                    <a:pt x="11" y="547"/>
                  </a:cubicBezTo>
                  <a:cubicBezTo>
                    <a:pt x="11" y="558"/>
                    <a:pt x="0" y="580"/>
                    <a:pt x="11" y="591"/>
                  </a:cubicBezTo>
                  <a:cubicBezTo>
                    <a:pt x="0" y="613"/>
                    <a:pt x="0" y="634"/>
                    <a:pt x="11" y="645"/>
                  </a:cubicBezTo>
                  <a:cubicBezTo>
                    <a:pt x="11" y="667"/>
                    <a:pt x="11" y="678"/>
                    <a:pt x="22" y="700"/>
                  </a:cubicBezTo>
                  <a:cubicBezTo>
                    <a:pt x="22" y="700"/>
                    <a:pt x="22" y="711"/>
                    <a:pt x="33" y="722"/>
                  </a:cubicBezTo>
                  <a:lnTo>
                    <a:pt x="44" y="744"/>
                  </a:lnTo>
                  <a:cubicBezTo>
                    <a:pt x="44" y="744"/>
                    <a:pt x="55" y="755"/>
                    <a:pt x="66" y="766"/>
                  </a:cubicBezTo>
                  <a:cubicBezTo>
                    <a:pt x="66" y="766"/>
                    <a:pt x="77" y="777"/>
                    <a:pt x="88" y="788"/>
                  </a:cubicBezTo>
                  <a:cubicBezTo>
                    <a:pt x="99" y="788"/>
                    <a:pt x="110" y="798"/>
                    <a:pt x="110" y="798"/>
                  </a:cubicBezTo>
                  <a:cubicBezTo>
                    <a:pt x="132" y="809"/>
                    <a:pt x="153" y="820"/>
                    <a:pt x="186" y="831"/>
                  </a:cubicBezTo>
                  <a:cubicBezTo>
                    <a:pt x="208" y="842"/>
                    <a:pt x="219" y="842"/>
                    <a:pt x="241" y="842"/>
                  </a:cubicBezTo>
                  <a:lnTo>
                    <a:pt x="274" y="842"/>
                  </a:lnTo>
                  <a:lnTo>
                    <a:pt x="263" y="809"/>
                  </a:lnTo>
                  <a:cubicBezTo>
                    <a:pt x="252" y="809"/>
                    <a:pt x="263" y="798"/>
                    <a:pt x="252" y="798"/>
                  </a:cubicBezTo>
                  <a:cubicBezTo>
                    <a:pt x="252" y="798"/>
                    <a:pt x="252" y="788"/>
                    <a:pt x="252" y="788"/>
                  </a:cubicBezTo>
                  <a:cubicBezTo>
                    <a:pt x="252" y="777"/>
                    <a:pt x="241" y="777"/>
                    <a:pt x="241" y="766"/>
                  </a:cubicBezTo>
                  <a:lnTo>
                    <a:pt x="175" y="766"/>
                  </a:lnTo>
                  <a:cubicBezTo>
                    <a:pt x="153" y="766"/>
                    <a:pt x="132" y="755"/>
                    <a:pt x="110" y="744"/>
                  </a:cubicBezTo>
                  <a:cubicBezTo>
                    <a:pt x="99" y="744"/>
                    <a:pt x="99" y="733"/>
                    <a:pt x="88" y="733"/>
                  </a:cubicBezTo>
                  <a:cubicBezTo>
                    <a:pt x="88" y="733"/>
                    <a:pt x="77" y="722"/>
                    <a:pt x="66" y="722"/>
                  </a:cubicBezTo>
                  <a:cubicBezTo>
                    <a:pt x="55" y="711"/>
                    <a:pt x="44" y="700"/>
                    <a:pt x="44" y="689"/>
                  </a:cubicBezTo>
                  <a:lnTo>
                    <a:pt x="44" y="667"/>
                  </a:lnTo>
                  <a:cubicBezTo>
                    <a:pt x="22" y="634"/>
                    <a:pt x="22" y="602"/>
                    <a:pt x="44" y="569"/>
                  </a:cubicBezTo>
                  <a:cubicBezTo>
                    <a:pt x="55" y="547"/>
                    <a:pt x="77" y="536"/>
                    <a:pt x="99" y="525"/>
                  </a:cubicBezTo>
                  <a:cubicBezTo>
                    <a:pt x="99" y="514"/>
                    <a:pt x="110" y="503"/>
                    <a:pt x="110" y="492"/>
                  </a:cubicBezTo>
                  <a:lnTo>
                    <a:pt x="121" y="492"/>
                  </a:lnTo>
                  <a:cubicBezTo>
                    <a:pt x="143" y="481"/>
                    <a:pt x="164" y="459"/>
                    <a:pt x="175" y="448"/>
                  </a:cubicBezTo>
                  <a:cubicBezTo>
                    <a:pt x="186" y="427"/>
                    <a:pt x="197" y="405"/>
                    <a:pt x="208" y="383"/>
                  </a:cubicBezTo>
                  <a:cubicBezTo>
                    <a:pt x="208" y="383"/>
                    <a:pt x="208" y="372"/>
                    <a:pt x="208" y="361"/>
                  </a:cubicBezTo>
                  <a:cubicBezTo>
                    <a:pt x="208" y="350"/>
                    <a:pt x="208" y="339"/>
                    <a:pt x="208" y="317"/>
                  </a:cubicBezTo>
                  <a:cubicBezTo>
                    <a:pt x="197" y="295"/>
                    <a:pt x="186" y="284"/>
                    <a:pt x="175" y="273"/>
                  </a:cubicBezTo>
                  <a:cubicBezTo>
                    <a:pt x="153" y="241"/>
                    <a:pt x="153" y="208"/>
                    <a:pt x="164" y="175"/>
                  </a:cubicBezTo>
                  <a:cubicBezTo>
                    <a:pt x="175" y="153"/>
                    <a:pt x="197" y="131"/>
                    <a:pt x="219" y="109"/>
                  </a:cubicBezTo>
                  <a:cubicBezTo>
                    <a:pt x="241" y="98"/>
                    <a:pt x="263" y="77"/>
                    <a:pt x="285" y="66"/>
                  </a:cubicBezTo>
                  <a:lnTo>
                    <a:pt x="307" y="55"/>
                  </a:lnTo>
                  <a:lnTo>
                    <a:pt x="328" y="44"/>
                  </a:lnTo>
                  <a:lnTo>
                    <a:pt x="350" y="33"/>
                  </a:lnTo>
                  <a:cubicBezTo>
                    <a:pt x="372" y="33"/>
                    <a:pt x="383" y="22"/>
                    <a:pt x="405" y="22"/>
                  </a:cubicBezTo>
                  <a:lnTo>
                    <a:pt x="438" y="22"/>
                  </a:lnTo>
                  <a:cubicBezTo>
                    <a:pt x="460" y="22"/>
                    <a:pt x="493" y="22"/>
                    <a:pt x="525" y="33"/>
                  </a:cubicBezTo>
                  <a:cubicBezTo>
                    <a:pt x="536" y="33"/>
                    <a:pt x="558" y="33"/>
                    <a:pt x="558" y="22"/>
                  </a:cubicBezTo>
                  <a:cubicBezTo>
                    <a:pt x="558" y="11"/>
                    <a:pt x="525" y="0"/>
                    <a:pt x="5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09" name="Google Shape;3209;p22"/>
          <p:cNvSpPr/>
          <p:nvPr/>
        </p:nvSpPr>
        <p:spPr>
          <a:xfrm rot="-9237154" flipH="1">
            <a:off x="7462291" y="771828"/>
            <a:ext cx="550" cy="575"/>
          </a:xfrm>
          <a:custGeom>
            <a:avLst/>
            <a:gdLst/>
            <a:ahLst/>
            <a:cxnLst/>
            <a:rect l="l" t="t" r="r" b="b"/>
            <a:pathLst>
              <a:path w="22" h="23" extrusionOk="0">
                <a:moveTo>
                  <a:pt x="0" y="1"/>
                </a:moveTo>
                <a:lnTo>
                  <a:pt x="11" y="23"/>
                </a:lnTo>
                <a:lnTo>
                  <a:pt x="22" y="23"/>
                </a:lnTo>
                <a:cubicBezTo>
                  <a:pt x="11" y="12"/>
                  <a:pt x="0" y="1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10" name="Google Shape;3210;p22"/>
          <p:cNvGrpSpPr/>
          <p:nvPr/>
        </p:nvGrpSpPr>
        <p:grpSpPr>
          <a:xfrm rot="-9237154">
            <a:off x="7377541" y="419646"/>
            <a:ext cx="203468" cy="175544"/>
            <a:chOff x="292325" y="4360000"/>
            <a:chExt cx="203475" cy="175550"/>
          </a:xfrm>
        </p:grpSpPr>
        <p:sp>
          <p:nvSpPr>
            <p:cNvPr id="3211" name="Google Shape;3211;p22"/>
            <p:cNvSpPr/>
            <p:nvPr/>
          </p:nvSpPr>
          <p:spPr>
            <a:xfrm flipH="1">
              <a:off x="292325" y="4360000"/>
              <a:ext cx="203475" cy="175550"/>
            </a:xfrm>
            <a:custGeom>
              <a:avLst/>
              <a:gdLst/>
              <a:ahLst/>
              <a:cxnLst/>
              <a:rect l="l" t="t" r="r" b="b"/>
              <a:pathLst>
                <a:path w="8139" h="7022" extrusionOk="0">
                  <a:moveTo>
                    <a:pt x="3610" y="1"/>
                  </a:moveTo>
                  <a:cubicBezTo>
                    <a:pt x="3512" y="1"/>
                    <a:pt x="3424" y="12"/>
                    <a:pt x="3337" y="23"/>
                  </a:cubicBezTo>
                  <a:cubicBezTo>
                    <a:pt x="3238" y="34"/>
                    <a:pt x="3151" y="44"/>
                    <a:pt x="3063" y="66"/>
                  </a:cubicBezTo>
                  <a:cubicBezTo>
                    <a:pt x="2735" y="165"/>
                    <a:pt x="2407" y="274"/>
                    <a:pt x="2101" y="416"/>
                  </a:cubicBezTo>
                  <a:cubicBezTo>
                    <a:pt x="1970" y="471"/>
                    <a:pt x="1827" y="515"/>
                    <a:pt x="1696" y="559"/>
                  </a:cubicBezTo>
                  <a:cubicBezTo>
                    <a:pt x="1663" y="559"/>
                    <a:pt x="1631" y="569"/>
                    <a:pt x="1598" y="569"/>
                  </a:cubicBezTo>
                  <a:lnTo>
                    <a:pt x="1324" y="569"/>
                  </a:lnTo>
                  <a:lnTo>
                    <a:pt x="1313" y="591"/>
                  </a:lnTo>
                  <a:lnTo>
                    <a:pt x="1237" y="668"/>
                  </a:lnTo>
                  <a:lnTo>
                    <a:pt x="1171" y="744"/>
                  </a:lnTo>
                  <a:lnTo>
                    <a:pt x="1127" y="777"/>
                  </a:lnTo>
                  <a:lnTo>
                    <a:pt x="1116" y="799"/>
                  </a:lnTo>
                  <a:cubicBezTo>
                    <a:pt x="1018" y="909"/>
                    <a:pt x="931" y="1018"/>
                    <a:pt x="843" y="1127"/>
                  </a:cubicBezTo>
                  <a:cubicBezTo>
                    <a:pt x="887" y="1127"/>
                    <a:pt x="941" y="1105"/>
                    <a:pt x="985" y="1105"/>
                  </a:cubicBezTo>
                  <a:lnTo>
                    <a:pt x="1040" y="1105"/>
                  </a:lnTo>
                  <a:cubicBezTo>
                    <a:pt x="1062" y="1105"/>
                    <a:pt x="1095" y="1094"/>
                    <a:pt x="1127" y="1084"/>
                  </a:cubicBezTo>
                  <a:lnTo>
                    <a:pt x="1532" y="1084"/>
                  </a:lnTo>
                  <a:cubicBezTo>
                    <a:pt x="1565" y="1084"/>
                    <a:pt x="1609" y="1051"/>
                    <a:pt x="1652" y="1051"/>
                  </a:cubicBezTo>
                  <a:cubicBezTo>
                    <a:pt x="1667" y="1047"/>
                    <a:pt x="1679" y="1046"/>
                    <a:pt x="1690" y="1046"/>
                  </a:cubicBezTo>
                  <a:cubicBezTo>
                    <a:pt x="1712" y="1046"/>
                    <a:pt x="1729" y="1051"/>
                    <a:pt x="1751" y="1051"/>
                  </a:cubicBezTo>
                  <a:cubicBezTo>
                    <a:pt x="1762" y="1045"/>
                    <a:pt x="1775" y="1042"/>
                    <a:pt x="1791" y="1042"/>
                  </a:cubicBezTo>
                  <a:cubicBezTo>
                    <a:pt x="1806" y="1042"/>
                    <a:pt x="1822" y="1045"/>
                    <a:pt x="1838" y="1051"/>
                  </a:cubicBezTo>
                  <a:lnTo>
                    <a:pt x="1871" y="1062"/>
                  </a:lnTo>
                  <a:cubicBezTo>
                    <a:pt x="2090" y="1007"/>
                    <a:pt x="2309" y="941"/>
                    <a:pt x="2516" y="843"/>
                  </a:cubicBezTo>
                  <a:cubicBezTo>
                    <a:pt x="2713" y="766"/>
                    <a:pt x="2932" y="690"/>
                    <a:pt x="3140" y="624"/>
                  </a:cubicBezTo>
                  <a:cubicBezTo>
                    <a:pt x="3238" y="602"/>
                    <a:pt x="3315" y="580"/>
                    <a:pt x="3391" y="569"/>
                  </a:cubicBezTo>
                  <a:cubicBezTo>
                    <a:pt x="3435" y="569"/>
                    <a:pt x="3490" y="559"/>
                    <a:pt x="3534" y="559"/>
                  </a:cubicBezTo>
                  <a:cubicBezTo>
                    <a:pt x="3588" y="559"/>
                    <a:pt x="3643" y="559"/>
                    <a:pt x="3720" y="569"/>
                  </a:cubicBezTo>
                  <a:cubicBezTo>
                    <a:pt x="3840" y="569"/>
                    <a:pt x="4070" y="613"/>
                    <a:pt x="4190" y="624"/>
                  </a:cubicBezTo>
                  <a:cubicBezTo>
                    <a:pt x="4409" y="646"/>
                    <a:pt x="4518" y="657"/>
                    <a:pt x="4737" y="690"/>
                  </a:cubicBezTo>
                  <a:cubicBezTo>
                    <a:pt x="5218" y="777"/>
                    <a:pt x="5677" y="941"/>
                    <a:pt x="6104" y="1193"/>
                  </a:cubicBezTo>
                  <a:cubicBezTo>
                    <a:pt x="6213" y="1259"/>
                    <a:pt x="6312" y="1346"/>
                    <a:pt x="6410" y="1434"/>
                  </a:cubicBezTo>
                  <a:cubicBezTo>
                    <a:pt x="6563" y="1565"/>
                    <a:pt x="6673" y="1707"/>
                    <a:pt x="6826" y="1827"/>
                  </a:cubicBezTo>
                  <a:cubicBezTo>
                    <a:pt x="6957" y="1937"/>
                    <a:pt x="7077" y="2079"/>
                    <a:pt x="7154" y="2232"/>
                  </a:cubicBezTo>
                  <a:cubicBezTo>
                    <a:pt x="7307" y="2516"/>
                    <a:pt x="7416" y="2812"/>
                    <a:pt x="7482" y="3129"/>
                  </a:cubicBezTo>
                  <a:cubicBezTo>
                    <a:pt x="7570" y="3621"/>
                    <a:pt x="7526" y="4124"/>
                    <a:pt x="7362" y="4594"/>
                  </a:cubicBezTo>
                  <a:cubicBezTo>
                    <a:pt x="7329" y="4660"/>
                    <a:pt x="7307" y="4737"/>
                    <a:pt x="7263" y="4802"/>
                  </a:cubicBezTo>
                  <a:cubicBezTo>
                    <a:pt x="7252" y="4835"/>
                    <a:pt x="7230" y="4868"/>
                    <a:pt x="7220" y="4901"/>
                  </a:cubicBezTo>
                  <a:cubicBezTo>
                    <a:pt x="7209" y="4944"/>
                    <a:pt x="7198" y="4977"/>
                    <a:pt x="7187" y="4999"/>
                  </a:cubicBezTo>
                  <a:cubicBezTo>
                    <a:pt x="7132" y="5130"/>
                    <a:pt x="7034" y="5240"/>
                    <a:pt x="6913" y="5316"/>
                  </a:cubicBezTo>
                  <a:cubicBezTo>
                    <a:pt x="6771" y="5415"/>
                    <a:pt x="6607" y="5502"/>
                    <a:pt x="6421" y="5644"/>
                  </a:cubicBezTo>
                  <a:cubicBezTo>
                    <a:pt x="6301" y="5743"/>
                    <a:pt x="6191" y="5874"/>
                    <a:pt x="6126" y="6016"/>
                  </a:cubicBezTo>
                  <a:cubicBezTo>
                    <a:pt x="6082" y="6093"/>
                    <a:pt x="6060" y="6169"/>
                    <a:pt x="6049" y="6257"/>
                  </a:cubicBezTo>
                  <a:cubicBezTo>
                    <a:pt x="5992" y="6216"/>
                    <a:pt x="5924" y="6194"/>
                    <a:pt x="5852" y="6194"/>
                  </a:cubicBezTo>
                  <a:cubicBezTo>
                    <a:pt x="5827" y="6194"/>
                    <a:pt x="5801" y="6197"/>
                    <a:pt x="5776" y="6202"/>
                  </a:cubicBezTo>
                  <a:cubicBezTo>
                    <a:pt x="5688" y="6213"/>
                    <a:pt x="5590" y="6224"/>
                    <a:pt x="5491" y="6235"/>
                  </a:cubicBezTo>
                  <a:cubicBezTo>
                    <a:pt x="5393" y="6246"/>
                    <a:pt x="5262" y="6279"/>
                    <a:pt x="5163" y="6290"/>
                  </a:cubicBezTo>
                  <a:cubicBezTo>
                    <a:pt x="4988" y="6322"/>
                    <a:pt x="4802" y="6333"/>
                    <a:pt x="4616" y="6344"/>
                  </a:cubicBezTo>
                  <a:cubicBezTo>
                    <a:pt x="4585" y="6345"/>
                    <a:pt x="4553" y="6345"/>
                    <a:pt x="4522" y="6345"/>
                  </a:cubicBezTo>
                  <a:cubicBezTo>
                    <a:pt x="4049" y="6345"/>
                    <a:pt x="3569" y="6269"/>
                    <a:pt x="3118" y="6126"/>
                  </a:cubicBezTo>
                  <a:cubicBezTo>
                    <a:pt x="2954" y="6082"/>
                    <a:pt x="2801" y="6016"/>
                    <a:pt x="2648" y="5951"/>
                  </a:cubicBezTo>
                  <a:lnTo>
                    <a:pt x="2615" y="5929"/>
                  </a:lnTo>
                  <a:lnTo>
                    <a:pt x="2604" y="5929"/>
                  </a:lnTo>
                  <a:cubicBezTo>
                    <a:pt x="2396" y="5841"/>
                    <a:pt x="2199" y="5732"/>
                    <a:pt x="2002" y="5601"/>
                  </a:cubicBezTo>
                  <a:lnTo>
                    <a:pt x="1784" y="5458"/>
                  </a:lnTo>
                  <a:cubicBezTo>
                    <a:pt x="1707" y="5404"/>
                    <a:pt x="1652" y="5338"/>
                    <a:pt x="1631" y="5327"/>
                  </a:cubicBezTo>
                  <a:cubicBezTo>
                    <a:pt x="1598" y="5305"/>
                    <a:pt x="1390" y="5119"/>
                    <a:pt x="1357" y="5087"/>
                  </a:cubicBezTo>
                  <a:cubicBezTo>
                    <a:pt x="1248" y="4966"/>
                    <a:pt x="1138" y="4835"/>
                    <a:pt x="1040" y="4704"/>
                  </a:cubicBezTo>
                  <a:cubicBezTo>
                    <a:pt x="985" y="4616"/>
                    <a:pt x="931" y="4518"/>
                    <a:pt x="898" y="4419"/>
                  </a:cubicBezTo>
                  <a:cubicBezTo>
                    <a:pt x="854" y="4332"/>
                    <a:pt x="810" y="4190"/>
                    <a:pt x="766" y="4058"/>
                  </a:cubicBezTo>
                  <a:cubicBezTo>
                    <a:pt x="723" y="3916"/>
                    <a:pt x="701" y="3785"/>
                    <a:pt x="668" y="3687"/>
                  </a:cubicBezTo>
                  <a:cubicBezTo>
                    <a:pt x="657" y="3610"/>
                    <a:pt x="646" y="3523"/>
                    <a:pt x="635" y="3446"/>
                  </a:cubicBezTo>
                  <a:lnTo>
                    <a:pt x="635" y="3413"/>
                  </a:lnTo>
                  <a:cubicBezTo>
                    <a:pt x="635" y="3369"/>
                    <a:pt x="635" y="3304"/>
                    <a:pt x="635" y="3249"/>
                  </a:cubicBezTo>
                  <a:lnTo>
                    <a:pt x="635" y="3173"/>
                  </a:lnTo>
                  <a:cubicBezTo>
                    <a:pt x="581" y="3140"/>
                    <a:pt x="537" y="3107"/>
                    <a:pt x="493" y="3074"/>
                  </a:cubicBezTo>
                  <a:cubicBezTo>
                    <a:pt x="449" y="3030"/>
                    <a:pt x="406" y="2976"/>
                    <a:pt x="373" y="2921"/>
                  </a:cubicBezTo>
                  <a:cubicBezTo>
                    <a:pt x="351" y="2877"/>
                    <a:pt x="340" y="2833"/>
                    <a:pt x="329" y="2779"/>
                  </a:cubicBezTo>
                  <a:cubicBezTo>
                    <a:pt x="285" y="2626"/>
                    <a:pt x="285" y="2473"/>
                    <a:pt x="351" y="2330"/>
                  </a:cubicBezTo>
                  <a:cubicBezTo>
                    <a:pt x="416" y="2221"/>
                    <a:pt x="493" y="2123"/>
                    <a:pt x="570" y="2035"/>
                  </a:cubicBezTo>
                  <a:cubicBezTo>
                    <a:pt x="602" y="2002"/>
                    <a:pt x="613" y="2002"/>
                    <a:pt x="657" y="1980"/>
                  </a:cubicBezTo>
                  <a:cubicBezTo>
                    <a:pt x="690" y="1991"/>
                    <a:pt x="734" y="1991"/>
                    <a:pt x="777" y="1991"/>
                  </a:cubicBezTo>
                  <a:cubicBezTo>
                    <a:pt x="788" y="2002"/>
                    <a:pt x="810" y="2013"/>
                    <a:pt x="832" y="2024"/>
                  </a:cubicBezTo>
                  <a:cubicBezTo>
                    <a:pt x="836" y="2023"/>
                    <a:pt x="839" y="2022"/>
                    <a:pt x="842" y="2022"/>
                  </a:cubicBezTo>
                  <a:cubicBezTo>
                    <a:pt x="858" y="2022"/>
                    <a:pt x="860" y="2041"/>
                    <a:pt x="877" y="2041"/>
                  </a:cubicBezTo>
                  <a:cubicBezTo>
                    <a:pt x="882" y="2041"/>
                    <a:pt x="889" y="2040"/>
                    <a:pt x="898" y="2035"/>
                  </a:cubicBezTo>
                  <a:lnTo>
                    <a:pt x="898" y="2035"/>
                  </a:lnTo>
                  <a:cubicBezTo>
                    <a:pt x="887" y="2079"/>
                    <a:pt x="887" y="2112"/>
                    <a:pt x="876" y="2155"/>
                  </a:cubicBezTo>
                  <a:cubicBezTo>
                    <a:pt x="996" y="1882"/>
                    <a:pt x="1160" y="1619"/>
                    <a:pt x="1335" y="1379"/>
                  </a:cubicBezTo>
                  <a:lnTo>
                    <a:pt x="1423" y="1269"/>
                  </a:lnTo>
                  <a:lnTo>
                    <a:pt x="1335" y="1280"/>
                  </a:lnTo>
                  <a:cubicBezTo>
                    <a:pt x="1335" y="1280"/>
                    <a:pt x="1330" y="1276"/>
                    <a:pt x="1327" y="1276"/>
                  </a:cubicBezTo>
                  <a:cubicBezTo>
                    <a:pt x="1326" y="1276"/>
                    <a:pt x="1324" y="1277"/>
                    <a:pt x="1324" y="1280"/>
                  </a:cubicBezTo>
                  <a:cubicBezTo>
                    <a:pt x="1313" y="1280"/>
                    <a:pt x="1313" y="1291"/>
                    <a:pt x="1313" y="1291"/>
                  </a:cubicBezTo>
                  <a:cubicBezTo>
                    <a:pt x="1313" y="1291"/>
                    <a:pt x="1281" y="1280"/>
                    <a:pt x="1270" y="1280"/>
                  </a:cubicBezTo>
                  <a:cubicBezTo>
                    <a:pt x="1259" y="1277"/>
                    <a:pt x="1247" y="1276"/>
                    <a:pt x="1234" y="1276"/>
                  </a:cubicBezTo>
                  <a:cubicBezTo>
                    <a:pt x="1209" y="1276"/>
                    <a:pt x="1182" y="1280"/>
                    <a:pt x="1160" y="1280"/>
                  </a:cubicBezTo>
                  <a:cubicBezTo>
                    <a:pt x="1138" y="1280"/>
                    <a:pt x="1106" y="1302"/>
                    <a:pt x="1084" y="1302"/>
                  </a:cubicBezTo>
                  <a:cubicBezTo>
                    <a:pt x="1076" y="1306"/>
                    <a:pt x="1070" y="1307"/>
                    <a:pt x="1065" y="1307"/>
                  </a:cubicBezTo>
                  <a:cubicBezTo>
                    <a:pt x="1053" y="1307"/>
                    <a:pt x="1044" y="1302"/>
                    <a:pt x="1029" y="1302"/>
                  </a:cubicBezTo>
                  <a:cubicBezTo>
                    <a:pt x="974" y="1313"/>
                    <a:pt x="920" y="1357"/>
                    <a:pt x="854" y="1368"/>
                  </a:cubicBezTo>
                  <a:cubicBezTo>
                    <a:pt x="799" y="1390"/>
                    <a:pt x="756" y="1401"/>
                    <a:pt x="723" y="1444"/>
                  </a:cubicBezTo>
                  <a:cubicBezTo>
                    <a:pt x="708" y="1444"/>
                    <a:pt x="703" y="1440"/>
                    <a:pt x="695" y="1440"/>
                  </a:cubicBezTo>
                  <a:cubicBezTo>
                    <a:pt x="691" y="1440"/>
                    <a:pt x="686" y="1441"/>
                    <a:pt x="679" y="1444"/>
                  </a:cubicBezTo>
                  <a:cubicBezTo>
                    <a:pt x="668" y="1423"/>
                    <a:pt x="657" y="1412"/>
                    <a:pt x="646" y="1390"/>
                  </a:cubicBezTo>
                  <a:cubicBezTo>
                    <a:pt x="591" y="1477"/>
                    <a:pt x="537" y="1565"/>
                    <a:pt x="493" y="1652"/>
                  </a:cubicBezTo>
                  <a:cubicBezTo>
                    <a:pt x="285" y="2035"/>
                    <a:pt x="143" y="2451"/>
                    <a:pt x="56" y="2877"/>
                  </a:cubicBezTo>
                  <a:cubicBezTo>
                    <a:pt x="45" y="2899"/>
                    <a:pt x="45" y="2921"/>
                    <a:pt x="45" y="2943"/>
                  </a:cubicBezTo>
                  <a:lnTo>
                    <a:pt x="45" y="2954"/>
                  </a:lnTo>
                  <a:cubicBezTo>
                    <a:pt x="1" y="3194"/>
                    <a:pt x="1" y="3424"/>
                    <a:pt x="45" y="3665"/>
                  </a:cubicBezTo>
                  <a:cubicBezTo>
                    <a:pt x="99" y="4124"/>
                    <a:pt x="252" y="4573"/>
                    <a:pt x="482" y="4966"/>
                  </a:cubicBezTo>
                  <a:cubicBezTo>
                    <a:pt x="766" y="5415"/>
                    <a:pt x="1138" y="5787"/>
                    <a:pt x="1576" y="6071"/>
                  </a:cubicBezTo>
                  <a:cubicBezTo>
                    <a:pt x="2363" y="6596"/>
                    <a:pt x="3271" y="6902"/>
                    <a:pt x="4212" y="6957"/>
                  </a:cubicBezTo>
                  <a:cubicBezTo>
                    <a:pt x="4498" y="7000"/>
                    <a:pt x="4785" y="7022"/>
                    <a:pt x="5071" y="7022"/>
                  </a:cubicBezTo>
                  <a:cubicBezTo>
                    <a:pt x="5299" y="7022"/>
                    <a:pt x="5526" y="7008"/>
                    <a:pt x="5754" y="6979"/>
                  </a:cubicBezTo>
                  <a:cubicBezTo>
                    <a:pt x="5885" y="6968"/>
                    <a:pt x="6005" y="6924"/>
                    <a:pt x="6115" y="6858"/>
                  </a:cubicBezTo>
                  <a:cubicBezTo>
                    <a:pt x="6213" y="6793"/>
                    <a:pt x="6246" y="6793"/>
                    <a:pt x="6290" y="6760"/>
                  </a:cubicBezTo>
                  <a:cubicBezTo>
                    <a:pt x="6323" y="6705"/>
                    <a:pt x="6334" y="6640"/>
                    <a:pt x="6301" y="6585"/>
                  </a:cubicBezTo>
                  <a:cubicBezTo>
                    <a:pt x="6290" y="6552"/>
                    <a:pt x="6279" y="6519"/>
                    <a:pt x="6257" y="6497"/>
                  </a:cubicBezTo>
                  <a:lnTo>
                    <a:pt x="6235" y="6465"/>
                  </a:lnTo>
                  <a:cubicBezTo>
                    <a:pt x="6246" y="6465"/>
                    <a:pt x="6257" y="6465"/>
                    <a:pt x="6268" y="6476"/>
                  </a:cubicBezTo>
                  <a:cubicBezTo>
                    <a:pt x="6268" y="6476"/>
                    <a:pt x="6279" y="6476"/>
                    <a:pt x="6279" y="6487"/>
                  </a:cubicBezTo>
                  <a:cubicBezTo>
                    <a:pt x="6298" y="6489"/>
                    <a:pt x="6318" y="6491"/>
                    <a:pt x="6338" y="6491"/>
                  </a:cubicBezTo>
                  <a:cubicBezTo>
                    <a:pt x="6398" y="6491"/>
                    <a:pt x="6459" y="6478"/>
                    <a:pt x="6509" y="6454"/>
                  </a:cubicBezTo>
                  <a:cubicBezTo>
                    <a:pt x="6596" y="6432"/>
                    <a:pt x="6673" y="6399"/>
                    <a:pt x="6738" y="6344"/>
                  </a:cubicBezTo>
                  <a:cubicBezTo>
                    <a:pt x="6902" y="6191"/>
                    <a:pt x="7088" y="6038"/>
                    <a:pt x="7274" y="5907"/>
                  </a:cubicBezTo>
                  <a:cubicBezTo>
                    <a:pt x="7395" y="5808"/>
                    <a:pt x="7504" y="5710"/>
                    <a:pt x="7602" y="5590"/>
                  </a:cubicBezTo>
                  <a:cubicBezTo>
                    <a:pt x="7657" y="5524"/>
                    <a:pt x="7712" y="5458"/>
                    <a:pt x="7755" y="5382"/>
                  </a:cubicBezTo>
                  <a:cubicBezTo>
                    <a:pt x="7788" y="5316"/>
                    <a:pt x="7821" y="5240"/>
                    <a:pt x="7843" y="5163"/>
                  </a:cubicBezTo>
                  <a:cubicBezTo>
                    <a:pt x="7920" y="4955"/>
                    <a:pt x="7930" y="4737"/>
                    <a:pt x="7985" y="4529"/>
                  </a:cubicBezTo>
                  <a:cubicBezTo>
                    <a:pt x="8040" y="4299"/>
                    <a:pt x="8073" y="4069"/>
                    <a:pt x="8095" y="3840"/>
                  </a:cubicBezTo>
                  <a:cubicBezTo>
                    <a:pt x="8138" y="3468"/>
                    <a:pt x="8095" y="3096"/>
                    <a:pt x="7985" y="2746"/>
                  </a:cubicBezTo>
                  <a:cubicBezTo>
                    <a:pt x="7876" y="2341"/>
                    <a:pt x="7679" y="1958"/>
                    <a:pt x="7427" y="1630"/>
                  </a:cubicBezTo>
                  <a:cubicBezTo>
                    <a:pt x="7176" y="1302"/>
                    <a:pt x="6880" y="1018"/>
                    <a:pt x="6541" y="777"/>
                  </a:cubicBezTo>
                  <a:cubicBezTo>
                    <a:pt x="6104" y="504"/>
                    <a:pt x="5634" y="296"/>
                    <a:pt x="5131" y="187"/>
                  </a:cubicBezTo>
                  <a:cubicBezTo>
                    <a:pt x="4802" y="99"/>
                    <a:pt x="4463" y="44"/>
                    <a:pt x="4113" y="23"/>
                  </a:cubicBezTo>
                  <a:cubicBezTo>
                    <a:pt x="3949" y="12"/>
                    <a:pt x="3774" y="1"/>
                    <a:pt x="36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2"/>
            <p:cNvSpPr/>
            <p:nvPr/>
          </p:nvSpPr>
          <p:spPr>
            <a:xfrm flipH="1">
              <a:off x="473900" y="4414425"/>
              <a:ext cx="9325" cy="19700"/>
            </a:xfrm>
            <a:custGeom>
              <a:avLst/>
              <a:gdLst/>
              <a:ahLst/>
              <a:cxnLst/>
              <a:rect l="l" t="t" r="r" b="b"/>
              <a:pathLst>
                <a:path w="373" h="788" extrusionOk="0">
                  <a:moveTo>
                    <a:pt x="373" y="0"/>
                  </a:moveTo>
                  <a:lnTo>
                    <a:pt x="373" y="0"/>
                  </a:lnTo>
                  <a:cubicBezTo>
                    <a:pt x="263" y="77"/>
                    <a:pt x="165" y="153"/>
                    <a:pt x="78" y="252"/>
                  </a:cubicBezTo>
                  <a:cubicBezTo>
                    <a:pt x="23" y="328"/>
                    <a:pt x="1" y="427"/>
                    <a:pt x="12" y="525"/>
                  </a:cubicBezTo>
                  <a:cubicBezTo>
                    <a:pt x="23" y="558"/>
                    <a:pt x="23" y="591"/>
                    <a:pt x="34" y="635"/>
                  </a:cubicBezTo>
                  <a:cubicBezTo>
                    <a:pt x="56" y="678"/>
                    <a:pt x="78" y="711"/>
                    <a:pt x="121" y="744"/>
                  </a:cubicBezTo>
                  <a:lnTo>
                    <a:pt x="143" y="788"/>
                  </a:lnTo>
                  <a:cubicBezTo>
                    <a:pt x="176" y="514"/>
                    <a:pt x="253" y="252"/>
                    <a:pt x="3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2"/>
            <p:cNvSpPr/>
            <p:nvPr/>
          </p:nvSpPr>
          <p:spPr>
            <a:xfrm flipH="1">
              <a:off x="354675" y="4409500"/>
              <a:ext cx="134275" cy="90525"/>
            </a:xfrm>
            <a:custGeom>
              <a:avLst/>
              <a:gdLst/>
              <a:ahLst/>
              <a:cxnLst/>
              <a:rect l="l" t="t" r="r" b="b"/>
              <a:pathLst>
                <a:path w="5371" h="3621" extrusionOk="0">
                  <a:moveTo>
                    <a:pt x="372" y="0"/>
                  </a:moveTo>
                  <a:cubicBezTo>
                    <a:pt x="339" y="33"/>
                    <a:pt x="328" y="22"/>
                    <a:pt x="296" y="55"/>
                  </a:cubicBezTo>
                  <a:cubicBezTo>
                    <a:pt x="208" y="153"/>
                    <a:pt x="142" y="252"/>
                    <a:pt x="77" y="361"/>
                  </a:cubicBezTo>
                  <a:cubicBezTo>
                    <a:pt x="11" y="503"/>
                    <a:pt x="0" y="657"/>
                    <a:pt x="55" y="810"/>
                  </a:cubicBezTo>
                  <a:cubicBezTo>
                    <a:pt x="66" y="853"/>
                    <a:pt x="77" y="908"/>
                    <a:pt x="99" y="952"/>
                  </a:cubicBezTo>
                  <a:cubicBezTo>
                    <a:pt x="121" y="1007"/>
                    <a:pt x="164" y="1061"/>
                    <a:pt x="219" y="1105"/>
                  </a:cubicBezTo>
                  <a:cubicBezTo>
                    <a:pt x="263" y="1138"/>
                    <a:pt x="307" y="1171"/>
                    <a:pt x="350" y="1203"/>
                  </a:cubicBezTo>
                  <a:cubicBezTo>
                    <a:pt x="394" y="1225"/>
                    <a:pt x="438" y="1236"/>
                    <a:pt x="460" y="1258"/>
                  </a:cubicBezTo>
                  <a:cubicBezTo>
                    <a:pt x="482" y="1269"/>
                    <a:pt x="503" y="1280"/>
                    <a:pt x="536" y="1291"/>
                  </a:cubicBezTo>
                  <a:lnTo>
                    <a:pt x="569" y="1291"/>
                  </a:lnTo>
                  <a:cubicBezTo>
                    <a:pt x="580" y="1291"/>
                    <a:pt x="591" y="1302"/>
                    <a:pt x="602" y="1313"/>
                  </a:cubicBezTo>
                  <a:cubicBezTo>
                    <a:pt x="722" y="1346"/>
                    <a:pt x="842" y="1368"/>
                    <a:pt x="930" y="1400"/>
                  </a:cubicBezTo>
                  <a:cubicBezTo>
                    <a:pt x="1028" y="1433"/>
                    <a:pt x="1116" y="1488"/>
                    <a:pt x="1192" y="1564"/>
                  </a:cubicBezTo>
                  <a:cubicBezTo>
                    <a:pt x="1269" y="1674"/>
                    <a:pt x="1335" y="1794"/>
                    <a:pt x="1389" y="1914"/>
                  </a:cubicBezTo>
                  <a:cubicBezTo>
                    <a:pt x="1433" y="1958"/>
                    <a:pt x="1466" y="1991"/>
                    <a:pt x="1499" y="2035"/>
                  </a:cubicBezTo>
                  <a:cubicBezTo>
                    <a:pt x="1499" y="2046"/>
                    <a:pt x="1510" y="2068"/>
                    <a:pt x="1521" y="2078"/>
                  </a:cubicBezTo>
                  <a:cubicBezTo>
                    <a:pt x="1521" y="2100"/>
                    <a:pt x="1532" y="2089"/>
                    <a:pt x="1532" y="2100"/>
                  </a:cubicBezTo>
                  <a:cubicBezTo>
                    <a:pt x="1586" y="2199"/>
                    <a:pt x="1608" y="2341"/>
                    <a:pt x="1663" y="2461"/>
                  </a:cubicBezTo>
                  <a:cubicBezTo>
                    <a:pt x="1707" y="2560"/>
                    <a:pt x="1761" y="2647"/>
                    <a:pt x="1827" y="2735"/>
                  </a:cubicBezTo>
                  <a:cubicBezTo>
                    <a:pt x="1849" y="2778"/>
                    <a:pt x="1849" y="2789"/>
                    <a:pt x="1871" y="2833"/>
                  </a:cubicBezTo>
                  <a:cubicBezTo>
                    <a:pt x="1925" y="2888"/>
                    <a:pt x="1991" y="2943"/>
                    <a:pt x="2067" y="2986"/>
                  </a:cubicBezTo>
                  <a:cubicBezTo>
                    <a:pt x="2155" y="3030"/>
                    <a:pt x="2242" y="3063"/>
                    <a:pt x="2341" y="3096"/>
                  </a:cubicBezTo>
                  <a:cubicBezTo>
                    <a:pt x="2516" y="3161"/>
                    <a:pt x="2702" y="3249"/>
                    <a:pt x="2877" y="3325"/>
                  </a:cubicBezTo>
                  <a:cubicBezTo>
                    <a:pt x="3041" y="3402"/>
                    <a:pt x="3194" y="3457"/>
                    <a:pt x="3358" y="3522"/>
                  </a:cubicBezTo>
                  <a:cubicBezTo>
                    <a:pt x="3500" y="3522"/>
                    <a:pt x="3642" y="3588"/>
                    <a:pt x="3796" y="3599"/>
                  </a:cubicBezTo>
                  <a:lnTo>
                    <a:pt x="3938" y="3599"/>
                  </a:lnTo>
                  <a:cubicBezTo>
                    <a:pt x="3992" y="3599"/>
                    <a:pt x="4036" y="3621"/>
                    <a:pt x="4091" y="3621"/>
                  </a:cubicBezTo>
                  <a:cubicBezTo>
                    <a:pt x="4135" y="3610"/>
                    <a:pt x="4178" y="3599"/>
                    <a:pt x="4233" y="3599"/>
                  </a:cubicBezTo>
                  <a:cubicBezTo>
                    <a:pt x="4332" y="3588"/>
                    <a:pt x="4441" y="3599"/>
                    <a:pt x="4539" y="3577"/>
                  </a:cubicBezTo>
                  <a:cubicBezTo>
                    <a:pt x="4605" y="3577"/>
                    <a:pt x="4660" y="3544"/>
                    <a:pt x="4714" y="3544"/>
                  </a:cubicBezTo>
                  <a:cubicBezTo>
                    <a:pt x="4900" y="3500"/>
                    <a:pt x="5075" y="3457"/>
                    <a:pt x="5239" y="3413"/>
                  </a:cubicBezTo>
                  <a:cubicBezTo>
                    <a:pt x="5272" y="3369"/>
                    <a:pt x="5371" y="3336"/>
                    <a:pt x="5338" y="3303"/>
                  </a:cubicBezTo>
                  <a:cubicBezTo>
                    <a:pt x="5333" y="3294"/>
                    <a:pt x="5322" y="3290"/>
                    <a:pt x="5306" y="3290"/>
                  </a:cubicBezTo>
                  <a:cubicBezTo>
                    <a:pt x="5248" y="3290"/>
                    <a:pt x="5126" y="3343"/>
                    <a:pt x="5032" y="3369"/>
                  </a:cubicBezTo>
                  <a:cubicBezTo>
                    <a:pt x="4911" y="3413"/>
                    <a:pt x="4791" y="3435"/>
                    <a:pt x="4736" y="3457"/>
                  </a:cubicBezTo>
                  <a:cubicBezTo>
                    <a:pt x="4627" y="3457"/>
                    <a:pt x="4507" y="3468"/>
                    <a:pt x="4397" y="3489"/>
                  </a:cubicBezTo>
                  <a:cubicBezTo>
                    <a:pt x="4289" y="3503"/>
                    <a:pt x="4181" y="3512"/>
                    <a:pt x="4073" y="3512"/>
                  </a:cubicBezTo>
                  <a:cubicBezTo>
                    <a:pt x="4006" y="3512"/>
                    <a:pt x="3939" y="3509"/>
                    <a:pt x="3872" y="3500"/>
                  </a:cubicBezTo>
                  <a:cubicBezTo>
                    <a:pt x="3686" y="3489"/>
                    <a:pt x="3511" y="3446"/>
                    <a:pt x="3336" y="3402"/>
                  </a:cubicBezTo>
                  <a:cubicBezTo>
                    <a:pt x="3282" y="3380"/>
                    <a:pt x="3227" y="3358"/>
                    <a:pt x="3183" y="3325"/>
                  </a:cubicBezTo>
                  <a:cubicBezTo>
                    <a:pt x="3176" y="3322"/>
                    <a:pt x="3170" y="3320"/>
                    <a:pt x="3164" y="3320"/>
                  </a:cubicBezTo>
                  <a:cubicBezTo>
                    <a:pt x="3154" y="3320"/>
                    <a:pt x="3147" y="3325"/>
                    <a:pt x="3139" y="3325"/>
                  </a:cubicBezTo>
                  <a:cubicBezTo>
                    <a:pt x="3063" y="3282"/>
                    <a:pt x="2986" y="3238"/>
                    <a:pt x="2921" y="3183"/>
                  </a:cubicBezTo>
                  <a:cubicBezTo>
                    <a:pt x="2866" y="3161"/>
                    <a:pt x="2811" y="3128"/>
                    <a:pt x="2767" y="3107"/>
                  </a:cubicBezTo>
                  <a:cubicBezTo>
                    <a:pt x="2680" y="3063"/>
                    <a:pt x="2582" y="3052"/>
                    <a:pt x="2505" y="3019"/>
                  </a:cubicBezTo>
                  <a:cubicBezTo>
                    <a:pt x="2396" y="2964"/>
                    <a:pt x="2297" y="2910"/>
                    <a:pt x="2210" y="2844"/>
                  </a:cubicBezTo>
                  <a:cubicBezTo>
                    <a:pt x="2100" y="2789"/>
                    <a:pt x="2013" y="2702"/>
                    <a:pt x="1936" y="2603"/>
                  </a:cubicBezTo>
                  <a:cubicBezTo>
                    <a:pt x="1925" y="2582"/>
                    <a:pt x="1914" y="2549"/>
                    <a:pt x="1903" y="2527"/>
                  </a:cubicBezTo>
                  <a:cubicBezTo>
                    <a:pt x="1892" y="2494"/>
                    <a:pt x="1860" y="2483"/>
                    <a:pt x="1849" y="2450"/>
                  </a:cubicBezTo>
                  <a:cubicBezTo>
                    <a:pt x="1838" y="2428"/>
                    <a:pt x="1827" y="2374"/>
                    <a:pt x="1816" y="2330"/>
                  </a:cubicBezTo>
                  <a:cubicBezTo>
                    <a:pt x="1761" y="2210"/>
                    <a:pt x="1707" y="2068"/>
                    <a:pt x="1674" y="1969"/>
                  </a:cubicBezTo>
                  <a:cubicBezTo>
                    <a:pt x="1652" y="1903"/>
                    <a:pt x="1630" y="1827"/>
                    <a:pt x="1608" y="1761"/>
                  </a:cubicBezTo>
                  <a:cubicBezTo>
                    <a:pt x="1575" y="1696"/>
                    <a:pt x="1532" y="1630"/>
                    <a:pt x="1488" y="1575"/>
                  </a:cubicBezTo>
                  <a:cubicBezTo>
                    <a:pt x="1444" y="1521"/>
                    <a:pt x="1389" y="1466"/>
                    <a:pt x="1335" y="1422"/>
                  </a:cubicBezTo>
                  <a:cubicBezTo>
                    <a:pt x="1258" y="1368"/>
                    <a:pt x="1182" y="1324"/>
                    <a:pt x="1094" y="1291"/>
                  </a:cubicBezTo>
                  <a:cubicBezTo>
                    <a:pt x="1017" y="1247"/>
                    <a:pt x="930" y="1214"/>
                    <a:pt x="842" y="1182"/>
                  </a:cubicBezTo>
                  <a:lnTo>
                    <a:pt x="613" y="1116"/>
                  </a:lnTo>
                  <a:cubicBezTo>
                    <a:pt x="536" y="1083"/>
                    <a:pt x="460" y="1050"/>
                    <a:pt x="394" y="1007"/>
                  </a:cubicBezTo>
                  <a:cubicBezTo>
                    <a:pt x="383" y="996"/>
                    <a:pt x="372" y="996"/>
                    <a:pt x="372" y="985"/>
                  </a:cubicBezTo>
                  <a:lnTo>
                    <a:pt x="339" y="941"/>
                  </a:lnTo>
                  <a:cubicBezTo>
                    <a:pt x="307" y="908"/>
                    <a:pt x="274" y="864"/>
                    <a:pt x="252" y="821"/>
                  </a:cubicBezTo>
                  <a:cubicBezTo>
                    <a:pt x="241" y="788"/>
                    <a:pt x="241" y="755"/>
                    <a:pt x="241" y="722"/>
                  </a:cubicBezTo>
                  <a:cubicBezTo>
                    <a:pt x="219" y="624"/>
                    <a:pt x="241" y="525"/>
                    <a:pt x="296" y="449"/>
                  </a:cubicBezTo>
                  <a:cubicBezTo>
                    <a:pt x="383" y="350"/>
                    <a:pt x="482" y="274"/>
                    <a:pt x="591" y="197"/>
                  </a:cubicBezTo>
                  <a:lnTo>
                    <a:pt x="602" y="197"/>
                  </a:lnTo>
                  <a:lnTo>
                    <a:pt x="602" y="175"/>
                  </a:lnTo>
                  <a:cubicBezTo>
                    <a:pt x="602" y="143"/>
                    <a:pt x="613" y="110"/>
                    <a:pt x="624" y="66"/>
                  </a:cubicBezTo>
                  <a:lnTo>
                    <a:pt x="624" y="66"/>
                  </a:lnTo>
                  <a:cubicBezTo>
                    <a:pt x="616" y="70"/>
                    <a:pt x="610" y="71"/>
                    <a:pt x="605" y="71"/>
                  </a:cubicBezTo>
                  <a:cubicBezTo>
                    <a:pt x="587" y="71"/>
                    <a:pt x="585" y="50"/>
                    <a:pt x="572" y="50"/>
                  </a:cubicBezTo>
                  <a:cubicBezTo>
                    <a:pt x="568" y="50"/>
                    <a:pt x="564" y="51"/>
                    <a:pt x="558" y="55"/>
                  </a:cubicBezTo>
                  <a:cubicBezTo>
                    <a:pt x="536" y="44"/>
                    <a:pt x="514" y="33"/>
                    <a:pt x="503" y="22"/>
                  </a:cubicBezTo>
                  <a:cubicBezTo>
                    <a:pt x="460" y="22"/>
                    <a:pt x="416" y="22"/>
                    <a:pt x="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2"/>
            <p:cNvSpPr/>
            <p:nvPr/>
          </p:nvSpPr>
          <p:spPr>
            <a:xfrm flipH="1">
              <a:off x="414275" y="4386050"/>
              <a:ext cx="67025" cy="35500"/>
            </a:xfrm>
            <a:custGeom>
              <a:avLst/>
              <a:gdLst/>
              <a:ahLst/>
              <a:cxnLst/>
              <a:rect l="l" t="t" r="r" b="b"/>
              <a:pathLst>
                <a:path w="2681" h="1420" extrusionOk="0">
                  <a:moveTo>
                    <a:pt x="1219" y="0"/>
                  </a:moveTo>
                  <a:cubicBezTo>
                    <a:pt x="1204" y="0"/>
                    <a:pt x="1187" y="3"/>
                    <a:pt x="1171" y="9"/>
                  </a:cubicBezTo>
                  <a:lnTo>
                    <a:pt x="1072" y="9"/>
                  </a:lnTo>
                  <a:cubicBezTo>
                    <a:pt x="1051" y="9"/>
                    <a:pt x="985" y="31"/>
                    <a:pt x="963" y="42"/>
                  </a:cubicBezTo>
                  <a:lnTo>
                    <a:pt x="722" y="42"/>
                  </a:lnTo>
                  <a:cubicBezTo>
                    <a:pt x="679" y="42"/>
                    <a:pt x="635" y="42"/>
                    <a:pt x="602" y="52"/>
                  </a:cubicBezTo>
                  <a:lnTo>
                    <a:pt x="547" y="52"/>
                  </a:lnTo>
                  <a:cubicBezTo>
                    <a:pt x="536" y="52"/>
                    <a:pt x="493" y="63"/>
                    <a:pt x="460" y="63"/>
                  </a:cubicBezTo>
                  <a:lnTo>
                    <a:pt x="405" y="63"/>
                  </a:lnTo>
                  <a:cubicBezTo>
                    <a:pt x="361" y="63"/>
                    <a:pt x="307" y="74"/>
                    <a:pt x="263" y="85"/>
                  </a:cubicBezTo>
                  <a:lnTo>
                    <a:pt x="230" y="85"/>
                  </a:lnTo>
                  <a:cubicBezTo>
                    <a:pt x="213" y="82"/>
                    <a:pt x="194" y="81"/>
                    <a:pt x="176" y="81"/>
                  </a:cubicBezTo>
                  <a:cubicBezTo>
                    <a:pt x="124" y="81"/>
                    <a:pt x="70" y="91"/>
                    <a:pt x="22" y="107"/>
                  </a:cubicBezTo>
                  <a:cubicBezTo>
                    <a:pt x="11" y="151"/>
                    <a:pt x="11" y="173"/>
                    <a:pt x="1" y="217"/>
                  </a:cubicBezTo>
                  <a:cubicBezTo>
                    <a:pt x="22" y="217"/>
                    <a:pt x="11" y="260"/>
                    <a:pt x="33" y="260"/>
                  </a:cubicBezTo>
                  <a:cubicBezTo>
                    <a:pt x="44" y="271"/>
                    <a:pt x="44" y="293"/>
                    <a:pt x="55" y="304"/>
                  </a:cubicBezTo>
                  <a:cubicBezTo>
                    <a:pt x="66" y="315"/>
                    <a:pt x="77" y="326"/>
                    <a:pt x="77" y="337"/>
                  </a:cubicBezTo>
                  <a:cubicBezTo>
                    <a:pt x="88" y="348"/>
                    <a:pt x="99" y="370"/>
                    <a:pt x="110" y="381"/>
                  </a:cubicBezTo>
                  <a:cubicBezTo>
                    <a:pt x="125" y="388"/>
                    <a:pt x="135" y="396"/>
                    <a:pt x="144" y="396"/>
                  </a:cubicBezTo>
                  <a:cubicBezTo>
                    <a:pt x="147" y="396"/>
                    <a:pt x="150" y="395"/>
                    <a:pt x="154" y="392"/>
                  </a:cubicBezTo>
                  <a:cubicBezTo>
                    <a:pt x="186" y="359"/>
                    <a:pt x="230" y="348"/>
                    <a:pt x="296" y="326"/>
                  </a:cubicBezTo>
                  <a:cubicBezTo>
                    <a:pt x="351" y="315"/>
                    <a:pt x="405" y="271"/>
                    <a:pt x="460" y="260"/>
                  </a:cubicBezTo>
                  <a:lnTo>
                    <a:pt x="526" y="260"/>
                  </a:lnTo>
                  <a:cubicBezTo>
                    <a:pt x="547" y="260"/>
                    <a:pt x="569" y="249"/>
                    <a:pt x="591" y="238"/>
                  </a:cubicBezTo>
                  <a:cubicBezTo>
                    <a:pt x="635" y="227"/>
                    <a:pt x="668" y="227"/>
                    <a:pt x="701" y="227"/>
                  </a:cubicBezTo>
                  <a:cubicBezTo>
                    <a:pt x="711" y="227"/>
                    <a:pt x="733" y="249"/>
                    <a:pt x="744" y="249"/>
                  </a:cubicBezTo>
                  <a:cubicBezTo>
                    <a:pt x="755" y="249"/>
                    <a:pt x="744" y="238"/>
                    <a:pt x="755" y="238"/>
                  </a:cubicBezTo>
                  <a:lnTo>
                    <a:pt x="766" y="238"/>
                  </a:lnTo>
                  <a:lnTo>
                    <a:pt x="854" y="227"/>
                  </a:lnTo>
                  <a:cubicBezTo>
                    <a:pt x="892" y="222"/>
                    <a:pt x="927" y="219"/>
                    <a:pt x="963" y="219"/>
                  </a:cubicBezTo>
                  <a:cubicBezTo>
                    <a:pt x="999" y="219"/>
                    <a:pt x="1034" y="222"/>
                    <a:pt x="1072" y="227"/>
                  </a:cubicBezTo>
                  <a:cubicBezTo>
                    <a:pt x="1132" y="237"/>
                    <a:pt x="1192" y="284"/>
                    <a:pt x="1252" y="284"/>
                  </a:cubicBezTo>
                  <a:cubicBezTo>
                    <a:pt x="1257" y="284"/>
                    <a:pt x="1263" y="283"/>
                    <a:pt x="1269" y="282"/>
                  </a:cubicBezTo>
                  <a:cubicBezTo>
                    <a:pt x="1291" y="271"/>
                    <a:pt x="1313" y="260"/>
                    <a:pt x="1335" y="249"/>
                  </a:cubicBezTo>
                  <a:lnTo>
                    <a:pt x="1357" y="249"/>
                  </a:lnTo>
                  <a:cubicBezTo>
                    <a:pt x="1368" y="249"/>
                    <a:pt x="1368" y="238"/>
                    <a:pt x="1379" y="238"/>
                  </a:cubicBezTo>
                  <a:cubicBezTo>
                    <a:pt x="1433" y="238"/>
                    <a:pt x="1488" y="249"/>
                    <a:pt x="1532" y="271"/>
                  </a:cubicBezTo>
                  <a:cubicBezTo>
                    <a:pt x="1576" y="271"/>
                    <a:pt x="1619" y="282"/>
                    <a:pt x="1652" y="293"/>
                  </a:cubicBezTo>
                  <a:cubicBezTo>
                    <a:pt x="1674" y="293"/>
                    <a:pt x="1674" y="315"/>
                    <a:pt x="1685" y="326"/>
                  </a:cubicBezTo>
                  <a:cubicBezTo>
                    <a:pt x="1718" y="337"/>
                    <a:pt x="1751" y="348"/>
                    <a:pt x="1783" y="359"/>
                  </a:cubicBezTo>
                  <a:cubicBezTo>
                    <a:pt x="1790" y="361"/>
                    <a:pt x="1798" y="362"/>
                    <a:pt x="1807" y="362"/>
                  </a:cubicBezTo>
                  <a:cubicBezTo>
                    <a:pt x="1830" y="362"/>
                    <a:pt x="1857" y="356"/>
                    <a:pt x="1880" y="356"/>
                  </a:cubicBezTo>
                  <a:cubicBezTo>
                    <a:pt x="1889" y="356"/>
                    <a:pt x="1897" y="356"/>
                    <a:pt x="1904" y="359"/>
                  </a:cubicBezTo>
                  <a:cubicBezTo>
                    <a:pt x="1991" y="381"/>
                    <a:pt x="2068" y="413"/>
                    <a:pt x="2133" y="468"/>
                  </a:cubicBezTo>
                  <a:cubicBezTo>
                    <a:pt x="2199" y="512"/>
                    <a:pt x="2243" y="567"/>
                    <a:pt x="2276" y="632"/>
                  </a:cubicBezTo>
                  <a:cubicBezTo>
                    <a:pt x="2341" y="665"/>
                    <a:pt x="2363" y="731"/>
                    <a:pt x="2396" y="785"/>
                  </a:cubicBezTo>
                  <a:cubicBezTo>
                    <a:pt x="2407" y="796"/>
                    <a:pt x="2418" y="807"/>
                    <a:pt x="2440" y="829"/>
                  </a:cubicBezTo>
                  <a:cubicBezTo>
                    <a:pt x="2451" y="840"/>
                    <a:pt x="2451" y="873"/>
                    <a:pt x="2461" y="884"/>
                  </a:cubicBezTo>
                  <a:cubicBezTo>
                    <a:pt x="2472" y="906"/>
                    <a:pt x="2494" y="916"/>
                    <a:pt x="2505" y="938"/>
                  </a:cubicBezTo>
                  <a:cubicBezTo>
                    <a:pt x="2516" y="971"/>
                    <a:pt x="2527" y="1015"/>
                    <a:pt x="2538" y="1059"/>
                  </a:cubicBezTo>
                  <a:cubicBezTo>
                    <a:pt x="2549" y="1081"/>
                    <a:pt x="2571" y="1102"/>
                    <a:pt x="2582" y="1124"/>
                  </a:cubicBezTo>
                  <a:cubicBezTo>
                    <a:pt x="2593" y="1201"/>
                    <a:pt x="2593" y="1277"/>
                    <a:pt x="2582" y="1354"/>
                  </a:cubicBezTo>
                  <a:cubicBezTo>
                    <a:pt x="2604" y="1376"/>
                    <a:pt x="2593" y="1420"/>
                    <a:pt x="2636" y="1420"/>
                  </a:cubicBezTo>
                  <a:cubicBezTo>
                    <a:pt x="2680" y="1420"/>
                    <a:pt x="2680" y="1332"/>
                    <a:pt x="2680" y="1277"/>
                  </a:cubicBezTo>
                  <a:cubicBezTo>
                    <a:pt x="2669" y="1223"/>
                    <a:pt x="2669" y="1179"/>
                    <a:pt x="2647" y="1124"/>
                  </a:cubicBezTo>
                  <a:cubicBezTo>
                    <a:pt x="2680" y="1081"/>
                    <a:pt x="2647" y="1015"/>
                    <a:pt x="2615" y="971"/>
                  </a:cubicBezTo>
                  <a:cubicBezTo>
                    <a:pt x="2582" y="895"/>
                    <a:pt x="2538" y="818"/>
                    <a:pt x="2494" y="752"/>
                  </a:cubicBezTo>
                  <a:cubicBezTo>
                    <a:pt x="2451" y="676"/>
                    <a:pt x="2396" y="610"/>
                    <a:pt x="2341" y="545"/>
                  </a:cubicBezTo>
                  <a:cubicBezTo>
                    <a:pt x="2319" y="523"/>
                    <a:pt x="2308" y="490"/>
                    <a:pt x="2297" y="468"/>
                  </a:cubicBezTo>
                  <a:cubicBezTo>
                    <a:pt x="2297" y="463"/>
                    <a:pt x="2295" y="463"/>
                    <a:pt x="2291" y="463"/>
                  </a:cubicBezTo>
                  <a:cubicBezTo>
                    <a:pt x="2286" y="463"/>
                    <a:pt x="2281" y="463"/>
                    <a:pt x="2276" y="457"/>
                  </a:cubicBezTo>
                  <a:cubicBezTo>
                    <a:pt x="2243" y="424"/>
                    <a:pt x="2221" y="370"/>
                    <a:pt x="2210" y="348"/>
                  </a:cubicBezTo>
                  <a:cubicBezTo>
                    <a:pt x="2188" y="326"/>
                    <a:pt x="2166" y="304"/>
                    <a:pt x="2144" y="293"/>
                  </a:cubicBezTo>
                  <a:cubicBezTo>
                    <a:pt x="2101" y="271"/>
                    <a:pt x="2057" y="260"/>
                    <a:pt x="2013" y="260"/>
                  </a:cubicBezTo>
                  <a:cubicBezTo>
                    <a:pt x="1969" y="238"/>
                    <a:pt x="1915" y="206"/>
                    <a:pt x="1860" y="184"/>
                  </a:cubicBezTo>
                  <a:cubicBezTo>
                    <a:pt x="1805" y="162"/>
                    <a:pt x="1729" y="151"/>
                    <a:pt x="1674" y="129"/>
                  </a:cubicBezTo>
                  <a:cubicBezTo>
                    <a:pt x="1663" y="129"/>
                    <a:pt x="1652" y="107"/>
                    <a:pt x="1641" y="107"/>
                  </a:cubicBezTo>
                  <a:lnTo>
                    <a:pt x="1597" y="107"/>
                  </a:lnTo>
                  <a:cubicBezTo>
                    <a:pt x="1576" y="107"/>
                    <a:pt x="1554" y="85"/>
                    <a:pt x="1532" y="85"/>
                  </a:cubicBezTo>
                  <a:cubicBezTo>
                    <a:pt x="1477" y="63"/>
                    <a:pt x="1401" y="63"/>
                    <a:pt x="1357" y="42"/>
                  </a:cubicBezTo>
                  <a:cubicBezTo>
                    <a:pt x="1324" y="31"/>
                    <a:pt x="1313" y="31"/>
                    <a:pt x="1291" y="20"/>
                  </a:cubicBezTo>
                  <a:lnTo>
                    <a:pt x="1258" y="9"/>
                  </a:lnTo>
                  <a:cubicBezTo>
                    <a:pt x="1247" y="3"/>
                    <a:pt x="1234" y="0"/>
                    <a:pt x="12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5" name="Google Shape;3215;p22"/>
          <p:cNvGrpSpPr/>
          <p:nvPr/>
        </p:nvGrpSpPr>
        <p:grpSpPr>
          <a:xfrm rot="-9237154">
            <a:off x="6892989" y="381879"/>
            <a:ext cx="89172" cy="75222"/>
            <a:chOff x="645875" y="4874950"/>
            <a:chExt cx="89175" cy="75225"/>
          </a:xfrm>
        </p:grpSpPr>
        <p:sp>
          <p:nvSpPr>
            <p:cNvPr id="3216" name="Google Shape;3216;p22"/>
            <p:cNvSpPr/>
            <p:nvPr/>
          </p:nvSpPr>
          <p:spPr>
            <a:xfrm flipH="1">
              <a:off x="654900" y="493092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11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2"/>
            <p:cNvSpPr/>
            <p:nvPr/>
          </p:nvSpPr>
          <p:spPr>
            <a:xfrm flipH="1">
              <a:off x="645875" y="4874950"/>
              <a:ext cx="87525" cy="75225"/>
            </a:xfrm>
            <a:custGeom>
              <a:avLst/>
              <a:gdLst/>
              <a:ahLst/>
              <a:cxnLst/>
              <a:rect l="l" t="t" r="r" b="b"/>
              <a:pathLst>
                <a:path w="3501" h="3009" extrusionOk="0">
                  <a:moveTo>
                    <a:pt x="1964" y="0"/>
                  </a:moveTo>
                  <a:cubicBezTo>
                    <a:pt x="1801" y="0"/>
                    <a:pt x="1639" y="23"/>
                    <a:pt x="1477" y="63"/>
                  </a:cubicBezTo>
                  <a:cubicBezTo>
                    <a:pt x="1335" y="96"/>
                    <a:pt x="1192" y="140"/>
                    <a:pt x="1061" y="195"/>
                  </a:cubicBezTo>
                  <a:cubicBezTo>
                    <a:pt x="996" y="227"/>
                    <a:pt x="919" y="260"/>
                    <a:pt x="864" y="293"/>
                  </a:cubicBezTo>
                  <a:cubicBezTo>
                    <a:pt x="788" y="326"/>
                    <a:pt x="722" y="370"/>
                    <a:pt x="667" y="424"/>
                  </a:cubicBezTo>
                  <a:cubicBezTo>
                    <a:pt x="558" y="523"/>
                    <a:pt x="460" y="632"/>
                    <a:pt x="372" y="741"/>
                  </a:cubicBezTo>
                  <a:cubicBezTo>
                    <a:pt x="328" y="796"/>
                    <a:pt x="274" y="840"/>
                    <a:pt x="230" y="884"/>
                  </a:cubicBezTo>
                  <a:cubicBezTo>
                    <a:pt x="219" y="895"/>
                    <a:pt x="208" y="895"/>
                    <a:pt x="197" y="905"/>
                  </a:cubicBezTo>
                  <a:cubicBezTo>
                    <a:pt x="186" y="916"/>
                    <a:pt x="175" y="916"/>
                    <a:pt x="164" y="927"/>
                  </a:cubicBezTo>
                  <a:lnTo>
                    <a:pt x="132" y="949"/>
                  </a:lnTo>
                  <a:cubicBezTo>
                    <a:pt x="99" y="949"/>
                    <a:pt x="99" y="982"/>
                    <a:pt x="88" y="1015"/>
                  </a:cubicBezTo>
                  <a:lnTo>
                    <a:pt x="66" y="1091"/>
                  </a:lnTo>
                  <a:cubicBezTo>
                    <a:pt x="44" y="1146"/>
                    <a:pt x="33" y="1212"/>
                    <a:pt x="22" y="1266"/>
                  </a:cubicBezTo>
                  <a:lnTo>
                    <a:pt x="77" y="1234"/>
                  </a:lnTo>
                  <a:cubicBezTo>
                    <a:pt x="77" y="1234"/>
                    <a:pt x="88" y="1223"/>
                    <a:pt x="99" y="1223"/>
                  </a:cubicBezTo>
                  <a:cubicBezTo>
                    <a:pt x="110" y="1223"/>
                    <a:pt x="110" y="1201"/>
                    <a:pt x="121" y="1201"/>
                  </a:cubicBezTo>
                  <a:lnTo>
                    <a:pt x="142" y="1201"/>
                  </a:lnTo>
                  <a:lnTo>
                    <a:pt x="197" y="1168"/>
                  </a:lnTo>
                  <a:lnTo>
                    <a:pt x="241" y="1146"/>
                  </a:lnTo>
                  <a:cubicBezTo>
                    <a:pt x="252" y="1135"/>
                    <a:pt x="274" y="1135"/>
                    <a:pt x="285" y="1124"/>
                  </a:cubicBezTo>
                  <a:cubicBezTo>
                    <a:pt x="296" y="1113"/>
                    <a:pt x="307" y="1102"/>
                    <a:pt x="317" y="1091"/>
                  </a:cubicBezTo>
                  <a:lnTo>
                    <a:pt x="350" y="1070"/>
                  </a:lnTo>
                  <a:cubicBezTo>
                    <a:pt x="361" y="1059"/>
                    <a:pt x="372" y="1059"/>
                    <a:pt x="394" y="1048"/>
                  </a:cubicBezTo>
                  <a:cubicBezTo>
                    <a:pt x="569" y="916"/>
                    <a:pt x="667" y="752"/>
                    <a:pt x="810" y="643"/>
                  </a:cubicBezTo>
                  <a:cubicBezTo>
                    <a:pt x="864" y="577"/>
                    <a:pt x="941" y="534"/>
                    <a:pt x="1017" y="501"/>
                  </a:cubicBezTo>
                  <a:cubicBezTo>
                    <a:pt x="1072" y="479"/>
                    <a:pt x="1160" y="457"/>
                    <a:pt x="1203" y="435"/>
                  </a:cubicBezTo>
                  <a:cubicBezTo>
                    <a:pt x="1302" y="402"/>
                    <a:pt x="1346" y="380"/>
                    <a:pt x="1433" y="348"/>
                  </a:cubicBezTo>
                  <a:cubicBezTo>
                    <a:pt x="1588" y="305"/>
                    <a:pt x="1756" y="275"/>
                    <a:pt x="1922" y="275"/>
                  </a:cubicBezTo>
                  <a:cubicBezTo>
                    <a:pt x="1967" y="275"/>
                    <a:pt x="2012" y="277"/>
                    <a:pt x="2057" y="282"/>
                  </a:cubicBezTo>
                  <a:cubicBezTo>
                    <a:pt x="2111" y="282"/>
                    <a:pt x="2166" y="293"/>
                    <a:pt x="2210" y="304"/>
                  </a:cubicBezTo>
                  <a:cubicBezTo>
                    <a:pt x="2297" y="326"/>
                    <a:pt x="2374" y="359"/>
                    <a:pt x="2450" y="380"/>
                  </a:cubicBezTo>
                  <a:cubicBezTo>
                    <a:pt x="2527" y="391"/>
                    <a:pt x="2592" y="424"/>
                    <a:pt x="2658" y="468"/>
                  </a:cubicBezTo>
                  <a:cubicBezTo>
                    <a:pt x="2767" y="545"/>
                    <a:pt x="2877" y="632"/>
                    <a:pt x="2964" y="741"/>
                  </a:cubicBezTo>
                  <a:cubicBezTo>
                    <a:pt x="3085" y="916"/>
                    <a:pt x="3172" y="1113"/>
                    <a:pt x="3194" y="1321"/>
                  </a:cubicBezTo>
                  <a:cubicBezTo>
                    <a:pt x="3205" y="1387"/>
                    <a:pt x="3194" y="1463"/>
                    <a:pt x="3205" y="1518"/>
                  </a:cubicBezTo>
                  <a:cubicBezTo>
                    <a:pt x="3227" y="1627"/>
                    <a:pt x="3139" y="1737"/>
                    <a:pt x="3041" y="1912"/>
                  </a:cubicBezTo>
                  <a:cubicBezTo>
                    <a:pt x="3008" y="1977"/>
                    <a:pt x="2997" y="2043"/>
                    <a:pt x="2997" y="2109"/>
                  </a:cubicBezTo>
                  <a:cubicBezTo>
                    <a:pt x="2997" y="2141"/>
                    <a:pt x="3008" y="2185"/>
                    <a:pt x="3019" y="2218"/>
                  </a:cubicBezTo>
                  <a:cubicBezTo>
                    <a:pt x="3008" y="2215"/>
                    <a:pt x="2997" y="2214"/>
                    <a:pt x="2987" y="2214"/>
                  </a:cubicBezTo>
                  <a:cubicBezTo>
                    <a:pt x="2955" y="2214"/>
                    <a:pt x="2926" y="2226"/>
                    <a:pt x="2910" y="2251"/>
                  </a:cubicBezTo>
                  <a:cubicBezTo>
                    <a:pt x="2866" y="2284"/>
                    <a:pt x="2844" y="2284"/>
                    <a:pt x="2800" y="2316"/>
                  </a:cubicBezTo>
                  <a:cubicBezTo>
                    <a:pt x="2757" y="2349"/>
                    <a:pt x="2724" y="2382"/>
                    <a:pt x="2691" y="2404"/>
                  </a:cubicBezTo>
                  <a:cubicBezTo>
                    <a:pt x="2625" y="2448"/>
                    <a:pt x="2560" y="2491"/>
                    <a:pt x="2494" y="2535"/>
                  </a:cubicBezTo>
                  <a:cubicBezTo>
                    <a:pt x="2297" y="2634"/>
                    <a:pt x="2089" y="2699"/>
                    <a:pt x="1871" y="2743"/>
                  </a:cubicBezTo>
                  <a:cubicBezTo>
                    <a:pt x="1805" y="2754"/>
                    <a:pt x="1728" y="2765"/>
                    <a:pt x="1663" y="2765"/>
                  </a:cubicBezTo>
                  <a:lnTo>
                    <a:pt x="1641" y="2765"/>
                  </a:lnTo>
                  <a:cubicBezTo>
                    <a:pt x="1542" y="2765"/>
                    <a:pt x="1444" y="2765"/>
                    <a:pt x="1346" y="2754"/>
                  </a:cubicBezTo>
                  <a:cubicBezTo>
                    <a:pt x="1280" y="2743"/>
                    <a:pt x="1214" y="2732"/>
                    <a:pt x="1149" y="2721"/>
                  </a:cubicBezTo>
                  <a:cubicBezTo>
                    <a:pt x="1127" y="2721"/>
                    <a:pt x="1007" y="2688"/>
                    <a:pt x="996" y="2677"/>
                  </a:cubicBezTo>
                  <a:cubicBezTo>
                    <a:pt x="930" y="2655"/>
                    <a:pt x="864" y="2634"/>
                    <a:pt x="799" y="2601"/>
                  </a:cubicBezTo>
                  <a:cubicBezTo>
                    <a:pt x="755" y="2579"/>
                    <a:pt x="722" y="2546"/>
                    <a:pt x="678" y="2513"/>
                  </a:cubicBezTo>
                  <a:cubicBezTo>
                    <a:pt x="602" y="2448"/>
                    <a:pt x="525" y="2360"/>
                    <a:pt x="449" y="2284"/>
                  </a:cubicBezTo>
                  <a:cubicBezTo>
                    <a:pt x="438" y="2251"/>
                    <a:pt x="416" y="2229"/>
                    <a:pt x="394" y="2196"/>
                  </a:cubicBezTo>
                  <a:lnTo>
                    <a:pt x="394" y="2185"/>
                  </a:lnTo>
                  <a:cubicBezTo>
                    <a:pt x="383" y="2163"/>
                    <a:pt x="372" y="2141"/>
                    <a:pt x="361" y="2120"/>
                  </a:cubicBezTo>
                  <a:cubicBezTo>
                    <a:pt x="361" y="2109"/>
                    <a:pt x="350" y="2098"/>
                    <a:pt x="350" y="2087"/>
                  </a:cubicBezTo>
                  <a:cubicBezTo>
                    <a:pt x="328" y="2087"/>
                    <a:pt x="307" y="2087"/>
                    <a:pt x="285" y="2076"/>
                  </a:cubicBezTo>
                  <a:cubicBezTo>
                    <a:pt x="252" y="2076"/>
                    <a:pt x="230" y="2065"/>
                    <a:pt x="208" y="2043"/>
                  </a:cubicBezTo>
                  <a:cubicBezTo>
                    <a:pt x="186" y="2032"/>
                    <a:pt x="175" y="2021"/>
                    <a:pt x="164" y="1999"/>
                  </a:cubicBezTo>
                  <a:cubicBezTo>
                    <a:pt x="110" y="1955"/>
                    <a:pt x="88" y="1890"/>
                    <a:pt x="88" y="1824"/>
                  </a:cubicBezTo>
                  <a:cubicBezTo>
                    <a:pt x="88" y="1770"/>
                    <a:pt x="99" y="1715"/>
                    <a:pt x="110" y="1660"/>
                  </a:cubicBezTo>
                  <a:cubicBezTo>
                    <a:pt x="110" y="1649"/>
                    <a:pt x="121" y="1649"/>
                    <a:pt x="132" y="1627"/>
                  </a:cubicBezTo>
                  <a:cubicBezTo>
                    <a:pt x="142" y="1627"/>
                    <a:pt x="164" y="1616"/>
                    <a:pt x="175" y="1605"/>
                  </a:cubicBezTo>
                  <a:cubicBezTo>
                    <a:pt x="181" y="1611"/>
                    <a:pt x="186" y="1614"/>
                    <a:pt x="192" y="1614"/>
                  </a:cubicBezTo>
                  <a:cubicBezTo>
                    <a:pt x="197" y="1614"/>
                    <a:pt x="203" y="1611"/>
                    <a:pt x="208" y="1605"/>
                  </a:cubicBezTo>
                  <a:cubicBezTo>
                    <a:pt x="211" y="1603"/>
                    <a:pt x="212" y="1602"/>
                    <a:pt x="214" y="1602"/>
                  </a:cubicBezTo>
                  <a:cubicBezTo>
                    <a:pt x="217" y="1602"/>
                    <a:pt x="219" y="1605"/>
                    <a:pt x="221" y="1605"/>
                  </a:cubicBezTo>
                  <a:cubicBezTo>
                    <a:pt x="223" y="1605"/>
                    <a:pt x="226" y="1603"/>
                    <a:pt x="230" y="1595"/>
                  </a:cubicBezTo>
                  <a:lnTo>
                    <a:pt x="252" y="1649"/>
                  </a:lnTo>
                  <a:cubicBezTo>
                    <a:pt x="241" y="1518"/>
                    <a:pt x="252" y="1398"/>
                    <a:pt x="274" y="1266"/>
                  </a:cubicBezTo>
                  <a:lnTo>
                    <a:pt x="285" y="1201"/>
                  </a:lnTo>
                  <a:lnTo>
                    <a:pt x="252" y="1223"/>
                  </a:lnTo>
                  <a:lnTo>
                    <a:pt x="241" y="1223"/>
                  </a:lnTo>
                  <a:cubicBezTo>
                    <a:pt x="241" y="1223"/>
                    <a:pt x="241" y="1234"/>
                    <a:pt x="241" y="1234"/>
                  </a:cubicBezTo>
                  <a:lnTo>
                    <a:pt x="230" y="1234"/>
                  </a:lnTo>
                  <a:cubicBezTo>
                    <a:pt x="219" y="1234"/>
                    <a:pt x="197" y="1245"/>
                    <a:pt x="186" y="1255"/>
                  </a:cubicBezTo>
                  <a:cubicBezTo>
                    <a:pt x="175" y="1255"/>
                    <a:pt x="175" y="1277"/>
                    <a:pt x="164" y="1277"/>
                  </a:cubicBezTo>
                  <a:cubicBezTo>
                    <a:pt x="159" y="1283"/>
                    <a:pt x="153" y="1283"/>
                    <a:pt x="149" y="1283"/>
                  </a:cubicBezTo>
                  <a:cubicBezTo>
                    <a:pt x="145" y="1283"/>
                    <a:pt x="142" y="1283"/>
                    <a:pt x="142" y="1288"/>
                  </a:cubicBezTo>
                  <a:cubicBezTo>
                    <a:pt x="132" y="1299"/>
                    <a:pt x="110" y="1332"/>
                    <a:pt x="88" y="1343"/>
                  </a:cubicBezTo>
                  <a:cubicBezTo>
                    <a:pt x="66" y="1365"/>
                    <a:pt x="55" y="1376"/>
                    <a:pt x="55" y="1398"/>
                  </a:cubicBezTo>
                  <a:cubicBezTo>
                    <a:pt x="55" y="1406"/>
                    <a:pt x="53" y="1408"/>
                    <a:pt x="51" y="1408"/>
                  </a:cubicBezTo>
                  <a:cubicBezTo>
                    <a:pt x="48" y="1408"/>
                    <a:pt x="45" y="1405"/>
                    <a:pt x="40" y="1405"/>
                  </a:cubicBezTo>
                  <a:cubicBezTo>
                    <a:pt x="38" y="1405"/>
                    <a:pt x="36" y="1406"/>
                    <a:pt x="33" y="1409"/>
                  </a:cubicBezTo>
                  <a:cubicBezTo>
                    <a:pt x="33" y="1409"/>
                    <a:pt x="22" y="1398"/>
                    <a:pt x="22" y="1398"/>
                  </a:cubicBezTo>
                  <a:cubicBezTo>
                    <a:pt x="22" y="1441"/>
                    <a:pt x="11" y="1485"/>
                    <a:pt x="11" y="1529"/>
                  </a:cubicBezTo>
                  <a:cubicBezTo>
                    <a:pt x="0" y="1715"/>
                    <a:pt x="22" y="1890"/>
                    <a:pt x="77" y="2076"/>
                  </a:cubicBezTo>
                  <a:cubicBezTo>
                    <a:pt x="77" y="2087"/>
                    <a:pt x="88" y="2087"/>
                    <a:pt x="88" y="2098"/>
                  </a:cubicBezTo>
                  <a:cubicBezTo>
                    <a:pt x="121" y="2196"/>
                    <a:pt x="164" y="2295"/>
                    <a:pt x="219" y="2371"/>
                  </a:cubicBezTo>
                  <a:cubicBezTo>
                    <a:pt x="328" y="2535"/>
                    <a:pt x="482" y="2677"/>
                    <a:pt x="646" y="2787"/>
                  </a:cubicBezTo>
                  <a:cubicBezTo>
                    <a:pt x="842" y="2896"/>
                    <a:pt x="1050" y="2973"/>
                    <a:pt x="1280" y="2994"/>
                  </a:cubicBezTo>
                  <a:cubicBezTo>
                    <a:pt x="1366" y="3004"/>
                    <a:pt x="1453" y="3009"/>
                    <a:pt x="1540" y="3009"/>
                  </a:cubicBezTo>
                  <a:cubicBezTo>
                    <a:pt x="1850" y="3009"/>
                    <a:pt x="2160" y="2948"/>
                    <a:pt x="2450" y="2820"/>
                  </a:cubicBezTo>
                  <a:cubicBezTo>
                    <a:pt x="2658" y="2743"/>
                    <a:pt x="2866" y="2655"/>
                    <a:pt x="3052" y="2524"/>
                  </a:cubicBezTo>
                  <a:cubicBezTo>
                    <a:pt x="3096" y="2502"/>
                    <a:pt x="3128" y="2459"/>
                    <a:pt x="3161" y="2415"/>
                  </a:cubicBezTo>
                  <a:cubicBezTo>
                    <a:pt x="3183" y="2371"/>
                    <a:pt x="3205" y="2360"/>
                    <a:pt x="3205" y="2338"/>
                  </a:cubicBezTo>
                  <a:cubicBezTo>
                    <a:pt x="3216" y="2316"/>
                    <a:pt x="3205" y="2284"/>
                    <a:pt x="3183" y="2273"/>
                  </a:cubicBezTo>
                  <a:cubicBezTo>
                    <a:pt x="3172" y="2262"/>
                    <a:pt x="3161" y="2251"/>
                    <a:pt x="3150" y="2240"/>
                  </a:cubicBezTo>
                  <a:cubicBezTo>
                    <a:pt x="3183" y="2240"/>
                    <a:pt x="3205" y="2207"/>
                    <a:pt x="3238" y="2185"/>
                  </a:cubicBezTo>
                  <a:cubicBezTo>
                    <a:pt x="3260" y="2163"/>
                    <a:pt x="3281" y="2141"/>
                    <a:pt x="3303" y="2109"/>
                  </a:cubicBezTo>
                  <a:cubicBezTo>
                    <a:pt x="3336" y="2010"/>
                    <a:pt x="3369" y="1923"/>
                    <a:pt x="3413" y="1835"/>
                  </a:cubicBezTo>
                  <a:cubicBezTo>
                    <a:pt x="3446" y="1770"/>
                    <a:pt x="3467" y="1715"/>
                    <a:pt x="3478" y="1649"/>
                  </a:cubicBezTo>
                  <a:cubicBezTo>
                    <a:pt x="3500" y="1573"/>
                    <a:pt x="3500" y="1507"/>
                    <a:pt x="3489" y="1441"/>
                  </a:cubicBezTo>
                  <a:cubicBezTo>
                    <a:pt x="3467" y="1343"/>
                    <a:pt x="3435" y="1245"/>
                    <a:pt x="3413" y="1157"/>
                  </a:cubicBezTo>
                  <a:cubicBezTo>
                    <a:pt x="3391" y="1059"/>
                    <a:pt x="3358" y="971"/>
                    <a:pt x="3325" y="873"/>
                  </a:cubicBezTo>
                  <a:cubicBezTo>
                    <a:pt x="3260" y="730"/>
                    <a:pt x="3172" y="588"/>
                    <a:pt x="3063" y="479"/>
                  </a:cubicBezTo>
                  <a:cubicBezTo>
                    <a:pt x="2822" y="216"/>
                    <a:pt x="2483" y="52"/>
                    <a:pt x="2133" y="9"/>
                  </a:cubicBezTo>
                  <a:cubicBezTo>
                    <a:pt x="2077" y="3"/>
                    <a:pt x="2020" y="0"/>
                    <a:pt x="19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2"/>
            <p:cNvSpPr/>
            <p:nvPr/>
          </p:nvSpPr>
          <p:spPr>
            <a:xfrm flipH="1">
              <a:off x="725450" y="4916175"/>
              <a:ext cx="3575" cy="8775"/>
            </a:xfrm>
            <a:custGeom>
              <a:avLst/>
              <a:gdLst/>
              <a:ahLst/>
              <a:cxnLst/>
              <a:rect l="l" t="t" r="r" b="b"/>
              <a:pathLst>
                <a:path w="143" h="351" extrusionOk="0">
                  <a:moveTo>
                    <a:pt x="77" y="0"/>
                  </a:moveTo>
                  <a:cubicBezTo>
                    <a:pt x="44" y="44"/>
                    <a:pt x="22" y="99"/>
                    <a:pt x="11" y="153"/>
                  </a:cubicBezTo>
                  <a:cubicBezTo>
                    <a:pt x="0" y="197"/>
                    <a:pt x="11" y="241"/>
                    <a:pt x="44" y="274"/>
                  </a:cubicBezTo>
                  <a:cubicBezTo>
                    <a:pt x="44" y="285"/>
                    <a:pt x="55" y="296"/>
                    <a:pt x="66" y="306"/>
                  </a:cubicBezTo>
                  <a:cubicBezTo>
                    <a:pt x="77" y="317"/>
                    <a:pt x="99" y="328"/>
                    <a:pt x="121" y="339"/>
                  </a:cubicBezTo>
                  <a:lnTo>
                    <a:pt x="142" y="350"/>
                  </a:lnTo>
                  <a:cubicBezTo>
                    <a:pt x="99" y="230"/>
                    <a:pt x="77" y="121"/>
                    <a:pt x="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2"/>
            <p:cNvSpPr/>
            <p:nvPr/>
          </p:nvSpPr>
          <p:spPr>
            <a:xfrm flipH="1">
              <a:off x="666675" y="4914800"/>
              <a:ext cx="64825" cy="21075"/>
            </a:xfrm>
            <a:custGeom>
              <a:avLst/>
              <a:gdLst/>
              <a:ahLst/>
              <a:cxnLst/>
              <a:rect l="l" t="t" r="r" b="b"/>
              <a:pathLst>
                <a:path w="2593" h="843" extrusionOk="0">
                  <a:moveTo>
                    <a:pt x="154" y="1"/>
                  </a:moveTo>
                  <a:cubicBezTo>
                    <a:pt x="149" y="6"/>
                    <a:pt x="143" y="6"/>
                    <a:pt x="138" y="6"/>
                  </a:cubicBezTo>
                  <a:cubicBezTo>
                    <a:pt x="132" y="6"/>
                    <a:pt x="127" y="6"/>
                    <a:pt x="121" y="11"/>
                  </a:cubicBezTo>
                  <a:lnTo>
                    <a:pt x="99" y="11"/>
                  </a:lnTo>
                  <a:cubicBezTo>
                    <a:pt x="77" y="22"/>
                    <a:pt x="66" y="22"/>
                    <a:pt x="45" y="22"/>
                  </a:cubicBezTo>
                  <a:cubicBezTo>
                    <a:pt x="45" y="44"/>
                    <a:pt x="34" y="44"/>
                    <a:pt x="23" y="66"/>
                  </a:cubicBezTo>
                  <a:cubicBezTo>
                    <a:pt x="12" y="110"/>
                    <a:pt x="1" y="165"/>
                    <a:pt x="1" y="219"/>
                  </a:cubicBezTo>
                  <a:cubicBezTo>
                    <a:pt x="1" y="285"/>
                    <a:pt x="34" y="351"/>
                    <a:pt x="77" y="394"/>
                  </a:cubicBezTo>
                  <a:cubicBezTo>
                    <a:pt x="88" y="416"/>
                    <a:pt x="110" y="427"/>
                    <a:pt x="121" y="449"/>
                  </a:cubicBezTo>
                  <a:cubicBezTo>
                    <a:pt x="143" y="460"/>
                    <a:pt x="176" y="471"/>
                    <a:pt x="198" y="482"/>
                  </a:cubicBezTo>
                  <a:cubicBezTo>
                    <a:pt x="220" y="482"/>
                    <a:pt x="241" y="493"/>
                    <a:pt x="263" y="493"/>
                  </a:cubicBezTo>
                  <a:lnTo>
                    <a:pt x="351" y="493"/>
                  </a:lnTo>
                  <a:lnTo>
                    <a:pt x="362" y="482"/>
                  </a:lnTo>
                  <a:lnTo>
                    <a:pt x="384" y="482"/>
                  </a:lnTo>
                  <a:cubicBezTo>
                    <a:pt x="432" y="464"/>
                    <a:pt x="483" y="456"/>
                    <a:pt x="534" y="456"/>
                  </a:cubicBezTo>
                  <a:cubicBezTo>
                    <a:pt x="576" y="456"/>
                    <a:pt x="618" y="461"/>
                    <a:pt x="657" y="471"/>
                  </a:cubicBezTo>
                  <a:cubicBezTo>
                    <a:pt x="712" y="493"/>
                    <a:pt x="756" y="526"/>
                    <a:pt x="799" y="569"/>
                  </a:cubicBezTo>
                  <a:cubicBezTo>
                    <a:pt x="821" y="569"/>
                    <a:pt x="843" y="580"/>
                    <a:pt x="865" y="591"/>
                  </a:cubicBezTo>
                  <a:cubicBezTo>
                    <a:pt x="865" y="591"/>
                    <a:pt x="876" y="602"/>
                    <a:pt x="887" y="602"/>
                  </a:cubicBezTo>
                  <a:lnTo>
                    <a:pt x="898" y="602"/>
                  </a:lnTo>
                  <a:cubicBezTo>
                    <a:pt x="931" y="635"/>
                    <a:pt x="974" y="679"/>
                    <a:pt x="1018" y="722"/>
                  </a:cubicBezTo>
                  <a:cubicBezTo>
                    <a:pt x="1051" y="744"/>
                    <a:pt x="1084" y="766"/>
                    <a:pt x="1127" y="788"/>
                  </a:cubicBezTo>
                  <a:cubicBezTo>
                    <a:pt x="1138" y="799"/>
                    <a:pt x="1149" y="799"/>
                    <a:pt x="1160" y="810"/>
                  </a:cubicBezTo>
                  <a:cubicBezTo>
                    <a:pt x="1193" y="821"/>
                    <a:pt x="1237" y="832"/>
                    <a:pt x="1270" y="843"/>
                  </a:cubicBezTo>
                  <a:cubicBezTo>
                    <a:pt x="1313" y="832"/>
                    <a:pt x="1346" y="832"/>
                    <a:pt x="1390" y="821"/>
                  </a:cubicBezTo>
                  <a:cubicBezTo>
                    <a:pt x="1477" y="821"/>
                    <a:pt x="1565" y="810"/>
                    <a:pt x="1641" y="810"/>
                  </a:cubicBezTo>
                  <a:cubicBezTo>
                    <a:pt x="1718" y="799"/>
                    <a:pt x="1795" y="799"/>
                    <a:pt x="1860" y="788"/>
                  </a:cubicBezTo>
                  <a:cubicBezTo>
                    <a:pt x="1937" y="788"/>
                    <a:pt x="1991" y="755"/>
                    <a:pt x="2046" y="733"/>
                  </a:cubicBezTo>
                  <a:lnTo>
                    <a:pt x="2101" y="711"/>
                  </a:lnTo>
                  <a:cubicBezTo>
                    <a:pt x="2123" y="701"/>
                    <a:pt x="2145" y="690"/>
                    <a:pt x="2166" y="679"/>
                  </a:cubicBezTo>
                  <a:cubicBezTo>
                    <a:pt x="2177" y="668"/>
                    <a:pt x="2199" y="657"/>
                    <a:pt x="2210" y="646"/>
                  </a:cubicBezTo>
                  <a:cubicBezTo>
                    <a:pt x="2232" y="635"/>
                    <a:pt x="2298" y="602"/>
                    <a:pt x="2331" y="580"/>
                  </a:cubicBezTo>
                  <a:cubicBezTo>
                    <a:pt x="2363" y="558"/>
                    <a:pt x="2363" y="547"/>
                    <a:pt x="2385" y="536"/>
                  </a:cubicBezTo>
                  <a:cubicBezTo>
                    <a:pt x="2451" y="482"/>
                    <a:pt x="2506" y="427"/>
                    <a:pt x="2560" y="383"/>
                  </a:cubicBezTo>
                  <a:cubicBezTo>
                    <a:pt x="2560" y="351"/>
                    <a:pt x="2593" y="329"/>
                    <a:pt x="2582" y="318"/>
                  </a:cubicBezTo>
                  <a:cubicBezTo>
                    <a:pt x="2580" y="317"/>
                    <a:pt x="2579" y="316"/>
                    <a:pt x="2577" y="316"/>
                  </a:cubicBezTo>
                  <a:cubicBezTo>
                    <a:pt x="2554" y="316"/>
                    <a:pt x="2513" y="375"/>
                    <a:pt x="2473" y="405"/>
                  </a:cubicBezTo>
                  <a:cubicBezTo>
                    <a:pt x="2440" y="438"/>
                    <a:pt x="2396" y="482"/>
                    <a:pt x="2385" y="493"/>
                  </a:cubicBezTo>
                  <a:cubicBezTo>
                    <a:pt x="2341" y="515"/>
                    <a:pt x="2298" y="547"/>
                    <a:pt x="2254" y="569"/>
                  </a:cubicBezTo>
                  <a:cubicBezTo>
                    <a:pt x="2199" y="613"/>
                    <a:pt x="2123" y="657"/>
                    <a:pt x="2057" y="679"/>
                  </a:cubicBezTo>
                  <a:cubicBezTo>
                    <a:pt x="1981" y="711"/>
                    <a:pt x="1915" y="733"/>
                    <a:pt x="1827" y="744"/>
                  </a:cubicBezTo>
                  <a:lnTo>
                    <a:pt x="1565" y="744"/>
                  </a:lnTo>
                  <a:cubicBezTo>
                    <a:pt x="1521" y="744"/>
                    <a:pt x="1477" y="755"/>
                    <a:pt x="1445" y="755"/>
                  </a:cubicBezTo>
                  <a:lnTo>
                    <a:pt x="1291" y="755"/>
                  </a:lnTo>
                  <a:cubicBezTo>
                    <a:pt x="1248" y="744"/>
                    <a:pt x="1193" y="733"/>
                    <a:pt x="1149" y="711"/>
                  </a:cubicBezTo>
                  <a:cubicBezTo>
                    <a:pt x="1138" y="701"/>
                    <a:pt x="1127" y="690"/>
                    <a:pt x="1116" y="690"/>
                  </a:cubicBezTo>
                  <a:cubicBezTo>
                    <a:pt x="1106" y="679"/>
                    <a:pt x="1095" y="679"/>
                    <a:pt x="1084" y="668"/>
                  </a:cubicBezTo>
                  <a:cubicBezTo>
                    <a:pt x="1073" y="657"/>
                    <a:pt x="1051" y="646"/>
                    <a:pt x="1040" y="635"/>
                  </a:cubicBezTo>
                  <a:cubicBezTo>
                    <a:pt x="1007" y="591"/>
                    <a:pt x="952" y="547"/>
                    <a:pt x="931" y="515"/>
                  </a:cubicBezTo>
                  <a:cubicBezTo>
                    <a:pt x="909" y="493"/>
                    <a:pt x="887" y="471"/>
                    <a:pt x="854" y="449"/>
                  </a:cubicBezTo>
                  <a:cubicBezTo>
                    <a:pt x="832" y="427"/>
                    <a:pt x="810" y="416"/>
                    <a:pt x="777" y="405"/>
                  </a:cubicBezTo>
                  <a:cubicBezTo>
                    <a:pt x="745" y="394"/>
                    <a:pt x="723" y="383"/>
                    <a:pt x="690" y="372"/>
                  </a:cubicBezTo>
                  <a:lnTo>
                    <a:pt x="570" y="372"/>
                  </a:lnTo>
                  <a:cubicBezTo>
                    <a:pt x="537" y="372"/>
                    <a:pt x="493" y="372"/>
                    <a:pt x="460" y="383"/>
                  </a:cubicBezTo>
                  <a:lnTo>
                    <a:pt x="351" y="405"/>
                  </a:lnTo>
                  <a:lnTo>
                    <a:pt x="231" y="405"/>
                  </a:lnTo>
                  <a:lnTo>
                    <a:pt x="220" y="394"/>
                  </a:lnTo>
                  <a:cubicBezTo>
                    <a:pt x="198" y="383"/>
                    <a:pt x="176" y="372"/>
                    <a:pt x="165" y="361"/>
                  </a:cubicBezTo>
                  <a:cubicBezTo>
                    <a:pt x="154" y="351"/>
                    <a:pt x="143" y="340"/>
                    <a:pt x="132" y="329"/>
                  </a:cubicBezTo>
                  <a:cubicBezTo>
                    <a:pt x="110" y="296"/>
                    <a:pt x="99" y="252"/>
                    <a:pt x="99" y="208"/>
                  </a:cubicBezTo>
                  <a:cubicBezTo>
                    <a:pt x="121" y="154"/>
                    <a:pt x="143" y="110"/>
                    <a:pt x="165" y="55"/>
                  </a:cubicBezTo>
                  <a:lnTo>
                    <a:pt x="165" y="44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2"/>
            <p:cNvSpPr/>
            <p:nvPr/>
          </p:nvSpPr>
          <p:spPr>
            <a:xfrm flipH="1">
              <a:off x="703300" y="4899225"/>
              <a:ext cx="31750" cy="10800"/>
            </a:xfrm>
            <a:custGeom>
              <a:avLst/>
              <a:gdLst/>
              <a:ahLst/>
              <a:cxnLst/>
              <a:rect l="l" t="t" r="r" b="b"/>
              <a:pathLst>
                <a:path w="1270" h="432" extrusionOk="0">
                  <a:moveTo>
                    <a:pt x="843" y="0"/>
                  </a:moveTo>
                  <a:cubicBezTo>
                    <a:pt x="832" y="11"/>
                    <a:pt x="810" y="11"/>
                    <a:pt x="788" y="22"/>
                  </a:cubicBezTo>
                  <a:lnTo>
                    <a:pt x="723" y="22"/>
                  </a:lnTo>
                  <a:cubicBezTo>
                    <a:pt x="690" y="22"/>
                    <a:pt x="668" y="33"/>
                    <a:pt x="635" y="33"/>
                  </a:cubicBezTo>
                  <a:lnTo>
                    <a:pt x="624" y="33"/>
                  </a:lnTo>
                  <a:cubicBezTo>
                    <a:pt x="613" y="33"/>
                    <a:pt x="613" y="44"/>
                    <a:pt x="602" y="44"/>
                  </a:cubicBezTo>
                  <a:lnTo>
                    <a:pt x="580" y="44"/>
                  </a:lnTo>
                  <a:cubicBezTo>
                    <a:pt x="548" y="44"/>
                    <a:pt x="526" y="55"/>
                    <a:pt x="504" y="66"/>
                  </a:cubicBezTo>
                  <a:lnTo>
                    <a:pt x="460" y="66"/>
                  </a:lnTo>
                  <a:cubicBezTo>
                    <a:pt x="438" y="66"/>
                    <a:pt x="427" y="77"/>
                    <a:pt x="416" y="77"/>
                  </a:cubicBezTo>
                  <a:lnTo>
                    <a:pt x="383" y="99"/>
                  </a:lnTo>
                  <a:cubicBezTo>
                    <a:pt x="373" y="109"/>
                    <a:pt x="362" y="131"/>
                    <a:pt x="351" y="131"/>
                  </a:cubicBezTo>
                  <a:cubicBezTo>
                    <a:pt x="340" y="142"/>
                    <a:pt x="318" y="153"/>
                    <a:pt x="307" y="153"/>
                  </a:cubicBezTo>
                  <a:lnTo>
                    <a:pt x="263" y="175"/>
                  </a:lnTo>
                  <a:lnTo>
                    <a:pt x="208" y="208"/>
                  </a:lnTo>
                  <a:lnTo>
                    <a:pt x="187" y="208"/>
                  </a:lnTo>
                  <a:cubicBezTo>
                    <a:pt x="176" y="219"/>
                    <a:pt x="176" y="230"/>
                    <a:pt x="165" y="230"/>
                  </a:cubicBezTo>
                  <a:cubicBezTo>
                    <a:pt x="154" y="241"/>
                    <a:pt x="143" y="241"/>
                    <a:pt x="143" y="241"/>
                  </a:cubicBezTo>
                  <a:lnTo>
                    <a:pt x="88" y="274"/>
                  </a:lnTo>
                  <a:lnTo>
                    <a:pt x="77" y="284"/>
                  </a:lnTo>
                  <a:cubicBezTo>
                    <a:pt x="55" y="306"/>
                    <a:pt x="23" y="306"/>
                    <a:pt x="1" y="339"/>
                  </a:cubicBezTo>
                  <a:cubicBezTo>
                    <a:pt x="1" y="350"/>
                    <a:pt x="12" y="361"/>
                    <a:pt x="12" y="383"/>
                  </a:cubicBezTo>
                  <a:cubicBezTo>
                    <a:pt x="14" y="381"/>
                    <a:pt x="16" y="380"/>
                    <a:pt x="18" y="380"/>
                  </a:cubicBezTo>
                  <a:cubicBezTo>
                    <a:pt x="26" y="380"/>
                    <a:pt x="33" y="394"/>
                    <a:pt x="33" y="394"/>
                  </a:cubicBezTo>
                  <a:cubicBezTo>
                    <a:pt x="44" y="394"/>
                    <a:pt x="44" y="405"/>
                    <a:pt x="55" y="405"/>
                  </a:cubicBezTo>
                  <a:lnTo>
                    <a:pt x="77" y="405"/>
                  </a:lnTo>
                  <a:cubicBezTo>
                    <a:pt x="77" y="405"/>
                    <a:pt x="88" y="416"/>
                    <a:pt x="88" y="416"/>
                  </a:cubicBezTo>
                  <a:cubicBezTo>
                    <a:pt x="96" y="423"/>
                    <a:pt x="104" y="431"/>
                    <a:pt x="107" y="431"/>
                  </a:cubicBezTo>
                  <a:cubicBezTo>
                    <a:pt x="109" y="431"/>
                    <a:pt x="110" y="430"/>
                    <a:pt x="110" y="427"/>
                  </a:cubicBezTo>
                  <a:cubicBezTo>
                    <a:pt x="110" y="405"/>
                    <a:pt x="132" y="394"/>
                    <a:pt x="143" y="372"/>
                  </a:cubicBezTo>
                  <a:cubicBezTo>
                    <a:pt x="165" y="350"/>
                    <a:pt x="187" y="328"/>
                    <a:pt x="198" y="317"/>
                  </a:cubicBezTo>
                  <a:cubicBezTo>
                    <a:pt x="202" y="309"/>
                    <a:pt x="204" y="307"/>
                    <a:pt x="206" y="307"/>
                  </a:cubicBezTo>
                  <a:cubicBezTo>
                    <a:pt x="209" y="307"/>
                    <a:pt x="211" y="310"/>
                    <a:pt x="213" y="310"/>
                  </a:cubicBezTo>
                  <a:cubicBezTo>
                    <a:pt x="215" y="310"/>
                    <a:pt x="217" y="309"/>
                    <a:pt x="219" y="306"/>
                  </a:cubicBezTo>
                  <a:cubicBezTo>
                    <a:pt x="230" y="295"/>
                    <a:pt x="230" y="284"/>
                    <a:pt x="241" y="284"/>
                  </a:cubicBezTo>
                  <a:cubicBezTo>
                    <a:pt x="263" y="274"/>
                    <a:pt x="274" y="263"/>
                    <a:pt x="285" y="252"/>
                  </a:cubicBezTo>
                  <a:lnTo>
                    <a:pt x="307" y="252"/>
                  </a:lnTo>
                  <a:lnTo>
                    <a:pt x="340" y="230"/>
                  </a:lnTo>
                  <a:cubicBezTo>
                    <a:pt x="373" y="208"/>
                    <a:pt x="394" y="197"/>
                    <a:pt x="427" y="186"/>
                  </a:cubicBezTo>
                  <a:cubicBezTo>
                    <a:pt x="438" y="181"/>
                    <a:pt x="452" y="181"/>
                    <a:pt x="467" y="181"/>
                  </a:cubicBezTo>
                  <a:cubicBezTo>
                    <a:pt x="482" y="181"/>
                    <a:pt x="498" y="181"/>
                    <a:pt x="515" y="175"/>
                  </a:cubicBezTo>
                  <a:cubicBezTo>
                    <a:pt x="515" y="164"/>
                    <a:pt x="526" y="153"/>
                    <a:pt x="526" y="142"/>
                  </a:cubicBezTo>
                  <a:lnTo>
                    <a:pt x="537" y="142"/>
                  </a:lnTo>
                  <a:lnTo>
                    <a:pt x="537" y="131"/>
                  </a:lnTo>
                  <a:cubicBezTo>
                    <a:pt x="558" y="131"/>
                    <a:pt x="580" y="120"/>
                    <a:pt x="613" y="120"/>
                  </a:cubicBezTo>
                  <a:cubicBezTo>
                    <a:pt x="624" y="109"/>
                    <a:pt x="646" y="109"/>
                    <a:pt x="657" y="109"/>
                  </a:cubicBezTo>
                  <a:lnTo>
                    <a:pt x="679" y="109"/>
                  </a:lnTo>
                  <a:cubicBezTo>
                    <a:pt x="690" y="99"/>
                    <a:pt x="701" y="99"/>
                    <a:pt x="723" y="99"/>
                  </a:cubicBezTo>
                  <a:cubicBezTo>
                    <a:pt x="733" y="99"/>
                    <a:pt x="755" y="77"/>
                    <a:pt x="766" y="77"/>
                  </a:cubicBezTo>
                  <a:cubicBezTo>
                    <a:pt x="783" y="71"/>
                    <a:pt x="802" y="68"/>
                    <a:pt x="821" y="68"/>
                  </a:cubicBezTo>
                  <a:cubicBezTo>
                    <a:pt x="840" y="68"/>
                    <a:pt x="859" y="71"/>
                    <a:pt x="876" y="77"/>
                  </a:cubicBezTo>
                  <a:cubicBezTo>
                    <a:pt x="908" y="77"/>
                    <a:pt x="941" y="88"/>
                    <a:pt x="963" y="109"/>
                  </a:cubicBezTo>
                  <a:cubicBezTo>
                    <a:pt x="996" y="109"/>
                    <a:pt x="1018" y="131"/>
                    <a:pt x="1040" y="142"/>
                  </a:cubicBezTo>
                  <a:cubicBezTo>
                    <a:pt x="1040" y="142"/>
                    <a:pt x="1051" y="153"/>
                    <a:pt x="1062" y="153"/>
                  </a:cubicBezTo>
                  <a:cubicBezTo>
                    <a:pt x="1073" y="153"/>
                    <a:pt x="1073" y="164"/>
                    <a:pt x="1083" y="175"/>
                  </a:cubicBezTo>
                  <a:cubicBezTo>
                    <a:pt x="1094" y="175"/>
                    <a:pt x="1094" y="175"/>
                    <a:pt x="1105" y="186"/>
                  </a:cubicBezTo>
                  <a:cubicBezTo>
                    <a:pt x="1127" y="186"/>
                    <a:pt x="1138" y="208"/>
                    <a:pt x="1149" y="219"/>
                  </a:cubicBezTo>
                  <a:cubicBezTo>
                    <a:pt x="1160" y="230"/>
                    <a:pt x="1160" y="230"/>
                    <a:pt x="1171" y="241"/>
                  </a:cubicBezTo>
                  <a:cubicBezTo>
                    <a:pt x="1193" y="263"/>
                    <a:pt x="1215" y="295"/>
                    <a:pt x="1226" y="328"/>
                  </a:cubicBezTo>
                  <a:cubicBezTo>
                    <a:pt x="1234" y="328"/>
                    <a:pt x="1236" y="342"/>
                    <a:pt x="1248" y="342"/>
                  </a:cubicBezTo>
                  <a:cubicBezTo>
                    <a:pt x="1251" y="342"/>
                    <a:pt x="1254" y="341"/>
                    <a:pt x="1258" y="339"/>
                  </a:cubicBezTo>
                  <a:cubicBezTo>
                    <a:pt x="1269" y="328"/>
                    <a:pt x="1258" y="295"/>
                    <a:pt x="1248" y="274"/>
                  </a:cubicBezTo>
                  <a:cubicBezTo>
                    <a:pt x="1237" y="263"/>
                    <a:pt x="1215" y="241"/>
                    <a:pt x="1204" y="230"/>
                  </a:cubicBezTo>
                  <a:cubicBezTo>
                    <a:pt x="1204" y="208"/>
                    <a:pt x="1182" y="186"/>
                    <a:pt x="1160" y="175"/>
                  </a:cubicBezTo>
                  <a:cubicBezTo>
                    <a:pt x="1127" y="153"/>
                    <a:pt x="1105" y="131"/>
                    <a:pt x="1073" y="109"/>
                  </a:cubicBezTo>
                  <a:cubicBezTo>
                    <a:pt x="1040" y="88"/>
                    <a:pt x="1007" y="77"/>
                    <a:pt x="974" y="66"/>
                  </a:cubicBezTo>
                  <a:lnTo>
                    <a:pt x="941" y="44"/>
                  </a:lnTo>
                  <a:lnTo>
                    <a:pt x="930" y="44"/>
                  </a:lnTo>
                  <a:cubicBezTo>
                    <a:pt x="919" y="33"/>
                    <a:pt x="898" y="22"/>
                    <a:pt x="887" y="11"/>
                  </a:cubicBezTo>
                  <a:cubicBezTo>
                    <a:pt x="876" y="11"/>
                    <a:pt x="854" y="11"/>
                    <a:pt x="8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1" name="Google Shape;3221;p22"/>
          <p:cNvGrpSpPr/>
          <p:nvPr/>
        </p:nvGrpSpPr>
        <p:grpSpPr>
          <a:xfrm rot="-9237154">
            <a:off x="6323535" y="1024215"/>
            <a:ext cx="39674" cy="33499"/>
            <a:chOff x="1171975" y="3874200"/>
            <a:chExt cx="39675" cy="33500"/>
          </a:xfrm>
        </p:grpSpPr>
        <p:sp>
          <p:nvSpPr>
            <p:cNvPr id="3222" name="Google Shape;3222;p22"/>
            <p:cNvSpPr/>
            <p:nvPr/>
          </p:nvSpPr>
          <p:spPr>
            <a:xfrm flipH="1">
              <a:off x="1204225" y="3878225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2"/>
            <p:cNvSpPr/>
            <p:nvPr/>
          </p:nvSpPr>
          <p:spPr>
            <a:xfrm flipH="1">
              <a:off x="1171975" y="3874200"/>
              <a:ext cx="39675" cy="33500"/>
            </a:xfrm>
            <a:custGeom>
              <a:avLst/>
              <a:gdLst/>
              <a:ahLst/>
              <a:cxnLst/>
              <a:rect l="l" t="t" r="r" b="b"/>
              <a:pathLst>
                <a:path w="1587" h="1340" extrusionOk="0">
                  <a:moveTo>
                    <a:pt x="760" y="79"/>
                  </a:moveTo>
                  <a:cubicBezTo>
                    <a:pt x="810" y="79"/>
                    <a:pt x="859" y="85"/>
                    <a:pt x="909" y="96"/>
                  </a:cubicBezTo>
                  <a:cubicBezTo>
                    <a:pt x="941" y="96"/>
                    <a:pt x="974" y="106"/>
                    <a:pt x="1007" y="117"/>
                  </a:cubicBezTo>
                  <a:cubicBezTo>
                    <a:pt x="1051" y="128"/>
                    <a:pt x="1095" y="139"/>
                    <a:pt x="1138" y="161"/>
                  </a:cubicBezTo>
                  <a:cubicBezTo>
                    <a:pt x="1171" y="172"/>
                    <a:pt x="1193" y="183"/>
                    <a:pt x="1215" y="205"/>
                  </a:cubicBezTo>
                  <a:lnTo>
                    <a:pt x="1280" y="238"/>
                  </a:lnTo>
                  <a:cubicBezTo>
                    <a:pt x="1302" y="260"/>
                    <a:pt x="1335" y="281"/>
                    <a:pt x="1357" y="303"/>
                  </a:cubicBezTo>
                  <a:cubicBezTo>
                    <a:pt x="1368" y="314"/>
                    <a:pt x="1379" y="336"/>
                    <a:pt x="1390" y="358"/>
                  </a:cubicBezTo>
                  <a:cubicBezTo>
                    <a:pt x="1423" y="402"/>
                    <a:pt x="1445" y="446"/>
                    <a:pt x="1455" y="489"/>
                  </a:cubicBezTo>
                  <a:cubicBezTo>
                    <a:pt x="1466" y="500"/>
                    <a:pt x="1466" y="522"/>
                    <a:pt x="1466" y="533"/>
                  </a:cubicBezTo>
                  <a:lnTo>
                    <a:pt x="1466" y="566"/>
                  </a:lnTo>
                  <a:cubicBezTo>
                    <a:pt x="1466" y="577"/>
                    <a:pt x="1466" y="577"/>
                    <a:pt x="1466" y="588"/>
                  </a:cubicBezTo>
                  <a:cubicBezTo>
                    <a:pt x="1477" y="588"/>
                    <a:pt x="1488" y="588"/>
                    <a:pt x="1499" y="599"/>
                  </a:cubicBezTo>
                  <a:cubicBezTo>
                    <a:pt x="1510" y="599"/>
                    <a:pt x="1521" y="610"/>
                    <a:pt x="1532" y="621"/>
                  </a:cubicBezTo>
                  <a:cubicBezTo>
                    <a:pt x="1532" y="631"/>
                    <a:pt x="1543" y="642"/>
                    <a:pt x="1543" y="653"/>
                  </a:cubicBezTo>
                  <a:cubicBezTo>
                    <a:pt x="1554" y="675"/>
                    <a:pt x="1554" y="708"/>
                    <a:pt x="1554" y="741"/>
                  </a:cubicBezTo>
                  <a:cubicBezTo>
                    <a:pt x="1543" y="763"/>
                    <a:pt x="1521" y="785"/>
                    <a:pt x="1521" y="806"/>
                  </a:cubicBezTo>
                  <a:cubicBezTo>
                    <a:pt x="1510" y="806"/>
                    <a:pt x="1510" y="806"/>
                    <a:pt x="1499" y="817"/>
                  </a:cubicBezTo>
                  <a:lnTo>
                    <a:pt x="1455" y="817"/>
                  </a:lnTo>
                  <a:lnTo>
                    <a:pt x="1455" y="828"/>
                  </a:lnTo>
                  <a:cubicBezTo>
                    <a:pt x="1445" y="883"/>
                    <a:pt x="1423" y="938"/>
                    <a:pt x="1390" y="992"/>
                  </a:cubicBezTo>
                  <a:lnTo>
                    <a:pt x="1379" y="1025"/>
                  </a:lnTo>
                  <a:lnTo>
                    <a:pt x="1434" y="1025"/>
                  </a:lnTo>
                  <a:lnTo>
                    <a:pt x="1412" y="1036"/>
                  </a:lnTo>
                  <a:lnTo>
                    <a:pt x="1368" y="1036"/>
                  </a:lnTo>
                  <a:lnTo>
                    <a:pt x="1346" y="1047"/>
                  </a:lnTo>
                  <a:lnTo>
                    <a:pt x="1302" y="1047"/>
                  </a:lnTo>
                  <a:cubicBezTo>
                    <a:pt x="1215" y="1080"/>
                    <a:pt x="1149" y="1135"/>
                    <a:pt x="1073" y="1167"/>
                  </a:cubicBezTo>
                  <a:cubicBezTo>
                    <a:pt x="1040" y="1178"/>
                    <a:pt x="1007" y="1189"/>
                    <a:pt x="963" y="1189"/>
                  </a:cubicBezTo>
                  <a:lnTo>
                    <a:pt x="865" y="1189"/>
                  </a:lnTo>
                  <a:cubicBezTo>
                    <a:pt x="848" y="1195"/>
                    <a:pt x="832" y="1197"/>
                    <a:pt x="816" y="1197"/>
                  </a:cubicBezTo>
                  <a:cubicBezTo>
                    <a:pt x="799" y="1197"/>
                    <a:pt x="783" y="1195"/>
                    <a:pt x="766" y="1189"/>
                  </a:cubicBezTo>
                  <a:cubicBezTo>
                    <a:pt x="668" y="1189"/>
                    <a:pt x="580" y="1178"/>
                    <a:pt x="493" y="1135"/>
                  </a:cubicBezTo>
                  <a:cubicBezTo>
                    <a:pt x="471" y="1135"/>
                    <a:pt x="449" y="1113"/>
                    <a:pt x="427" y="1102"/>
                  </a:cubicBezTo>
                  <a:cubicBezTo>
                    <a:pt x="384" y="1080"/>
                    <a:pt x="362" y="1058"/>
                    <a:pt x="329" y="1036"/>
                  </a:cubicBezTo>
                  <a:cubicBezTo>
                    <a:pt x="296" y="1025"/>
                    <a:pt x="274" y="1003"/>
                    <a:pt x="252" y="971"/>
                  </a:cubicBezTo>
                  <a:cubicBezTo>
                    <a:pt x="209" y="927"/>
                    <a:pt x="187" y="872"/>
                    <a:pt x="165" y="806"/>
                  </a:cubicBezTo>
                  <a:cubicBezTo>
                    <a:pt x="132" y="719"/>
                    <a:pt x="121" y="621"/>
                    <a:pt x="143" y="522"/>
                  </a:cubicBezTo>
                  <a:cubicBezTo>
                    <a:pt x="143" y="489"/>
                    <a:pt x="154" y="456"/>
                    <a:pt x="154" y="435"/>
                  </a:cubicBezTo>
                  <a:cubicBezTo>
                    <a:pt x="165" y="391"/>
                    <a:pt x="220" y="347"/>
                    <a:pt x="285" y="292"/>
                  </a:cubicBezTo>
                  <a:cubicBezTo>
                    <a:pt x="307" y="271"/>
                    <a:pt x="329" y="238"/>
                    <a:pt x="329" y="205"/>
                  </a:cubicBezTo>
                  <a:cubicBezTo>
                    <a:pt x="340" y="194"/>
                    <a:pt x="340" y="172"/>
                    <a:pt x="329" y="161"/>
                  </a:cubicBezTo>
                  <a:lnTo>
                    <a:pt x="384" y="161"/>
                  </a:lnTo>
                  <a:cubicBezTo>
                    <a:pt x="405" y="150"/>
                    <a:pt x="416" y="150"/>
                    <a:pt x="438" y="139"/>
                  </a:cubicBezTo>
                  <a:cubicBezTo>
                    <a:pt x="460" y="139"/>
                    <a:pt x="482" y="128"/>
                    <a:pt x="504" y="117"/>
                  </a:cubicBezTo>
                  <a:cubicBezTo>
                    <a:pt x="526" y="117"/>
                    <a:pt x="570" y="96"/>
                    <a:pt x="602" y="96"/>
                  </a:cubicBezTo>
                  <a:cubicBezTo>
                    <a:pt x="657" y="85"/>
                    <a:pt x="709" y="79"/>
                    <a:pt x="760" y="79"/>
                  </a:cubicBezTo>
                  <a:close/>
                  <a:moveTo>
                    <a:pt x="789" y="0"/>
                  </a:moveTo>
                  <a:cubicBezTo>
                    <a:pt x="745" y="0"/>
                    <a:pt x="701" y="3"/>
                    <a:pt x="657" y="8"/>
                  </a:cubicBezTo>
                  <a:cubicBezTo>
                    <a:pt x="559" y="8"/>
                    <a:pt x="460" y="19"/>
                    <a:pt x="362" y="41"/>
                  </a:cubicBezTo>
                  <a:cubicBezTo>
                    <a:pt x="340" y="52"/>
                    <a:pt x="318" y="63"/>
                    <a:pt x="296" y="85"/>
                  </a:cubicBezTo>
                  <a:cubicBezTo>
                    <a:pt x="274" y="96"/>
                    <a:pt x="274" y="96"/>
                    <a:pt x="263" y="106"/>
                  </a:cubicBezTo>
                  <a:cubicBezTo>
                    <a:pt x="263" y="117"/>
                    <a:pt x="263" y="128"/>
                    <a:pt x="263" y="139"/>
                  </a:cubicBezTo>
                  <a:cubicBezTo>
                    <a:pt x="274" y="150"/>
                    <a:pt x="274" y="150"/>
                    <a:pt x="274" y="150"/>
                  </a:cubicBezTo>
                  <a:cubicBezTo>
                    <a:pt x="252" y="150"/>
                    <a:pt x="241" y="161"/>
                    <a:pt x="230" y="172"/>
                  </a:cubicBezTo>
                  <a:cubicBezTo>
                    <a:pt x="209" y="172"/>
                    <a:pt x="198" y="183"/>
                    <a:pt x="187" y="194"/>
                  </a:cubicBezTo>
                  <a:cubicBezTo>
                    <a:pt x="165" y="227"/>
                    <a:pt x="132" y="260"/>
                    <a:pt x="99" y="303"/>
                  </a:cubicBezTo>
                  <a:cubicBezTo>
                    <a:pt x="55" y="347"/>
                    <a:pt x="23" y="402"/>
                    <a:pt x="12" y="456"/>
                  </a:cubicBezTo>
                  <a:cubicBezTo>
                    <a:pt x="1" y="500"/>
                    <a:pt x="12" y="544"/>
                    <a:pt x="1" y="588"/>
                  </a:cubicBezTo>
                  <a:cubicBezTo>
                    <a:pt x="1" y="631"/>
                    <a:pt x="1" y="675"/>
                    <a:pt x="1" y="719"/>
                  </a:cubicBezTo>
                  <a:cubicBezTo>
                    <a:pt x="12" y="796"/>
                    <a:pt x="23" y="872"/>
                    <a:pt x="55" y="938"/>
                  </a:cubicBezTo>
                  <a:cubicBezTo>
                    <a:pt x="132" y="1080"/>
                    <a:pt x="252" y="1200"/>
                    <a:pt x="405" y="1266"/>
                  </a:cubicBezTo>
                  <a:cubicBezTo>
                    <a:pt x="493" y="1310"/>
                    <a:pt x="591" y="1331"/>
                    <a:pt x="690" y="1331"/>
                  </a:cubicBezTo>
                  <a:cubicBezTo>
                    <a:pt x="723" y="1337"/>
                    <a:pt x="758" y="1340"/>
                    <a:pt x="794" y="1340"/>
                  </a:cubicBezTo>
                  <a:cubicBezTo>
                    <a:pt x="829" y="1340"/>
                    <a:pt x="865" y="1337"/>
                    <a:pt x="898" y="1331"/>
                  </a:cubicBezTo>
                  <a:cubicBezTo>
                    <a:pt x="963" y="1331"/>
                    <a:pt x="1029" y="1321"/>
                    <a:pt x="1095" y="1299"/>
                  </a:cubicBezTo>
                  <a:cubicBezTo>
                    <a:pt x="1160" y="1266"/>
                    <a:pt x="1215" y="1233"/>
                    <a:pt x="1270" y="1200"/>
                  </a:cubicBezTo>
                  <a:cubicBezTo>
                    <a:pt x="1291" y="1178"/>
                    <a:pt x="1324" y="1167"/>
                    <a:pt x="1346" y="1156"/>
                  </a:cubicBezTo>
                  <a:cubicBezTo>
                    <a:pt x="1368" y="1146"/>
                    <a:pt x="1379" y="1146"/>
                    <a:pt x="1401" y="1146"/>
                  </a:cubicBezTo>
                  <a:cubicBezTo>
                    <a:pt x="1423" y="1146"/>
                    <a:pt x="1434" y="1102"/>
                    <a:pt x="1445" y="1091"/>
                  </a:cubicBezTo>
                  <a:cubicBezTo>
                    <a:pt x="1466" y="1069"/>
                    <a:pt x="1477" y="1047"/>
                    <a:pt x="1488" y="1014"/>
                  </a:cubicBezTo>
                  <a:lnTo>
                    <a:pt x="1488" y="1014"/>
                  </a:lnTo>
                  <a:lnTo>
                    <a:pt x="1466" y="1025"/>
                  </a:lnTo>
                  <a:lnTo>
                    <a:pt x="1445" y="1025"/>
                  </a:lnTo>
                  <a:cubicBezTo>
                    <a:pt x="1445" y="1025"/>
                    <a:pt x="1455" y="1003"/>
                    <a:pt x="1466" y="1003"/>
                  </a:cubicBezTo>
                  <a:cubicBezTo>
                    <a:pt x="1477" y="992"/>
                    <a:pt x="1488" y="992"/>
                    <a:pt x="1499" y="981"/>
                  </a:cubicBezTo>
                  <a:cubicBezTo>
                    <a:pt x="1510" y="971"/>
                    <a:pt x="1521" y="949"/>
                    <a:pt x="1521" y="938"/>
                  </a:cubicBezTo>
                  <a:cubicBezTo>
                    <a:pt x="1554" y="850"/>
                    <a:pt x="1565" y="763"/>
                    <a:pt x="1576" y="686"/>
                  </a:cubicBezTo>
                  <a:lnTo>
                    <a:pt x="1576" y="664"/>
                  </a:lnTo>
                  <a:cubicBezTo>
                    <a:pt x="1587" y="610"/>
                    <a:pt x="1576" y="555"/>
                    <a:pt x="1576" y="511"/>
                  </a:cubicBezTo>
                  <a:cubicBezTo>
                    <a:pt x="1543" y="424"/>
                    <a:pt x="1499" y="336"/>
                    <a:pt x="1445" y="271"/>
                  </a:cubicBezTo>
                  <a:cubicBezTo>
                    <a:pt x="1379" y="194"/>
                    <a:pt x="1291" y="128"/>
                    <a:pt x="1204" y="96"/>
                  </a:cubicBezTo>
                  <a:cubicBezTo>
                    <a:pt x="1070" y="29"/>
                    <a:pt x="930" y="0"/>
                    <a:pt x="7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2"/>
            <p:cNvSpPr/>
            <p:nvPr/>
          </p:nvSpPr>
          <p:spPr>
            <a:xfrm flipH="1">
              <a:off x="1173600" y="3890800"/>
              <a:ext cx="1400" cy="4125"/>
            </a:xfrm>
            <a:custGeom>
              <a:avLst/>
              <a:gdLst/>
              <a:ahLst/>
              <a:cxnLst/>
              <a:rect l="l" t="t" r="r" b="b"/>
              <a:pathLst>
                <a:path w="56" h="165" extrusionOk="0">
                  <a:moveTo>
                    <a:pt x="22" y="0"/>
                  </a:moveTo>
                  <a:cubicBezTo>
                    <a:pt x="22" y="55"/>
                    <a:pt x="11" y="110"/>
                    <a:pt x="0" y="164"/>
                  </a:cubicBezTo>
                  <a:cubicBezTo>
                    <a:pt x="22" y="142"/>
                    <a:pt x="33" y="121"/>
                    <a:pt x="44" y="110"/>
                  </a:cubicBezTo>
                  <a:cubicBezTo>
                    <a:pt x="55" y="88"/>
                    <a:pt x="55" y="66"/>
                    <a:pt x="44" y="44"/>
                  </a:cubicBezTo>
                  <a:lnTo>
                    <a:pt x="44" y="22"/>
                  </a:lnTo>
                  <a:cubicBezTo>
                    <a:pt x="44" y="11"/>
                    <a:pt x="33" y="11"/>
                    <a:pt x="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2"/>
            <p:cNvSpPr/>
            <p:nvPr/>
          </p:nvSpPr>
          <p:spPr>
            <a:xfrm flipH="1">
              <a:off x="1172800" y="3880950"/>
              <a:ext cx="27625" cy="13700"/>
            </a:xfrm>
            <a:custGeom>
              <a:avLst/>
              <a:gdLst/>
              <a:ahLst/>
              <a:cxnLst/>
              <a:rect l="l" t="t" r="r" b="b"/>
              <a:pathLst>
                <a:path w="1105" h="548" extrusionOk="0">
                  <a:moveTo>
                    <a:pt x="230" y="1"/>
                  </a:moveTo>
                  <a:cubicBezTo>
                    <a:pt x="230" y="1"/>
                    <a:pt x="219" y="1"/>
                    <a:pt x="208" y="11"/>
                  </a:cubicBezTo>
                  <a:cubicBezTo>
                    <a:pt x="186" y="11"/>
                    <a:pt x="164" y="11"/>
                    <a:pt x="153" y="22"/>
                  </a:cubicBezTo>
                  <a:cubicBezTo>
                    <a:pt x="142" y="22"/>
                    <a:pt x="131" y="22"/>
                    <a:pt x="121" y="33"/>
                  </a:cubicBezTo>
                  <a:cubicBezTo>
                    <a:pt x="77" y="44"/>
                    <a:pt x="55" y="55"/>
                    <a:pt x="22" y="77"/>
                  </a:cubicBezTo>
                  <a:cubicBezTo>
                    <a:pt x="22" y="88"/>
                    <a:pt x="0" y="88"/>
                    <a:pt x="0" y="99"/>
                  </a:cubicBezTo>
                  <a:cubicBezTo>
                    <a:pt x="11" y="99"/>
                    <a:pt x="33" y="88"/>
                    <a:pt x="55" y="77"/>
                  </a:cubicBezTo>
                  <a:cubicBezTo>
                    <a:pt x="88" y="66"/>
                    <a:pt x="110" y="55"/>
                    <a:pt x="110" y="44"/>
                  </a:cubicBezTo>
                  <a:cubicBezTo>
                    <a:pt x="131" y="44"/>
                    <a:pt x="153" y="44"/>
                    <a:pt x="175" y="33"/>
                  </a:cubicBezTo>
                  <a:cubicBezTo>
                    <a:pt x="208" y="22"/>
                    <a:pt x="241" y="11"/>
                    <a:pt x="285" y="11"/>
                  </a:cubicBezTo>
                  <a:lnTo>
                    <a:pt x="383" y="11"/>
                  </a:lnTo>
                  <a:cubicBezTo>
                    <a:pt x="394" y="22"/>
                    <a:pt x="405" y="22"/>
                    <a:pt x="416" y="22"/>
                  </a:cubicBezTo>
                  <a:cubicBezTo>
                    <a:pt x="438" y="22"/>
                    <a:pt x="460" y="44"/>
                    <a:pt x="471" y="44"/>
                  </a:cubicBezTo>
                  <a:lnTo>
                    <a:pt x="503" y="55"/>
                  </a:lnTo>
                  <a:lnTo>
                    <a:pt x="547" y="55"/>
                  </a:lnTo>
                  <a:cubicBezTo>
                    <a:pt x="569" y="55"/>
                    <a:pt x="591" y="66"/>
                    <a:pt x="613" y="77"/>
                  </a:cubicBezTo>
                  <a:cubicBezTo>
                    <a:pt x="635" y="88"/>
                    <a:pt x="656" y="99"/>
                    <a:pt x="678" y="121"/>
                  </a:cubicBezTo>
                  <a:cubicBezTo>
                    <a:pt x="678" y="121"/>
                    <a:pt x="678" y="121"/>
                    <a:pt x="689" y="132"/>
                  </a:cubicBezTo>
                  <a:lnTo>
                    <a:pt x="700" y="143"/>
                  </a:lnTo>
                  <a:cubicBezTo>
                    <a:pt x="700" y="143"/>
                    <a:pt x="700" y="154"/>
                    <a:pt x="711" y="165"/>
                  </a:cubicBezTo>
                  <a:lnTo>
                    <a:pt x="744" y="230"/>
                  </a:lnTo>
                  <a:cubicBezTo>
                    <a:pt x="744" y="241"/>
                    <a:pt x="755" y="252"/>
                    <a:pt x="766" y="263"/>
                  </a:cubicBezTo>
                  <a:cubicBezTo>
                    <a:pt x="777" y="285"/>
                    <a:pt x="777" y="296"/>
                    <a:pt x="799" y="296"/>
                  </a:cubicBezTo>
                  <a:cubicBezTo>
                    <a:pt x="799" y="307"/>
                    <a:pt x="821" y="318"/>
                    <a:pt x="831" y="329"/>
                  </a:cubicBezTo>
                  <a:cubicBezTo>
                    <a:pt x="842" y="329"/>
                    <a:pt x="864" y="340"/>
                    <a:pt x="875" y="340"/>
                  </a:cubicBezTo>
                  <a:cubicBezTo>
                    <a:pt x="897" y="351"/>
                    <a:pt x="908" y="351"/>
                    <a:pt x="930" y="351"/>
                  </a:cubicBezTo>
                  <a:lnTo>
                    <a:pt x="974" y="351"/>
                  </a:lnTo>
                  <a:cubicBezTo>
                    <a:pt x="996" y="361"/>
                    <a:pt x="1006" y="361"/>
                    <a:pt x="1017" y="372"/>
                  </a:cubicBezTo>
                  <a:lnTo>
                    <a:pt x="1028" y="372"/>
                  </a:lnTo>
                  <a:cubicBezTo>
                    <a:pt x="1039" y="372"/>
                    <a:pt x="1050" y="383"/>
                    <a:pt x="1050" y="394"/>
                  </a:cubicBezTo>
                  <a:lnTo>
                    <a:pt x="1050" y="405"/>
                  </a:lnTo>
                  <a:cubicBezTo>
                    <a:pt x="1061" y="427"/>
                    <a:pt x="1061" y="449"/>
                    <a:pt x="1050" y="460"/>
                  </a:cubicBezTo>
                  <a:cubicBezTo>
                    <a:pt x="1039" y="482"/>
                    <a:pt x="1017" y="504"/>
                    <a:pt x="1006" y="526"/>
                  </a:cubicBezTo>
                  <a:lnTo>
                    <a:pt x="1006" y="547"/>
                  </a:lnTo>
                  <a:lnTo>
                    <a:pt x="1050" y="547"/>
                  </a:lnTo>
                  <a:cubicBezTo>
                    <a:pt x="1050" y="547"/>
                    <a:pt x="1061" y="536"/>
                    <a:pt x="1061" y="536"/>
                  </a:cubicBezTo>
                  <a:cubicBezTo>
                    <a:pt x="1061" y="526"/>
                    <a:pt x="1083" y="504"/>
                    <a:pt x="1094" y="471"/>
                  </a:cubicBezTo>
                  <a:cubicBezTo>
                    <a:pt x="1105" y="438"/>
                    <a:pt x="1105" y="416"/>
                    <a:pt x="1083" y="383"/>
                  </a:cubicBezTo>
                  <a:cubicBezTo>
                    <a:pt x="1083" y="372"/>
                    <a:pt x="1083" y="361"/>
                    <a:pt x="1072" y="361"/>
                  </a:cubicBezTo>
                  <a:cubicBezTo>
                    <a:pt x="1072" y="351"/>
                    <a:pt x="1061" y="340"/>
                    <a:pt x="1050" y="329"/>
                  </a:cubicBezTo>
                  <a:cubicBezTo>
                    <a:pt x="1039" y="329"/>
                    <a:pt x="1028" y="318"/>
                    <a:pt x="1017" y="318"/>
                  </a:cubicBezTo>
                  <a:lnTo>
                    <a:pt x="996" y="307"/>
                  </a:lnTo>
                  <a:lnTo>
                    <a:pt x="985" y="340"/>
                  </a:lnTo>
                  <a:lnTo>
                    <a:pt x="974" y="340"/>
                  </a:lnTo>
                  <a:cubicBezTo>
                    <a:pt x="930" y="340"/>
                    <a:pt x="886" y="329"/>
                    <a:pt x="853" y="307"/>
                  </a:cubicBezTo>
                  <a:cubicBezTo>
                    <a:pt x="831" y="285"/>
                    <a:pt x="810" y="263"/>
                    <a:pt x="799" y="241"/>
                  </a:cubicBezTo>
                  <a:cubicBezTo>
                    <a:pt x="788" y="241"/>
                    <a:pt x="788" y="230"/>
                    <a:pt x="777" y="219"/>
                  </a:cubicBezTo>
                  <a:cubicBezTo>
                    <a:pt x="766" y="197"/>
                    <a:pt x="755" y="176"/>
                    <a:pt x="744" y="154"/>
                  </a:cubicBezTo>
                  <a:cubicBezTo>
                    <a:pt x="722" y="132"/>
                    <a:pt x="711" y="121"/>
                    <a:pt x="700" y="99"/>
                  </a:cubicBezTo>
                  <a:cubicBezTo>
                    <a:pt x="700" y="99"/>
                    <a:pt x="689" y="88"/>
                    <a:pt x="689" y="88"/>
                  </a:cubicBezTo>
                  <a:cubicBezTo>
                    <a:pt x="678" y="77"/>
                    <a:pt x="656" y="66"/>
                    <a:pt x="646" y="66"/>
                  </a:cubicBezTo>
                  <a:cubicBezTo>
                    <a:pt x="624" y="55"/>
                    <a:pt x="613" y="55"/>
                    <a:pt x="591" y="55"/>
                  </a:cubicBezTo>
                  <a:cubicBezTo>
                    <a:pt x="558" y="44"/>
                    <a:pt x="514" y="33"/>
                    <a:pt x="481" y="22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2"/>
            <p:cNvSpPr/>
            <p:nvPr/>
          </p:nvSpPr>
          <p:spPr>
            <a:xfrm flipH="1">
              <a:off x="1172525" y="3895175"/>
              <a:ext cx="13700" cy="5225"/>
            </a:xfrm>
            <a:custGeom>
              <a:avLst/>
              <a:gdLst/>
              <a:ahLst/>
              <a:cxnLst/>
              <a:rect l="l" t="t" r="r" b="b"/>
              <a:pathLst>
                <a:path w="548" h="209" extrusionOk="0">
                  <a:moveTo>
                    <a:pt x="12" y="0"/>
                  </a:moveTo>
                  <a:cubicBezTo>
                    <a:pt x="1" y="0"/>
                    <a:pt x="12" y="11"/>
                    <a:pt x="12" y="22"/>
                  </a:cubicBezTo>
                  <a:cubicBezTo>
                    <a:pt x="12" y="33"/>
                    <a:pt x="23" y="44"/>
                    <a:pt x="23" y="55"/>
                  </a:cubicBezTo>
                  <a:cubicBezTo>
                    <a:pt x="23" y="66"/>
                    <a:pt x="23" y="77"/>
                    <a:pt x="34" y="88"/>
                  </a:cubicBezTo>
                  <a:cubicBezTo>
                    <a:pt x="45" y="99"/>
                    <a:pt x="56" y="110"/>
                    <a:pt x="67" y="121"/>
                  </a:cubicBezTo>
                  <a:cubicBezTo>
                    <a:pt x="78" y="142"/>
                    <a:pt x="88" y="153"/>
                    <a:pt x="99" y="153"/>
                  </a:cubicBezTo>
                  <a:cubicBezTo>
                    <a:pt x="99" y="164"/>
                    <a:pt x="110" y="164"/>
                    <a:pt x="110" y="175"/>
                  </a:cubicBezTo>
                  <a:cubicBezTo>
                    <a:pt x="110" y="175"/>
                    <a:pt x="121" y="186"/>
                    <a:pt x="132" y="186"/>
                  </a:cubicBezTo>
                  <a:cubicBezTo>
                    <a:pt x="132" y="197"/>
                    <a:pt x="132" y="197"/>
                    <a:pt x="143" y="197"/>
                  </a:cubicBezTo>
                  <a:lnTo>
                    <a:pt x="165" y="197"/>
                  </a:lnTo>
                  <a:lnTo>
                    <a:pt x="198" y="208"/>
                  </a:lnTo>
                  <a:lnTo>
                    <a:pt x="351" y="208"/>
                  </a:lnTo>
                  <a:lnTo>
                    <a:pt x="373" y="197"/>
                  </a:lnTo>
                  <a:lnTo>
                    <a:pt x="482" y="197"/>
                  </a:lnTo>
                  <a:lnTo>
                    <a:pt x="504" y="186"/>
                  </a:lnTo>
                  <a:cubicBezTo>
                    <a:pt x="526" y="186"/>
                    <a:pt x="537" y="175"/>
                    <a:pt x="548" y="175"/>
                  </a:cubicBezTo>
                  <a:lnTo>
                    <a:pt x="548" y="153"/>
                  </a:lnTo>
                  <a:lnTo>
                    <a:pt x="537" y="153"/>
                  </a:lnTo>
                  <a:lnTo>
                    <a:pt x="537" y="142"/>
                  </a:lnTo>
                  <a:cubicBezTo>
                    <a:pt x="537" y="142"/>
                    <a:pt x="509" y="128"/>
                    <a:pt x="498" y="128"/>
                  </a:cubicBezTo>
                  <a:cubicBezTo>
                    <a:pt x="495" y="128"/>
                    <a:pt x="493" y="129"/>
                    <a:pt x="493" y="132"/>
                  </a:cubicBezTo>
                  <a:cubicBezTo>
                    <a:pt x="493" y="132"/>
                    <a:pt x="482" y="142"/>
                    <a:pt x="471" y="142"/>
                  </a:cubicBezTo>
                  <a:cubicBezTo>
                    <a:pt x="460" y="153"/>
                    <a:pt x="449" y="153"/>
                    <a:pt x="438" y="164"/>
                  </a:cubicBezTo>
                  <a:lnTo>
                    <a:pt x="340" y="164"/>
                  </a:lnTo>
                  <a:cubicBezTo>
                    <a:pt x="325" y="164"/>
                    <a:pt x="316" y="159"/>
                    <a:pt x="308" y="159"/>
                  </a:cubicBezTo>
                  <a:cubicBezTo>
                    <a:pt x="304" y="159"/>
                    <a:pt x="300" y="161"/>
                    <a:pt x="296" y="164"/>
                  </a:cubicBezTo>
                  <a:cubicBezTo>
                    <a:pt x="285" y="164"/>
                    <a:pt x="285" y="164"/>
                    <a:pt x="285" y="175"/>
                  </a:cubicBezTo>
                  <a:lnTo>
                    <a:pt x="176" y="175"/>
                  </a:lnTo>
                  <a:cubicBezTo>
                    <a:pt x="165" y="175"/>
                    <a:pt x="154" y="164"/>
                    <a:pt x="132" y="164"/>
                  </a:cubicBezTo>
                  <a:cubicBezTo>
                    <a:pt x="121" y="153"/>
                    <a:pt x="110" y="142"/>
                    <a:pt x="99" y="132"/>
                  </a:cubicBezTo>
                  <a:cubicBezTo>
                    <a:pt x="88" y="132"/>
                    <a:pt x="78" y="110"/>
                    <a:pt x="78" y="110"/>
                  </a:cubicBezTo>
                  <a:lnTo>
                    <a:pt x="67" y="110"/>
                  </a:lnTo>
                  <a:lnTo>
                    <a:pt x="67" y="99"/>
                  </a:lnTo>
                  <a:lnTo>
                    <a:pt x="56" y="88"/>
                  </a:lnTo>
                  <a:cubicBezTo>
                    <a:pt x="56" y="77"/>
                    <a:pt x="45" y="77"/>
                    <a:pt x="45" y="66"/>
                  </a:cubicBezTo>
                  <a:cubicBezTo>
                    <a:pt x="45" y="66"/>
                    <a:pt x="34" y="55"/>
                    <a:pt x="34" y="55"/>
                  </a:cubicBezTo>
                  <a:cubicBezTo>
                    <a:pt x="34" y="33"/>
                    <a:pt x="23" y="22"/>
                    <a:pt x="23" y="11"/>
                  </a:cubicBezTo>
                  <a:cubicBezTo>
                    <a:pt x="23" y="11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7" name="Google Shape;3227;p22"/>
          <p:cNvGrpSpPr/>
          <p:nvPr/>
        </p:nvGrpSpPr>
        <p:grpSpPr>
          <a:xfrm rot="-9237154">
            <a:off x="7535774" y="45705"/>
            <a:ext cx="45398" cy="34424"/>
            <a:chOff x="89450" y="4246250"/>
            <a:chExt cx="45400" cy="34425"/>
          </a:xfrm>
        </p:grpSpPr>
        <p:sp>
          <p:nvSpPr>
            <p:cNvPr id="3228" name="Google Shape;3228;p22"/>
            <p:cNvSpPr/>
            <p:nvPr/>
          </p:nvSpPr>
          <p:spPr>
            <a:xfrm flipH="1">
              <a:off x="95450" y="4277150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0" y="1"/>
                  </a:moveTo>
                  <a:lnTo>
                    <a:pt x="0" y="12"/>
                  </a:lnTo>
                  <a:cubicBezTo>
                    <a:pt x="0" y="12"/>
                    <a:pt x="1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2"/>
            <p:cNvSpPr/>
            <p:nvPr/>
          </p:nvSpPr>
          <p:spPr>
            <a:xfrm flipH="1">
              <a:off x="89450" y="4246250"/>
              <a:ext cx="45400" cy="34425"/>
            </a:xfrm>
            <a:custGeom>
              <a:avLst/>
              <a:gdLst/>
              <a:ahLst/>
              <a:cxnLst/>
              <a:rect l="l" t="t" r="r" b="b"/>
              <a:pathLst>
                <a:path w="1816" h="1377" extrusionOk="0">
                  <a:moveTo>
                    <a:pt x="1161" y="146"/>
                  </a:moveTo>
                  <a:cubicBezTo>
                    <a:pt x="1214" y="146"/>
                    <a:pt x="1269" y="148"/>
                    <a:pt x="1324" y="154"/>
                  </a:cubicBezTo>
                  <a:cubicBezTo>
                    <a:pt x="1324" y="154"/>
                    <a:pt x="1356" y="176"/>
                    <a:pt x="1378" y="176"/>
                  </a:cubicBezTo>
                  <a:cubicBezTo>
                    <a:pt x="1411" y="198"/>
                    <a:pt x="1444" y="220"/>
                    <a:pt x="1488" y="230"/>
                  </a:cubicBezTo>
                  <a:cubicBezTo>
                    <a:pt x="1521" y="252"/>
                    <a:pt x="1542" y="263"/>
                    <a:pt x="1564" y="296"/>
                  </a:cubicBezTo>
                  <a:cubicBezTo>
                    <a:pt x="1608" y="340"/>
                    <a:pt x="1641" y="395"/>
                    <a:pt x="1663" y="460"/>
                  </a:cubicBezTo>
                  <a:cubicBezTo>
                    <a:pt x="1696" y="559"/>
                    <a:pt x="1696" y="668"/>
                    <a:pt x="1663" y="766"/>
                  </a:cubicBezTo>
                  <a:cubicBezTo>
                    <a:pt x="1663" y="799"/>
                    <a:pt x="1641" y="832"/>
                    <a:pt x="1641" y="854"/>
                  </a:cubicBezTo>
                  <a:cubicBezTo>
                    <a:pt x="1619" y="930"/>
                    <a:pt x="1586" y="1007"/>
                    <a:pt x="1553" y="1073"/>
                  </a:cubicBezTo>
                  <a:cubicBezTo>
                    <a:pt x="1531" y="1105"/>
                    <a:pt x="1531" y="1149"/>
                    <a:pt x="1531" y="1182"/>
                  </a:cubicBezTo>
                  <a:cubicBezTo>
                    <a:pt x="1510" y="1171"/>
                    <a:pt x="1488" y="1160"/>
                    <a:pt x="1466" y="1160"/>
                  </a:cubicBezTo>
                  <a:lnTo>
                    <a:pt x="1411" y="1160"/>
                  </a:lnTo>
                  <a:cubicBezTo>
                    <a:pt x="1389" y="1171"/>
                    <a:pt x="1367" y="1171"/>
                    <a:pt x="1346" y="1182"/>
                  </a:cubicBezTo>
                  <a:cubicBezTo>
                    <a:pt x="1302" y="1182"/>
                    <a:pt x="1269" y="1193"/>
                    <a:pt x="1225" y="1193"/>
                  </a:cubicBezTo>
                  <a:lnTo>
                    <a:pt x="1061" y="1193"/>
                  </a:lnTo>
                  <a:cubicBezTo>
                    <a:pt x="1028" y="1204"/>
                    <a:pt x="996" y="1204"/>
                    <a:pt x="974" y="1204"/>
                  </a:cubicBezTo>
                  <a:cubicBezTo>
                    <a:pt x="941" y="1204"/>
                    <a:pt x="908" y="1182"/>
                    <a:pt x="886" y="1182"/>
                  </a:cubicBezTo>
                  <a:cubicBezTo>
                    <a:pt x="864" y="1182"/>
                    <a:pt x="875" y="1182"/>
                    <a:pt x="875" y="1171"/>
                  </a:cubicBezTo>
                  <a:cubicBezTo>
                    <a:pt x="875" y="1171"/>
                    <a:pt x="875" y="1160"/>
                    <a:pt x="875" y="1160"/>
                  </a:cubicBezTo>
                  <a:lnTo>
                    <a:pt x="799" y="1149"/>
                  </a:lnTo>
                  <a:lnTo>
                    <a:pt x="788" y="1149"/>
                  </a:lnTo>
                  <a:cubicBezTo>
                    <a:pt x="744" y="1138"/>
                    <a:pt x="700" y="1127"/>
                    <a:pt x="656" y="1105"/>
                  </a:cubicBezTo>
                  <a:cubicBezTo>
                    <a:pt x="624" y="1095"/>
                    <a:pt x="591" y="1084"/>
                    <a:pt x="558" y="1073"/>
                  </a:cubicBezTo>
                  <a:lnTo>
                    <a:pt x="492" y="1040"/>
                  </a:lnTo>
                  <a:cubicBezTo>
                    <a:pt x="460" y="1029"/>
                    <a:pt x="427" y="1018"/>
                    <a:pt x="394" y="996"/>
                  </a:cubicBezTo>
                  <a:cubicBezTo>
                    <a:pt x="383" y="985"/>
                    <a:pt x="361" y="963"/>
                    <a:pt x="350" y="952"/>
                  </a:cubicBezTo>
                  <a:cubicBezTo>
                    <a:pt x="317" y="920"/>
                    <a:pt x="274" y="854"/>
                    <a:pt x="241" y="821"/>
                  </a:cubicBezTo>
                  <a:cubicBezTo>
                    <a:pt x="241" y="810"/>
                    <a:pt x="230" y="799"/>
                    <a:pt x="219" y="788"/>
                  </a:cubicBezTo>
                  <a:lnTo>
                    <a:pt x="208" y="755"/>
                  </a:lnTo>
                  <a:cubicBezTo>
                    <a:pt x="164" y="635"/>
                    <a:pt x="197" y="493"/>
                    <a:pt x="296" y="405"/>
                  </a:cubicBezTo>
                  <a:cubicBezTo>
                    <a:pt x="328" y="373"/>
                    <a:pt x="361" y="340"/>
                    <a:pt x="405" y="318"/>
                  </a:cubicBezTo>
                  <a:cubicBezTo>
                    <a:pt x="481" y="274"/>
                    <a:pt x="569" y="230"/>
                    <a:pt x="656" y="209"/>
                  </a:cubicBezTo>
                  <a:cubicBezTo>
                    <a:pt x="700" y="198"/>
                    <a:pt x="744" y="187"/>
                    <a:pt x="788" y="176"/>
                  </a:cubicBezTo>
                  <a:lnTo>
                    <a:pt x="886" y="176"/>
                  </a:lnTo>
                  <a:cubicBezTo>
                    <a:pt x="930" y="165"/>
                    <a:pt x="963" y="154"/>
                    <a:pt x="1006" y="154"/>
                  </a:cubicBezTo>
                  <a:cubicBezTo>
                    <a:pt x="1056" y="148"/>
                    <a:pt x="1108" y="146"/>
                    <a:pt x="1161" y="146"/>
                  </a:cubicBezTo>
                  <a:close/>
                  <a:moveTo>
                    <a:pt x="1039" y="1"/>
                  </a:moveTo>
                  <a:cubicBezTo>
                    <a:pt x="744" y="1"/>
                    <a:pt x="449" y="88"/>
                    <a:pt x="219" y="274"/>
                  </a:cubicBezTo>
                  <a:cubicBezTo>
                    <a:pt x="153" y="318"/>
                    <a:pt x="110" y="384"/>
                    <a:pt x="66" y="449"/>
                  </a:cubicBezTo>
                  <a:cubicBezTo>
                    <a:pt x="22" y="537"/>
                    <a:pt x="0" y="635"/>
                    <a:pt x="11" y="745"/>
                  </a:cubicBezTo>
                  <a:cubicBezTo>
                    <a:pt x="11" y="745"/>
                    <a:pt x="11" y="755"/>
                    <a:pt x="11" y="755"/>
                  </a:cubicBezTo>
                  <a:cubicBezTo>
                    <a:pt x="22" y="810"/>
                    <a:pt x="44" y="865"/>
                    <a:pt x="77" y="909"/>
                  </a:cubicBezTo>
                  <a:cubicBezTo>
                    <a:pt x="121" y="985"/>
                    <a:pt x="186" y="1062"/>
                    <a:pt x="263" y="1127"/>
                  </a:cubicBezTo>
                  <a:cubicBezTo>
                    <a:pt x="350" y="1193"/>
                    <a:pt x="449" y="1237"/>
                    <a:pt x="558" y="1270"/>
                  </a:cubicBezTo>
                  <a:cubicBezTo>
                    <a:pt x="744" y="1335"/>
                    <a:pt x="941" y="1368"/>
                    <a:pt x="1138" y="1368"/>
                  </a:cubicBezTo>
                  <a:cubicBezTo>
                    <a:pt x="1192" y="1373"/>
                    <a:pt x="1247" y="1376"/>
                    <a:pt x="1300" y="1376"/>
                  </a:cubicBezTo>
                  <a:cubicBezTo>
                    <a:pt x="1354" y="1376"/>
                    <a:pt x="1406" y="1373"/>
                    <a:pt x="1455" y="1368"/>
                  </a:cubicBezTo>
                  <a:cubicBezTo>
                    <a:pt x="1488" y="1357"/>
                    <a:pt x="1510" y="1346"/>
                    <a:pt x="1542" y="1335"/>
                  </a:cubicBezTo>
                  <a:cubicBezTo>
                    <a:pt x="1553" y="1313"/>
                    <a:pt x="1564" y="1313"/>
                    <a:pt x="1575" y="1302"/>
                  </a:cubicBezTo>
                  <a:cubicBezTo>
                    <a:pt x="1575" y="1291"/>
                    <a:pt x="1575" y="1280"/>
                    <a:pt x="1575" y="1259"/>
                  </a:cubicBezTo>
                  <a:lnTo>
                    <a:pt x="1564" y="1237"/>
                  </a:lnTo>
                  <a:lnTo>
                    <a:pt x="1564" y="1226"/>
                  </a:lnTo>
                  <a:cubicBezTo>
                    <a:pt x="1578" y="1233"/>
                    <a:pt x="1593" y="1236"/>
                    <a:pt x="1608" y="1236"/>
                  </a:cubicBezTo>
                  <a:cubicBezTo>
                    <a:pt x="1639" y="1236"/>
                    <a:pt x="1670" y="1219"/>
                    <a:pt x="1685" y="1182"/>
                  </a:cubicBezTo>
                  <a:cubicBezTo>
                    <a:pt x="1706" y="1138"/>
                    <a:pt x="1728" y="1084"/>
                    <a:pt x="1750" y="1029"/>
                  </a:cubicBezTo>
                  <a:cubicBezTo>
                    <a:pt x="1761" y="985"/>
                    <a:pt x="1783" y="920"/>
                    <a:pt x="1794" y="865"/>
                  </a:cubicBezTo>
                  <a:cubicBezTo>
                    <a:pt x="1805" y="821"/>
                    <a:pt x="1794" y="777"/>
                    <a:pt x="1805" y="734"/>
                  </a:cubicBezTo>
                  <a:cubicBezTo>
                    <a:pt x="1816" y="690"/>
                    <a:pt x="1805" y="635"/>
                    <a:pt x="1805" y="580"/>
                  </a:cubicBezTo>
                  <a:cubicBezTo>
                    <a:pt x="1816" y="504"/>
                    <a:pt x="1805" y="427"/>
                    <a:pt x="1772" y="362"/>
                  </a:cubicBezTo>
                  <a:cubicBezTo>
                    <a:pt x="1685" y="187"/>
                    <a:pt x="1542" y="66"/>
                    <a:pt x="1367" y="12"/>
                  </a:cubicBezTo>
                  <a:cubicBezTo>
                    <a:pt x="1335" y="12"/>
                    <a:pt x="1302" y="1"/>
                    <a:pt x="12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2"/>
            <p:cNvSpPr/>
            <p:nvPr/>
          </p:nvSpPr>
          <p:spPr>
            <a:xfrm flipH="1">
              <a:off x="99825" y="4252000"/>
              <a:ext cx="13700" cy="25175"/>
            </a:xfrm>
            <a:custGeom>
              <a:avLst/>
              <a:gdLst/>
              <a:ahLst/>
              <a:cxnLst/>
              <a:rect l="l" t="t" r="r" b="b"/>
              <a:pathLst>
                <a:path w="548" h="1007" extrusionOk="0">
                  <a:moveTo>
                    <a:pt x="11" y="0"/>
                  </a:moveTo>
                  <a:cubicBezTo>
                    <a:pt x="11" y="0"/>
                    <a:pt x="44" y="33"/>
                    <a:pt x="77" y="44"/>
                  </a:cubicBezTo>
                  <a:cubicBezTo>
                    <a:pt x="99" y="44"/>
                    <a:pt x="121" y="55"/>
                    <a:pt x="143" y="55"/>
                  </a:cubicBezTo>
                  <a:cubicBezTo>
                    <a:pt x="164" y="77"/>
                    <a:pt x="186" y="77"/>
                    <a:pt x="208" y="88"/>
                  </a:cubicBezTo>
                  <a:cubicBezTo>
                    <a:pt x="252" y="99"/>
                    <a:pt x="285" y="110"/>
                    <a:pt x="318" y="132"/>
                  </a:cubicBezTo>
                  <a:cubicBezTo>
                    <a:pt x="350" y="154"/>
                    <a:pt x="383" y="175"/>
                    <a:pt x="416" y="208"/>
                  </a:cubicBezTo>
                  <a:cubicBezTo>
                    <a:pt x="416" y="219"/>
                    <a:pt x="427" y="230"/>
                    <a:pt x="427" y="241"/>
                  </a:cubicBezTo>
                  <a:cubicBezTo>
                    <a:pt x="438" y="252"/>
                    <a:pt x="438" y="274"/>
                    <a:pt x="438" y="296"/>
                  </a:cubicBezTo>
                  <a:cubicBezTo>
                    <a:pt x="449" y="307"/>
                    <a:pt x="449" y="318"/>
                    <a:pt x="449" y="329"/>
                  </a:cubicBezTo>
                  <a:cubicBezTo>
                    <a:pt x="460" y="340"/>
                    <a:pt x="471" y="361"/>
                    <a:pt x="482" y="383"/>
                  </a:cubicBezTo>
                  <a:cubicBezTo>
                    <a:pt x="482" y="405"/>
                    <a:pt x="482" y="427"/>
                    <a:pt x="493" y="449"/>
                  </a:cubicBezTo>
                  <a:lnTo>
                    <a:pt x="493" y="536"/>
                  </a:lnTo>
                  <a:cubicBezTo>
                    <a:pt x="482" y="547"/>
                    <a:pt x="482" y="547"/>
                    <a:pt x="493" y="558"/>
                  </a:cubicBezTo>
                  <a:lnTo>
                    <a:pt x="493" y="580"/>
                  </a:lnTo>
                  <a:cubicBezTo>
                    <a:pt x="493" y="580"/>
                    <a:pt x="493" y="591"/>
                    <a:pt x="493" y="602"/>
                  </a:cubicBezTo>
                  <a:cubicBezTo>
                    <a:pt x="482" y="635"/>
                    <a:pt x="482" y="657"/>
                    <a:pt x="471" y="679"/>
                  </a:cubicBezTo>
                  <a:cubicBezTo>
                    <a:pt x="471" y="700"/>
                    <a:pt x="460" y="711"/>
                    <a:pt x="449" y="722"/>
                  </a:cubicBezTo>
                  <a:cubicBezTo>
                    <a:pt x="449" y="733"/>
                    <a:pt x="438" y="744"/>
                    <a:pt x="438" y="766"/>
                  </a:cubicBezTo>
                  <a:lnTo>
                    <a:pt x="416" y="799"/>
                  </a:lnTo>
                  <a:cubicBezTo>
                    <a:pt x="416" y="810"/>
                    <a:pt x="405" y="832"/>
                    <a:pt x="394" y="843"/>
                  </a:cubicBezTo>
                  <a:cubicBezTo>
                    <a:pt x="383" y="854"/>
                    <a:pt x="372" y="865"/>
                    <a:pt x="361" y="886"/>
                  </a:cubicBezTo>
                  <a:cubicBezTo>
                    <a:pt x="350" y="886"/>
                    <a:pt x="328" y="897"/>
                    <a:pt x="318" y="908"/>
                  </a:cubicBezTo>
                  <a:cubicBezTo>
                    <a:pt x="307" y="919"/>
                    <a:pt x="285" y="930"/>
                    <a:pt x="274" y="930"/>
                  </a:cubicBezTo>
                  <a:lnTo>
                    <a:pt x="252" y="930"/>
                  </a:lnTo>
                  <a:lnTo>
                    <a:pt x="208" y="941"/>
                  </a:lnTo>
                  <a:lnTo>
                    <a:pt x="186" y="941"/>
                  </a:lnTo>
                  <a:cubicBezTo>
                    <a:pt x="175" y="947"/>
                    <a:pt x="162" y="949"/>
                    <a:pt x="148" y="949"/>
                  </a:cubicBezTo>
                  <a:cubicBezTo>
                    <a:pt x="134" y="949"/>
                    <a:pt x="121" y="947"/>
                    <a:pt x="110" y="941"/>
                  </a:cubicBezTo>
                  <a:cubicBezTo>
                    <a:pt x="88" y="941"/>
                    <a:pt x="66" y="919"/>
                    <a:pt x="33" y="908"/>
                  </a:cubicBezTo>
                  <a:lnTo>
                    <a:pt x="0" y="919"/>
                  </a:lnTo>
                  <a:cubicBezTo>
                    <a:pt x="11" y="919"/>
                    <a:pt x="0" y="930"/>
                    <a:pt x="0" y="930"/>
                  </a:cubicBezTo>
                  <a:cubicBezTo>
                    <a:pt x="11" y="941"/>
                    <a:pt x="11" y="941"/>
                    <a:pt x="0" y="952"/>
                  </a:cubicBezTo>
                  <a:cubicBezTo>
                    <a:pt x="0" y="952"/>
                    <a:pt x="0" y="963"/>
                    <a:pt x="0" y="963"/>
                  </a:cubicBezTo>
                  <a:cubicBezTo>
                    <a:pt x="0" y="974"/>
                    <a:pt x="0" y="974"/>
                    <a:pt x="0" y="985"/>
                  </a:cubicBezTo>
                  <a:cubicBezTo>
                    <a:pt x="11" y="985"/>
                    <a:pt x="11" y="985"/>
                    <a:pt x="22" y="996"/>
                  </a:cubicBezTo>
                  <a:cubicBezTo>
                    <a:pt x="33" y="996"/>
                    <a:pt x="77" y="1007"/>
                    <a:pt x="99" y="1007"/>
                  </a:cubicBezTo>
                  <a:cubicBezTo>
                    <a:pt x="132" y="1007"/>
                    <a:pt x="164" y="1007"/>
                    <a:pt x="197" y="996"/>
                  </a:cubicBezTo>
                  <a:lnTo>
                    <a:pt x="263" y="996"/>
                  </a:lnTo>
                  <a:lnTo>
                    <a:pt x="328" y="941"/>
                  </a:lnTo>
                  <a:lnTo>
                    <a:pt x="361" y="941"/>
                  </a:lnTo>
                  <a:cubicBezTo>
                    <a:pt x="405" y="908"/>
                    <a:pt x="438" y="875"/>
                    <a:pt x="471" y="832"/>
                  </a:cubicBezTo>
                  <a:cubicBezTo>
                    <a:pt x="493" y="799"/>
                    <a:pt x="514" y="766"/>
                    <a:pt x="525" y="733"/>
                  </a:cubicBezTo>
                  <a:cubicBezTo>
                    <a:pt x="525" y="722"/>
                    <a:pt x="525" y="711"/>
                    <a:pt x="525" y="700"/>
                  </a:cubicBezTo>
                  <a:lnTo>
                    <a:pt x="525" y="690"/>
                  </a:lnTo>
                  <a:cubicBezTo>
                    <a:pt x="525" y="657"/>
                    <a:pt x="547" y="624"/>
                    <a:pt x="547" y="602"/>
                  </a:cubicBezTo>
                  <a:cubicBezTo>
                    <a:pt x="547" y="569"/>
                    <a:pt x="547" y="558"/>
                    <a:pt x="547" y="536"/>
                  </a:cubicBezTo>
                  <a:lnTo>
                    <a:pt x="547" y="515"/>
                  </a:lnTo>
                  <a:cubicBezTo>
                    <a:pt x="547" y="493"/>
                    <a:pt x="547" y="482"/>
                    <a:pt x="547" y="460"/>
                  </a:cubicBezTo>
                  <a:cubicBezTo>
                    <a:pt x="536" y="438"/>
                    <a:pt x="536" y="416"/>
                    <a:pt x="525" y="405"/>
                  </a:cubicBezTo>
                  <a:cubicBezTo>
                    <a:pt x="514" y="361"/>
                    <a:pt x="493" y="318"/>
                    <a:pt x="482" y="274"/>
                  </a:cubicBezTo>
                  <a:cubicBezTo>
                    <a:pt x="471" y="241"/>
                    <a:pt x="449" y="208"/>
                    <a:pt x="427" y="175"/>
                  </a:cubicBezTo>
                  <a:cubicBezTo>
                    <a:pt x="394" y="154"/>
                    <a:pt x="372" y="132"/>
                    <a:pt x="350" y="110"/>
                  </a:cubicBezTo>
                  <a:lnTo>
                    <a:pt x="318" y="99"/>
                  </a:lnTo>
                  <a:lnTo>
                    <a:pt x="285" y="77"/>
                  </a:lnTo>
                  <a:lnTo>
                    <a:pt x="252" y="77"/>
                  </a:lnTo>
                  <a:cubicBezTo>
                    <a:pt x="241" y="77"/>
                    <a:pt x="219" y="55"/>
                    <a:pt x="197" y="44"/>
                  </a:cubicBezTo>
                  <a:lnTo>
                    <a:pt x="153" y="44"/>
                  </a:lnTo>
                  <a:cubicBezTo>
                    <a:pt x="121" y="33"/>
                    <a:pt x="77" y="22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1" name="Google Shape;3231;p22"/>
          <p:cNvGrpSpPr/>
          <p:nvPr/>
        </p:nvGrpSpPr>
        <p:grpSpPr>
          <a:xfrm rot="-9237154">
            <a:off x="7534543" y="836433"/>
            <a:ext cx="47873" cy="30924"/>
            <a:chOff x="194175" y="4477025"/>
            <a:chExt cx="47875" cy="30925"/>
          </a:xfrm>
        </p:grpSpPr>
        <p:sp>
          <p:nvSpPr>
            <p:cNvPr id="3232" name="Google Shape;3232;p22"/>
            <p:cNvSpPr/>
            <p:nvPr/>
          </p:nvSpPr>
          <p:spPr>
            <a:xfrm flipH="1">
              <a:off x="206750" y="4483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2"/>
            <p:cNvSpPr/>
            <p:nvPr/>
          </p:nvSpPr>
          <p:spPr>
            <a:xfrm flipH="1">
              <a:off x="216600" y="4480325"/>
              <a:ext cx="3025" cy="550"/>
            </a:xfrm>
            <a:custGeom>
              <a:avLst/>
              <a:gdLst/>
              <a:ahLst/>
              <a:cxnLst/>
              <a:rect l="l" t="t" r="r" b="b"/>
              <a:pathLst>
                <a:path w="121" h="22" extrusionOk="0">
                  <a:moveTo>
                    <a:pt x="1" y="0"/>
                  </a:moveTo>
                  <a:lnTo>
                    <a:pt x="12" y="22"/>
                  </a:lnTo>
                  <a:lnTo>
                    <a:pt x="121" y="22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2"/>
            <p:cNvSpPr/>
            <p:nvPr/>
          </p:nvSpPr>
          <p:spPr>
            <a:xfrm flipH="1">
              <a:off x="194175" y="4477025"/>
              <a:ext cx="47875" cy="30925"/>
            </a:xfrm>
            <a:custGeom>
              <a:avLst/>
              <a:gdLst/>
              <a:ahLst/>
              <a:cxnLst/>
              <a:rect l="l" t="t" r="r" b="b"/>
              <a:pathLst>
                <a:path w="1915" h="1237" extrusionOk="0">
                  <a:moveTo>
                    <a:pt x="771" y="117"/>
                  </a:moveTo>
                  <a:cubicBezTo>
                    <a:pt x="795" y="117"/>
                    <a:pt x="819" y="127"/>
                    <a:pt x="843" y="143"/>
                  </a:cubicBezTo>
                  <a:lnTo>
                    <a:pt x="876" y="143"/>
                  </a:lnTo>
                  <a:cubicBezTo>
                    <a:pt x="887" y="143"/>
                    <a:pt x="887" y="154"/>
                    <a:pt x="898" y="154"/>
                  </a:cubicBezTo>
                  <a:lnTo>
                    <a:pt x="941" y="154"/>
                  </a:lnTo>
                  <a:lnTo>
                    <a:pt x="1007" y="176"/>
                  </a:lnTo>
                  <a:lnTo>
                    <a:pt x="1051" y="176"/>
                  </a:lnTo>
                  <a:lnTo>
                    <a:pt x="1105" y="187"/>
                  </a:lnTo>
                  <a:lnTo>
                    <a:pt x="1248" y="187"/>
                  </a:lnTo>
                  <a:lnTo>
                    <a:pt x="1280" y="198"/>
                  </a:lnTo>
                  <a:cubicBezTo>
                    <a:pt x="1302" y="198"/>
                    <a:pt x="1313" y="209"/>
                    <a:pt x="1324" y="220"/>
                  </a:cubicBezTo>
                  <a:cubicBezTo>
                    <a:pt x="1346" y="220"/>
                    <a:pt x="1379" y="231"/>
                    <a:pt x="1401" y="252"/>
                  </a:cubicBezTo>
                  <a:lnTo>
                    <a:pt x="1412" y="252"/>
                  </a:lnTo>
                  <a:lnTo>
                    <a:pt x="1422" y="242"/>
                  </a:lnTo>
                  <a:lnTo>
                    <a:pt x="1422" y="242"/>
                  </a:lnTo>
                  <a:cubicBezTo>
                    <a:pt x="1412" y="252"/>
                    <a:pt x="1412" y="253"/>
                    <a:pt x="1423" y="263"/>
                  </a:cubicBezTo>
                  <a:lnTo>
                    <a:pt x="1444" y="274"/>
                  </a:lnTo>
                  <a:cubicBezTo>
                    <a:pt x="1444" y="274"/>
                    <a:pt x="1455" y="285"/>
                    <a:pt x="1455" y="285"/>
                  </a:cubicBezTo>
                  <a:lnTo>
                    <a:pt x="1499" y="351"/>
                  </a:lnTo>
                  <a:lnTo>
                    <a:pt x="1619" y="351"/>
                  </a:lnTo>
                  <a:cubicBezTo>
                    <a:pt x="1630" y="362"/>
                    <a:pt x="1641" y="373"/>
                    <a:pt x="1652" y="384"/>
                  </a:cubicBezTo>
                  <a:cubicBezTo>
                    <a:pt x="1685" y="427"/>
                    <a:pt x="1707" y="471"/>
                    <a:pt x="1729" y="515"/>
                  </a:cubicBezTo>
                  <a:cubicBezTo>
                    <a:pt x="1740" y="537"/>
                    <a:pt x="1751" y="559"/>
                    <a:pt x="1751" y="581"/>
                  </a:cubicBezTo>
                  <a:cubicBezTo>
                    <a:pt x="1751" y="602"/>
                    <a:pt x="1751" y="613"/>
                    <a:pt x="1751" y="635"/>
                  </a:cubicBezTo>
                  <a:cubicBezTo>
                    <a:pt x="1751" y="668"/>
                    <a:pt x="1740" y="690"/>
                    <a:pt x="1729" y="712"/>
                  </a:cubicBezTo>
                  <a:cubicBezTo>
                    <a:pt x="1718" y="745"/>
                    <a:pt x="1685" y="777"/>
                    <a:pt x="1652" y="799"/>
                  </a:cubicBezTo>
                  <a:cubicBezTo>
                    <a:pt x="1630" y="821"/>
                    <a:pt x="1609" y="843"/>
                    <a:pt x="1587" y="854"/>
                  </a:cubicBezTo>
                  <a:cubicBezTo>
                    <a:pt x="1576" y="854"/>
                    <a:pt x="1532" y="887"/>
                    <a:pt x="1521" y="898"/>
                  </a:cubicBezTo>
                  <a:lnTo>
                    <a:pt x="1423" y="941"/>
                  </a:lnTo>
                  <a:lnTo>
                    <a:pt x="1368" y="985"/>
                  </a:lnTo>
                  <a:cubicBezTo>
                    <a:pt x="1302" y="1007"/>
                    <a:pt x="1248" y="1029"/>
                    <a:pt x="1193" y="1051"/>
                  </a:cubicBezTo>
                  <a:lnTo>
                    <a:pt x="1160" y="1073"/>
                  </a:lnTo>
                  <a:lnTo>
                    <a:pt x="1138" y="1073"/>
                  </a:lnTo>
                  <a:cubicBezTo>
                    <a:pt x="1073" y="1062"/>
                    <a:pt x="996" y="1051"/>
                    <a:pt x="930" y="1029"/>
                  </a:cubicBezTo>
                  <a:lnTo>
                    <a:pt x="723" y="963"/>
                  </a:lnTo>
                  <a:cubicBezTo>
                    <a:pt x="668" y="952"/>
                    <a:pt x="624" y="931"/>
                    <a:pt x="580" y="909"/>
                  </a:cubicBezTo>
                  <a:cubicBezTo>
                    <a:pt x="493" y="854"/>
                    <a:pt x="405" y="821"/>
                    <a:pt x="329" y="767"/>
                  </a:cubicBezTo>
                  <a:cubicBezTo>
                    <a:pt x="285" y="745"/>
                    <a:pt x="252" y="723"/>
                    <a:pt x="220" y="701"/>
                  </a:cubicBezTo>
                  <a:cubicBezTo>
                    <a:pt x="198" y="690"/>
                    <a:pt x="187" y="679"/>
                    <a:pt x="176" y="668"/>
                  </a:cubicBezTo>
                  <a:lnTo>
                    <a:pt x="176" y="657"/>
                  </a:lnTo>
                  <a:cubicBezTo>
                    <a:pt x="187" y="646"/>
                    <a:pt x="187" y="635"/>
                    <a:pt x="187" y="624"/>
                  </a:cubicBezTo>
                  <a:cubicBezTo>
                    <a:pt x="209" y="559"/>
                    <a:pt x="252" y="493"/>
                    <a:pt x="296" y="438"/>
                  </a:cubicBezTo>
                  <a:lnTo>
                    <a:pt x="296" y="406"/>
                  </a:lnTo>
                  <a:cubicBezTo>
                    <a:pt x="318" y="362"/>
                    <a:pt x="340" y="329"/>
                    <a:pt x="384" y="307"/>
                  </a:cubicBezTo>
                  <a:cubicBezTo>
                    <a:pt x="416" y="263"/>
                    <a:pt x="460" y="231"/>
                    <a:pt x="515" y="209"/>
                  </a:cubicBezTo>
                  <a:lnTo>
                    <a:pt x="548" y="209"/>
                  </a:lnTo>
                  <a:lnTo>
                    <a:pt x="602" y="187"/>
                  </a:lnTo>
                  <a:cubicBezTo>
                    <a:pt x="624" y="187"/>
                    <a:pt x="635" y="176"/>
                    <a:pt x="646" y="176"/>
                  </a:cubicBezTo>
                  <a:lnTo>
                    <a:pt x="679" y="176"/>
                  </a:lnTo>
                  <a:lnTo>
                    <a:pt x="745" y="154"/>
                  </a:lnTo>
                  <a:cubicBezTo>
                    <a:pt x="745" y="154"/>
                    <a:pt x="745" y="143"/>
                    <a:pt x="734" y="143"/>
                  </a:cubicBezTo>
                  <a:cubicBezTo>
                    <a:pt x="734" y="132"/>
                    <a:pt x="745" y="121"/>
                    <a:pt x="745" y="121"/>
                  </a:cubicBezTo>
                  <a:cubicBezTo>
                    <a:pt x="753" y="118"/>
                    <a:pt x="762" y="117"/>
                    <a:pt x="771" y="117"/>
                  </a:cubicBezTo>
                  <a:close/>
                  <a:moveTo>
                    <a:pt x="920" y="1"/>
                  </a:moveTo>
                  <a:cubicBezTo>
                    <a:pt x="843" y="1"/>
                    <a:pt x="766" y="12"/>
                    <a:pt x="701" y="34"/>
                  </a:cubicBezTo>
                  <a:cubicBezTo>
                    <a:pt x="537" y="88"/>
                    <a:pt x="395" y="165"/>
                    <a:pt x="263" y="274"/>
                  </a:cubicBezTo>
                  <a:cubicBezTo>
                    <a:pt x="176" y="351"/>
                    <a:pt x="110" y="438"/>
                    <a:pt x="66" y="537"/>
                  </a:cubicBezTo>
                  <a:cubicBezTo>
                    <a:pt x="55" y="570"/>
                    <a:pt x="34" y="613"/>
                    <a:pt x="23" y="646"/>
                  </a:cubicBezTo>
                  <a:lnTo>
                    <a:pt x="12" y="734"/>
                  </a:lnTo>
                  <a:lnTo>
                    <a:pt x="12" y="756"/>
                  </a:lnTo>
                  <a:cubicBezTo>
                    <a:pt x="1" y="756"/>
                    <a:pt x="1" y="767"/>
                    <a:pt x="12" y="767"/>
                  </a:cubicBezTo>
                  <a:lnTo>
                    <a:pt x="45" y="788"/>
                  </a:lnTo>
                  <a:lnTo>
                    <a:pt x="241" y="909"/>
                  </a:lnTo>
                  <a:cubicBezTo>
                    <a:pt x="362" y="974"/>
                    <a:pt x="482" y="1040"/>
                    <a:pt x="613" y="1084"/>
                  </a:cubicBezTo>
                  <a:lnTo>
                    <a:pt x="799" y="1160"/>
                  </a:lnTo>
                  <a:cubicBezTo>
                    <a:pt x="887" y="1193"/>
                    <a:pt x="974" y="1215"/>
                    <a:pt x="1051" y="1226"/>
                  </a:cubicBezTo>
                  <a:lnTo>
                    <a:pt x="1073" y="1226"/>
                  </a:lnTo>
                  <a:cubicBezTo>
                    <a:pt x="1095" y="1237"/>
                    <a:pt x="1116" y="1237"/>
                    <a:pt x="1138" y="1237"/>
                  </a:cubicBezTo>
                  <a:lnTo>
                    <a:pt x="1193" y="1237"/>
                  </a:lnTo>
                  <a:lnTo>
                    <a:pt x="1237" y="1215"/>
                  </a:lnTo>
                  <a:cubicBezTo>
                    <a:pt x="1313" y="1182"/>
                    <a:pt x="1390" y="1149"/>
                    <a:pt x="1477" y="1127"/>
                  </a:cubicBezTo>
                  <a:cubicBezTo>
                    <a:pt x="1576" y="1084"/>
                    <a:pt x="1663" y="1029"/>
                    <a:pt x="1751" y="963"/>
                  </a:cubicBezTo>
                  <a:cubicBezTo>
                    <a:pt x="1838" y="898"/>
                    <a:pt x="1904" y="799"/>
                    <a:pt x="1915" y="690"/>
                  </a:cubicBezTo>
                  <a:cubicBezTo>
                    <a:pt x="1915" y="657"/>
                    <a:pt x="1915" y="635"/>
                    <a:pt x="1915" y="602"/>
                  </a:cubicBezTo>
                  <a:cubicBezTo>
                    <a:pt x="1915" y="592"/>
                    <a:pt x="1915" y="570"/>
                    <a:pt x="1915" y="559"/>
                  </a:cubicBezTo>
                  <a:lnTo>
                    <a:pt x="1893" y="515"/>
                  </a:lnTo>
                  <a:cubicBezTo>
                    <a:pt x="1882" y="471"/>
                    <a:pt x="1860" y="427"/>
                    <a:pt x="1838" y="384"/>
                  </a:cubicBezTo>
                  <a:cubicBezTo>
                    <a:pt x="1816" y="329"/>
                    <a:pt x="1773" y="274"/>
                    <a:pt x="1740" y="231"/>
                  </a:cubicBezTo>
                  <a:cubicBezTo>
                    <a:pt x="1685" y="187"/>
                    <a:pt x="1609" y="165"/>
                    <a:pt x="1543" y="165"/>
                  </a:cubicBezTo>
                  <a:cubicBezTo>
                    <a:pt x="1521" y="165"/>
                    <a:pt x="1499" y="165"/>
                    <a:pt x="1488" y="176"/>
                  </a:cubicBezTo>
                  <a:cubicBezTo>
                    <a:pt x="1488" y="154"/>
                    <a:pt x="1488" y="143"/>
                    <a:pt x="1488" y="121"/>
                  </a:cubicBezTo>
                  <a:cubicBezTo>
                    <a:pt x="1466" y="77"/>
                    <a:pt x="1434" y="56"/>
                    <a:pt x="1390" y="56"/>
                  </a:cubicBezTo>
                  <a:lnTo>
                    <a:pt x="1291" y="34"/>
                  </a:lnTo>
                  <a:cubicBezTo>
                    <a:pt x="1237" y="34"/>
                    <a:pt x="1182" y="23"/>
                    <a:pt x="1127" y="12"/>
                  </a:cubicBezTo>
                  <a:lnTo>
                    <a:pt x="1007" y="12"/>
                  </a:lnTo>
                  <a:cubicBezTo>
                    <a:pt x="1004" y="12"/>
                    <a:pt x="1000" y="12"/>
                    <a:pt x="996" y="12"/>
                  </a:cubicBezTo>
                  <a:lnTo>
                    <a:pt x="996" y="12"/>
                  </a:lnTo>
                  <a:lnTo>
                    <a:pt x="996" y="12"/>
                  </a:lnTo>
                  <a:lnTo>
                    <a:pt x="974" y="56"/>
                  </a:lnTo>
                  <a:lnTo>
                    <a:pt x="974" y="45"/>
                  </a:lnTo>
                  <a:lnTo>
                    <a:pt x="974" y="34"/>
                  </a:lnTo>
                  <a:lnTo>
                    <a:pt x="974" y="8"/>
                  </a:lnTo>
                  <a:lnTo>
                    <a:pt x="974" y="8"/>
                  </a:lnTo>
                  <a:cubicBezTo>
                    <a:pt x="981" y="10"/>
                    <a:pt x="989" y="11"/>
                    <a:pt x="996" y="12"/>
                  </a:cubicBezTo>
                  <a:lnTo>
                    <a:pt x="996" y="12"/>
                  </a:lnTo>
                  <a:lnTo>
                    <a:pt x="985" y="1"/>
                  </a:lnTo>
                  <a:lnTo>
                    <a:pt x="974" y="1"/>
                  </a:lnTo>
                  <a:lnTo>
                    <a:pt x="974" y="8"/>
                  </a:lnTo>
                  <a:lnTo>
                    <a:pt x="974" y="8"/>
                  </a:lnTo>
                  <a:cubicBezTo>
                    <a:pt x="970" y="6"/>
                    <a:pt x="966" y="4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2"/>
            <p:cNvSpPr/>
            <p:nvPr/>
          </p:nvSpPr>
          <p:spPr>
            <a:xfrm flipH="1">
              <a:off x="207575" y="4483875"/>
              <a:ext cx="825" cy="575"/>
            </a:xfrm>
            <a:custGeom>
              <a:avLst/>
              <a:gdLst/>
              <a:ahLst/>
              <a:cxnLst/>
              <a:rect l="l" t="t" r="r" b="b"/>
              <a:pathLst>
                <a:path w="33" h="23" extrusionOk="0">
                  <a:moveTo>
                    <a:pt x="0" y="0"/>
                  </a:moveTo>
                  <a:cubicBezTo>
                    <a:pt x="0" y="11"/>
                    <a:pt x="11" y="22"/>
                    <a:pt x="22" y="22"/>
                  </a:cubicBezTo>
                  <a:lnTo>
                    <a:pt x="33" y="22"/>
                  </a:lnTo>
                  <a:cubicBezTo>
                    <a:pt x="22" y="11"/>
                    <a:pt x="1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2"/>
            <p:cNvSpPr/>
            <p:nvPr/>
          </p:nvSpPr>
          <p:spPr>
            <a:xfrm flipH="1">
              <a:off x="228625" y="448332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21" y="0"/>
                  </a:moveTo>
                  <a:lnTo>
                    <a:pt x="77" y="22"/>
                  </a:lnTo>
                  <a:cubicBezTo>
                    <a:pt x="55" y="33"/>
                    <a:pt x="44" y="44"/>
                    <a:pt x="22" y="55"/>
                  </a:cubicBezTo>
                  <a:cubicBezTo>
                    <a:pt x="22" y="66"/>
                    <a:pt x="11" y="77"/>
                    <a:pt x="0" y="88"/>
                  </a:cubicBezTo>
                  <a:cubicBezTo>
                    <a:pt x="33" y="66"/>
                    <a:pt x="55" y="55"/>
                    <a:pt x="77" y="33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2"/>
            <p:cNvSpPr/>
            <p:nvPr/>
          </p:nvSpPr>
          <p:spPr>
            <a:xfrm flipH="1">
              <a:off x="201275" y="4480050"/>
              <a:ext cx="33650" cy="20450"/>
            </a:xfrm>
            <a:custGeom>
              <a:avLst/>
              <a:gdLst/>
              <a:ahLst/>
              <a:cxnLst/>
              <a:rect l="l" t="t" r="r" b="b"/>
              <a:pathLst>
                <a:path w="1346" h="818" extrusionOk="0">
                  <a:moveTo>
                    <a:pt x="470" y="0"/>
                  </a:moveTo>
                  <a:cubicBezTo>
                    <a:pt x="460" y="11"/>
                    <a:pt x="449" y="22"/>
                    <a:pt x="449" y="33"/>
                  </a:cubicBezTo>
                  <a:cubicBezTo>
                    <a:pt x="460" y="33"/>
                    <a:pt x="449" y="44"/>
                    <a:pt x="460" y="44"/>
                  </a:cubicBezTo>
                  <a:lnTo>
                    <a:pt x="394" y="55"/>
                  </a:lnTo>
                  <a:lnTo>
                    <a:pt x="361" y="55"/>
                  </a:lnTo>
                  <a:cubicBezTo>
                    <a:pt x="350" y="55"/>
                    <a:pt x="339" y="66"/>
                    <a:pt x="328" y="77"/>
                  </a:cubicBezTo>
                  <a:lnTo>
                    <a:pt x="263" y="88"/>
                  </a:lnTo>
                  <a:lnTo>
                    <a:pt x="230" y="88"/>
                  </a:lnTo>
                  <a:cubicBezTo>
                    <a:pt x="186" y="121"/>
                    <a:pt x="142" y="153"/>
                    <a:pt x="99" y="197"/>
                  </a:cubicBezTo>
                  <a:cubicBezTo>
                    <a:pt x="66" y="219"/>
                    <a:pt x="33" y="252"/>
                    <a:pt x="22" y="296"/>
                  </a:cubicBezTo>
                  <a:lnTo>
                    <a:pt x="22" y="328"/>
                  </a:lnTo>
                  <a:cubicBezTo>
                    <a:pt x="22" y="328"/>
                    <a:pt x="0" y="339"/>
                    <a:pt x="0" y="339"/>
                  </a:cubicBezTo>
                  <a:cubicBezTo>
                    <a:pt x="0" y="383"/>
                    <a:pt x="0" y="416"/>
                    <a:pt x="0" y="449"/>
                  </a:cubicBezTo>
                  <a:cubicBezTo>
                    <a:pt x="11" y="471"/>
                    <a:pt x="22" y="492"/>
                    <a:pt x="44" y="514"/>
                  </a:cubicBezTo>
                  <a:cubicBezTo>
                    <a:pt x="44" y="525"/>
                    <a:pt x="44" y="536"/>
                    <a:pt x="55" y="547"/>
                  </a:cubicBezTo>
                  <a:cubicBezTo>
                    <a:pt x="66" y="558"/>
                    <a:pt x="88" y="569"/>
                    <a:pt x="99" y="580"/>
                  </a:cubicBezTo>
                  <a:cubicBezTo>
                    <a:pt x="131" y="580"/>
                    <a:pt x="153" y="591"/>
                    <a:pt x="175" y="591"/>
                  </a:cubicBezTo>
                  <a:cubicBezTo>
                    <a:pt x="219" y="602"/>
                    <a:pt x="263" y="613"/>
                    <a:pt x="306" y="624"/>
                  </a:cubicBezTo>
                  <a:cubicBezTo>
                    <a:pt x="350" y="646"/>
                    <a:pt x="372" y="678"/>
                    <a:pt x="394" y="711"/>
                  </a:cubicBezTo>
                  <a:cubicBezTo>
                    <a:pt x="427" y="733"/>
                    <a:pt x="460" y="755"/>
                    <a:pt x="492" y="766"/>
                  </a:cubicBezTo>
                  <a:lnTo>
                    <a:pt x="525" y="777"/>
                  </a:lnTo>
                  <a:cubicBezTo>
                    <a:pt x="536" y="777"/>
                    <a:pt x="547" y="788"/>
                    <a:pt x="558" y="788"/>
                  </a:cubicBezTo>
                  <a:lnTo>
                    <a:pt x="591" y="788"/>
                  </a:lnTo>
                  <a:cubicBezTo>
                    <a:pt x="613" y="788"/>
                    <a:pt x="645" y="799"/>
                    <a:pt x="667" y="810"/>
                  </a:cubicBezTo>
                  <a:lnTo>
                    <a:pt x="711" y="810"/>
                  </a:lnTo>
                  <a:cubicBezTo>
                    <a:pt x="733" y="815"/>
                    <a:pt x="755" y="818"/>
                    <a:pt x="777" y="818"/>
                  </a:cubicBezTo>
                  <a:cubicBezTo>
                    <a:pt x="799" y="818"/>
                    <a:pt x="820" y="815"/>
                    <a:pt x="842" y="810"/>
                  </a:cubicBezTo>
                  <a:cubicBezTo>
                    <a:pt x="853" y="810"/>
                    <a:pt x="875" y="788"/>
                    <a:pt x="864" y="777"/>
                  </a:cubicBezTo>
                  <a:lnTo>
                    <a:pt x="864" y="777"/>
                  </a:lnTo>
                  <a:cubicBezTo>
                    <a:pt x="853" y="777"/>
                    <a:pt x="831" y="799"/>
                    <a:pt x="799" y="799"/>
                  </a:cubicBezTo>
                  <a:cubicBezTo>
                    <a:pt x="788" y="795"/>
                    <a:pt x="777" y="794"/>
                    <a:pt x="767" y="794"/>
                  </a:cubicBezTo>
                  <a:cubicBezTo>
                    <a:pt x="746" y="794"/>
                    <a:pt x="729" y="799"/>
                    <a:pt x="722" y="799"/>
                  </a:cubicBezTo>
                  <a:cubicBezTo>
                    <a:pt x="700" y="788"/>
                    <a:pt x="667" y="777"/>
                    <a:pt x="645" y="777"/>
                  </a:cubicBezTo>
                  <a:cubicBezTo>
                    <a:pt x="602" y="766"/>
                    <a:pt x="558" y="755"/>
                    <a:pt x="514" y="744"/>
                  </a:cubicBezTo>
                  <a:cubicBezTo>
                    <a:pt x="470" y="733"/>
                    <a:pt x="438" y="711"/>
                    <a:pt x="405" y="678"/>
                  </a:cubicBezTo>
                  <a:cubicBezTo>
                    <a:pt x="394" y="667"/>
                    <a:pt x="394" y="656"/>
                    <a:pt x="383" y="646"/>
                  </a:cubicBezTo>
                  <a:lnTo>
                    <a:pt x="383" y="635"/>
                  </a:lnTo>
                  <a:cubicBezTo>
                    <a:pt x="372" y="613"/>
                    <a:pt x="350" y="602"/>
                    <a:pt x="328" y="591"/>
                  </a:cubicBezTo>
                  <a:cubicBezTo>
                    <a:pt x="317" y="580"/>
                    <a:pt x="306" y="569"/>
                    <a:pt x="295" y="569"/>
                  </a:cubicBezTo>
                  <a:cubicBezTo>
                    <a:pt x="263" y="569"/>
                    <a:pt x="241" y="569"/>
                    <a:pt x="219" y="558"/>
                  </a:cubicBezTo>
                  <a:cubicBezTo>
                    <a:pt x="197" y="558"/>
                    <a:pt x="164" y="547"/>
                    <a:pt x="142" y="536"/>
                  </a:cubicBezTo>
                  <a:cubicBezTo>
                    <a:pt x="120" y="525"/>
                    <a:pt x="99" y="503"/>
                    <a:pt x="77" y="481"/>
                  </a:cubicBezTo>
                  <a:lnTo>
                    <a:pt x="77" y="460"/>
                  </a:lnTo>
                  <a:cubicBezTo>
                    <a:pt x="77" y="460"/>
                    <a:pt x="66" y="449"/>
                    <a:pt x="66" y="449"/>
                  </a:cubicBezTo>
                  <a:cubicBezTo>
                    <a:pt x="66" y="438"/>
                    <a:pt x="66" y="427"/>
                    <a:pt x="66" y="416"/>
                  </a:cubicBezTo>
                  <a:cubicBezTo>
                    <a:pt x="55" y="394"/>
                    <a:pt x="55" y="361"/>
                    <a:pt x="66" y="339"/>
                  </a:cubicBezTo>
                  <a:cubicBezTo>
                    <a:pt x="77" y="317"/>
                    <a:pt x="77" y="306"/>
                    <a:pt x="88" y="296"/>
                  </a:cubicBezTo>
                  <a:cubicBezTo>
                    <a:pt x="88" y="285"/>
                    <a:pt x="99" y="274"/>
                    <a:pt x="110" y="263"/>
                  </a:cubicBezTo>
                  <a:cubicBezTo>
                    <a:pt x="120" y="241"/>
                    <a:pt x="131" y="230"/>
                    <a:pt x="131" y="219"/>
                  </a:cubicBezTo>
                  <a:lnTo>
                    <a:pt x="153" y="208"/>
                  </a:lnTo>
                  <a:cubicBezTo>
                    <a:pt x="153" y="197"/>
                    <a:pt x="164" y="186"/>
                    <a:pt x="175" y="175"/>
                  </a:cubicBezTo>
                  <a:cubicBezTo>
                    <a:pt x="186" y="164"/>
                    <a:pt x="197" y="153"/>
                    <a:pt x="219" y="142"/>
                  </a:cubicBezTo>
                  <a:lnTo>
                    <a:pt x="263" y="121"/>
                  </a:lnTo>
                  <a:lnTo>
                    <a:pt x="274" y="121"/>
                  </a:lnTo>
                  <a:cubicBezTo>
                    <a:pt x="295" y="110"/>
                    <a:pt x="306" y="110"/>
                    <a:pt x="328" y="99"/>
                  </a:cubicBezTo>
                  <a:lnTo>
                    <a:pt x="361" y="99"/>
                  </a:lnTo>
                  <a:cubicBezTo>
                    <a:pt x="372" y="99"/>
                    <a:pt x="383" y="88"/>
                    <a:pt x="394" y="88"/>
                  </a:cubicBezTo>
                  <a:lnTo>
                    <a:pt x="427" y="88"/>
                  </a:lnTo>
                  <a:cubicBezTo>
                    <a:pt x="460" y="77"/>
                    <a:pt x="492" y="77"/>
                    <a:pt x="514" y="77"/>
                  </a:cubicBezTo>
                  <a:lnTo>
                    <a:pt x="591" y="77"/>
                  </a:lnTo>
                  <a:cubicBezTo>
                    <a:pt x="613" y="77"/>
                    <a:pt x="624" y="88"/>
                    <a:pt x="645" y="88"/>
                  </a:cubicBezTo>
                  <a:lnTo>
                    <a:pt x="711" y="88"/>
                  </a:lnTo>
                  <a:cubicBezTo>
                    <a:pt x="717" y="82"/>
                    <a:pt x="725" y="79"/>
                    <a:pt x="733" y="79"/>
                  </a:cubicBezTo>
                  <a:cubicBezTo>
                    <a:pt x="741" y="79"/>
                    <a:pt x="749" y="82"/>
                    <a:pt x="755" y="88"/>
                  </a:cubicBezTo>
                  <a:lnTo>
                    <a:pt x="777" y="88"/>
                  </a:lnTo>
                  <a:cubicBezTo>
                    <a:pt x="820" y="88"/>
                    <a:pt x="864" y="88"/>
                    <a:pt x="908" y="99"/>
                  </a:cubicBezTo>
                  <a:cubicBezTo>
                    <a:pt x="941" y="121"/>
                    <a:pt x="963" y="131"/>
                    <a:pt x="995" y="131"/>
                  </a:cubicBezTo>
                  <a:lnTo>
                    <a:pt x="1061" y="131"/>
                  </a:lnTo>
                  <a:cubicBezTo>
                    <a:pt x="1072" y="142"/>
                    <a:pt x="1083" y="153"/>
                    <a:pt x="1094" y="153"/>
                  </a:cubicBezTo>
                  <a:cubicBezTo>
                    <a:pt x="1105" y="164"/>
                    <a:pt x="1127" y="175"/>
                    <a:pt x="1127" y="197"/>
                  </a:cubicBezTo>
                  <a:lnTo>
                    <a:pt x="1127" y="208"/>
                  </a:lnTo>
                  <a:cubicBezTo>
                    <a:pt x="1138" y="230"/>
                    <a:pt x="1149" y="241"/>
                    <a:pt x="1159" y="252"/>
                  </a:cubicBezTo>
                  <a:cubicBezTo>
                    <a:pt x="1170" y="263"/>
                    <a:pt x="1192" y="274"/>
                    <a:pt x="1203" y="285"/>
                  </a:cubicBezTo>
                  <a:cubicBezTo>
                    <a:pt x="1236" y="306"/>
                    <a:pt x="1269" y="328"/>
                    <a:pt x="1302" y="350"/>
                  </a:cubicBezTo>
                  <a:cubicBezTo>
                    <a:pt x="1324" y="383"/>
                    <a:pt x="1313" y="405"/>
                    <a:pt x="1302" y="438"/>
                  </a:cubicBezTo>
                  <a:cubicBezTo>
                    <a:pt x="1280" y="460"/>
                    <a:pt x="1269" y="481"/>
                    <a:pt x="1247" y="492"/>
                  </a:cubicBezTo>
                  <a:cubicBezTo>
                    <a:pt x="1247" y="503"/>
                    <a:pt x="1236" y="514"/>
                    <a:pt x="1225" y="514"/>
                  </a:cubicBezTo>
                  <a:lnTo>
                    <a:pt x="1203" y="536"/>
                  </a:lnTo>
                  <a:cubicBezTo>
                    <a:pt x="1203" y="536"/>
                    <a:pt x="1192" y="547"/>
                    <a:pt x="1181" y="547"/>
                  </a:cubicBezTo>
                  <a:cubicBezTo>
                    <a:pt x="1181" y="558"/>
                    <a:pt x="1149" y="569"/>
                    <a:pt x="1127" y="580"/>
                  </a:cubicBezTo>
                  <a:lnTo>
                    <a:pt x="1105" y="591"/>
                  </a:lnTo>
                  <a:cubicBezTo>
                    <a:pt x="1072" y="613"/>
                    <a:pt x="1039" y="624"/>
                    <a:pt x="995" y="624"/>
                  </a:cubicBezTo>
                  <a:cubicBezTo>
                    <a:pt x="995" y="635"/>
                    <a:pt x="974" y="635"/>
                    <a:pt x="974" y="646"/>
                  </a:cubicBezTo>
                  <a:cubicBezTo>
                    <a:pt x="977" y="649"/>
                    <a:pt x="982" y="650"/>
                    <a:pt x="988" y="650"/>
                  </a:cubicBezTo>
                  <a:cubicBezTo>
                    <a:pt x="1003" y="650"/>
                    <a:pt x="1024" y="642"/>
                    <a:pt x="1039" y="635"/>
                  </a:cubicBezTo>
                  <a:cubicBezTo>
                    <a:pt x="1061" y="635"/>
                    <a:pt x="1083" y="624"/>
                    <a:pt x="1105" y="613"/>
                  </a:cubicBezTo>
                  <a:cubicBezTo>
                    <a:pt x="1127" y="613"/>
                    <a:pt x="1149" y="602"/>
                    <a:pt x="1170" y="591"/>
                  </a:cubicBezTo>
                  <a:cubicBezTo>
                    <a:pt x="1203" y="569"/>
                    <a:pt x="1225" y="547"/>
                    <a:pt x="1258" y="525"/>
                  </a:cubicBezTo>
                  <a:cubicBezTo>
                    <a:pt x="1291" y="503"/>
                    <a:pt x="1313" y="471"/>
                    <a:pt x="1324" y="438"/>
                  </a:cubicBezTo>
                  <a:lnTo>
                    <a:pt x="1345" y="405"/>
                  </a:lnTo>
                  <a:lnTo>
                    <a:pt x="1345" y="394"/>
                  </a:lnTo>
                  <a:cubicBezTo>
                    <a:pt x="1345" y="372"/>
                    <a:pt x="1334" y="350"/>
                    <a:pt x="1324" y="328"/>
                  </a:cubicBezTo>
                  <a:cubicBezTo>
                    <a:pt x="1313" y="317"/>
                    <a:pt x="1313" y="306"/>
                    <a:pt x="1302" y="296"/>
                  </a:cubicBezTo>
                  <a:cubicBezTo>
                    <a:pt x="1280" y="285"/>
                    <a:pt x="1269" y="285"/>
                    <a:pt x="1247" y="274"/>
                  </a:cubicBezTo>
                  <a:cubicBezTo>
                    <a:pt x="1236" y="263"/>
                    <a:pt x="1225" y="241"/>
                    <a:pt x="1203" y="219"/>
                  </a:cubicBezTo>
                  <a:lnTo>
                    <a:pt x="1159" y="164"/>
                  </a:lnTo>
                  <a:cubicBezTo>
                    <a:pt x="1159" y="153"/>
                    <a:pt x="1149" y="153"/>
                    <a:pt x="1149" y="142"/>
                  </a:cubicBezTo>
                  <a:lnTo>
                    <a:pt x="1127" y="131"/>
                  </a:lnTo>
                  <a:lnTo>
                    <a:pt x="1116" y="131"/>
                  </a:lnTo>
                  <a:lnTo>
                    <a:pt x="1116" y="121"/>
                  </a:lnTo>
                  <a:cubicBezTo>
                    <a:pt x="1083" y="110"/>
                    <a:pt x="1061" y="99"/>
                    <a:pt x="1039" y="88"/>
                  </a:cubicBezTo>
                  <a:cubicBezTo>
                    <a:pt x="1017" y="88"/>
                    <a:pt x="1006" y="77"/>
                    <a:pt x="995" y="66"/>
                  </a:cubicBezTo>
                  <a:lnTo>
                    <a:pt x="864" y="66"/>
                  </a:lnTo>
                  <a:lnTo>
                    <a:pt x="820" y="55"/>
                  </a:lnTo>
                  <a:lnTo>
                    <a:pt x="766" y="44"/>
                  </a:lnTo>
                  <a:lnTo>
                    <a:pt x="613" y="44"/>
                  </a:lnTo>
                  <a:cubicBezTo>
                    <a:pt x="613" y="44"/>
                    <a:pt x="602" y="33"/>
                    <a:pt x="602" y="33"/>
                  </a:cubicBezTo>
                  <a:lnTo>
                    <a:pt x="558" y="33"/>
                  </a:lnTo>
                  <a:cubicBezTo>
                    <a:pt x="536" y="11"/>
                    <a:pt x="503" y="0"/>
                    <a:pt x="4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8" name="Google Shape;3238;p22"/>
          <p:cNvGrpSpPr/>
          <p:nvPr/>
        </p:nvGrpSpPr>
        <p:grpSpPr>
          <a:xfrm rot="-9237154">
            <a:off x="7056083" y="640554"/>
            <a:ext cx="44323" cy="58423"/>
            <a:chOff x="672400" y="4517950"/>
            <a:chExt cx="44325" cy="58425"/>
          </a:xfrm>
        </p:grpSpPr>
        <p:sp>
          <p:nvSpPr>
            <p:cNvPr id="3239" name="Google Shape;3239;p22"/>
            <p:cNvSpPr/>
            <p:nvPr/>
          </p:nvSpPr>
          <p:spPr>
            <a:xfrm flipH="1">
              <a:off x="710150" y="4539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2"/>
            <p:cNvSpPr/>
            <p:nvPr/>
          </p:nvSpPr>
          <p:spPr>
            <a:xfrm flipH="1">
              <a:off x="705225" y="4553600"/>
              <a:ext cx="1375" cy="3575"/>
            </a:xfrm>
            <a:custGeom>
              <a:avLst/>
              <a:gdLst/>
              <a:ahLst/>
              <a:cxnLst/>
              <a:rect l="l" t="t" r="r" b="b"/>
              <a:pathLst>
                <a:path w="55" h="143" extrusionOk="0">
                  <a:moveTo>
                    <a:pt x="0" y="0"/>
                  </a:moveTo>
                  <a:lnTo>
                    <a:pt x="33" y="99"/>
                  </a:lnTo>
                  <a:cubicBezTo>
                    <a:pt x="40" y="118"/>
                    <a:pt x="38" y="122"/>
                    <a:pt x="36" y="122"/>
                  </a:cubicBezTo>
                  <a:cubicBezTo>
                    <a:pt x="35" y="122"/>
                    <a:pt x="33" y="121"/>
                    <a:pt x="33" y="121"/>
                  </a:cubicBezTo>
                  <a:lnTo>
                    <a:pt x="33" y="121"/>
                  </a:lnTo>
                  <a:lnTo>
                    <a:pt x="55" y="143"/>
                  </a:lnTo>
                  <a:lnTo>
                    <a:pt x="55" y="132"/>
                  </a:lnTo>
                  <a:lnTo>
                    <a:pt x="55" y="121"/>
                  </a:lnTo>
                  <a:cubicBezTo>
                    <a:pt x="55" y="110"/>
                    <a:pt x="55" y="99"/>
                    <a:pt x="44" y="88"/>
                  </a:cubicBezTo>
                  <a:cubicBezTo>
                    <a:pt x="44" y="66"/>
                    <a:pt x="33" y="55"/>
                    <a:pt x="22" y="44"/>
                  </a:cubicBezTo>
                  <a:cubicBezTo>
                    <a:pt x="22" y="33"/>
                    <a:pt x="11" y="22"/>
                    <a:pt x="11" y="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2"/>
            <p:cNvSpPr/>
            <p:nvPr/>
          </p:nvSpPr>
          <p:spPr>
            <a:xfrm flipH="1">
              <a:off x="672400" y="4517950"/>
              <a:ext cx="44325" cy="58425"/>
            </a:xfrm>
            <a:custGeom>
              <a:avLst/>
              <a:gdLst/>
              <a:ahLst/>
              <a:cxnLst/>
              <a:rect l="l" t="t" r="r" b="b"/>
              <a:pathLst>
                <a:path w="1773" h="2337" extrusionOk="0">
                  <a:moveTo>
                    <a:pt x="307" y="1536"/>
                  </a:moveTo>
                  <a:lnTo>
                    <a:pt x="296" y="1547"/>
                  </a:lnTo>
                  <a:lnTo>
                    <a:pt x="274" y="1569"/>
                  </a:lnTo>
                  <a:lnTo>
                    <a:pt x="241" y="1569"/>
                  </a:lnTo>
                  <a:lnTo>
                    <a:pt x="241" y="1536"/>
                  </a:lnTo>
                  <a:close/>
                  <a:moveTo>
                    <a:pt x="624" y="212"/>
                  </a:moveTo>
                  <a:cubicBezTo>
                    <a:pt x="679" y="212"/>
                    <a:pt x="733" y="223"/>
                    <a:pt x="777" y="245"/>
                  </a:cubicBezTo>
                  <a:cubicBezTo>
                    <a:pt x="821" y="256"/>
                    <a:pt x="854" y="278"/>
                    <a:pt x="886" y="300"/>
                  </a:cubicBezTo>
                  <a:cubicBezTo>
                    <a:pt x="897" y="300"/>
                    <a:pt x="974" y="344"/>
                    <a:pt x="985" y="344"/>
                  </a:cubicBezTo>
                  <a:lnTo>
                    <a:pt x="1105" y="431"/>
                  </a:lnTo>
                  <a:cubicBezTo>
                    <a:pt x="1127" y="453"/>
                    <a:pt x="1149" y="475"/>
                    <a:pt x="1171" y="497"/>
                  </a:cubicBezTo>
                  <a:cubicBezTo>
                    <a:pt x="1225" y="551"/>
                    <a:pt x="1291" y="606"/>
                    <a:pt x="1357" y="650"/>
                  </a:cubicBezTo>
                  <a:lnTo>
                    <a:pt x="1400" y="683"/>
                  </a:lnTo>
                  <a:lnTo>
                    <a:pt x="1411" y="704"/>
                  </a:lnTo>
                  <a:cubicBezTo>
                    <a:pt x="1444" y="792"/>
                    <a:pt x="1477" y="879"/>
                    <a:pt x="1499" y="978"/>
                  </a:cubicBezTo>
                  <a:cubicBezTo>
                    <a:pt x="1510" y="1076"/>
                    <a:pt x="1532" y="1175"/>
                    <a:pt x="1543" y="1273"/>
                  </a:cubicBezTo>
                  <a:cubicBezTo>
                    <a:pt x="1565" y="1339"/>
                    <a:pt x="1565" y="1415"/>
                    <a:pt x="1565" y="1481"/>
                  </a:cubicBezTo>
                  <a:lnTo>
                    <a:pt x="1565" y="1864"/>
                  </a:lnTo>
                  <a:cubicBezTo>
                    <a:pt x="1575" y="1919"/>
                    <a:pt x="1575" y="1984"/>
                    <a:pt x="1565" y="2039"/>
                  </a:cubicBezTo>
                  <a:cubicBezTo>
                    <a:pt x="1565" y="2061"/>
                    <a:pt x="1565" y="2083"/>
                    <a:pt x="1554" y="2104"/>
                  </a:cubicBezTo>
                  <a:lnTo>
                    <a:pt x="1532" y="2104"/>
                  </a:lnTo>
                  <a:lnTo>
                    <a:pt x="1499" y="2115"/>
                  </a:lnTo>
                  <a:cubicBezTo>
                    <a:pt x="1461" y="2124"/>
                    <a:pt x="1424" y="2127"/>
                    <a:pt x="1386" y="2127"/>
                  </a:cubicBezTo>
                  <a:cubicBezTo>
                    <a:pt x="1325" y="2127"/>
                    <a:pt x="1264" y="2118"/>
                    <a:pt x="1204" y="2104"/>
                  </a:cubicBezTo>
                  <a:cubicBezTo>
                    <a:pt x="1193" y="2115"/>
                    <a:pt x="1171" y="2115"/>
                    <a:pt x="1160" y="2126"/>
                  </a:cubicBezTo>
                  <a:cubicBezTo>
                    <a:pt x="1105" y="2126"/>
                    <a:pt x="1050" y="2115"/>
                    <a:pt x="996" y="2094"/>
                  </a:cubicBezTo>
                  <a:cubicBezTo>
                    <a:pt x="919" y="2072"/>
                    <a:pt x="854" y="2028"/>
                    <a:pt x="788" y="1984"/>
                  </a:cubicBezTo>
                  <a:lnTo>
                    <a:pt x="777" y="1973"/>
                  </a:lnTo>
                  <a:lnTo>
                    <a:pt x="766" y="1973"/>
                  </a:lnTo>
                  <a:cubicBezTo>
                    <a:pt x="766" y="1973"/>
                    <a:pt x="755" y="1962"/>
                    <a:pt x="744" y="1951"/>
                  </a:cubicBezTo>
                  <a:lnTo>
                    <a:pt x="690" y="1897"/>
                  </a:lnTo>
                  <a:cubicBezTo>
                    <a:pt x="668" y="1886"/>
                    <a:pt x="657" y="1875"/>
                    <a:pt x="646" y="1853"/>
                  </a:cubicBezTo>
                  <a:cubicBezTo>
                    <a:pt x="635" y="1842"/>
                    <a:pt x="624" y="1831"/>
                    <a:pt x="613" y="1820"/>
                  </a:cubicBezTo>
                  <a:cubicBezTo>
                    <a:pt x="613" y="1809"/>
                    <a:pt x="580" y="1776"/>
                    <a:pt x="558" y="1754"/>
                  </a:cubicBezTo>
                  <a:cubicBezTo>
                    <a:pt x="558" y="1765"/>
                    <a:pt x="547" y="1765"/>
                    <a:pt x="558" y="1776"/>
                  </a:cubicBezTo>
                  <a:lnTo>
                    <a:pt x="515" y="1776"/>
                  </a:lnTo>
                  <a:cubicBezTo>
                    <a:pt x="482" y="1744"/>
                    <a:pt x="471" y="1700"/>
                    <a:pt x="482" y="1645"/>
                  </a:cubicBezTo>
                  <a:lnTo>
                    <a:pt x="471" y="1634"/>
                  </a:lnTo>
                  <a:cubicBezTo>
                    <a:pt x="460" y="1623"/>
                    <a:pt x="471" y="1623"/>
                    <a:pt x="449" y="1612"/>
                  </a:cubicBezTo>
                  <a:cubicBezTo>
                    <a:pt x="460" y="1601"/>
                    <a:pt x="460" y="1590"/>
                    <a:pt x="460" y="1569"/>
                  </a:cubicBezTo>
                  <a:lnTo>
                    <a:pt x="452" y="1553"/>
                  </a:lnTo>
                  <a:lnTo>
                    <a:pt x="452" y="1553"/>
                  </a:lnTo>
                  <a:cubicBezTo>
                    <a:pt x="454" y="1552"/>
                    <a:pt x="455" y="1544"/>
                    <a:pt x="449" y="1525"/>
                  </a:cubicBezTo>
                  <a:lnTo>
                    <a:pt x="416" y="1426"/>
                  </a:lnTo>
                  <a:cubicBezTo>
                    <a:pt x="405" y="1415"/>
                    <a:pt x="405" y="1394"/>
                    <a:pt x="394" y="1372"/>
                  </a:cubicBezTo>
                  <a:cubicBezTo>
                    <a:pt x="383" y="1361"/>
                    <a:pt x="372" y="1328"/>
                    <a:pt x="372" y="1306"/>
                  </a:cubicBezTo>
                  <a:lnTo>
                    <a:pt x="350" y="1240"/>
                  </a:lnTo>
                  <a:cubicBezTo>
                    <a:pt x="350" y="1229"/>
                    <a:pt x="329" y="1208"/>
                    <a:pt x="318" y="1186"/>
                  </a:cubicBezTo>
                  <a:cubicBezTo>
                    <a:pt x="307" y="1164"/>
                    <a:pt x="307" y="1153"/>
                    <a:pt x="296" y="1131"/>
                  </a:cubicBezTo>
                  <a:cubicBezTo>
                    <a:pt x="296" y="1109"/>
                    <a:pt x="285" y="1098"/>
                    <a:pt x="285" y="1076"/>
                  </a:cubicBezTo>
                  <a:lnTo>
                    <a:pt x="285" y="1022"/>
                  </a:lnTo>
                  <a:cubicBezTo>
                    <a:pt x="274" y="989"/>
                    <a:pt x="274" y="945"/>
                    <a:pt x="274" y="912"/>
                  </a:cubicBezTo>
                  <a:cubicBezTo>
                    <a:pt x="274" y="901"/>
                    <a:pt x="274" y="901"/>
                    <a:pt x="274" y="890"/>
                  </a:cubicBezTo>
                  <a:lnTo>
                    <a:pt x="252" y="890"/>
                  </a:lnTo>
                  <a:lnTo>
                    <a:pt x="263" y="879"/>
                  </a:lnTo>
                  <a:cubicBezTo>
                    <a:pt x="263" y="879"/>
                    <a:pt x="263" y="869"/>
                    <a:pt x="263" y="869"/>
                  </a:cubicBezTo>
                  <a:cubicBezTo>
                    <a:pt x="263" y="858"/>
                    <a:pt x="263" y="847"/>
                    <a:pt x="263" y="836"/>
                  </a:cubicBezTo>
                  <a:cubicBezTo>
                    <a:pt x="263" y="836"/>
                    <a:pt x="274" y="825"/>
                    <a:pt x="274" y="814"/>
                  </a:cubicBezTo>
                  <a:lnTo>
                    <a:pt x="329" y="726"/>
                  </a:lnTo>
                  <a:cubicBezTo>
                    <a:pt x="318" y="694"/>
                    <a:pt x="307" y="672"/>
                    <a:pt x="296" y="650"/>
                  </a:cubicBezTo>
                  <a:cubicBezTo>
                    <a:pt x="285" y="628"/>
                    <a:pt x="263" y="595"/>
                    <a:pt x="263" y="584"/>
                  </a:cubicBezTo>
                  <a:cubicBezTo>
                    <a:pt x="263" y="573"/>
                    <a:pt x="263" y="573"/>
                    <a:pt x="263" y="573"/>
                  </a:cubicBezTo>
                  <a:cubicBezTo>
                    <a:pt x="263" y="551"/>
                    <a:pt x="274" y="529"/>
                    <a:pt x="274" y="508"/>
                  </a:cubicBezTo>
                  <a:cubicBezTo>
                    <a:pt x="307" y="453"/>
                    <a:pt x="340" y="398"/>
                    <a:pt x="383" y="344"/>
                  </a:cubicBezTo>
                  <a:cubicBezTo>
                    <a:pt x="405" y="322"/>
                    <a:pt x="427" y="289"/>
                    <a:pt x="449" y="267"/>
                  </a:cubicBezTo>
                  <a:cubicBezTo>
                    <a:pt x="471" y="256"/>
                    <a:pt x="493" y="245"/>
                    <a:pt x="515" y="234"/>
                  </a:cubicBezTo>
                  <a:cubicBezTo>
                    <a:pt x="547" y="212"/>
                    <a:pt x="580" y="212"/>
                    <a:pt x="613" y="212"/>
                  </a:cubicBezTo>
                  <a:close/>
                  <a:moveTo>
                    <a:pt x="632" y="0"/>
                  </a:moveTo>
                  <a:cubicBezTo>
                    <a:pt x="575" y="0"/>
                    <a:pt x="517" y="13"/>
                    <a:pt x="460" y="37"/>
                  </a:cubicBezTo>
                  <a:cubicBezTo>
                    <a:pt x="427" y="48"/>
                    <a:pt x="394" y="59"/>
                    <a:pt x="361" y="81"/>
                  </a:cubicBezTo>
                  <a:cubicBezTo>
                    <a:pt x="340" y="92"/>
                    <a:pt x="318" y="103"/>
                    <a:pt x="307" y="125"/>
                  </a:cubicBezTo>
                  <a:lnTo>
                    <a:pt x="274" y="158"/>
                  </a:lnTo>
                  <a:cubicBezTo>
                    <a:pt x="230" y="212"/>
                    <a:pt x="186" y="267"/>
                    <a:pt x="143" y="322"/>
                  </a:cubicBezTo>
                  <a:cubicBezTo>
                    <a:pt x="99" y="387"/>
                    <a:pt x="55" y="453"/>
                    <a:pt x="33" y="529"/>
                  </a:cubicBezTo>
                  <a:cubicBezTo>
                    <a:pt x="11" y="628"/>
                    <a:pt x="33" y="726"/>
                    <a:pt x="77" y="803"/>
                  </a:cubicBezTo>
                  <a:cubicBezTo>
                    <a:pt x="88" y="825"/>
                    <a:pt x="99" y="847"/>
                    <a:pt x="121" y="869"/>
                  </a:cubicBezTo>
                  <a:cubicBezTo>
                    <a:pt x="44" y="890"/>
                    <a:pt x="0" y="989"/>
                    <a:pt x="44" y="1065"/>
                  </a:cubicBezTo>
                  <a:lnTo>
                    <a:pt x="88" y="1186"/>
                  </a:lnTo>
                  <a:cubicBezTo>
                    <a:pt x="110" y="1262"/>
                    <a:pt x="132" y="1328"/>
                    <a:pt x="154" y="1404"/>
                  </a:cubicBezTo>
                  <a:cubicBezTo>
                    <a:pt x="186" y="1448"/>
                    <a:pt x="208" y="1503"/>
                    <a:pt x="230" y="1558"/>
                  </a:cubicBezTo>
                  <a:cubicBezTo>
                    <a:pt x="241" y="1569"/>
                    <a:pt x="241" y="1579"/>
                    <a:pt x="241" y="1601"/>
                  </a:cubicBezTo>
                  <a:lnTo>
                    <a:pt x="263" y="1645"/>
                  </a:lnTo>
                  <a:cubicBezTo>
                    <a:pt x="307" y="1744"/>
                    <a:pt x="372" y="1820"/>
                    <a:pt x="449" y="1897"/>
                  </a:cubicBezTo>
                  <a:cubicBezTo>
                    <a:pt x="613" y="2050"/>
                    <a:pt x="799" y="2181"/>
                    <a:pt x="1007" y="2269"/>
                  </a:cubicBezTo>
                  <a:cubicBezTo>
                    <a:pt x="1125" y="2314"/>
                    <a:pt x="1244" y="2337"/>
                    <a:pt x="1368" y="2337"/>
                  </a:cubicBezTo>
                  <a:cubicBezTo>
                    <a:pt x="1393" y="2337"/>
                    <a:pt x="1419" y="2336"/>
                    <a:pt x="1444" y="2334"/>
                  </a:cubicBezTo>
                  <a:cubicBezTo>
                    <a:pt x="1488" y="2334"/>
                    <a:pt x="1543" y="2323"/>
                    <a:pt x="1597" y="2312"/>
                  </a:cubicBezTo>
                  <a:cubicBezTo>
                    <a:pt x="1641" y="2301"/>
                    <a:pt x="1674" y="2290"/>
                    <a:pt x="1718" y="2279"/>
                  </a:cubicBezTo>
                  <a:lnTo>
                    <a:pt x="1740" y="2269"/>
                  </a:lnTo>
                  <a:lnTo>
                    <a:pt x="1750" y="2269"/>
                  </a:lnTo>
                  <a:lnTo>
                    <a:pt x="1750" y="2258"/>
                  </a:lnTo>
                  <a:lnTo>
                    <a:pt x="1750" y="2203"/>
                  </a:lnTo>
                  <a:lnTo>
                    <a:pt x="1772" y="1886"/>
                  </a:lnTo>
                  <a:cubicBezTo>
                    <a:pt x="1772" y="1700"/>
                    <a:pt x="1772" y="1514"/>
                    <a:pt x="1750" y="1339"/>
                  </a:cubicBezTo>
                  <a:lnTo>
                    <a:pt x="1707" y="1065"/>
                  </a:lnTo>
                  <a:cubicBezTo>
                    <a:pt x="1696" y="945"/>
                    <a:pt x="1674" y="836"/>
                    <a:pt x="1641" y="715"/>
                  </a:cubicBezTo>
                  <a:lnTo>
                    <a:pt x="1641" y="704"/>
                  </a:lnTo>
                  <a:cubicBezTo>
                    <a:pt x="1630" y="672"/>
                    <a:pt x="1619" y="639"/>
                    <a:pt x="1597" y="617"/>
                  </a:cubicBezTo>
                  <a:cubicBezTo>
                    <a:pt x="1597" y="595"/>
                    <a:pt x="1586" y="573"/>
                    <a:pt x="1565" y="551"/>
                  </a:cubicBezTo>
                  <a:lnTo>
                    <a:pt x="1510" y="508"/>
                  </a:lnTo>
                  <a:cubicBezTo>
                    <a:pt x="1422" y="442"/>
                    <a:pt x="1346" y="365"/>
                    <a:pt x="1247" y="289"/>
                  </a:cubicBezTo>
                  <a:cubicBezTo>
                    <a:pt x="1149" y="190"/>
                    <a:pt x="1029" y="114"/>
                    <a:pt x="897" y="59"/>
                  </a:cubicBezTo>
                  <a:cubicBezTo>
                    <a:pt x="832" y="26"/>
                    <a:pt x="755" y="4"/>
                    <a:pt x="690" y="4"/>
                  </a:cubicBezTo>
                  <a:cubicBezTo>
                    <a:pt x="670" y="2"/>
                    <a:pt x="651" y="0"/>
                    <a:pt x="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2"/>
            <p:cNvSpPr/>
            <p:nvPr/>
          </p:nvSpPr>
          <p:spPr>
            <a:xfrm flipH="1">
              <a:off x="708225" y="4540475"/>
              <a:ext cx="300" cy="1400"/>
            </a:xfrm>
            <a:custGeom>
              <a:avLst/>
              <a:gdLst/>
              <a:ahLst/>
              <a:cxnLst/>
              <a:rect l="l" t="t" r="r" b="b"/>
              <a:pathLst>
                <a:path w="12" h="56" extrusionOk="0">
                  <a:moveTo>
                    <a:pt x="1" y="0"/>
                  </a:moveTo>
                  <a:cubicBezTo>
                    <a:pt x="1" y="22"/>
                    <a:pt x="1" y="33"/>
                    <a:pt x="1" y="55"/>
                  </a:cubicBezTo>
                  <a:cubicBezTo>
                    <a:pt x="12" y="44"/>
                    <a:pt x="12" y="22"/>
                    <a:pt x="12" y="1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2"/>
            <p:cNvSpPr/>
            <p:nvPr/>
          </p:nvSpPr>
          <p:spPr>
            <a:xfrm flipH="1">
              <a:off x="692100" y="4566175"/>
              <a:ext cx="4400" cy="2200"/>
            </a:xfrm>
            <a:custGeom>
              <a:avLst/>
              <a:gdLst/>
              <a:ahLst/>
              <a:cxnLst/>
              <a:rect l="l" t="t" r="r" b="b"/>
              <a:pathLst>
                <a:path w="176" h="88" extrusionOk="0">
                  <a:moveTo>
                    <a:pt x="1" y="0"/>
                  </a:moveTo>
                  <a:lnTo>
                    <a:pt x="1" y="0"/>
                  </a:lnTo>
                  <a:cubicBezTo>
                    <a:pt x="23" y="22"/>
                    <a:pt x="45" y="33"/>
                    <a:pt x="56" y="44"/>
                  </a:cubicBezTo>
                  <a:cubicBezTo>
                    <a:pt x="77" y="55"/>
                    <a:pt x="110" y="66"/>
                    <a:pt x="132" y="77"/>
                  </a:cubicBezTo>
                  <a:cubicBezTo>
                    <a:pt x="143" y="88"/>
                    <a:pt x="165" y="88"/>
                    <a:pt x="176" y="88"/>
                  </a:cubicBezTo>
                  <a:cubicBezTo>
                    <a:pt x="143" y="66"/>
                    <a:pt x="110" y="44"/>
                    <a:pt x="66" y="33"/>
                  </a:cubicBezTo>
                  <a:cubicBezTo>
                    <a:pt x="45" y="22"/>
                    <a:pt x="23" y="11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2"/>
            <p:cNvSpPr/>
            <p:nvPr/>
          </p:nvSpPr>
          <p:spPr>
            <a:xfrm flipH="1">
              <a:off x="680600" y="4529525"/>
              <a:ext cx="29575" cy="41425"/>
            </a:xfrm>
            <a:custGeom>
              <a:avLst/>
              <a:gdLst/>
              <a:ahLst/>
              <a:cxnLst/>
              <a:rect l="l" t="t" r="r" b="b"/>
              <a:pathLst>
                <a:path w="1183" h="1657" extrusionOk="0">
                  <a:moveTo>
                    <a:pt x="220" y="1"/>
                  </a:moveTo>
                  <a:cubicBezTo>
                    <a:pt x="220" y="1"/>
                    <a:pt x="209" y="1"/>
                    <a:pt x="209" y="12"/>
                  </a:cubicBezTo>
                  <a:cubicBezTo>
                    <a:pt x="176" y="23"/>
                    <a:pt x="154" y="45"/>
                    <a:pt x="143" y="77"/>
                  </a:cubicBezTo>
                  <a:cubicBezTo>
                    <a:pt x="132" y="88"/>
                    <a:pt x="132" y="110"/>
                    <a:pt x="132" y="121"/>
                  </a:cubicBezTo>
                  <a:lnTo>
                    <a:pt x="132" y="198"/>
                  </a:lnTo>
                  <a:cubicBezTo>
                    <a:pt x="121" y="231"/>
                    <a:pt x="110" y="252"/>
                    <a:pt x="99" y="285"/>
                  </a:cubicBezTo>
                  <a:lnTo>
                    <a:pt x="56" y="373"/>
                  </a:lnTo>
                  <a:cubicBezTo>
                    <a:pt x="56" y="384"/>
                    <a:pt x="45" y="395"/>
                    <a:pt x="34" y="395"/>
                  </a:cubicBezTo>
                  <a:cubicBezTo>
                    <a:pt x="34" y="404"/>
                    <a:pt x="34" y="413"/>
                    <a:pt x="34" y="422"/>
                  </a:cubicBezTo>
                  <a:lnTo>
                    <a:pt x="34" y="422"/>
                  </a:lnTo>
                  <a:cubicBezTo>
                    <a:pt x="31" y="418"/>
                    <a:pt x="25" y="415"/>
                    <a:pt x="19" y="415"/>
                  </a:cubicBezTo>
                  <a:cubicBezTo>
                    <a:pt x="13" y="415"/>
                    <a:pt x="5" y="419"/>
                    <a:pt x="1" y="427"/>
                  </a:cubicBezTo>
                  <a:cubicBezTo>
                    <a:pt x="1" y="427"/>
                    <a:pt x="1" y="438"/>
                    <a:pt x="1" y="438"/>
                  </a:cubicBezTo>
                  <a:cubicBezTo>
                    <a:pt x="1" y="482"/>
                    <a:pt x="1" y="515"/>
                    <a:pt x="12" y="548"/>
                  </a:cubicBezTo>
                  <a:lnTo>
                    <a:pt x="12" y="613"/>
                  </a:lnTo>
                  <a:cubicBezTo>
                    <a:pt x="12" y="624"/>
                    <a:pt x="23" y="646"/>
                    <a:pt x="23" y="668"/>
                  </a:cubicBezTo>
                  <a:cubicBezTo>
                    <a:pt x="23" y="679"/>
                    <a:pt x="34" y="701"/>
                    <a:pt x="45" y="712"/>
                  </a:cubicBezTo>
                  <a:cubicBezTo>
                    <a:pt x="56" y="734"/>
                    <a:pt x="67" y="756"/>
                    <a:pt x="78" y="777"/>
                  </a:cubicBezTo>
                  <a:lnTo>
                    <a:pt x="99" y="843"/>
                  </a:lnTo>
                  <a:cubicBezTo>
                    <a:pt x="99" y="865"/>
                    <a:pt x="110" y="887"/>
                    <a:pt x="121" y="909"/>
                  </a:cubicBezTo>
                  <a:cubicBezTo>
                    <a:pt x="132" y="931"/>
                    <a:pt x="132" y="941"/>
                    <a:pt x="143" y="963"/>
                  </a:cubicBezTo>
                  <a:lnTo>
                    <a:pt x="154" y="974"/>
                  </a:lnTo>
                  <a:cubicBezTo>
                    <a:pt x="154" y="974"/>
                    <a:pt x="165" y="996"/>
                    <a:pt x="165" y="1007"/>
                  </a:cubicBezTo>
                  <a:cubicBezTo>
                    <a:pt x="165" y="1007"/>
                    <a:pt x="187" y="1029"/>
                    <a:pt x="187" y="1051"/>
                  </a:cubicBezTo>
                  <a:cubicBezTo>
                    <a:pt x="187" y="1062"/>
                    <a:pt x="198" y="1073"/>
                    <a:pt x="198" y="1084"/>
                  </a:cubicBezTo>
                  <a:lnTo>
                    <a:pt x="198" y="1095"/>
                  </a:lnTo>
                  <a:lnTo>
                    <a:pt x="198" y="1106"/>
                  </a:lnTo>
                  <a:cubicBezTo>
                    <a:pt x="198" y="1116"/>
                    <a:pt x="187" y="1127"/>
                    <a:pt x="187" y="1138"/>
                  </a:cubicBezTo>
                  <a:cubicBezTo>
                    <a:pt x="198" y="1149"/>
                    <a:pt x="187" y="1149"/>
                    <a:pt x="198" y="1171"/>
                  </a:cubicBezTo>
                  <a:lnTo>
                    <a:pt x="209" y="1182"/>
                  </a:lnTo>
                  <a:cubicBezTo>
                    <a:pt x="209" y="1226"/>
                    <a:pt x="220" y="1270"/>
                    <a:pt x="242" y="1302"/>
                  </a:cubicBezTo>
                  <a:cubicBezTo>
                    <a:pt x="253" y="1308"/>
                    <a:pt x="261" y="1311"/>
                    <a:pt x="269" y="1311"/>
                  </a:cubicBezTo>
                  <a:cubicBezTo>
                    <a:pt x="277" y="1311"/>
                    <a:pt x="285" y="1308"/>
                    <a:pt x="296" y="1302"/>
                  </a:cubicBezTo>
                  <a:cubicBezTo>
                    <a:pt x="285" y="1291"/>
                    <a:pt x="296" y="1291"/>
                    <a:pt x="296" y="1281"/>
                  </a:cubicBezTo>
                  <a:cubicBezTo>
                    <a:pt x="307" y="1302"/>
                    <a:pt x="329" y="1335"/>
                    <a:pt x="351" y="1346"/>
                  </a:cubicBezTo>
                  <a:cubicBezTo>
                    <a:pt x="373" y="1368"/>
                    <a:pt x="362" y="1379"/>
                    <a:pt x="373" y="1390"/>
                  </a:cubicBezTo>
                  <a:cubicBezTo>
                    <a:pt x="384" y="1401"/>
                    <a:pt x="406" y="1412"/>
                    <a:pt x="417" y="1423"/>
                  </a:cubicBezTo>
                  <a:lnTo>
                    <a:pt x="482" y="1488"/>
                  </a:lnTo>
                  <a:cubicBezTo>
                    <a:pt x="482" y="1488"/>
                    <a:pt x="493" y="1499"/>
                    <a:pt x="493" y="1510"/>
                  </a:cubicBezTo>
                  <a:lnTo>
                    <a:pt x="504" y="1510"/>
                  </a:lnTo>
                  <a:cubicBezTo>
                    <a:pt x="504" y="1510"/>
                    <a:pt x="504" y="1510"/>
                    <a:pt x="515" y="1521"/>
                  </a:cubicBezTo>
                  <a:cubicBezTo>
                    <a:pt x="581" y="1565"/>
                    <a:pt x="657" y="1598"/>
                    <a:pt x="723" y="1620"/>
                  </a:cubicBezTo>
                  <a:cubicBezTo>
                    <a:pt x="764" y="1644"/>
                    <a:pt x="805" y="1656"/>
                    <a:pt x="846" y="1656"/>
                  </a:cubicBezTo>
                  <a:cubicBezTo>
                    <a:pt x="860" y="1656"/>
                    <a:pt x="873" y="1655"/>
                    <a:pt x="887" y="1652"/>
                  </a:cubicBezTo>
                  <a:cubicBezTo>
                    <a:pt x="909" y="1652"/>
                    <a:pt x="920" y="1641"/>
                    <a:pt x="942" y="1631"/>
                  </a:cubicBezTo>
                  <a:lnTo>
                    <a:pt x="963" y="1631"/>
                  </a:lnTo>
                  <a:cubicBezTo>
                    <a:pt x="1007" y="1620"/>
                    <a:pt x="1051" y="1598"/>
                    <a:pt x="1084" y="1565"/>
                  </a:cubicBezTo>
                  <a:cubicBezTo>
                    <a:pt x="1117" y="1543"/>
                    <a:pt x="1138" y="1510"/>
                    <a:pt x="1149" y="1477"/>
                  </a:cubicBezTo>
                  <a:cubicBezTo>
                    <a:pt x="1149" y="1466"/>
                    <a:pt x="1160" y="1466"/>
                    <a:pt x="1171" y="1445"/>
                  </a:cubicBezTo>
                  <a:cubicBezTo>
                    <a:pt x="1171" y="1423"/>
                    <a:pt x="1182" y="1390"/>
                    <a:pt x="1182" y="1368"/>
                  </a:cubicBezTo>
                  <a:cubicBezTo>
                    <a:pt x="1171" y="1335"/>
                    <a:pt x="1160" y="1302"/>
                    <a:pt x="1149" y="1270"/>
                  </a:cubicBezTo>
                  <a:cubicBezTo>
                    <a:pt x="1128" y="1215"/>
                    <a:pt x="1117" y="1149"/>
                    <a:pt x="1106" y="1084"/>
                  </a:cubicBezTo>
                  <a:cubicBezTo>
                    <a:pt x="1106" y="1029"/>
                    <a:pt x="1128" y="974"/>
                    <a:pt x="1160" y="931"/>
                  </a:cubicBezTo>
                  <a:cubicBezTo>
                    <a:pt x="1160" y="887"/>
                    <a:pt x="1160" y="832"/>
                    <a:pt x="1160" y="777"/>
                  </a:cubicBezTo>
                  <a:cubicBezTo>
                    <a:pt x="1160" y="766"/>
                    <a:pt x="1149" y="745"/>
                    <a:pt x="1149" y="734"/>
                  </a:cubicBezTo>
                  <a:cubicBezTo>
                    <a:pt x="1138" y="723"/>
                    <a:pt x="1149" y="701"/>
                    <a:pt x="1149" y="690"/>
                  </a:cubicBezTo>
                  <a:cubicBezTo>
                    <a:pt x="1149" y="668"/>
                    <a:pt x="1138" y="657"/>
                    <a:pt x="1128" y="635"/>
                  </a:cubicBezTo>
                  <a:cubicBezTo>
                    <a:pt x="1128" y="624"/>
                    <a:pt x="1117" y="570"/>
                    <a:pt x="1106" y="548"/>
                  </a:cubicBezTo>
                  <a:cubicBezTo>
                    <a:pt x="1095" y="515"/>
                    <a:pt x="1084" y="504"/>
                    <a:pt x="1084" y="493"/>
                  </a:cubicBezTo>
                  <a:cubicBezTo>
                    <a:pt x="1062" y="427"/>
                    <a:pt x="1040" y="373"/>
                    <a:pt x="1007" y="318"/>
                  </a:cubicBezTo>
                  <a:cubicBezTo>
                    <a:pt x="993" y="318"/>
                    <a:pt x="973" y="313"/>
                    <a:pt x="962" y="313"/>
                  </a:cubicBezTo>
                  <a:cubicBezTo>
                    <a:pt x="956" y="313"/>
                    <a:pt x="953" y="314"/>
                    <a:pt x="953" y="318"/>
                  </a:cubicBezTo>
                  <a:cubicBezTo>
                    <a:pt x="963" y="340"/>
                    <a:pt x="996" y="351"/>
                    <a:pt x="1007" y="395"/>
                  </a:cubicBezTo>
                  <a:cubicBezTo>
                    <a:pt x="1029" y="438"/>
                    <a:pt x="1040" y="471"/>
                    <a:pt x="1051" y="482"/>
                  </a:cubicBezTo>
                  <a:cubicBezTo>
                    <a:pt x="1051" y="526"/>
                    <a:pt x="1062" y="559"/>
                    <a:pt x="1084" y="591"/>
                  </a:cubicBezTo>
                  <a:cubicBezTo>
                    <a:pt x="1106" y="646"/>
                    <a:pt x="1117" y="701"/>
                    <a:pt x="1128" y="766"/>
                  </a:cubicBezTo>
                  <a:cubicBezTo>
                    <a:pt x="1138" y="821"/>
                    <a:pt x="1138" y="876"/>
                    <a:pt x="1128" y="941"/>
                  </a:cubicBezTo>
                  <a:cubicBezTo>
                    <a:pt x="1117" y="952"/>
                    <a:pt x="1106" y="974"/>
                    <a:pt x="1095" y="985"/>
                  </a:cubicBezTo>
                  <a:lnTo>
                    <a:pt x="1095" y="996"/>
                  </a:lnTo>
                  <a:cubicBezTo>
                    <a:pt x="1073" y="1029"/>
                    <a:pt x="1073" y="1062"/>
                    <a:pt x="1062" y="1095"/>
                  </a:cubicBezTo>
                  <a:cubicBezTo>
                    <a:pt x="1062" y="1116"/>
                    <a:pt x="1062" y="1138"/>
                    <a:pt x="1062" y="1149"/>
                  </a:cubicBezTo>
                  <a:cubicBezTo>
                    <a:pt x="1073" y="1182"/>
                    <a:pt x="1084" y="1215"/>
                    <a:pt x="1095" y="1237"/>
                  </a:cubicBezTo>
                  <a:cubicBezTo>
                    <a:pt x="1106" y="1281"/>
                    <a:pt x="1117" y="1313"/>
                    <a:pt x="1117" y="1346"/>
                  </a:cubicBezTo>
                  <a:cubicBezTo>
                    <a:pt x="1117" y="1390"/>
                    <a:pt x="1106" y="1434"/>
                    <a:pt x="1095" y="1466"/>
                  </a:cubicBezTo>
                  <a:cubicBezTo>
                    <a:pt x="1084" y="1466"/>
                    <a:pt x="1084" y="1477"/>
                    <a:pt x="1073" y="1488"/>
                  </a:cubicBezTo>
                  <a:cubicBezTo>
                    <a:pt x="1073" y="1488"/>
                    <a:pt x="1073" y="1499"/>
                    <a:pt x="1062" y="1510"/>
                  </a:cubicBezTo>
                  <a:cubicBezTo>
                    <a:pt x="1051" y="1521"/>
                    <a:pt x="1040" y="1521"/>
                    <a:pt x="1029" y="1532"/>
                  </a:cubicBezTo>
                  <a:cubicBezTo>
                    <a:pt x="1007" y="1554"/>
                    <a:pt x="974" y="1565"/>
                    <a:pt x="931" y="1576"/>
                  </a:cubicBezTo>
                  <a:lnTo>
                    <a:pt x="810" y="1576"/>
                  </a:lnTo>
                  <a:cubicBezTo>
                    <a:pt x="788" y="1576"/>
                    <a:pt x="767" y="1576"/>
                    <a:pt x="756" y="1565"/>
                  </a:cubicBezTo>
                  <a:lnTo>
                    <a:pt x="723" y="1565"/>
                  </a:lnTo>
                  <a:cubicBezTo>
                    <a:pt x="712" y="1565"/>
                    <a:pt x="690" y="1565"/>
                    <a:pt x="679" y="1554"/>
                  </a:cubicBezTo>
                  <a:cubicBezTo>
                    <a:pt x="657" y="1543"/>
                    <a:pt x="624" y="1532"/>
                    <a:pt x="603" y="1521"/>
                  </a:cubicBezTo>
                  <a:cubicBezTo>
                    <a:pt x="592" y="1510"/>
                    <a:pt x="570" y="1499"/>
                    <a:pt x="548" y="1477"/>
                  </a:cubicBezTo>
                  <a:cubicBezTo>
                    <a:pt x="526" y="1466"/>
                    <a:pt x="504" y="1445"/>
                    <a:pt x="482" y="1423"/>
                  </a:cubicBezTo>
                  <a:cubicBezTo>
                    <a:pt x="482" y="1423"/>
                    <a:pt x="471" y="1401"/>
                    <a:pt x="460" y="1401"/>
                  </a:cubicBezTo>
                  <a:cubicBezTo>
                    <a:pt x="460" y="1390"/>
                    <a:pt x="438" y="1368"/>
                    <a:pt x="428" y="1357"/>
                  </a:cubicBezTo>
                  <a:cubicBezTo>
                    <a:pt x="417" y="1335"/>
                    <a:pt x="406" y="1335"/>
                    <a:pt x="406" y="1324"/>
                  </a:cubicBezTo>
                  <a:cubicBezTo>
                    <a:pt x="395" y="1302"/>
                    <a:pt x="351" y="1259"/>
                    <a:pt x="329" y="1215"/>
                  </a:cubicBezTo>
                  <a:cubicBezTo>
                    <a:pt x="307" y="1182"/>
                    <a:pt x="307" y="1160"/>
                    <a:pt x="285" y="1127"/>
                  </a:cubicBezTo>
                  <a:cubicBezTo>
                    <a:pt x="285" y="1106"/>
                    <a:pt x="274" y="1084"/>
                    <a:pt x="263" y="1062"/>
                  </a:cubicBezTo>
                  <a:cubicBezTo>
                    <a:pt x="263" y="1051"/>
                    <a:pt x="263" y="1040"/>
                    <a:pt x="253" y="1029"/>
                  </a:cubicBezTo>
                  <a:cubicBezTo>
                    <a:pt x="242" y="1007"/>
                    <a:pt x="231" y="996"/>
                    <a:pt x="220" y="985"/>
                  </a:cubicBezTo>
                  <a:cubicBezTo>
                    <a:pt x="209" y="963"/>
                    <a:pt x="209" y="941"/>
                    <a:pt x="198" y="920"/>
                  </a:cubicBezTo>
                  <a:lnTo>
                    <a:pt x="198" y="898"/>
                  </a:lnTo>
                  <a:cubicBezTo>
                    <a:pt x="198" y="898"/>
                    <a:pt x="198" y="898"/>
                    <a:pt x="198" y="887"/>
                  </a:cubicBezTo>
                  <a:cubicBezTo>
                    <a:pt x="165" y="843"/>
                    <a:pt x="143" y="777"/>
                    <a:pt x="132" y="723"/>
                  </a:cubicBezTo>
                  <a:cubicBezTo>
                    <a:pt x="132" y="679"/>
                    <a:pt x="132" y="635"/>
                    <a:pt x="121" y="602"/>
                  </a:cubicBezTo>
                  <a:cubicBezTo>
                    <a:pt x="110" y="591"/>
                    <a:pt x="99" y="581"/>
                    <a:pt x="88" y="559"/>
                  </a:cubicBezTo>
                  <a:lnTo>
                    <a:pt x="88" y="548"/>
                  </a:lnTo>
                  <a:cubicBezTo>
                    <a:pt x="88" y="537"/>
                    <a:pt x="88" y="537"/>
                    <a:pt x="88" y="526"/>
                  </a:cubicBezTo>
                  <a:cubicBezTo>
                    <a:pt x="88" y="504"/>
                    <a:pt x="88" y="482"/>
                    <a:pt x="88" y="460"/>
                  </a:cubicBezTo>
                  <a:cubicBezTo>
                    <a:pt x="99" y="438"/>
                    <a:pt x="99" y="416"/>
                    <a:pt x="110" y="395"/>
                  </a:cubicBezTo>
                  <a:cubicBezTo>
                    <a:pt x="110" y="384"/>
                    <a:pt x="121" y="384"/>
                    <a:pt x="132" y="373"/>
                  </a:cubicBezTo>
                  <a:cubicBezTo>
                    <a:pt x="143" y="362"/>
                    <a:pt x="154" y="340"/>
                    <a:pt x="154" y="318"/>
                  </a:cubicBezTo>
                  <a:cubicBezTo>
                    <a:pt x="165" y="296"/>
                    <a:pt x="165" y="274"/>
                    <a:pt x="176" y="241"/>
                  </a:cubicBezTo>
                  <a:cubicBezTo>
                    <a:pt x="176" y="187"/>
                    <a:pt x="187" y="143"/>
                    <a:pt x="198" y="88"/>
                  </a:cubicBezTo>
                  <a:cubicBezTo>
                    <a:pt x="207" y="52"/>
                    <a:pt x="238" y="31"/>
                    <a:pt x="274" y="31"/>
                  </a:cubicBezTo>
                  <a:cubicBezTo>
                    <a:pt x="281" y="31"/>
                    <a:pt x="289" y="32"/>
                    <a:pt x="296" y="34"/>
                  </a:cubicBezTo>
                  <a:cubicBezTo>
                    <a:pt x="329" y="34"/>
                    <a:pt x="362" y="45"/>
                    <a:pt x="395" y="56"/>
                  </a:cubicBezTo>
                  <a:cubicBezTo>
                    <a:pt x="406" y="56"/>
                    <a:pt x="417" y="66"/>
                    <a:pt x="438" y="66"/>
                  </a:cubicBezTo>
                  <a:cubicBezTo>
                    <a:pt x="438" y="66"/>
                    <a:pt x="460" y="77"/>
                    <a:pt x="471" y="88"/>
                  </a:cubicBezTo>
                  <a:cubicBezTo>
                    <a:pt x="471" y="88"/>
                    <a:pt x="493" y="88"/>
                    <a:pt x="504" y="99"/>
                  </a:cubicBezTo>
                  <a:cubicBezTo>
                    <a:pt x="515" y="110"/>
                    <a:pt x="548" y="132"/>
                    <a:pt x="570" y="143"/>
                  </a:cubicBezTo>
                  <a:cubicBezTo>
                    <a:pt x="592" y="154"/>
                    <a:pt x="592" y="165"/>
                    <a:pt x="603" y="165"/>
                  </a:cubicBezTo>
                  <a:cubicBezTo>
                    <a:pt x="646" y="198"/>
                    <a:pt x="679" y="231"/>
                    <a:pt x="712" y="274"/>
                  </a:cubicBezTo>
                  <a:cubicBezTo>
                    <a:pt x="721" y="274"/>
                    <a:pt x="729" y="288"/>
                    <a:pt x="738" y="288"/>
                  </a:cubicBezTo>
                  <a:cubicBezTo>
                    <a:pt x="740" y="288"/>
                    <a:pt x="743" y="287"/>
                    <a:pt x="745" y="285"/>
                  </a:cubicBezTo>
                  <a:cubicBezTo>
                    <a:pt x="756" y="274"/>
                    <a:pt x="723" y="231"/>
                    <a:pt x="701" y="209"/>
                  </a:cubicBezTo>
                  <a:cubicBezTo>
                    <a:pt x="679" y="187"/>
                    <a:pt x="657" y="176"/>
                    <a:pt x="635" y="154"/>
                  </a:cubicBezTo>
                  <a:cubicBezTo>
                    <a:pt x="624" y="132"/>
                    <a:pt x="592" y="110"/>
                    <a:pt x="559" y="99"/>
                  </a:cubicBezTo>
                  <a:cubicBezTo>
                    <a:pt x="515" y="66"/>
                    <a:pt x="471" y="45"/>
                    <a:pt x="428" y="23"/>
                  </a:cubicBezTo>
                  <a:cubicBezTo>
                    <a:pt x="373" y="12"/>
                    <a:pt x="318" y="1"/>
                    <a:pt x="2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5" name="Google Shape;3245;p22"/>
          <p:cNvGrpSpPr/>
          <p:nvPr/>
        </p:nvGrpSpPr>
        <p:grpSpPr>
          <a:xfrm rot="-9237154">
            <a:off x="7237835" y="848361"/>
            <a:ext cx="78772" cy="92922"/>
            <a:chOff x="319125" y="4619225"/>
            <a:chExt cx="78775" cy="92925"/>
          </a:xfrm>
        </p:grpSpPr>
        <p:sp>
          <p:nvSpPr>
            <p:cNvPr id="3246" name="Google Shape;3246;p22"/>
            <p:cNvSpPr/>
            <p:nvPr/>
          </p:nvSpPr>
          <p:spPr>
            <a:xfrm flipH="1">
              <a:off x="385575" y="46982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1"/>
                  </a:lnTo>
                  <a:cubicBezTo>
                    <a:pt x="1" y="11"/>
                    <a:pt x="1" y="11"/>
                    <a:pt x="1" y="11"/>
                  </a:cubicBezTo>
                  <a:lnTo>
                    <a:pt x="1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2"/>
            <p:cNvSpPr/>
            <p:nvPr/>
          </p:nvSpPr>
          <p:spPr>
            <a:xfrm flipH="1">
              <a:off x="380925" y="4693050"/>
              <a:ext cx="1125" cy="575"/>
            </a:xfrm>
            <a:custGeom>
              <a:avLst/>
              <a:gdLst/>
              <a:ahLst/>
              <a:cxnLst/>
              <a:rect l="l" t="t" r="r" b="b"/>
              <a:pathLst>
                <a:path w="45" h="23" extrusionOk="0">
                  <a:moveTo>
                    <a:pt x="1" y="0"/>
                  </a:moveTo>
                  <a:cubicBezTo>
                    <a:pt x="1" y="0"/>
                    <a:pt x="1" y="11"/>
                    <a:pt x="1" y="22"/>
                  </a:cubicBezTo>
                  <a:lnTo>
                    <a:pt x="45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2"/>
            <p:cNvSpPr/>
            <p:nvPr/>
          </p:nvSpPr>
          <p:spPr>
            <a:xfrm flipH="1">
              <a:off x="319125" y="4619225"/>
              <a:ext cx="78775" cy="92925"/>
            </a:xfrm>
            <a:custGeom>
              <a:avLst/>
              <a:gdLst/>
              <a:ahLst/>
              <a:cxnLst/>
              <a:rect l="l" t="t" r="r" b="b"/>
              <a:pathLst>
                <a:path w="3151" h="3717" extrusionOk="0">
                  <a:moveTo>
                    <a:pt x="1251" y="367"/>
                  </a:moveTo>
                  <a:cubicBezTo>
                    <a:pt x="1255" y="367"/>
                    <a:pt x="1262" y="372"/>
                    <a:pt x="1269" y="372"/>
                  </a:cubicBezTo>
                  <a:cubicBezTo>
                    <a:pt x="1335" y="372"/>
                    <a:pt x="1411" y="394"/>
                    <a:pt x="1488" y="405"/>
                  </a:cubicBezTo>
                  <a:cubicBezTo>
                    <a:pt x="1630" y="427"/>
                    <a:pt x="1772" y="482"/>
                    <a:pt x="1904" y="536"/>
                  </a:cubicBezTo>
                  <a:cubicBezTo>
                    <a:pt x="2002" y="580"/>
                    <a:pt x="2089" y="635"/>
                    <a:pt x="2166" y="700"/>
                  </a:cubicBezTo>
                  <a:cubicBezTo>
                    <a:pt x="2297" y="832"/>
                    <a:pt x="2418" y="974"/>
                    <a:pt x="2516" y="1138"/>
                  </a:cubicBezTo>
                  <a:cubicBezTo>
                    <a:pt x="2571" y="1203"/>
                    <a:pt x="2614" y="1291"/>
                    <a:pt x="2647" y="1378"/>
                  </a:cubicBezTo>
                  <a:lnTo>
                    <a:pt x="2713" y="1564"/>
                  </a:lnTo>
                  <a:lnTo>
                    <a:pt x="2757" y="1685"/>
                  </a:lnTo>
                  <a:lnTo>
                    <a:pt x="2779" y="1728"/>
                  </a:lnTo>
                  <a:cubicBezTo>
                    <a:pt x="2789" y="1739"/>
                    <a:pt x="2789" y="1750"/>
                    <a:pt x="2789" y="1761"/>
                  </a:cubicBezTo>
                  <a:lnTo>
                    <a:pt x="2789" y="1772"/>
                  </a:lnTo>
                  <a:cubicBezTo>
                    <a:pt x="2789" y="1772"/>
                    <a:pt x="2789" y="1783"/>
                    <a:pt x="2789" y="1794"/>
                  </a:cubicBezTo>
                  <a:lnTo>
                    <a:pt x="2789" y="1805"/>
                  </a:lnTo>
                  <a:lnTo>
                    <a:pt x="2779" y="1849"/>
                  </a:lnTo>
                  <a:lnTo>
                    <a:pt x="2724" y="2013"/>
                  </a:lnTo>
                  <a:cubicBezTo>
                    <a:pt x="2691" y="2122"/>
                    <a:pt x="2658" y="2221"/>
                    <a:pt x="2614" y="2319"/>
                  </a:cubicBezTo>
                  <a:cubicBezTo>
                    <a:pt x="2593" y="2374"/>
                    <a:pt x="2560" y="2428"/>
                    <a:pt x="2538" y="2472"/>
                  </a:cubicBezTo>
                  <a:cubicBezTo>
                    <a:pt x="2483" y="2549"/>
                    <a:pt x="2439" y="2625"/>
                    <a:pt x="2407" y="2702"/>
                  </a:cubicBezTo>
                  <a:cubicBezTo>
                    <a:pt x="2385" y="2778"/>
                    <a:pt x="2341" y="2844"/>
                    <a:pt x="2286" y="2899"/>
                  </a:cubicBezTo>
                  <a:cubicBezTo>
                    <a:pt x="2199" y="3008"/>
                    <a:pt x="2089" y="3096"/>
                    <a:pt x="1980" y="3172"/>
                  </a:cubicBezTo>
                  <a:cubicBezTo>
                    <a:pt x="1893" y="3238"/>
                    <a:pt x="1794" y="3292"/>
                    <a:pt x="1696" y="3336"/>
                  </a:cubicBezTo>
                  <a:lnTo>
                    <a:pt x="1619" y="3369"/>
                  </a:lnTo>
                  <a:cubicBezTo>
                    <a:pt x="1605" y="3369"/>
                    <a:pt x="1605" y="3374"/>
                    <a:pt x="1603" y="3374"/>
                  </a:cubicBezTo>
                  <a:cubicBezTo>
                    <a:pt x="1602" y="3374"/>
                    <a:pt x="1601" y="3373"/>
                    <a:pt x="1597" y="3369"/>
                  </a:cubicBezTo>
                  <a:cubicBezTo>
                    <a:pt x="1554" y="3358"/>
                    <a:pt x="1521" y="3347"/>
                    <a:pt x="1488" y="3336"/>
                  </a:cubicBezTo>
                  <a:cubicBezTo>
                    <a:pt x="1444" y="3303"/>
                    <a:pt x="1400" y="3271"/>
                    <a:pt x="1346" y="3238"/>
                  </a:cubicBezTo>
                  <a:cubicBezTo>
                    <a:pt x="1247" y="3194"/>
                    <a:pt x="1149" y="3096"/>
                    <a:pt x="1029" y="3041"/>
                  </a:cubicBezTo>
                  <a:cubicBezTo>
                    <a:pt x="1018" y="3041"/>
                    <a:pt x="1007" y="3019"/>
                    <a:pt x="996" y="3019"/>
                  </a:cubicBezTo>
                  <a:cubicBezTo>
                    <a:pt x="985" y="3019"/>
                    <a:pt x="919" y="3008"/>
                    <a:pt x="875" y="2997"/>
                  </a:cubicBezTo>
                  <a:cubicBezTo>
                    <a:pt x="859" y="2992"/>
                    <a:pt x="845" y="2992"/>
                    <a:pt x="833" y="2992"/>
                  </a:cubicBezTo>
                  <a:cubicBezTo>
                    <a:pt x="821" y="2992"/>
                    <a:pt x="810" y="2992"/>
                    <a:pt x="799" y="2986"/>
                  </a:cubicBezTo>
                  <a:cubicBezTo>
                    <a:pt x="777" y="2975"/>
                    <a:pt x="766" y="2964"/>
                    <a:pt x="744" y="2964"/>
                  </a:cubicBezTo>
                  <a:lnTo>
                    <a:pt x="700" y="2942"/>
                  </a:lnTo>
                  <a:lnTo>
                    <a:pt x="646" y="2953"/>
                  </a:lnTo>
                  <a:cubicBezTo>
                    <a:pt x="646" y="2953"/>
                    <a:pt x="646" y="2942"/>
                    <a:pt x="646" y="2931"/>
                  </a:cubicBezTo>
                  <a:cubicBezTo>
                    <a:pt x="613" y="2931"/>
                    <a:pt x="591" y="2921"/>
                    <a:pt x="569" y="2910"/>
                  </a:cubicBezTo>
                  <a:cubicBezTo>
                    <a:pt x="525" y="2877"/>
                    <a:pt x="482" y="2855"/>
                    <a:pt x="427" y="2833"/>
                  </a:cubicBezTo>
                  <a:cubicBezTo>
                    <a:pt x="416" y="2822"/>
                    <a:pt x="416" y="2811"/>
                    <a:pt x="405" y="2800"/>
                  </a:cubicBezTo>
                  <a:cubicBezTo>
                    <a:pt x="405" y="2778"/>
                    <a:pt x="405" y="2756"/>
                    <a:pt x="405" y="2735"/>
                  </a:cubicBezTo>
                  <a:cubicBezTo>
                    <a:pt x="416" y="2724"/>
                    <a:pt x="416" y="2713"/>
                    <a:pt x="427" y="2702"/>
                  </a:cubicBezTo>
                  <a:cubicBezTo>
                    <a:pt x="416" y="2691"/>
                    <a:pt x="438" y="2691"/>
                    <a:pt x="427" y="2669"/>
                  </a:cubicBezTo>
                  <a:cubicBezTo>
                    <a:pt x="449" y="2669"/>
                    <a:pt x="471" y="2669"/>
                    <a:pt x="493" y="2658"/>
                  </a:cubicBezTo>
                  <a:cubicBezTo>
                    <a:pt x="525" y="2691"/>
                    <a:pt x="558" y="2724"/>
                    <a:pt x="591" y="2746"/>
                  </a:cubicBezTo>
                  <a:cubicBezTo>
                    <a:pt x="580" y="2713"/>
                    <a:pt x="569" y="2680"/>
                    <a:pt x="558" y="2647"/>
                  </a:cubicBezTo>
                  <a:cubicBezTo>
                    <a:pt x="525" y="2571"/>
                    <a:pt x="493" y="2494"/>
                    <a:pt x="482" y="2417"/>
                  </a:cubicBezTo>
                  <a:cubicBezTo>
                    <a:pt x="416" y="2199"/>
                    <a:pt x="394" y="1980"/>
                    <a:pt x="383" y="1750"/>
                  </a:cubicBezTo>
                  <a:lnTo>
                    <a:pt x="383" y="1521"/>
                  </a:lnTo>
                  <a:lnTo>
                    <a:pt x="383" y="1203"/>
                  </a:lnTo>
                  <a:lnTo>
                    <a:pt x="383" y="1072"/>
                  </a:lnTo>
                  <a:lnTo>
                    <a:pt x="383" y="1050"/>
                  </a:lnTo>
                  <a:lnTo>
                    <a:pt x="383" y="1028"/>
                  </a:lnTo>
                  <a:cubicBezTo>
                    <a:pt x="383" y="1028"/>
                    <a:pt x="394" y="1017"/>
                    <a:pt x="394" y="1017"/>
                  </a:cubicBezTo>
                  <a:lnTo>
                    <a:pt x="471" y="985"/>
                  </a:lnTo>
                  <a:cubicBezTo>
                    <a:pt x="515" y="963"/>
                    <a:pt x="558" y="941"/>
                    <a:pt x="591" y="908"/>
                  </a:cubicBezTo>
                  <a:cubicBezTo>
                    <a:pt x="646" y="886"/>
                    <a:pt x="700" y="853"/>
                    <a:pt x="744" y="821"/>
                  </a:cubicBezTo>
                  <a:cubicBezTo>
                    <a:pt x="865" y="755"/>
                    <a:pt x="963" y="657"/>
                    <a:pt x="1050" y="558"/>
                  </a:cubicBezTo>
                  <a:lnTo>
                    <a:pt x="1127" y="482"/>
                  </a:lnTo>
                  <a:lnTo>
                    <a:pt x="1149" y="471"/>
                  </a:lnTo>
                  <a:cubicBezTo>
                    <a:pt x="1160" y="449"/>
                    <a:pt x="1182" y="427"/>
                    <a:pt x="1204" y="405"/>
                  </a:cubicBezTo>
                  <a:lnTo>
                    <a:pt x="1247" y="372"/>
                  </a:lnTo>
                  <a:cubicBezTo>
                    <a:pt x="1247" y="369"/>
                    <a:pt x="1249" y="367"/>
                    <a:pt x="1251" y="367"/>
                  </a:cubicBezTo>
                  <a:close/>
                  <a:moveTo>
                    <a:pt x="1116" y="0"/>
                  </a:moveTo>
                  <a:lnTo>
                    <a:pt x="1083" y="33"/>
                  </a:lnTo>
                  <a:cubicBezTo>
                    <a:pt x="1050" y="66"/>
                    <a:pt x="1018" y="88"/>
                    <a:pt x="985" y="110"/>
                  </a:cubicBezTo>
                  <a:cubicBezTo>
                    <a:pt x="963" y="142"/>
                    <a:pt x="952" y="142"/>
                    <a:pt x="930" y="164"/>
                  </a:cubicBezTo>
                  <a:cubicBezTo>
                    <a:pt x="919" y="186"/>
                    <a:pt x="865" y="241"/>
                    <a:pt x="832" y="274"/>
                  </a:cubicBezTo>
                  <a:cubicBezTo>
                    <a:pt x="722" y="394"/>
                    <a:pt x="591" y="503"/>
                    <a:pt x="438" y="591"/>
                  </a:cubicBezTo>
                  <a:cubicBezTo>
                    <a:pt x="394" y="613"/>
                    <a:pt x="350" y="635"/>
                    <a:pt x="307" y="657"/>
                  </a:cubicBezTo>
                  <a:cubicBezTo>
                    <a:pt x="263" y="678"/>
                    <a:pt x="132" y="722"/>
                    <a:pt x="22" y="744"/>
                  </a:cubicBezTo>
                  <a:lnTo>
                    <a:pt x="22" y="1138"/>
                  </a:lnTo>
                  <a:cubicBezTo>
                    <a:pt x="0" y="1542"/>
                    <a:pt x="22" y="1936"/>
                    <a:pt x="99" y="2330"/>
                  </a:cubicBezTo>
                  <a:cubicBezTo>
                    <a:pt x="110" y="2560"/>
                    <a:pt x="154" y="2778"/>
                    <a:pt x="197" y="2997"/>
                  </a:cubicBezTo>
                  <a:cubicBezTo>
                    <a:pt x="219" y="3041"/>
                    <a:pt x="241" y="3096"/>
                    <a:pt x="285" y="3139"/>
                  </a:cubicBezTo>
                  <a:cubicBezTo>
                    <a:pt x="329" y="3172"/>
                    <a:pt x="318" y="3194"/>
                    <a:pt x="340" y="3205"/>
                  </a:cubicBezTo>
                  <a:cubicBezTo>
                    <a:pt x="352" y="3208"/>
                    <a:pt x="364" y="3209"/>
                    <a:pt x="375" y="3209"/>
                  </a:cubicBezTo>
                  <a:cubicBezTo>
                    <a:pt x="402" y="3209"/>
                    <a:pt x="426" y="3202"/>
                    <a:pt x="449" y="3194"/>
                  </a:cubicBezTo>
                  <a:cubicBezTo>
                    <a:pt x="460" y="3183"/>
                    <a:pt x="482" y="3172"/>
                    <a:pt x="493" y="3161"/>
                  </a:cubicBezTo>
                  <a:lnTo>
                    <a:pt x="493" y="3172"/>
                  </a:lnTo>
                  <a:cubicBezTo>
                    <a:pt x="515" y="3260"/>
                    <a:pt x="580" y="3336"/>
                    <a:pt x="668" y="3369"/>
                  </a:cubicBezTo>
                  <a:cubicBezTo>
                    <a:pt x="755" y="3369"/>
                    <a:pt x="832" y="3391"/>
                    <a:pt x="897" y="3435"/>
                  </a:cubicBezTo>
                  <a:cubicBezTo>
                    <a:pt x="985" y="3478"/>
                    <a:pt x="1072" y="3544"/>
                    <a:pt x="1182" y="3610"/>
                  </a:cubicBezTo>
                  <a:cubicBezTo>
                    <a:pt x="1280" y="3653"/>
                    <a:pt x="1390" y="3675"/>
                    <a:pt x="1499" y="3697"/>
                  </a:cubicBezTo>
                  <a:cubicBezTo>
                    <a:pt x="1530" y="3703"/>
                    <a:pt x="1576" y="3717"/>
                    <a:pt x="1622" y="3717"/>
                  </a:cubicBezTo>
                  <a:cubicBezTo>
                    <a:pt x="1656" y="3717"/>
                    <a:pt x="1690" y="3709"/>
                    <a:pt x="1718" y="3686"/>
                  </a:cubicBezTo>
                  <a:cubicBezTo>
                    <a:pt x="1761" y="3664"/>
                    <a:pt x="1816" y="3642"/>
                    <a:pt x="1860" y="3621"/>
                  </a:cubicBezTo>
                  <a:cubicBezTo>
                    <a:pt x="2013" y="3566"/>
                    <a:pt x="2155" y="3478"/>
                    <a:pt x="2275" y="3369"/>
                  </a:cubicBezTo>
                  <a:cubicBezTo>
                    <a:pt x="2549" y="3139"/>
                    <a:pt x="2768" y="2844"/>
                    <a:pt x="2910" y="2505"/>
                  </a:cubicBezTo>
                  <a:cubicBezTo>
                    <a:pt x="2986" y="2308"/>
                    <a:pt x="3063" y="2111"/>
                    <a:pt x="3118" y="1903"/>
                  </a:cubicBezTo>
                  <a:lnTo>
                    <a:pt x="3139" y="1816"/>
                  </a:lnTo>
                  <a:cubicBezTo>
                    <a:pt x="3139" y="1805"/>
                    <a:pt x="3150" y="1783"/>
                    <a:pt x="3150" y="1772"/>
                  </a:cubicBezTo>
                  <a:lnTo>
                    <a:pt x="3139" y="1728"/>
                  </a:lnTo>
                  <a:lnTo>
                    <a:pt x="3096" y="1597"/>
                  </a:lnTo>
                  <a:cubicBezTo>
                    <a:pt x="3074" y="1521"/>
                    <a:pt x="3041" y="1455"/>
                    <a:pt x="3019" y="1378"/>
                  </a:cubicBezTo>
                  <a:cubicBezTo>
                    <a:pt x="2954" y="1236"/>
                    <a:pt x="2888" y="1105"/>
                    <a:pt x="2811" y="974"/>
                  </a:cubicBezTo>
                  <a:cubicBezTo>
                    <a:pt x="2647" y="700"/>
                    <a:pt x="2429" y="482"/>
                    <a:pt x="2166" y="317"/>
                  </a:cubicBezTo>
                  <a:cubicBezTo>
                    <a:pt x="2024" y="241"/>
                    <a:pt x="1882" y="175"/>
                    <a:pt x="1740" y="121"/>
                  </a:cubicBezTo>
                  <a:cubicBezTo>
                    <a:pt x="1652" y="99"/>
                    <a:pt x="1554" y="77"/>
                    <a:pt x="1466" y="55"/>
                  </a:cubicBezTo>
                  <a:cubicBezTo>
                    <a:pt x="1422" y="55"/>
                    <a:pt x="1379" y="44"/>
                    <a:pt x="1335" y="33"/>
                  </a:cubicBezTo>
                  <a:lnTo>
                    <a:pt x="11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2"/>
            <p:cNvSpPr/>
            <p:nvPr/>
          </p:nvSpPr>
          <p:spPr>
            <a:xfrm flipH="1">
              <a:off x="334725" y="4650400"/>
              <a:ext cx="53325" cy="46100"/>
            </a:xfrm>
            <a:custGeom>
              <a:avLst/>
              <a:gdLst/>
              <a:ahLst/>
              <a:cxnLst/>
              <a:rect l="l" t="t" r="r" b="b"/>
              <a:pathLst>
                <a:path w="2133" h="1844" extrusionOk="0">
                  <a:moveTo>
                    <a:pt x="2100" y="0"/>
                  </a:moveTo>
                  <a:cubicBezTo>
                    <a:pt x="2078" y="0"/>
                    <a:pt x="2078" y="88"/>
                    <a:pt x="2067" y="142"/>
                  </a:cubicBezTo>
                  <a:cubicBezTo>
                    <a:pt x="2056" y="197"/>
                    <a:pt x="2045" y="252"/>
                    <a:pt x="2045" y="274"/>
                  </a:cubicBezTo>
                  <a:cubicBezTo>
                    <a:pt x="2024" y="317"/>
                    <a:pt x="2002" y="372"/>
                    <a:pt x="2002" y="416"/>
                  </a:cubicBezTo>
                  <a:cubicBezTo>
                    <a:pt x="1980" y="503"/>
                    <a:pt x="1958" y="569"/>
                    <a:pt x="1925" y="645"/>
                  </a:cubicBezTo>
                  <a:cubicBezTo>
                    <a:pt x="1892" y="722"/>
                    <a:pt x="1849" y="788"/>
                    <a:pt x="1805" y="853"/>
                  </a:cubicBezTo>
                  <a:cubicBezTo>
                    <a:pt x="1783" y="875"/>
                    <a:pt x="1761" y="886"/>
                    <a:pt x="1739" y="897"/>
                  </a:cubicBezTo>
                  <a:cubicBezTo>
                    <a:pt x="1739" y="897"/>
                    <a:pt x="1739" y="908"/>
                    <a:pt x="1739" y="919"/>
                  </a:cubicBezTo>
                  <a:cubicBezTo>
                    <a:pt x="1706" y="941"/>
                    <a:pt x="1674" y="963"/>
                    <a:pt x="1641" y="985"/>
                  </a:cubicBezTo>
                  <a:cubicBezTo>
                    <a:pt x="1619" y="1006"/>
                    <a:pt x="1597" y="1017"/>
                    <a:pt x="1575" y="1039"/>
                  </a:cubicBezTo>
                  <a:cubicBezTo>
                    <a:pt x="1553" y="1083"/>
                    <a:pt x="1542" y="1116"/>
                    <a:pt x="1520" y="1159"/>
                  </a:cubicBezTo>
                  <a:cubicBezTo>
                    <a:pt x="1510" y="1203"/>
                    <a:pt x="1477" y="1258"/>
                    <a:pt x="1466" y="1313"/>
                  </a:cubicBezTo>
                  <a:cubicBezTo>
                    <a:pt x="1444" y="1367"/>
                    <a:pt x="1433" y="1422"/>
                    <a:pt x="1411" y="1477"/>
                  </a:cubicBezTo>
                  <a:cubicBezTo>
                    <a:pt x="1411" y="1488"/>
                    <a:pt x="1389" y="1499"/>
                    <a:pt x="1378" y="1509"/>
                  </a:cubicBezTo>
                  <a:cubicBezTo>
                    <a:pt x="1378" y="1520"/>
                    <a:pt x="1378" y="1531"/>
                    <a:pt x="1367" y="1542"/>
                  </a:cubicBezTo>
                  <a:cubicBezTo>
                    <a:pt x="1356" y="1553"/>
                    <a:pt x="1346" y="1575"/>
                    <a:pt x="1335" y="1586"/>
                  </a:cubicBezTo>
                  <a:cubicBezTo>
                    <a:pt x="1302" y="1619"/>
                    <a:pt x="1258" y="1641"/>
                    <a:pt x="1214" y="1663"/>
                  </a:cubicBezTo>
                  <a:cubicBezTo>
                    <a:pt x="1198" y="1668"/>
                    <a:pt x="1184" y="1668"/>
                    <a:pt x="1171" y="1668"/>
                  </a:cubicBezTo>
                  <a:cubicBezTo>
                    <a:pt x="1157" y="1668"/>
                    <a:pt x="1143" y="1668"/>
                    <a:pt x="1127" y="1674"/>
                  </a:cubicBezTo>
                  <a:cubicBezTo>
                    <a:pt x="1105" y="1684"/>
                    <a:pt x="1072" y="1684"/>
                    <a:pt x="1050" y="1684"/>
                  </a:cubicBezTo>
                  <a:lnTo>
                    <a:pt x="974" y="1695"/>
                  </a:lnTo>
                  <a:cubicBezTo>
                    <a:pt x="930" y="1695"/>
                    <a:pt x="886" y="1717"/>
                    <a:pt x="864" y="1717"/>
                  </a:cubicBezTo>
                  <a:cubicBezTo>
                    <a:pt x="831" y="1717"/>
                    <a:pt x="788" y="1717"/>
                    <a:pt x="755" y="1706"/>
                  </a:cubicBezTo>
                  <a:lnTo>
                    <a:pt x="646" y="1684"/>
                  </a:lnTo>
                  <a:cubicBezTo>
                    <a:pt x="602" y="1674"/>
                    <a:pt x="569" y="1674"/>
                    <a:pt x="525" y="1663"/>
                  </a:cubicBezTo>
                  <a:cubicBezTo>
                    <a:pt x="514" y="1663"/>
                    <a:pt x="503" y="1652"/>
                    <a:pt x="481" y="1641"/>
                  </a:cubicBezTo>
                  <a:cubicBezTo>
                    <a:pt x="471" y="1641"/>
                    <a:pt x="438" y="1641"/>
                    <a:pt x="405" y="1630"/>
                  </a:cubicBezTo>
                  <a:lnTo>
                    <a:pt x="361" y="1608"/>
                  </a:lnTo>
                  <a:cubicBezTo>
                    <a:pt x="306" y="1586"/>
                    <a:pt x="263" y="1564"/>
                    <a:pt x="219" y="1542"/>
                  </a:cubicBezTo>
                  <a:cubicBezTo>
                    <a:pt x="208" y="1531"/>
                    <a:pt x="197" y="1520"/>
                    <a:pt x="186" y="1509"/>
                  </a:cubicBezTo>
                  <a:cubicBezTo>
                    <a:pt x="153" y="1477"/>
                    <a:pt x="121" y="1444"/>
                    <a:pt x="88" y="1422"/>
                  </a:cubicBezTo>
                  <a:lnTo>
                    <a:pt x="22" y="1422"/>
                  </a:lnTo>
                  <a:cubicBezTo>
                    <a:pt x="33" y="1444"/>
                    <a:pt x="0" y="1444"/>
                    <a:pt x="22" y="1455"/>
                  </a:cubicBezTo>
                  <a:cubicBezTo>
                    <a:pt x="11" y="1477"/>
                    <a:pt x="11" y="1477"/>
                    <a:pt x="0" y="1488"/>
                  </a:cubicBezTo>
                  <a:cubicBezTo>
                    <a:pt x="0" y="1509"/>
                    <a:pt x="0" y="1531"/>
                    <a:pt x="0" y="1553"/>
                  </a:cubicBezTo>
                  <a:cubicBezTo>
                    <a:pt x="11" y="1575"/>
                    <a:pt x="11" y="1575"/>
                    <a:pt x="22" y="1586"/>
                  </a:cubicBezTo>
                  <a:cubicBezTo>
                    <a:pt x="77" y="1608"/>
                    <a:pt x="121" y="1641"/>
                    <a:pt x="164" y="1663"/>
                  </a:cubicBezTo>
                  <a:cubicBezTo>
                    <a:pt x="186" y="1674"/>
                    <a:pt x="208" y="1684"/>
                    <a:pt x="241" y="1695"/>
                  </a:cubicBezTo>
                  <a:lnTo>
                    <a:pt x="296" y="1706"/>
                  </a:lnTo>
                  <a:lnTo>
                    <a:pt x="339" y="1717"/>
                  </a:lnTo>
                  <a:cubicBezTo>
                    <a:pt x="361" y="1717"/>
                    <a:pt x="372" y="1739"/>
                    <a:pt x="394" y="1739"/>
                  </a:cubicBezTo>
                  <a:cubicBezTo>
                    <a:pt x="405" y="1745"/>
                    <a:pt x="419" y="1745"/>
                    <a:pt x="434" y="1745"/>
                  </a:cubicBezTo>
                  <a:cubicBezTo>
                    <a:pt x="449" y="1745"/>
                    <a:pt x="465" y="1745"/>
                    <a:pt x="481" y="1750"/>
                  </a:cubicBezTo>
                  <a:cubicBezTo>
                    <a:pt x="503" y="1761"/>
                    <a:pt x="558" y="1772"/>
                    <a:pt x="591" y="1772"/>
                  </a:cubicBezTo>
                  <a:cubicBezTo>
                    <a:pt x="613" y="1783"/>
                    <a:pt x="613" y="1794"/>
                    <a:pt x="624" y="1794"/>
                  </a:cubicBezTo>
                  <a:lnTo>
                    <a:pt x="635" y="1794"/>
                  </a:lnTo>
                  <a:cubicBezTo>
                    <a:pt x="635" y="1805"/>
                    <a:pt x="646" y="1805"/>
                    <a:pt x="646" y="1805"/>
                  </a:cubicBezTo>
                  <a:cubicBezTo>
                    <a:pt x="755" y="1816"/>
                    <a:pt x="864" y="1816"/>
                    <a:pt x="963" y="1827"/>
                  </a:cubicBezTo>
                  <a:cubicBezTo>
                    <a:pt x="996" y="1838"/>
                    <a:pt x="1031" y="1843"/>
                    <a:pt x="1068" y="1843"/>
                  </a:cubicBezTo>
                  <a:cubicBezTo>
                    <a:pt x="1105" y="1843"/>
                    <a:pt x="1143" y="1838"/>
                    <a:pt x="1181" y="1827"/>
                  </a:cubicBezTo>
                  <a:cubicBezTo>
                    <a:pt x="1214" y="1816"/>
                    <a:pt x="1225" y="1794"/>
                    <a:pt x="1247" y="1772"/>
                  </a:cubicBezTo>
                  <a:cubicBezTo>
                    <a:pt x="1258" y="1772"/>
                    <a:pt x="1269" y="1772"/>
                    <a:pt x="1280" y="1761"/>
                  </a:cubicBezTo>
                  <a:cubicBezTo>
                    <a:pt x="1280" y="1761"/>
                    <a:pt x="1280" y="1761"/>
                    <a:pt x="1280" y="1750"/>
                  </a:cubicBezTo>
                  <a:cubicBezTo>
                    <a:pt x="1346" y="1728"/>
                    <a:pt x="1389" y="1684"/>
                    <a:pt x="1444" y="1641"/>
                  </a:cubicBezTo>
                  <a:cubicBezTo>
                    <a:pt x="1466" y="1597"/>
                    <a:pt x="1488" y="1553"/>
                    <a:pt x="1510" y="1509"/>
                  </a:cubicBezTo>
                  <a:cubicBezTo>
                    <a:pt x="1510" y="1499"/>
                    <a:pt x="1520" y="1488"/>
                    <a:pt x="1531" y="1477"/>
                  </a:cubicBezTo>
                  <a:cubicBezTo>
                    <a:pt x="1542" y="1444"/>
                    <a:pt x="1553" y="1411"/>
                    <a:pt x="1564" y="1378"/>
                  </a:cubicBezTo>
                  <a:cubicBezTo>
                    <a:pt x="1575" y="1334"/>
                    <a:pt x="1564" y="1291"/>
                    <a:pt x="1575" y="1258"/>
                  </a:cubicBezTo>
                  <a:cubicBezTo>
                    <a:pt x="1597" y="1170"/>
                    <a:pt x="1641" y="1105"/>
                    <a:pt x="1706" y="1039"/>
                  </a:cubicBezTo>
                  <a:lnTo>
                    <a:pt x="1870" y="875"/>
                  </a:lnTo>
                  <a:cubicBezTo>
                    <a:pt x="1892" y="820"/>
                    <a:pt x="1947" y="766"/>
                    <a:pt x="1969" y="711"/>
                  </a:cubicBezTo>
                  <a:cubicBezTo>
                    <a:pt x="1980" y="689"/>
                    <a:pt x="1980" y="667"/>
                    <a:pt x="1991" y="645"/>
                  </a:cubicBezTo>
                  <a:cubicBezTo>
                    <a:pt x="2002" y="624"/>
                    <a:pt x="2013" y="602"/>
                    <a:pt x="2024" y="580"/>
                  </a:cubicBezTo>
                  <a:cubicBezTo>
                    <a:pt x="2024" y="558"/>
                    <a:pt x="2035" y="536"/>
                    <a:pt x="2035" y="514"/>
                  </a:cubicBezTo>
                  <a:cubicBezTo>
                    <a:pt x="2045" y="481"/>
                    <a:pt x="2067" y="438"/>
                    <a:pt x="2078" y="383"/>
                  </a:cubicBezTo>
                  <a:cubicBezTo>
                    <a:pt x="2089" y="328"/>
                    <a:pt x="2078" y="328"/>
                    <a:pt x="2089" y="306"/>
                  </a:cubicBezTo>
                  <a:cubicBezTo>
                    <a:pt x="2100" y="219"/>
                    <a:pt x="2122" y="142"/>
                    <a:pt x="2133" y="66"/>
                  </a:cubicBezTo>
                  <a:cubicBezTo>
                    <a:pt x="2122" y="44"/>
                    <a:pt x="2133" y="0"/>
                    <a:pt x="2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0" name="Google Shape;3250;p22"/>
          <p:cNvGrpSpPr/>
          <p:nvPr/>
        </p:nvGrpSpPr>
        <p:grpSpPr>
          <a:xfrm rot="-9237154">
            <a:off x="7658906" y="677907"/>
            <a:ext cx="56073" cy="56073"/>
            <a:chOff x="327875" y="5038950"/>
            <a:chExt cx="56075" cy="56075"/>
          </a:xfrm>
        </p:grpSpPr>
        <p:sp>
          <p:nvSpPr>
            <p:cNvPr id="3251" name="Google Shape;3251;p22"/>
            <p:cNvSpPr/>
            <p:nvPr/>
          </p:nvSpPr>
          <p:spPr>
            <a:xfrm flipH="1">
              <a:off x="337175" y="506437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cubicBezTo>
                    <a:pt x="23" y="0"/>
                    <a:pt x="12" y="0"/>
                    <a:pt x="1" y="11"/>
                  </a:cubicBezTo>
                  <a:lnTo>
                    <a:pt x="12" y="33"/>
                  </a:lnTo>
                  <a:cubicBezTo>
                    <a:pt x="23" y="22"/>
                    <a:pt x="23" y="11"/>
                    <a:pt x="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2"/>
            <p:cNvSpPr/>
            <p:nvPr/>
          </p:nvSpPr>
          <p:spPr>
            <a:xfrm flipH="1">
              <a:off x="327875" y="5038950"/>
              <a:ext cx="56075" cy="56075"/>
            </a:xfrm>
            <a:custGeom>
              <a:avLst/>
              <a:gdLst/>
              <a:ahLst/>
              <a:cxnLst/>
              <a:rect l="l" t="t" r="r" b="b"/>
              <a:pathLst>
                <a:path w="2243" h="2243" extrusionOk="0">
                  <a:moveTo>
                    <a:pt x="1638" y="819"/>
                  </a:moveTo>
                  <a:cubicBezTo>
                    <a:pt x="1636" y="822"/>
                    <a:pt x="1634" y="825"/>
                    <a:pt x="1641" y="831"/>
                  </a:cubicBezTo>
                  <a:cubicBezTo>
                    <a:pt x="1642" y="831"/>
                    <a:pt x="1644" y="831"/>
                    <a:pt x="1645" y="831"/>
                  </a:cubicBezTo>
                  <a:lnTo>
                    <a:pt x="1645" y="831"/>
                  </a:lnTo>
                  <a:cubicBezTo>
                    <a:pt x="1643" y="827"/>
                    <a:pt x="1640" y="823"/>
                    <a:pt x="1638" y="819"/>
                  </a:cubicBezTo>
                  <a:close/>
                  <a:moveTo>
                    <a:pt x="1645" y="831"/>
                  </a:moveTo>
                  <a:cubicBezTo>
                    <a:pt x="1660" y="856"/>
                    <a:pt x="1673" y="882"/>
                    <a:pt x="1685" y="908"/>
                  </a:cubicBezTo>
                  <a:cubicBezTo>
                    <a:pt x="1705" y="938"/>
                    <a:pt x="1734" y="977"/>
                    <a:pt x="1772" y="1000"/>
                  </a:cubicBezTo>
                  <a:lnTo>
                    <a:pt x="1772" y="1000"/>
                  </a:lnTo>
                  <a:cubicBezTo>
                    <a:pt x="1772" y="999"/>
                    <a:pt x="1772" y="997"/>
                    <a:pt x="1772" y="995"/>
                  </a:cubicBezTo>
                  <a:cubicBezTo>
                    <a:pt x="1772" y="984"/>
                    <a:pt x="1772" y="984"/>
                    <a:pt x="1772" y="973"/>
                  </a:cubicBezTo>
                  <a:cubicBezTo>
                    <a:pt x="1772" y="963"/>
                    <a:pt x="1761" y="952"/>
                    <a:pt x="1750" y="941"/>
                  </a:cubicBezTo>
                  <a:cubicBezTo>
                    <a:pt x="1750" y="930"/>
                    <a:pt x="1739" y="930"/>
                    <a:pt x="1739" y="919"/>
                  </a:cubicBezTo>
                  <a:cubicBezTo>
                    <a:pt x="1728" y="908"/>
                    <a:pt x="1739" y="908"/>
                    <a:pt x="1728" y="897"/>
                  </a:cubicBezTo>
                  <a:cubicBezTo>
                    <a:pt x="1717" y="886"/>
                    <a:pt x="1706" y="875"/>
                    <a:pt x="1685" y="853"/>
                  </a:cubicBezTo>
                  <a:cubicBezTo>
                    <a:pt x="1674" y="843"/>
                    <a:pt x="1664" y="833"/>
                    <a:pt x="1645" y="831"/>
                  </a:cubicBezTo>
                  <a:close/>
                  <a:moveTo>
                    <a:pt x="1772" y="1000"/>
                  </a:moveTo>
                  <a:cubicBezTo>
                    <a:pt x="1772" y="1006"/>
                    <a:pt x="1774" y="1006"/>
                    <a:pt x="1783" y="1006"/>
                  </a:cubicBezTo>
                  <a:cubicBezTo>
                    <a:pt x="1779" y="1004"/>
                    <a:pt x="1776" y="1002"/>
                    <a:pt x="1772" y="1000"/>
                  </a:cubicBezTo>
                  <a:close/>
                  <a:moveTo>
                    <a:pt x="536" y="0"/>
                  </a:moveTo>
                  <a:cubicBezTo>
                    <a:pt x="503" y="0"/>
                    <a:pt x="482" y="11"/>
                    <a:pt x="427" y="33"/>
                  </a:cubicBezTo>
                  <a:lnTo>
                    <a:pt x="383" y="33"/>
                  </a:lnTo>
                  <a:lnTo>
                    <a:pt x="372" y="66"/>
                  </a:lnTo>
                  <a:lnTo>
                    <a:pt x="328" y="120"/>
                  </a:lnTo>
                  <a:cubicBezTo>
                    <a:pt x="252" y="230"/>
                    <a:pt x="186" y="361"/>
                    <a:pt x="132" y="492"/>
                  </a:cubicBezTo>
                  <a:cubicBezTo>
                    <a:pt x="44" y="667"/>
                    <a:pt x="0" y="875"/>
                    <a:pt x="0" y="1072"/>
                  </a:cubicBezTo>
                  <a:cubicBezTo>
                    <a:pt x="22" y="1280"/>
                    <a:pt x="121" y="1488"/>
                    <a:pt x="274" y="1619"/>
                  </a:cubicBezTo>
                  <a:cubicBezTo>
                    <a:pt x="350" y="1684"/>
                    <a:pt x="438" y="1728"/>
                    <a:pt x="525" y="1772"/>
                  </a:cubicBezTo>
                  <a:cubicBezTo>
                    <a:pt x="635" y="1838"/>
                    <a:pt x="722" y="1870"/>
                    <a:pt x="832" y="1936"/>
                  </a:cubicBezTo>
                  <a:lnTo>
                    <a:pt x="853" y="1947"/>
                  </a:lnTo>
                  <a:cubicBezTo>
                    <a:pt x="908" y="1980"/>
                    <a:pt x="963" y="2002"/>
                    <a:pt x="1017" y="2023"/>
                  </a:cubicBezTo>
                  <a:cubicBezTo>
                    <a:pt x="1127" y="2067"/>
                    <a:pt x="1236" y="2122"/>
                    <a:pt x="1356" y="2166"/>
                  </a:cubicBezTo>
                  <a:cubicBezTo>
                    <a:pt x="1389" y="2177"/>
                    <a:pt x="1411" y="2188"/>
                    <a:pt x="1444" y="2188"/>
                  </a:cubicBezTo>
                  <a:cubicBezTo>
                    <a:pt x="1564" y="2209"/>
                    <a:pt x="1674" y="2231"/>
                    <a:pt x="1794" y="2242"/>
                  </a:cubicBezTo>
                  <a:cubicBezTo>
                    <a:pt x="1838" y="2231"/>
                    <a:pt x="1871" y="2220"/>
                    <a:pt x="1903" y="2198"/>
                  </a:cubicBezTo>
                  <a:cubicBezTo>
                    <a:pt x="2002" y="2133"/>
                    <a:pt x="2067" y="2034"/>
                    <a:pt x="2089" y="1925"/>
                  </a:cubicBezTo>
                  <a:cubicBezTo>
                    <a:pt x="2100" y="1805"/>
                    <a:pt x="2155" y="1706"/>
                    <a:pt x="2242" y="1630"/>
                  </a:cubicBezTo>
                  <a:cubicBezTo>
                    <a:pt x="2221" y="1608"/>
                    <a:pt x="2188" y="1586"/>
                    <a:pt x="2155" y="1564"/>
                  </a:cubicBezTo>
                  <a:lnTo>
                    <a:pt x="2111" y="1542"/>
                  </a:lnTo>
                  <a:lnTo>
                    <a:pt x="2100" y="1520"/>
                  </a:lnTo>
                  <a:cubicBezTo>
                    <a:pt x="2046" y="1444"/>
                    <a:pt x="2067" y="1302"/>
                    <a:pt x="2046" y="1159"/>
                  </a:cubicBezTo>
                  <a:cubicBezTo>
                    <a:pt x="2035" y="1116"/>
                    <a:pt x="2024" y="1072"/>
                    <a:pt x="1991" y="1039"/>
                  </a:cubicBezTo>
                  <a:cubicBezTo>
                    <a:pt x="1969" y="1017"/>
                    <a:pt x="1969" y="1006"/>
                    <a:pt x="1958" y="995"/>
                  </a:cubicBezTo>
                  <a:cubicBezTo>
                    <a:pt x="1947" y="990"/>
                    <a:pt x="1936" y="987"/>
                    <a:pt x="1927" y="987"/>
                  </a:cubicBezTo>
                  <a:cubicBezTo>
                    <a:pt x="1917" y="987"/>
                    <a:pt x="1909" y="990"/>
                    <a:pt x="1903" y="995"/>
                  </a:cubicBezTo>
                  <a:lnTo>
                    <a:pt x="1871" y="1017"/>
                  </a:lnTo>
                  <a:cubicBezTo>
                    <a:pt x="1860" y="1028"/>
                    <a:pt x="1860" y="1039"/>
                    <a:pt x="1849" y="1050"/>
                  </a:cubicBezTo>
                  <a:cubicBezTo>
                    <a:pt x="1860" y="1061"/>
                    <a:pt x="1860" y="1072"/>
                    <a:pt x="1871" y="1083"/>
                  </a:cubicBezTo>
                  <a:cubicBezTo>
                    <a:pt x="1871" y="1094"/>
                    <a:pt x="1871" y="1116"/>
                    <a:pt x="1871" y="1138"/>
                  </a:cubicBezTo>
                  <a:cubicBezTo>
                    <a:pt x="1871" y="1148"/>
                    <a:pt x="1860" y="1159"/>
                    <a:pt x="1849" y="1181"/>
                  </a:cubicBezTo>
                  <a:cubicBezTo>
                    <a:pt x="1838" y="1181"/>
                    <a:pt x="1827" y="1192"/>
                    <a:pt x="1816" y="1192"/>
                  </a:cubicBezTo>
                  <a:cubicBezTo>
                    <a:pt x="1816" y="1203"/>
                    <a:pt x="1816" y="1214"/>
                    <a:pt x="1816" y="1236"/>
                  </a:cubicBezTo>
                  <a:cubicBezTo>
                    <a:pt x="1816" y="1258"/>
                    <a:pt x="1827" y="1302"/>
                    <a:pt x="1838" y="1323"/>
                  </a:cubicBezTo>
                  <a:cubicBezTo>
                    <a:pt x="1838" y="1389"/>
                    <a:pt x="1860" y="1444"/>
                    <a:pt x="1881" y="1498"/>
                  </a:cubicBezTo>
                  <a:cubicBezTo>
                    <a:pt x="1892" y="1553"/>
                    <a:pt x="1925" y="1597"/>
                    <a:pt x="1958" y="1641"/>
                  </a:cubicBezTo>
                  <a:cubicBezTo>
                    <a:pt x="1971" y="1660"/>
                    <a:pt x="1976" y="1664"/>
                    <a:pt x="1979" y="1664"/>
                  </a:cubicBezTo>
                  <a:cubicBezTo>
                    <a:pt x="1980" y="1664"/>
                    <a:pt x="1980" y="1663"/>
                    <a:pt x="1980" y="1663"/>
                  </a:cubicBezTo>
                  <a:lnTo>
                    <a:pt x="1991" y="1663"/>
                  </a:lnTo>
                  <a:lnTo>
                    <a:pt x="1991" y="1673"/>
                  </a:lnTo>
                  <a:lnTo>
                    <a:pt x="1969" y="1706"/>
                  </a:lnTo>
                  <a:cubicBezTo>
                    <a:pt x="1958" y="1739"/>
                    <a:pt x="1936" y="1783"/>
                    <a:pt x="1936" y="1827"/>
                  </a:cubicBezTo>
                  <a:cubicBezTo>
                    <a:pt x="1925" y="1870"/>
                    <a:pt x="1914" y="1914"/>
                    <a:pt x="1892" y="1958"/>
                  </a:cubicBezTo>
                  <a:cubicBezTo>
                    <a:pt x="1871" y="1991"/>
                    <a:pt x="1838" y="2023"/>
                    <a:pt x="1805" y="2045"/>
                  </a:cubicBezTo>
                  <a:cubicBezTo>
                    <a:pt x="1772" y="2045"/>
                    <a:pt x="1739" y="2045"/>
                    <a:pt x="1717" y="2034"/>
                  </a:cubicBezTo>
                  <a:cubicBezTo>
                    <a:pt x="1706" y="2034"/>
                    <a:pt x="1619" y="2013"/>
                    <a:pt x="1597" y="2013"/>
                  </a:cubicBezTo>
                  <a:cubicBezTo>
                    <a:pt x="1564" y="2002"/>
                    <a:pt x="1521" y="2002"/>
                    <a:pt x="1488" y="2002"/>
                  </a:cubicBezTo>
                  <a:lnTo>
                    <a:pt x="1455" y="2002"/>
                  </a:lnTo>
                  <a:cubicBezTo>
                    <a:pt x="1422" y="1991"/>
                    <a:pt x="1389" y="1969"/>
                    <a:pt x="1367" y="1958"/>
                  </a:cubicBezTo>
                  <a:cubicBezTo>
                    <a:pt x="1291" y="1925"/>
                    <a:pt x="1214" y="1892"/>
                    <a:pt x="1138" y="1859"/>
                  </a:cubicBezTo>
                  <a:lnTo>
                    <a:pt x="1072" y="1838"/>
                  </a:lnTo>
                  <a:lnTo>
                    <a:pt x="1061" y="1838"/>
                  </a:lnTo>
                  <a:lnTo>
                    <a:pt x="1017" y="1816"/>
                  </a:lnTo>
                  <a:cubicBezTo>
                    <a:pt x="832" y="1728"/>
                    <a:pt x="646" y="1641"/>
                    <a:pt x="471" y="1542"/>
                  </a:cubicBezTo>
                  <a:cubicBezTo>
                    <a:pt x="416" y="1509"/>
                    <a:pt x="361" y="1455"/>
                    <a:pt x="328" y="1400"/>
                  </a:cubicBezTo>
                  <a:cubicBezTo>
                    <a:pt x="263" y="1302"/>
                    <a:pt x="230" y="1192"/>
                    <a:pt x="219" y="1072"/>
                  </a:cubicBezTo>
                  <a:cubicBezTo>
                    <a:pt x="208" y="1017"/>
                    <a:pt x="208" y="963"/>
                    <a:pt x="230" y="908"/>
                  </a:cubicBezTo>
                  <a:cubicBezTo>
                    <a:pt x="230" y="875"/>
                    <a:pt x="252" y="809"/>
                    <a:pt x="263" y="777"/>
                  </a:cubicBezTo>
                  <a:cubicBezTo>
                    <a:pt x="274" y="733"/>
                    <a:pt x="285" y="678"/>
                    <a:pt x="307" y="634"/>
                  </a:cubicBezTo>
                  <a:cubicBezTo>
                    <a:pt x="350" y="492"/>
                    <a:pt x="416" y="372"/>
                    <a:pt x="492" y="252"/>
                  </a:cubicBezTo>
                  <a:lnTo>
                    <a:pt x="525" y="208"/>
                  </a:lnTo>
                  <a:cubicBezTo>
                    <a:pt x="525" y="208"/>
                    <a:pt x="530" y="203"/>
                    <a:pt x="533" y="203"/>
                  </a:cubicBezTo>
                  <a:cubicBezTo>
                    <a:pt x="535" y="203"/>
                    <a:pt x="536" y="204"/>
                    <a:pt x="536" y="208"/>
                  </a:cubicBezTo>
                  <a:cubicBezTo>
                    <a:pt x="540" y="212"/>
                    <a:pt x="546" y="213"/>
                    <a:pt x="553" y="213"/>
                  </a:cubicBezTo>
                  <a:cubicBezTo>
                    <a:pt x="568" y="213"/>
                    <a:pt x="587" y="208"/>
                    <a:pt x="602" y="208"/>
                  </a:cubicBezTo>
                  <a:cubicBezTo>
                    <a:pt x="624" y="208"/>
                    <a:pt x="657" y="197"/>
                    <a:pt x="678" y="197"/>
                  </a:cubicBezTo>
                  <a:cubicBezTo>
                    <a:pt x="700" y="191"/>
                    <a:pt x="725" y="189"/>
                    <a:pt x="751" y="189"/>
                  </a:cubicBezTo>
                  <a:cubicBezTo>
                    <a:pt x="777" y="189"/>
                    <a:pt x="804" y="191"/>
                    <a:pt x="832" y="197"/>
                  </a:cubicBezTo>
                  <a:cubicBezTo>
                    <a:pt x="908" y="219"/>
                    <a:pt x="996" y="252"/>
                    <a:pt x="1083" y="284"/>
                  </a:cubicBezTo>
                  <a:cubicBezTo>
                    <a:pt x="1105" y="284"/>
                    <a:pt x="1138" y="284"/>
                    <a:pt x="1160" y="273"/>
                  </a:cubicBezTo>
                  <a:lnTo>
                    <a:pt x="1182" y="273"/>
                  </a:lnTo>
                  <a:cubicBezTo>
                    <a:pt x="1192" y="284"/>
                    <a:pt x="1192" y="295"/>
                    <a:pt x="1192" y="306"/>
                  </a:cubicBezTo>
                  <a:cubicBezTo>
                    <a:pt x="1203" y="295"/>
                    <a:pt x="1203" y="295"/>
                    <a:pt x="1203" y="284"/>
                  </a:cubicBezTo>
                  <a:lnTo>
                    <a:pt x="1214" y="273"/>
                  </a:lnTo>
                  <a:cubicBezTo>
                    <a:pt x="1214" y="273"/>
                    <a:pt x="1225" y="263"/>
                    <a:pt x="1214" y="263"/>
                  </a:cubicBezTo>
                  <a:lnTo>
                    <a:pt x="1247" y="252"/>
                  </a:lnTo>
                  <a:cubicBezTo>
                    <a:pt x="1269" y="263"/>
                    <a:pt x="1269" y="284"/>
                    <a:pt x="1280" y="295"/>
                  </a:cubicBezTo>
                  <a:cubicBezTo>
                    <a:pt x="1291" y="317"/>
                    <a:pt x="1302" y="328"/>
                    <a:pt x="1313" y="339"/>
                  </a:cubicBezTo>
                  <a:lnTo>
                    <a:pt x="1324" y="350"/>
                  </a:lnTo>
                  <a:cubicBezTo>
                    <a:pt x="1324" y="350"/>
                    <a:pt x="1335" y="372"/>
                    <a:pt x="1335" y="372"/>
                  </a:cubicBezTo>
                  <a:cubicBezTo>
                    <a:pt x="1346" y="383"/>
                    <a:pt x="1335" y="383"/>
                    <a:pt x="1335" y="383"/>
                  </a:cubicBezTo>
                  <a:cubicBezTo>
                    <a:pt x="1335" y="394"/>
                    <a:pt x="1346" y="405"/>
                    <a:pt x="1356" y="416"/>
                  </a:cubicBezTo>
                  <a:lnTo>
                    <a:pt x="1367" y="448"/>
                  </a:lnTo>
                  <a:lnTo>
                    <a:pt x="1389" y="481"/>
                  </a:lnTo>
                  <a:cubicBezTo>
                    <a:pt x="1389" y="492"/>
                    <a:pt x="1400" y="492"/>
                    <a:pt x="1411" y="503"/>
                  </a:cubicBezTo>
                  <a:lnTo>
                    <a:pt x="1422" y="525"/>
                  </a:lnTo>
                  <a:lnTo>
                    <a:pt x="1433" y="558"/>
                  </a:lnTo>
                  <a:cubicBezTo>
                    <a:pt x="1433" y="558"/>
                    <a:pt x="1433" y="569"/>
                    <a:pt x="1433" y="569"/>
                  </a:cubicBezTo>
                  <a:cubicBezTo>
                    <a:pt x="1455" y="602"/>
                    <a:pt x="1477" y="623"/>
                    <a:pt x="1499" y="645"/>
                  </a:cubicBezTo>
                  <a:cubicBezTo>
                    <a:pt x="1551" y="698"/>
                    <a:pt x="1599" y="756"/>
                    <a:pt x="1638" y="819"/>
                  </a:cubicBezTo>
                  <a:lnTo>
                    <a:pt x="1638" y="819"/>
                  </a:lnTo>
                  <a:cubicBezTo>
                    <a:pt x="1639" y="817"/>
                    <a:pt x="1641" y="814"/>
                    <a:pt x="1641" y="809"/>
                  </a:cubicBezTo>
                  <a:cubicBezTo>
                    <a:pt x="1641" y="798"/>
                    <a:pt x="1652" y="788"/>
                    <a:pt x="1663" y="777"/>
                  </a:cubicBezTo>
                  <a:cubicBezTo>
                    <a:pt x="1663" y="777"/>
                    <a:pt x="1663" y="766"/>
                    <a:pt x="1663" y="755"/>
                  </a:cubicBezTo>
                  <a:lnTo>
                    <a:pt x="1696" y="744"/>
                  </a:lnTo>
                  <a:cubicBezTo>
                    <a:pt x="1717" y="766"/>
                    <a:pt x="1728" y="788"/>
                    <a:pt x="1739" y="809"/>
                  </a:cubicBezTo>
                  <a:cubicBezTo>
                    <a:pt x="1750" y="831"/>
                    <a:pt x="1761" y="842"/>
                    <a:pt x="1772" y="864"/>
                  </a:cubicBezTo>
                  <a:lnTo>
                    <a:pt x="1783" y="886"/>
                  </a:lnTo>
                  <a:cubicBezTo>
                    <a:pt x="1783" y="897"/>
                    <a:pt x="1794" y="897"/>
                    <a:pt x="1794" y="908"/>
                  </a:cubicBezTo>
                  <a:cubicBezTo>
                    <a:pt x="1805" y="919"/>
                    <a:pt x="1794" y="919"/>
                    <a:pt x="1794" y="930"/>
                  </a:cubicBezTo>
                  <a:lnTo>
                    <a:pt x="1816" y="963"/>
                  </a:lnTo>
                  <a:lnTo>
                    <a:pt x="1838" y="1006"/>
                  </a:lnTo>
                  <a:lnTo>
                    <a:pt x="1838" y="1017"/>
                  </a:lnTo>
                  <a:cubicBezTo>
                    <a:pt x="1838" y="1017"/>
                    <a:pt x="1849" y="1006"/>
                    <a:pt x="1860" y="1006"/>
                  </a:cubicBezTo>
                  <a:cubicBezTo>
                    <a:pt x="1903" y="995"/>
                    <a:pt x="1925" y="908"/>
                    <a:pt x="1892" y="842"/>
                  </a:cubicBezTo>
                  <a:cubicBezTo>
                    <a:pt x="1860" y="788"/>
                    <a:pt x="1816" y="722"/>
                    <a:pt x="1761" y="667"/>
                  </a:cubicBezTo>
                  <a:cubicBezTo>
                    <a:pt x="1717" y="602"/>
                    <a:pt x="1674" y="536"/>
                    <a:pt x="1619" y="481"/>
                  </a:cubicBezTo>
                  <a:cubicBezTo>
                    <a:pt x="1575" y="438"/>
                    <a:pt x="1510" y="416"/>
                    <a:pt x="1477" y="372"/>
                  </a:cubicBezTo>
                  <a:cubicBezTo>
                    <a:pt x="1444" y="328"/>
                    <a:pt x="1378" y="295"/>
                    <a:pt x="1324" y="252"/>
                  </a:cubicBezTo>
                  <a:cubicBezTo>
                    <a:pt x="1247" y="186"/>
                    <a:pt x="1149" y="131"/>
                    <a:pt x="1050" y="98"/>
                  </a:cubicBezTo>
                  <a:cubicBezTo>
                    <a:pt x="941" y="44"/>
                    <a:pt x="832" y="11"/>
                    <a:pt x="7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2"/>
            <p:cNvSpPr/>
            <p:nvPr/>
          </p:nvSpPr>
          <p:spPr>
            <a:xfrm flipH="1">
              <a:off x="351400" y="50471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1" y="0"/>
                  </a:moveTo>
                  <a:cubicBezTo>
                    <a:pt x="13" y="2"/>
                    <a:pt x="15" y="3"/>
                    <a:pt x="16" y="4"/>
                  </a:cubicBezTo>
                  <a:lnTo>
                    <a:pt x="16" y="4"/>
                  </a:lnTo>
                  <a:cubicBezTo>
                    <a:pt x="16" y="2"/>
                    <a:pt x="14" y="0"/>
                    <a:pt x="11" y="0"/>
                  </a:cubicBezTo>
                  <a:close/>
                  <a:moveTo>
                    <a:pt x="16" y="4"/>
                  </a:moveTo>
                  <a:cubicBezTo>
                    <a:pt x="17" y="11"/>
                    <a:pt x="11" y="22"/>
                    <a:pt x="11" y="22"/>
                  </a:cubicBezTo>
                  <a:cubicBezTo>
                    <a:pt x="11" y="22"/>
                    <a:pt x="1" y="33"/>
                    <a:pt x="1" y="33"/>
                  </a:cubicBezTo>
                  <a:cubicBezTo>
                    <a:pt x="44" y="55"/>
                    <a:pt x="77" y="88"/>
                    <a:pt x="121" y="120"/>
                  </a:cubicBezTo>
                  <a:cubicBezTo>
                    <a:pt x="110" y="110"/>
                    <a:pt x="99" y="99"/>
                    <a:pt x="99" y="88"/>
                  </a:cubicBezTo>
                  <a:cubicBezTo>
                    <a:pt x="88" y="88"/>
                    <a:pt x="88" y="77"/>
                    <a:pt x="77" y="77"/>
                  </a:cubicBezTo>
                  <a:lnTo>
                    <a:pt x="77" y="55"/>
                  </a:lnTo>
                  <a:cubicBezTo>
                    <a:pt x="77" y="55"/>
                    <a:pt x="55" y="44"/>
                    <a:pt x="44" y="22"/>
                  </a:cubicBezTo>
                  <a:cubicBezTo>
                    <a:pt x="35" y="13"/>
                    <a:pt x="26" y="11"/>
                    <a:pt x="16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2"/>
            <p:cNvSpPr/>
            <p:nvPr/>
          </p:nvSpPr>
          <p:spPr>
            <a:xfrm flipH="1">
              <a:off x="347025" y="5045500"/>
              <a:ext cx="27625" cy="29550"/>
            </a:xfrm>
            <a:custGeom>
              <a:avLst/>
              <a:gdLst/>
              <a:ahLst/>
              <a:cxnLst/>
              <a:rect l="l" t="t" r="r" b="b"/>
              <a:pathLst>
                <a:path w="1105" h="1182" extrusionOk="0">
                  <a:moveTo>
                    <a:pt x="886" y="1"/>
                  </a:moveTo>
                  <a:lnTo>
                    <a:pt x="853" y="11"/>
                  </a:lnTo>
                  <a:cubicBezTo>
                    <a:pt x="853" y="11"/>
                    <a:pt x="842" y="22"/>
                    <a:pt x="853" y="22"/>
                  </a:cubicBezTo>
                  <a:lnTo>
                    <a:pt x="842" y="33"/>
                  </a:lnTo>
                  <a:cubicBezTo>
                    <a:pt x="842" y="44"/>
                    <a:pt x="842" y="44"/>
                    <a:pt x="831" y="55"/>
                  </a:cubicBezTo>
                  <a:cubicBezTo>
                    <a:pt x="831" y="44"/>
                    <a:pt x="820" y="33"/>
                    <a:pt x="820" y="33"/>
                  </a:cubicBezTo>
                  <a:lnTo>
                    <a:pt x="711" y="33"/>
                  </a:lnTo>
                  <a:cubicBezTo>
                    <a:pt x="678" y="33"/>
                    <a:pt x="656" y="55"/>
                    <a:pt x="624" y="55"/>
                  </a:cubicBezTo>
                  <a:lnTo>
                    <a:pt x="569" y="55"/>
                  </a:lnTo>
                  <a:lnTo>
                    <a:pt x="525" y="66"/>
                  </a:lnTo>
                  <a:cubicBezTo>
                    <a:pt x="503" y="66"/>
                    <a:pt x="481" y="66"/>
                    <a:pt x="470" y="77"/>
                  </a:cubicBezTo>
                  <a:lnTo>
                    <a:pt x="438" y="77"/>
                  </a:lnTo>
                  <a:cubicBezTo>
                    <a:pt x="383" y="88"/>
                    <a:pt x="328" y="110"/>
                    <a:pt x="274" y="121"/>
                  </a:cubicBezTo>
                  <a:cubicBezTo>
                    <a:pt x="241" y="132"/>
                    <a:pt x="208" y="143"/>
                    <a:pt x="175" y="165"/>
                  </a:cubicBezTo>
                  <a:cubicBezTo>
                    <a:pt x="164" y="176"/>
                    <a:pt x="153" y="186"/>
                    <a:pt x="153" y="208"/>
                  </a:cubicBezTo>
                  <a:lnTo>
                    <a:pt x="142" y="208"/>
                  </a:lnTo>
                  <a:cubicBezTo>
                    <a:pt x="120" y="230"/>
                    <a:pt x="99" y="263"/>
                    <a:pt x="77" y="285"/>
                  </a:cubicBezTo>
                  <a:cubicBezTo>
                    <a:pt x="66" y="307"/>
                    <a:pt x="55" y="329"/>
                    <a:pt x="33" y="351"/>
                  </a:cubicBezTo>
                  <a:cubicBezTo>
                    <a:pt x="27" y="361"/>
                    <a:pt x="27" y="364"/>
                    <a:pt x="27" y="364"/>
                  </a:cubicBezTo>
                  <a:cubicBezTo>
                    <a:pt x="27" y="364"/>
                    <a:pt x="27" y="361"/>
                    <a:pt x="22" y="361"/>
                  </a:cubicBezTo>
                  <a:cubicBezTo>
                    <a:pt x="11" y="383"/>
                    <a:pt x="11" y="405"/>
                    <a:pt x="0" y="416"/>
                  </a:cubicBezTo>
                  <a:cubicBezTo>
                    <a:pt x="0" y="438"/>
                    <a:pt x="0" y="471"/>
                    <a:pt x="0" y="493"/>
                  </a:cubicBezTo>
                  <a:lnTo>
                    <a:pt x="0" y="624"/>
                  </a:lnTo>
                  <a:cubicBezTo>
                    <a:pt x="0" y="668"/>
                    <a:pt x="0" y="711"/>
                    <a:pt x="11" y="744"/>
                  </a:cubicBezTo>
                  <a:cubicBezTo>
                    <a:pt x="22" y="777"/>
                    <a:pt x="33" y="810"/>
                    <a:pt x="44" y="854"/>
                  </a:cubicBezTo>
                  <a:lnTo>
                    <a:pt x="55" y="886"/>
                  </a:lnTo>
                  <a:cubicBezTo>
                    <a:pt x="55" y="886"/>
                    <a:pt x="55" y="908"/>
                    <a:pt x="66" y="919"/>
                  </a:cubicBezTo>
                  <a:cubicBezTo>
                    <a:pt x="66" y="919"/>
                    <a:pt x="77" y="930"/>
                    <a:pt x="88" y="941"/>
                  </a:cubicBezTo>
                  <a:cubicBezTo>
                    <a:pt x="99" y="963"/>
                    <a:pt x="99" y="985"/>
                    <a:pt x="110" y="1007"/>
                  </a:cubicBezTo>
                  <a:cubicBezTo>
                    <a:pt x="120" y="1029"/>
                    <a:pt x="131" y="1029"/>
                    <a:pt x="131" y="1040"/>
                  </a:cubicBezTo>
                  <a:cubicBezTo>
                    <a:pt x="153" y="1083"/>
                    <a:pt x="175" y="1127"/>
                    <a:pt x="186" y="1160"/>
                  </a:cubicBezTo>
                  <a:cubicBezTo>
                    <a:pt x="208" y="1160"/>
                    <a:pt x="208" y="1182"/>
                    <a:pt x="219" y="1182"/>
                  </a:cubicBezTo>
                  <a:cubicBezTo>
                    <a:pt x="230" y="1171"/>
                    <a:pt x="208" y="1138"/>
                    <a:pt x="197" y="1105"/>
                  </a:cubicBezTo>
                  <a:cubicBezTo>
                    <a:pt x="186" y="1083"/>
                    <a:pt x="175" y="1061"/>
                    <a:pt x="164" y="1040"/>
                  </a:cubicBezTo>
                  <a:cubicBezTo>
                    <a:pt x="153" y="1018"/>
                    <a:pt x="142" y="985"/>
                    <a:pt x="131" y="974"/>
                  </a:cubicBezTo>
                  <a:cubicBezTo>
                    <a:pt x="110" y="930"/>
                    <a:pt x="88" y="897"/>
                    <a:pt x="77" y="854"/>
                  </a:cubicBezTo>
                  <a:cubicBezTo>
                    <a:pt x="66" y="810"/>
                    <a:pt x="55" y="777"/>
                    <a:pt x="44" y="733"/>
                  </a:cubicBezTo>
                  <a:cubicBezTo>
                    <a:pt x="44" y="711"/>
                    <a:pt x="44" y="701"/>
                    <a:pt x="44" y="690"/>
                  </a:cubicBezTo>
                  <a:lnTo>
                    <a:pt x="44" y="679"/>
                  </a:lnTo>
                  <a:cubicBezTo>
                    <a:pt x="44" y="657"/>
                    <a:pt x="44" y="635"/>
                    <a:pt x="55" y="624"/>
                  </a:cubicBezTo>
                  <a:lnTo>
                    <a:pt x="55" y="580"/>
                  </a:lnTo>
                  <a:lnTo>
                    <a:pt x="55" y="515"/>
                  </a:lnTo>
                  <a:cubicBezTo>
                    <a:pt x="55" y="493"/>
                    <a:pt x="66" y="471"/>
                    <a:pt x="66" y="438"/>
                  </a:cubicBezTo>
                  <a:cubicBezTo>
                    <a:pt x="77" y="416"/>
                    <a:pt x="88" y="383"/>
                    <a:pt x="99" y="361"/>
                  </a:cubicBezTo>
                  <a:cubicBezTo>
                    <a:pt x="110" y="351"/>
                    <a:pt x="110" y="351"/>
                    <a:pt x="110" y="340"/>
                  </a:cubicBezTo>
                  <a:cubicBezTo>
                    <a:pt x="120" y="340"/>
                    <a:pt x="120" y="329"/>
                    <a:pt x="120" y="318"/>
                  </a:cubicBezTo>
                  <a:cubicBezTo>
                    <a:pt x="131" y="318"/>
                    <a:pt x="131" y="307"/>
                    <a:pt x="142" y="296"/>
                  </a:cubicBezTo>
                  <a:cubicBezTo>
                    <a:pt x="153" y="274"/>
                    <a:pt x="175" y="252"/>
                    <a:pt x="197" y="241"/>
                  </a:cubicBezTo>
                  <a:cubicBezTo>
                    <a:pt x="208" y="230"/>
                    <a:pt x="230" y="230"/>
                    <a:pt x="241" y="219"/>
                  </a:cubicBezTo>
                  <a:lnTo>
                    <a:pt x="274" y="197"/>
                  </a:lnTo>
                  <a:lnTo>
                    <a:pt x="317" y="176"/>
                  </a:lnTo>
                  <a:cubicBezTo>
                    <a:pt x="328" y="165"/>
                    <a:pt x="350" y="154"/>
                    <a:pt x="361" y="143"/>
                  </a:cubicBezTo>
                  <a:cubicBezTo>
                    <a:pt x="383" y="132"/>
                    <a:pt x="394" y="132"/>
                    <a:pt x="416" y="132"/>
                  </a:cubicBezTo>
                  <a:lnTo>
                    <a:pt x="470" y="110"/>
                  </a:lnTo>
                  <a:lnTo>
                    <a:pt x="536" y="99"/>
                  </a:lnTo>
                  <a:lnTo>
                    <a:pt x="558" y="99"/>
                  </a:lnTo>
                  <a:cubicBezTo>
                    <a:pt x="580" y="99"/>
                    <a:pt x="591" y="99"/>
                    <a:pt x="602" y="88"/>
                  </a:cubicBezTo>
                  <a:lnTo>
                    <a:pt x="722" y="88"/>
                  </a:lnTo>
                  <a:cubicBezTo>
                    <a:pt x="744" y="99"/>
                    <a:pt x="777" y="99"/>
                    <a:pt x="810" y="110"/>
                  </a:cubicBezTo>
                  <a:lnTo>
                    <a:pt x="831" y="99"/>
                  </a:lnTo>
                  <a:cubicBezTo>
                    <a:pt x="831" y="88"/>
                    <a:pt x="831" y="88"/>
                    <a:pt x="842" y="77"/>
                  </a:cubicBezTo>
                  <a:cubicBezTo>
                    <a:pt x="831" y="77"/>
                    <a:pt x="842" y="66"/>
                    <a:pt x="831" y="66"/>
                  </a:cubicBezTo>
                  <a:lnTo>
                    <a:pt x="831" y="66"/>
                  </a:lnTo>
                  <a:cubicBezTo>
                    <a:pt x="842" y="66"/>
                    <a:pt x="853" y="77"/>
                    <a:pt x="864" y="88"/>
                  </a:cubicBezTo>
                  <a:cubicBezTo>
                    <a:pt x="875" y="99"/>
                    <a:pt x="897" y="110"/>
                    <a:pt x="908" y="121"/>
                  </a:cubicBezTo>
                  <a:cubicBezTo>
                    <a:pt x="919" y="132"/>
                    <a:pt x="908" y="132"/>
                    <a:pt x="908" y="132"/>
                  </a:cubicBezTo>
                  <a:cubicBezTo>
                    <a:pt x="908" y="143"/>
                    <a:pt x="919" y="143"/>
                    <a:pt x="919" y="154"/>
                  </a:cubicBezTo>
                  <a:cubicBezTo>
                    <a:pt x="930" y="154"/>
                    <a:pt x="930" y="165"/>
                    <a:pt x="941" y="176"/>
                  </a:cubicBezTo>
                  <a:lnTo>
                    <a:pt x="941" y="186"/>
                  </a:lnTo>
                  <a:cubicBezTo>
                    <a:pt x="952" y="208"/>
                    <a:pt x="974" y="241"/>
                    <a:pt x="974" y="263"/>
                  </a:cubicBezTo>
                  <a:cubicBezTo>
                    <a:pt x="974" y="285"/>
                    <a:pt x="974" y="307"/>
                    <a:pt x="984" y="329"/>
                  </a:cubicBezTo>
                  <a:cubicBezTo>
                    <a:pt x="990" y="334"/>
                    <a:pt x="993" y="334"/>
                    <a:pt x="995" y="334"/>
                  </a:cubicBezTo>
                  <a:cubicBezTo>
                    <a:pt x="998" y="334"/>
                    <a:pt x="1001" y="334"/>
                    <a:pt x="1006" y="340"/>
                  </a:cubicBezTo>
                  <a:cubicBezTo>
                    <a:pt x="1017" y="351"/>
                    <a:pt x="1006" y="372"/>
                    <a:pt x="1017" y="383"/>
                  </a:cubicBezTo>
                  <a:cubicBezTo>
                    <a:pt x="1017" y="394"/>
                    <a:pt x="1028" y="405"/>
                    <a:pt x="1028" y="416"/>
                  </a:cubicBezTo>
                  <a:lnTo>
                    <a:pt x="1028" y="427"/>
                  </a:lnTo>
                  <a:cubicBezTo>
                    <a:pt x="1028" y="438"/>
                    <a:pt x="1028" y="449"/>
                    <a:pt x="1028" y="460"/>
                  </a:cubicBezTo>
                  <a:cubicBezTo>
                    <a:pt x="1028" y="471"/>
                    <a:pt x="1039" y="482"/>
                    <a:pt x="1039" y="493"/>
                  </a:cubicBezTo>
                  <a:cubicBezTo>
                    <a:pt x="1050" y="515"/>
                    <a:pt x="1050" y="536"/>
                    <a:pt x="1039" y="569"/>
                  </a:cubicBezTo>
                  <a:cubicBezTo>
                    <a:pt x="1039" y="580"/>
                    <a:pt x="1028" y="602"/>
                    <a:pt x="1017" y="624"/>
                  </a:cubicBezTo>
                  <a:cubicBezTo>
                    <a:pt x="1017" y="646"/>
                    <a:pt x="1006" y="657"/>
                    <a:pt x="995" y="679"/>
                  </a:cubicBezTo>
                  <a:cubicBezTo>
                    <a:pt x="984" y="690"/>
                    <a:pt x="995" y="690"/>
                    <a:pt x="995" y="690"/>
                  </a:cubicBezTo>
                  <a:cubicBezTo>
                    <a:pt x="995" y="701"/>
                    <a:pt x="984" y="701"/>
                    <a:pt x="984" y="701"/>
                  </a:cubicBezTo>
                  <a:cubicBezTo>
                    <a:pt x="984" y="711"/>
                    <a:pt x="984" y="711"/>
                    <a:pt x="984" y="722"/>
                  </a:cubicBezTo>
                  <a:cubicBezTo>
                    <a:pt x="974" y="733"/>
                    <a:pt x="963" y="744"/>
                    <a:pt x="963" y="744"/>
                  </a:cubicBezTo>
                  <a:cubicBezTo>
                    <a:pt x="963" y="744"/>
                    <a:pt x="963" y="766"/>
                    <a:pt x="952" y="766"/>
                  </a:cubicBezTo>
                  <a:cubicBezTo>
                    <a:pt x="930" y="788"/>
                    <a:pt x="908" y="799"/>
                    <a:pt x="886" y="799"/>
                  </a:cubicBezTo>
                  <a:cubicBezTo>
                    <a:pt x="886" y="810"/>
                    <a:pt x="875" y="821"/>
                    <a:pt x="886" y="832"/>
                  </a:cubicBezTo>
                  <a:cubicBezTo>
                    <a:pt x="889" y="835"/>
                    <a:pt x="893" y="836"/>
                    <a:pt x="898" y="836"/>
                  </a:cubicBezTo>
                  <a:cubicBezTo>
                    <a:pt x="909" y="836"/>
                    <a:pt x="922" y="829"/>
                    <a:pt x="930" y="821"/>
                  </a:cubicBezTo>
                  <a:cubicBezTo>
                    <a:pt x="941" y="810"/>
                    <a:pt x="952" y="799"/>
                    <a:pt x="963" y="788"/>
                  </a:cubicBezTo>
                  <a:cubicBezTo>
                    <a:pt x="974" y="788"/>
                    <a:pt x="995" y="777"/>
                    <a:pt x="995" y="755"/>
                  </a:cubicBezTo>
                  <a:cubicBezTo>
                    <a:pt x="1017" y="733"/>
                    <a:pt x="1028" y="722"/>
                    <a:pt x="1039" y="701"/>
                  </a:cubicBezTo>
                  <a:cubicBezTo>
                    <a:pt x="1050" y="679"/>
                    <a:pt x="1061" y="657"/>
                    <a:pt x="1072" y="624"/>
                  </a:cubicBezTo>
                  <a:cubicBezTo>
                    <a:pt x="1072" y="624"/>
                    <a:pt x="1083" y="613"/>
                    <a:pt x="1083" y="613"/>
                  </a:cubicBezTo>
                  <a:cubicBezTo>
                    <a:pt x="1083" y="613"/>
                    <a:pt x="1105" y="580"/>
                    <a:pt x="1105" y="580"/>
                  </a:cubicBezTo>
                  <a:cubicBezTo>
                    <a:pt x="1105" y="569"/>
                    <a:pt x="1105" y="558"/>
                    <a:pt x="1105" y="547"/>
                  </a:cubicBezTo>
                  <a:cubicBezTo>
                    <a:pt x="1105" y="536"/>
                    <a:pt x="1105" y="526"/>
                    <a:pt x="1094" y="515"/>
                  </a:cubicBezTo>
                  <a:cubicBezTo>
                    <a:pt x="1094" y="493"/>
                    <a:pt x="1094" y="482"/>
                    <a:pt x="1094" y="460"/>
                  </a:cubicBezTo>
                  <a:cubicBezTo>
                    <a:pt x="1094" y="449"/>
                    <a:pt x="1083" y="427"/>
                    <a:pt x="1083" y="405"/>
                  </a:cubicBezTo>
                  <a:cubicBezTo>
                    <a:pt x="1083" y="400"/>
                    <a:pt x="1083" y="400"/>
                    <a:pt x="1083" y="400"/>
                  </a:cubicBezTo>
                  <a:cubicBezTo>
                    <a:pt x="1083" y="400"/>
                    <a:pt x="1083" y="400"/>
                    <a:pt x="1083" y="394"/>
                  </a:cubicBezTo>
                  <a:lnTo>
                    <a:pt x="1083" y="383"/>
                  </a:lnTo>
                  <a:lnTo>
                    <a:pt x="1083" y="361"/>
                  </a:lnTo>
                  <a:cubicBezTo>
                    <a:pt x="1083" y="361"/>
                    <a:pt x="1072" y="329"/>
                    <a:pt x="1072" y="318"/>
                  </a:cubicBezTo>
                  <a:cubicBezTo>
                    <a:pt x="1072" y="311"/>
                    <a:pt x="1072" y="307"/>
                    <a:pt x="1072" y="307"/>
                  </a:cubicBezTo>
                  <a:lnTo>
                    <a:pt x="1061" y="285"/>
                  </a:lnTo>
                  <a:lnTo>
                    <a:pt x="1050" y="263"/>
                  </a:lnTo>
                  <a:cubicBezTo>
                    <a:pt x="1050" y="252"/>
                    <a:pt x="1028" y="241"/>
                    <a:pt x="1017" y="230"/>
                  </a:cubicBezTo>
                  <a:lnTo>
                    <a:pt x="1006" y="197"/>
                  </a:lnTo>
                  <a:lnTo>
                    <a:pt x="995" y="176"/>
                  </a:lnTo>
                  <a:cubicBezTo>
                    <a:pt x="984" y="154"/>
                    <a:pt x="984" y="154"/>
                    <a:pt x="974" y="143"/>
                  </a:cubicBezTo>
                  <a:cubicBezTo>
                    <a:pt x="963" y="121"/>
                    <a:pt x="974" y="132"/>
                    <a:pt x="974" y="121"/>
                  </a:cubicBezTo>
                  <a:cubicBezTo>
                    <a:pt x="974" y="121"/>
                    <a:pt x="963" y="110"/>
                    <a:pt x="963" y="110"/>
                  </a:cubicBezTo>
                  <a:lnTo>
                    <a:pt x="952" y="88"/>
                  </a:lnTo>
                  <a:cubicBezTo>
                    <a:pt x="941" y="77"/>
                    <a:pt x="930" y="66"/>
                    <a:pt x="919" y="44"/>
                  </a:cubicBezTo>
                  <a:cubicBezTo>
                    <a:pt x="919" y="33"/>
                    <a:pt x="908" y="11"/>
                    <a:pt x="8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2"/>
            <p:cNvSpPr/>
            <p:nvPr/>
          </p:nvSpPr>
          <p:spPr>
            <a:xfrm flipH="1">
              <a:off x="336625" y="5057800"/>
              <a:ext cx="7950" cy="24775"/>
            </a:xfrm>
            <a:custGeom>
              <a:avLst/>
              <a:gdLst/>
              <a:ahLst/>
              <a:cxnLst/>
              <a:rect l="l" t="t" r="r" b="b"/>
              <a:pathLst>
                <a:path w="318" h="991" extrusionOk="0">
                  <a:moveTo>
                    <a:pt x="121" y="1"/>
                  </a:moveTo>
                  <a:lnTo>
                    <a:pt x="88" y="12"/>
                  </a:lnTo>
                  <a:lnTo>
                    <a:pt x="88" y="23"/>
                  </a:lnTo>
                  <a:cubicBezTo>
                    <a:pt x="77" y="34"/>
                    <a:pt x="66" y="55"/>
                    <a:pt x="66" y="66"/>
                  </a:cubicBezTo>
                  <a:lnTo>
                    <a:pt x="66" y="77"/>
                  </a:lnTo>
                  <a:cubicBezTo>
                    <a:pt x="77" y="88"/>
                    <a:pt x="99" y="99"/>
                    <a:pt x="110" y="110"/>
                  </a:cubicBezTo>
                  <a:cubicBezTo>
                    <a:pt x="121" y="121"/>
                    <a:pt x="142" y="132"/>
                    <a:pt x="153" y="154"/>
                  </a:cubicBezTo>
                  <a:cubicBezTo>
                    <a:pt x="153" y="154"/>
                    <a:pt x="153" y="165"/>
                    <a:pt x="164" y="176"/>
                  </a:cubicBezTo>
                  <a:cubicBezTo>
                    <a:pt x="164" y="176"/>
                    <a:pt x="175" y="187"/>
                    <a:pt x="175" y="198"/>
                  </a:cubicBezTo>
                  <a:cubicBezTo>
                    <a:pt x="186" y="209"/>
                    <a:pt x="197" y="219"/>
                    <a:pt x="197" y="230"/>
                  </a:cubicBezTo>
                  <a:cubicBezTo>
                    <a:pt x="197" y="230"/>
                    <a:pt x="197" y="241"/>
                    <a:pt x="197" y="241"/>
                  </a:cubicBezTo>
                  <a:lnTo>
                    <a:pt x="197" y="252"/>
                  </a:lnTo>
                  <a:cubicBezTo>
                    <a:pt x="197" y="252"/>
                    <a:pt x="197" y="263"/>
                    <a:pt x="197" y="263"/>
                  </a:cubicBezTo>
                  <a:cubicBezTo>
                    <a:pt x="219" y="285"/>
                    <a:pt x="230" y="318"/>
                    <a:pt x="230" y="351"/>
                  </a:cubicBezTo>
                  <a:cubicBezTo>
                    <a:pt x="230" y="373"/>
                    <a:pt x="219" y="362"/>
                    <a:pt x="208" y="373"/>
                  </a:cubicBezTo>
                  <a:cubicBezTo>
                    <a:pt x="208" y="384"/>
                    <a:pt x="208" y="384"/>
                    <a:pt x="208" y="394"/>
                  </a:cubicBezTo>
                  <a:cubicBezTo>
                    <a:pt x="208" y="394"/>
                    <a:pt x="175" y="416"/>
                    <a:pt x="153" y="427"/>
                  </a:cubicBezTo>
                  <a:cubicBezTo>
                    <a:pt x="142" y="449"/>
                    <a:pt x="131" y="460"/>
                    <a:pt x="121" y="482"/>
                  </a:cubicBezTo>
                  <a:cubicBezTo>
                    <a:pt x="121" y="482"/>
                    <a:pt x="110" y="482"/>
                    <a:pt x="110" y="493"/>
                  </a:cubicBezTo>
                  <a:cubicBezTo>
                    <a:pt x="99" y="504"/>
                    <a:pt x="99" y="526"/>
                    <a:pt x="99" y="537"/>
                  </a:cubicBezTo>
                  <a:cubicBezTo>
                    <a:pt x="99" y="559"/>
                    <a:pt x="110" y="569"/>
                    <a:pt x="121" y="591"/>
                  </a:cubicBezTo>
                  <a:cubicBezTo>
                    <a:pt x="131" y="613"/>
                    <a:pt x="142" y="646"/>
                    <a:pt x="142" y="679"/>
                  </a:cubicBezTo>
                  <a:cubicBezTo>
                    <a:pt x="153" y="701"/>
                    <a:pt x="153" y="734"/>
                    <a:pt x="142" y="755"/>
                  </a:cubicBezTo>
                  <a:cubicBezTo>
                    <a:pt x="153" y="777"/>
                    <a:pt x="142" y="799"/>
                    <a:pt x="142" y="821"/>
                  </a:cubicBezTo>
                  <a:lnTo>
                    <a:pt x="142" y="843"/>
                  </a:lnTo>
                  <a:lnTo>
                    <a:pt x="131" y="865"/>
                  </a:lnTo>
                  <a:lnTo>
                    <a:pt x="131" y="887"/>
                  </a:lnTo>
                  <a:cubicBezTo>
                    <a:pt x="131" y="898"/>
                    <a:pt x="121" y="909"/>
                    <a:pt x="110" y="919"/>
                  </a:cubicBezTo>
                  <a:cubicBezTo>
                    <a:pt x="110" y="919"/>
                    <a:pt x="99" y="930"/>
                    <a:pt x="88" y="930"/>
                  </a:cubicBezTo>
                  <a:cubicBezTo>
                    <a:pt x="72" y="946"/>
                    <a:pt x="56" y="957"/>
                    <a:pt x="40" y="957"/>
                  </a:cubicBezTo>
                  <a:cubicBezTo>
                    <a:pt x="34" y="957"/>
                    <a:pt x="28" y="955"/>
                    <a:pt x="22" y="952"/>
                  </a:cubicBezTo>
                  <a:cubicBezTo>
                    <a:pt x="22" y="963"/>
                    <a:pt x="17" y="963"/>
                    <a:pt x="11" y="963"/>
                  </a:cubicBezTo>
                  <a:cubicBezTo>
                    <a:pt x="6" y="963"/>
                    <a:pt x="0" y="963"/>
                    <a:pt x="0" y="974"/>
                  </a:cubicBezTo>
                  <a:cubicBezTo>
                    <a:pt x="0" y="985"/>
                    <a:pt x="8" y="991"/>
                    <a:pt x="19" y="991"/>
                  </a:cubicBezTo>
                  <a:cubicBezTo>
                    <a:pt x="30" y="991"/>
                    <a:pt x="44" y="985"/>
                    <a:pt x="55" y="974"/>
                  </a:cubicBezTo>
                  <a:cubicBezTo>
                    <a:pt x="66" y="974"/>
                    <a:pt x="88" y="963"/>
                    <a:pt x="99" y="952"/>
                  </a:cubicBezTo>
                  <a:cubicBezTo>
                    <a:pt x="121" y="952"/>
                    <a:pt x="131" y="930"/>
                    <a:pt x="142" y="919"/>
                  </a:cubicBezTo>
                  <a:cubicBezTo>
                    <a:pt x="164" y="898"/>
                    <a:pt x="175" y="865"/>
                    <a:pt x="186" y="832"/>
                  </a:cubicBezTo>
                  <a:cubicBezTo>
                    <a:pt x="197" y="810"/>
                    <a:pt x="197" y="777"/>
                    <a:pt x="197" y="744"/>
                  </a:cubicBezTo>
                  <a:lnTo>
                    <a:pt x="197" y="712"/>
                  </a:lnTo>
                  <a:cubicBezTo>
                    <a:pt x="197" y="701"/>
                    <a:pt x="197" y="690"/>
                    <a:pt x="197" y="668"/>
                  </a:cubicBezTo>
                  <a:lnTo>
                    <a:pt x="197" y="646"/>
                  </a:lnTo>
                  <a:cubicBezTo>
                    <a:pt x="186" y="624"/>
                    <a:pt x="175" y="613"/>
                    <a:pt x="175" y="602"/>
                  </a:cubicBezTo>
                  <a:cubicBezTo>
                    <a:pt x="164" y="580"/>
                    <a:pt x="164" y="569"/>
                    <a:pt x="175" y="548"/>
                  </a:cubicBezTo>
                  <a:cubicBezTo>
                    <a:pt x="175" y="537"/>
                    <a:pt x="175" y="515"/>
                    <a:pt x="186" y="504"/>
                  </a:cubicBezTo>
                  <a:cubicBezTo>
                    <a:pt x="186" y="504"/>
                    <a:pt x="186" y="504"/>
                    <a:pt x="186" y="493"/>
                  </a:cubicBezTo>
                  <a:cubicBezTo>
                    <a:pt x="186" y="482"/>
                    <a:pt x="186" y="482"/>
                    <a:pt x="186" y="482"/>
                  </a:cubicBezTo>
                  <a:cubicBezTo>
                    <a:pt x="197" y="471"/>
                    <a:pt x="197" y="471"/>
                    <a:pt x="208" y="471"/>
                  </a:cubicBezTo>
                  <a:cubicBezTo>
                    <a:pt x="219" y="460"/>
                    <a:pt x="241" y="449"/>
                    <a:pt x="252" y="438"/>
                  </a:cubicBezTo>
                  <a:cubicBezTo>
                    <a:pt x="274" y="438"/>
                    <a:pt x="285" y="427"/>
                    <a:pt x="296" y="427"/>
                  </a:cubicBezTo>
                  <a:cubicBezTo>
                    <a:pt x="306" y="405"/>
                    <a:pt x="306" y="394"/>
                    <a:pt x="317" y="384"/>
                  </a:cubicBezTo>
                  <a:cubicBezTo>
                    <a:pt x="317" y="362"/>
                    <a:pt x="317" y="340"/>
                    <a:pt x="317" y="329"/>
                  </a:cubicBezTo>
                  <a:cubicBezTo>
                    <a:pt x="306" y="318"/>
                    <a:pt x="296" y="307"/>
                    <a:pt x="296" y="296"/>
                  </a:cubicBezTo>
                  <a:lnTo>
                    <a:pt x="285" y="263"/>
                  </a:lnTo>
                  <a:lnTo>
                    <a:pt x="263" y="263"/>
                  </a:lnTo>
                  <a:lnTo>
                    <a:pt x="241" y="219"/>
                  </a:lnTo>
                  <a:lnTo>
                    <a:pt x="219" y="176"/>
                  </a:lnTo>
                  <a:lnTo>
                    <a:pt x="219" y="165"/>
                  </a:lnTo>
                  <a:cubicBezTo>
                    <a:pt x="219" y="154"/>
                    <a:pt x="208" y="143"/>
                    <a:pt x="208" y="132"/>
                  </a:cubicBezTo>
                  <a:lnTo>
                    <a:pt x="197" y="110"/>
                  </a:lnTo>
                  <a:cubicBezTo>
                    <a:pt x="186" y="99"/>
                    <a:pt x="175" y="77"/>
                    <a:pt x="164" y="66"/>
                  </a:cubicBezTo>
                  <a:cubicBezTo>
                    <a:pt x="153" y="34"/>
                    <a:pt x="131" y="12"/>
                    <a:pt x="1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6" name="Google Shape;3256;p22"/>
          <p:cNvGrpSpPr/>
          <p:nvPr/>
        </p:nvGrpSpPr>
        <p:grpSpPr>
          <a:xfrm rot="-9237154">
            <a:off x="7738477" y="957134"/>
            <a:ext cx="54698" cy="76572"/>
            <a:chOff x="433700" y="4770875"/>
            <a:chExt cx="54700" cy="76575"/>
          </a:xfrm>
        </p:grpSpPr>
        <p:sp>
          <p:nvSpPr>
            <p:cNvPr id="3257" name="Google Shape;3257;p22"/>
            <p:cNvSpPr/>
            <p:nvPr/>
          </p:nvSpPr>
          <p:spPr>
            <a:xfrm flipH="1">
              <a:off x="475250" y="4792025"/>
              <a:ext cx="1125" cy="850"/>
            </a:xfrm>
            <a:custGeom>
              <a:avLst/>
              <a:gdLst/>
              <a:ahLst/>
              <a:cxnLst/>
              <a:rect l="l" t="t" r="r" b="b"/>
              <a:pathLst>
                <a:path w="45" h="34" extrusionOk="0">
                  <a:moveTo>
                    <a:pt x="0" y="1"/>
                  </a:moveTo>
                  <a:lnTo>
                    <a:pt x="0" y="12"/>
                  </a:lnTo>
                  <a:cubicBezTo>
                    <a:pt x="0" y="23"/>
                    <a:pt x="11" y="33"/>
                    <a:pt x="33" y="33"/>
                  </a:cubicBezTo>
                  <a:cubicBezTo>
                    <a:pt x="33" y="23"/>
                    <a:pt x="44" y="23"/>
                    <a:pt x="44" y="12"/>
                  </a:cubicBezTo>
                  <a:cubicBezTo>
                    <a:pt x="33" y="12"/>
                    <a:pt x="1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2"/>
            <p:cNvSpPr/>
            <p:nvPr/>
          </p:nvSpPr>
          <p:spPr>
            <a:xfrm flipH="1">
              <a:off x="433700" y="4770875"/>
              <a:ext cx="54700" cy="76575"/>
            </a:xfrm>
            <a:custGeom>
              <a:avLst/>
              <a:gdLst/>
              <a:ahLst/>
              <a:cxnLst/>
              <a:rect l="l" t="t" r="r" b="b"/>
              <a:pathLst>
                <a:path w="2188" h="3063" extrusionOk="0">
                  <a:moveTo>
                    <a:pt x="547" y="956"/>
                  </a:moveTo>
                  <a:lnTo>
                    <a:pt x="536" y="967"/>
                  </a:lnTo>
                  <a:lnTo>
                    <a:pt x="536" y="978"/>
                  </a:lnTo>
                  <a:cubicBezTo>
                    <a:pt x="536" y="978"/>
                    <a:pt x="525" y="978"/>
                    <a:pt x="514" y="989"/>
                  </a:cubicBezTo>
                  <a:cubicBezTo>
                    <a:pt x="503" y="1000"/>
                    <a:pt x="503" y="1011"/>
                    <a:pt x="492" y="1033"/>
                  </a:cubicBezTo>
                  <a:cubicBezTo>
                    <a:pt x="492" y="1044"/>
                    <a:pt x="481" y="1054"/>
                    <a:pt x="481" y="1065"/>
                  </a:cubicBezTo>
                  <a:cubicBezTo>
                    <a:pt x="470" y="1065"/>
                    <a:pt x="470" y="1076"/>
                    <a:pt x="460" y="1076"/>
                  </a:cubicBezTo>
                  <a:cubicBezTo>
                    <a:pt x="460" y="1109"/>
                    <a:pt x="449" y="1131"/>
                    <a:pt x="449" y="1153"/>
                  </a:cubicBezTo>
                  <a:cubicBezTo>
                    <a:pt x="449" y="1172"/>
                    <a:pt x="432" y="1191"/>
                    <a:pt x="442" y="1210"/>
                  </a:cubicBezTo>
                  <a:lnTo>
                    <a:pt x="442" y="1210"/>
                  </a:lnTo>
                  <a:cubicBezTo>
                    <a:pt x="458" y="1183"/>
                    <a:pt x="474" y="1157"/>
                    <a:pt x="492" y="1131"/>
                  </a:cubicBezTo>
                  <a:cubicBezTo>
                    <a:pt x="514" y="1076"/>
                    <a:pt x="536" y="1011"/>
                    <a:pt x="547" y="956"/>
                  </a:cubicBezTo>
                  <a:close/>
                  <a:moveTo>
                    <a:pt x="1499" y="234"/>
                  </a:moveTo>
                  <a:cubicBezTo>
                    <a:pt x="1553" y="234"/>
                    <a:pt x="1608" y="245"/>
                    <a:pt x="1652" y="267"/>
                  </a:cubicBezTo>
                  <a:cubicBezTo>
                    <a:pt x="1652" y="266"/>
                    <a:pt x="1652" y="266"/>
                    <a:pt x="1652" y="266"/>
                  </a:cubicBezTo>
                  <a:cubicBezTo>
                    <a:pt x="1657" y="266"/>
                    <a:pt x="1706" y="366"/>
                    <a:pt x="1706" y="376"/>
                  </a:cubicBezTo>
                  <a:cubicBezTo>
                    <a:pt x="1706" y="387"/>
                    <a:pt x="1750" y="497"/>
                    <a:pt x="1750" y="519"/>
                  </a:cubicBezTo>
                  <a:cubicBezTo>
                    <a:pt x="1772" y="562"/>
                    <a:pt x="1783" y="595"/>
                    <a:pt x="1805" y="639"/>
                  </a:cubicBezTo>
                  <a:cubicBezTo>
                    <a:pt x="1816" y="650"/>
                    <a:pt x="1816" y="672"/>
                    <a:pt x="1816" y="683"/>
                  </a:cubicBezTo>
                  <a:cubicBezTo>
                    <a:pt x="1827" y="726"/>
                    <a:pt x="1827" y="759"/>
                    <a:pt x="1838" y="803"/>
                  </a:cubicBezTo>
                  <a:cubicBezTo>
                    <a:pt x="1838" y="901"/>
                    <a:pt x="1849" y="1000"/>
                    <a:pt x="1870" y="1109"/>
                  </a:cubicBezTo>
                  <a:lnTo>
                    <a:pt x="1881" y="1197"/>
                  </a:lnTo>
                  <a:lnTo>
                    <a:pt x="1881" y="1208"/>
                  </a:lnTo>
                  <a:cubicBezTo>
                    <a:pt x="1881" y="1229"/>
                    <a:pt x="1892" y="1251"/>
                    <a:pt x="1892" y="1273"/>
                  </a:cubicBezTo>
                  <a:cubicBezTo>
                    <a:pt x="1925" y="1536"/>
                    <a:pt x="1947" y="1787"/>
                    <a:pt x="1936" y="2050"/>
                  </a:cubicBezTo>
                  <a:cubicBezTo>
                    <a:pt x="1947" y="2126"/>
                    <a:pt x="1936" y="2214"/>
                    <a:pt x="1903" y="2290"/>
                  </a:cubicBezTo>
                  <a:cubicBezTo>
                    <a:pt x="1838" y="2422"/>
                    <a:pt x="1739" y="2531"/>
                    <a:pt x="1619" y="2619"/>
                  </a:cubicBezTo>
                  <a:cubicBezTo>
                    <a:pt x="1553" y="2662"/>
                    <a:pt x="1499" y="2695"/>
                    <a:pt x="1422" y="2717"/>
                  </a:cubicBezTo>
                  <a:cubicBezTo>
                    <a:pt x="1389" y="2728"/>
                    <a:pt x="1313" y="2750"/>
                    <a:pt x="1269" y="2761"/>
                  </a:cubicBezTo>
                  <a:cubicBezTo>
                    <a:pt x="1192" y="2783"/>
                    <a:pt x="1160" y="2794"/>
                    <a:pt x="1083" y="2804"/>
                  </a:cubicBezTo>
                  <a:cubicBezTo>
                    <a:pt x="952" y="2829"/>
                    <a:pt x="814" y="2841"/>
                    <a:pt x="680" y="2841"/>
                  </a:cubicBezTo>
                  <a:cubicBezTo>
                    <a:pt x="635" y="2841"/>
                    <a:pt x="591" y="2840"/>
                    <a:pt x="547" y="2837"/>
                  </a:cubicBezTo>
                  <a:lnTo>
                    <a:pt x="481" y="2837"/>
                  </a:lnTo>
                  <a:cubicBezTo>
                    <a:pt x="481" y="2837"/>
                    <a:pt x="470" y="2837"/>
                    <a:pt x="470" y="2826"/>
                  </a:cubicBezTo>
                  <a:cubicBezTo>
                    <a:pt x="470" y="2815"/>
                    <a:pt x="438" y="2794"/>
                    <a:pt x="427" y="2761"/>
                  </a:cubicBezTo>
                  <a:cubicBezTo>
                    <a:pt x="405" y="2739"/>
                    <a:pt x="383" y="2717"/>
                    <a:pt x="361" y="2695"/>
                  </a:cubicBezTo>
                  <a:cubicBezTo>
                    <a:pt x="317" y="2640"/>
                    <a:pt x="295" y="2586"/>
                    <a:pt x="274" y="2531"/>
                  </a:cubicBezTo>
                  <a:cubicBezTo>
                    <a:pt x="241" y="2422"/>
                    <a:pt x="219" y="2301"/>
                    <a:pt x="208" y="2192"/>
                  </a:cubicBezTo>
                  <a:cubicBezTo>
                    <a:pt x="186" y="2159"/>
                    <a:pt x="164" y="2126"/>
                    <a:pt x="142" y="2104"/>
                  </a:cubicBezTo>
                  <a:cubicBezTo>
                    <a:pt x="142" y="2094"/>
                    <a:pt x="142" y="2094"/>
                    <a:pt x="142" y="2083"/>
                  </a:cubicBezTo>
                  <a:cubicBezTo>
                    <a:pt x="142" y="2072"/>
                    <a:pt x="153" y="2061"/>
                    <a:pt x="153" y="2050"/>
                  </a:cubicBezTo>
                  <a:cubicBezTo>
                    <a:pt x="148" y="2044"/>
                    <a:pt x="145" y="2042"/>
                    <a:pt x="142" y="2042"/>
                  </a:cubicBezTo>
                  <a:cubicBezTo>
                    <a:pt x="140" y="2042"/>
                    <a:pt x="137" y="2044"/>
                    <a:pt x="131" y="2050"/>
                  </a:cubicBezTo>
                  <a:lnTo>
                    <a:pt x="88" y="2050"/>
                  </a:lnTo>
                  <a:lnTo>
                    <a:pt x="55" y="2017"/>
                  </a:lnTo>
                  <a:cubicBezTo>
                    <a:pt x="66" y="1995"/>
                    <a:pt x="77" y="1962"/>
                    <a:pt x="88" y="1951"/>
                  </a:cubicBezTo>
                  <a:cubicBezTo>
                    <a:pt x="99" y="1929"/>
                    <a:pt x="110" y="1908"/>
                    <a:pt x="120" y="1886"/>
                  </a:cubicBezTo>
                  <a:cubicBezTo>
                    <a:pt x="131" y="1875"/>
                    <a:pt x="120" y="1875"/>
                    <a:pt x="131" y="1875"/>
                  </a:cubicBezTo>
                  <a:cubicBezTo>
                    <a:pt x="131" y="1864"/>
                    <a:pt x="131" y="1853"/>
                    <a:pt x="142" y="1842"/>
                  </a:cubicBezTo>
                  <a:cubicBezTo>
                    <a:pt x="153" y="1831"/>
                    <a:pt x="153" y="1831"/>
                    <a:pt x="153" y="1831"/>
                  </a:cubicBezTo>
                  <a:lnTo>
                    <a:pt x="175" y="1787"/>
                  </a:lnTo>
                  <a:lnTo>
                    <a:pt x="197" y="1754"/>
                  </a:lnTo>
                  <a:lnTo>
                    <a:pt x="219" y="1722"/>
                  </a:lnTo>
                  <a:cubicBezTo>
                    <a:pt x="219" y="1711"/>
                    <a:pt x="219" y="1689"/>
                    <a:pt x="230" y="1678"/>
                  </a:cubicBezTo>
                  <a:cubicBezTo>
                    <a:pt x="241" y="1667"/>
                    <a:pt x="241" y="1656"/>
                    <a:pt x="252" y="1645"/>
                  </a:cubicBezTo>
                  <a:cubicBezTo>
                    <a:pt x="252" y="1634"/>
                    <a:pt x="263" y="1623"/>
                    <a:pt x="274" y="1612"/>
                  </a:cubicBezTo>
                  <a:lnTo>
                    <a:pt x="285" y="1601"/>
                  </a:lnTo>
                  <a:cubicBezTo>
                    <a:pt x="306" y="1569"/>
                    <a:pt x="317" y="1525"/>
                    <a:pt x="328" y="1492"/>
                  </a:cubicBezTo>
                  <a:cubicBezTo>
                    <a:pt x="351" y="1401"/>
                    <a:pt x="384" y="1315"/>
                    <a:pt x="428" y="1234"/>
                  </a:cubicBezTo>
                  <a:lnTo>
                    <a:pt x="428" y="1234"/>
                  </a:lnTo>
                  <a:cubicBezTo>
                    <a:pt x="432" y="1236"/>
                    <a:pt x="435" y="1238"/>
                    <a:pt x="438" y="1240"/>
                  </a:cubicBezTo>
                  <a:cubicBezTo>
                    <a:pt x="443" y="1229"/>
                    <a:pt x="449" y="1229"/>
                    <a:pt x="451" y="1229"/>
                  </a:cubicBezTo>
                  <a:cubicBezTo>
                    <a:pt x="454" y="1229"/>
                    <a:pt x="454" y="1229"/>
                    <a:pt x="449" y="1219"/>
                  </a:cubicBezTo>
                  <a:cubicBezTo>
                    <a:pt x="446" y="1216"/>
                    <a:pt x="444" y="1213"/>
                    <a:pt x="442" y="1210"/>
                  </a:cubicBezTo>
                  <a:lnTo>
                    <a:pt x="442" y="1210"/>
                  </a:lnTo>
                  <a:cubicBezTo>
                    <a:pt x="437" y="1218"/>
                    <a:pt x="433" y="1226"/>
                    <a:pt x="428" y="1234"/>
                  </a:cubicBezTo>
                  <a:lnTo>
                    <a:pt x="428" y="1234"/>
                  </a:lnTo>
                  <a:cubicBezTo>
                    <a:pt x="424" y="1233"/>
                    <a:pt x="420" y="1232"/>
                    <a:pt x="416" y="1232"/>
                  </a:cubicBezTo>
                  <a:cubicBezTo>
                    <a:pt x="408" y="1232"/>
                    <a:pt x="399" y="1235"/>
                    <a:pt x="394" y="1240"/>
                  </a:cubicBezTo>
                  <a:cubicBezTo>
                    <a:pt x="394" y="1235"/>
                    <a:pt x="391" y="1232"/>
                    <a:pt x="387" y="1232"/>
                  </a:cubicBezTo>
                  <a:cubicBezTo>
                    <a:pt x="383" y="1232"/>
                    <a:pt x="378" y="1235"/>
                    <a:pt x="372" y="1240"/>
                  </a:cubicBezTo>
                  <a:lnTo>
                    <a:pt x="361" y="1240"/>
                  </a:lnTo>
                  <a:lnTo>
                    <a:pt x="328" y="1208"/>
                  </a:lnTo>
                  <a:cubicBezTo>
                    <a:pt x="328" y="1175"/>
                    <a:pt x="339" y="1142"/>
                    <a:pt x="361" y="1120"/>
                  </a:cubicBezTo>
                  <a:cubicBezTo>
                    <a:pt x="372" y="1098"/>
                    <a:pt x="383" y="1065"/>
                    <a:pt x="405" y="1044"/>
                  </a:cubicBezTo>
                  <a:cubicBezTo>
                    <a:pt x="405" y="1033"/>
                    <a:pt x="405" y="1033"/>
                    <a:pt x="416" y="1022"/>
                  </a:cubicBezTo>
                  <a:cubicBezTo>
                    <a:pt x="416" y="1011"/>
                    <a:pt x="427" y="1000"/>
                    <a:pt x="438" y="989"/>
                  </a:cubicBezTo>
                  <a:cubicBezTo>
                    <a:pt x="438" y="978"/>
                    <a:pt x="438" y="978"/>
                    <a:pt x="449" y="967"/>
                  </a:cubicBezTo>
                  <a:cubicBezTo>
                    <a:pt x="460" y="956"/>
                    <a:pt x="470" y="945"/>
                    <a:pt x="481" y="923"/>
                  </a:cubicBezTo>
                  <a:lnTo>
                    <a:pt x="514" y="879"/>
                  </a:lnTo>
                  <a:lnTo>
                    <a:pt x="525" y="869"/>
                  </a:lnTo>
                  <a:cubicBezTo>
                    <a:pt x="515" y="869"/>
                    <a:pt x="504" y="858"/>
                    <a:pt x="494" y="848"/>
                  </a:cubicBezTo>
                  <a:lnTo>
                    <a:pt x="494" y="848"/>
                  </a:lnTo>
                  <a:cubicBezTo>
                    <a:pt x="508" y="851"/>
                    <a:pt x="519" y="858"/>
                    <a:pt x="536" y="858"/>
                  </a:cubicBezTo>
                  <a:cubicBezTo>
                    <a:pt x="536" y="836"/>
                    <a:pt x="547" y="825"/>
                    <a:pt x="558" y="803"/>
                  </a:cubicBezTo>
                  <a:cubicBezTo>
                    <a:pt x="580" y="792"/>
                    <a:pt x="591" y="781"/>
                    <a:pt x="613" y="770"/>
                  </a:cubicBezTo>
                  <a:lnTo>
                    <a:pt x="678" y="770"/>
                  </a:lnTo>
                  <a:cubicBezTo>
                    <a:pt x="689" y="781"/>
                    <a:pt x="700" y="792"/>
                    <a:pt x="722" y="803"/>
                  </a:cubicBezTo>
                  <a:lnTo>
                    <a:pt x="755" y="770"/>
                  </a:lnTo>
                  <a:lnTo>
                    <a:pt x="842" y="694"/>
                  </a:lnTo>
                  <a:cubicBezTo>
                    <a:pt x="897" y="639"/>
                    <a:pt x="952" y="584"/>
                    <a:pt x="1006" y="529"/>
                  </a:cubicBezTo>
                  <a:cubicBezTo>
                    <a:pt x="1050" y="475"/>
                    <a:pt x="1083" y="420"/>
                    <a:pt x="1105" y="365"/>
                  </a:cubicBezTo>
                  <a:cubicBezTo>
                    <a:pt x="1105" y="344"/>
                    <a:pt x="1116" y="333"/>
                    <a:pt x="1116" y="322"/>
                  </a:cubicBezTo>
                  <a:lnTo>
                    <a:pt x="1116" y="311"/>
                  </a:lnTo>
                  <a:lnTo>
                    <a:pt x="1170" y="311"/>
                  </a:lnTo>
                  <a:cubicBezTo>
                    <a:pt x="1225" y="300"/>
                    <a:pt x="1280" y="289"/>
                    <a:pt x="1335" y="267"/>
                  </a:cubicBezTo>
                  <a:cubicBezTo>
                    <a:pt x="1378" y="256"/>
                    <a:pt x="1433" y="234"/>
                    <a:pt x="1488" y="234"/>
                  </a:cubicBezTo>
                  <a:close/>
                  <a:moveTo>
                    <a:pt x="1483" y="0"/>
                  </a:moveTo>
                  <a:cubicBezTo>
                    <a:pt x="1431" y="0"/>
                    <a:pt x="1383" y="10"/>
                    <a:pt x="1335" y="26"/>
                  </a:cubicBezTo>
                  <a:cubicBezTo>
                    <a:pt x="1262" y="62"/>
                    <a:pt x="1183" y="79"/>
                    <a:pt x="1105" y="79"/>
                  </a:cubicBezTo>
                  <a:cubicBezTo>
                    <a:pt x="1041" y="79"/>
                    <a:pt x="978" y="68"/>
                    <a:pt x="919" y="48"/>
                  </a:cubicBezTo>
                  <a:cubicBezTo>
                    <a:pt x="919" y="92"/>
                    <a:pt x="908" y="136"/>
                    <a:pt x="908" y="179"/>
                  </a:cubicBezTo>
                  <a:lnTo>
                    <a:pt x="897" y="256"/>
                  </a:lnTo>
                  <a:lnTo>
                    <a:pt x="886" y="278"/>
                  </a:lnTo>
                  <a:cubicBezTo>
                    <a:pt x="831" y="398"/>
                    <a:pt x="667" y="453"/>
                    <a:pt x="514" y="584"/>
                  </a:cubicBezTo>
                  <a:cubicBezTo>
                    <a:pt x="481" y="606"/>
                    <a:pt x="449" y="650"/>
                    <a:pt x="427" y="704"/>
                  </a:cubicBezTo>
                  <a:cubicBezTo>
                    <a:pt x="416" y="748"/>
                    <a:pt x="405" y="759"/>
                    <a:pt x="405" y="770"/>
                  </a:cubicBezTo>
                  <a:cubicBezTo>
                    <a:pt x="405" y="790"/>
                    <a:pt x="414" y="810"/>
                    <a:pt x="440" y="829"/>
                  </a:cubicBezTo>
                  <a:lnTo>
                    <a:pt x="440" y="829"/>
                  </a:lnTo>
                  <a:cubicBezTo>
                    <a:pt x="391" y="833"/>
                    <a:pt x="325" y="868"/>
                    <a:pt x="295" y="912"/>
                  </a:cubicBezTo>
                  <a:cubicBezTo>
                    <a:pt x="252" y="978"/>
                    <a:pt x="219" y="1087"/>
                    <a:pt x="186" y="1164"/>
                  </a:cubicBezTo>
                  <a:cubicBezTo>
                    <a:pt x="142" y="1262"/>
                    <a:pt x="110" y="1350"/>
                    <a:pt x="88" y="1437"/>
                  </a:cubicBezTo>
                  <a:cubicBezTo>
                    <a:pt x="66" y="1514"/>
                    <a:pt x="66" y="1601"/>
                    <a:pt x="44" y="1667"/>
                  </a:cubicBezTo>
                  <a:cubicBezTo>
                    <a:pt x="33" y="1744"/>
                    <a:pt x="33" y="1820"/>
                    <a:pt x="11" y="1908"/>
                  </a:cubicBezTo>
                  <a:cubicBezTo>
                    <a:pt x="0" y="2039"/>
                    <a:pt x="0" y="2170"/>
                    <a:pt x="11" y="2290"/>
                  </a:cubicBezTo>
                  <a:cubicBezTo>
                    <a:pt x="33" y="2444"/>
                    <a:pt x="66" y="2586"/>
                    <a:pt x="131" y="2717"/>
                  </a:cubicBezTo>
                  <a:cubicBezTo>
                    <a:pt x="164" y="2783"/>
                    <a:pt x="208" y="2848"/>
                    <a:pt x="252" y="2914"/>
                  </a:cubicBezTo>
                  <a:cubicBezTo>
                    <a:pt x="285" y="2947"/>
                    <a:pt x="295" y="2969"/>
                    <a:pt x="350" y="3012"/>
                  </a:cubicBezTo>
                  <a:cubicBezTo>
                    <a:pt x="361" y="3023"/>
                    <a:pt x="372" y="3034"/>
                    <a:pt x="383" y="3045"/>
                  </a:cubicBezTo>
                  <a:lnTo>
                    <a:pt x="427" y="3045"/>
                  </a:lnTo>
                  <a:lnTo>
                    <a:pt x="503" y="3056"/>
                  </a:lnTo>
                  <a:cubicBezTo>
                    <a:pt x="567" y="3060"/>
                    <a:pt x="631" y="3063"/>
                    <a:pt x="695" y="3063"/>
                  </a:cubicBezTo>
                  <a:cubicBezTo>
                    <a:pt x="806" y="3063"/>
                    <a:pt x="917" y="3055"/>
                    <a:pt x="1028" y="3034"/>
                  </a:cubicBezTo>
                  <a:cubicBezTo>
                    <a:pt x="1280" y="3012"/>
                    <a:pt x="1520" y="2936"/>
                    <a:pt x="1739" y="2804"/>
                  </a:cubicBezTo>
                  <a:cubicBezTo>
                    <a:pt x="1958" y="2662"/>
                    <a:pt x="2111" y="2433"/>
                    <a:pt x="2166" y="2170"/>
                  </a:cubicBezTo>
                  <a:cubicBezTo>
                    <a:pt x="2177" y="2050"/>
                    <a:pt x="2188" y="1919"/>
                    <a:pt x="2177" y="1798"/>
                  </a:cubicBezTo>
                  <a:cubicBezTo>
                    <a:pt x="2155" y="1656"/>
                    <a:pt x="2133" y="1536"/>
                    <a:pt x="2133" y="1372"/>
                  </a:cubicBezTo>
                  <a:lnTo>
                    <a:pt x="2133" y="1350"/>
                  </a:lnTo>
                  <a:cubicBezTo>
                    <a:pt x="2133" y="1273"/>
                    <a:pt x="2122" y="1197"/>
                    <a:pt x="2111" y="1120"/>
                  </a:cubicBezTo>
                  <a:cubicBezTo>
                    <a:pt x="2089" y="967"/>
                    <a:pt x="2078" y="825"/>
                    <a:pt x="2056" y="672"/>
                  </a:cubicBezTo>
                  <a:cubicBezTo>
                    <a:pt x="2045" y="628"/>
                    <a:pt x="2035" y="595"/>
                    <a:pt x="2024" y="551"/>
                  </a:cubicBezTo>
                  <a:cubicBezTo>
                    <a:pt x="2002" y="497"/>
                    <a:pt x="1980" y="431"/>
                    <a:pt x="1958" y="365"/>
                  </a:cubicBezTo>
                  <a:cubicBezTo>
                    <a:pt x="1936" y="289"/>
                    <a:pt x="1903" y="212"/>
                    <a:pt x="1860" y="147"/>
                  </a:cubicBezTo>
                  <a:cubicBezTo>
                    <a:pt x="1827" y="103"/>
                    <a:pt x="1794" y="70"/>
                    <a:pt x="1750" y="59"/>
                  </a:cubicBezTo>
                  <a:cubicBezTo>
                    <a:pt x="1685" y="26"/>
                    <a:pt x="1619" y="4"/>
                    <a:pt x="1542" y="4"/>
                  </a:cubicBezTo>
                  <a:cubicBezTo>
                    <a:pt x="1522" y="2"/>
                    <a:pt x="1502" y="0"/>
                    <a:pt x="148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2"/>
            <p:cNvSpPr/>
            <p:nvPr/>
          </p:nvSpPr>
          <p:spPr>
            <a:xfrm flipH="1">
              <a:off x="482375" y="4816650"/>
              <a:ext cx="1650" cy="4925"/>
            </a:xfrm>
            <a:custGeom>
              <a:avLst/>
              <a:gdLst/>
              <a:ahLst/>
              <a:cxnLst/>
              <a:rect l="l" t="t" r="r" b="b"/>
              <a:pathLst>
                <a:path w="66" h="197" extrusionOk="0">
                  <a:moveTo>
                    <a:pt x="66" y="0"/>
                  </a:moveTo>
                  <a:cubicBezTo>
                    <a:pt x="44" y="11"/>
                    <a:pt x="33" y="22"/>
                    <a:pt x="33" y="33"/>
                  </a:cubicBezTo>
                  <a:cubicBezTo>
                    <a:pt x="33" y="44"/>
                    <a:pt x="33" y="55"/>
                    <a:pt x="33" y="66"/>
                  </a:cubicBezTo>
                  <a:cubicBezTo>
                    <a:pt x="33" y="66"/>
                    <a:pt x="22" y="77"/>
                    <a:pt x="11" y="77"/>
                  </a:cubicBezTo>
                  <a:cubicBezTo>
                    <a:pt x="11" y="98"/>
                    <a:pt x="11" y="120"/>
                    <a:pt x="0" y="142"/>
                  </a:cubicBezTo>
                  <a:cubicBezTo>
                    <a:pt x="0" y="164"/>
                    <a:pt x="0" y="175"/>
                    <a:pt x="0" y="197"/>
                  </a:cubicBezTo>
                  <a:cubicBezTo>
                    <a:pt x="0" y="186"/>
                    <a:pt x="6" y="186"/>
                    <a:pt x="10" y="186"/>
                  </a:cubicBezTo>
                  <a:cubicBezTo>
                    <a:pt x="14" y="186"/>
                    <a:pt x="17" y="186"/>
                    <a:pt x="11" y="175"/>
                  </a:cubicBezTo>
                  <a:lnTo>
                    <a:pt x="44" y="175"/>
                  </a:lnTo>
                  <a:cubicBezTo>
                    <a:pt x="44" y="120"/>
                    <a:pt x="55" y="55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2"/>
            <p:cNvSpPr/>
            <p:nvPr/>
          </p:nvSpPr>
          <p:spPr>
            <a:xfrm flipH="1">
              <a:off x="443825" y="4806525"/>
              <a:ext cx="43500" cy="31475"/>
            </a:xfrm>
            <a:custGeom>
              <a:avLst/>
              <a:gdLst/>
              <a:ahLst/>
              <a:cxnLst/>
              <a:rect l="l" t="t" r="r" b="b"/>
              <a:pathLst>
                <a:path w="1740" h="1259" extrusionOk="0">
                  <a:moveTo>
                    <a:pt x="679" y="0"/>
                  </a:moveTo>
                  <a:cubicBezTo>
                    <a:pt x="646" y="0"/>
                    <a:pt x="613" y="0"/>
                    <a:pt x="581" y="11"/>
                  </a:cubicBezTo>
                  <a:lnTo>
                    <a:pt x="471" y="11"/>
                  </a:lnTo>
                  <a:cubicBezTo>
                    <a:pt x="460" y="22"/>
                    <a:pt x="449" y="44"/>
                    <a:pt x="438" y="55"/>
                  </a:cubicBezTo>
                  <a:cubicBezTo>
                    <a:pt x="427" y="55"/>
                    <a:pt x="406" y="66"/>
                    <a:pt x="384" y="77"/>
                  </a:cubicBezTo>
                  <a:cubicBezTo>
                    <a:pt x="362" y="99"/>
                    <a:pt x="351" y="110"/>
                    <a:pt x="329" y="121"/>
                  </a:cubicBezTo>
                  <a:cubicBezTo>
                    <a:pt x="325" y="128"/>
                    <a:pt x="323" y="130"/>
                    <a:pt x="321" y="130"/>
                  </a:cubicBezTo>
                  <a:cubicBezTo>
                    <a:pt x="318" y="130"/>
                    <a:pt x="318" y="121"/>
                    <a:pt x="318" y="121"/>
                  </a:cubicBezTo>
                  <a:cubicBezTo>
                    <a:pt x="307" y="121"/>
                    <a:pt x="318" y="132"/>
                    <a:pt x="307" y="143"/>
                  </a:cubicBezTo>
                  <a:cubicBezTo>
                    <a:pt x="296" y="143"/>
                    <a:pt x="296" y="143"/>
                    <a:pt x="285" y="153"/>
                  </a:cubicBezTo>
                  <a:cubicBezTo>
                    <a:pt x="285" y="153"/>
                    <a:pt x="252" y="186"/>
                    <a:pt x="242" y="197"/>
                  </a:cubicBezTo>
                  <a:lnTo>
                    <a:pt x="231" y="208"/>
                  </a:lnTo>
                  <a:lnTo>
                    <a:pt x="209" y="219"/>
                  </a:lnTo>
                  <a:cubicBezTo>
                    <a:pt x="209" y="230"/>
                    <a:pt x="198" y="241"/>
                    <a:pt x="187" y="252"/>
                  </a:cubicBezTo>
                  <a:cubicBezTo>
                    <a:pt x="187" y="263"/>
                    <a:pt x="176" y="263"/>
                    <a:pt x="176" y="274"/>
                  </a:cubicBezTo>
                  <a:cubicBezTo>
                    <a:pt x="176" y="296"/>
                    <a:pt x="176" y="307"/>
                    <a:pt x="165" y="318"/>
                  </a:cubicBezTo>
                  <a:lnTo>
                    <a:pt x="143" y="361"/>
                  </a:lnTo>
                  <a:lnTo>
                    <a:pt x="110" y="394"/>
                  </a:lnTo>
                  <a:lnTo>
                    <a:pt x="88" y="427"/>
                  </a:lnTo>
                  <a:cubicBezTo>
                    <a:pt x="88" y="427"/>
                    <a:pt x="77" y="438"/>
                    <a:pt x="77" y="449"/>
                  </a:cubicBezTo>
                  <a:cubicBezTo>
                    <a:pt x="77" y="449"/>
                    <a:pt x="77" y="471"/>
                    <a:pt x="67" y="471"/>
                  </a:cubicBezTo>
                  <a:cubicBezTo>
                    <a:pt x="56" y="482"/>
                    <a:pt x="56" y="482"/>
                    <a:pt x="56" y="493"/>
                  </a:cubicBezTo>
                  <a:cubicBezTo>
                    <a:pt x="56" y="503"/>
                    <a:pt x="45" y="536"/>
                    <a:pt x="34" y="547"/>
                  </a:cubicBezTo>
                  <a:cubicBezTo>
                    <a:pt x="12" y="569"/>
                    <a:pt x="1" y="591"/>
                    <a:pt x="1" y="624"/>
                  </a:cubicBezTo>
                  <a:lnTo>
                    <a:pt x="34" y="646"/>
                  </a:lnTo>
                  <a:lnTo>
                    <a:pt x="99" y="646"/>
                  </a:lnTo>
                  <a:cubicBezTo>
                    <a:pt x="88" y="657"/>
                    <a:pt x="88" y="668"/>
                    <a:pt x="77" y="678"/>
                  </a:cubicBezTo>
                  <a:cubicBezTo>
                    <a:pt x="88" y="700"/>
                    <a:pt x="77" y="700"/>
                    <a:pt x="88" y="711"/>
                  </a:cubicBezTo>
                  <a:cubicBezTo>
                    <a:pt x="110" y="733"/>
                    <a:pt x="132" y="766"/>
                    <a:pt x="143" y="788"/>
                  </a:cubicBezTo>
                  <a:lnTo>
                    <a:pt x="154" y="799"/>
                  </a:lnTo>
                  <a:cubicBezTo>
                    <a:pt x="176" y="832"/>
                    <a:pt x="209" y="853"/>
                    <a:pt x="231" y="886"/>
                  </a:cubicBezTo>
                  <a:cubicBezTo>
                    <a:pt x="235" y="891"/>
                    <a:pt x="239" y="892"/>
                    <a:pt x="242" y="892"/>
                  </a:cubicBezTo>
                  <a:cubicBezTo>
                    <a:pt x="251" y="892"/>
                    <a:pt x="254" y="874"/>
                    <a:pt x="260" y="874"/>
                  </a:cubicBezTo>
                  <a:cubicBezTo>
                    <a:pt x="261" y="874"/>
                    <a:pt x="262" y="874"/>
                    <a:pt x="263" y="875"/>
                  </a:cubicBezTo>
                  <a:cubicBezTo>
                    <a:pt x="274" y="897"/>
                    <a:pt x="285" y="908"/>
                    <a:pt x="296" y="919"/>
                  </a:cubicBezTo>
                  <a:cubicBezTo>
                    <a:pt x="318" y="930"/>
                    <a:pt x="329" y="952"/>
                    <a:pt x="351" y="974"/>
                  </a:cubicBezTo>
                  <a:cubicBezTo>
                    <a:pt x="351" y="974"/>
                    <a:pt x="351" y="985"/>
                    <a:pt x="362" y="996"/>
                  </a:cubicBezTo>
                  <a:lnTo>
                    <a:pt x="373" y="1007"/>
                  </a:lnTo>
                  <a:cubicBezTo>
                    <a:pt x="427" y="1061"/>
                    <a:pt x="482" y="1094"/>
                    <a:pt x="526" y="1138"/>
                  </a:cubicBezTo>
                  <a:cubicBezTo>
                    <a:pt x="559" y="1182"/>
                    <a:pt x="602" y="1203"/>
                    <a:pt x="646" y="1225"/>
                  </a:cubicBezTo>
                  <a:lnTo>
                    <a:pt x="723" y="1225"/>
                  </a:lnTo>
                  <a:cubicBezTo>
                    <a:pt x="767" y="1247"/>
                    <a:pt x="799" y="1247"/>
                    <a:pt x="843" y="1258"/>
                  </a:cubicBezTo>
                  <a:lnTo>
                    <a:pt x="963" y="1258"/>
                  </a:lnTo>
                  <a:cubicBezTo>
                    <a:pt x="985" y="1258"/>
                    <a:pt x="1007" y="1247"/>
                    <a:pt x="1029" y="1247"/>
                  </a:cubicBezTo>
                  <a:cubicBezTo>
                    <a:pt x="1062" y="1225"/>
                    <a:pt x="1084" y="1214"/>
                    <a:pt x="1106" y="1203"/>
                  </a:cubicBezTo>
                  <a:cubicBezTo>
                    <a:pt x="1160" y="1171"/>
                    <a:pt x="1215" y="1138"/>
                    <a:pt x="1259" y="1116"/>
                  </a:cubicBezTo>
                  <a:cubicBezTo>
                    <a:pt x="1302" y="1083"/>
                    <a:pt x="1346" y="1061"/>
                    <a:pt x="1390" y="1028"/>
                  </a:cubicBezTo>
                  <a:cubicBezTo>
                    <a:pt x="1434" y="1007"/>
                    <a:pt x="1456" y="974"/>
                    <a:pt x="1477" y="930"/>
                  </a:cubicBezTo>
                  <a:cubicBezTo>
                    <a:pt x="1477" y="930"/>
                    <a:pt x="1499" y="908"/>
                    <a:pt x="1499" y="897"/>
                  </a:cubicBezTo>
                  <a:cubicBezTo>
                    <a:pt x="1510" y="886"/>
                    <a:pt x="1521" y="875"/>
                    <a:pt x="1532" y="864"/>
                  </a:cubicBezTo>
                  <a:cubicBezTo>
                    <a:pt x="1543" y="853"/>
                    <a:pt x="1543" y="843"/>
                    <a:pt x="1554" y="832"/>
                  </a:cubicBezTo>
                  <a:cubicBezTo>
                    <a:pt x="1565" y="810"/>
                    <a:pt x="1598" y="777"/>
                    <a:pt x="1609" y="755"/>
                  </a:cubicBezTo>
                  <a:cubicBezTo>
                    <a:pt x="1620" y="733"/>
                    <a:pt x="1620" y="722"/>
                    <a:pt x="1631" y="711"/>
                  </a:cubicBezTo>
                  <a:cubicBezTo>
                    <a:pt x="1663" y="668"/>
                    <a:pt x="1685" y="613"/>
                    <a:pt x="1718" y="569"/>
                  </a:cubicBezTo>
                  <a:cubicBezTo>
                    <a:pt x="1718" y="558"/>
                    <a:pt x="1740" y="536"/>
                    <a:pt x="1718" y="525"/>
                  </a:cubicBezTo>
                  <a:cubicBezTo>
                    <a:pt x="1717" y="524"/>
                    <a:pt x="1716" y="524"/>
                    <a:pt x="1715" y="524"/>
                  </a:cubicBezTo>
                  <a:cubicBezTo>
                    <a:pt x="1703" y="524"/>
                    <a:pt x="1683" y="572"/>
                    <a:pt x="1663" y="602"/>
                  </a:cubicBezTo>
                  <a:cubicBezTo>
                    <a:pt x="1642" y="635"/>
                    <a:pt x="1620" y="668"/>
                    <a:pt x="1620" y="678"/>
                  </a:cubicBezTo>
                  <a:cubicBezTo>
                    <a:pt x="1587" y="689"/>
                    <a:pt x="1576" y="733"/>
                    <a:pt x="1554" y="766"/>
                  </a:cubicBezTo>
                  <a:cubicBezTo>
                    <a:pt x="1532" y="810"/>
                    <a:pt x="1499" y="853"/>
                    <a:pt x="1467" y="886"/>
                  </a:cubicBezTo>
                  <a:cubicBezTo>
                    <a:pt x="1434" y="930"/>
                    <a:pt x="1390" y="963"/>
                    <a:pt x="1357" y="1007"/>
                  </a:cubicBezTo>
                  <a:cubicBezTo>
                    <a:pt x="1335" y="1007"/>
                    <a:pt x="1324" y="1018"/>
                    <a:pt x="1313" y="1028"/>
                  </a:cubicBezTo>
                  <a:cubicBezTo>
                    <a:pt x="1302" y="1028"/>
                    <a:pt x="1302" y="1028"/>
                    <a:pt x="1313" y="1039"/>
                  </a:cubicBezTo>
                  <a:cubicBezTo>
                    <a:pt x="1281" y="1050"/>
                    <a:pt x="1259" y="1061"/>
                    <a:pt x="1237" y="1061"/>
                  </a:cubicBezTo>
                  <a:lnTo>
                    <a:pt x="1193" y="1083"/>
                  </a:lnTo>
                  <a:cubicBezTo>
                    <a:pt x="1171" y="1105"/>
                    <a:pt x="1149" y="1127"/>
                    <a:pt x="1127" y="1138"/>
                  </a:cubicBezTo>
                  <a:cubicBezTo>
                    <a:pt x="1095" y="1149"/>
                    <a:pt x="1073" y="1160"/>
                    <a:pt x="1040" y="1160"/>
                  </a:cubicBezTo>
                  <a:cubicBezTo>
                    <a:pt x="996" y="1171"/>
                    <a:pt x="963" y="1182"/>
                    <a:pt x="931" y="1182"/>
                  </a:cubicBezTo>
                  <a:lnTo>
                    <a:pt x="843" y="1182"/>
                  </a:lnTo>
                  <a:cubicBezTo>
                    <a:pt x="799" y="1171"/>
                    <a:pt x="767" y="1171"/>
                    <a:pt x="734" y="1149"/>
                  </a:cubicBezTo>
                  <a:cubicBezTo>
                    <a:pt x="723" y="1149"/>
                    <a:pt x="701" y="1127"/>
                    <a:pt x="690" y="1116"/>
                  </a:cubicBezTo>
                  <a:lnTo>
                    <a:pt x="635" y="1094"/>
                  </a:lnTo>
                  <a:lnTo>
                    <a:pt x="592" y="1072"/>
                  </a:lnTo>
                  <a:cubicBezTo>
                    <a:pt x="570" y="1061"/>
                    <a:pt x="548" y="1050"/>
                    <a:pt x="526" y="1039"/>
                  </a:cubicBezTo>
                  <a:cubicBezTo>
                    <a:pt x="515" y="1018"/>
                    <a:pt x="493" y="1007"/>
                    <a:pt x="471" y="985"/>
                  </a:cubicBezTo>
                  <a:lnTo>
                    <a:pt x="427" y="930"/>
                  </a:lnTo>
                  <a:lnTo>
                    <a:pt x="373" y="875"/>
                  </a:lnTo>
                  <a:cubicBezTo>
                    <a:pt x="373" y="864"/>
                    <a:pt x="362" y="853"/>
                    <a:pt x="362" y="853"/>
                  </a:cubicBezTo>
                  <a:cubicBezTo>
                    <a:pt x="351" y="832"/>
                    <a:pt x="329" y="821"/>
                    <a:pt x="318" y="810"/>
                  </a:cubicBezTo>
                  <a:cubicBezTo>
                    <a:pt x="318" y="799"/>
                    <a:pt x="307" y="788"/>
                    <a:pt x="307" y="777"/>
                  </a:cubicBezTo>
                  <a:cubicBezTo>
                    <a:pt x="274" y="755"/>
                    <a:pt x="263" y="722"/>
                    <a:pt x="242" y="689"/>
                  </a:cubicBezTo>
                  <a:cubicBezTo>
                    <a:pt x="231" y="646"/>
                    <a:pt x="209" y="613"/>
                    <a:pt x="198" y="580"/>
                  </a:cubicBezTo>
                  <a:lnTo>
                    <a:pt x="176" y="580"/>
                  </a:lnTo>
                  <a:lnTo>
                    <a:pt x="154" y="569"/>
                  </a:lnTo>
                  <a:cubicBezTo>
                    <a:pt x="154" y="577"/>
                    <a:pt x="141" y="579"/>
                    <a:pt x="140" y="585"/>
                  </a:cubicBezTo>
                  <a:lnTo>
                    <a:pt x="140" y="585"/>
                  </a:lnTo>
                  <a:cubicBezTo>
                    <a:pt x="132" y="567"/>
                    <a:pt x="133" y="557"/>
                    <a:pt x="143" y="547"/>
                  </a:cubicBezTo>
                  <a:cubicBezTo>
                    <a:pt x="143" y="525"/>
                    <a:pt x="143" y="503"/>
                    <a:pt x="154" y="482"/>
                  </a:cubicBezTo>
                  <a:cubicBezTo>
                    <a:pt x="154" y="482"/>
                    <a:pt x="154" y="471"/>
                    <a:pt x="165" y="460"/>
                  </a:cubicBezTo>
                  <a:cubicBezTo>
                    <a:pt x="165" y="449"/>
                    <a:pt x="165" y="438"/>
                    <a:pt x="165" y="438"/>
                  </a:cubicBezTo>
                  <a:cubicBezTo>
                    <a:pt x="165" y="416"/>
                    <a:pt x="176" y="405"/>
                    <a:pt x="187" y="394"/>
                  </a:cubicBezTo>
                  <a:cubicBezTo>
                    <a:pt x="198" y="361"/>
                    <a:pt x="220" y="328"/>
                    <a:pt x="242" y="307"/>
                  </a:cubicBezTo>
                  <a:cubicBezTo>
                    <a:pt x="252" y="285"/>
                    <a:pt x="285" y="285"/>
                    <a:pt x="296" y="263"/>
                  </a:cubicBezTo>
                  <a:cubicBezTo>
                    <a:pt x="296" y="252"/>
                    <a:pt x="296" y="241"/>
                    <a:pt x="296" y="230"/>
                  </a:cubicBezTo>
                  <a:cubicBezTo>
                    <a:pt x="296" y="230"/>
                    <a:pt x="329" y="197"/>
                    <a:pt x="340" y="186"/>
                  </a:cubicBezTo>
                  <a:cubicBezTo>
                    <a:pt x="351" y="175"/>
                    <a:pt x="362" y="164"/>
                    <a:pt x="373" y="153"/>
                  </a:cubicBezTo>
                  <a:lnTo>
                    <a:pt x="395" y="153"/>
                  </a:lnTo>
                  <a:cubicBezTo>
                    <a:pt x="395" y="143"/>
                    <a:pt x="406" y="143"/>
                    <a:pt x="417" y="132"/>
                  </a:cubicBezTo>
                  <a:cubicBezTo>
                    <a:pt x="427" y="121"/>
                    <a:pt x="427" y="99"/>
                    <a:pt x="438" y="88"/>
                  </a:cubicBezTo>
                  <a:cubicBezTo>
                    <a:pt x="460" y="66"/>
                    <a:pt x="493" y="55"/>
                    <a:pt x="515" y="44"/>
                  </a:cubicBezTo>
                  <a:cubicBezTo>
                    <a:pt x="548" y="33"/>
                    <a:pt x="570" y="33"/>
                    <a:pt x="602" y="33"/>
                  </a:cubicBezTo>
                  <a:cubicBezTo>
                    <a:pt x="606" y="30"/>
                    <a:pt x="612" y="28"/>
                    <a:pt x="620" y="28"/>
                  </a:cubicBezTo>
                  <a:cubicBezTo>
                    <a:pt x="634" y="28"/>
                    <a:pt x="654" y="33"/>
                    <a:pt x="668" y="33"/>
                  </a:cubicBezTo>
                  <a:lnTo>
                    <a:pt x="734" y="33"/>
                  </a:lnTo>
                  <a:cubicBezTo>
                    <a:pt x="745" y="33"/>
                    <a:pt x="767" y="33"/>
                    <a:pt x="777" y="44"/>
                  </a:cubicBezTo>
                  <a:lnTo>
                    <a:pt x="810" y="44"/>
                  </a:lnTo>
                  <a:cubicBezTo>
                    <a:pt x="832" y="55"/>
                    <a:pt x="854" y="66"/>
                    <a:pt x="876" y="88"/>
                  </a:cubicBezTo>
                  <a:cubicBezTo>
                    <a:pt x="887" y="82"/>
                    <a:pt x="895" y="82"/>
                    <a:pt x="901" y="82"/>
                  </a:cubicBezTo>
                  <a:cubicBezTo>
                    <a:pt x="906" y="82"/>
                    <a:pt x="909" y="82"/>
                    <a:pt x="909" y="77"/>
                  </a:cubicBezTo>
                  <a:cubicBezTo>
                    <a:pt x="920" y="66"/>
                    <a:pt x="898" y="44"/>
                    <a:pt x="876" y="33"/>
                  </a:cubicBezTo>
                  <a:cubicBezTo>
                    <a:pt x="854" y="22"/>
                    <a:pt x="843" y="22"/>
                    <a:pt x="821" y="22"/>
                  </a:cubicBezTo>
                  <a:cubicBezTo>
                    <a:pt x="810" y="0"/>
                    <a:pt x="788" y="0"/>
                    <a:pt x="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2"/>
            <p:cNvSpPr/>
            <p:nvPr/>
          </p:nvSpPr>
          <p:spPr>
            <a:xfrm flipH="1">
              <a:off x="451750" y="4786275"/>
              <a:ext cx="29000" cy="15900"/>
            </a:xfrm>
            <a:custGeom>
              <a:avLst/>
              <a:gdLst/>
              <a:ahLst/>
              <a:cxnLst/>
              <a:rect l="l" t="t" r="r" b="b"/>
              <a:pathLst>
                <a:path w="1160" h="636" extrusionOk="0">
                  <a:moveTo>
                    <a:pt x="985" y="1"/>
                  </a:moveTo>
                  <a:cubicBezTo>
                    <a:pt x="952" y="1"/>
                    <a:pt x="908" y="1"/>
                    <a:pt x="875" y="12"/>
                  </a:cubicBezTo>
                  <a:cubicBezTo>
                    <a:pt x="832" y="23"/>
                    <a:pt x="799" y="45"/>
                    <a:pt x="766" y="67"/>
                  </a:cubicBezTo>
                  <a:cubicBezTo>
                    <a:pt x="755" y="67"/>
                    <a:pt x="744" y="67"/>
                    <a:pt x="733" y="78"/>
                  </a:cubicBezTo>
                  <a:lnTo>
                    <a:pt x="733" y="88"/>
                  </a:lnTo>
                  <a:cubicBezTo>
                    <a:pt x="733" y="88"/>
                    <a:pt x="689" y="99"/>
                    <a:pt x="689" y="110"/>
                  </a:cubicBezTo>
                  <a:cubicBezTo>
                    <a:pt x="679" y="110"/>
                    <a:pt x="668" y="121"/>
                    <a:pt x="657" y="121"/>
                  </a:cubicBezTo>
                  <a:cubicBezTo>
                    <a:pt x="646" y="143"/>
                    <a:pt x="635" y="165"/>
                    <a:pt x="624" y="176"/>
                  </a:cubicBezTo>
                  <a:cubicBezTo>
                    <a:pt x="613" y="187"/>
                    <a:pt x="591" y="209"/>
                    <a:pt x="569" y="209"/>
                  </a:cubicBezTo>
                  <a:cubicBezTo>
                    <a:pt x="558" y="220"/>
                    <a:pt x="536" y="231"/>
                    <a:pt x="514" y="231"/>
                  </a:cubicBezTo>
                  <a:lnTo>
                    <a:pt x="482" y="231"/>
                  </a:lnTo>
                  <a:cubicBezTo>
                    <a:pt x="471" y="231"/>
                    <a:pt x="471" y="231"/>
                    <a:pt x="460" y="220"/>
                  </a:cubicBezTo>
                  <a:cubicBezTo>
                    <a:pt x="460" y="220"/>
                    <a:pt x="416" y="198"/>
                    <a:pt x="394" y="187"/>
                  </a:cubicBezTo>
                  <a:cubicBezTo>
                    <a:pt x="383" y="176"/>
                    <a:pt x="372" y="165"/>
                    <a:pt x="350" y="165"/>
                  </a:cubicBezTo>
                  <a:cubicBezTo>
                    <a:pt x="339" y="160"/>
                    <a:pt x="329" y="157"/>
                    <a:pt x="319" y="157"/>
                  </a:cubicBezTo>
                  <a:cubicBezTo>
                    <a:pt x="309" y="157"/>
                    <a:pt x="301" y="160"/>
                    <a:pt x="296" y="165"/>
                  </a:cubicBezTo>
                  <a:cubicBezTo>
                    <a:pt x="274" y="165"/>
                    <a:pt x="252" y="176"/>
                    <a:pt x="241" y="198"/>
                  </a:cubicBezTo>
                  <a:cubicBezTo>
                    <a:pt x="230" y="209"/>
                    <a:pt x="219" y="231"/>
                    <a:pt x="208" y="242"/>
                  </a:cubicBezTo>
                  <a:cubicBezTo>
                    <a:pt x="208" y="253"/>
                    <a:pt x="197" y="263"/>
                    <a:pt x="197" y="263"/>
                  </a:cubicBezTo>
                  <a:lnTo>
                    <a:pt x="186" y="285"/>
                  </a:lnTo>
                  <a:lnTo>
                    <a:pt x="154" y="318"/>
                  </a:lnTo>
                  <a:cubicBezTo>
                    <a:pt x="143" y="340"/>
                    <a:pt x="132" y="351"/>
                    <a:pt x="121" y="373"/>
                  </a:cubicBezTo>
                  <a:cubicBezTo>
                    <a:pt x="121" y="373"/>
                    <a:pt x="110" y="384"/>
                    <a:pt x="110" y="384"/>
                  </a:cubicBezTo>
                  <a:cubicBezTo>
                    <a:pt x="99" y="395"/>
                    <a:pt x="99" y="406"/>
                    <a:pt x="99" y="417"/>
                  </a:cubicBezTo>
                  <a:cubicBezTo>
                    <a:pt x="88" y="428"/>
                    <a:pt x="77" y="438"/>
                    <a:pt x="77" y="438"/>
                  </a:cubicBezTo>
                  <a:cubicBezTo>
                    <a:pt x="66" y="460"/>
                    <a:pt x="55" y="493"/>
                    <a:pt x="44" y="515"/>
                  </a:cubicBezTo>
                  <a:cubicBezTo>
                    <a:pt x="22" y="537"/>
                    <a:pt x="11" y="570"/>
                    <a:pt x="0" y="603"/>
                  </a:cubicBezTo>
                  <a:lnTo>
                    <a:pt x="33" y="635"/>
                  </a:lnTo>
                  <a:cubicBezTo>
                    <a:pt x="33" y="632"/>
                    <a:pt x="36" y="630"/>
                    <a:pt x="39" y="630"/>
                  </a:cubicBezTo>
                  <a:cubicBezTo>
                    <a:pt x="45" y="630"/>
                    <a:pt x="55" y="635"/>
                    <a:pt x="55" y="635"/>
                  </a:cubicBezTo>
                  <a:lnTo>
                    <a:pt x="77" y="635"/>
                  </a:lnTo>
                  <a:cubicBezTo>
                    <a:pt x="82" y="630"/>
                    <a:pt x="88" y="627"/>
                    <a:pt x="93" y="627"/>
                  </a:cubicBezTo>
                  <a:cubicBezTo>
                    <a:pt x="99" y="627"/>
                    <a:pt x="104" y="630"/>
                    <a:pt x="110" y="635"/>
                  </a:cubicBezTo>
                  <a:cubicBezTo>
                    <a:pt x="110" y="624"/>
                    <a:pt x="110" y="624"/>
                    <a:pt x="121" y="613"/>
                  </a:cubicBezTo>
                  <a:cubicBezTo>
                    <a:pt x="132" y="603"/>
                    <a:pt x="121" y="581"/>
                    <a:pt x="121" y="548"/>
                  </a:cubicBezTo>
                  <a:cubicBezTo>
                    <a:pt x="121" y="526"/>
                    <a:pt x="132" y="504"/>
                    <a:pt x="143" y="482"/>
                  </a:cubicBezTo>
                  <a:cubicBezTo>
                    <a:pt x="143" y="471"/>
                    <a:pt x="154" y="460"/>
                    <a:pt x="154" y="460"/>
                  </a:cubicBezTo>
                  <a:cubicBezTo>
                    <a:pt x="164" y="449"/>
                    <a:pt x="154" y="438"/>
                    <a:pt x="164" y="428"/>
                  </a:cubicBezTo>
                  <a:cubicBezTo>
                    <a:pt x="175" y="406"/>
                    <a:pt x="186" y="395"/>
                    <a:pt x="197" y="384"/>
                  </a:cubicBezTo>
                  <a:cubicBezTo>
                    <a:pt x="197" y="384"/>
                    <a:pt x="208" y="384"/>
                    <a:pt x="208" y="373"/>
                  </a:cubicBezTo>
                  <a:lnTo>
                    <a:pt x="219" y="351"/>
                  </a:lnTo>
                  <a:cubicBezTo>
                    <a:pt x="241" y="318"/>
                    <a:pt x="263" y="285"/>
                    <a:pt x="296" y="263"/>
                  </a:cubicBezTo>
                  <a:cubicBezTo>
                    <a:pt x="300" y="261"/>
                    <a:pt x="304" y="260"/>
                    <a:pt x="307" y="260"/>
                  </a:cubicBezTo>
                  <a:cubicBezTo>
                    <a:pt x="318" y="260"/>
                    <a:pt x="322" y="274"/>
                    <a:pt x="339" y="274"/>
                  </a:cubicBezTo>
                  <a:cubicBezTo>
                    <a:pt x="339" y="263"/>
                    <a:pt x="350" y="263"/>
                    <a:pt x="361" y="263"/>
                  </a:cubicBezTo>
                  <a:lnTo>
                    <a:pt x="372" y="263"/>
                  </a:lnTo>
                  <a:cubicBezTo>
                    <a:pt x="394" y="274"/>
                    <a:pt x="416" y="296"/>
                    <a:pt x="449" y="307"/>
                  </a:cubicBezTo>
                  <a:lnTo>
                    <a:pt x="547" y="307"/>
                  </a:lnTo>
                  <a:cubicBezTo>
                    <a:pt x="558" y="296"/>
                    <a:pt x="580" y="296"/>
                    <a:pt x="591" y="285"/>
                  </a:cubicBezTo>
                  <a:cubicBezTo>
                    <a:pt x="613" y="274"/>
                    <a:pt x="624" y="253"/>
                    <a:pt x="635" y="242"/>
                  </a:cubicBezTo>
                  <a:cubicBezTo>
                    <a:pt x="657" y="209"/>
                    <a:pt x="689" y="176"/>
                    <a:pt x="711" y="154"/>
                  </a:cubicBezTo>
                  <a:cubicBezTo>
                    <a:pt x="733" y="121"/>
                    <a:pt x="766" y="110"/>
                    <a:pt x="799" y="99"/>
                  </a:cubicBezTo>
                  <a:cubicBezTo>
                    <a:pt x="821" y="67"/>
                    <a:pt x="854" y="67"/>
                    <a:pt x="875" y="56"/>
                  </a:cubicBezTo>
                  <a:cubicBezTo>
                    <a:pt x="875" y="56"/>
                    <a:pt x="886" y="56"/>
                    <a:pt x="897" y="45"/>
                  </a:cubicBezTo>
                  <a:lnTo>
                    <a:pt x="952" y="45"/>
                  </a:lnTo>
                  <a:cubicBezTo>
                    <a:pt x="963" y="45"/>
                    <a:pt x="985" y="45"/>
                    <a:pt x="1007" y="56"/>
                  </a:cubicBezTo>
                  <a:lnTo>
                    <a:pt x="1039" y="56"/>
                  </a:lnTo>
                  <a:cubicBezTo>
                    <a:pt x="1072" y="67"/>
                    <a:pt x="1094" y="88"/>
                    <a:pt x="1105" y="121"/>
                  </a:cubicBezTo>
                  <a:cubicBezTo>
                    <a:pt x="1123" y="121"/>
                    <a:pt x="1126" y="135"/>
                    <a:pt x="1138" y="135"/>
                  </a:cubicBezTo>
                  <a:cubicBezTo>
                    <a:pt x="1141" y="135"/>
                    <a:pt x="1144" y="134"/>
                    <a:pt x="1149" y="132"/>
                  </a:cubicBezTo>
                  <a:cubicBezTo>
                    <a:pt x="1160" y="121"/>
                    <a:pt x="1138" y="88"/>
                    <a:pt x="1116" y="67"/>
                  </a:cubicBezTo>
                  <a:cubicBezTo>
                    <a:pt x="1094" y="45"/>
                    <a:pt x="1072" y="34"/>
                    <a:pt x="1050" y="34"/>
                  </a:cubicBezTo>
                  <a:cubicBezTo>
                    <a:pt x="1050" y="12"/>
                    <a:pt x="1018" y="1"/>
                    <a:pt x="9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2" name="Google Shape;3262;p22"/>
          <p:cNvSpPr/>
          <p:nvPr/>
        </p:nvSpPr>
        <p:spPr>
          <a:xfrm rot="-9237154" flipH="1">
            <a:off x="7216816" y="100522"/>
            <a:ext cx="24524" cy="17074"/>
          </a:xfrm>
          <a:custGeom>
            <a:avLst/>
            <a:gdLst/>
            <a:ahLst/>
            <a:cxnLst/>
            <a:rect l="l" t="t" r="r" b="b"/>
            <a:pathLst>
              <a:path w="981" h="683" extrusionOk="0">
                <a:moveTo>
                  <a:pt x="480" y="0"/>
                </a:moveTo>
                <a:cubicBezTo>
                  <a:pt x="202" y="0"/>
                  <a:pt x="1" y="391"/>
                  <a:pt x="283" y="612"/>
                </a:cubicBezTo>
                <a:cubicBezTo>
                  <a:pt x="351" y="661"/>
                  <a:pt x="420" y="682"/>
                  <a:pt x="486" y="682"/>
                </a:cubicBezTo>
                <a:cubicBezTo>
                  <a:pt x="769" y="682"/>
                  <a:pt x="981" y="289"/>
                  <a:pt x="688" y="76"/>
                </a:cubicBezTo>
                <a:cubicBezTo>
                  <a:pt x="618" y="23"/>
                  <a:pt x="547" y="0"/>
                  <a:pt x="48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3" name="Google Shape;3263;p22"/>
          <p:cNvSpPr/>
          <p:nvPr/>
        </p:nvSpPr>
        <p:spPr>
          <a:xfrm rot="-9237154" flipH="1">
            <a:off x="7130359" y="417176"/>
            <a:ext cx="31999" cy="26774"/>
          </a:xfrm>
          <a:custGeom>
            <a:avLst/>
            <a:gdLst/>
            <a:ahLst/>
            <a:cxnLst/>
            <a:rect l="l" t="t" r="r" b="b"/>
            <a:pathLst>
              <a:path w="1280" h="1071" extrusionOk="0">
                <a:moveTo>
                  <a:pt x="693" y="0"/>
                </a:moveTo>
                <a:cubicBezTo>
                  <a:pt x="523" y="0"/>
                  <a:pt x="351" y="79"/>
                  <a:pt x="241" y="249"/>
                </a:cubicBezTo>
                <a:cubicBezTo>
                  <a:pt x="0" y="610"/>
                  <a:pt x="283" y="1071"/>
                  <a:pt x="693" y="1071"/>
                </a:cubicBezTo>
                <a:cubicBezTo>
                  <a:pt x="731" y="1071"/>
                  <a:pt x="770" y="1067"/>
                  <a:pt x="809" y="1059"/>
                </a:cubicBezTo>
                <a:cubicBezTo>
                  <a:pt x="1094" y="993"/>
                  <a:pt x="1280" y="709"/>
                  <a:pt x="1214" y="424"/>
                </a:cubicBezTo>
                <a:cubicBezTo>
                  <a:pt x="1157" y="152"/>
                  <a:pt x="927" y="0"/>
                  <a:pt x="69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4" name="Google Shape;3264;p22"/>
          <p:cNvSpPr/>
          <p:nvPr/>
        </p:nvSpPr>
        <p:spPr>
          <a:xfrm rot="-9237154" flipH="1">
            <a:off x="6670803" y="900412"/>
            <a:ext cx="25199" cy="21324"/>
          </a:xfrm>
          <a:custGeom>
            <a:avLst/>
            <a:gdLst/>
            <a:ahLst/>
            <a:cxnLst/>
            <a:rect l="l" t="t" r="r" b="b"/>
            <a:pathLst>
              <a:path w="1008" h="853" extrusionOk="0">
                <a:moveTo>
                  <a:pt x="477" y="0"/>
                </a:moveTo>
                <a:cubicBezTo>
                  <a:pt x="304" y="0"/>
                  <a:pt x="131" y="103"/>
                  <a:pt x="66" y="297"/>
                </a:cubicBezTo>
                <a:cubicBezTo>
                  <a:pt x="0" y="516"/>
                  <a:pt x="121" y="756"/>
                  <a:pt x="339" y="833"/>
                </a:cubicBezTo>
                <a:cubicBezTo>
                  <a:pt x="383" y="846"/>
                  <a:pt x="427" y="852"/>
                  <a:pt x="469" y="852"/>
                </a:cubicBezTo>
                <a:cubicBezTo>
                  <a:pt x="773" y="852"/>
                  <a:pt x="1007" y="529"/>
                  <a:pt x="853" y="231"/>
                </a:cubicBezTo>
                <a:cubicBezTo>
                  <a:pt x="773" y="75"/>
                  <a:pt x="625" y="0"/>
                  <a:pt x="47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5" name="Google Shape;3265;p22"/>
          <p:cNvSpPr/>
          <p:nvPr/>
        </p:nvSpPr>
        <p:spPr>
          <a:xfrm rot="-9237154" flipH="1">
            <a:off x="6479422" y="738819"/>
            <a:ext cx="33874" cy="26374"/>
          </a:xfrm>
          <a:custGeom>
            <a:avLst/>
            <a:gdLst/>
            <a:ahLst/>
            <a:cxnLst/>
            <a:rect l="l" t="t" r="r" b="b"/>
            <a:pathLst>
              <a:path w="1355" h="1055" extrusionOk="0">
                <a:moveTo>
                  <a:pt x="688" y="0"/>
                </a:moveTo>
                <a:cubicBezTo>
                  <a:pt x="591" y="0"/>
                  <a:pt x="492" y="28"/>
                  <a:pt x="405" y="87"/>
                </a:cubicBezTo>
                <a:cubicBezTo>
                  <a:pt x="0" y="339"/>
                  <a:pt x="110" y="940"/>
                  <a:pt x="569" y="1039"/>
                </a:cubicBezTo>
                <a:cubicBezTo>
                  <a:pt x="613" y="1049"/>
                  <a:pt x="655" y="1054"/>
                  <a:pt x="696" y="1054"/>
                </a:cubicBezTo>
                <a:cubicBezTo>
                  <a:pt x="1089" y="1054"/>
                  <a:pt x="1355" y="607"/>
                  <a:pt x="1127" y="240"/>
                </a:cubicBezTo>
                <a:cubicBezTo>
                  <a:pt x="1029" y="87"/>
                  <a:pt x="860" y="0"/>
                  <a:pt x="68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6" name="Google Shape;3266;p22"/>
          <p:cNvSpPr/>
          <p:nvPr/>
        </p:nvSpPr>
        <p:spPr>
          <a:xfrm rot="-9237154" flipH="1">
            <a:off x="6008161" y="971805"/>
            <a:ext cx="19824" cy="17499"/>
          </a:xfrm>
          <a:custGeom>
            <a:avLst/>
            <a:gdLst/>
            <a:ahLst/>
            <a:cxnLst/>
            <a:rect l="l" t="t" r="r" b="b"/>
            <a:pathLst>
              <a:path w="793" h="700" extrusionOk="0">
                <a:moveTo>
                  <a:pt x="393" y="0"/>
                </a:moveTo>
                <a:cubicBezTo>
                  <a:pt x="281" y="0"/>
                  <a:pt x="168" y="52"/>
                  <a:pt x="99" y="164"/>
                </a:cubicBezTo>
                <a:cubicBezTo>
                  <a:pt x="0" y="328"/>
                  <a:pt x="44" y="536"/>
                  <a:pt x="208" y="645"/>
                </a:cubicBezTo>
                <a:cubicBezTo>
                  <a:pt x="268" y="683"/>
                  <a:pt x="333" y="700"/>
                  <a:pt x="395" y="700"/>
                </a:cubicBezTo>
                <a:cubicBezTo>
                  <a:pt x="604" y="700"/>
                  <a:pt x="792" y="509"/>
                  <a:pt x="733" y="273"/>
                </a:cubicBezTo>
                <a:cubicBezTo>
                  <a:pt x="695" y="97"/>
                  <a:pt x="545" y="0"/>
                  <a:pt x="39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7" name="Google Shape;3267;p22"/>
          <p:cNvSpPr/>
          <p:nvPr/>
        </p:nvSpPr>
        <p:spPr>
          <a:xfrm rot="-9237154" flipH="1">
            <a:off x="6886336" y="959003"/>
            <a:ext cx="83197" cy="70248"/>
          </a:xfrm>
          <a:custGeom>
            <a:avLst/>
            <a:gdLst/>
            <a:ahLst/>
            <a:cxnLst/>
            <a:rect l="l" t="t" r="r" b="b"/>
            <a:pathLst>
              <a:path w="3328" h="2810" extrusionOk="0">
                <a:moveTo>
                  <a:pt x="1459" y="1"/>
                </a:moveTo>
                <a:cubicBezTo>
                  <a:pt x="710" y="1"/>
                  <a:pt x="0" y="604"/>
                  <a:pt x="46" y="1474"/>
                </a:cubicBezTo>
                <a:cubicBezTo>
                  <a:pt x="88" y="2230"/>
                  <a:pt x="701" y="2810"/>
                  <a:pt x="1450" y="2810"/>
                </a:cubicBezTo>
                <a:cubicBezTo>
                  <a:pt x="1470" y="2810"/>
                  <a:pt x="1491" y="2809"/>
                  <a:pt x="1511" y="2808"/>
                </a:cubicBezTo>
                <a:cubicBezTo>
                  <a:pt x="2769" y="2754"/>
                  <a:pt x="3327" y="1211"/>
                  <a:pt x="2397" y="369"/>
                </a:cubicBezTo>
                <a:cubicBezTo>
                  <a:pt x="2116" y="114"/>
                  <a:pt x="1784" y="1"/>
                  <a:pt x="145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8" name="Google Shape;3268;p22"/>
          <p:cNvSpPr/>
          <p:nvPr/>
        </p:nvSpPr>
        <p:spPr>
          <a:xfrm rot="-9237154" flipH="1">
            <a:off x="7802100" y="387616"/>
            <a:ext cx="75572" cy="63748"/>
          </a:xfrm>
          <a:custGeom>
            <a:avLst/>
            <a:gdLst/>
            <a:ahLst/>
            <a:cxnLst/>
            <a:rect l="l" t="t" r="r" b="b"/>
            <a:pathLst>
              <a:path w="3023" h="2550" extrusionOk="0">
                <a:moveTo>
                  <a:pt x="1600" y="0"/>
                </a:moveTo>
                <a:cubicBezTo>
                  <a:pt x="1173" y="0"/>
                  <a:pt x="744" y="209"/>
                  <a:pt x="496" y="651"/>
                </a:cubicBezTo>
                <a:cubicBezTo>
                  <a:pt x="0" y="1527"/>
                  <a:pt x="663" y="2549"/>
                  <a:pt x="1586" y="2549"/>
                </a:cubicBezTo>
                <a:cubicBezTo>
                  <a:pt x="1700" y="2549"/>
                  <a:pt x="1819" y="2534"/>
                  <a:pt x="1940" y="2500"/>
                </a:cubicBezTo>
                <a:cubicBezTo>
                  <a:pt x="2618" y="2314"/>
                  <a:pt x="3023" y="1614"/>
                  <a:pt x="2837" y="936"/>
                </a:cubicBezTo>
                <a:cubicBezTo>
                  <a:pt x="2667" y="328"/>
                  <a:pt x="2135" y="0"/>
                  <a:pt x="16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69" name="Google Shape;3269;p22"/>
          <p:cNvGrpSpPr/>
          <p:nvPr/>
        </p:nvGrpSpPr>
        <p:grpSpPr>
          <a:xfrm rot="-9237154">
            <a:off x="6638688" y="556006"/>
            <a:ext cx="33674" cy="35674"/>
            <a:chOff x="4304250" y="4768863"/>
            <a:chExt cx="33675" cy="35675"/>
          </a:xfrm>
        </p:grpSpPr>
        <p:sp>
          <p:nvSpPr>
            <p:cNvPr id="3270" name="Google Shape;3270;p22"/>
            <p:cNvSpPr/>
            <p:nvPr/>
          </p:nvSpPr>
          <p:spPr>
            <a:xfrm>
              <a:off x="4321750" y="4770213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2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ubicBezTo>
                    <a:pt x="1" y="12"/>
                    <a:pt x="1" y="12"/>
                    <a:pt x="1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2"/>
            <p:cNvSpPr/>
            <p:nvPr/>
          </p:nvSpPr>
          <p:spPr>
            <a:xfrm>
              <a:off x="4304250" y="4768863"/>
              <a:ext cx="33675" cy="35675"/>
            </a:xfrm>
            <a:custGeom>
              <a:avLst/>
              <a:gdLst/>
              <a:ahLst/>
              <a:cxnLst/>
              <a:rect l="l" t="t" r="r" b="b"/>
              <a:pathLst>
                <a:path w="1347" h="1427" extrusionOk="0">
                  <a:moveTo>
                    <a:pt x="690" y="120"/>
                  </a:moveTo>
                  <a:cubicBezTo>
                    <a:pt x="690" y="131"/>
                    <a:pt x="701" y="153"/>
                    <a:pt x="712" y="164"/>
                  </a:cubicBezTo>
                  <a:cubicBezTo>
                    <a:pt x="734" y="175"/>
                    <a:pt x="745" y="186"/>
                    <a:pt x="756" y="197"/>
                  </a:cubicBezTo>
                  <a:cubicBezTo>
                    <a:pt x="766" y="208"/>
                    <a:pt x="788" y="219"/>
                    <a:pt x="799" y="230"/>
                  </a:cubicBezTo>
                  <a:cubicBezTo>
                    <a:pt x="810" y="241"/>
                    <a:pt x="843" y="274"/>
                    <a:pt x="865" y="295"/>
                  </a:cubicBezTo>
                  <a:cubicBezTo>
                    <a:pt x="887" y="317"/>
                    <a:pt x="909" y="339"/>
                    <a:pt x="931" y="361"/>
                  </a:cubicBezTo>
                  <a:lnTo>
                    <a:pt x="952" y="361"/>
                  </a:lnTo>
                  <a:lnTo>
                    <a:pt x="963" y="383"/>
                  </a:lnTo>
                  <a:cubicBezTo>
                    <a:pt x="985" y="394"/>
                    <a:pt x="1007" y="416"/>
                    <a:pt x="1018" y="438"/>
                  </a:cubicBezTo>
                  <a:cubicBezTo>
                    <a:pt x="1040" y="460"/>
                    <a:pt x="1040" y="481"/>
                    <a:pt x="1051" y="492"/>
                  </a:cubicBezTo>
                  <a:cubicBezTo>
                    <a:pt x="1062" y="503"/>
                    <a:pt x="1051" y="503"/>
                    <a:pt x="1051" y="514"/>
                  </a:cubicBezTo>
                  <a:cubicBezTo>
                    <a:pt x="1073" y="536"/>
                    <a:pt x="1073" y="547"/>
                    <a:pt x="1084" y="569"/>
                  </a:cubicBezTo>
                  <a:lnTo>
                    <a:pt x="1084" y="580"/>
                  </a:lnTo>
                  <a:cubicBezTo>
                    <a:pt x="1106" y="613"/>
                    <a:pt x="1127" y="645"/>
                    <a:pt x="1138" y="678"/>
                  </a:cubicBezTo>
                  <a:cubicBezTo>
                    <a:pt x="1149" y="711"/>
                    <a:pt x="1160" y="733"/>
                    <a:pt x="1171" y="755"/>
                  </a:cubicBezTo>
                  <a:cubicBezTo>
                    <a:pt x="1171" y="766"/>
                    <a:pt x="1193" y="810"/>
                    <a:pt x="1193" y="820"/>
                  </a:cubicBezTo>
                  <a:cubicBezTo>
                    <a:pt x="1204" y="853"/>
                    <a:pt x="1204" y="875"/>
                    <a:pt x="1215" y="908"/>
                  </a:cubicBezTo>
                  <a:cubicBezTo>
                    <a:pt x="1215" y="919"/>
                    <a:pt x="1215" y="941"/>
                    <a:pt x="1215" y="963"/>
                  </a:cubicBezTo>
                  <a:cubicBezTo>
                    <a:pt x="1215" y="995"/>
                    <a:pt x="1204" y="1050"/>
                    <a:pt x="1193" y="1094"/>
                  </a:cubicBezTo>
                  <a:cubicBezTo>
                    <a:pt x="1193" y="1105"/>
                    <a:pt x="1182" y="1116"/>
                    <a:pt x="1182" y="1127"/>
                  </a:cubicBezTo>
                  <a:lnTo>
                    <a:pt x="1171" y="1160"/>
                  </a:lnTo>
                  <a:cubicBezTo>
                    <a:pt x="1121" y="1240"/>
                    <a:pt x="1034" y="1292"/>
                    <a:pt x="936" y="1292"/>
                  </a:cubicBezTo>
                  <a:cubicBezTo>
                    <a:pt x="927" y="1292"/>
                    <a:pt x="918" y="1292"/>
                    <a:pt x="909" y="1291"/>
                  </a:cubicBezTo>
                  <a:cubicBezTo>
                    <a:pt x="876" y="1291"/>
                    <a:pt x="832" y="1291"/>
                    <a:pt x="788" y="1269"/>
                  </a:cubicBezTo>
                  <a:cubicBezTo>
                    <a:pt x="723" y="1247"/>
                    <a:pt x="646" y="1225"/>
                    <a:pt x="591" y="1181"/>
                  </a:cubicBezTo>
                  <a:cubicBezTo>
                    <a:pt x="559" y="1170"/>
                    <a:pt x="526" y="1149"/>
                    <a:pt x="493" y="1127"/>
                  </a:cubicBezTo>
                  <a:lnTo>
                    <a:pt x="438" y="1072"/>
                  </a:lnTo>
                  <a:cubicBezTo>
                    <a:pt x="406" y="1039"/>
                    <a:pt x="395" y="1028"/>
                    <a:pt x="362" y="1006"/>
                  </a:cubicBezTo>
                  <a:cubicBezTo>
                    <a:pt x="296" y="941"/>
                    <a:pt x="241" y="875"/>
                    <a:pt x="187" y="810"/>
                  </a:cubicBezTo>
                  <a:cubicBezTo>
                    <a:pt x="187" y="810"/>
                    <a:pt x="176" y="777"/>
                    <a:pt x="176" y="755"/>
                  </a:cubicBezTo>
                  <a:cubicBezTo>
                    <a:pt x="165" y="722"/>
                    <a:pt x="165" y="700"/>
                    <a:pt x="154" y="667"/>
                  </a:cubicBezTo>
                  <a:cubicBezTo>
                    <a:pt x="143" y="635"/>
                    <a:pt x="132" y="613"/>
                    <a:pt x="143" y="580"/>
                  </a:cubicBezTo>
                  <a:cubicBezTo>
                    <a:pt x="143" y="525"/>
                    <a:pt x="165" y="481"/>
                    <a:pt x="187" y="438"/>
                  </a:cubicBezTo>
                  <a:cubicBezTo>
                    <a:pt x="231" y="361"/>
                    <a:pt x="296" y="306"/>
                    <a:pt x="362" y="263"/>
                  </a:cubicBezTo>
                  <a:cubicBezTo>
                    <a:pt x="384" y="252"/>
                    <a:pt x="416" y="241"/>
                    <a:pt x="438" y="230"/>
                  </a:cubicBezTo>
                  <a:cubicBezTo>
                    <a:pt x="493" y="197"/>
                    <a:pt x="548" y="175"/>
                    <a:pt x="613" y="164"/>
                  </a:cubicBezTo>
                  <a:cubicBezTo>
                    <a:pt x="646" y="153"/>
                    <a:pt x="668" y="142"/>
                    <a:pt x="690" y="120"/>
                  </a:cubicBezTo>
                  <a:close/>
                  <a:moveTo>
                    <a:pt x="613" y="0"/>
                  </a:moveTo>
                  <a:cubicBezTo>
                    <a:pt x="570" y="22"/>
                    <a:pt x="537" y="33"/>
                    <a:pt x="493" y="55"/>
                  </a:cubicBezTo>
                  <a:cubicBezTo>
                    <a:pt x="438" y="66"/>
                    <a:pt x="395" y="88"/>
                    <a:pt x="351" y="120"/>
                  </a:cubicBezTo>
                  <a:cubicBezTo>
                    <a:pt x="318" y="131"/>
                    <a:pt x="296" y="164"/>
                    <a:pt x="263" y="186"/>
                  </a:cubicBezTo>
                  <a:cubicBezTo>
                    <a:pt x="231" y="197"/>
                    <a:pt x="209" y="241"/>
                    <a:pt x="165" y="263"/>
                  </a:cubicBezTo>
                  <a:cubicBezTo>
                    <a:pt x="121" y="306"/>
                    <a:pt x="77" y="361"/>
                    <a:pt x="56" y="427"/>
                  </a:cubicBezTo>
                  <a:cubicBezTo>
                    <a:pt x="1" y="569"/>
                    <a:pt x="1" y="722"/>
                    <a:pt x="66" y="864"/>
                  </a:cubicBezTo>
                  <a:cubicBezTo>
                    <a:pt x="77" y="886"/>
                    <a:pt x="99" y="908"/>
                    <a:pt x="110" y="930"/>
                  </a:cubicBezTo>
                  <a:cubicBezTo>
                    <a:pt x="132" y="941"/>
                    <a:pt x="143" y="963"/>
                    <a:pt x="154" y="974"/>
                  </a:cubicBezTo>
                  <a:cubicBezTo>
                    <a:pt x="187" y="1006"/>
                    <a:pt x="209" y="1039"/>
                    <a:pt x="241" y="1072"/>
                  </a:cubicBezTo>
                  <a:cubicBezTo>
                    <a:pt x="406" y="1247"/>
                    <a:pt x="613" y="1378"/>
                    <a:pt x="854" y="1422"/>
                  </a:cubicBezTo>
                  <a:cubicBezTo>
                    <a:pt x="870" y="1425"/>
                    <a:pt x="887" y="1427"/>
                    <a:pt x="905" y="1427"/>
                  </a:cubicBezTo>
                  <a:cubicBezTo>
                    <a:pt x="947" y="1427"/>
                    <a:pt x="993" y="1419"/>
                    <a:pt x="1040" y="1411"/>
                  </a:cubicBezTo>
                  <a:cubicBezTo>
                    <a:pt x="1116" y="1389"/>
                    <a:pt x="1193" y="1345"/>
                    <a:pt x="1248" y="1280"/>
                  </a:cubicBezTo>
                  <a:lnTo>
                    <a:pt x="1259" y="1269"/>
                  </a:lnTo>
                  <a:cubicBezTo>
                    <a:pt x="1281" y="1236"/>
                    <a:pt x="1302" y="1192"/>
                    <a:pt x="1313" y="1149"/>
                  </a:cubicBezTo>
                  <a:cubicBezTo>
                    <a:pt x="1335" y="1072"/>
                    <a:pt x="1346" y="995"/>
                    <a:pt x="1346" y="908"/>
                  </a:cubicBezTo>
                  <a:cubicBezTo>
                    <a:pt x="1335" y="820"/>
                    <a:pt x="1313" y="733"/>
                    <a:pt x="1270" y="656"/>
                  </a:cubicBezTo>
                  <a:cubicBezTo>
                    <a:pt x="1204" y="503"/>
                    <a:pt x="1116" y="372"/>
                    <a:pt x="1018" y="252"/>
                  </a:cubicBezTo>
                  <a:cubicBezTo>
                    <a:pt x="963" y="175"/>
                    <a:pt x="898" y="110"/>
                    <a:pt x="832" y="55"/>
                  </a:cubicBezTo>
                  <a:cubicBezTo>
                    <a:pt x="821" y="33"/>
                    <a:pt x="799" y="22"/>
                    <a:pt x="777" y="22"/>
                  </a:cubicBezTo>
                  <a:cubicBezTo>
                    <a:pt x="756" y="22"/>
                    <a:pt x="745" y="11"/>
                    <a:pt x="745" y="11"/>
                  </a:cubicBezTo>
                  <a:cubicBezTo>
                    <a:pt x="734" y="11"/>
                    <a:pt x="723" y="22"/>
                    <a:pt x="712" y="44"/>
                  </a:cubicBezTo>
                  <a:cubicBezTo>
                    <a:pt x="712" y="44"/>
                    <a:pt x="712" y="55"/>
                    <a:pt x="712" y="55"/>
                  </a:cubicBezTo>
                  <a:lnTo>
                    <a:pt x="712" y="66"/>
                  </a:lnTo>
                  <a:cubicBezTo>
                    <a:pt x="701" y="22"/>
                    <a:pt x="657" y="0"/>
                    <a:pt x="6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2"/>
            <p:cNvSpPr/>
            <p:nvPr/>
          </p:nvSpPr>
          <p:spPr>
            <a:xfrm>
              <a:off x="4313000" y="4776863"/>
              <a:ext cx="17525" cy="18275"/>
            </a:xfrm>
            <a:custGeom>
              <a:avLst/>
              <a:gdLst/>
              <a:ahLst/>
              <a:cxnLst/>
              <a:rect l="l" t="t" r="r" b="b"/>
              <a:pathLst>
                <a:path w="701" h="731" extrusionOk="0">
                  <a:moveTo>
                    <a:pt x="444" y="0"/>
                  </a:moveTo>
                  <a:cubicBezTo>
                    <a:pt x="419" y="0"/>
                    <a:pt x="395" y="3"/>
                    <a:pt x="373" y="8"/>
                  </a:cubicBezTo>
                  <a:cubicBezTo>
                    <a:pt x="340" y="8"/>
                    <a:pt x="318" y="8"/>
                    <a:pt x="285" y="19"/>
                  </a:cubicBezTo>
                  <a:cubicBezTo>
                    <a:pt x="285" y="30"/>
                    <a:pt x="274" y="41"/>
                    <a:pt x="263" y="41"/>
                  </a:cubicBezTo>
                  <a:lnTo>
                    <a:pt x="252" y="41"/>
                  </a:lnTo>
                  <a:cubicBezTo>
                    <a:pt x="252" y="41"/>
                    <a:pt x="209" y="63"/>
                    <a:pt x="198" y="74"/>
                  </a:cubicBezTo>
                  <a:lnTo>
                    <a:pt x="154" y="118"/>
                  </a:lnTo>
                  <a:lnTo>
                    <a:pt x="132" y="118"/>
                  </a:lnTo>
                  <a:cubicBezTo>
                    <a:pt x="121" y="129"/>
                    <a:pt x="110" y="140"/>
                    <a:pt x="110" y="150"/>
                  </a:cubicBezTo>
                  <a:cubicBezTo>
                    <a:pt x="99" y="161"/>
                    <a:pt x="88" y="183"/>
                    <a:pt x="77" y="194"/>
                  </a:cubicBezTo>
                  <a:cubicBezTo>
                    <a:pt x="56" y="227"/>
                    <a:pt x="45" y="260"/>
                    <a:pt x="23" y="293"/>
                  </a:cubicBezTo>
                  <a:cubicBezTo>
                    <a:pt x="12" y="325"/>
                    <a:pt x="1" y="347"/>
                    <a:pt x="1" y="380"/>
                  </a:cubicBezTo>
                  <a:lnTo>
                    <a:pt x="1" y="468"/>
                  </a:lnTo>
                  <a:cubicBezTo>
                    <a:pt x="1" y="468"/>
                    <a:pt x="1" y="479"/>
                    <a:pt x="1" y="490"/>
                  </a:cubicBezTo>
                  <a:cubicBezTo>
                    <a:pt x="1" y="500"/>
                    <a:pt x="1" y="511"/>
                    <a:pt x="1" y="522"/>
                  </a:cubicBezTo>
                  <a:lnTo>
                    <a:pt x="12" y="544"/>
                  </a:lnTo>
                  <a:cubicBezTo>
                    <a:pt x="12" y="555"/>
                    <a:pt x="23" y="577"/>
                    <a:pt x="34" y="588"/>
                  </a:cubicBezTo>
                  <a:lnTo>
                    <a:pt x="56" y="621"/>
                  </a:lnTo>
                  <a:cubicBezTo>
                    <a:pt x="66" y="654"/>
                    <a:pt x="77" y="675"/>
                    <a:pt x="88" y="708"/>
                  </a:cubicBezTo>
                  <a:cubicBezTo>
                    <a:pt x="99" y="708"/>
                    <a:pt x="99" y="730"/>
                    <a:pt x="110" y="730"/>
                  </a:cubicBezTo>
                  <a:cubicBezTo>
                    <a:pt x="121" y="719"/>
                    <a:pt x="110" y="697"/>
                    <a:pt x="99" y="675"/>
                  </a:cubicBezTo>
                  <a:cubicBezTo>
                    <a:pt x="88" y="654"/>
                    <a:pt x="77" y="632"/>
                    <a:pt x="66" y="621"/>
                  </a:cubicBezTo>
                  <a:cubicBezTo>
                    <a:pt x="66" y="599"/>
                    <a:pt x="56" y="577"/>
                    <a:pt x="45" y="566"/>
                  </a:cubicBezTo>
                  <a:cubicBezTo>
                    <a:pt x="34" y="533"/>
                    <a:pt x="23" y="500"/>
                    <a:pt x="12" y="468"/>
                  </a:cubicBezTo>
                  <a:cubicBezTo>
                    <a:pt x="12" y="435"/>
                    <a:pt x="12" y="402"/>
                    <a:pt x="12" y="380"/>
                  </a:cubicBezTo>
                  <a:cubicBezTo>
                    <a:pt x="23" y="369"/>
                    <a:pt x="23" y="358"/>
                    <a:pt x="23" y="347"/>
                  </a:cubicBezTo>
                  <a:cubicBezTo>
                    <a:pt x="34" y="336"/>
                    <a:pt x="45" y="315"/>
                    <a:pt x="56" y="304"/>
                  </a:cubicBezTo>
                  <a:lnTo>
                    <a:pt x="66" y="282"/>
                  </a:lnTo>
                  <a:cubicBezTo>
                    <a:pt x="77" y="271"/>
                    <a:pt x="77" y="249"/>
                    <a:pt x="88" y="238"/>
                  </a:cubicBezTo>
                  <a:cubicBezTo>
                    <a:pt x="99" y="227"/>
                    <a:pt x="110" y="205"/>
                    <a:pt x="121" y="194"/>
                  </a:cubicBezTo>
                  <a:cubicBezTo>
                    <a:pt x="143" y="172"/>
                    <a:pt x="154" y="161"/>
                    <a:pt x="176" y="140"/>
                  </a:cubicBezTo>
                  <a:lnTo>
                    <a:pt x="187" y="140"/>
                  </a:lnTo>
                  <a:lnTo>
                    <a:pt x="198" y="129"/>
                  </a:lnTo>
                  <a:lnTo>
                    <a:pt x="220" y="118"/>
                  </a:lnTo>
                  <a:cubicBezTo>
                    <a:pt x="241" y="96"/>
                    <a:pt x="263" y="85"/>
                    <a:pt x="274" y="85"/>
                  </a:cubicBezTo>
                  <a:lnTo>
                    <a:pt x="318" y="74"/>
                  </a:lnTo>
                  <a:lnTo>
                    <a:pt x="340" y="63"/>
                  </a:lnTo>
                  <a:lnTo>
                    <a:pt x="373" y="52"/>
                  </a:lnTo>
                  <a:cubicBezTo>
                    <a:pt x="395" y="41"/>
                    <a:pt x="406" y="41"/>
                    <a:pt x="416" y="41"/>
                  </a:cubicBezTo>
                  <a:lnTo>
                    <a:pt x="460" y="41"/>
                  </a:lnTo>
                  <a:lnTo>
                    <a:pt x="504" y="52"/>
                  </a:lnTo>
                  <a:cubicBezTo>
                    <a:pt x="515" y="52"/>
                    <a:pt x="526" y="63"/>
                    <a:pt x="537" y="63"/>
                  </a:cubicBezTo>
                  <a:lnTo>
                    <a:pt x="559" y="74"/>
                  </a:lnTo>
                  <a:cubicBezTo>
                    <a:pt x="570" y="85"/>
                    <a:pt x="570" y="85"/>
                    <a:pt x="581" y="96"/>
                  </a:cubicBezTo>
                  <a:lnTo>
                    <a:pt x="591" y="107"/>
                  </a:lnTo>
                  <a:cubicBezTo>
                    <a:pt x="613" y="118"/>
                    <a:pt x="624" y="140"/>
                    <a:pt x="635" y="150"/>
                  </a:cubicBezTo>
                  <a:cubicBezTo>
                    <a:pt x="646" y="172"/>
                    <a:pt x="646" y="194"/>
                    <a:pt x="657" y="227"/>
                  </a:cubicBezTo>
                  <a:lnTo>
                    <a:pt x="679" y="238"/>
                  </a:lnTo>
                  <a:cubicBezTo>
                    <a:pt x="679" y="232"/>
                    <a:pt x="682" y="232"/>
                    <a:pt x="684" y="232"/>
                  </a:cubicBezTo>
                  <a:cubicBezTo>
                    <a:pt x="687" y="232"/>
                    <a:pt x="690" y="232"/>
                    <a:pt x="690" y="227"/>
                  </a:cubicBezTo>
                  <a:lnTo>
                    <a:pt x="701" y="227"/>
                  </a:lnTo>
                  <a:cubicBezTo>
                    <a:pt x="701" y="216"/>
                    <a:pt x="701" y="216"/>
                    <a:pt x="701" y="216"/>
                  </a:cubicBezTo>
                  <a:lnTo>
                    <a:pt x="701" y="205"/>
                  </a:lnTo>
                  <a:lnTo>
                    <a:pt x="701" y="183"/>
                  </a:lnTo>
                  <a:cubicBezTo>
                    <a:pt x="701" y="172"/>
                    <a:pt x="690" y="150"/>
                    <a:pt x="668" y="129"/>
                  </a:cubicBezTo>
                  <a:cubicBezTo>
                    <a:pt x="657" y="107"/>
                    <a:pt x="635" y="96"/>
                    <a:pt x="613" y="74"/>
                  </a:cubicBezTo>
                  <a:lnTo>
                    <a:pt x="602" y="63"/>
                  </a:lnTo>
                  <a:lnTo>
                    <a:pt x="581" y="63"/>
                  </a:lnTo>
                  <a:lnTo>
                    <a:pt x="570" y="52"/>
                  </a:lnTo>
                  <a:lnTo>
                    <a:pt x="526" y="19"/>
                  </a:lnTo>
                  <a:cubicBezTo>
                    <a:pt x="526" y="19"/>
                    <a:pt x="515" y="19"/>
                    <a:pt x="515" y="8"/>
                  </a:cubicBezTo>
                  <a:cubicBezTo>
                    <a:pt x="493" y="3"/>
                    <a:pt x="468" y="0"/>
                    <a:pt x="4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3" name="Google Shape;3273;p22"/>
          <p:cNvGrpSpPr/>
          <p:nvPr/>
        </p:nvGrpSpPr>
        <p:grpSpPr>
          <a:xfrm rot="-9237154">
            <a:off x="6105598" y="660157"/>
            <a:ext cx="123896" cy="117746"/>
            <a:chOff x="4877375" y="4089763"/>
            <a:chExt cx="123900" cy="117750"/>
          </a:xfrm>
        </p:grpSpPr>
        <p:sp>
          <p:nvSpPr>
            <p:cNvPr id="3274" name="Google Shape;3274;p22"/>
            <p:cNvSpPr/>
            <p:nvPr/>
          </p:nvSpPr>
          <p:spPr>
            <a:xfrm>
              <a:off x="4894050" y="4101963"/>
              <a:ext cx="575" cy="825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1" y="0"/>
                  </a:moveTo>
                  <a:cubicBezTo>
                    <a:pt x="1" y="0"/>
                    <a:pt x="12" y="11"/>
                    <a:pt x="12" y="11"/>
                  </a:cubicBezTo>
                  <a:lnTo>
                    <a:pt x="23" y="33"/>
                  </a:lnTo>
                  <a:cubicBezTo>
                    <a:pt x="23" y="22"/>
                    <a:pt x="12" y="11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2"/>
            <p:cNvSpPr/>
            <p:nvPr/>
          </p:nvSpPr>
          <p:spPr>
            <a:xfrm>
              <a:off x="4896525" y="4109338"/>
              <a:ext cx="7675" cy="9875"/>
            </a:xfrm>
            <a:custGeom>
              <a:avLst/>
              <a:gdLst/>
              <a:ahLst/>
              <a:cxnLst/>
              <a:rect l="l" t="t" r="r" b="b"/>
              <a:pathLst>
                <a:path w="307" h="395" extrusionOk="0">
                  <a:moveTo>
                    <a:pt x="121" y="0"/>
                  </a:moveTo>
                  <a:cubicBezTo>
                    <a:pt x="121" y="66"/>
                    <a:pt x="110" y="132"/>
                    <a:pt x="88" y="208"/>
                  </a:cubicBezTo>
                  <a:cubicBezTo>
                    <a:pt x="55" y="274"/>
                    <a:pt x="22" y="328"/>
                    <a:pt x="0" y="394"/>
                  </a:cubicBezTo>
                  <a:cubicBezTo>
                    <a:pt x="33" y="339"/>
                    <a:pt x="77" y="274"/>
                    <a:pt x="121" y="219"/>
                  </a:cubicBezTo>
                  <a:cubicBezTo>
                    <a:pt x="175" y="143"/>
                    <a:pt x="241" y="77"/>
                    <a:pt x="306" y="22"/>
                  </a:cubicBezTo>
                  <a:cubicBezTo>
                    <a:pt x="300" y="19"/>
                    <a:pt x="293" y="18"/>
                    <a:pt x="285" y="18"/>
                  </a:cubicBezTo>
                  <a:cubicBezTo>
                    <a:pt x="266" y="18"/>
                    <a:pt x="245" y="25"/>
                    <a:pt x="230" y="33"/>
                  </a:cubicBezTo>
                  <a:cubicBezTo>
                    <a:pt x="186" y="33"/>
                    <a:pt x="142" y="22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2"/>
            <p:cNvSpPr/>
            <p:nvPr/>
          </p:nvSpPr>
          <p:spPr>
            <a:xfrm>
              <a:off x="4991125" y="4156088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12"/>
                    <a:pt x="11" y="1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2"/>
            <p:cNvSpPr/>
            <p:nvPr/>
          </p:nvSpPr>
          <p:spPr>
            <a:xfrm>
              <a:off x="4877375" y="4089763"/>
              <a:ext cx="123900" cy="117750"/>
            </a:xfrm>
            <a:custGeom>
              <a:avLst/>
              <a:gdLst/>
              <a:ahLst/>
              <a:cxnLst/>
              <a:rect l="l" t="t" r="r" b="b"/>
              <a:pathLst>
                <a:path w="4956" h="4710" extrusionOk="0">
                  <a:moveTo>
                    <a:pt x="1794" y="488"/>
                  </a:moveTo>
                  <a:cubicBezTo>
                    <a:pt x="1882" y="510"/>
                    <a:pt x="1958" y="532"/>
                    <a:pt x="2035" y="554"/>
                  </a:cubicBezTo>
                  <a:cubicBezTo>
                    <a:pt x="2177" y="597"/>
                    <a:pt x="2319" y="652"/>
                    <a:pt x="2451" y="718"/>
                  </a:cubicBezTo>
                  <a:cubicBezTo>
                    <a:pt x="2483" y="740"/>
                    <a:pt x="2527" y="783"/>
                    <a:pt x="2571" y="805"/>
                  </a:cubicBezTo>
                  <a:cubicBezTo>
                    <a:pt x="2604" y="827"/>
                    <a:pt x="2637" y="838"/>
                    <a:pt x="2658" y="860"/>
                  </a:cubicBezTo>
                  <a:cubicBezTo>
                    <a:pt x="2691" y="882"/>
                    <a:pt x="2713" y="904"/>
                    <a:pt x="2735" y="926"/>
                  </a:cubicBezTo>
                  <a:cubicBezTo>
                    <a:pt x="2855" y="1013"/>
                    <a:pt x="2965" y="1122"/>
                    <a:pt x="3063" y="1232"/>
                  </a:cubicBezTo>
                  <a:cubicBezTo>
                    <a:pt x="3140" y="1330"/>
                    <a:pt x="3205" y="1451"/>
                    <a:pt x="3260" y="1571"/>
                  </a:cubicBezTo>
                  <a:cubicBezTo>
                    <a:pt x="3282" y="1593"/>
                    <a:pt x="3304" y="1615"/>
                    <a:pt x="3304" y="1626"/>
                  </a:cubicBezTo>
                  <a:lnTo>
                    <a:pt x="3544" y="1844"/>
                  </a:lnTo>
                  <a:cubicBezTo>
                    <a:pt x="3588" y="1899"/>
                    <a:pt x="3632" y="1965"/>
                    <a:pt x="3676" y="2019"/>
                  </a:cubicBezTo>
                  <a:cubicBezTo>
                    <a:pt x="3785" y="2151"/>
                    <a:pt x="3905" y="2271"/>
                    <a:pt x="4036" y="2380"/>
                  </a:cubicBezTo>
                  <a:lnTo>
                    <a:pt x="4157" y="2490"/>
                  </a:lnTo>
                  <a:lnTo>
                    <a:pt x="4168" y="2511"/>
                  </a:lnTo>
                  <a:cubicBezTo>
                    <a:pt x="4190" y="2533"/>
                    <a:pt x="4222" y="2566"/>
                    <a:pt x="4244" y="2588"/>
                  </a:cubicBezTo>
                  <a:lnTo>
                    <a:pt x="4310" y="2654"/>
                  </a:lnTo>
                  <a:lnTo>
                    <a:pt x="4244" y="2708"/>
                  </a:lnTo>
                  <a:lnTo>
                    <a:pt x="4211" y="2752"/>
                  </a:lnTo>
                  <a:cubicBezTo>
                    <a:pt x="4190" y="2774"/>
                    <a:pt x="4168" y="2796"/>
                    <a:pt x="4157" y="2829"/>
                  </a:cubicBezTo>
                  <a:cubicBezTo>
                    <a:pt x="4135" y="2861"/>
                    <a:pt x="4124" y="2905"/>
                    <a:pt x="4113" y="2938"/>
                  </a:cubicBezTo>
                  <a:lnTo>
                    <a:pt x="4058" y="3190"/>
                  </a:lnTo>
                  <a:lnTo>
                    <a:pt x="4026" y="3310"/>
                  </a:lnTo>
                  <a:lnTo>
                    <a:pt x="4026" y="3343"/>
                  </a:lnTo>
                  <a:lnTo>
                    <a:pt x="4026" y="3354"/>
                  </a:lnTo>
                  <a:cubicBezTo>
                    <a:pt x="4026" y="3365"/>
                    <a:pt x="4015" y="3376"/>
                    <a:pt x="4015" y="3386"/>
                  </a:cubicBezTo>
                  <a:cubicBezTo>
                    <a:pt x="4004" y="3397"/>
                    <a:pt x="3993" y="3408"/>
                    <a:pt x="3982" y="3408"/>
                  </a:cubicBezTo>
                  <a:lnTo>
                    <a:pt x="3949" y="3452"/>
                  </a:lnTo>
                  <a:cubicBezTo>
                    <a:pt x="3894" y="3496"/>
                    <a:pt x="3829" y="3551"/>
                    <a:pt x="3774" y="3583"/>
                  </a:cubicBezTo>
                  <a:cubicBezTo>
                    <a:pt x="3566" y="3736"/>
                    <a:pt x="3347" y="3857"/>
                    <a:pt x="3118" y="3955"/>
                  </a:cubicBezTo>
                  <a:cubicBezTo>
                    <a:pt x="3019" y="4010"/>
                    <a:pt x="2910" y="4054"/>
                    <a:pt x="2801" y="4065"/>
                  </a:cubicBezTo>
                  <a:cubicBezTo>
                    <a:pt x="2768" y="4070"/>
                    <a:pt x="2721" y="4070"/>
                    <a:pt x="2676" y="4070"/>
                  </a:cubicBezTo>
                  <a:cubicBezTo>
                    <a:pt x="2631" y="4070"/>
                    <a:pt x="2587" y="4070"/>
                    <a:pt x="2560" y="4076"/>
                  </a:cubicBezTo>
                  <a:cubicBezTo>
                    <a:pt x="2462" y="4086"/>
                    <a:pt x="2363" y="4086"/>
                    <a:pt x="2276" y="4086"/>
                  </a:cubicBezTo>
                  <a:cubicBezTo>
                    <a:pt x="2122" y="4076"/>
                    <a:pt x="1980" y="4032"/>
                    <a:pt x="1849" y="3977"/>
                  </a:cubicBezTo>
                  <a:cubicBezTo>
                    <a:pt x="1777" y="3997"/>
                    <a:pt x="1701" y="4013"/>
                    <a:pt x="1649" y="4013"/>
                  </a:cubicBezTo>
                  <a:cubicBezTo>
                    <a:pt x="1615" y="4013"/>
                    <a:pt x="1591" y="4006"/>
                    <a:pt x="1587" y="3988"/>
                  </a:cubicBezTo>
                  <a:cubicBezTo>
                    <a:pt x="1576" y="3933"/>
                    <a:pt x="1663" y="3944"/>
                    <a:pt x="1707" y="3911"/>
                  </a:cubicBezTo>
                  <a:cubicBezTo>
                    <a:pt x="1652" y="3879"/>
                    <a:pt x="1608" y="3846"/>
                    <a:pt x="1554" y="3813"/>
                  </a:cubicBezTo>
                  <a:cubicBezTo>
                    <a:pt x="1499" y="3769"/>
                    <a:pt x="1444" y="3726"/>
                    <a:pt x="1401" y="3660"/>
                  </a:cubicBezTo>
                  <a:cubicBezTo>
                    <a:pt x="1346" y="3572"/>
                    <a:pt x="1269" y="3496"/>
                    <a:pt x="1193" y="3419"/>
                  </a:cubicBezTo>
                  <a:cubicBezTo>
                    <a:pt x="1116" y="3354"/>
                    <a:pt x="1051" y="3277"/>
                    <a:pt x="1007" y="3179"/>
                  </a:cubicBezTo>
                  <a:cubicBezTo>
                    <a:pt x="985" y="3135"/>
                    <a:pt x="974" y="3102"/>
                    <a:pt x="941" y="3058"/>
                  </a:cubicBezTo>
                  <a:lnTo>
                    <a:pt x="897" y="2916"/>
                  </a:lnTo>
                  <a:cubicBezTo>
                    <a:pt x="854" y="2840"/>
                    <a:pt x="821" y="2752"/>
                    <a:pt x="788" y="2665"/>
                  </a:cubicBezTo>
                  <a:lnTo>
                    <a:pt x="788" y="2665"/>
                  </a:lnTo>
                  <a:cubicBezTo>
                    <a:pt x="788" y="2686"/>
                    <a:pt x="799" y="2708"/>
                    <a:pt x="810" y="2741"/>
                  </a:cubicBezTo>
                  <a:cubicBezTo>
                    <a:pt x="810" y="2785"/>
                    <a:pt x="799" y="2785"/>
                    <a:pt x="799" y="2840"/>
                  </a:cubicBezTo>
                  <a:cubicBezTo>
                    <a:pt x="755" y="2861"/>
                    <a:pt x="733" y="2894"/>
                    <a:pt x="712" y="2938"/>
                  </a:cubicBezTo>
                  <a:cubicBezTo>
                    <a:pt x="690" y="2938"/>
                    <a:pt x="668" y="2949"/>
                    <a:pt x="646" y="2960"/>
                  </a:cubicBezTo>
                  <a:cubicBezTo>
                    <a:pt x="646" y="3004"/>
                    <a:pt x="602" y="2960"/>
                    <a:pt x="602" y="3015"/>
                  </a:cubicBezTo>
                  <a:lnTo>
                    <a:pt x="504" y="2916"/>
                  </a:lnTo>
                  <a:cubicBezTo>
                    <a:pt x="482" y="2752"/>
                    <a:pt x="493" y="2588"/>
                    <a:pt x="515" y="2424"/>
                  </a:cubicBezTo>
                  <a:cubicBezTo>
                    <a:pt x="526" y="2282"/>
                    <a:pt x="515" y="2140"/>
                    <a:pt x="537" y="1997"/>
                  </a:cubicBezTo>
                  <a:cubicBezTo>
                    <a:pt x="537" y="1954"/>
                    <a:pt x="558" y="1910"/>
                    <a:pt x="569" y="1855"/>
                  </a:cubicBezTo>
                  <a:cubicBezTo>
                    <a:pt x="569" y="1811"/>
                    <a:pt x="580" y="1724"/>
                    <a:pt x="591" y="1647"/>
                  </a:cubicBezTo>
                  <a:cubicBezTo>
                    <a:pt x="602" y="1615"/>
                    <a:pt x="624" y="1571"/>
                    <a:pt x="635" y="1538"/>
                  </a:cubicBezTo>
                  <a:cubicBezTo>
                    <a:pt x="657" y="1429"/>
                    <a:pt x="701" y="1330"/>
                    <a:pt x="744" y="1243"/>
                  </a:cubicBezTo>
                  <a:cubicBezTo>
                    <a:pt x="755" y="1221"/>
                    <a:pt x="766" y="1199"/>
                    <a:pt x="777" y="1177"/>
                  </a:cubicBezTo>
                  <a:cubicBezTo>
                    <a:pt x="799" y="1111"/>
                    <a:pt x="832" y="1046"/>
                    <a:pt x="865" y="980"/>
                  </a:cubicBezTo>
                  <a:cubicBezTo>
                    <a:pt x="887" y="915"/>
                    <a:pt x="897" y="849"/>
                    <a:pt x="897" y="772"/>
                  </a:cubicBezTo>
                  <a:cubicBezTo>
                    <a:pt x="914" y="797"/>
                    <a:pt x="943" y="809"/>
                    <a:pt x="974" y="809"/>
                  </a:cubicBezTo>
                  <a:cubicBezTo>
                    <a:pt x="985" y="809"/>
                    <a:pt x="996" y="808"/>
                    <a:pt x="1007" y="805"/>
                  </a:cubicBezTo>
                  <a:cubicBezTo>
                    <a:pt x="1029" y="794"/>
                    <a:pt x="1062" y="794"/>
                    <a:pt x="1083" y="794"/>
                  </a:cubicBezTo>
                  <a:lnTo>
                    <a:pt x="1094" y="783"/>
                  </a:lnTo>
                  <a:cubicBezTo>
                    <a:pt x="1160" y="707"/>
                    <a:pt x="1237" y="641"/>
                    <a:pt x="1324" y="597"/>
                  </a:cubicBezTo>
                  <a:cubicBezTo>
                    <a:pt x="1401" y="565"/>
                    <a:pt x="1477" y="532"/>
                    <a:pt x="1554" y="521"/>
                  </a:cubicBezTo>
                  <a:cubicBezTo>
                    <a:pt x="1630" y="499"/>
                    <a:pt x="1718" y="488"/>
                    <a:pt x="1794" y="488"/>
                  </a:cubicBezTo>
                  <a:close/>
                  <a:moveTo>
                    <a:pt x="1240" y="0"/>
                  </a:moveTo>
                  <a:cubicBezTo>
                    <a:pt x="1140" y="0"/>
                    <a:pt x="1038" y="8"/>
                    <a:pt x="941" y="29"/>
                  </a:cubicBezTo>
                  <a:cubicBezTo>
                    <a:pt x="854" y="40"/>
                    <a:pt x="777" y="83"/>
                    <a:pt x="722" y="138"/>
                  </a:cubicBezTo>
                  <a:cubicBezTo>
                    <a:pt x="657" y="193"/>
                    <a:pt x="635" y="182"/>
                    <a:pt x="624" y="226"/>
                  </a:cubicBezTo>
                  <a:cubicBezTo>
                    <a:pt x="602" y="280"/>
                    <a:pt x="602" y="346"/>
                    <a:pt x="635" y="401"/>
                  </a:cubicBezTo>
                  <a:cubicBezTo>
                    <a:pt x="646" y="433"/>
                    <a:pt x="657" y="466"/>
                    <a:pt x="679" y="499"/>
                  </a:cubicBezTo>
                  <a:cubicBezTo>
                    <a:pt x="679" y="510"/>
                    <a:pt x="679" y="510"/>
                    <a:pt x="690" y="521"/>
                  </a:cubicBezTo>
                  <a:lnTo>
                    <a:pt x="679" y="510"/>
                  </a:lnTo>
                  <a:cubicBezTo>
                    <a:pt x="679" y="510"/>
                    <a:pt x="668" y="510"/>
                    <a:pt x="657" y="499"/>
                  </a:cubicBezTo>
                  <a:cubicBezTo>
                    <a:pt x="615" y="465"/>
                    <a:pt x="548" y="448"/>
                    <a:pt x="479" y="448"/>
                  </a:cubicBezTo>
                  <a:cubicBezTo>
                    <a:pt x="368" y="448"/>
                    <a:pt x="249" y="492"/>
                    <a:pt x="208" y="586"/>
                  </a:cubicBezTo>
                  <a:cubicBezTo>
                    <a:pt x="154" y="740"/>
                    <a:pt x="99" y="904"/>
                    <a:pt x="77" y="1068"/>
                  </a:cubicBezTo>
                  <a:cubicBezTo>
                    <a:pt x="33" y="1232"/>
                    <a:pt x="1" y="1407"/>
                    <a:pt x="1" y="1582"/>
                  </a:cubicBezTo>
                  <a:cubicBezTo>
                    <a:pt x="1" y="1713"/>
                    <a:pt x="55" y="1855"/>
                    <a:pt x="55" y="1976"/>
                  </a:cubicBezTo>
                  <a:cubicBezTo>
                    <a:pt x="55" y="2107"/>
                    <a:pt x="99" y="2249"/>
                    <a:pt x="99" y="2391"/>
                  </a:cubicBezTo>
                  <a:cubicBezTo>
                    <a:pt x="99" y="2501"/>
                    <a:pt x="121" y="2610"/>
                    <a:pt x="154" y="2708"/>
                  </a:cubicBezTo>
                  <a:cubicBezTo>
                    <a:pt x="187" y="2818"/>
                    <a:pt x="241" y="2916"/>
                    <a:pt x="285" y="3015"/>
                  </a:cubicBezTo>
                  <a:cubicBezTo>
                    <a:pt x="318" y="3135"/>
                    <a:pt x="362" y="3244"/>
                    <a:pt x="416" y="3354"/>
                  </a:cubicBezTo>
                  <a:lnTo>
                    <a:pt x="613" y="3682"/>
                  </a:lnTo>
                  <a:cubicBezTo>
                    <a:pt x="635" y="3736"/>
                    <a:pt x="679" y="3791"/>
                    <a:pt x="712" y="3846"/>
                  </a:cubicBezTo>
                  <a:cubicBezTo>
                    <a:pt x="755" y="3890"/>
                    <a:pt x="799" y="3944"/>
                    <a:pt x="843" y="3977"/>
                  </a:cubicBezTo>
                  <a:cubicBezTo>
                    <a:pt x="919" y="4076"/>
                    <a:pt x="1018" y="4174"/>
                    <a:pt x="1116" y="4251"/>
                  </a:cubicBezTo>
                  <a:cubicBezTo>
                    <a:pt x="1368" y="4469"/>
                    <a:pt x="1674" y="4600"/>
                    <a:pt x="2002" y="4666"/>
                  </a:cubicBezTo>
                  <a:cubicBezTo>
                    <a:pt x="2150" y="4695"/>
                    <a:pt x="2298" y="4709"/>
                    <a:pt x="2446" y="4709"/>
                  </a:cubicBezTo>
                  <a:cubicBezTo>
                    <a:pt x="2748" y="4709"/>
                    <a:pt x="3047" y="4649"/>
                    <a:pt x="3326" y="4524"/>
                  </a:cubicBezTo>
                  <a:cubicBezTo>
                    <a:pt x="3708" y="4360"/>
                    <a:pt x="4058" y="4119"/>
                    <a:pt x="4354" y="3835"/>
                  </a:cubicBezTo>
                  <a:lnTo>
                    <a:pt x="4518" y="3682"/>
                  </a:lnTo>
                  <a:cubicBezTo>
                    <a:pt x="4540" y="3649"/>
                    <a:pt x="4551" y="3605"/>
                    <a:pt x="4561" y="3572"/>
                  </a:cubicBezTo>
                  <a:lnTo>
                    <a:pt x="4583" y="3463"/>
                  </a:lnTo>
                  <a:lnTo>
                    <a:pt x="4660" y="3179"/>
                  </a:lnTo>
                  <a:cubicBezTo>
                    <a:pt x="4660" y="3168"/>
                    <a:pt x="4671" y="3146"/>
                    <a:pt x="4682" y="3135"/>
                  </a:cubicBezTo>
                  <a:cubicBezTo>
                    <a:pt x="4682" y="3124"/>
                    <a:pt x="4682" y="3113"/>
                    <a:pt x="4682" y="3102"/>
                  </a:cubicBezTo>
                  <a:lnTo>
                    <a:pt x="4868" y="2894"/>
                  </a:lnTo>
                  <a:cubicBezTo>
                    <a:pt x="4901" y="2851"/>
                    <a:pt x="4922" y="2807"/>
                    <a:pt x="4933" y="2752"/>
                  </a:cubicBezTo>
                  <a:cubicBezTo>
                    <a:pt x="4955" y="2686"/>
                    <a:pt x="4955" y="2621"/>
                    <a:pt x="4933" y="2544"/>
                  </a:cubicBezTo>
                  <a:cubicBezTo>
                    <a:pt x="4911" y="2468"/>
                    <a:pt x="4868" y="2391"/>
                    <a:pt x="4824" y="2315"/>
                  </a:cubicBezTo>
                  <a:lnTo>
                    <a:pt x="4791" y="2282"/>
                  </a:lnTo>
                  <a:cubicBezTo>
                    <a:pt x="4704" y="2183"/>
                    <a:pt x="4616" y="2085"/>
                    <a:pt x="4518" y="2008"/>
                  </a:cubicBezTo>
                  <a:cubicBezTo>
                    <a:pt x="4343" y="1833"/>
                    <a:pt x="4168" y="1658"/>
                    <a:pt x="4015" y="1472"/>
                  </a:cubicBezTo>
                  <a:cubicBezTo>
                    <a:pt x="3840" y="1254"/>
                    <a:pt x="3621" y="1057"/>
                    <a:pt x="3446" y="860"/>
                  </a:cubicBezTo>
                  <a:lnTo>
                    <a:pt x="3183" y="565"/>
                  </a:lnTo>
                  <a:lnTo>
                    <a:pt x="2997" y="357"/>
                  </a:lnTo>
                  <a:lnTo>
                    <a:pt x="2976" y="324"/>
                  </a:lnTo>
                  <a:cubicBezTo>
                    <a:pt x="2965" y="313"/>
                    <a:pt x="2943" y="313"/>
                    <a:pt x="2932" y="313"/>
                  </a:cubicBezTo>
                  <a:lnTo>
                    <a:pt x="2855" y="291"/>
                  </a:lnTo>
                  <a:lnTo>
                    <a:pt x="2724" y="258"/>
                  </a:lnTo>
                  <a:lnTo>
                    <a:pt x="2319" y="138"/>
                  </a:lnTo>
                  <a:cubicBezTo>
                    <a:pt x="2177" y="116"/>
                    <a:pt x="2035" y="94"/>
                    <a:pt x="1893" y="83"/>
                  </a:cubicBezTo>
                  <a:lnTo>
                    <a:pt x="1412" y="7"/>
                  </a:lnTo>
                  <a:cubicBezTo>
                    <a:pt x="1355" y="3"/>
                    <a:pt x="1298" y="0"/>
                    <a:pt x="12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2"/>
            <p:cNvSpPr/>
            <p:nvPr/>
          </p:nvSpPr>
          <p:spPr>
            <a:xfrm>
              <a:off x="4889400" y="4102113"/>
              <a:ext cx="71125" cy="87850"/>
            </a:xfrm>
            <a:custGeom>
              <a:avLst/>
              <a:gdLst/>
              <a:ahLst/>
              <a:cxnLst/>
              <a:rect l="l" t="t" r="r" b="b"/>
              <a:pathLst>
                <a:path w="2845" h="3514" extrusionOk="0">
                  <a:moveTo>
                    <a:pt x="1241" y="1"/>
                  </a:moveTo>
                  <a:cubicBezTo>
                    <a:pt x="1184" y="1"/>
                    <a:pt x="1126" y="11"/>
                    <a:pt x="1062" y="27"/>
                  </a:cubicBezTo>
                  <a:cubicBezTo>
                    <a:pt x="985" y="38"/>
                    <a:pt x="909" y="71"/>
                    <a:pt x="843" y="103"/>
                  </a:cubicBezTo>
                  <a:cubicBezTo>
                    <a:pt x="756" y="158"/>
                    <a:pt x="679" y="224"/>
                    <a:pt x="602" y="289"/>
                  </a:cubicBezTo>
                  <a:lnTo>
                    <a:pt x="591" y="300"/>
                  </a:lnTo>
                  <a:cubicBezTo>
                    <a:pt x="526" y="366"/>
                    <a:pt x="460" y="432"/>
                    <a:pt x="406" y="508"/>
                  </a:cubicBezTo>
                  <a:cubicBezTo>
                    <a:pt x="362" y="563"/>
                    <a:pt x="329" y="617"/>
                    <a:pt x="285" y="683"/>
                  </a:cubicBezTo>
                  <a:cubicBezTo>
                    <a:pt x="274" y="705"/>
                    <a:pt x="263" y="727"/>
                    <a:pt x="252" y="749"/>
                  </a:cubicBezTo>
                  <a:cubicBezTo>
                    <a:pt x="209" y="847"/>
                    <a:pt x="165" y="946"/>
                    <a:pt x="143" y="1044"/>
                  </a:cubicBezTo>
                  <a:cubicBezTo>
                    <a:pt x="132" y="1088"/>
                    <a:pt x="110" y="1121"/>
                    <a:pt x="99" y="1164"/>
                  </a:cubicBezTo>
                  <a:cubicBezTo>
                    <a:pt x="88" y="1230"/>
                    <a:pt x="88" y="1296"/>
                    <a:pt x="77" y="1361"/>
                  </a:cubicBezTo>
                  <a:cubicBezTo>
                    <a:pt x="66" y="1438"/>
                    <a:pt x="56" y="1460"/>
                    <a:pt x="56" y="1514"/>
                  </a:cubicBezTo>
                  <a:cubicBezTo>
                    <a:pt x="34" y="1646"/>
                    <a:pt x="45" y="1799"/>
                    <a:pt x="34" y="1930"/>
                  </a:cubicBezTo>
                  <a:cubicBezTo>
                    <a:pt x="1" y="2094"/>
                    <a:pt x="1" y="2258"/>
                    <a:pt x="12" y="2433"/>
                  </a:cubicBezTo>
                  <a:lnTo>
                    <a:pt x="110" y="2532"/>
                  </a:lnTo>
                  <a:cubicBezTo>
                    <a:pt x="110" y="2477"/>
                    <a:pt x="154" y="2521"/>
                    <a:pt x="154" y="2477"/>
                  </a:cubicBezTo>
                  <a:cubicBezTo>
                    <a:pt x="176" y="2455"/>
                    <a:pt x="198" y="2455"/>
                    <a:pt x="220" y="2444"/>
                  </a:cubicBezTo>
                  <a:cubicBezTo>
                    <a:pt x="241" y="2400"/>
                    <a:pt x="274" y="2367"/>
                    <a:pt x="307" y="2346"/>
                  </a:cubicBezTo>
                  <a:cubicBezTo>
                    <a:pt x="307" y="2302"/>
                    <a:pt x="318" y="2291"/>
                    <a:pt x="318" y="2247"/>
                  </a:cubicBezTo>
                  <a:cubicBezTo>
                    <a:pt x="307" y="2225"/>
                    <a:pt x="296" y="2203"/>
                    <a:pt x="296" y="2171"/>
                  </a:cubicBezTo>
                  <a:cubicBezTo>
                    <a:pt x="285" y="2083"/>
                    <a:pt x="274" y="1996"/>
                    <a:pt x="274" y="1908"/>
                  </a:cubicBezTo>
                  <a:cubicBezTo>
                    <a:pt x="274" y="1744"/>
                    <a:pt x="252" y="1613"/>
                    <a:pt x="252" y="1482"/>
                  </a:cubicBezTo>
                  <a:cubicBezTo>
                    <a:pt x="252" y="1438"/>
                    <a:pt x="274" y="1394"/>
                    <a:pt x="285" y="1350"/>
                  </a:cubicBezTo>
                  <a:cubicBezTo>
                    <a:pt x="296" y="1296"/>
                    <a:pt x="285" y="1230"/>
                    <a:pt x="296" y="1164"/>
                  </a:cubicBezTo>
                  <a:cubicBezTo>
                    <a:pt x="318" y="1088"/>
                    <a:pt x="340" y="1000"/>
                    <a:pt x="373" y="924"/>
                  </a:cubicBezTo>
                  <a:cubicBezTo>
                    <a:pt x="395" y="902"/>
                    <a:pt x="416" y="880"/>
                    <a:pt x="427" y="858"/>
                  </a:cubicBezTo>
                  <a:cubicBezTo>
                    <a:pt x="427" y="847"/>
                    <a:pt x="427" y="836"/>
                    <a:pt x="427" y="825"/>
                  </a:cubicBezTo>
                  <a:cubicBezTo>
                    <a:pt x="427" y="803"/>
                    <a:pt x="438" y="803"/>
                    <a:pt x="449" y="792"/>
                  </a:cubicBezTo>
                  <a:cubicBezTo>
                    <a:pt x="537" y="585"/>
                    <a:pt x="701" y="410"/>
                    <a:pt x="909" y="311"/>
                  </a:cubicBezTo>
                  <a:cubicBezTo>
                    <a:pt x="1000" y="290"/>
                    <a:pt x="1092" y="278"/>
                    <a:pt x="1184" y="278"/>
                  </a:cubicBezTo>
                  <a:cubicBezTo>
                    <a:pt x="1234" y="278"/>
                    <a:pt x="1285" y="282"/>
                    <a:pt x="1335" y="289"/>
                  </a:cubicBezTo>
                  <a:cubicBezTo>
                    <a:pt x="1390" y="267"/>
                    <a:pt x="1434" y="267"/>
                    <a:pt x="1488" y="257"/>
                  </a:cubicBezTo>
                  <a:cubicBezTo>
                    <a:pt x="1510" y="257"/>
                    <a:pt x="1521" y="267"/>
                    <a:pt x="1543" y="278"/>
                  </a:cubicBezTo>
                  <a:lnTo>
                    <a:pt x="1565" y="278"/>
                  </a:lnTo>
                  <a:cubicBezTo>
                    <a:pt x="1696" y="311"/>
                    <a:pt x="1816" y="366"/>
                    <a:pt x="1915" y="442"/>
                  </a:cubicBezTo>
                  <a:cubicBezTo>
                    <a:pt x="2002" y="486"/>
                    <a:pt x="2090" y="541"/>
                    <a:pt x="2166" y="607"/>
                  </a:cubicBezTo>
                  <a:cubicBezTo>
                    <a:pt x="2188" y="639"/>
                    <a:pt x="2199" y="650"/>
                    <a:pt x="2221" y="683"/>
                  </a:cubicBezTo>
                  <a:cubicBezTo>
                    <a:pt x="2254" y="716"/>
                    <a:pt x="2352" y="803"/>
                    <a:pt x="2385" y="847"/>
                  </a:cubicBezTo>
                  <a:cubicBezTo>
                    <a:pt x="2462" y="902"/>
                    <a:pt x="2527" y="967"/>
                    <a:pt x="2582" y="1044"/>
                  </a:cubicBezTo>
                  <a:cubicBezTo>
                    <a:pt x="2637" y="1121"/>
                    <a:pt x="2670" y="1219"/>
                    <a:pt x="2680" y="1317"/>
                  </a:cubicBezTo>
                  <a:cubicBezTo>
                    <a:pt x="2691" y="1416"/>
                    <a:pt x="2680" y="1514"/>
                    <a:pt x="2659" y="1613"/>
                  </a:cubicBezTo>
                  <a:cubicBezTo>
                    <a:pt x="2626" y="1788"/>
                    <a:pt x="2571" y="1974"/>
                    <a:pt x="2516" y="2149"/>
                  </a:cubicBezTo>
                  <a:cubicBezTo>
                    <a:pt x="2495" y="2302"/>
                    <a:pt x="2462" y="2455"/>
                    <a:pt x="2407" y="2597"/>
                  </a:cubicBezTo>
                  <a:cubicBezTo>
                    <a:pt x="2396" y="2641"/>
                    <a:pt x="2374" y="2685"/>
                    <a:pt x="2363" y="2728"/>
                  </a:cubicBezTo>
                  <a:cubicBezTo>
                    <a:pt x="2330" y="2772"/>
                    <a:pt x="2309" y="2816"/>
                    <a:pt x="2276" y="2849"/>
                  </a:cubicBezTo>
                  <a:cubicBezTo>
                    <a:pt x="2254" y="2892"/>
                    <a:pt x="2221" y="2925"/>
                    <a:pt x="2188" y="2969"/>
                  </a:cubicBezTo>
                  <a:cubicBezTo>
                    <a:pt x="2112" y="3035"/>
                    <a:pt x="2024" y="3089"/>
                    <a:pt x="1926" y="3133"/>
                  </a:cubicBezTo>
                  <a:cubicBezTo>
                    <a:pt x="1871" y="3166"/>
                    <a:pt x="1827" y="3210"/>
                    <a:pt x="1773" y="3232"/>
                  </a:cubicBezTo>
                  <a:cubicBezTo>
                    <a:pt x="1598" y="3308"/>
                    <a:pt x="1412" y="3374"/>
                    <a:pt x="1226" y="3407"/>
                  </a:cubicBezTo>
                  <a:cubicBezTo>
                    <a:pt x="1226" y="3407"/>
                    <a:pt x="1226" y="3407"/>
                    <a:pt x="1215" y="3417"/>
                  </a:cubicBezTo>
                  <a:cubicBezTo>
                    <a:pt x="1171" y="3450"/>
                    <a:pt x="1084" y="3450"/>
                    <a:pt x="1095" y="3494"/>
                  </a:cubicBezTo>
                  <a:cubicBezTo>
                    <a:pt x="1104" y="3508"/>
                    <a:pt x="1130" y="3514"/>
                    <a:pt x="1167" y="3514"/>
                  </a:cubicBezTo>
                  <a:cubicBezTo>
                    <a:pt x="1217" y="3514"/>
                    <a:pt x="1287" y="3502"/>
                    <a:pt x="1357" y="3483"/>
                  </a:cubicBezTo>
                  <a:cubicBezTo>
                    <a:pt x="1390" y="3472"/>
                    <a:pt x="1412" y="3461"/>
                    <a:pt x="1445" y="3450"/>
                  </a:cubicBezTo>
                  <a:cubicBezTo>
                    <a:pt x="1554" y="3407"/>
                    <a:pt x="1663" y="3363"/>
                    <a:pt x="1762" y="3319"/>
                  </a:cubicBezTo>
                  <a:cubicBezTo>
                    <a:pt x="1893" y="3297"/>
                    <a:pt x="2013" y="3242"/>
                    <a:pt x="2112" y="3155"/>
                  </a:cubicBezTo>
                  <a:cubicBezTo>
                    <a:pt x="2276" y="3046"/>
                    <a:pt x="2407" y="2882"/>
                    <a:pt x="2484" y="2696"/>
                  </a:cubicBezTo>
                  <a:cubicBezTo>
                    <a:pt x="2549" y="2499"/>
                    <a:pt x="2604" y="2302"/>
                    <a:pt x="2637" y="2105"/>
                  </a:cubicBezTo>
                  <a:cubicBezTo>
                    <a:pt x="2648" y="2050"/>
                    <a:pt x="2691" y="1952"/>
                    <a:pt x="2702" y="1930"/>
                  </a:cubicBezTo>
                  <a:cubicBezTo>
                    <a:pt x="2713" y="1919"/>
                    <a:pt x="2702" y="1897"/>
                    <a:pt x="2702" y="1897"/>
                  </a:cubicBezTo>
                  <a:cubicBezTo>
                    <a:pt x="2735" y="1777"/>
                    <a:pt x="2790" y="1689"/>
                    <a:pt x="2801" y="1624"/>
                  </a:cubicBezTo>
                  <a:cubicBezTo>
                    <a:pt x="2823" y="1558"/>
                    <a:pt x="2834" y="1492"/>
                    <a:pt x="2845" y="1427"/>
                  </a:cubicBezTo>
                  <a:cubicBezTo>
                    <a:pt x="2845" y="1307"/>
                    <a:pt x="2812" y="1197"/>
                    <a:pt x="2768" y="1099"/>
                  </a:cubicBezTo>
                  <a:cubicBezTo>
                    <a:pt x="2768" y="1088"/>
                    <a:pt x="2768" y="1088"/>
                    <a:pt x="2768" y="1077"/>
                  </a:cubicBezTo>
                  <a:cubicBezTo>
                    <a:pt x="2724" y="957"/>
                    <a:pt x="2659" y="847"/>
                    <a:pt x="2571" y="738"/>
                  </a:cubicBezTo>
                  <a:cubicBezTo>
                    <a:pt x="2473" y="628"/>
                    <a:pt x="2363" y="530"/>
                    <a:pt x="2243" y="442"/>
                  </a:cubicBezTo>
                  <a:cubicBezTo>
                    <a:pt x="2221" y="421"/>
                    <a:pt x="2199" y="388"/>
                    <a:pt x="2177" y="366"/>
                  </a:cubicBezTo>
                  <a:cubicBezTo>
                    <a:pt x="2145" y="344"/>
                    <a:pt x="2112" y="333"/>
                    <a:pt x="2079" y="322"/>
                  </a:cubicBezTo>
                  <a:cubicBezTo>
                    <a:pt x="2046" y="300"/>
                    <a:pt x="2002" y="257"/>
                    <a:pt x="1959" y="235"/>
                  </a:cubicBezTo>
                  <a:cubicBezTo>
                    <a:pt x="1827" y="158"/>
                    <a:pt x="1696" y="103"/>
                    <a:pt x="1543" y="71"/>
                  </a:cubicBezTo>
                  <a:cubicBezTo>
                    <a:pt x="1466" y="38"/>
                    <a:pt x="1390" y="16"/>
                    <a:pt x="1302" y="5"/>
                  </a:cubicBezTo>
                  <a:cubicBezTo>
                    <a:pt x="1282" y="2"/>
                    <a:pt x="1261" y="1"/>
                    <a:pt x="12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9" name="Google Shape;3279;p22"/>
          <p:cNvSpPr/>
          <p:nvPr/>
        </p:nvSpPr>
        <p:spPr>
          <a:xfrm rot="10800000">
            <a:off x="6516938" y="279263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spTree>
      <p:nvGrpSpPr>
        <p:cNvPr id="1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p26"/>
          <p:cNvSpPr/>
          <p:nvPr/>
        </p:nvSpPr>
        <p:spPr>
          <a:xfrm>
            <a:off x="-46600" y="4941500"/>
            <a:ext cx="9237135" cy="240100"/>
          </a:xfrm>
          <a:custGeom>
            <a:avLst/>
            <a:gdLst/>
            <a:ahLst/>
            <a:cxnLst/>
            <a:rect l="l" t="t" r="r" b="b"/>
            <a:pathLst>
              <a:path w="235461" h="9604" extrusionOk="0">
                <a:moveTo>
                  <a:pt x="220998" y="1"/>
                </a:moveTo>
                <a:cubicBezTo>
                  <a:pt x="219166" y="1"/>
                  <a:pt x="220161" y="171"/>
                  <a:pt x="218683" y="171"/>
                </a:cubicBezTo>
                <a:cubicBezTo>
                  <a:pt x="218470" y="171"/>
                  <a:pt x="218204" y="167"/>
                  <a:pt x="217871" y="159"/>
                </a:cubicBezTo>
                <a:lnTo>
                  <a:pt x="218212" y="62"/>
                </a:lnTo>
                <a:lnTo>
                  <a:pt x="218212" y="62"/>
                </a:lnTo>
                <a:lnTo>
                  <a:pt x="216476" y="120"/>
                </a:lnTo>
                <a:cubicBezTo>
                  <a:pt x="216448" y="221"/>
                  <a:pt x="216776" y="366"/>
                  <a:pt x="218071" y="366"/>
                </a:cubicBezTo>
                <a:cubicBezTo>
                  <a:pt x="218150" y="366"/>
                  <a:pt x="218233" y="365"/>
                  <a:pt x="218320" y="364"/>
                </a:cubicBezTo>
                <a:lnTo>
                  <a:pt x="218320" y="364"/>
                </a:lnTo>
                <a:cubicBezTo>
                  <a:pt x="217941" y="470"/>
                  <a:pt x="217649" y="500"/>
                  <a:pt x="217296" y="500"/>
                </a:cubicBezTo>
                <a:cubicBezTo>
                  <a:pt x="216846" y="500"/>
                  <a:pt x="216297" y="452"/>
                  <a:pt x="215343" y="452"/>
                </a:cubicBezTo>
                <a:cubicBezTo>
                  <a:pt x="215112" y="452"/>
                  <a:pt x="214857" y="455"/>
                  <a:pt x="214573" y="462"/>
                </a:cubicBezTo>
                <a:cubicBezTo>
                  <a:pt x="214281" y="518"/>
                  <a:pt x="214362" y="528"/>
                  <a:pt x="214575" y="528"/>
                </a:cubicBezTo>
                <a:cubicBezTo>
                  <a:pt x="214695" y="528"/>
                  <a:pt x="214856" y="525"/>
                  <a:pt x="215016" y="525"/>
                </a:cubicBezTo>
                <a:cubicBezTo>
                  <a:pt x="215313" y="525"/>
                  <a:pt x="215608" y="536"/>
                  <a:pt x="215627" y="598"/>
                </a:cubicBezTo>
                <a:cubicBezTo>
                  <a:pt x="215861" y="735"/>
                  <a:pt x="214232" y="745"/>
                  <a:pt x="213042" y="764"/>
                </a:cubicBezTo>
                <a:cubicBezTo>
                  <a:pt x="211091" y="764"/>
                  <a:pt x="212037" y="598"/>
                  <a:pt x="211257" y="491"/>
                </a:cubicBezTo>
                <a:cubicBezTo>
                  <a:pt x="211410" y="483"/>
                  <a:pt x="211774" y="474"/>
                  <a:pt x="212127" y="474"/>
                </a:cubicBezTo>
                <a:cubicBezTo>
                  <a:pt x="212602" y="474"/>
                  <a:pt x="213059" y="489"/>
                  <a:pt x="212964" y="540"/>
                </a:cubicBezTo>
                <a:cubicBezTo>
                  <a:pt x="215364" y="374"/>
                  <a:pt x="211920" y="218"/>
                  <a:pt x="213578" y="101"/>
                </a:cubicBezTo>
                <a:cubicBezTo>
                  <a:pt x="213239" y="84"/>
                  <a:pt x="212965" y="78"/>
                  <a:pt x="212738" y="78"/>
                </a:cubicBezTo>
                <a:cubicBezTo>
                  <a:pt x="211748" y="78"/>
                  <a:pt x="211641" y="207"/>
                  <a:pt x="210896" y="247"/>
                </a:cubicBezTo>
                <a:cubicBezTo>
                  <a:pt x="211383" y="276"/>
                  <a:pt x="210593" y="403"/>
                  <a:pt x="210993" y="462"/>
                </a:cubicBezTo>
                <a:cubicBezTo>
                  <a:pt x="210267" y="557"/>
                  <a:pt x="209765" y="594"/>
                  <a:pt x="209388" y="594"/>
                </a:cubicBezTo>
                <a:cubicBezTo>
                  <a:pt x="208181" y="594"/>
                  <a:pt x="208237" y="223"/>
                  <a:pt x="206285" y="223"/>
                </a:cubicBezTo>
                <a:cubicBezTo>
                  <a:pt x="206162" y="223"/>
                  <a:pt x="206031" y="224"/>
                  <a:pt x="205891" y="228"/>
                </a:cubicBezTo>
                <a:cubicBezTo>
                  <a:pt x="206535" y="501"/>
                  <a:pt x="201803" y="608"/>
                  <a:pt x="204037" y="901"/>
                </a:cubicBezTo>
                <a:cubicBezTo>
                  <a:pt x="203442" y="940"/>
                  <a:pt x="202710" y="987"/>
                  <a:pt x="202048" y="987"/>
                </a:cubicBezTo>
                <a:cubicBezTo>
                  <a:pt x="201897" y="987"/>
                  <a:pt x="201750" y="984"/>
                  <a:pt x="201608" y="979"/>
                </a:cubicBezTo>
                <a:cubicBezTo>
                  <a:pt x="202418" y="793"/>
                  <a:pt x="200243" y="842"/>
                  <a:pt x="201686" y="667"/>
                </a:cubicBezTo>
                <a:lnTo>
                  <a:pt x="200574" y="667"/>
                </a:lnTo>
                <a:lnTo>
                  <a:pt x="202252" y="442"/>
                </a:lnTo>
                <a:cubicBezTo>
                  <a:pt x="201013" y="325"/>
                  <a:pt x="198965" y="198"/>
                  <a:pt x="198301" y="111"/>
                </a:cubicBezTo>
                <a:lnTo>
                  <a:pt x="198301" y="111"/>
                </a:lnTo>
                <a:cubicBezTo>
                  <a:pt x="196692" y="189"/>
                  <a:pt x="198808" y="286"/>
                  <a:pt x="196935" y="325"/>
                </a:cubicBezTo>
                <a:cubicBezTo>
                  <a:pt x="197589" y="237"/>
                  <a:pt x="196438" y="159"/>
                  <a:pt x="195609" y="159"/>
                </a:cubicBezTo>
                <a:cubicBezTo>
                  <a:pt x="197267" y="228"/>
                  <a:pt x="195638" y="413"/>
                  <a:pt x="194594" y="462"/>
                </a:cubicBezTo>
                <a:cubicBezTo>
                  <a:pt x="192945" y="462"/>
                  <a:pt x="191638" y="296"/>
                  <a:pt x="191872" y="247"/>
                </a:cubicBezTo>
                <a:lnTo>
                  <a:pt x="193160" y="120"/>
                </a:lnTo>
                <a:lnTo>
                  <a:pt x="193160" y="120"/>
                </a:lnTo>
                <a:cubicBezTo>
                  <a:pt x="193014" y="133"/>
                  <a:pt x="192910" y="138"/>
                  <a:pt x="192830" y="138"/>
                </a:cubicBezTo>
                <a:cubicBezTo>
                  <a:pt x="192539" y="138"/>
                  <a:pt x="192575" y="72"/>
                  <a:pt x="192079" y="72"/>
                </a:cubicBezTo>
                <a:cubicBezTo>
                  <a:pt x="191977" y="72"/>
                  <a:pt x="191852" y="74"/>
                  <a:pt x="191697" y="81"/>
                </a:cubicBezTo>
                <a:cubicBezTo>
                  <a:pt x="191345" y="179"/>
                  <a:pt x="190585" y="335"/>
                  <a:pt x="190185" y="471"/>
                </a:cubicBezTo>
                <a:cubicBezTo>
                  <a:pt x="190051" y="476"/>
                  <a:pt x="189923" y="479"/>
                  <a:pt x="189799" y="479"/>
                </a:cubicBezTo>
                <a:cubicBezTo>
                  <a:pt x="189045" y="479"/>
                  <a:pt x="188483" y="399"/>
                  <a:pt x="188146" y="399"/>
                </a:cubicBezTo>
                <a:cubicBezTo>
                  <a:pt x="188117" y="399"/>
                  <a:pt x="188090" y="400"/>
                  <a:pt x="188064" y="401"/>
                </a:cubicBezTo>
                <a:lnTo>
                  <a:pt x="188064" y="401"/>
                </a:lnTo>
                <a:lnTo>
                  <a:pt x="189687" y="296"/>
                </a:lnTo>
                <a:lnTo>
                  <a:pt x="189687" y="296"/>
                </a:lnTo>
                <a:cubicBezTo>
                  <a:pt x="189561" y="298"/>
                  <a:pt x="189449" y="299"/>
                  <a:pt x="189347" y="299"/>
                </a:cubicBezTo>
                <a:cubicBezTo>
                  <a:pt x="187856" y="299"/>
                  <a:pt x="188835" y="72"/>
                  <a:pt x="187521" y="72"/>
                </a:cubicBezTo>
                <a:cubicBezTo>
                  <a:pt x="187371" y="72"/>
                  <a:pt x="187191" y="75"/>
                  <a:pt x="186975" y="81"/>
                </a:cubicBezTo>
                <a:lnTo>
                  <a:pt x="186399" y="228"/>
                </a:lnTo>
                <a:cubicBezTo>
                  <a:pt x="186048" y="208"/>
                  <a:pt x="185843" y="159"/>
                  <a:pt x="185980" y="120"/>
                </a:cubicBezTo>
                <a:lnTo>
                  <a:pt x="185980" y="120"/>
                </a:lnTo>
                <a:cubicBezTo>
                  <a:pt x="185492" y="179"/>
                  <a:pt x="184468" y="169"/>
                  <a:pt x="183990" y="198"/>
                </a:cubicBezTo>
                <a:lnTo>
                  <a:pt x="183843" y="111"/>
                </a:lnTo>
                <a:cubicBezTo>
                  <a:pt x="183186" y="152"/>
                  <a:pt x="182400" y="272"/>
                  <a:pt x="181595" y="272"/>
                </a:cubicBezTo>
                <a:cubicBezTo>
                  <a:pt x="181266" y="272"/>
                  <a:pt x="180933" y="252"/>
                  <a:pt x="180605" y="198"/>
                </a:cubicBezTo>
                <a:lnTo>
                  <a:pt x="180605" y="198"/>
                </a:lnTo>
                <a:cubicBezTo>
                  <a:pt x="180927" y="280"/>
                  <a:pt x="181165" y="302"/>
                  <a:pt x="181413" y="302"/>
                </a:cubicBezTo>
                <a:cubicBezTo>
                  <a:pt x="181713" y="302"/>
                  <a:pt x="182028" y="270"/>
                  <a:pt x="182527" y="270"/>
                </a:cubicBezTo>
                <a:cubicBezTo>
                  <a:pt x="182754" y="270"/>
                  <a:pt x="183018" y="276"/>
                  <a:pt x="183336" y="296"/>
                </a:cubicBezTo>
                <a:cubicBezTo>
                  <a:pt x="184331" y="462"/>
                  <a:pt x="181756" y="452"/>
                  <a:pt x="181385" y="481"/>
                </a:cubicBezTo>
                <a:cubicBezTo>
                  <a:pt x="181423" y="395"/>
                  <a:pt x="181132" y="367"/>
                  <a:pt x="180690" y="367"/>
                </a:cubicBezTo>
                <a:cubicBezTo>
                  <a:pt x="179913" y="367"/>
                  <a:pt x="178670" y="452"/>
                  <a:pt x="177929" y="452"/>
                </a:cubicBezTo>
                <a:cubicBezTo>
                  <a:pt x="177903" y="452"/>
                  <a:pt x="177878" y="452"/>
                  <a:pt x="177854" y="452"/>
                </a:cubicBezTo>
                <a:cubicBezTo>
                  <a:pt x="177200" y="364"/>
                  <a:pt x="176624" y="335"/>
                  <a:pt x="176215" y="276"/>
                </a:cubicBezTo>
                <a:lnTo>
                  <a:pt x="175776" y="442"/>
                </a:lnTo>
                <a:cubicBezTo>
                  <a:pt x="175649" y="348"/>
                  <a:pt x="175393" y="317"/>
                  <a:pt x="175062" y="317"/>
                </a:cubicBezTo>
                <a:cubicBezTo>
                  <a:pt x="174431" y="317"/>
                  <a:pt x="173527" y="429"/>
                  <a:pt x="172726" y="429"/>
                </a:cubicBezTo>
                <a:cubicBezTo>
                  <a:pt x="172560" y="429"/>
                  <a:pt x="172398" y="425"/>
                  <a:pt x="172244" y="413"/>
                </a:cubicBezTo>
                <a:cubicBezTo>
                  <a:pt x="172898" y="315"/>
                  <a:pt x="172800" y="189"/>
                  <a:pt x="171903" y="150"/>
                </a:cubicBezTo>
                <a:lnTo>
                  <a:pt x="171903" y="150"/>
                </a:lnTo>
                <a:cubicBezTo>
                  <a:pt x="173112" y="384"/>
                  <a:pt x="169922" y="432"/>
                  <a:pt x="170293" y="598"/>
                </a:cubicBezTo>
                <a:cubicBezTo>
                  <a:pt x="168000" y="511"/>
                  <a:pt x="170820" y="296"/>
                  <a:pt x="170147" y="140"/>
                </a:cubicBezTo>
                <a:lnTo>
                  <a:pt x="170147" y="140"/>
                </a:lnTo>
                <a:cubicBezTo>
                  <a:pt x="169864" y="184"/>
                  <a:pt x="169563" y="198"/>
                  <a:pt x="169258" y="198"/>
                </a:cubicBezTo>
                <a:cubicBezTo>
                  <a:pt x="168720" y="198"/>
                  <a:pt x="168171" y="154"/>
                  <a:pt x="167696" y="154"/>
                </a:cubicBezTo>
                <a:cubicBezTo>
                  <a:pt x="167366" y="154"/>
                  <a:pt x="167071" y="175"/>
                  <a:pt x="166840" y="247"/>
                </a:cubicBezTo>
                <a:cubicBezTo>
                  <a:pt x="168498" y="325"/>
                  <a:pt x="166576" y="403"/>
                  <a:pt x="166235" y="501"/>
                </a:cubicBezTo>
                <a:cubicBezTo>
                  <a:pt x="164147" y="481"/>
                  <a:pt x="166576" y="403"/>
                  <a:pt x="165103" y="315"/>
                </a:cubicBezTo>
                <a:lnTo>
                  <a:pt x="165103" y="315"/>
                </a:lnTo>
                <a:cubicBezTo>
                  <a:pt x="164235" y="345"/>
                  <a:pt x="163093" y="530"/>
                  <a:pt x="164440" y="598"/>
                </a:cubicBezTo>
                <a:cubicBezTo>
                  <a:pt x="164295" y="591"/>
                  <a:pt x="164148" y="588"/>
                  <a:pt x="163998" y="588"/>
                </a:cubicBezTo>
                <a:cubicBezTo>
                  <a:pt x="163201" y="588"/>
                  <a:pt x="162345" y="672"/>
                  <a:pt x="161475" y="672"/>
                </a:cubicBezTo>
                <a:cubicBezTo>
                  <a:pt x="161147" y="672"/>
                  <a:pt x="160818" y="660"/>
                  <a:pt x="160489" y="628"/>
                </a:cubicBezTo>
                <a:cubicBezTo>
                  <a:pt x="159933" y="481"/>
                  <a:pt x="163045" y="559"/>
                  <a:pt x="162254" y="452"/>
                </a:cubicBezTo>
                <a:cubicBezTo>
                  <a:pt x="162217" y="452"/>
                  <a:pt x="162180" y="452"/>
                  <a:pt x="162144" y="452"/>
                </a:cubicBezTo>
                <a:cubicBezTo>
                  <a:pt x="159394" y="452"/>
                  <a:pt x="160766" y="814"/>
                  <a:pt x="158108" y="862"/>
                </a:cubicBezTo>
                <a:cubicBezTo>
                  <a:pt x="159269" y="940"/>
                  <a:pt x="158157" y="1193"/>
                  <a:pt x="156869" y="1281"/>
                </a:cubicBezTo>
                <a:cubicBezTo>
                  <a:pt x="153884" y="1223"/>
                  <a:pt x="158157" y="1193"/>
                  <a:pt x="157025" y="1008"/>
                </a:cubicBezTo>
                <a:lnTo>
                  <a:pt x="157025" y="1008"/>
                </a:lnTo>
                <a:lnTo>
                  <a:pt x="155835" y="1037"/>
                </a:lnTo>
                <a:cubicBezTo>
                  <a:pt x="154187" y="784"/>
                  <a:pt x="159347" y="618"/>
                  <a:pt x="157777" y="413"/>
                </a:cubicBezTo>
                <a:lnTo>
                  <a:pt x="157777" y="413"/>
                </a:lnTo>
                <a:lnTo>
                  <a:pt x="156489" y="501"/>
                </a:lnTo>
                <a:cubicBezTo>
                  <a:pt x="156772" y="432"/>
                  <a:pt x="157182" y="296"/>
                  <a:pt x="156655" y="228"/>
                </a:cubicBezTo>
                <a:lnTo>
                  <a:pt x="156655" y="228"/>
                </a:lnTo>
                <a:cubicBezTo>
                  <a:pt x="156509" y="305"/>
                  <a:pt x="155908" y="324"/>
                  <a:pt x="155261" y="324"/>
                </a:cubicBezTo>
                <a:cubicBezTo>
                  <a:pt x="154658" y="324"/>
                  <a:pt x="154015" y="307"/>
                  <a:pt x="153661" y="307"/>
                </a:cubicBezTo>
                <a:cubicBezTo>
                  <a:pt x="153533" y="307"/>
                  <a:pt x="153442" y="310"/>
                  <a:pt x="153406" y="315"/>
                </a:cubicBezTo>
                <a:cubicBezTo>
                  <a:pt x="153327" y="359"/>
                  <a:pt x="153391" y="373"/>
                  <a:pt x="153513" y="373"/>
                </a:cubicBezTo>
                <a:cubicBezTo>
                  <a:pt x="153693" y="373"/>
                  <a:pt x="153999" y="344"/>
                  <a:pt x="154161" y="344"/>
                </a:cubicBezTo>
                <a:cubicBezTo>
                  <a:pt x="154255" y="344"/>
                  <a:pt x="154300" y="354"/>
                  <a:pt x="154245" y="384"/>
                </a:cubicBezTo>
                <a:cubicBezTo>
                  <a:pt x="153103" y="424"/>
                  <a:pt x="152487" y="602"/>
                  <a:pt x="151084" y="602"/>
                </a:cubicBezTo>
                <a:cubicBezTo>
                  <a:pt x="150808" y="602"/>
                  <a:pt x="150503" y="595"/>
                  <a:pt x="150158" y="579"/>
                </a:cubicBezTo>
                <a:cubicBezTo>
                  <a:pt x="151318" y="481"/>
                  <a:pt x="149719" y="374"/>
                  <a:pt x="150197" y="296"/>
                </a:cubicBezTo>
                <a:cubicBezTo>
                  <a:pt x="150067" y="287"/>
                  <a:pt x="149964" y="284"/>
                  <a:pt x="149882" y="284"/>
                </a:cubicBezTo>
                <a:cubicBezTo>
                  <a:pt x="149409" y="284"/>
                  <a:pt x="149583" y="403"/>
                  <a:pt x="148946" y="403"/>
                </a:cubicBezTo>
                <a:cubicBezTo>
                  <a:pt x="148808" y="403"/>
                  <a:pt x="148631" y="397"/>
                  <a:pt x="148402" y="384"/>
                </a:cubicBezTo>
                <a:lnTo>
                  <a:pt x="148567" y="296"/>
                </a:lnTo>
                <a:cubicBezTo>
                  <a:pt x="147634" y="293"/>
                  <a:pt x="146663" y="290"/>
                  <a:pt x="145669" y="290"/>
                </a:cubicBezTo>
                <a:cubicBezTo>
                  <a:pt x="140813" y="290"/>
                  <a:pt x="135434" y="349"/>
                  <a:pt x="131515" y="657"/>
                </a:cubicBezTo>
                <a:cubicBezTo>
                  <a:pt x="130646" y="501"/>
                  <a:pt x="128881" y="491"/>
                  <a:pt x="126139" y="384"/>
                </a:cubicBezTo>
                <a:lnTo>
                  <a:pt x="126139" y="384"/>
                </a:lnTo>
                <a:cubicBezTo>
                  <a:pt x="127349" y="432"/>
                  <a:pt x="126198" y="540"/>
                  <a:pt x="125515" y="559"/>
                </a:cubicBezTo>
                <a:lnTo>
                  <a:pt x="124198" y="384"/>
                </a:lnTo>
                <a:cubicBezTo>
                  <a:pt x="123853" y="363"/>
                  <a:pt x="123488" y="354"/>
                  <a:pt x="123111" y="354"/>
                </a:cubicBezTo>
                <a:cubicBezTo>
                  <a:pt x="121726" y="354"/>
                  <a:pt x="120193" y="473"/>
                  <a:pt x="119028" y="550"/>
                </a:cubicBezTo>
                <a:cubicBezTo>
                  <a:pt x="118881" y="540"/>
                  <a:pt x="118735" y="501"/>
                  <a:pt x="118608" y="423"/>
                </a:cubicBezTo>
                <a:cubicBezTo>
                  <a:pt x="118320" y="401"/>
                  <a:pt x="118088" y="392"/>
                  <a:pt x="117897" y="392"/>
                </a:cubicBezTo>
                <a:cubicBezTo>
                  <a:pt x="117149" y="392"/>
                  <a:pt x="117024" y="528"/>
                  <a:pt x="116589" y="559"/>
                </a:cubicBezTo>
                <a:lnTo>
                  <a:pt x="115662" y="442"/>
                </a:lnTo>
                <a:lnTo>
                  <a:pt x="115457" y="559"/>
                </a:lnTo>
                <a:cubicBezTo>
                  <a:pt x="115005" y="581"/>
                  <a:pt x="114507" y="593"/>
                  <a:pt x="114044" y="593"/>
                </a:cubicBezTo>
                <a:cubicBezTo>
                  <a:pt x="113037" y="593"/>
                  <a:pt x="112192" y="537"/>
                  <a:pt x="112325" y="403"/>
                </a:cubicBezTo>
                <a:lnTo>
                  <a:pt x="112325" y="403"/>
                </a:lnTo>
                <a:cubicBezTo>
                  <a:pt x="111760" y="442"/>
                  <a:pt x="111213" y="481"/>
                  <a:pt x="111926" y="540"/>
                </a:cubicBezTo>
                <a:cubicBezTo>
                  <a:pt x="111118" y="473"/>
                  <a:pt x="109517" y="445"/>
                  <a:pt x="107814" y="445"/>
                </a:cubicBezTo>
                <a:cubicBezTo>
                  <a:pt x="106514" y="445"/>
                  <a:pt x="105154" y="461"/>
                  <a:pt x="104043" y="491"/>
                </a:cubicBezTo>
                <a:cubicBezTo>
                  <a:pt x="105253" y="540"/>
                  <a:pt x="105145" y="598"/>
                  <a:pt x="105253" y="715"/>
                </a:cubicBezTo>
                <a:cubicBezTo>
                  <a:pt x="105132" y="785"/>
                  <a:pt x="105029" y="805"/>
                  <a:pt x="104910" y="805"/>
                </a:cubicBezTo>
                <a:cubicBezTo>
                  <a:pt x="104743" y="805"/>
                  <a:pt x="104543" y="766"/>
                  <a:pt x="104218" y="766"/>
                </a:cubicBezTo>
                <a:cubicBezTo>
                  <a:pt x="104060" y="766"/>
                  <a:pt x="103872" y="775"/>
                  <a:pt x="103643" y="803"/>
                </a:cubicBezTo>
                <a:cubicBezTo>
                  <a:pt x="103624" y="725"/>
                  <a:pt x="102463" y="647"/>
                  <a:pt x="103702" y="589"/>
                </a:cubicBezTo>
                <a:cubicBezTo>
                  <a:pt x="102324" y="482"/>
                  <a:pt x="100727" y="454"/>
                  <a:pt x="99028" y="454"/>
                </a:cubicBezTo>
                <a:cubicBezTo>
                  <a:pt x="97065" y="454"/>
                  <a:pt x="94968" y="492"/>
                  <a:pt x="92920" y="492"/>
                </a:cubicBezTo>
                <a:cubicBezTo>
                  <a:pt x="92346" y="492"/>
                  <a:pt x="91776" y="489"/>
                  <a:pt x="91214" y="481"/>
                </a:cubicBezTo>
                <a:cubicBezTo>
                  <a:pt x="90346" y="511"/>
                  <a:pt x="90610" y="550"/>
                  <a:pt x="90190" y="608"/>
                </a:cubicBezTo>
                <a:cubicBezTo>
                  <a:pt x="89237" y="533"/>
                  <a:pt x="88208" y="511"/>
                  <a:pt x="87149" y="511"/>
                </a:cubicBezTo>
                <a:cubicBezTo>
                  <a:pt x="85790" y="511"/>
                  <a:pt x="84380" y="546"/>
                  <a:pt x="83009" y="546"/>
                </a:cubicBezTo>
                <a:cubicBezTo>
                  <a:pt x="82407" y="546"/>
                  <a:pt x="81813" y="540"/>
                  <a:pt x="81235" y="520"/>
                </a:cubicBezTo>
                <a:lnTo>
                  <a:pt x="81235" y="520"/>
                </a:lnTo>
                <a:cubicBezTo>
                  <a:pt x="81888" y="608"/>
                  <a:pt x="80971" y="852"/>
                  <a:pt x="79342" y="862"/>
                </a:cubicBezTo>
                <a:cubicBezTo>
                  <a:pt x="79049" y="889"/>
                  <a:pt x="78833" y="901"/>
                  <a:pt x="78670" y="901"/>
                </a:cubicBezTo>
                <a:cubicBezTo>
                  <a:pt x="77845" y="901"/>
                  <a:pt x="78364" y="602"/>
                  <a:pt x="77020" y="520"/>
                </a:cubicBezTo>
                <a:cubicBezTo>
                  <a:pt x="76352" y="586"/>
                  <a:pt x="75175" y="610"/>
                  <a:pt x="74444" y="610"/>
                </a:cubicBezTo>
                <a:cubicBezTo>
                  <a:pt x="74310" y="610"/>
                  <a:pt x="74192" y="610"/>
                  <a:pt x="74093" y="608"/>
                </a:cubicBezTo>
                <a:lnTo>
                  <a:pt x="74152" y="579"/>
                </a:lnTo>
                <a:lnTo>
                  <a:pt x="74152" y="579"/>
                </a:lnTo>
                <a:cubicBezTo>
                  <a:pt x="73401" y="644"/>
                  <a:pt x="72650" y="677"/>
                  <a:pt x="71898" y="677"/>
                </a:cubicBezTo>
                <a:cubicBezTo>
                  <a:pt x="71420" y="677"/>
                  <a:pt x="70942" y="664"/>
                  <a:pt x="70464" y="637"/>
                </a:cubicBezTo>
                <a:lnTo>
                  <a:pt x="70650" y="628"/>
                </a:lnTo>
                <a:cubicBezTo>
                  <a:pt x="69735" y="618"/>
                  <a:pt x="68687" y="520"/>
                  <a:pt x="67726" y="520"/>
                </a:cubicBezTo>
                <a:cubicBezTo>
                  <a:pt x="67683" y="520"/>
                  <a:pt x="67639" y="520"/>
                  <a:pt x="67596" y="520"/>
                </a:cubicBezTo>
                <a:cubicBezTo>
                  <a:pt x="67147" y="676"/>
                  <a:pt x="64718" y="579"/>
                  <a:pt x="64133" y="725"/>
                </a:cubicBezTo>
                <a:cubicBezTo>
                  <a:pt x="64016" y="706"/>
                  <a:pt x="64201" y="696"/>
                  <a:pt x="63928" y="657"/>
                </a:cubicBezTo>
                <a:lnTo>
                  <a:pt x="63850" y="793"/>
                </a:lnTo>
                <a:lnTo>
                  <a:pt x="61870" y="715"/>
                </a:lnTo>
                <a:cubicBezTo>
                  <a:pt x="62299" y="667"/>
                  <a:pt x="62406" y="608"/>
                  <a:pt x="62953" y="569"/>
                </a:cubicBezTo>
                <a:cubicBezTo>
                  <a:pt x="62586" y="552"/>
                  <a:pt x="62326" y="545"/>
                  <a:pt x="62140" y="545"/>
                </a:cubicBezTo>
                <a:cubicBezTo>
                  <a:pt x="61258" y="545"/>
                  <a:pt x="62055" y="708"/>
                  <a:pt x="61128" y="764"/>
                </a:cubicBezTo>
                <a:cubicBezTo>
                  <a:pt x="60735" y="793"/>
                  <a:pt x="60452" y="804"/>
                  <a:pt x="60235" y="804"/>
                </a:cubicBezTo>
                <a:cubicBezTo>
                  <a:pt x="59641" y="804"/>
                  <a:pt x="59543" y="719"/>
                  <a:pt x="59021" y="676"/>
                </a:cubicBezTo>
                <a:cubicBezTo>
                  <a:pt x="59185" y="658"/>
                  <a:pt x="59338" y="652"/>
                  <a:pt x="59482" y="652"/>
                </a:cubicBezTo>
                <a:cubicBezTo>
                  <a:pt x="59828" y="652"/>
                  <a:pt x="60118" y="689"/>
                  <a:pt x="60368" y="689"/>
                </a:cubicBezTo>
                <a:cubicBezTo>
                  <a:pt x="60404" y="689"/>
                  <a:pt x="60440" y="688"/>
                  <a:pt x="60475" y="686"/>
                </a:cubicBezTo>
                <a:cubicBezTo>
                  <a:pt x="61314" y="579"/>
                  <a:pt x="59577" y="637"/>
                  <a:pt x="59558" y="559"/>
                </a:cubicBezTo>
                <a:cubicBezTo>
                  <a:pt x="59270" y="559"/>
                  <a:pt x="59130" y="692"/>
                  <a:pt x="58335" y="692"/>
                </a:cubicBezTo>
                <a:cubicBezTo>
                  <a:pt x="58242" y="692"/>
                  <a:pt x="58139" y="690"/>
                  <a:pt x="58026" y="686"/>
                </a:cubicBezTo>
                <a:cubicBezTo>
                  <a:pt x="57868" y="684"/>
                  <a:pt x="57676" y="684"/>
                  <a:pt x="57466" y="684"/>
                </a:cubicBezTo>
                <a:cubicBezTo>
                  <a:pt x="57361" y="684"/>
                  <a:pt x="57252" y="684"/>
                  <a:pt x="57140" y="684"/>
                </a:cubicBezTo>
                <a:cubicBezTo>
                  <a:pt x="56137" y="684"/>
                  <a:pt x="54953" y="679"/>
                  <a:pt x="55158" y="569"/>
                </a:cubicBezTo>
                <a:lnTo>
                  <a:pt x="55158" y="569"/>
                </a:lnTo>
                <a:cubicBezTo>
                  <a:pt x="54358" y="647"/>
                  <a:pt x="53412" y="628"/>
                  <a:pt x="52807" y="696"/>
                </a:cubicBezTo>
                <a:cubicBezTo>
                  <a:pt x="53568" y="725"/>
                  <a:pt x="54963" y="764"/>
                  <a:pt x="55129" y="852"/>
                </a:cubicBezTo>
                <a:cubicBezTo>
                  <a:pt x="54708" y="864"/>
                  <a:pt x="54038" y="883"/>
                  <a:pt x="53528" y="883"/>
                </a:cubicBezTo>
                <a:cubicBezTo>
                  <a:pt x="53198" y="883"/>
                  <a:pt x="52934" y="875"/>
                  <a:pt x="52846" y="852"/>
                </a:cubicBezTo>
                <a:lnTo>
                  <a:pt x="53402" y="813"/>
                </a:lnTo>
                <a:lnTo>
                  <a:pt x="53402" y="813"/>
                </a:lnTo>
                <a:cubicBezTo>
                  <a:pt x="52864" y="851"/>
                  <a:pt x="50960" y="806"/>
                  <a:pt x="51784" y="927"/>
                </a:cubicBezTo>
                <a:lnTo>
                  <a:pt x="51784" y="927"/>
                </a:lnTo>
                <a:lnTo>
                  <a:pt x="50456" y="745"/>
                </a:lnTo>
                <a:cubicBezTo>
                  <a:pt x="49919" y="852"/>
                  <a:pt x="48475" y="842"/>
                  <a:pt x="47285" y="871"/>
                </a:cubicBezTo>
                <a:cubicBezTo>
                  <a:pt x="47236" y="715"/>
                  <a:pt x="48192" y="550"/>
                  <a:pt x="45978" y="511"/>
                </a:cubicBezTo>
                <a:lnTo>
                  <a:pt x="44076" y="667"/>
                </a:lnTo>
                <a:cubicBezTo>
                  <a:pt x="43906" y="670"/>
                  <a:pt x="43757" y="672"/>
                  <a:pt x="43629" y="672"/>
                </a:cubicBezTo>
                <a:cubicBezTo>
                  <a:pt x="42997" y="672"/>
                  <a:pt x="42844" y="632"/>
                  <a:pt x="42973" y="559"/>
                </a:cubicBezTo>
                <a:cubicBezTo>
                  <a:pt x="42698" y="552"/>
                  <a:pt x="42443" y="549"/>
                  <a:pt x="42208" y="549"/>
                </a:cubicBezTo>
                <a:cubicBezTo>
                  <a:pt x="39869" y="549"/>
                  <a:pt x="39357" y="866"/>
                  <a:pt x="37635" y="866"/>
                </a:cubicBezTo>
                <a:cubicBezTo>
                  <a:pt x="37377" y="866"/>
                  <a:pt x="37092" y="859"/>
                  <a:pt x="36769" y="842"/>
                </a:cubicBezTo>
                <a:cubicBezTo>
                  <a:pt x="37910" y="667"/>
                  <a:pt x="36964" y="647"/>
                  <a:pt x="35754" y="598"/>
                </a:cubicBezTo>
                <a:cubicBezTo>
                  <a:pt x="35705" y="628"/>
                  <a:pt x="35588" y="686"/>
                  <a:pt x="35091" y="696"/>
                </a:cubicBezTo>
                <a:cubicBezTo>
                  <a:pt x="35148" y="709"/>
                  <a:pt x="35207" y="714"/>
                  <a:pt x="35269" y="714"/>
                </a:cubicBezTo>
                <a:cubicBezTo>
                  <a:pt x="35482" y="714"/>
                  <a:pt x="35736" y="653"/>
                  <a:pt x="36134" y="653"/>
                </a:cubicBezTo>
                <a:cubicBezTo>
                  <a:pt x="36304" y="653"/>
                  <a:pt x="36500" y="664"/>
                  <a:pt x="36730" y="696"/>
                </a:cubicBezTo>
                <a:cubicBezTo>
                  <a:pt x="37013" y="803"/>
                  <a:pt x="35627" y="764"/>
                  <a:pt x="35071" y="803"/>
                </a:cubicBezTo>
                <a:cubicBezTo>
                  <a:pt x="33944" y="620"/>
                  <a:pt x="32120" y="589"/>
                  <a:pt x="30099" y="589"/>
                </a:cubicBezTo>
                <a:cubicBezTo>
                  <a:pt x="29091" y="589"/>
                  <a:pt x="28033" y="597"/>
                  <a:pt x="26989" y="597"/>
                </a:cubicBezTo>
                <a:cubicBezTo>
                  <a:pt x="25669" y="597"/>
                  <a:pt x="24371" y="585"/>
                  <a:pt x="23218" y="530"/>
                </a:cubicBezTo>
                <a:lnTo>
                  <a:pt x="23218" y="530"/>
                </a:lnTo>
                <a:cubicBezTo>
                  <a:pt x="23345" y="634"/>
                  <a:pt x="22946" y="651"/>
                  <a:pt x="22410" y="651"/>
                </a:cubicBezTo>
                <a:cubicBezTo>
                  <a:pt x="22141" y="651"/>
                  <a:pt x="21838" y="646"/>
                  <a:pt x="21549" y="646"/>
                </a:cubicBezTo>
                <a:cubicBezTo>
                  <a:pt x="21220" y="646"/>
                  <a:pt x="20910" y="652"/>
                  <a:pt x="20692" y="676"/>
                </a:cubicBezTo>
                <a:cubicBezTo>
                  <a:pt x="20772" y="600"/>
                  <a:pt x="20563" y="577"/>
                  <a:pt x="20209" y="577"/>
                </a:cubicBezTo>
                <a:cubicBezTo>
                  <a:pt x="19723" y="577"/>
                  <a:pt x="18964" y="619"/>
                  <a:pt x="18303" y="619"/>
                </a:cubicBezTo>
                <a:cubicBezTo>
                  <a:pt x="17978" y="619"/>
                  <a:pt x="17676" y="609"/>
                  <a:pt x="17443" y="579"/>
                </a:cubicBezTo>
                <a:lnTo>
                  <a:pt x="17443" y="579"/>
                </a:lnTo>
                <a:lnTo>
                  <a:pt x="18028" y="793"/>
                </a:lnTo>
                <a:cubicBezTo>
                  <a:pt x="17735" y="778"/>
                  <a:pt x="17455" y="771"/>
                  <a:pt x="17187" y="771"/>
                </a:cubicBezTo>
                <a:cubicBezTo>
                  <a:pt x="15794" y="771"/>
                  <a:pt x="14721" y="949"/>
                  <a:pt x="13741" y="949"/>
                </a:cubicBezTo>
                <a:cubicBezTo>
                  <a:pt x="13386" y="949"/>
                  <a:pt x="13043" y="925"/>
                  <a:pt x="12702" y="862"/>
                </a:cubicBezTo>
                <a:cubicBezTo>
                  <a:pt x="11355" y="793"/>
                  <a:pt x="13150" y="706"/>
                  <a:pt x="13707" y="667"/>
                </a:cubicBezTo>
                <a:cubicBezTo>
                  <a:pt x="13277" y="609"/>
                  <a:pt x="12779" y="590"/>
                  <a:pt x="12251" y="590"/>
                </a:cubicBezTo>
                <a:cubicBezTo>
                  <a:pt x="11082" y="590"/>
                  <a:pt x="9760" y="686"/>
                  <a:pt x="8680" y="686"/>
                </a:cubicBezTo>
                <a:cubicBezTo>
                  <a:pt x="8162" y="686"/>
                  <a:pt x="7700" y="664"/>
                  <a:pt x="7336" y="598"/>
                </a:cubicBezTo>
                <a:lnTo>
                  <a:pt x="7336" y="598"/>
                </a:lnTo>
                <a:cubicBezTo>
                  <a:pt x="7170" y="686"/>
                  <a:pt x="7726" y="832"/>
                  <a:pt x="6117" y="910"/>
                </a:cubicBezTo>
                <a:cubicBezTo>
                  <a:pt x="4829" y="813"/>
                  <a:pt x="2273" y="696"/>
                  <a:pt x="2507" y="657"/>
                </a:cubicBezTo>
                <a:lnTo>
                  <a:pt x="2507" y="657"/>
                </a:lnTo>
                <a:lnTo>
                  <a:pt x="1951" y="686"/>
                </a:lnTo>
                <a:lnTo>
                  <a:pt x="1327" y="715"/>
                </a:lnTo>
                <a:cubicBezTo>
                  <a:pt x="1058" y="722"/>
                  <a:pt x="803" y="729"/>
                  <a:pt x="515" y="729"/>
                </a:cubicBezTo>
                <a:cubicBezTo>
                  <a:pt x="396" y="729"/>
                  <a:pt x="271" y="728"/>
                  <a:pt x="137" y="725"/>
                </a:cubicBezTo>
                <a:cubicBezTo>
                  <a:pt x="137" y="1008"/>
                  <a:pt x="127" y="1330"/>
                  <a:pt x="107" y="1720"/>
                </a:cubicBezTo>
                <a:cubicBezTo>
                  <a:pt x="68" y="1584"/>
                  <a:pt x="49" y="1106"/>
                  <a:pt x="29" y="618"/>
                </a:cubicBezTo>
                <a:lnTo>
                  <a:pt x="429" y="598"/>
                </a:lnTo>
                <a:lnTo>
                  <a:pt x="10" y="598"/>
                </a:lnTo>
                <a:cubicBezTo>
                  <a:pt x="0" y="1242"/>
                  <a:pt x="0" y="1886"/>
                  <a:pt x="0" y="2501"/>
                </a:cubicBezTo>
                <a:lnTo>
                  <a:pt x="0" y="2842"/>
                </a:lnTo>
                <a:cubicBezTo>
                  <a:pt x="0" y="2940"/>
                  <a:pt x="0" y="3037"/>
                  <a:pt x="10" y="3135"/>
                </a:cubicBezTo>
                <a:cubicBezTo>
                  <a:pt x="10" y="3330"/>
                  <a:pt x="20" y="3515"/>
                  <a:pt x="29" y="3710"/>
                </a:cubicBezTo>
                <a:cubicBezTo>
                  <a:pt x="49" y="4471"/>
                  <a:pt x="98" y="5203"/>
                  <a:pt x="137" y="5974"/>
                </a:cubicBezTo>
                <a:cubicBezTo>
                  <a:pt x="78" y="6344"/>
                  <a:pt x="49" y="6735"/>
                  <a:pt x="49" y="7115"/>
                </a:cubicBezTo>
                <a:cubicBezTo>
                  <a:pt x="49" y="7232"/>
                  <a:pt x="39" y="7369"/>
                  <a:pt x="39" y="7505"/>
                </a:cubicBezTo>
                <a:cubicBezTo>
                  <a:pt x="39" y="7710"/>
                  <a:pt x="29" y="7925"/>
                  <a:pt x="29" y="8139"/>
                </a:cubicBezTo>
                <a:cubicBezTo>
                  <a:pt x="29" y="8578"/>
                  <a:pt x="20" y="9037"/>
                  <a:pt x="20" y="9505"/>
                </a:cubicBezTo>
                <a:lnTo>
                  <a:pt x="1385" y="9515"/>
                </a:lnTo>
                <a:lnTo>
                  <a:pt x="2527" y="9525"/>
                </a:lnTo>
                <a:cubicBezTo>
                  <a:pt x="3122" y="9534"/>
                  <a:pt x="3707" y="9544"/>
                  <a:pt x="4214" y="9564"/>
                </a:cubicBezTo>
                <a:cubicBezTo>
                  <a:pt x="4583" y="9500"/>
                  <a:pt x="5053" y="9483"/>
                  <a:pt x="5529" y="9483"/>
                </a:cubicBezTo>
                <a:cubicBezTo>
                  <a:pt x="6028" y="9483"/>
                  <a:pt x="6535" y="9501"/>
                  <a:pt x="6943" y="9501"/>
                </a:cubicBezTo>
                <a:cubicBezTo>
                  <a:pt x="7393" y="9501"/>
                  <a:pt x="7724" y="9479"/>
                  <a:pt x="7795" y="9388"/>
                </a:cubicBezTo>
                <a:cubicBezTo>
                  <a:pt x="7795" y="9417"/>
                  <a:pt x="8029" y="9447"/>
                  <a:pt x="8146" y="9456"/>
                </a:cubicBezTo>
                <a:cubicBezTo>
                  <a:pt x="8936" y="9378"/>
                  <a:pt x="9580" y="9212"/>
                  <a:pt x="10575" y="9193"/>
                </a:cubicBezTo>
                <a:lnTo>
                  <a:pt x="10575" y="9193"/>
                </a:lnTo>
                <a:lnTo>
                  <a:pt x="10253" y="9368"/>
                </a:lnTo>
                <a:cubicBezTo>
                  <a:pt x="10144" y="9472"/>
                  <a:pt x="10708" y="9492"/>
                  <a:pt x="11389" y="9492"/>
                </a:cubicBezTo>
                <a:cubicBezTo>
                  <a:pt x="11790" y="9492"/>
                  <a:pt x="12232" y="9485"/>
                  <a:pt x="12600" y="9485"/>
                </a:cubicBezTo>
                <a:cubicBezTo>
                  <a:pt x="12897" y="9485"/>
                  <a:pt x="13146" y="9489"/>
                  <a:pt x="13287" y="9505"/>
                </a:cubicBezTo>
                <a:cubicBezTo>
                  <a:pt x="13073" y="9462"/>
                  <a:pt x="13189" y="9453"/>
                  <a:pt x="13423" y="9453"/>
                </a:cubicBezTo>
                <a:cubicBezTo>
                  <a:pt x="13573" y="9453"/>
                  <a:pt x="13771" y="9457"/>
                  <a:pt x="13963" y="9457"/>
                </a:cubicBezTo>
                <a:cubicBezTo>
                  <a:pt x="14275" y="9457"/>
                  <a:pt x="14568" y="9447"/>
                  <a:pt x="14594" y="9398"/>
                </a:cubicBezTo>
                <a:lnTo>
                  <a:pt x="15775" y="9339"/>
                </a:lnTo>
                <a:cubicBezTo>
                  <a:pt x="17658" y="9290"/>
                  <a:pt x="15999" y="9251"/>
                  <a:pt x="18321" y="9222"/>
                </a:cubicBezTo>
                <a:cubicBezTo>
                  <a:pt x="18350" y="9222"/>
                  <a:pt x="18378" y="9222"/>
                  <a:pt x="18406" y="9222"/>
                </a:cubicBezTo>
                <a:cubicBezTo>
                  <a:pt x="19546" y="9222"/>
                  <a:pt x="18830" y="9409"/>
                  <a:pt x="18382" y="9409"/>
                </a:cubicBezTo>
                <a:cubicBezTo>
                  <a:pt x="18361" y="9409"/>
                  <a:pt x="18340" y="9408"/>
                  <a:pt x="18321" y="9408"/>
                </a:cubicBezTo>
                <a:lnTo>
                  <a:pt x="18321" y="9408"/>
                </a:lnTo>
                <a:cubicBezTo>
                  <a:pt x="18763" y="9447"/>
                  <a:pt x="19210" y="9461"/>
                  <a:pt x="19660" y="9461"/>
                </a:cubicBezTo>
                <a:cubicBezTo>
                  <a:pt x="20323" y="9461"/>
                  <a:pt x="20993" y="9431"/>
                  <a:pt x="21667" y="9408"/>
                </a:cubicBezTo>
                <a:lnTo>
                  <a:pt x="21833" y="9408"/>
                </a:lnTo>
                <a:cubicBezTo>
                  <a:pt x="22126" y="9427"/>
                  <a:pt x="22584" y="9427"/>
                  <a:pt x="23052" y="9427"/>
                </a:cubicBezTo>
                <a:cubicBezTo>
                  <a:pt x="23116" y="9432"/>
                  <a:pt x="23179" y="9434"/>
                  <a:pt x="23244" y="9434"/>
                </a:cubicBezTo>
                <a:cubicBezTo>
                  <a:pt x="23308" y="9434"/>
                  <a:pt x="23374" y="9432"/>
                  <a:pt x="23443" y="9427"/>
                </a:cubicBezTo>
                <a:cubicBezTo>
                  <a:pt x="23804" y="9427"/>
                  <a:pt x="24155" y="9437"/>
                  <a:pt x="24379" y="9466"/>
                </a:cubicBezTo>
                <a:lnTo>
                  <a:pt x="24067" y="9603"/>
                </a:lnTo>
                <a:cubicBezTo>
                  <a:pt x="24090" y="9603"/>
                  <a:pt x="24114" y="9603"/>
                  <a:pt x="24139" y="9603"/>
                </a:cubicBezTo>
                <a:cubicBezTo>
                  <a:pt x="25002" y="9603"/>
                  <a:pt x="27109" y="9445"/>
                  <a:pt x="27052" y="9388"/>
                </a:cubicBezTo>
                <a:lnTo>
                  <a:pt x="27052" y="9388"/>
                </a:lnTo>
                <a:cubicBezTo>
                  <a:pt x="28103" y="9430"/>
                  <a:pt x="29380" y="9447"/>
                  <a:pt x="30698" y="9447"/>
                </a:cubicBezTo>
                <a:cubicBezTo>
                  <a:pt x="33334" y="9447"/>
                  <a:pt x="36128" y="9381"/>
                  <a:pt x="37578" y="9329"/>
                </a:cubicBezTo>
                <a:lnTo>
                  <a:pt x="37578" y="9329"/>
                </a:lnTo>
                <a:cubicBezTo>
                  <a:pt x="37301" y="9350"/>
                  <a:pt x="37202" y="9379"/>
                  <a:pt x="37304" y="9379"/>
                </a:cubicBezTo>
                <a:cubicBezTo>
                  <a:pt x="37349" y="9379"/>
                  <a:pt x="37433" y="9374"/>
                  <a:pt x="37559" y="9359"/>
                </a:cubicBezTo>
                <a:cubicBezTo>
                  <a:pt x="38363" y="9337"/>
                  <a:pt x="39246" y="9268"/>
                  <a:pt x="39699" y="9268"/>
                </a:cubicBezTo>
                <a:cubicBezTo>
                  <a:pt x="39862" y="9268"/>
                  <a:pt x="39969" y="9277"/>
                  <a:pt x="39998" y="9300"/>
                </a:cubicBezTo>
                <a:cubicBezTo>
                  <a:pt x="40148" y="9293"/>
                  <a:pt x="40276" y="9290"/>
                  <a:pt x="40389" y="9290"/>
                </a:cubicBezTo>
                <a:cubicBezTo>
                  <a:pt x="41073" y="9290"/>
                  <a:pt x="41215" y="9401"/>
                  <a:pt x="42622" y="9417"/>
                </a:cubicBezTo>
                <a:cubicBezTo>
                  <a:pt x="42625" y="9419"/>
                  <a:pt x="42629" y="9420"/>
                  <a:pt x="42633" y="9420"/>
                </a:cubicBezTo>
                <a:cubicBezTo>
                  <a:pt x="42674" y="9420"/>
                  <a:pt x="42764" y="9345"/>
                  <a:pt x="42632" y="9310"/>
                </a:cubicBezTo>
                <a:lnTo>
                  <a:pt x="42632" y="9310"/>
                </a:lnTo>
                <a:cubicBezTo>
                  <a:pt x="43263" y="9350"/>
                  <a:pt x="43931" y="9365"/>
                  <a:pt x="44624" y="9365"/>
                </a:cubicBezTo>
                <a:cubicBezTo>
                  <a:pt x="46450" y="9365"/>
                  <a:pt x="48453" y="9263"/>
                  <a:pt x="50445" y="9263"/>
                </a:cubicBezTo>
                <a:cubicBezTo>
                  <a:pt x="50991" y="9263"/>
                  <a:pt x="51535" y="9271"/>
                  <a:pt x="52075" y="9290"/>
                </a:cubicBezTo>
                <a:cubicBezTo>
                  <a:pt x="51763" y="9320"/>
                  <a:pt x="51461" y="9368"/>
                  <a:pt x="51158" y="9427"/>
                </a:cubicBezTo>
                <a:cubicBezTo>
                  <a:pt x="53704" y="9359"/>
                  <a:pt x="56114" y="9310"/>
                  <a:pt x="58407" y="9134"/>
                </a:cubicBezTo>
                <a:lnTo>
                  <a:pt x="58407" y="9134"/>
                </a:lnTo>
                <a:cubicBezTo>
                  <a:pt x="58163" y="9193"/>
                  <a:pt x="58231" y="9251"/>
                  <a:pt x="57636" y="9290"/>
                </a:cubicBezTo>
                <a:cubicBezTo>
                  <a:pt x="59402" y="9290"/>
                  <a:pt x="61450" y="9251"/>
                  <a:pt x="62270" y="9125"/>
                </a:cubicBezTo>
                <a:cubicBezTo>
                  <a:pt x="62041" y="9112"/>
                  <a:pt x="61897" y="9106"/>
                  <a:pt x="61807" y="9106"/>
                </a:cubicBezTo>
                <a:cubicBezTo>
                  <a:pt x="61439" y="9106"/>
                  <a:pt x="61981" y="9193"/>
                  <a:pt x="61445" y="9193"/>
                </a:cubicBezTo>
                <a:cubicBezTo>
                  <a:pt x="61423" y="9193"/>
                  <a:pt x="61399" y="9193"/>
                  <a:pt x="61372" y="9193"/>
                </a:cubicBezTo>
                <a:cubicBezTo>
                  <a:pt x="60263" y="9082"/>
                  <a:pt x="61862" y="8971"/>
                  <a:pt x="63057" y="8971"/>
                </a:cubicBezTo>
                <a:cubicBezTo>
                  <a:pt x="63229" y="8971"/>
                  <a:pt x="63392" y="8973"/>
                  <a:pt x="63538" y="8978"/>
                </a:cubicBezTo>
                <a:lnTo>
                  <a:pt x="63577" y="9008"/>
                </a:lnTo>
                <a:cubicBezTo>
                  <a:pt x="65343" y="9008"/>
                  <a:pt x="65421" y="8920"/>
                  <a:pt x="67187" y="8920"/>
                </a:cubicBezTo>
                <a:cubicBezTo>
                  <a:pt x="68240" y="8998"/>
                  <a:pt x="66269" y="8959"/>
                  <a:pt x="66689" y="9047"/>
                </a:cubicBezTo>
                <a:cubicBezTo>
                  <a:pt x="67099" y="9261"/>
                  <a:pt x="70718" y="9183"/>
                  <a:pt x="71079" y="9212"/>
                </a:cubicBezTo>
                <a:cubicBezTo>
                  <a:pt x="71498" y="9164"/>
                  <a:pt x="72103" y="9125"/>
                  <a:pt x="72025" y="9066"/>
                </a:cubicBezTo>
                <a:cubicBezTo>
                  <a:pt x="72215" y="9058"/>
                  <a:pt x="72364" y="9055"/>
                  <a:pt x="72484" y="9055"/>
                </a:cubicBezTo>
                <a:cubicBezTo>
                  <a:pt x="73214" y="9055"/>
                  <a:pt x="72816" y="9183"/>
                  <a:pt x="73545" y="9183"/>
                </a:cubicBezTo>
                <a:cubicBezTo>
                  <a:pt x="73567" y="9183"/>
                  <a:pt x="73591" y="9183"/>
                  <a:pt x="73615" y="9183"/>
                </a:cubicBezTo>
                <a:lnTo>
                  <a:pt x="77186" y="8803"/>
                </a:lnTo>
                <a:lnTo>
                  <a:pt x="77401" y="8803"/>
                </a:lnTo>
                <a:cubicBezTo>
                  <a:pt x="77527" y="8861"/>
                  <a:pt x="78493" y="8978"/>
                  <a:pt x="77469" y="9047"/>
                </a:cubicBezTo>
                <a:cubicBezTo>
                  <a:pt x="79283" y="9027"/>
                  <a:pt x="80600" y="8920"/>
                  <a:pt x="81771" y="8803"/>
                </a:cubicBezTo>
                <a:lnTo>
                  <a:pt x="88102" y="8803"/>
                </a:lnTo>
                <a:cubicBezTo>
                  <a:pt x="87527" y="8861"/>
                  <a:pt x="88834" y="8998"/>
                  <a:pt x="87976" y="9066"/>
                </a:cubicBezTo>
                <a:cubicBezTo>
                  <a:pt x="88412" y="9047"/>
                  <a:pt x="89018" y="9039"/>
                  <a:pt x="89716" y="9039"/>
                </a:cubicBezTo>
                <a:cubicBezTo>
                  <a:pt x="91471" y="9039"/>
                  <a:pt x="93801" y="9087"/>
                  <a:pt x="95448" y="9115"/>
                </a:cubicBezTo>
                <a:cubicBezTo>
                  <a:pt x="93936" y="8871"/>
                  <a:pt x="98043" y="8978"/>
                  <a:pt x="98404" y="8803"/>
                </a:cubicBezTo>
                <a:lnTo>
                  <a:pt x="100024" y="8803"/>
                </a:lnTo>
                <a:cubicBezTo>
                  <a:pt x="100472" y="8861"/>
                  <a:pt x="100112" y="8969"/>
                  <a:pt x="100785" y="8998"/>
                </a:cubicBezTo>
                <a:cubicBezTo>
                  <a:pt x="102007" y="8960"/>
                  <a:pt x="103198" y="8951"/>
                  <a:pt x="104363" y="8951"/>
                </a:cubicBezTo>
                <a:cubicBezTo>
                  <a:pt x="105329" y="8951"/>
                  <a:pt x="106277" y="8957"/>
                  <a:pt x="107212" y="8957"/>
                </a:cubicBezTo>
                <a:cubicBezTo>
                  <a:pt x="107740" y="8957"/>
                  <a:pt x="108264" y="8955"/>
                  <a:pt x="108784" y="8949"/>
                </a:cubicBezTo>
                <a:lnTo>
                  <a:pt x="108784" y="8949"/>
                </a:lnTo>
                <a:cubicBezTo>
                  <a:pt x="108784" y="8949"/>
                  <a:pt x="108823" y="8978"/>
                  <a:pt x="108687" y="8998"/>
                </a:cubicBezTo>
                <a:cubicBezTo>
                  <a:pt x="110979" y="8929"/>
                  <a:pt x="114667" y="8998"/>
                  <a:pt x="117018" y="8803"/>
                </a:cubicBezTo>
                <a:lnTo>
                  <a:pt x="117125" y="8803"/>
                </a:lnTo>
                <a:cubicBezTo>
                  <a:pt x="117067" y="8842"/>
                  <a:pt x="117203" y="8881"/>
                  <a:pt x="116647" y="8910"/>
                </a:cubicBezTo>
                <a:cubicBezTo>
                  <a:pt x="116921" y="8920"/>
                  <a:pt x="117141" y="8924"/>
                  <a:pt x="117318" y="8924"/>
                </a:cubicBezTo>
                <a:cubicBezTo>
                  <a:pt x="118022" y="8924"/>
                  <a:pt x="118072" y="8857"/>
                  <a:pt x="118228" y="8803"/>
                </a:cubicBezTo>
                <a:lnTo>
                  <a:pt x="119779" y="8803"/>
                </a:lnTo>
                <a:lnTo>
                  <a:pt x="119340" y="8871"/>
                </a:lnTo>
                <a:cubicBezTo>
                  <a:pt x="119754" y="8846"/>
                  <a:pt x="120162" y="8838"/>
                  <a:pt x="120571" y="8838"/>
                </a:cubicBezTo>
                <a:cubicBezTo>
                  <a:pt x="121381" y="8838"/>
                  <a:pt x="122191" y="8870"/>
                  <a:pt x="123044" y="8870"/>
                </a:cubicBezTo>
                <a:cubicBezTo>
                  <a:pt x="123634" y="8870"/>
                  <a:pt x="124245" y="8855"/>
                  <a:pt x="124891" y="8803"/>
                </a:cubicBezTo>
                <a:lnTo>
                  <a:pt x="124891" y="8803"/>
                </a:lnTo>
                <a:cubicBezTo>
                  <a:pt x="124969" y="8861"/>
                  <a:pt x="124510" y="8881"/>
                  <a:pt x="124218" y="8910"/>
                </a:cubicBezTo>
                <a:cubicBezTo>
                  <a:pt x="125778" y="8871"/>
                  <a:pt x="127505" y="8881"/>
                  <a:pt x="128959" y="8803"/>
                </a:cubicBezTo>
                <a:lnTo>
                  <a:pt x="129905" y="8803"/>
                </a:lnTo>
                <a:cubicBezTo>
                  <a:pt x="129866" y="8842"/>
                  <a:pt x="129583" y="8890"/>
                  <a:pt x="129076" y="8920"/>
                </a:cubicBezTo>
                <a:cubicBezTo>
                  <a:pt x="129330" y="8932"/>
                  <a:pt x="129552" y="8938"/>
                  <a:pt x="129751" y="8938"/>
                </a:cubicBezTo>
                <a:cubicBezTo>
                  <a:pt x="130630" y="8938"/>
                  <a:pt x="131051" y="8834"/>
                  <a:pt x="131720" y="8803"/>
                </a:cubicBezTo>
                <a:lnTo>
                  <a:pt x="132900" y="8803"/>
                </a:lnTo>
                <a:cubicBezTo>
                  <a:pt x="133251" y="8812"/>
                  <a:pt x="133602" y="8842"/>
                  <a:pt x="133954" y="8900"/>
                </a:cubicBezTo>
                <a:cubicBezTo>
                  <a:pt x="134558" y="8842"/>
                  <a:pt x="135885" y="8812"/>
                  <a:pt x="136968" y="8803"/>
                </a:cubicBezTo>
                <a:lnTo>
                  <a:pt x="138383" y="8803"/>
                </a:lnTo>
                <a:cubicBezTo>
                  <a:pt x="138685" y="8851"/>
                  <a:pt x="139309" y="8881"/>
                  <a:pt x="140217" y="8949"/>
                </a:cubicBezTo>
                <a:cubicBezTo>
                  <a:pt x="142468" y="8949"/>
                  <a:pt x="144732" y="8951"/>
                  <a:pt x="147001" y="8951"/>
                </a:cubicBezTo>
                <a:cubicBezTo>
                  <a:pt x="153810" y="8951"/>
                  <a:pt x="160669" y="8934"/>
                  <a:pt x="167386" y="8803"/>
                </a:cubicBezTo>
                <a:lnTo>
                  <a:pt x="168508" y="8803"/>
                </a:lnTo>
                <a:cubicBezTo>
                  <a:pt x="169727" y="9008"/>
                  <a:pt x="166244" y="8929"/>
                  <a:pt x="167210" y="9076"/>
                </a:cubicBezTo>
                <a:cubicBezTo>
                  <a:pt x="167179" y="8988"/>
                  <a:pt x="167498" y="8969"/>
                  <a:pt x="168117" y="8969"/>
                </a:cubicBezTo>
                <a:cubicBezTo>
                  <a:pt x="168559" y="8969"/>
                  <a:pt x="169156" y="8979"/>
                  <a:pt x="169888" y="8979"/>
                </a:cubicBezTo>
                <a:cubicBezTo>
                  <a:pt x="170395" y="8979"/>
                  <a:pt x="170968" y="8974"/>
                  <a:pt x="171600" y="8959"/>
                </a:cubicBezTo>
                <a:lnTo>
                  <a:pt x="171708" y="8988"/>
                </a:lnTo>
                <a:cubicBezTo>
                  <a:pt x="171886" y="8982"/>
                  <a:pt x="172052" y="8980"/>
                  <a:pt x="172211" y="8980"/>
                </a:cubicBezTo>
                <a:cubicBezTo>
                  <a:pt x="172902" y="8980"/>
                  <a:pt x="173446" y="9024"/>
                  <a:pt x="174146" y="9024"/>
                </a:cubicBezTo>
                <a:cubicBezTo>
                  <a:pt x="174370" y="9024"/>
                  <a:pt x="174611" y="9020"/>
                  <a:pt x="174878" y="9008"/>
                </a:cubicBezTo>
                <a:lnTo>
                  <a:pt x="174839" y="8959"/>
                </a:lnTo>
                <a:cubicBezTo>
                  <a:pt x="175046" y="8940"/>
                  <a:pt x="175260" y="8932"/>
                  <a:pt x="175476" y="8932"/>
                </a:cubicBezTo>
                <a:cubicBezTo>
                  <a:pt x="176320" y="8932"/>
                  <a:pt x="177201" y="9048"/>
                  <a:pt x="177870" y="9048"/>
                </a:cubicBezTo>
                <a:cubicBezTo>
                  <a:pt x="178168" y="9048"/>
                  <a:pt x="178423" y="9025"/>
                  <a:pt x="178614" y="8959"/>
                </a:cubicBezTo>
                <a:lnTo>
                  <a:pt x="179668" y="9095"/>
                </a:lnTo>
                <a:cubicBezTo>
                  <a:pt x="180087" y="9026"/>
                  <a:pt x="180452" y="9006"/>
                  <a:pt x="180807" y="9006"/>
                </a:cubicBezTo>
                <a:cubicBezTo>
                  <a:pt x="181291" y="9006"/>
                  <a:pt x="181755" y="9043"/>
                  <a:pt x="182305" y="9043"/>
                </a:cubicBezTo>
                <a:cubicBezTo>
                  <a:pt x="182656" y="9043"/>
                  <a:pt x="183043" y="9028"/>
                  <a:pt x="183492" y="8978"/>
                </a:cubicBezTo>
                <a:lnTo>
                  <a:pt x="183492" y="8978"/>
                </a:lnTo>
                <a:lnTo>
                  <a:pt x="183307" y="9017"/>
                </a:lnTo>
                <a:cubicBezTo>
                  <a:pt x="183598" y="9030"/>
                  <a:pt x="183893" y="9035"/>
                  <a:pt x="184186" y="9035"/>
                </a:cubicBezTo>
                <a:cubicBezTo>
                  <a:pt x="185684" y="9035"/>
                  <a:pt x="187159" y="8898"/>
                  <a:pt x="188111" y="8898"/>
                </a:cubicBezTo>
                <a:cubicBezTo>
                  <a:pt x="188416" y="8898"/>
                  <a:pt x="188667" y="8912"/>
                  <a:pt x="188848" y="8949"/>
                </a:cubicBezTo>
                <a:cubicBezTo>
                  <a:pt x="190380" y="8920"/>
                  <a:pt x="192097" y="8890"/>
                  <a:pt x="192916" y="8793"/>
                </a:cubicBezTo>
                <a:lnTo>
                  <a:pt x="193560" y="8793"/>
                </a:lnTo>
                <a:cubicBezTo>
                  <a:pt x="193550" y="8842"/>
                  <a:pt x="193384" y="8890"/>
                  <a:pt x="193209" y="8929"/>
                </a:cubicBezTo>
                <a:cubicBezTo>
                  <a:pt x="198389" y="8871"/>
                  <a:pt x="204008" y="8871"/>
                  <a:pt x="209149" y="8793"/>
                </a:cubicBezTo>
                <a:lnTo>
                  <a:pt x="235216" y="8793"/>
                </a:lnTo>
                <a:cubicBezTo>
                  <a:pt x="235372" y="6139"/>
                  <a:pt x="235460" y="3466"/>
                  <a:pt x="235363" y="793"/>
                </a:cubicBezTo>
                <a:cubicBezTo>
                  <a:pt x="234747" y="793"/>
                  <a:pt x="234131" y="802"/>
                  <a:pt x="233531" y="811"/>
                </a:cubicBezTo>
                <a:lnTo>
                  <a:pt x="233531" y="811"/>
                </a:lnTo>
                <a:cubicBezTo>
                  <a:pt x="234435" y="792"/>
                  <a:pt x="234657" y="654"/>
                  <a:pt x="233841" y="579"/>
                </a:cubicBezTo>
                <a:lnTo>
                  <a:pt x="233841" y="579"/>
                </a:lnTo>
                <a:cubicBezTo>
                  <a:pt x="232709" y="698"/>
                  <a:pt x="230897" y="778"/>
                  <a:pt x="228909" y="778"/>
                </a:cubicBezTo>
                <a:cubicBezTo>
                  <a:pt x="228447" y="778"/>
                  <a:pt x="227975" y="773"/>
                  <a:pt x="227500" y="764"/>
                </a:cubicBezTo>
                <a:lnTo>
                  <a:pt x="227500" y="764"/>
                </a:lnTo>
                <a:cubicBezTo>
                  <a:pt x="227548" y="920"/>
                  <a:pt x="228368" y="920"/>
                  <a:pt x="228104" y="1067"/>
                </a:cubicBezTo>
                <a:cubicBezTo>
                  <a:pt x="227770" y="1092"/>
                  <a:pt x="227263" y="1148"/>
                  <a:pt x="226722" y="1148"/>
                </a:cubicBezTo>
                <a:cubicBezTo>
                  <a:pt x="226647" y="1148"/>
                  <a:pt x="226571" y="1147"/>
                  <a:pt x="226495" y="1145"/>
                </a:cubicBezTo>
                <a:cubicBezTo>
                  <a:pt x="226124" y="989"/>
                  <a:pt x="226241" y="745"/>
                  <a:pt x="223968" y="745"/>
                </a:cubicBezTo>
                <a:cubicBezTo>
                  <a:pt x="224202" y="652"/>
                  <a:pt x="224817" y="634"/>
                  <a:pt x="225433" y="634"/>
                </a:cubicBezTo>
                <a:cubicBezTo>
                  <a:pt x="225817" y="634"/>
                  <a:pt x="226201" y="641"/>
                  <a:pt x="226492" y="641"/>
                </a:cubicBezTo>
                <a:cubicBezTo>
                  <a:pt x="226959" y="641"/>
                  <a:pt x="227187" y="623"/>
                  <a:pt x="226797" y="530"/>
                </a:cubicBezTo>
                <a:cubicBezTo>
                  <a:pt x="227378" y="416"/>
                  <a:pt x="229011" y="362"/>
                  <a:pt x="230453" y="362"/>
                </a:cubicBezTo>
                <a:cubicBezTo>
                  <a:pt x="231480" y="362"/>
                  <a:pt x="232411" y="389"/>
                  <a:pt x="232797" y="442"/>
                </a:cubicBezTo>
                <a:cubicBezTo>
                  <a:pt x="234806" y="228"/>
                  <a:pt x="231216" y="413"/>
                  <a:pt x="231597" y="208"/>
                </a:cubicBezTo>
                <a:lnTo>
                  <a:pt x="231597" y="208"/>
                </a:lnTo>
                <a:cubicBezTo>
                  <a:pt x="229773" y="228"/>
                  <a:pt x="228934" y="335"/>
                  <a:pt x="226114" y="364"/>
                </a:cubicBezTo>
                <a:cubicBezTo>
                  <a:pt x="226085" y="471"/>
                  <a:pt x="227031" y="491"/>
                  <a:pt x="225744" y="569"/>
                </a:cubicBezTo>
                <a:cubicBezTo>
                  <a:pt x="225174" y="620"/>
                  <a:pt x="224702" y="640"/>
                  <a:pt x="224304" y="640"/>
                </a:cubicBezTo>
                <a:cubicBezTo>
                  <a:pt x="222949" y="640"/>
                  <a:pt x="222461" y="411"/>
                  <a:pt x="221978" y="403"/>
                </a:cubicBezTo>
                <a:cubicBezTo>
                  <a:pt x="222339" y="384"/>
                  <a:pt x="222846" y="374"/>
                  <a:pt x="223217" y="354"/>
                </a:cubicBezTo>
                <a:cubicBezTo>
                  <a:pt x="222865" y="338"/>
                  <a:pt x="222562" y="331"/>
                  <a:pt x="222285" y="331"/>
                </a:cubicBezTo>
                <a:cubicBezTo>
                  <a:pt x="221300" y="331"/>
                  <a:pt x="220656" y="413"/>
                  <a:pt x="219385" y="413"/>
                </a:cubicBezTo>
                <a:cubicBezTo>
                  <a:pt x="219330" y="413"/>
                  <a:pt x="219274" y="413"/>
                  <a:pt x="219217" y="413"/>
                </a:cubicBezTo>
                <a:cubicBezTo>
                  <a:pt x="219005" y="288"/>
                  <a:pt x="219532" y="266"/>
                  <a:pt x="220241" y="266"/>
                </a:cubicBezTo>
                <a:cubicBezTo>
                  <a:pt x="220624" y="266"/>
                  <a:pt x="221060" y="272"/>
                  <a:pt x="221461" y="272"/>
                </a:cubicBezTo>
                <a:cubicBezTo>
                  <a:pt x="221994" y="272"/>
                  <a:pt x="222466" y="261"/>
                  <a:pt x="222671" y="208"/>
                </a:cubicBezTo>
                <a:lnTo>
                  <a:pt x="221402" y="3"/>
                </a:lnTo>
                <a:cubicBezTo>
                  <a:pt x="221254" y="2"/>
                  <a:pt x="221119" y="1"/>
                  <a:pt x="22099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_1">
    <p:spTree>
      <p:nvGrpSpPr>
        <p:cNvPr id="1" name="Shape 3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69" name="Google Shape;3869;p27"/>
          <p:cNvGrpSpPr/>
          <p:nvPr/>
        </p:nvGrpSpPr>
        <p:grpSpPr>
          <a:xfrm>
            <a:off x="6379600" y="3553675"/>
            <a:ext cx="3113463" cy="1537975"/>
            <a:chOff x="6379600" y="3553675"/>
            <a:chExt cx="3113463" cy="1537975"/>
          </a:xfrm>
        </p:grpSpPr>
        <p:sp>
          <p:nvSpPr>
            <p:cNvPr id="3870" name="Google Shape;3870;p27"/>
            <p:cNvSpPr/>
            <p:nvPr/>
          </p:nvSpPr>
          <p:spPr>
            <a:xfrm rot="10800000">
              <a:off x="6379600" y="3553675"/>
              <a:ext cx="91075" cy="99775"/>
            </a:xfrm>
            <a:custGeom>
              <a:avLst/>
              <a:gdLst/>
              <a:ahLst/>
              <a:cxnLst/>
              <a:rect l="l" t="t" r="r" b="b"/>
              <a:pathLst>
                <a:path w="3643" h="3991" extrusionOk="0">
                  <a:moveTo>
                    <a:pt x="2144" y="1584"/>
                  </a:moveTo>
                  <a:lnTo>
                    <a:pt x="2144" y="1584"/>
                  </a:lnTo>
                  <a:cubicBezTo>
                    <a:pt x="2155" y="1617"/>
                    <a:pt x="2166" y="1650"/>
                    <a:pt x="2177" y="1682"/>
                  </a:cubicBezTo>
                  <a:lnTo>
                    <a:pt x="2166" y="1682"/>
                  </a:lnTo>
                  <a:lnTo>
                    <a:pt x="2144" y="1584"/>
                  </a:lnTo>
                  <a:close/>
                  <a:moveTo>
                    <a:pt x="1812" y="0"/>
                  </a:moveTo>
                  <a:cubicBezTo>
                    <a:pt x="1787" y="0"/>
                    <a:pt x="1762" y="6"/>
                    <a:pt x="1740" y="20"/>
                  </a:cubicBezTo>
                  <a:cubicBezTo>
                    <a:pt x="1718" y="42"/>
                    <a:pt x="1696" y="64"/>
                    <a:pt x="1696" y="96"/>
                  </a:cubicBezTo>
                  <a:cubicBezTo>
                    <a:pt x="1685" y="118"/>
                    <a:pt x="1696" y="140"/>
                    <a:pt x="1707" y="162"/>
                  </a:cubicBezTo>
                  <a:cubicBezTo>
                    <a:pt x="1718" y="173"/>
                    <a:pt x="1729" y="184"/>
                    <a:pt x="1740" y="184"/>
                  </a:cubicBezTo>
                  <a:lnTo>
                    <a:pt x="1740" y="195"/>
                  </a:lnTo>
                  <a:lnTo>
                    <a:pt x="1718" y="195"/>
                  </a:lnTo>
                  <a:cubicBezTo>
                    <a:pt x="1685" y="326"/>
                    <a:pt x="1630" y="457"/>
                    <a:pt x="1575" y="589"/>
                  </a:cubicBezTo>
                  <a:cubicBezTo>
                    <a:pt x="1586" y="753"/>
                    <a:pt x="1565" y="917"/>
                    <a:pt x="1532" y="1092"/>
                  </a:cubicBezTo>
                  <a:cubicBezTo>
                    <a:pt x="1499" y="1179"/>
                    <a:pt x="1466" y="1267"/>
                    <a:pt x="1444" y="1365"/>
                  </a:cubicBezTo>
                  <a:cubicBezTo>
                    <a:pt x="1433" y="1420"/>
                    <a:pt x="1400" y="1485"/>
                    <a:pt x="1390" y="1518"/>
                  </a:cubicBezTo>
                  <a:cubicBezTo>
                    <a:pt x="1390" y="1540"/>
                    <a:pt x="1390" y="1562"/>
                    <a:pt x="1390" y="1584"/>
                  </a:cubicBezTo>
                  <a:cubicBezTo>
                    <a:pt x="1390" y="1606"/>
                    <a:pt x="1379" y="1628"/>
                    <a:pt x="1379" y="1650"/>
                  </a:cubicBezTo>
                  <a:cubicBezTo>
                    <a:pt x="1368" y="1693"/>
                    <a:pt x="1368" y="1726"/>
                    <a:pt x="1357" y="1748"/>
                  </a:cubicBezTo>
                  <a:lnTo>
                    <a:pt x="1379" y="1726"/>
                  </a:lnTo>
                  <a:lnTo>
                    <a:pt x="1357" y="1770"/>
                  </a:lnTo>
                  <a:lnTo>
                    <a:pt x="1357" y="1748"/>
                  </a:lnTo>
                  <a:lnTo>
                    <a:pt x="1291" y="1814"/>
                  </a:lnTo>
                  <a:lnTo>
                    <a:pt x="1324" y="1814"/>
                  </a:lnTo>
                  <a:lnTo>
                    <a:pt x="1280" y="1835"/>
                  </a:lnTo>
                  <a:lnTo>
                    <a:pt x="1291" y="1814"/>
                  </a:lnTo>
                  <a:lnTo>
                    <a:pt x="1258" y="1814"/>
                  </a:lnTo>
                  <a:cubicBezTo>
                    <a:pt x="1105" y="1835"/>
                    <a:pt x="963" y="1879"/>
                    <a:pt x="821" y="1923"/>
                  </a:cubicBezTo>
                  <a:cubicBezTo>
                    <a:pt x="815" y="1922"/>
                    <a:pt x="809" y="1922"/>
                    <a:pt x="803" y="1922"/>
                  </a:cubicBezTo>
                  <a:cubicBezTo>
                    <a:pt x="717" y="1922"/>
                    <a:pt x="601" y="1989"/>
                    <a:pt x="438" y="2000"/>
                  </a:cubicBezTo>
                  <a:cubicBezTo>
                    <a:pt x="390" y="1983"/>
                    <a:pt x="342" y="1973"/>
                    <a:pt x="294" y="1973"/>
                  </a:cubicBezTo>
                  <a:cubicBezTo>
                    <a:pt x="276" y="1973"/>
                    <a:pt x="259" y="1975"/>
                    <a:pt x="241" y="1978"/>
                  </a:cubicBezTo>
                  <a:cubicBezTo>
                    <a:pt x="197" y="1978"/>
                    <a:pt x="154" y="1989"/>
                    <a:pt x="121" y="2010"/>
                  </a:cubicBezTo>
                  <a:cubicBezTo>
                    <a:pt x="77" y="2021"/>
                    <a:pt x="44" y="2054"/>
                    <a:pt x="22" y="2087"/>
                  </a:cubicBezTo>
                  <a:cubicBezTo>
                    <a:pt x="0" y="2120"/>
                    <a:pt x="0" y="2153"/>
                    <a:pt x="11" y="2185"/>
                  </a:cubicBezTo>
                  <a:cubicBezTo>
                    <a:pt x="11" y="2218"/>
                    <a:pt x="33" y="2251"/>
                    <a:pt x="55" y="2273"/>
                  </a:cubicBezTo>
                  <a:cubicBezTo>
                    <a:pt x="88" y="2295"/>
                    <a:pt x="132" y="2317"/>
                    <a:pt x="175" y="2328"/>
                  </a:cubicBezTo>
                  <a:cubicBezTo>
                    <a:pt x="208" y="2339"/>
                    <a:pt x="241" y="2339"/>
                    <a:pt x="263" y="2350"/>
                  </a:cubicBezTo>
                  <a:cubicBezTo>
                    <a:pt x="427" y="2360"/>
                    <a:pt x="591" y="2371"/>
                    <a:pt x="755" y="2371"/>
                  </a:cubicBezTo>
                  <a:cubicBezTo>
                    <a:pt x="843" y="2382"/>
                    <a:pt x="930" y="2393"/>
                    <a:pt x="1007" y="2415"/>
                  </a:cubicBezTo>
                  <a:cubicBezTo>
                    <a:pt x="1061" y="2415"/>
                    <a:pt x="1105" y="2426"/>
                    <a:pt x="1149" y="2448"/>
                  </a:cubicBezTo>
                  <a:lnTo>
                    <a:pt x="1215" y="2459"/>
                  </a:lnTo>
                  <a:lnTo>
                    <a:pt x="1247" y="2470"/>
                  </a:lnTo>
                  <a:lnTo>
                    <a:pt x="1269" y="2470"/>
                  </a:lnTo>
                  <a:cubicBezTo>
                    <a:pt x="1280" y="2470"/>
                    <a:pt x="1280" y="2481"/>
                    <a:pt x="1280" y="2481"/>
                  </a:cubicBezTo>
                  <a:lnTo>
                    <a:pt x="1280" y="2492"/>
                  </a:lnTo>
                  <a:lnTo>
                    <a:pt x="1280" y="2524"/>
                  </a:lnTo>
                  <a:lnTo>
                    <a:pt x="1280" y="2601"/>
                  </a:lnTo>
                  <a:cubicBezTo>
                    <a:pt x="1280" y="2656"/>
                    <a:pt x="1291" y="2721"/>
                    <a:pt x="1313" y="2776"/>
                  </a:cubicBezTo>
                  <a:cubicBezTo>
                    <a:pt x="1302" y="2874"/>
                    <a:pt x="1313" y="2940"/>
                    <a:pt x="1313" y="3017"/>
                  </a:cubicBezTo>
                  <a:cubicBezTo>
                    <a:pt x="1368" y="3115"/>
                    <a:pt x="1400" y="3235"/>
                    <a:pt x="1400" y="3356"/>
                  </a:cubicBezTo>
                  <a:cubicBezTo>
                    <a:pt x="1444" y="3509"/>
                    <a:pt x="1499" y="3651"/>
                    <a:pt x="1554" y="3782"/>
                  </a:cubicBezTo>
                  <a:lnTo>
                    <a:pt x="1597" y="3881"/>
                  </a:lnTo>
                  <a:cubicBezTo>
                    <a:pt x="1597" y="3892"/>
                    <a:pt x="1608" y="3903"/>
                    <a:pt x="1608" y="3914"/>
                  </a:cubicBezTo>
                  <a:cubicBezTo>
                    <a:pt x="1619" y="3924"/>
                    <a:pt x="1630" y="3935"/>
                    <a:pt x="1641" y="3946"/>
                  </a:cubicBezTo>
                  <a:cubicBezTo>
                    <a:pt x="1663" y="3968"/>
                    <a:pt x="1685" y="3979"/>
                    <a:pt x="1718" y="3990"/>
                  </a:cubicBezTo>
                  <a:cubicBezTo>
                    <a:pt x="1772" y="3990"/>
                    <a:pt x="1827" y="3968"/>
                    <a:pt x="1849" y="3914"/>
                  </a:cubicBezTo>
                  <a:cubicBezTo>
                    <a:pt x="1860" y="3892"/>
                    <a:pt x="1860" y="3870"/>
                    <a:pt x="1871" y="3848"/>
                  </a:cubicBezTo>
                  <a:cubicBezTo>
                    <a:pt x="1871" y="3837"/>
                    <a:pt x="1882" y="3815"/>
                    <a:pt x="1882" y="3793"/>
                  </a:cubicBezTo>
                  <a:cubicBezTo>
                    <a:pt x="1936" y="3760"/>
                    <a:pt x="1947" y="3629"/>
                    <a:pt x="1991" y="3542"/>
                  </a:cubicBezTo>
                  <a:cubicBezTo>
                    <a:pt x="2013" y="3476"/>
                    <a:pt x="2046" y="3465"/>
                    <a:pt x="2068" y="3389"/>
                  </a:cubicBezTo>
                  <a:cubicBezTo>
                    <a:pt x="2100" y="3290"/>
                    <a:pt x="2122" y="3181"/>
                    <a:pt x="2122" y="3082"/>
                  </a:cubicBezTo>
                  <a:cubicBezTo>
                    <a:pt x="2166" y="2962"/>
                    <a:pt x="2199" y="2831"/>
                    <a:pt x="2210" y="2699"/>
                  </a:cubicBezTo>
                  <a:cubicBezTo>
                    <a:pt x="2221" y="2667"/>
                    <a:pt x="2221" y="2623"/>
                    <a:pt x="2232" y="2590"/>
                  </a:cubicBezTo>
                  <a:lnTo>
                    <a:pt x="2232" y="2568"/>
                  </a:lnTo>
                  <a:lnTo>
                    <a:pt x="2232" y="2557"/>
                  </a:lnTo>
                  <a:lnTo>
                    <a:pt x="2243" y="2557"/>
                  </a:lnTo>
                  <a:cubicBezTo>
                    <a:pt x="2330" y="2535"/>
                    <a:pt x="2418" y="2524"/>
                    <a:pt x="2505" y="2514"/>
                  </a:cubicBezTo>
                  <a:cubicBezTo>
                    <a:pt x="2779" y="2492"/>
                    <a:pt x="3052" y="2470"/>
                    <a:pt x="3314" y="2426"/>
                  </a:cubicBezTo>
                  <a:cubicBezTo>
                    <a:pt x="3369" y="2404"/>
                    <a:pt x="3424" y="2382"/>
                    <a:pt x="3479" y="2360"/>
                  </a:cubicBezTo>
                  <a:cubicBezTo>
                    <a:pt x="3511" y="2350"/>
                    <a:pt x="3544" y="2339"/>
                    <a:pt x="3577" y="2317"/>
                  </a:cubicBezTo>
                  <a:cubicBezTo>
                    <a:pt x="3610" y="2284"/>
                    <a:pt x="3632" y="2240"/>
                    <a:pt x="3643" y="2196"/>
                  </a:cubicBezTo>
                  <a:cubicBezTo>
                    <a:pt x="3643" y="2153"/>
                    <a:pt x="3643" y="2109"/>
                    <a:pt x="3621" y="2076"/>
                  </a:cubicBezTo>
                  <a:cubicBezTo>
                    <a:pt x="3599" y="2043"/>
                    <a:pt x="3555" y="2010"/>
                    <a:pt x="3511" y="2000"/>
                  </a:cubicBezTo>
                  <a:lnTo>
                    <a:pt x="3468" y="2000"/>
                  </a:lnTo>
                  <a:lnTo>
                    <a:pt x="3424" y="1989"/>
                  </a:lnTo>
                  <a:lnTo>
                    <a:pt x="3325" y="1978"/>
                  </a:lnTo>
                  <a:cubicBezTo>
                    <a:pt x="3271" y="1967"/>
                    <a:pt x="3205" y="1956"/>
                    <a:pt x="3150" y="1956"/>
                  </a:cubicBezTo>
                  <a:cubicBezTo>
                    <a:pt x="3063" y="1923"/>
                    <a:pt x="2965" y="1901"/>
                    <a:pt x="2866" y="1879"/>
                  </a:cubicBezTo>
                  <a:cubicBezTo>
                    <a:pt x="2691" y="1814"/>
                    <a:pt x="2527" y="1704"/>
                    <a:pt x="2319" y="1628"/>
                  </a:cubicBezTo>
                  <a:lnTo>
                    <a:pt x="2319" y="1628"/>
                  </a:lnTo>
                  <a:cubicBezTo>
                    <a:pt x="2319" y="1634"/>
                    <a:pt x="2319" y="1640"/>
                    <a:pt x="2319" y="1645"/>
                  </a:cubicBezTo>
                  <a:lnTo>
                    <a:pt x="2319" y="1645"/>
                  </a:lnTo>
                  <a:cubicBezTo>
                    <a:pt x="2317" y="1639"/>
                    <a:pt x="2314" y="1633"/>
                    <a:pt x="2308" y="1628"/>
                  </a:cubicBezTo>
                  <a:cubicBezTo>
                    <a:pt x="2306" y="1625"/>
                    <a:pt x="2301" y="1622"/>
                    <a:pt x="2296" y="1620"/>
                  </a:cubicBezTo>
                  <a:lnTo>
                    <a:pt x="2296" y="1620"/>
                  </a:lnTo>
                  <a:lnTo>
                    <a:pt x="2319" y="1628"/>
                  </a:lnTo>
                  <a:cubicBezTo>
                    <a:pt x="2319" y="1617"/>
                    <a:pt x="2319" y="1606"/>
                    <a:pt x="2308" y="1584"/>
                  </a:cubicBezTo>
                  <a:cubicBezTo>
                    <a:pt x="2297" y="1529"/>
                    <a:pt x="2286" y="1475"/>
                    <a:pt x="2265" y="1420"/>
                  </a:cubicBezTo>
                  <a:cubicBezTo>
                    <a:pt x="2232" y="1310"/>
                    <a:pt x="2199" y="1212"/>
                    <a:pt x="2166" y="1103"/>
                  </a:cubicBezTo>
                  <a:cubicBezTo>
                    <a:pt x="2166" y="1070"/>
                    <a:pt x="2166" y="1037"/>
                    <a:pt x="2166" y="1004"/>
                  </a:cubicBezTo>
                  <a:cubicBezTo>
                    <a:pt x="2122" y="851"/>
                    <a:pt x="2090" y="709"/>
                    <a:pt x="2068" y="567"/>
                  </a:cubicBezTo>
                  <a:cubicBezTo>
                    <a:pt x="2046" y="479"/>
                    <a:pt x="2035" y="392"/>
                    <a:pt x="2013" y="304"/>
                  </a:cubicBezTo>
                  <a:lnTo>
                    <a:pt x="1991" y="173"/>
                  </a:lnTo>
                  <a:cubicBezTo>
                    <a:pt x="1991" y="140"/>
                    <a:pt x="1980" y="118"/>
                    <a:pt x="1980" y="107"/>
                  </a:cubicBezTo>
                  <a:cubicBezTo>
                    <a:pt x="1958" y="75"/>
                    <a:pt x="1936" y="53"/>
                    <a:pt x="1915" y="31"/>
                  </a:cubicBezTo>
                  <a:cubicBezTo>
                    <a:pt x="1883" y="12"/>
                    <a:pt x="1847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7"/>
            <p:cNvSpPr/>
            <p:nvPr/>
          </p:nvSpPr>
          <p:spPr>
            <a:xfrm rot="10800000">
              <a:off x="7016275" y="3593125"/>
              <a:ext cx="25200" cy="20900"/>
            </a:xfrm>
            <a:custGeom>
              <a:avLst/>
              <a:gdLst/>
              <a:ahLst/>
              <a:cxnLst/>
              <a:rect l="l" t="t" r="r" b="b"/>
              <a:pathLst>
                <a:path w="1008" h="836" extrusionOk="0">
                  <a:moveTo>
                    <a:pt x="756" y="551"/>
                  </a:moveTo>
                  <a:cubicBezTo>
                    <a:pt x="758" y="554"/>
                    <a:pt x="759" y="555"/>
                    <a:pt x="760" y="557"/>
                  </a:cubicBezTo>
                  <a:lnTo>
                    <a:pt x="760" y="557"/>
                  </a:lnTo>
                  <a:cubicBezTo>
                    <a:pt x="761" y="555"/>
                    <a:pt x="763" y="553"/>
                    <a:pt x="764" y="551"/>
                  </a:cubicBezTo>
                  <a:close/>
                  <a:moveTo>
                    <a:pt x="760" y="557"/>
                  </a:moveTo>
                  <a:cubicBezTo>
                    <a:pt x="755" y="563"/>
                    <a:pt x="750" y="568"/>
                    <a:pt x="745" y="573"/>
                  </a:cubicBezTo>
                  <a:lnTo>
                    <a:pt x="745" y="584"/>
                  </a:lnTo>
                  <a:cubicBezTo>
                    <a:pt x="745" y="584"/>
                    <a:pt x="756" y="573"/>
                    <a:pt x="756" y="573"/>
                  </a:cubicBezTo>
                  <a:cubicBezTo>
                    <a:pt x="756" y="564"/>
                    <a:pt x="763" y="563"/>
                    <a:pt x="760" y="557"/>
                  </a:cubicBezTo>
                  <a:close/>
                  <a:moveTo>
                    <a:pt x="591" y="103"/>
                  </a:moveTo>
                  <a:cubicBezTo>
                    <a:pt x="646" y="114"/>
                    <a:pt x="701" y="136"/>
                    <a:pt x="756" y="158"/>
                  </a:cubicBezTo>
                  <a:cubicBezTo>
                    <a:pt x="766" y="169"/>
                    <a:pt x="777" y="180"/>
                    <a:pt x="788" y="190"/>
                  </a:cubicBezTo>
                  <a:cubicBezTo>
                    <a:pt x="821" y="201"/>
                    <a:pt x="854" y="234"/>
                    <a:pt x="876" y="267"/>
                  </a:cubicBezTo>
                  <a:cubicBezTo>
                    <a:pt x="887" y="278"/>
                    <a:pt x="898" y="278"/>
                    <a:pt x="909" y="289"/>
                  </a:cubicBezTo>
                  <a:cubicBezTo>
                    <a:pt x="905" y="287"/>
                    <a:pt x="901" y="286"/>
                    <a:pt x="897" y="286"/>
                  </a:cubicBezTo>
                  <a:cubicBezTo>
                    <a:pt x="880" y="286"/>
                    <a:pt x="865" y="304"/>
                    <a:pt x="865" y="322"/>
                  </a:cubicBezTo>
                  <a:cubicBezTo>
                    <a:pt x="865" y="333"/>
                    <a:pt x="865" y="344"/>
                    <a:pt x="854" y="355"/>
                  </a:cubicBezTo>
                  <a:lnTo>
                    <a:pt x="854" y="387"/>
                  </a:lnTo>
                  <a:cubicBezTo>
                    <a:pt x="854" y="398"/>
                    <a:pt x="843" y="420"/>
                    <a:pt x="843" y="442"/>
                  </a:cubicBezTo>
                  <a:cubicBezTo>
                    <a:pt x="817" y="477"/>
                    <a:pt x="790" y="519"/>
                    <a:pt x="764" y="551"/>
                  </a:cubicBezTo>
                  <a:lnTo>
                    <a:pt x="788" y="551"/>
                  </a:lnTo>
                  <a:cubicBezTo>
                    <a:pt x="799" y="562"/>
                    <a:pt x="799" y="562"/>
                    <a:pt x="799" y="573"/>
                  </a:cubicBezTo>
                  <a:cubicBezTo>
                    <a:pt x="799" y="584"/>
                    <a:pt x="788" y="595"/>
                    <a:pt x="777" y="595"/>
                  </a:cubicBezTo>
                  <a:cubicBezTo>
                    <a:pt x="766" y="606"/>
                    <a:pt x="756" y="606"/>
                    <a:pt x="745" y="606"/>
                  </a:cubicBezTo>
                  <a:lnTo>
                    <a:pt x="635" y="606"/>
                  </a:lnTo>
                  <a:cubicBezTo>
                    <a:pt x="613" y="617"/>
                    <a:pt x="591" y="617"/>
                    <a:pt x="581" y="628"/>
                  </a:cubicBezTo>
                  <a:cubicBezTo>
                    <a:pt x="559" y="628"/>
                    <a:pt x="548" y="639"/>
                    <a:pt x="537" y="639"/>
                  </a:cubicBezTo>
                  <a:lnTo>
                    <a:pt x="471" y="661"/>
                  </a:lnTo>
                  <a:lnTo>
                    <a:pt x="427" y="661"/>
                  </a:lnTo>
                  <a:cubicBezTo>
                    <a:pt x="406" y="661"/>
                    <a:pt x="373" y="672"/>
                    <a:pt x="340" y="694"/>
                  </a:cubicBezTo>
                  <a:lnTo>
                    <a:pt x="307" y="694"/>
                  </a:lnTo>
                  <a:lnTo>
                    <a:pt x="285" y="705"/>
                  </a:lnTo>
                  <a:lnTo>
                    <a:pt x="274" y="705"/>
                  </a:lnTo>
                  <a:lnTo>
                    <a:pt x="274" y="694"/>
                  </a:lnTo>
                  <a:lnTo>
                    <a:pt x="274" y="683"/>
                  </a:lnTo>
                  <a:cubicBezTo>
                    <a:pt x="274" y="672"/>
                    <a:pt x="263" y="661"/>
                    <a:pt x="252" y="650"/>
                  </a:cubicBezTo>
                  <a:lnTo>
                    <a:pt x="209" y="617"/>
                  </a:lnTo>
                  <a:cubicBezTo>
                    <a:pt x="209" y="606"/>
                    <a:pt x="198" y="606"/>
                    <a:pt x="187" y="595"/>
                  </a:cubicBezTo>
                  <a:cubicBezTo>
                    <a:pt x="176" y="573"/>
                    <a:pt x="176" y="551"/>
                    <a:pt x="176" y="530"/>
                  </a:cubicBezTo>
                  <a:cubicBezTo>
                    <a:pt x="165" y="497"/>
                    <a:pt x="165" y="453"/>
                    <a:pt x="176" y="420"/>
                  </a:cubicBezTo>
                  <a:lnTo>
                    <a:pt x="132" y="420"/>
                  </a:lnTo>
                  <a:lnTo>
                    <a:pt x="121" y="409"/>
                  </a:lnTo>
                  <a:cubicBezTo>
                    <a:pt x="132" y="398"/>
                    <a:pt x="132" y="398"/>
                    <a:pt x="121" y="387"/>
                  </a:cubicBezTo>
                  <a:lnTo>
                    <a:pt x="132" y="376"/>
                  </a:lnTo>
                  <a:lnTo>
                    <a:pt x="154" y="365"/>
                  </a:lnTo>
                  <a:cubicBezTo>
                    <a:pt x="154" y="365"/>
                    <a:pt x="165" y="365"/>
                    <a:pt x="165" y="376"/>
                  </a:cubicBezTo>
                  <a:cubicBezTo>
                    <a:pt x="165" y="355"/>
                    <a:pt x="176" y="344"/>
                    <a:pt x="176" y="333"/>
                  </a:cubicBezTo>
                  <a:cubicBezTo>
                    <a:pt x="176" y="322"/>
                    <a:pt x="198" y="300"/>
                    <a:pt x="198" y="289"/>
                  </a:cubicBezTo>
                  <a:cubicBezTo>
                    <a:pt x="209" y="267"/>
                    <a:pt x="209" y="256"/>
                    <a:pt x="220" y="245"/>
                  </a:cubicBezTo>
                  <a:cubicBezTo>
                    <a:pt x="252" y="201"/>
                    <a:pt x="285" y="169"/>
                    <a:pt x="329" y="147"/>
                  </a:cubicBezTo>
                  <a:cubicBezTo>
                    <a:pt x="340" y="136"/>
                    <a:pt x="362" y="136"/>
                    <a:pt x="373" y="125"/>
                  </a:cubicBezTo>
                  <a:cubicBezTo>
                    <a:pt x="395" y="125"/>
                    <a:pt x="406" y="125"/>
                    <a:pt x="427" y="114"/>
                  </a:cubicBezTo>
                  <a:cubicBezTo>
                    <a:pt x="449" y="103"/>
                    <a:pt x="471" y="103"/>
                    <a:pt x="482" y="103"/>
                  </a:cubicBezTo>
                  <a:close/>
                  <a:moveTo>
                    <a:pt x="485" y="0"/>
                  </a:moveTo>
                  <a:cubicBezTo>
                    <a:pt x="412" y="0"/>
                    <a:pt x="340" y="13"/>
                    <a:pt x="274" y="37"/>
                  </a:cubicBezTo>
                  <a:cubicBezTo>
                    <a:pt x="209" y="70"/>
                    <a:pt x="154" y="103"/>
                    <a:pt x="121" y="158"/>
                  </a:cubicBezTo>
                  <a:cubicBezTo>
                    <a:pt x="23" y="300"/>
                    <a:pt x="1" y="475"/>
                    <a:pt x="56" y="628"/>
                  </a:cubicBezTo>
                  <a:lnTo>
                    <a:pt x="66" y="672"/>
                  </a:lnTo>
                  <a:cubicBezTo>
                    <a:pt x="77" y="683"/>
                    <a:pt x="88" y="694"/>
                    <a:pt x="99" y="705"/>
                  </a:cubicBezTo>
                  <a:lnTo>
                    <a:pt x="143" y="737"/>
                  </a:lnTo>
                  <a:cubicBezTo>
                    <a:pt x="143" y="737"/>
                    <a:pt x="165" y="770"/>
                    <a:pt x="165" y="792"/>
                  </a:cubicBezTo>
                  <a:cubicBezTo>
                    <a:pt x="176" y="814"/>
                    <a:pt x="198" y="825"/>
                    <a:pt x="220" y="836"/>
                  </a:cubicBezTo>
                  <a:lnTo>
                    <a:pt x="285" y="836"/>
                  </a:lnTo>
                  <a:cubicBezTo>
                    <a:pt x="307" y="825"/>
                    <a:pt x="329" y="825"/>
                    <a:pt x="351" y="814"/>
                  </a:cubicBezTo>
                  <a:cubicBezTo>
                    <a:pt x="395" y="803"/>
                    <a:pt x="438" y="781"/>
                    <a:pt x="493" y="770"/>
                  </a:cubicBezTo>
                  <a:cubicBezTo>
                    <a:pt x="537" y="759"/>
                    <a:pt x="591" y="748"/>
                    <a:pt x="646" y="726"/>
                  </a:cubicBezTo>
                  <a:lnTo>
                    <a:pt x="712" y="715"/>
                  </a:lnTo>
                  <a:lnTo>
                    <a:pt x="766" y="694"/>
                  </a:lnTo>
                  <a:cubicBezTo>
                    <a:pt x="788" y="694"/>
                    <a:pt x="799" y="672"/>
                    <a:pt x="810" y="661"/>
                  </a:cubicBezTo>
                  <a:cubicBezTo>
                    <a:pt x="843" y="628"/>
                    <a:pt x="876" y="584"/>
                    <a:pt x="909" y="530"/>
                  </a:cubicBezTo>
                  <a:cubicBezTo>
                    <a:pt x="952" y="486"/>
                    <a:pt x="985" y="431"/>
                    <a:pt x="1007" y="376"/>
                  </a:cubicBezTo>
                  <a:cubicBezTo>
                    <a:pt x="1007" y="355"/>
                    <a:pt x="1007" y="344"/>
                    <a:pt x="1007" y="333"/>
                  </a:cubicBezTo>
                  <a:lnTo>
                    <a:pt x="1007" y="300"/>
                  </a:lnTo>
                  <a:lnTo>
                    <a:pt x="952" y="300"/>
                  </a:lnTo>
                  <a:cubicBezTo>
                    <a:pt x="974" y="278"/>
                    <a:pt x="985" y="245"/>
                    <a:pt x="974" y="212"/>
                  </a:cubicBezTo>
                  <a:cubicBezTo>
                    <a:pt x="952" y="190"/>
                    <a:pt x="931" y="169"/>
                    <a:pt x="909" y="147"/>
                  </a:cubicBezTo>
                  <a:cubicBezTo>
                    <a:pt x="876" y="125"/>
                    <a:pt x="854" y="103"/>
                    <a:pt x="821" y="92"/>
                  </a:cubicBezTo>
                  <a:cubicBezTo>
                    <a:pt x="799" y="81"/>
                    <a:pt x="777" y="70"/>
                    <a:pt x="756" y="59"/>
                  </a:cubicBezTo>
                  <a:cubicBezTo>
                    <a:pt x="734" y="48"/>
                    <a:pt x="701" y="48"/>
                    <a:pt x="679" y="37"/>
                  </a:cubicBezTo>
                  <a:cubicBezTo>
                    <a:pt x="635" y="15"/>
                    <a:pt x="591" y="5"/>
                    <a:pt x="559" y="5"/>
                  </a:cubicBezTo>
                  <a:cubicBezTo>
                    <a:pt x="534" y="2"/>
                    <a:pt x="509" y="0"/>
                    <a:pt x="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2" name="Google Shape;3872;p27"/>
            <p:cNvGrpSpPr/>
            <p:nvPr/>
          </p:nvGrpSpPr>
          <p:grpSpPr>
            <a:xfrm flipH="1">
              <a:off x="6898250" y="3836263"/>
              <a:ext cx="2594813" cy="1255388"/>
              <a:chOff x="4376088" y="3836263"/>
              <a:chExt cx="2594813" cy="1255388"/>
            </a:xfrm>
          </p:grpSpPr>
          <p:sp>
            <p:nvSpPr>
              <p:cNvPr id="3873" name="Google Shape;3873;p27"/>
              <p:cNvSpPr/>
              <p:nvPr/>
            </p:nvSpPr>
            <p:spPr>
              <a:xfrm flipH="1">
                <a:off x="6600750" y="3901663"/>
                <a:ext cx="93275" cy="101025"/>
              </a:xfrm>
              <a:custGeom>
                <a:avLst/>
                <a:gdLst/>
                <a:ahLst/>
                <a:cxnLst/>
                <a:rect l="l" t="t" r="r" b="b"/>
                <a:pathLst>
                  <a:path w="3731" h="4041" extrusionOk="0">
                    <a:moveTo>
                      <a:pt x="2210" y="1606"/>
                    </a:moveTo>
                    <a:lnTo>
                      <a:pt x="2210" y="1606"/>
                    </a:lnTo>
                    <a:cubicBezTo>
                      <a:pt x="2221" y="1639"/>
                      <a:pt x="2221" y="1672"/>
                      <a:pt x="2232" y="1694"/>
                    </a:cubicBezTo>
                    <a:cubicBezTo>
                      <a:pt x="2232" y="1694"/>
                      <a:pt x="2221" y="1694"/>
                      <a:pt x="2221" y="1704"/>
                    </a:cubicBezTo>
                    <a:lnTo>
                      <a:pt x="2210" y="1606"/>
                    </a:lnTo>
                    <a:close/>
                    <a:moveTo>
                      <a:pt x="1856" y="0"/>
                    </a:moveTo>
                    <a:cubicBezTo>
                      <a:pt x="1831" y="0"/>
                      <a:pt x="1806" y="6"/>
                      <a:pt x="1783" y="20"/>
                    </a:cubicBezTo>
                    <a:cubicBezTo>
                      <a:pt x="1761" y="42"/>
                      <a:pt x="1750" y="64"/>
                      <a:pt x="1740" y="97"/>
                    </a:cubicBezTo>
                    <a:cubicBezTo>
                      <a:pt x="1729" y="119"/>
                      <a:pt x="1740" y="140"/>
                      <a:pt x="1750" y="162"/>
                    </a:cubicBezTo>
                    <a:cubicBezTo>
                      <a:pt x="1761" y="173"/>
                      <a:pt x="1772" y="184"/>
                      <a:pt x="1794" y="184"/>
                    </a:cubicBezTo>
                    <a:lnTo>
                      <a:pt x="1794" y="195"/>
                    </a:lnTo>
                    <a:lnTo>
                      <a:pt x="1772" y="195"/>
                    </a:lnTo>
                    <a:cubicBezTo>
                      <a:pt x="1718" y="326"/>
                      <a:pt x="1663" y="447"/>
                      <a:pt x="1608" y="578"/>
                    </a:cubicBezTo>
                    <a:cubicBezTo>
                      <a:pt x="1608" y="742"/>
                      <a:pt x="1597" y="917"/>
                      <a:pt x="1565" y="1081"/>
                    </a:cubicBezTo>
                    <a:cubicBezTo>
                      <a:pt x="1521" y="1169"/>
                      <a:pt x="1488" y="1267"/>
                      <a:pt x="1477" y="1365"/>
                    </a:cubicBezTo>
                    <a:cubicBezTo>
                      <a:pt x="1455" y="1420"/>
                      <a:pt x="1422" y="1497"/>
                      <a:pt x="1411" y="1529"/>
                    </a:cubicBezTo>
                    <a:cubicBezTo>
                      <a:pt x="1422" y="1551"/>
                      <a:pt x="1422" y="1573"/>
                      <a:pt x="1411" y="1595"/>
                    </a:cubicBezTo>
                    <a:cubicBezTo>
                      <a:pt x="1411" y="1606"/>
                      <a:pt x="1411" y="1639"/>
                      <a:pt x="1400" y="1661"/>
                    </a:cubicBezTo>
                    <a:cubicBezTo>
                      <a:pt x="1390" y="1704"/>
                      <a:pt x="1390" y="1737"/>
                      <a:pt x="1390" y="1759"/>
                    </a:cubicBezTo>
                    <a:cubicBezTo>
                      <a:pt x="1390" y="1759"/>
                      <a:pt x="1400" y="1748"/>
                      <a:pt x="1411" y="1737"/>
                    </a:cubicBezTo>
                    <a:lnTo>
                      <a:pt x="1411" y="1737"/>
                    </a:lnTo>
                    <a:lnTo>
                      <a:pt x="1379" y="1781"/>
                    </a:lnTo>
                    <a:cubicBezTo>
                      <a:pt x="1379" y="1781"/>
                      <a:pt x="1379" y="1770"/>
                      <a:pt x="1379" y="1759"/>
                    </a:cubicBezTo>
                    <a:cubicBezTo>
                      <a:pt x="1357" y="1781"/>
                      <a:pt x="1335" y="1803"/>
                      <a:pt x="1324" y="1825"/>
                    </a:cubicBezTo>
                    <a:lnTo>
                      <a:pt x="1346" y="1825"/>
                    </a:lnTo>
                    <a:lnTo>
                      <a:pt x="1324" y="1836"/>
                    </a:lnTo>
                    <a:lnTo>
                      <a:pt x="1280" y="1836"/>
                    </a:lnTo>
                    <a:cubicBezTo>
                      <a:pt x="1127" y="1847"/>
                      <a:pt x="985" y="1890"/>
                      <a:pt x="843" y="1945"/>
                    </a:cubicBezTo>
                    <a:cubicBezTo>
                      <a:pt x="833" y="1943"/>
                      <a:pt x="823" y="1942"/>
                      <a:pt x="812" y="1942"/>
                    </a:cubicBezTo>
                    <a:cubicBezTo>
                      <a:pt x="725" y="1942"/>
                      <a:pt x="604" y="2011"/>
                      <a:pt x="449" y="2011"/>
                    </a:cubicBezTo>
                    <a:cubicBezTo>
                      <a:pt x="401" y="1995"/>
                      <a:pt x="353" y="1985"/>
                      <a:pt x="300" y="1985"/>
                    </a:cubicBezTo>
                    <a:cubicBezTo>
                      <a:pt x="281" y="1985"/>
                      <a:pt x="262" y="1986"/>
                      <a:pt x="241" y="1989"/>
                    </a:cubicBezTo>
                    <a:cubicBezTo>
                      <a:pt x="197" y="2000"/>
                      <a:pt x="165" y="2011"/>
                      <a:pt x="121" y="2022"/>
                    </a:cubicBezTo>
                    <a:cubicBezTo>
                      <a:pt x="77" y="2044"/>
                      <a:pt x="44" y="2065"/>
                      <a:pt x="22" y="2109"/>
                    </a:cubicBezTo>
                    <a:cubicBezTo>
                      <a:pt x="11" y="2142"/>
                      <a:pt x="0" y="2175"/>
                      <a:pt x="11" y="2218"/>
                    </a:cubicBezTo>
                    <a:cubicBezTo>
                      <a:pt x="22" y="2251"/>
                      <a:pt x="44" y="2284"/>
                      <a:pt x="66" y="2306"/>
                    </a:cubicBezTo>
                    <a:cubicBezTo>
                      <a:pt x="99" y="2328"/>
                      <a:pt x="143" y="2350"/>
                      <a:pt x="186" y="2361"/>
                    </a:cubicBezTo>
                    <a:lnTo>
                      <a:pt x="274" y="2383"/>
                    </a:lnTo>
                    <a:cubicBezTo>
                      <a:pt x="449" y="2393"/>
                      <a:pt x="613" y="2404"/>
                      <a:pt x="777" y="2404"/>
                    </a:cubicBezTo>
                    <a:cubicBezTo>
                      <a:pt x="865" y="2415"/>
                      <a:pt x="963" y="2426"/>
                      <a:pt x="1050" y="2448"/>
                    </a:cubicBezTo>
                    <a:lnTo>
                      <a:pt x="1182" y="2481"/>
                    </a:lnTo>
                    <a:lnTo>
                      <a:pt x="1247" y="2503"/>
                    </a:lnTo>
                    <a:lnTo>
                      <a:pt x="1302" y="2503"/>
                    </a:lnTo>
                    <a:cubicBezTo>
                      <a:pt x="1302" y="2514"/>
                      <a:pt x="1313" y="2514"/>
                      <a:pt x="1313" y="2525"/>
                    </a:cubicBezTo>
                    <a:lnTo>
                      <a:pt x="1313" y="2547"/>
                    </a:lnTo>
                    <a:lnTo>
                      <a:pt x="1313" y="2623"/>
                    </a:lnTo>
                    <a:cubicBezTo>
                      <a:pt x="1313" y="2689"/>
                      <a:pt x="1324" y="2754"/>
                      <a:pt x="1346" y="2809"/>
                    </a:cubicBezTo>
                    <a:cubicBezTo>
                      <a:pt x="1335" y="2897"/>
                      <a:pt x="1346" y="2962"/>
                      <a:pt x="1346" y="3050"/>
                    </a:cubicBezTo>
                    <a:cubicBezTo>
                      <a:pt x="1400" y="3159"/>
                      <a:pt x="1422" y="3279"/>
                      <a:pt x="1433" y="3400"/>
                    </a:cubicBezTo>
                    <a:cubicBezTo>
                      <a:pt x="1477" y="3553"/>
                      <a:pt x="1532" y="3695"/>
                      <a:pt x="1586" y="3826"/>
                    </a:cubicBezTo>
                    <a:lnTo>
                      <a:pt x="1630" y="3925"/>
                    </a:lnTo>
                    <a:lnTo>
                      <a:pt x="1641" y="3968"/>
                    </a:lnTo>
                    <a:cubicBezTo>
                      <a:pt x="1652" y="3979"/>
                      <a:pt x="1663" y="3990"/>
                      <a:pt x="1674" y="4001"/>
                    </a:cubicBezTo>
                    <a:cubicBezTo>
                      <a:pt x="1701" y="4028"/>
                      <a:pt x="1734" y="4040"/>
                      <a:pt x="1768" y="4040"/>
                    </a:cubicBezTo>
                    <a:cubicBezTo>
                      <a:pt x="1817" y="4040"/>
                      <a:pt x="1867" y="4014"/>
                      <a:pt x="1893" y="3968"/>
                    </a:cubicBezTo>
                    <a:cubicBezTo>
                      <a:pt x="1893" y="3947"/>
                      <a:pt x="1904" y="3925"/>
                      <a:pt x="1904" y="3903"/>
                    </a:cubicBezTo>
                    <a:cubicBezTo>
                      <a:pt x="1904" y="3881"/>
                      <a:pt x="1915" y="3859"/>
                      <a:pt x="1925" y="3837"/>
                    </a:cubicBezTo>
                    <a:cubicBezTo>
                      <a:pt x="1980" y="3804"/>
                      <a:pt x="1991" y="3673"/>
                      <a:pt x="2035" y="3586"/>
                    </a:cubicBezTo>
                    <a:cubicBezTo>
                      <a:pt x="2057" y="3520"/>
                      <a:pt x="2090" y="3509"/>
                      <a:pt x="2111" y="3433"/>
                    </a:cubicBezTo>
                    <a:cubicBezTo>
                      <a:pt x="2144" y="3323"/>
                      <a:pt x="2166" y="3225"/>
                      <a:pt x="2166" y="3115"/>
                    </a:cubicBezTo>
                    <a:cubicBezTo>
                      <a:pt x="2221" y="2995"/>
                      <a:pt x="2243" y="2864"/>
                      <a:pt x="2254" y="2733"/>
                    </a:cubicBezTo>
                    <a:cubicBezTo>
                      <a:pt x="2254" y="2689"/>
                      <a:pt x="2265" y="2656"/>
                      <a:pt x="2275" y="2612"/>
                    </a:cubicBezTo>
                    <a:lnTo>
                      <a:pt x="2275" y="2601"/>
                    </a:lnTo>
                    <a:lnTo>
                      <a:pt x="2275" y="2590"/>
                    </a:lnTo>
                    <a:lnTo>
                      <a:pt x="2286" y="2590"/>
                    </a:lnTo>
                    <a:cubicBezTo>
                      <a:pt x="2374" y="2568"/>
                      <a:pt x="2472" y="2547"/>
                      <a:pt x="2560" y="2536"/>
                    </a:cubicBezTo>
                    <a:cubicBezTo>
                      <a:pt x="2833" y="2514"/>
                      <a:pt x="3107" y="2492"/>
                      <a:pt x="3380" y="2448"/>
                    </a:cubicBezTo>
                    <a:cubicBezTo>
                      <a:pt x="3424" y="2426"/>
                      <a:pt x="3479" y="2404"/>
                      <a:pt x="3544" y="2383"/>
                    </a:cubicBezTo>
                    <a:cubicBezTo>
                      <a:pt x="3577" y="2372"/>
                      <a:pt x="3610" y="2361"/>
                      <a:pt x="3643" y="2339"/>
                    </a:cubicBezTo>
                    <a:cubicBezTo>
                      <a:pt x="3686" y="2317"/>
                      <a:pt x="3719" y="2273"/>
                      <a:pt x="3730" y="2218"/>
                    </a:cubicBezTo>
                    <a:cubicBezTo>
                      <a:pt x="3730" y="2175"/>
                      <a:pt x="3730" y="2131"/>
                      <a:pt x="3708" y="2098"/>
                    </a:cubicBezTo>
                    <a:cubicBezTo>
                      <a:pt x="3686" y="2054"/>
                      <a:pt x="3643" y="2033"/>
                      <a:pt x="3610" y="2011"/>
                    </a:cubicBezTo>
                    <a:lnTo>
                      <a:pt x="3500" y="2011"/>
                    </a:lnTo>
                    <a:lnTo>
                      <a:pt x="3413" y="2000"/>
                    </a:lnTo>
                    <a:cubicBezTo>
                      <a:pt x="3347" y="1989"/>
                      <a:pt x="3282" y="1978"/>
                      <a:pt x="3227" y="1978"/>
                    </a:cubicBezTo>
                    <a:cubicBezTo>
                      <a:pt x="3139" y="1945"/>
                      <a:pt x="3041" y="1923"/>
                      <a:pt x="2943" y="1901"/>
                    </a:cubicBezTo>
                    <a:cubicBezTo>
                      <a:pt x="2768" y="1836"/>
                      <a:pt x="2593" y="1726"/>
                      <a:pt x="2374" y="1650"/>
                    </a:cubicBezTo>
                    <a:lnTo>
                      <a:pt x="2374" y="1650"/>
                    </a:lnTo>
                    <a:cubicBezTo>
                      <a:pt x="2374" y="1657"/>
                      <a:pt x="2379" y="1669"/>
                      <a:pt x="2382" y="1679"/>
                    </a:cubicBezTo>
                    <a:lnTo>
                      <a:pt x="2382" y="1679"/>
                    </a:lnTo>
                    <a:cubicBezTo>
                      <a:pt x="2374" y="1669"/>
                      <a:pt x="2373" y="1660"/>
                      <a:pt x="2363" y="1650"/>
                    </a:cubicBezTo>
                    <a:cubicBezTo>
                      <a:pt x="2360" y="1647"/>
                      <a:pt x="2355" y="1644"/>
                      <a:pt x="2350" y="1642"/>
                    </a:cubicBezTo>
                    <a:lnTo>
                      <a:pt x="2350" y="1642"/>
                    </a:lnTo>
                    <a:lnTo>
                      <a:pt x="2374" y="1650"/>
                    </a:lnTo>
                    <a:cubicBezTo>
                      <a:pt x="2374" y="1639"/>
                      <a:pt x="2374" y="1628"/>
                      <a:pt x="2374" y="1617"/>
                    </a:cubicBezTo>
                    <a:cubicBezTo>
                      <a:pt x="2352" y="1551"/>
                      <a:pt x="2341" y="1497"/>
                      <a:pt x="2319" y="1442"/>
                    </a:cubicBezTo>
                    <a:cubicBezTo>
                      <a:pt x="2286" y="1333"/>
                      <a:pt x="2243" y="1223"/>
                      <a:pt x="2221" y="1125"/>
                    </a:cubicBezTo>
                    <a:cubicBezTo>
                      <a:pt x="2221" y="1092"/>
                      <a:pt x="2221" y="1048"/>
                      <a:pt x="2221" y="1015"/>
                    </a:cubicBezTo>
                    <a:cubicBezTo>
                      <a:pt x="2177" y="873"/>
                      <a:pt x="2133" y="720"/>
                      <a:pt x="2111" y="567"/>
                    </a:cubicBezTo>
                    <a:cubicBezTo>
                      <a:pt x="2100" y="479"/>
                      <a:pt x="2079" y="392"/>
                      <a:pt x="2068" y="304"/>
                    </a:cubicBezTo>
                    <a:lnTo>
                      <a:pt x="2046" y="173"/>
                    </a:lnTo>
                    <a:cubicBezTo>
                      <a:pt x="2046" y="151"/>
                      <a:pt x="2035" y="129"/>
                      <a:pt x="2024" y="108"/>
                    </a:cubicBezTo>
                    <a:cubicBezTo>
                      <a:pt x="2013" y="75"/>
                      <a:pt x="1991" y="53"/>
                      <a:pt x="1958" y="31"/>
                    </a:cubicBezTo>
                    <a:cubicBezTo>
                      <a:pt x="1926" y="12"/>
                      <a:pt x="1891" y="0"/>
                      <a:pt x="18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27"/>
              <p:cNvSpPr/>
              <p:nvPr/>
            </p:nvSpPr>
            <p:spPr>
              <a:xfrm flipH="1">
                <a:off x="6291463" y="5040625"/>
                <a:ext cx="27175" cy="22475"/>
              </a:xfrm>
              <a:custGeom>
                <a:avLst/>
                <a:gdLst/>
                <a:ahLst/>
                <a:cxnLst/>
                <a:rect l="l" t="t" r="r" b="b"/>
                <a:pathLst>
                  <a:path w="1087" h="899" extrusionOk="0">
                    <a:moveTo>
                      <a:pt x="498" y="0"/>
                    </a:moveTo>
                    <a:cubicBezTo>
                      <a:pt x="234" y="0"/>
                      <a:pt x="1" y="235"/>
                      <a:pt x="58" y="531"/>
                    </a:cubicBezTo>
                    <a:cubicBezTo>
                      <a:pt x="97" y="745"/>
                      <a:pt x="292" y="899"/>
                      <a:pt x="505" y="899"/>
                    </a:cubicBezTo>
                    <a:cubicBezTo>
                      <a:pt x="531" y="899"/>
                      <a:pt x="557" y="897"/>
                      <a:pt x="583" y="892"/>
                    </a:cubicBezTo>
                    <a:cubicBezTo>
                      <a:pt x="977" y="815"/>
                      <a:pt x="1086" y="301"/>
                      <a:pt x="758" y="82"/>
                    </a:cubicBezTo>
                    <a:cubicBezTo>
                      <a:pt x="674" y="26"/>
                      <a:pt x="584" y="0"/>
                      <a:pt x="4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27"/>
              <p:cNvSpPr/>
              <p:nvPr/>
            </p:nvSpPr>
            <p:spPr>
              <a:xfrm flipH="1">
                <a:off x="6345150" y="3971113"/>
                <a:ext cx="72200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2888" h="2242" extrusionOk="0">
                    <a:moveTo>
                      <a:pt x="1429" y="0"/>
                    </a:moveTo>
                    <a:cubicBezTo>
                      <a:pt x="578" y="0"/>
                      <a:pt x="0" y="967"/>
                      <a:pt x="503" y="1730"/>
                    </a:cubicBezTo>
                    <a:cubicBezTo>
                      <a:pt x="718" y="2063"/>
                      <a:pt x="1078" y="2242"/>
                      <a:pt x="1444" y="2242"/>
                    </a:cubicBezTo>
                    <a:cubicBezTo>
                      <a:pt x="1655" y="2242"/>
                      <a:pt x="1868" y="2182"/>
                      <a:pt x="2056" y="2058"/>
                    </a:cubicBezTo>
                    <a:cubicBezTo>
                      <a:pt x="2887" y="1511"/>
                      <a:pt x="2646" y="232"/>
                      <a:pt x="1662" y="24"/>
                    </a:cubicBezTo>
                    <a:cubicBezTo>
                      <a:pt x="1583" y="8"/>
                      <a:pt x="1505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27"/>
              <p:cNvSpPr/>
              <p:nvPr/>
            </p:nvSpPr>
            <p:spPr>
              <a:xfrm rot="10800000" flipH="1">
                <a:off x="6665800" y="4654800"/>
                <a:ext cx="38025" cy="383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32" extrusionOk="0">
                    <a:moveTo>
                      <a:pt x="766" y="1"/>
                    </a:moveTo>
                    <a:cubicBezTo>
                      <a:pt x="340" y="1"/>
                      <a:pt x="1" y="340"/>
                      <a:pt x="1" y="766"/>
                    </a:cubicBezTo>
                    <a:cubicBezTo>
                      <a:pt x="1" y="1182"/>
                      <a:pt x="340" y="1532"/>
                      <a:pt x="766" y="1532"/>
                    </a:cubicBezTo>
                    <a:cubicBezTo>
                      <a:pt x="1182" y="1532"/>
                      <a:pt x="1521" y="1182"/>
                      <a:pt x="1521" y="766"/>
                    </a:cubicBezTo>
                    <a:cubicBezTo>
                      <a:pt x="1521" y="340"/>
                      <a:pt x="1182" y="1"/>
                      <a:pt x="7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77" name="Google Shape;3877;p27"/>
              <p:cNvGrpSpPr/>
              <p:nvPr/>
            </p:nvGrpSpPr>
            <p:grpSpPr>
              <a:xfrm rot="10800000" flipH="1">
                <a:off x="6766613" y="4756875"/>
                <a:ext cx="162450" cy="154525"/>
                <a:chOff x="8676550" y="247000"/>
                <a:chExt cx="162450" cy="154525"/>
              </a:xfrm>
            </p:grpSpPr>
            <p:sp>
              <p:nvSpPr>
                <p:cNvPr id="3878" name="Google Shape;3878;p27"/>
                <p:cNvSpPr/>
                <p:nvPr/>
              </p:nvSpPr>
              <p:spPr>
                <a:xfrm>
                  <a:off x="8820925" y="364150"/>
                  <a:ext cx="850" cy="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23" extrusionOk="0">
                      <a:moveTo>
                        <a:pt x="0" y="1"/>
                      </a:moveTo>
                      <a:lnTo>
                        <a:pt x="22" y="23"/>
                      </a:lnTo>
                      <a:lnTo>
                        <a:pt x="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27"/>
                <p:cNvSpPr/>
                <p:nvPr/>
              </p:nvSpPr>
              <p:spPr>
                <a:xfrm>
                  <a:off x="8676550" y="247000"/>
                  <a:ext cx="162450" cy="15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8" h="6181" extrusionOk="0">
                      <a:moveTo>
                        <a:pt x="3600" y="540"/>
                      </a:moveTo>
                      <a:cubicBezTo>
                        <a:pt x="3695" y="540"/>
                        <a:pt x="3789" y="544"/>
                        <a:pt x="3883" y="552"/>
                      </a:cubicBezTo>
                      <a:cubicBezTo>
                        <a:pt x="3982" y="563"/>
                        <a:pt x="4091" y="596"/>
                        <a:pt x="4179" y="629"/>
                      </a:cubicBezTo>
                      <a:cubicBezTo>
                        <a:pt x="4343" y="673"/>
                        <a:pt x="4463" y="738"/>
                        <a:pt x="4616" y="782"/>
                      </a:cubicBezTo>
                      <a:cubicBezTo>
                        <a:pt x="4758" y="826"/>
                        <a:pt x="4889" y="891"/>
                        <a:pt x="4999" y="990"/>
                      </a:cubicBezTo>
                      <a:cubicBezTo>
                        <a:pt x="5207" y="1154"/>
                        <a:pt x="5393" y="1351"/>
                        <a:pt x="5546" y="1581"/>
                      </a:cubicBezTo>
                      <a:cubicBezTo>
                        <a:pt x="5775" y="1941"/>
                        <a:pt x="5918" y="2357"/>
                        <a:pt x="5961" y="2795"/>
                      </a:cubicBezTo>
                      <a:cubicBezTo>
                        <a:pt x="5961" y="2860"/>
                        <a:pt x="5961" y="2926"/>
                        <a:pt x="5961" y="2991"/>
                      </a:cubicBezTo>
                      <a:lnTo>
                        <a:pt x="5961" y="3090"/>
                      </a:lnTo>
                      <a:lnTo>
                        <a:pt x="5961" y="3177"/>
                      </a:lnTo>
                      <a:cubicBezTo>
                        <a:pt x="5961" y="3309"/>
                        <a:pt x="5929" y="3429"/>
                        <a:pt x="5874" y="3538"/>
                      </a:cubicBezTo>
                      <a:cubicBezTo>
                        <a:pt x="5808" y="3659"/>
                        <a:pt x="5732" y="3790"/>
                        <a:pt x="5644" y="3954"/>
                      </a:cubicBezTo>
                      <a:lnTo>
                        <a:pt x="5666" y="3932"/>
                      </a:lnTo>
                      <a:cubicBezTo>
                        <a:pt x="5699" y="3910"/>
                        <a:pt x="5721" y="3899"/>
                        <a:pt x="5743" y="3877"/>
                      </a:cubicBezTo>
                      <a:cubicBezTo>
                        <a:pt x="5808" y="3812"/>
                        <a:pt x="5863" y="3746"/>
                        <a:pt x="5907" y="3670"/>
                      </a:cubicBezTo>
                      <a:cubicBezTo>
                        <a:pt x="5950" y="3615"/>
                        <a:pt x="5983" y="3549"/>
                        <a:pt x="6005" y="3473"/>
                      </a:cubicBezTo>
                      <a:cubicBezTo>
                        <a:pt x="6016" y="3451"/>
                        <a:pt x="6027" y="3451"/>
                        <a:pt x="6038" y="3429"/>
                      </a:cubicBezTo>
                      <a:cubicBezTo>
                        <a:pt x="6060" y="3429"/>
                        <a:pt x="6093" y="3429"/>
                        <a:pt x="6125" y="3407"/>
                      </a:cubicBezTo>
                      <a:lnTo>
                        <a:pt x="6169" y="3407"/>
                      </a:lnTo>
                      <a:cubicBezTo>
                        <a:pt x="6172" y="3402"/>
                        <a:pt x="6174" y="3401"/>
                        <a:pt x="6178" y="3401"/>
                      </a:cubicBezTo>
                      <a:cubicBezTo>
                        <a:pt x="6185" y="3401"/>
                        <a:pt x="6193" y="3409"/>
                        <a:pt x="6201" y="3409"/>
                      </a:cubicBezTo>
                      <a:cubicBezTo>
                        <a:pt x="6206" y="3409"/>
                        <a:pt x="6210" y="3406"/>
                        <a:pt x="6213" y="3396"/>
                      </a:cubicBezTo>
                      <a:cubicBezTo>
                        <a:pt x="6235" y="3440"/>
                        <a:pt x="6246" y="3462"/>
                        <a:pt x="6257" y="3495"/>
                      </a:cubicBezTo>
                      <a:cubicBezTo>
                        <a:pt x="6213" y="3604"/>
                        <a:pt x="6147" y="3702"/>
                        <a:pt x="6060" y="3790"/>
                      </a:cubicBezTo>
                      <a:cubicBezTo>
                        <a:pt x="5994" y="3855"/>
                        <a:pt x="5929" y="3932"/>
                        <a:pt x="5863" y="3987"/>
                      </a:cubicBezTo>
                      <a:cubicBezTo>
                        <a:pt x="5830" y="4009"/>
                        <a:pt x="5808" y="4030"/>
                        <a:pt x="5786" y="4041"/>
                      </a:cubicBezTo>
                      <a:cubicBezTo>
                        <a:pt x="5754" y="4063"/>
                        <a:pt x="5721" y="4107"/>
                        <a:pt x="5677" y="4129"/>
                      </a:cubicBezTo>
                      <a:cubicBezTo>
                        <a:pt x="5633" y="4162"/>
                        <a:pt x="5633" y="4151"/>
                        <a:pt x="5611" y="4162"/>
                      </a:cubicBezTo>
                      <a:lnTo>
                        <a:pt x="5568" y="4184"/>
                      </a:lnTo>
                      <a:cubicBezTo>
                        <a:pt x="5546" y="4249"/>
                        <a:pt x="5535" y="4315"/>
                        <a:pt x="5535" y="4380"/>
                      </a:cubicBezTo>
                      <a:cubicBezTo>
                        <a:pt x="5535" y="4457"/>
                        <a:pt x="5546" y="4534"/>
                        <a:pt x="5568" y="4610"/>
                      </a:cubicBezTo>
                      <a:cubicBezTo>
                        <a:pt x="5548" y="4605"/>
                        <a:pt x="5528" y="4602"/>
                        <a:pt x="5508" y="4602"/>
                      </a:cubicBezTo>
                      <a:cubicBezTo>
                        <a:pt x="5452" y="4602"/>
                        <a:pt x="5398" y="4624"/>
                        <a:pt x="5349" y="4665"/>
                      </a:cubicBezTo>
                      <a:cubicBezTo>
                        <a:pt x="5283" y="4720"/>
                        <a:pt x="5218" y="4763"/>
                        <a:pt x="5152" y="4807"/>
                      </a:cubicBezTo>
                      <a:cubicBezTo>
                        <a:pt x="5086" y="4851"/>
                        <a:pt x="4999" y="4938"/>
                        <a:pt x="4933" y="4982"/>
                      </a:cubicBezTo>
                      <a:cubicBezTo>
                        <a:pt x="4824" y="5070"/>
                        <a:pt x="4693" y="5146"/>
                        <a:pt x="4572" y="5223"/>
                      </a:cubicBezTo>
                      <a:cubicBezTo>
                        <a:pt x="4200" y="5420"/>
                        <a:pt x="3807" y="5551"/>
                        <a:pt x="3402" y="5616"/>
                      </a:cubicBezTo>
                      <a:cubicBezTo>
                        <a:pt x="3271" y="5638"/>
                        <a:pt x="3140" y="5649"/>
                        <a:pt x="3008" y="5649"/>
                      </a:cubicBezTo>
                      <a:lnTo>
                        <a:pt x="2965" y="5649"/>
                      </a:lnTo>
                      <a:cubicBezTo>
                        <a:pt x="2779" y="5649"/>
                        <a:pt x="2604" y="5638"/>
                        <a:pt x="2418" y="5616"/>
                      </a:cubicBezTo>
                      <a:lnTo>
                        <a:pt x="2210" y="5573"/>
                      </a:lnTo>
                      <a:cubicBezTo>
                        <a:pt x="2155" y="5562"/>
                        <a:pt x="2100" y="5551"/>
                        <a:pt x="2057" y="5529"/>
                      </a:cubicBezTo>
                      <a:cubicBezTo>
                        <a:pt x="2024" y="5518"/>
                        <a:pt x="1805" y="5452"/>
                        <a:pt x="1772" y="5441"/>
                      </a:cubicBezTo>
                      <a:cubicBezTo>
                        <a:pt x="1641" y="5387"/>
                        <a:pt x="1521" y="5321"/>
                        <a:pt x="1411" y="5255"/>
                      </a:cubicBezTo>
                      <a:cubicBezTo>
                        <a:pt x="1335" y="5212"/>
                        <a:pt x="1269" y="5146"/>
                        <a:pt x="1204" y="5080"/>
                      </a:cubicBezTo>
                      <a:cubicBezTo>
                        <a:pt x="1149" y="5026"/>
                        <a:pt x="1072" y="4938"/>
                        <a:pt x="996" y="4840"/>
                      </a:cubicBezTo>
                      <a:cubicBezTo>
                        <a:pt x="919" y="4752"/>
                        <a:pt x="843" y="4643"/>
                        <a:pt x="799" y="4577"/>
                      </a:cubicBezTo>
                      <a:cubicBezTo>
                        <a:pt x="755" y="4523"/>
                        <a:pt x="722" y="4468"/>
                        <a:pt x="690" y="4413"/>
                      </a:cubicBezTo>
                      <a:cubicBezTo>
                        <a:pt x="690" y="4402"/>
                        <a:pt x="690" y="4391"/>
                        <a:pt x="690" y="4380"/>
                      </a:cubicBezTo>
                      <a:cubicBezTo>
                        <a:pt x="668" y="4337"/>
                        <a:pt x="646" y="4293"/>
                        <a:pt x="624" y="4249"/>
                      </a:cubicBezTo>
                      <a:cubicBezTo>
                        <a:pt x="416" y="3680"/>
                        <a:pt x="383" y="3068"/>
                        <a:pt x="515" y="2488"/>
                      </a:cubicBezTo>
                      <a:cubicBezTo>
                        <a:pt x="525" y="2445"/>
                        <a:pt x="525" y="2412"/>
                        <a:pt x="536" y="2379"/>
                      </a:cubicBezTo>
                      <a:cubicBezTo>
                        <a:pt x="529" y="2379"/>
                        <a:pt x="522" y="2369"/>
                        <a:pt x="515" y="2369"/>
                      </a:cubicBezTo>
                      <a:cubicBezTo>
                        <a:pt x="511" y="2369"/>
                        <a:pt x="507" y="2372"/>
                        <a:pt x="504" y="2379"/>
                      </a:cubicBezTo>
                      <a:cubicBezTo>
                        <a:pt x="493" y="2335"/>
                        <a:pt x="493" y="2313"/>
                        <a:pt x="482" y="2270"/>
                      </a:cubicBezTo>
                      <a:cubicBezTo>
                        <a:pt x="525" y="2193"/>
                        <a:pt x="591" y="2127"/>
                        <a:pt x="668" y="2073"/>
                      </a:cubicBezTo>
                      <a:cubicBezTo>
                        <a:pt x="711" y="2018"/>
                        <a:pt x="766" y="1963"/>
                        <a:pt x="821" y="1909"/>
                      </a:cubicBezTo>
                      <a:cubicBezTo>
                        <a:pt x="832" y="1898"/>
                        <a:pt x="854" y="1876"/>
                        <a:pt x="875" y="1865"/>
                      </a:cubicBezTo>
                      <a:cubicBezTo>
                        <a:pt x="897" y="1843"/>
                        <a:pt x="919" y="1810"/>
                        <a:pt x="952" y="1777"/>
                      </a:cubicBezTo>
                      <a:cubicBezTo>
                        <a:pt x="974" y="1756"/>
                        <a:pt x="985" y="1756"/>
                        <a:pt x="996" y="1745"/>
                      </a:cubicBezTo>
                      <a:cubicBezTo>
                        <a:pt x="1040" y="1712"/>
                        <a:pt x="1072" y="1668"/>
                        <a:pt x="1116" y="1635"/>
                      </a:cubicBezTo>
                      <a:cubicBezTo>
                        <a:pt x="1160" y="1602"/>
                        <a:pt x="1204" y="1570"/>
                        <a:pt x="1236" y="1548"/>
                      </a:cubicBezTo>
                      <a:lnTo>
                        <a:pt x="1280" y="1515"/>
                      </a:lnTo>
                      <a:cubicBezTo>
                        <a:pt x="1368" y="1416"/>
                        <a:pt x="1455" y="1307"/>
                        <a:pt x="1565" y="1220"/>
                      </a:cubicBezTo>
                      <a:cubicBezTo>
                        <a:pt x="1619" y="1165"/>
                        <a:pt x="1663" y="1121"/>
                        <a:pt x="1718" y="1077"/>
                      </a:cubicBezTo>
                      <a:cubicBezTo>
                        <a:pt x="1750" y="1056"/>
                        <a:pt x="1783" y="1045"/>
                        <a:pt x="1816" y="1023"/>
                      </a:cubicBezTo>
                      <a:cubicBezTo>
                        <a:pt x="1860" y="1001"/>
                        <a:pt x="1904" y="979"/>
                        <a:pt x="1947" y="957"/>
                      </a:cubicBezTo>
                      <a:cubicBezTo>
                        <a:pt x="2046" y="924"/>
                        <a:pt x="2221" y="859"/>
                        <a:pt x="2308" y="826"/>
                      </a:cubicBezTo>
                      <a:cubicBezTo>
                        <a:pt x="2440" y="760"/>
                        <a:pt x="2582" y="716"/>
                        <a:pt x="2724" y="662"/>
                      </a:cubicBezTo>
                      <a:cubicBezTo>
                        <a:pt x="3013" y="579"/>
                        <a:pt x="3308" y="540"/>
                        <a:pt x="3600" y="540"/>
                      </a:cubicBezTo>
                      <a:close/>
                      <a:moveTo>
                        <a:pt x="3589" y="1"/>
                      </a:moveTo>
                      <a:cubicBezTo>
                        <a:pt x="3337" y="1"/>
                        <a:pt x="3087" y="32"/>
                        <a:pt x="2844" y="93"/>
                      </a:cubicBezTo>
                      <a:cubicBezTo>
                        <a:pt x="2571" y="159"/>
                        <a:pt x="2308" y="235"/>
                        <a:pt x="2057" y="345"/>
                      </a:cubicBezTo>
                      <a:cubicBezTo>
                        <a:pt x="1936" y="399"/>
                        <a:pt x="1805" y="454"/>
                        <a:pt x="1685" y="520"/>
                      </a:cubicBezTo>
                      <a:cubicBezTo>
                        <a:pt x="1619" y="563"/>
                        <a:pt x="1554" y="596"/>
                        <a:pt x="1488" y="640"/>
                      </a:cubicBezTo>
                      <a:cubicBezTo>
                        <a:pt x="1422" y="684"/>
                        <a:pt x="1368" y="727"/>
                        <a:pt x="1302" y="771"/>
                      </a:cubicBezTo>
                      <a:cubicBezTo>
                        <a:pt x="1105" y="979"/>
                        <a:pt x="908" y="1187"/>
                        <a:pt x="744" y="1416"/>
                      </a:cubicBezTo>
                      <a:cubicBezTo>
                        <a:pt x="657" y="1515"/>
                        <a:pt x="580" y="1602"/>
                        <a:pt x="482" y="1679"/>
                      </a:cubicBezTo>
                      <a:cubicBezTo>
                        <a:pt x="471" y="1701"/>
                        <a:pt x="449" y="1712"/>
                        <a:pt x="427" y="1734"/>
                      </a:cubicBezTo>
                      <a:lnTo>
                        <a:pt x="405" y="1745"/>
                      </a:lnTo>
                      <a:lnTo>
                        <a:pt x="394" y="1745"/>
                      </a:lnTo>
                      <a:lnTo>
                        <a:pt x="372" y="1756"/>
                      </a:lnTo>
                      <a:lnTo>
                        <a:pt x="296" y="1799"/>
                      </a:lnTo>
                      <a:lnTo>
                        <a:pt x="263" y="1821"/>
                      </a:lnTo>
                      <a:cubicBezTo>
                        <a:pt x="252" y="1821"/>
                        <a:pt x="241" y="1832"/>
                        <a:pt x="241" y="1832"/>
                      </a:cubicBezTo>
                      <a:lnTo>
                        <a:pt x="230" y="1854"/>
                      </a:lnTo>
                      <a:lnTo>
                        <a:pt x="208" y="1941"/>
                      </a:lnTo>
                      <a:lnTo>
                        <a:pt x="186" y="2029"/>
                      </a:lnTo>
                      <a:lnTo>
                        <a:pt x="165" y="2073"/>
                      </a:lnTo>
                      <a:lnTo>
                        <a:pt x="165" y="2095"/>
                      </a:lnTo>
                      <a:cubicBezTo>
                        <a:pt x="88" y="2390"/>
                        <a:pt x="33" y="2696"/>
                        <a:pt x="22" y="2991"/>
                      </a:cubicBezTo>
                      <a:cubicBezTo>
                        <a:pt x="0" y="3374"/>
                        <a:pt x="33" y="3757"/>
                        <a:pt x="121" y="4129"/>
                      </a:cubicBezTo>
                      <a:cubicBezTo>
                        <a:pt x="110" y="4173"/>
                        <a:pt x="110" y="4195"/>
                        <a:pt x="121" y="4216"/>
                      </a:cubicBezTo>
                      <a:cubicBezTo>
                        <a:pt x="165" y="4424"/>
                        <a:pt x="252" y="4610"/>
                        <a:pt x="361" y="4785"/>
                      </a:cubicBezTo>
                      <a:cubicBezTo>
                        <a:pt x="547" y="5124"/>
                        <a:pt x="810" y="5430"/>
                        <a:pt x="1116" y="5660"/>
                      </a:cubicBezTo>
                      <a:cubicBezTo>
                        <a:pt x="1466" y="5912"/>
                        <a:pt x="1860" y="6065"/>
                        <a:pt x="2275" y="6130"/>
                      </a:cubicBezTo>
                      <a:cubicBezTo>
                        <a:pt x="2481" y="6164"/>
                        <a:pt x="2689" y="6180"/>
                        <a:pt x="2896" y="6180"/>
                      </a:cubicBezTo>
                      <a:cubicBezTo>
                        <a:pt x="3437" y="6180"/>
                        <a:pt x="3976" y="6068"/>
                        <a:pt x="4474" y="5846"/>
                      </a:cubicBezTo>
                      <a:cubicBezTo>
                        <a:pt x="4879" y="5704"/>
                        <a:pt x="5250" y="5518"/>
                        <a:pt x="5600" y="5288"/>
                      </a:cubicBezTo>
                      <a:cubicBezTo>
                        <a:pt x="5688" y="5223"/>
                        <a:pt x="5764" y="5146"/>
                        <a:pt x="5819" y="5048"/>
                      </a:cubicBezTo>
                      <a:cubicBezTo>
                        <a:pt x="5863" y="4960"/>
                        <a:pt x="5896" y="4949"/>
                        <a:pt x="5907" y="4905"/>
                      </a:cubicBezTo>
                      <a:cubicBezTo>
                        <a:pt x="5918" y="4851"/>
                        <a:pt x="5896" y="4796"/>
                        <a:pt x="5852" y="4752"/>
                      </a:cubicBezTo>
                      <a:cubicBezTo>
                        <a:pt x="5841" y="4741"/>
                        <a:pt x="5819" y="4720"/>
                        <a:pt x="5797" y="4698"/>
                      </a:cubicBezTo>
                      <a:lnTo>
                        <a:pt x="5775" y="4687"/>
                      </a:lnTo>
                      <a:lnTo>
                        <a:pt x="5808" y="4687"/>
                      </a:lnTo>
                      <a:cubicBezTo>
                        <a:pt x="5863" y="4687"/>
                        <a:pt x="5918" y="4621"/>
                        <a:pt x="5961" y="4577"/>
                      </a:cubicBezTo>
                      <a:cubicBezTo>
                        <a:pt x="6016" y="4534"/>
                        <a:pt x="6060" y="4479"/>
                        <a:pt x="6093" y="4413"/>
                      </a:cubicBezTo>
                      <a:cubicBezTo>
                        <a:pt x="6158" y="4216"/>
                        <a:pt x="6235" y="4030"/>
                        <a:pt x="6322" y="3855"/>
                      </a:cubicBezTo>
                      <a:cubicBezTo>
                        <a:pt x="6377" y="3735"/>
                        <a:pt x="6432" y="3604"/>
                        <a:pt x="6464" y="3484"/>
                      </a:cubicBezTo>
                      <a:cubicBezTo>
                        <a:pt x="6475" y="3407"/>
                        <a:pt x="6486" y="3330"/>
                        <a:pt x="6497" y="3265"/>
                      </a:cubicBezTo>
                      <a:cubicBezTo>
                        <a:pt x="6497" y="3188"/>
                        <a:pt x="6497" y="3123"/>
                        <a:pt x="6497" y="3046"/>
                      </a:cubicBezTo>
                      <a:cubicBezTo>
                        <a:pt x="6475" y="2860"/>
                        <a:pt x="6410" y="2674"/>
                        <a:pt x="6388" y="2488"/>
                      </a:cubicBezTo>
                      <a:cubicBezTo>
                        <a:pt x="6344" y="2291"/>
                        <a:pt x="6289" y="2095"/>
                        <a:pt x="6224" y="1898"/>
                      </a:cubicBezTo>
                      <a:cubicBezTo>
                        <a:pt x="6125" y="1591"/>
                        <a:pt x="5972" y="1307"/>
                        <a:pt x="5764" y="1066"/>
                      </a:cubicBezTo>
                      <a:cubicBezTo>
                        <a:pt x="5557" y="782"/>
                        <a:pt x="5294" y="552"/>
                        <a:pt x="4999" y="377"/>
                      </a:cubicBezTo>
                      <a:cubicBezTo>
                        <a:pt x="4704" y="213"/>
                        <a:pt x="4386" y="104"/>
                        <a:pt x="4058" y="38"/>
                      </a:cubicBezTo>
                      <a:cubicBezTo>
                        <a:pt x="3903" y="13"/>
                        <a:pt x="3746" y="1"/>
                        <a:pt x="35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27"/>
                <p:cNvSpPr/>
                <p:nvPr/>
              </p:nvSpPr>
              <p:spPr>
                <a:xfrm>
                  <a:off x="8688575" y="271450"/>
                  <a:ext cx="93000" cy="3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0" h="1423" extrusionOk="0">
                      <a:moveTo>
                        <a:pt x="2265" y="1"/>
                      </a:moveTo>
                      <a:cubicBezTo>
                        <a:pt x="2210" y="1"/>
                        <a:pt x="2155" y="12"/>
                        <a:pt x="2101" y="23"/>
                      </a:cubicBezTo>
                      <a:lnTo>
                        <a:pt x="1904" y="23"/>
                      </a:lnTo>
                      <a:cubicBezTo>
                        <a:pt x="1827" y="34"/>
                        <a:pt x="1751" y="45"/>
                        <a:pt x="1674" y="67"/>
                      </a:cubicBezTo>
                      <a:lnTo>
                        <a:pt x="1619" y="67"/>
                      </a:lnTo>
                      <a:cubicBezTo>
                        <a:pt x="1609" y="67"/>
                        <a:pt x="1587" y="88"/>
                        <a:pt x="1576" y="99"/>
                      </a:cubicBezTo>
                      <a:cubicBezTo>
                        <a:pt x="1554" y="99"/>
                        <a:pt x="1521" y="99"/>
                        <a:pt x="1499" y="110"/>
                      </a:cubicBezTo>
                      <a:cubicBezTo>
                        <a:pt x="1423" y="132"/>
                        <a:pt x="1346" y="176"/>
                        <a:pt x="1291" y="187"/>
                      </a:cubicBezTo>
                      <a:cubicBezTo>
                        <a:pt x="1237" y="209"/>
                        <a:pt x="1215" y="209"/>
                        <a:pt x="1182" y="220"/>
                      </a:cubicBezTo>
                      <a:cubicBezTo>
                        <a:pt x="1138" y="242"/>
                        <a:pt x="1105" y="263"/>
                        <a:pt x="1084" y="285"/>
                      </a:cubicBezTo>
                      <a:cubicBezTo>
                        <a:pt x="1051" y="307"/>
                        <a:pt x="1007" y="329"/>
                        <a:pt x="985" y="351"/>
                      </a:cubicBezTo>
                      <a:cubicBezTo>
                        <a:pt x="952" y="384"/>
                        <a:pt x="909" y="438"/>
                        <a:pt x="876" y="460"/>
                      </a:cubicBezTo>
                      <a:cubicBezTo>
                        <a:pt x="843" y="493"/>
                        <a:pt x="832" y="504"/>
                        <a:pt x="799" y="526"/>
                      </a:cubicBezTo>
                      <a:lnTo>
                        <a:pt x="766" y="548"/>
                      </a:lnTo>
                      <a:cubicBezTo>
                        <a:pt x="723" y="581"/>
                        <a:pt x="679" y="613"/>
                        <a:pt x="646" y="635"/>
                      </a:cubicBezTo>
                      <a:cubicBezTo>
                        <a:pt x="602" y="668"/>
                        <a:pt x="559" y="712"/>
                        <a:pt x="526" y="745"/>
                      </a:cubicBezTo>
                      <a:cubicBezTo>
                        <a:pt x="504" y="767"/>
                        <a:pt x="493" y="767"/>
                        <a:pt x="471" y="788"/>
                      </a:cubicBezTo>
                      <a:cubicBezTo>
                        <a:pt x="460" y="799"/>
                        <a:pt x="427" y="843"/>
                        <a:pt x="405" y="865"/>
                      </a:cubicBezTo>
                      <a:cubicBezTo>
                        <a:pt x="373" y="887"/>
                        <a:pt x="362" y="898"/>
                        <a:pt x="340" y="920"/>
                      </a:cubicBezTo>
                      <a:cubicBezTo>
                        <a:pt x="285" y="963"/>
                        <a:pt x="241" y="1029"/>
                        <a:pt x="187" y="1084"/>
                      </a:cubicBezTo>
                      <a:cubicBezTo>
                        <a:pt x="110" y="1128"/>
                        <a:pt x="55" y="1204"/>
                        <a:pt x="1" y="1281"/>
                      </a:cubicBezTo>
                      <a:cubicBezTo>
                        <a:pt x="12" y="1313"/>
                        <a:pt x="23" y="1335"/>
                        <a:pt x="34" y="1379"/>
                      </a:cubicBezTo>
                      <a:cubicBezTo>
                        <a:pt x="37" y="1375"/>
                        <a:pt x="41" y="1374"/>
                        <a:pt x="44" y="1374"/>
                      </a:cubicBezTo>
                      <a:cubicBezTo>
                        <a:pt x="52" y="1374"/>
                        <a:pt x="59" y="1379"/>
                        <a:pt x="66" y="1379"/>
                      </a:cubicBezTo>
                      <a:lnTo>
                        <a:pt x="77" y="1379"/>
                      </a:lnTo>
                      <a:cubicBezTo>
                        <a:pt x="88" y="1390"/>
                        <a:pt x="99" y="1401"/>
                        <a:pt x="110" y="1423"/>
                      </a:cubicBezTo>
                      <a:cubicBezTo>
                        <a:pt x="121" y="1417"/>
                        <a:pt x="135" y="1415"/>
                        <a:pt x="150" y="1415"/>
                      </a:cubicBezTo>
                      <a:cubicBezTo>
                        <a:pt x="165" y="1415"/>
                        <a:pt x="181" y="1417"/>
                        <a:pt x="198" y="1423"/>
                      </a:cubicBezTo>
                      <a:cubicBezTo>
                        <a:pt x="209" y="1401"/>
                        <a:pt x="219" y="1412"/>
                        <a:pt x="230" y="1390"/>
                      </a:cubicBezTo>
                      <a:cubicBezTo>
                        <a:pt x="252" y="1324"/>
                        <a:pt x="285" y="1270"/>
                        <a:pt x="329" y="1226"/>
                      </a:cubicBezTo>
                      <a:cubicBezTo>
                        <a:pt x="384" y="1160"/>
                        <a:pt x="416" y="1084"/>
                        <a:pt x="460" y="1029"/>
                      </a:cubicBezTo>
                      <a:cubicBezTo>
                        <a:pt x="482" y="1018"/>
                        <a:pt x="504" y="1007"/>
                        <a:pt x="526" y="985"/>
                      </a:cubicBezTo>
                      <a:cubicBezTo>
                        <a:pt x="537" y="963"/>
                        <a:pt x="559" y="931"/>
                        <a:pt x="580" y="909"/>
                      </a:cubicBezTo>
                      <a:cubicBezTo>
                        <a:pt x="613" y="876"/>
                        <a:pt x="646" y="843"/>
                        <a:pt x="690" y="810"/>
                      </a:cubicBezTo>
                      <a:cubicBezTo>
                        <a:pt x="701" y="810"/>
                        <a:pt x="723" y="799"/>
                        <a:pt x="734" y="799"/>
                      </a:cubicBezTo>
                      <a:cubicBezTo>
                        <a:pt x="734" y="788"/>
                        <a:pt x="734" y="778"/>
                        <a:pt x="734" y="778"/>
                      </a:cubicBezTo>
                      <a:cubicBezTo>
                        <a:pt x="734" y="772"/>
                        <a:pt x="736" y="772"/>
                        <a:pt x="740" y="772"/>
                      </a:cubicBezTo>
                      <a:cubicBezTo>
                        <a:pt x="744" y="772"/>
                        <a:pt x="750" y="772"/>
                        <a:pt x="755" y="767"/>
                      </a:cubicBezTo>
                      <a:cubicBezTo>
                        <a:pt x="843" y="679"/>
                        <a:pt x="941" y="592"/>
                        <a:pt x="1051" y="537"/>
                      </a:cubicBezTo>
                      <a:cubicBezTo>
                        <a:pt x="1127" y="504"/>
                        <a:pt x="1215" y="471"/>
                        <a:pt x="1291" y="438"/>
                      </a:cubicBezTo>
                      <a:cubicBezTo>
                        <a:pt x="1302" y="417"/>
                        <a:pt x="1324" y="384"/>
                        <a:pt x="1346" y="362"/>
                      </a:cubicBezTo>
                      <a:cubicBezTo>
                        <a:pt x="1346" y="362"/>
                        <a:pt x="1368" y="362"/>
                        <a:pt x="1368" y="351"/>
                      </a:cubicBezTo>
                      <a:cubicBezTo>
                        <a:pt x="1379" y="340"/>
                        <a:pt x="1368" y="340"/>
                        <a:pt x="1379" y="340"/>
                      </a:cubicBezTo>
                      <a:cubicBezTo>
                        <a:pt x="1444" y="307"/>
                        <a:pt x="1510" y="285"/>
                        <a:pt x="1576" y="263"/>
                      </a:cubicBezTo>
                      <a:cubicBezTo>
                        <a:pt x="1619" y="242"/>
                        <a:pt x="1674" y="231"/>
                        <a:pt x="1718" y="220"/>
                      </a:cubicBezTo>
                      <a:lnTo>
                        <a:pt x="1773" y="220"/>
                      </a:lnTo>
                      <a:cubicBezTo>
                        <a:pt x="1805" y="220"/>
                        <a:pt x="1849" y="209"/>
                        <a:pt x="1882" y="198"/>
                      </a:cubicBezTo>
                      <a:cubicBezTo>
                        <a:pt x="1937" y="187"/>
                        <a:pt x="1991" y="154"/>
                        <a:pt x="2035" y="154"/>
                      </a:cubicBezTo>
                      <a:cubicBezTo>
                        <a:pt x="2084" y="143"/>
                        <a:pt x="2136" y="138"/>
                        <a:pt x="2188" y="138"/>
                      </a:cubicBezTo>
                      <a:cubicBezTo>
                        <a:pt x="2240" y="138"/>
                        <a:pt x="2292" y="143"/>
                        <a:pt x="2341" y="154"/>
                      </a:cubicBezTo>
                      <a:cubicBezTo>
                        <a:pt x="2440" y="165"/>
                        <a:pt x="2527" y="198"/>
                        <a:pt x="2615" y="231"/>
                      </a:cubicBezTo>
                      <a:cubicBezTo>
                        <a:pt x="2702" y="242"/>
                        <a:pt x="2779" y="263"/>
                        <a:pt x="2844" y="296"/>
                      </a:cubicBezTo>
                      <a:cubicBezTo>
                        <a:pt x="2861" y="302"/>
                        <a:pt x="2875" y="302"/>
                        <a:pt x="2888" y="302"/>
                      </a:cubicBezTo>
                      <a:cubicBezTo>
                        <a:pt x="2902" y="302"/>
                        <a:pt x="2916" y="302"/>
                        <a:pt x="2932" y="307"/>
                      </a:cubicBezTo>
                      <a:cubicBezTo>
                        <a:pt x="2954" y="318"/>
                        <a:pt x="2976" y="329"/>
                        <a:pt x="3009" y="340"/>
                      </a:cubicBezTo>
                      <a:cubicBezTo>
                        <a:pt x="3019" y="345"/>
                        <a:pt x="3030" y="345"/>
                        <a:pt x="3043" y="345"/>
                      </a:cubicBezTo>
                      <a:cubicBezTo>
                        <a:pt x="3055" y="345"/>
                        <a:pt x="3069" y="345"/>
                        <a:pt x="3085" y="351"/>
                      </a:cubicBezTo>
                      <a:cubicBezTo>
                        <a:pt x="3140" y="362"/>
                        <a:pt x="3194" y="384"/>
                        <a:pt x="3249" y="395"/>
                      </a:cubicBezTo>
                      <a:cubicBezTo>
                        <a:pt x="3266" y="400"/>
                        <a:pt x="3282" y="400"/>
                        <a:pt x="3298" y="400"/>
                      </a:cubicBezTo>
                      <a:cubicBezTo>
                        <a:pt x="3315" y="400"/>
                        <a:pt x="3331" y="400"/>
                        <a:pt x="3348" y="406"/>
                      </a:cubicBezTo>
                      <a:cubicBezTo>
                        <a:pt x="3446" y="428"/>
                        <a:pt x="3544" y="449"/>
                        <a:pt x="3643" y="471"/>
                      </a:cubicBezTo>
                      <a:cubicBezTo>
                        <a:pt x="3665" y="449"/>
                        <a:pt x="3719" y="460"/>
                        <a:pt x="3719" y="428"/>
                      </a:cubicBezTo>
                      <a:cubicBezTo>
                        <a:pt x="3719" y="384"/>
                        <a:pt x="3621" y="384"/>
                        <a:pt x="3544" y="373"/>
                      </a:cubicBezTo>
                      <a:cubicBezTo>
                        <a:pt x="3490" y="362"/>
                        <a:pt x="3435" y="351"/>
                        <a:pt x="3380" y="351"/>
                      </a:cubicBezTo>
                      <a:cubicBezTo>
                        <a:pt x="3337" y="307"/>
                        <a:pt x="3260" y="307"/>
                        <a:pt x="3194" y="285"/>
                      </a:cubicBezTo>
                      <a:cubicBezTo>
                        <a:pt x="3096" y="274"/>
                        <a:pt x="2998" y="242"/>
                        <a:pt x="2910" y="220"/>
                      </a:cubicBezTo>
                      <a:cubicBezTo>
                        <a:pt x="2801" y="187"/>
                        <a:pt x="2691" y="165"/>
                        <a:pt x="2604" y="132"/>
                      </a:cubicBezTo>
                      <a:cubicBezTo>
                        <a:pt x="2582" y="121"/>
                        <a:pt x="2549" y="110"/>
                        <a:pt x="2516" y="88"/>
                      </a:cubicBezTo>
                      <a:lnTo>
                        <a:pt x="2494" y="88"/>
                      </a:lnTo>
                      <a:cubicBezTo>
                        <a:pt x="2440" y="78"/>
                        <a:pt x="2385" y="34"/>
                        <a:pt x="2363" y="23"/>
                      </a:cubicBezTo>
                      <a:cubicBezTo>
                        <a:pt x="2330" y="12"/>
                        <a:pt x="2298" y="12"/>
                        <a:pt x="226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27"/>
                <p:cNvSpPr/>
                <p:nvPr/>
              </p:nvSpPr>
              <p:spPr>
                <a:xfrm>
                  <a:off x="8717575" y="331900"/>
                  <a:ext cx="115675" cy="3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7" h="1321" extrusionOk="0">
                      <a:moveTo>
                        <a:pt x="4583" y="0"/>
                      </a:moveTo>
                      <a:cubicBezTo>
                        <a:pt x="4579" y="13"/>
                        <a:pt x="4574" y="16"/>
                        <a:pt x="4569" y="16"/>
                      </a:cubicBezTo>
                      <a:cubicBezTo>
                        <a:pt x="4566" y="16"/>
                        <a:pt x="4561" y="14"/>
                        <a:pt x="4556" y="14"/>
                      </a:cubicBezTo>
                      <a:cubicBezTo>
                        <a:pt x="4551" y="14"/>
                        <a:pt x="4546" y="15"/>
                        <a:pt x="4539" y="22"/>
                      </a:cubicBezTo>
                      <a:lnTo>
                        <a:pt x="4495" y="22"/>
                      </a:lnTo>
                      <a:cubicBezTo>
                        <a:pt x="4473" y="33"/>
                        <a:pt x="4441" y="44"/>
                        <a:pt x="4408" y="44"/>
                      </a:cubicBezTo>
                      <a:cubicBezTo>
                        <a:pt x="4397" y="66"/>
                        <a:pt x="4386" y="66"/>
                        <a:pt x="4375" y="88"/>
                      </a:cubicBezTo>
                      <a:cubicBezTo>
                        <a:pt x="4364" y="164"/>
                        <a:pt x="4331" y="230"/>
                        <a:pt x="4277" y="284"/>
                      </a:cubicBezTo>
                      <a:cubicBezTo>
                        <a:pt x="4233" y="361"/>
                        <a:pt x="4178" y="427"/>
                        <a:pt x="4113" y="492"/>
                      </a:cubicBezTo>
                      <a:cubicBezTo>
                        <a:pt x="4091" y="514"/>
                        <a:pt x="4069" y="525"/>
                        <a:pt x="4047" y="547"/>
                      </a:cubicBezTo>
                      <a:lnTo>
                        <a:pt x="4014" y="569"/>
                      </a:lnTo>
                      <a:cubicBezTo>
                        <a:pt x="4003" y="580"/>
                        <a:pt x="3981" y="602"/>
                        <a:pt x="3959" y="613"/>
                      </a:cubicBezTo>
                      <a:cubicBezTo>
                        <a:pt x="3916" y="645"/>
                        <a:pt x="3861" y="667"/>
                        <a:pt x="3806" y="678"/>
                      </a:cubicBezTo>
                      <a:cubicBezTo>
                        <a:pt x="3784" y="678"/>
                        <a:pt x="3773" y="678"/>
                        <a:pt x="3752" y="689"/>
                      </a:cubicBezTo>
                      <a:cubicBezTo>
                        <a:pt x="3752" y="689"/>
                        <a:pt x="3752" y="700"/>
                        <a:pt x="3741" y="700"/>
                      </a:cubicBezTo>
                      <a:cubicBezTo>
                        <a:pt x="3737" y="704"/>
                        <a:pt x="3735" y="705"/>
                        <a:pt x="3733" y="705"/>
                      </a:cubicBezTo>
                      <a:cubicBezTo>
                        <a:pt x="3729" y="705"/>
                        <a:pt x="3726" y="700"/>
                        <a:pt x="3719" y="700"/>
                      </a:cubicBezTo>
                      <a:cubicBezTo>
                        <a:pt x="3588" y="766"/>
                        <a:pt x="3445" y="799"/>
                        <a:pt x="3303" y="799"/>
                      </a:cubicBezTo>
                      <a:cubicBezTo>
                        <a:pt x="3205" y="799"/>
                        <a:pt x="3117" y="755"/>
                        <a:pt x="3008" y="744"/>
                      </a:cubicBezTo>
                      <a:cubicBezTo>
                        <a:pt x="2975" y="755"/>
                        <a:pt x="2931" y="766"/>
                        <a:pt x="2898" y="777"/>
                      </a:cubicBezTo>
                      <a:lnTo>
                        <a:pt x="2866" y="777"/>
                      </a:lnTo>
                      <a:cubicBezTo>
                        <a:pt x="2855" y="777"/>
                        <a:pt x="2855" y="788"/>
                        <a:pt x="2844" y="788"/>
                      </a:cubicBezTo>
                      <a:cubicBezTo>
                        <a:pt x="2767" y="788"/>
                        <a:pt x="2680" y="755"/>
                        <a:pt x="2592" y="755"/>
                      </a:cubicBezTo>
                      <a:cubicBezTo>
                        <a:pt x="2505" y="755"/>
                        <a:pt x="2450" y="766"/>
                        <a:pt x="2384" y="766"/>
                      </a:cubicBezTo>
                      <a:cubicBezTo>
                        <a:pt x="2370" y="766"/>
                        <a:pt x="2360" y="761"/>
                        <a:pt x="2346" y="761"/>
                      </a:cubicBezTo>
                      <a:cubicBezTo>
                        <a:pt x="2338" y="761"/>
                        <a:pt x="2330" y="762"/>
                        <a:pt x="2319" y="766"/>
                      </a:cubicBezTo>
                      <a:cubicBezTo>
                        <a:pt x="2264" y="777"/>
                        <a:pt x="2209" y="788"/>
                        <a:pt x="2166" y="809"/>
                      </a:cubicBezTo>
                      <a:cubicBezTo>
                        <a:pt x="2100" y="831"/>
                        <a:pt x="2045" y="875"/>
                        <a:pt x="1991" y="908"/>
                      </a:cubicBezTo>
                      <a:cubicBezTo>
                        <a:pt x="1881" y="984"/>
                        <a:pt x="1761" y="1039"/>
                        <a:pt x="1641" y="1083"/>
                      </a:cubicBezTo>
                      <a:cubicBezTo>
                        <a:pt x="1542" y="1127"/>
                        <a:pt x="1433" y="1159"/>
                        <a:pt x="1313" y="1159"/>
                      </a:cubicBezTo>
                      <a:cubicBezTo>
                        <a:pt x="1225" y="1192"/>
                        <a:pt x="1138" y="1203"/>
                        <a:pt x="1039" y="1203"/>
                      </a:cubicBezTo>
                      <a:cubicBezTo>
                        <a:pt x="1006" y="1203"/>
                        <a:pt x="984" y="1214"/>
                        <a:pt x="952" y="1225"/>
                      </a:cubicBezTo>
                      <a:lnTo>
                        <a:pt x="853" y="1225"/>
                      </a:lnTo>
                      <a:cubicBezTo>
                        <a:pt x="820" y="1225"/>
                        <a:pt x="799" y="1236"/>
                        <a:pt x="755" y="1236"/>
                      </a:cubicBezTo>
                      <a:cubicBezTo>
                        <a:pt x="689" y="1236"/>
                        <a:pt x="624" y="1225"/>
                        <a:pt x="558" y="1214"/>
                      </a:cubicBezTo>
                      <a:lnTo>
                        <a:pt x="449" y="1214"/>
                      </a:lnTo>
                      <a:cubicBezTo>
                        <a:pt x="328" y="1192"/>
                        <a:pt x="219" y="1149"/>
                        <a:pt x="109" y="1094"/>
                      </a:cubicBezTo>
                      <a:cubicBezTo>
                        <a:pt x="100" y="1100"/>
                        <a:pt x="88" y="1102"/>
                        <a:pt x="76" y="1102"/>
                      </a:cubicBezTo>
                      <a:cubicBezTo>
                        <a:pt x="64" y="1102"/>
                        <a:pt x="51" y="1100"/>
                        <a:pt x="40" y="1100"/>
                      </a:cubicBezTo>
                      <a:cubicBezTo>
                        <a:pt x="26" y="1100"/>
                        <a:pt x="15" y="1103"/>
                        <a:pt x="11" y="1116"/>
                      </a:cubicBezTo>
                      <a:cubicBezTo>
                        <a:pt x="0" y="1159"/>
                        <a:pt x="120" y="1203"/>
                        <a:pt x="208" y="1225"/>
                      </a:cubicBezTo>
                      <a:cubicBezTo>
                        <a:pt x="274" y="1247"/>
                        <a:pt x="339" y="1258"/>
                        <a:pt x="416" y="1269"/>
                      </a:cubicBezTo>
                      <a:cubicBezTo>
                        <a:pt x="470" y="1296"/>
                        <a:pt x="531" y="1315"/>
                        <a:pt x="600" y="1315"/>
                      </a:cubicBezTo>
                      <a:cubicBezTo>
                        <a:pt x="615" y="1315"/>
                        <a:pt x="630" y="1315"/>
                        <a:pt x="645" y="1313"/>
                      </a:cubicBezTo>
                      <a:cubicBezTo>
                        <a:pt x="706" y="1318"/>
                        <a:pt x="766" y="1321"/>
                        <a:pt x="826" y="1321"/>
                      </a:cubicBezTo>
                      <a:cubicBezTo>
                        <a:pt x="886" y="1321"/>
                        <a:pt x="946" y="1318"/>
                        <a:pt x="1006" y="1313"/>
                      </a:cubicBezTo>
                      <a:cubicBezTo>
                        <a:pt x="1127" y="1302"/>
                        <a:pt x="1258" y="1291"/>
                        <a:pt x="1378" y="1258"/>
                      </a:cubicBezTo>
                      <a:cubicBezTo>
                        <a:pt x="1411" y="1258"/>
                        <a:pt x="1477" y="1247"/>
                        <a:pt x="1488" y="1247"/>
                      </a:cubicBezTo>
                      <a:cubicBezTo>
                        <a:pt x="1499" y="1247"/>
                        <a:pt x="1509" y="1236"/>
                        <a:pt x="1509" y="1236"/>
                      </a:cubicBezTo>
                      <a:cubicBezTo>
                        <a:pt x="1586" y="1214"/>
                        <a:pt x="1652" y="1225"/>
                        <a:pt x="1695" y="1214"/>
                      </a:cubicBezTo>
                      <a:cubicBezTo>
                        <a:pt x="1739" y="1203"/>
                        <a:pt x="1772" y="1192"/>
                        <a:pt x="1805" y="1170"/>
                      </a:cubicBezTo>
                      <a:cubicBezTo>
                        <a:pt x="1870" y="1149"/>
                        <a:pt x="1914" y="1094"/>
                        <a:pt x="1969" y="1072"/>
                      </a:cubicBezTo>
                      <a:cubicBezTo>
                        <a:pt x="2034" y="1039"/>
                        <a:pt x="2111" y="1006"/>
                        <a:pt x="2188" y="984"/>
                      </a:cubicBezTo>
                      <a:cubicBezTo>
                        <a:pt x="2264" y="952"/>
                        <a:pt x="2352" y="941"/>
                        <a:pt x="2428" y="930"/>
                      </a:cubicBezTo>
                      <a:lnTo>
                        <a:pt x="2494" y="930"/>
                      </a:lnTo>
                      <a:cubicBezTo>
                        <a:pt x="2505" y="930"/>
                        <a:pt x="2527" y="919"/>
                        <a:pt x="2548" y="919"/>
                      </a:cubicBezTo>
                      <a:cubicBezTo>
                        <a:pt x="2581" y="919"/>
                        <a:pt x="2603" y="930"/>
                        <a:pt x="2636" y="930"/>
                      </a:cubicBezTo>
                      <a:cubicBezTo>
                        <a:pt x="2723" y="941"/>
                        <a:pt x="2811" y="952"/>
                        <a:pt x="2877" y="963"/>
                      </a:cubicBezTo>
                      <a:cubicBezTo>
                        <a:pt x="2942" y="984"/>
                        <a:pt x="2975" y="995"/>
                        <a:pt x="3019" y="1006"/>
                      </a:cubicBezTo>
                      <a:lnTo>
                        <a:pt x="3150" y="1006"/>
                      </a:lnTo>
                      <a:cubicBezTo>
                        <a:pt x="3205" y="1006"/>
                        <a:pt x="3248" y="1006"/>
                        <a:pt x="3292" y="995"/>
                      </a:cubicBezTo>
                      <a:cubicBezTo>
                        <a:pt x="3347" y="984"/>
                        <a:pt x="3402" y="974"/>
                        <a:pt x="3456" y="952"/>
                      </a:cubicBezTo>
                      <a:cubicBezTo>
                        <a:pt x="3511" y="941"/>
                        <a:pt x="3577" y="930"/>
                        <a:pt x="3631" y="919"/>
                      </a:cubicBezTo>
                      <a:cubicBezTo>
                        <a:pt x="3686" y="897"/>
                        <a:pt x="3741" y="886"/>
                        <a:pt x="3795" y="864"/>
                      </a:cubicBezTo>
                      <a:cubicBezTo>
                        <a:pt x="3850" y="842"/>
                        <a:pt x="3894" y="820"/>
                        <a:pt x="3938" y="799"/>
                      </a:cubicBezTo>
                      <a:lnTo>
                        <a:pt x="3981" y="777"/>
                      </a:lnTo>
                      <a:cubicBezTo>
                        <a:pt x="4003" y="766"/>
                        <a:pt x="4025" y="755"/>
                        <a:pt x="4047" y="744"/>
                      </a:cubicBezTo>
                      <a:cubicBezTo>
                        <a:pt x="4069" y="733"/>
                        <a:pt x="4123" y="689"/>
                        <a:pt x="4156" y="656"/>
                      </a:cubicBezTo>
                      <a:cubicBezTo>
                        <a:pt x="4189" y="634"/>
                        <a:pt x="4211" y="624"/>
                        <a:pt x="4233" y="602"/>
                      </a:cubicBezTo>
                      <a:cubicBezTo>
                        <a:pt x="4309" y="547"/>
                        <a:pt x="4375" y="470"/>
                        <a:pt x="4430" y="405"/>
                      </a:cubicBezTo>
                      <a:cubicBezTo>
                        <a:pt x="4517" y="317"/>
                        <a:pt x="4594" y="219"/>
                        <a:pt x="4627" y="109"/>
                      </a:cubicBezTo>
                      <a:cubicBezTo>
                        <a:pt x="4616" y="66"/>
                        <a:pt x="4605" y="44"/>
                        <a:pt x="458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82" name="Google Shape;3882;p27"/>
              <p:cNvGrpSpPr/>
              <p:nvPr/>
            </p:nvGrpSpPr>
            <p:grpSpPr>
              <a:xfrm rot="10800000" flipH="1">
                <a:off x="6541913" y="4145338"/>
                <a:ext cx="119250" cy="106125"/>
                <a:chOff x="8527250" y="1363000"/>
                <a:chExt cx="119250" cy="106125"/>
              </a:xfrm>
            </p:grpSpPr>
            <p:sp>
              <p:nvSpPr>
                <p:cNvPr id="3883" name="Google Shape;3883;p27"/>
                <p:cNvSpPr/>
                <p:nvPr/>
              </p:nvSpPr>
              <p:spPr>
                <a:xfrm>
                  <a:off x="8584675" y="1456800"/>
                  <a:ext cx="1950" cy="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" h="44" extrusionOk="0">
                      <a:moveTo>
                        <a:pt x="77" y="0"/>
                      </a:moveTo>
                      <a:lnTo>
                        <a:pt x="1" y="22"/>
                      </a:lnTo>
                      <a:cubicBezTo>
                        <a:pt x="11" y="33"/>
                        <a:pt x="11" y="33"/>
                        <a:pt x="22" y="44"/>
                      </a:cubicBezTo>
                      <a:cubicBezTo>
                        <a:pt x="33" y="33"/>
                        <a:pt x="55" y="22"/>
                        <a:pt x="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27"/>
                <p:cNvSpPr/>
                <p:nvPr/>
              </p:nvSpPr>
              <p:spPr>
                <a:xfrm>
                  <a:off x="8584400" y="1465550"/>
                  <a:ext cx="300" cy="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12" extrusionOk="0">
                      <a:moveTo>
                        <a:pt x="1" y="0"/>
                      </a:moveTo>
                      <a:lnTo>
                        <a:pt x="12" y="11"/>
                      </a:lnTo>
                      <a:cubicBezTo>
                        <a:pt x="12" y="11"/>
                        <a:pt x="12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27"/>
                <p:cNvSpPr/>
                <p:nvPr/>
              </p:nvSpPr>
              <p:spPr>
                <a:xfrm>
                  <a:off x="8527250" y="1363000"/>
                  <a:ext cx="119250" cy="10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" h="4245" extrusionOk="0">
                      <a:moveTo>
                        <a:pt x="2270" y="398"/>
                      </a:moveTo>
                      <a:cubicBezTo>
                        <a:pt x="2357" y="398"/>
                        <a:pt x="2444" y="404"/>
                        <a:pt x="2527" y="416"/>
                      </a:cubicBezTo>
                      <a:cubicBezTo>
                        <a:pt x="2779" y="471"/>
                        <a:pt x="3019" y="548"/>
                        <a:pt x="3249" y="657"/>
                      </a:cubicBezTo>
                      <a:cubicBezTo>
                        <a:pt x="3369" y="701"/>
                        <a:pt x="3479" y="755"/>
                        <a:pt x="3577" y="832"/>
                      </a:cubicBezTo>
                      <a:cubicBezTo>
                        <a:pt x="3632" y="876"/>
                        <a:pt x="3741" y="952"/>
                        <a:pt x="3796" y="996"/>
                      </a:cubicBezTo>
                      <a:cubicBezTo>
                        <a:pt x="3851" y="1040"/>
                        <a:pt x="3894" y="1051"/>
                        <a:pt x="3927" y="1084"/>
                      </a:cubicBezTo>
                      <a:lnTo>
                        <a:pt x="3993" y="1127"/>
                      </a:lnTo>
                      <a:lnTo>
                        <a:pt x="4026" y="1149"/>
                      </a:lnTo>
                      <a:lnTo>
                        <a:pt x="4037" y="1149"/>
                      </a:lnTo>
                      <a:cubicBezTo>
                        <a:pt x="4048" y="1149"/>
                        <a:pt x="4048" y="1160"/>
                        <a:pt x="4048" y="1171"/>
                      </a:cubicBezTo>
                      <a:lnTo>
                        <a:pt x="4048" y="1182"/>
                      </a:lnTo>
                      <a:lnTo>
                        <a:pt x="4048" y="1204"/>
                      </a:lnTo>
                      <a:lnTo>
                        <a:pt x="4069" y="1259"/>
                      </a:lnTo>
                      <a:lnTo>
                        <a:pt x="4124" y="1455"/>
                      </a:lnTo>
                      <a:cubicBezTo>
                        <a:pt x="4157" y="1598"/>
                        <a:pt x="4179" y="1729"/>
                        <a:pt x="4212" y="1871"/>
                      </a:cubicBezTo>
                      <a:cubicBezTo>
                        <a:pt x="4212" y="1937"/>
                        <a:pt x="4223" y="2013"/>
                        <a:pt x="4223" y="2079"/>
                      </a:cubicBezTo>
                      <a:cubicBezTo>
                        <a:pt x="4212" y="2188"/>
                        <a:pt x="4223" y="2298"/>
                        <a:pt x="4233" y="2396"/>
                      </a:cubicBezTo>
                      <a:cubicBezTo>
                        <a:pt x="4244" y="2451"/>
                        <a:pt x="4244" y="2494"/>
                        <a:pt x="4255" y="2538"/>
                      </a:cubicBezTo>
                      <a:cubicBezTo>
                        <a:pt x="4255" y="2582"/>
                        <a:pt x="4244" y="2637"/>
                        <a:pt x="4244" y="2680"/>
                      </a:cubicBezTo>
                      <a:cubicBezTo>
                        <a:pt x="4201" y="2855"/>
                        <a:pt x="4146" y="3019"/>
                        <a:pt x="4069" y="3173"/>
                      </a:cubicBezTo>
                      <a:cubicBezTo>
                        <a:pt x="4004" y="3304"/>
                        <a:pt x="3927" y="3413"/>
                        <a:pt x="3840" y="3533"/>
                      </a:cubicBezTo>
                      <a:lnTo>
                        <a:pt x="3774" y="3610"/>
                      </a:lnTo>
                      <a:cubicBezTo>
                        <a:pt x="3752" y="3632"/>
                        <a:pt x="3763" y="3632"/>
                        <a:pt x="3741" y="3632"/>
                      </a:cubicBezTo>
                      <a:cubicBezTo>
                        <a:pt x="3698" y="3643"/>
                        <a:pt x="3643" y="3654"/>
                        <a:pt x="3599" y="3654"/>
                      </a:cubicBezTo>
                      <a:cubicBezTo>
                        <a:pt x="3583" y="3656"/>
                        <a:pt x="3566" y="3657"/>
                        <a:pt x="3549" y="3657"/>
                      </a:cubicBezTo>
                      <a:cubicBezTo>
                        <a:pt x="3503" y="3657"/>
                        <a:pt x="3453" y="3651"/>
                        <a:pt x="3403" y="3651"/>
                      </a:cubicBezTo>
                      <a:cubicBezTo>
                        <a:pt x="3384" y="3651"/>
                        <a:pt x="3366" y="3651"/>
                        <a:pt x="3348" y="3654"/>
                      </a:cubicBezTo>
                      <a:cubicBezTo>
                        <a:pt x="3312" y="3657"/>
                        <a:pt x="3278" y="3658"/>
                        <a:pt x="3244" y="3658"/>
                      </a:cubicBezTo>
                      <a:cubicBezTo>
                        <a:pt x="3162" y="3658"/>
                        <a:pt x="3083" y="3651"/>
                        <a:pt x="2998" y="3643"/>
                      </a:cubicBezTo>
                      <a:lnTo>
                        <a:pt x="2779" y="3643"/>
                      </a:lnTo>
                      <a:cubicBezTo>
                        <a:pt x="2757" y="3643"/>
                        <a:pt x="2680" y="3676"/>
                        <a:pt x="2626" y="3698"/>
                      </a:cubicBezTo>
                      <a:cubicBezTo>
                        <a:pt x="2571" y="3708"/>
                        <a:pt x="2560" y="3719"/>
                        <a:pt x="2527" y="3730"/>
                      </a:cubicBezTo>
                      <a:cubicBezTo>
                        <a:pt x="2511" y="3736"/>
                        <a:pt x="2497" y="3736"/>
                        <a:pt x="2483" y="3736"/>
                      </a:cubicBezTo>
                      <a:cubicBezTo>
                        <a:pt x="2470" y="3736"/>
                        <a:pt x="2456" y="3736"/>
                        <a:pt x="2440" y="3741"/>
                      </a:cubicBezTo>
                      <a:lnTo>
                        <a:pt x="2374" y="3752"/>
                      </a:lnTo>
                      <a:cubicBezTo>
                        <a:pt x="2352" y="3774"/>
                        <a:pt x="2330" y="3785"/>
                        <a:pt x="2319" y="3796"/>
                      </a:cubicBezTo>
                      <a:cubicBezTo>
                        <a:pt x="2308" y="3785"/>
                        <a:pt x="2308" y="3785"/>
                        <a:pt x="2298" y="3774"/>
                      </a:cubicBezTo>
                      <a:cubicBezTo>
                        <a:pt x="2265" y="3785"/>
                        <a:pt x="2221" y="3796"/>
                        <a:pt x="2188" y="3796"/>
                      </a:cubicBezTo>
                      <a:cubicBezTo>
                        <a:pt x="2112" y="3796"/>
                        <a:pt x="2035" y="3796"/>
                        <a:pt x="1969" y="3807"/>
                      </a:cubicBezTo>
                      <a:cubicBezTo>
                        <a:pt x="1937" y="3807"/>
                        <a:pt x="1937" y="3796"/>
                        <a:pt x="1904" y="3796"/>
                      </a:cubicBezTo>
                      <a:cubicBezTo>
                        <a:pt x="1893" y="3763"/>
                        <a:pt x="1882" y="3741"/>
                        <a:pt x="1860" y="3719"/>
                      </a:cubicBezTo>
                      <a:cubicBezTo>
                        <a:pt x="1871" y="3698"/>
                        <a:pt x="1871" y="3687"/>
                        <a:pt x="1860" y="3676"/>
                      </a:cubicBezTo>
                      <a:cubicBezTo>
                        <a:pt x="1838" y="3665"/>
                        <a:pt x="1871" y="3643"/>
                        <a:pt x="1849" y="3632"/>
                      </a:cubicBezTo>
                      <a:cubicBezTo>
                        <a:pt x="1871" y="3621"/>
                        <a:pt x="1904" y="3599"/>
                        <a:pt x="1926" y="3577"/>
                      </a:cubicBezTo>
                      <a:cubicBezTo>
                        <a:pt x="1991" y="3588"/>
                        <a:pt x="2057" y="3599"/>
                        <a:pt x="2123" y="3621"/>
                      </a:cubicBezTo>
                      <a:cubicBezTo>
                        <a:pt x="2079" y="3588"/>
                        <a:pt x="2024" y="3555"/>
                        <a:pt x="1980" y="3533"/>
                      </a:cubicBezTo>
                      <a:cubicBezTo>
                        <a:pt x="1893" y="3468"/>
                        <a:pt x="1805" y="3402"/>
                        <a:pt x="1729" y="3337"/>
                      </a:cubicBezTo>
                      <a:cubicBezTo>
                        <a:pt x="1510" y="3140"/>
                        <a:pt x="1302" y="2921"/>
                        <a:pt x="1127" y="2680"/>
                      </a:cubicBezTo>
                      <a:cubicBezTo>
                        <a:pt x="1073" y="2604"/>
                        <a:pt x="1018" y="2527"/>
                        <a:pt x="963" y="2440"/>
                      </a:cubicBezTo>
                      <a:lnTo>
                        <a:pt x="952" y="2418"/>
                      </a:lnTo>
                      <a:lnTo>
                        <a:pt x="733" y="2079"/>
                      </a:lnTo>
                      <a:cubicBezTo>
                        <a:pt x="712" y="2046"/>
                        <a:pt x="679" y="1991"/>
                        <a:pt x="646" y="1948"/>
                      </a:cubicBezTo>
                      <a:lnTo>
                        <a:pt x="635" y="1926"/>
                      </a:lnTo>
                      <a:lnTo>
                        <a:pt x="635" y="1915"/>
                      </a:lnTo>
                      <a:cubicBezTo>
                        <a:pt x="635" y="1915"/>
                        <a:pt x="635" y="1915"/>
                        <a:pt x="624" y="1904"/>
                      </a:cubicBezTo>
                      <a:cubicBezTo>
                        <a:pt x="624" y="1893"/>
                        <a:pt x="624" y="1882"/>
                        <a:pt x="635" y="1882"/>
                      </a:cubicBezTo>
                      <a:lnTo>
                        <a:pt x="690" y="1794"/>
                      </a:lnTo>
                      <a:cubicBezTo>
                        <a:pt x="733" y="1751"/>
                        <a:pt x="766" y="1696"/>
                        <a:pt x="799" y="1641"/>
                      </a:cubicBezTo>
                      <a:cubicBezTo>
                        <a:pt x="832" y="1576"/>
                        <a:pt x="876" y="1510"/>
                        <a:pt x="908" y="1444"/>
                      </a:cubicBezTo>
                      <a:cubicBezTo>
                        <a:pt x="996" y="1302"/>
                        <a:pt x="1062" y="1138"/>
                        <a:pt x="1083" y="974"/>
                      </a:cubicBezTo>
                      <a:lnTo>
                        <a:pt x="1127" y="832"/>
                      </a:lnTo>
                      <a:lnTo>
                        <a:pt x="1138" y="821"/>
                      </a:lnTo>
                      <a:cubicBezTo>
                        <a:pt x="1149" y="788"/>
                        <a:pt x="1149" y="755"/>
                        <a:pt x="1160" y="723"/>
                      </a:cubicBezTo>
                      <a:lnTo>
                        <a:pt x="1182" y="646"/>
                      </a:lnTo>
                      <a:cubicBezTo>
                        <a:pt x="1182" y="635"/>
                        <a:pt x="1204" y="635"/>
                        <a:pt x="1204" y="635"/>
                      </a:cubicBezTo>
                      <a:cubicBezTo>
                        <a:pt x="1291" y="591"/>
                        <a:pt x="1401" y="559"/>
                        <a:pt x="1488" y="526"/>
                      </a:cubicBezTo>
                      <a:cubicBezTo>
                        <a:pt x="1685" y="471"/>
                        <a:pt x="1893" y="427"/>
                        <a:pt x="2090" y="405"/>
                      </a:cubicBezTo>
                      <a:cubicBezTo>
                        <a:pt x="2149" y="401"/>
                        <a:pt x="2209" y="398"/>
                        <a:pt x="2270" y="398"/>
                      </a:cubicBezTo>
                      <a:close/>
                      <a:moveTo>
                        <a:pt x="2254" y="1"/>
                      </a:moveTo>
                      <a:cubicBezTo>
                        <a:pt x="2046" y="1"/>
                        <a:pt x="1827" y="23"/>
                        <a:pt x="1619" y="66"/>
                      </a:cubicBezTo>
                      <a:cubicBezTo>
                        <a:pt x="1488" y="88"/>
                        <a:pt x="1357" y="121"/>
                        <a:pt x="1237" y="165"/>
                      </a:cubicBezTo>
                      <a:cubicBezTo>
                        <a:pt x="1182" y="187"/>
                        <a:pt x="1116" y="209"/>
                        <a:pt x="1062" y="230"/>
                      </a:cubicBezTo>
                      <a:lnTo>
                        <a:pt x="788" y="329"/>
                      </a:lnTo>
                      <a:cubicBezTo>
                        <a:pt x="788" y="351"/>
                        <a:pt x="777" y="373"/>
                        <a:pt x="766" y="384"/>
                      </a:cubicBezTo>
                      <a:lnTo>
                        <a:pt x="766" y="394"/>
                      </a:lnTo>
                      <a:cubicBezTo>
                        <a:pt x="744" y="438"/>
                        <a:pt x="723" y="493"/>
                        <a:pt x="712" y="537"/>
                      </a:cubicBezTo>
                      <a:cubicBezTo>
                        <a:pt x="690" y="580"/>
                        <a:pt x="690" y="591"/>
                        <a:pt x="679" y="624"/>
                      </a:cubicBezTo>
                      <a:cubicBezTo>
                        <a:pt x="657" y="690"/>
                        <a:pt x="646" y="744"/>
                        <a:pt x="635" y="799"/>
                      </a:cubicBezTo>
                      <a:cubicBezTo>
                        <a:pt x="580" y="1007"/>
                        <a:pt x="504" y="1204"/>
                        <a:pt x="394" y="1390"/>
                      </a:cubicBezTo>
                      <a:cubicBezTo>
                        <a:pt x="362" y="1444"/>
                        <a:pt x="318" y="1499"/>
                        <a:pt x="274" y="1543"/>
                      </a:cubicBezTo>
                      <a:cubicBezTo>
                        <a:pt x="263" y="1565"/>
                        <a:pt x="241" y="1587"/>
                        <a:pt x="219" y="1609"/>
                      </a:cubicBezTo>
                      <a:lnTo>
                        <a:pt x="154" y="1674"/>
                      </a:lnTo>
                      <a:lnTo>
                        <a:pt x="1" y="1816"/>
                      </a:lnTo>
                      <a:cubicBezTo>
                        <a:pt x="99" y="1958"/>
                        <a:pt x="187" y="2101"/>
                        <a:pt x="274" y="2243"/>
                      </a:cubicBezTo>
                      <a:cubicBezTo>
                        <a:pt x="537" y="2691"/>
                        <a:pt x="854" y="3096"/>
                        <a:pt x="1215" y="3468"/>
                      </a:cubicBezTo>
                      <a:cubicBezTo>
                        <a:pt x="1390" y="3698"/>
                        <a:pt x="1598" y="3905"/>
                        <a:pt x="1805" y="4102"/>
                      </a:cubicBezTo>
                      <a:cubicBezTo>
                        <a:pt x="1871" y="4157"/>
                        <a:pt x="1937" y="4190"/>
                        <a:pt x="2013" y="4212"/>
                      </a:cubicBezTo>
                      <a:cubicBezTo>
                        <a:pt x="2079" y="4223"/>
                        <a:pt x="2090" y="4244"/>
                        <a:pt x="2123" y="4244"/>
                      </a:cubicBezTo>
                      <a:cubicBezTo>
                        <a:pt x="2177" y="4233"/>
                        <a:pt x="2221" y="4201"/>
                        <a:pt x="2243" y="4168"/>
                      </a:cubicBezTo>
                      <a:cubicBezTo>
                        <a:pt x="2254" y="4146"/>
                        <a:pt x="2276" y="4124"/>
                        <a:pt x="2287" y="4102"/>
                      </a:cubicBezTo>
                      <a:cubicBezTo>
                        <a:pt x="2330" y="4146"/>
                        <a:pt x="2385" y="4179"/>
                        <a:pt x="2451" y="4190"/>
                      </a:cubicBezTo>
                      <a:cubicBezTo>
                        <a:pt x="2478" y="4201"/>
                        <a:pt x="2508" y="4206"/>
                        <a:pt x="2540" y="4206"/>
                      </a:cubicBezTo>
                      <a:cubicBezTo>
                        <a:pt x="2571" y="4206"/>
                        <a:pt x="2604" y="4201"/>
                        <a:pt x="2637" y="4190"/>
                      </a:cubicBezTo>
                      <a:cubicBezTo>
                        <a:pt x="2735" y="4146"/>
                        <a:pt x="2844" y="4113"/>
                        <a:pt x="2954" y="4113"/>
                      </a:cubicBezTo>
                      <a:cubicBezTo>
                        <a:pt x="2982" y="4111"/>
                        <a:pt x="3011" y="4110"/>
                        <a:pt x="3039" y="4110"/>
                      </a:cubicBezTo>
                      <a:cubicBezTo>
                        <a:pt x="3155" y="4110"/>
                        <a:pt x="3275" y="4124"/>
                        <a:pt x="3424" y="4124"/>
                      </a:cubicBezTo>
                      <a:cubicBezTo>
                        <a:pt x="3566" y="4102"/>
                        <a:pt x="3719" y="4069"/>
                        <a:pt x="3862" y="4026"/>
                      </a:cubicBezTo>
                      <a:cubicBezTo>
                        <a:pt x="3883" y="4015"/>
                        <a:pt x="3905" y="4004"/>
                        <a:pt x="3927" y="3993"/>
                      </a:cubicBezTo>
                      <a:lnTo>
                        <a:pt x="4004" y="3971"/>
                      </a:lnTo>
                      <a:cubicBezTo>
                        <a:pt x="4058" y="3960"/>
                        <a:pt x="4080" y="3905"/>
                        <a:pt x="4113" y="3873"/>
                      </a:cubicBezTo>
                      <a:lnTo>
                        <a:pt x="4146" y="3818"/>
                      </a:lnTo>
                      <a:lnTo>
                        <a:pt x="4179" y="3785"/>
                      </a:lnTo>
                      <a:lnTo>
                        <a:pt x="4244" y="3708"/>
                      </a:lnTo>
                      <a:cubicBezTo>
                        <a:pt x="4387" y="3555"/>
                        <a:pt x="4496" y="3369"/>
                        <a:pt x="4562" y="3173"/>
                      </a:cubicBezTo>
                      <a:cubicBezTo>
                        <a:pt x="4726" y="2768"/>
                        <a:pt x="4769" y="2308"/>
                        <a:pt x="4704" y="1871"/>
                      </a:cubicBezTo>
                      <a:cubicBezTo>
                        <a:pt x="4660" y="1609"/>
                        <a:pt x="4594" y="1346"/>
                        <a:pt x="4518" y="1094"/>
                      </a:cubicBezTo>
                      <a:lnTo>
                        <a:pt x="4496" y="985"/>
                      </a:lnTo>
                      <a:cubicBezTo>
                        <a:pt x="4496" y="963"/>
                        <a:pt x="4485" y="941"/>
                        <a:pt x="4474" y="930"/>
                      </a:cubicBezTo>
                      <a:lnTo>
                        <a:pt x="4430" y="887"/>
                      </a:lnTo>
                      <a:lnTo>
                        <a:pt x="4277" y="766"/>
                      </a:lnTo>
                      <a:cubicBezTo>
                        <a:pt x="4201" y="712"/>
                        <a:pt x="4113" y="657"/>
                        <a:pt x="4037" y="591"/>
                      </a:cubicBezTo>
                      <a:cubicBezTo>
                        <a:pt x="3862" y="482"/>
                        <a:pt x="3687" y="373"/>
                        <a:pt x="3501" y="285"/>
                      </a:cubicBezTo>
                      <a:cubicBezTo>
                        <a:pt x="3315" y="198"/>
                        <a:pt x="3107" y="132"/>
                        <a:pt x="2899" y="77"/>
                      </a:cubicBezTo>
                      <a:cubicBezTo>
                        <a:pt x="2691" y="23"/>
                        <a:pt x="2473" y="1"/>
                        <a:pt x="225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27"/>
                <p:cNvSpPr/>
                <p:nvPr/>
              </p:nvSpPr>
              <p:spPr>
                <a:xfrm>
                  <a:off x="8573200" y="1382925"/>
                  <a:ext cx="46225" cy="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9" h="3032" extrusionOk="0">
                      <a:moveTo>
                        <a:pt x="1485" y="1"/>
                      </a:moveTo>
                      <a:cubicBezTo>
                        <a:pt x="1483" y="1"/>
                        <a:pt x="1480" y="1"/>
                        <a:pt x="1477" y="2"/>
                      </a:cubicBezTo>
                      <a:cubicBezTo>
                        <a:pt x="1455" y="24"/>
                        <a:pt x="1499" y="112"/>
                        <a:pt x="1531" y="177"/>
                      </a:cubicBezTo>
                      <a:cubicBezTo>
                        <a:pt x="1564" y="243"/>
                        <a:pt x="1586" y="308"/>
                        <a:pt x="1608" y="330"/>
                      </a:cubicBezTo>
                      <a:cubicBezTo>
                        <a:pt x="1597" y="385"/>
                        <a:pt x="1630" y="451"/>
                        <a:pt x="1652" y="516"/>
                      </a:cubicBezTo>
                      <a:cubicBezTo>
                        <a:pt x="1695" y="604"/>
                        <a:pt x="1717" y="702"/>
                        <a:pt x="1728" y="801"/>
                      </a:cubicBezTo>
                      <a:cubicBezTo>
                        <a:pt x="1739" y="899"/>
                        <a:pt x="1739" y="997"/>
                        <a:pt x="1728" y="1096"/>
                      </a:cubicBezTo>
                      <a:cubicBezTo>
                        <a:pt x="1717" y="1129"/>
                        <a:pt x="1706" y="1161"/>
                        <a:pt x="1685" y="1183"/>
                      </a:cubicBezTo>
                      <a:lnTo>
                        <a:pt x="1685" y="1216"/>
                      </a:lnTo>
                      <a:cubicBezTo>
                        <a:pt x="1674" y="1260"/>
                        <a:pt x="1641" y="1304"/>
                        <a:pt x="1619" y="1347"/>
                      </a:cubicBezTo>
                      <a:cubicBezTo>
                        <a:pt x="1608" y="1380"/>
                        <a:pt x="1597" y="1413"/>
                        <a:pt x="1586" y="1446"/>
                      </a:cubicBezTo>
                      <a:cubicBezTo>
                        <a:pt x="1586" y="1501"/>
                        <a:pt x="1597" y="1555"/>
                        <a:pt x="1608" y="1610"/>
                      </a:cubicBezTo>
                      <a:cubicBezTo>
                        <a:pt x="1619" y="1676"/>
                        <a:pt x="1630" y="1752"/>
                        <a:pt x="1641" y="1818"/>
                      </a:cubicBezTo>
                      <a:cubicBezTo>
                        <a:pt x="1663" y="1883"/>
                        <a:pt x="1685" y="1949"/>
                        <a:pt x="1695" y="2026"/>
                      </a:cubicBezTo>
                      <a:lnTo>
                        <a:pt x="1695" y="2069"/>
                      </a:lnTo>
                      <a:cubicBezTo>
                        <a:pt x="1695" y="2080"/>
                        <a:pt x="1706" y="2102"/>
                        <a:pt x="1706" y="2113"/>
                      </a:cubicBezTo>
                      <a:cubicBezTo>
                        <a:pt x="1695" y="2135"/>
                        <a:pt x="1695" y="2157"/>
                        <a:pt x="1685" y="2179"/>
                      </a:cubicBezTo>
                      <a:cubicBezTo>
                        <a:pt x="1674" y="2233"/>
                        <a:pt x="1641" y="2299"/>
                        <a:pt x="1597" y="2343"/>
                      </a:cubicBezTo>
                      <a:cubicBezTo>
                        <a:pt x="1564" y="2365"/>
                        <a:pt x="1531" y="2386"/>
                        <a:pt x="1499" y="2397"/>
                      </a:cubicBezTo>
                      <a:cubicBezTo>
                        <a:pt x="1477" y="2419"/>
                        <a:pt x="1444" y="2452"/>
                        <a:pt x="1422" y="2474"/>
                      </a:cubicBezTo>
                      <a:cubicBezTo>
                        <a:pt x="1389" y="2485"/>
                        <a:pt x="1356" y="2518"/>
                        <a:pt x="1335" y="2529"/>
                      </a:cubicBezTo>
                      <a:cubicBezTo>
                        <a:pt x="1302" y="2551"/>
                        <a:pt x="1247" y="2594"/>
                        <a:pt x="1214" y="2616"/>
                      </a:cubicBezTo>
                      <a:cubicBezTo>
                        <a:pt x="1181" y="2638"/>
                        <a:pt x="1127" y="2649"/>
                        <a:pt x="1072" y="2671"/>
                      </a:cubicBezTo>
                      <a:cubicBezTo>
                        <a:pt x="1028" y="2693"/>
                        <a:pt x="985" y="2704"/>
                        <a:pt x="941" y="2726"/>
                      </a:cubicBezTo>
                      <a:cubicBezTo>
                        <a:pt x="897" y="2736"/>
                        <a:pt x="831" y="2758"/>
                        <a:pt x="777" y="2769"/>
                      </a:cubicBezTo>
                      <a:cubicBezTo>
                        <a:pt x="766" y="2769"/>
                        <a:pt x="744" y="2769"/>
                        <a:pt x="722" y="2780"/>
                      </a:cubicBezTo>
                      <a:cubicBezTo>
                        <a:pt x="700" y="2791"/>
                        <a:pt x="656" y="2802"/>
                        <a:pt x="613" y="2813"/>
                      </a:cubicBezTo>
                      <a:cubicBezTo>
                        <a:pt x="591" y="2813"/>
                        <a:pt x="569" y="2824"/>
                        <a:pt x="536" y="2824"/>
                      </a:cubicBezTo>
                      <a:cubicBezTo>
                        <a:pt x="470" y="2835"/>
                        <a:pt x="394" y="2835"/>
                        <a:pt x="328" y="2835"/>
                      </a:cubicBezTo>
                      <a:lnTo>
                        <a:pt x="274" y="2835"/>
                      </a:lnTo>
                      <a:cubicBezTo>
                        <a:pt x="208" y="2824"/>
                        <a:pt x="142" y="2813"/>
                        <a:pt x="77" y="2802"/>
                      </a:cubicBezTo>
                      <a:cubicBezTo>
                        <a:pt x="55" y="2824"/>
                        <a:pt x="33" y="2835"/>
                        <a:pt x="0" y="2857"/>
                      </a:cubicBezTo>
                      <a:cubicBezTo>
                        <a:pt x="33" y="2868"/>
                        <a:pt x="0" y="2879"/>
                        <a:pt x="22" y="2890"/>
                      </a:cubicBezTo>
                      <a:cubicBezTo>
                        <a:pt x="22" y="2911"/>
                        <a:pt x="22" y="2922"/>
                        <a:pt x="22" y="2933"/>
                      </a:cubicBezTo>
                      <a:cubicBezTo>
                        <a:pt x="44" y="2955"/>
                        <a:pt x="55" y="2988"/>
                        <a:pt x="55" y="3010"/>
                      </a:cubicBezTo>
                      <a:cubicBezTo>
                        <a:pt x="88" y="3010"/>
                        <a:pt x="88" y="3021"/>
                        <a:pt x="120" y="3032"/>
                      </a:cubicBezTo>
                      <a:cubicBezTo>
                        <a:pt x="197" y="3021"/>
                        <a:pt x="274" y="3010"/>
                        <a:pt x="339" y="3010"/>
                      </a:cubicBezTo>
                      <a:cubicBezTo>
                        <a:pt x="383" y="3010"/>
                        <a:pt x="416" y="3010"/>
                        <a:pt x="449" y="2999"/>
                      </a:cubicBezTo>
                      <a:lnTo>
                        <a:pt x="525" y="2977"/>
                      </a:lnTo>
                      <a:lnTo>
                        <a:pt x="591" y="2955"/>
                      </a:lnTo>
                      <a:lnTo>
                        <a:pt x="678" y="2955"/>
                      </a:lnTo>
                      <a:cubicBezTo>
                        <a:pt x="711" y="2944"/>
                        <a:pt x="744" y="2922"/>
                        <a:pt x="777" y="2911"/>
                      </a:cubicBezTo>
                      <a:cubicBezTo>
                        <a:pt x="820" y="2901"/>
                        <a:pt x="897" y="2879"/>
                        <a:pt x="930" y="2868"/>
                      </a:cubicBezTo>
                      <a:cubicBezTo>
                        <a:pt x="941" y="2864"/>
                        <a:pt x="948" y="2863"/>
                        <a:pt x="954" y="2863"/>
                      </a:cubicBezTo>
                      <a:cubicBezTo>
                        <a:pt x="965" y="2863"/>
                        <a:pt x="970" y="2868"/>
                        <a:pt x="985" y="2868"/>
                      </a:cubicBezTo>
                      <a:cubicBezTo>
                        <a:pt x="985" y="2868"/>
                        <a:pt x="995" y="2835"/>
                        <a:pt x="995" y="2835"/>
                      </a:cubicBezTo>
                      <a:lnTo>
                        <a:pt x="1017" y="2835"/>
                      </a:lnTo>
                      <a:cubicBezTo>
                        <a:pt x="1160" y="2780"/>
                        <a:pt x="1280" y="2715"/>
                        <a:pt x="1411" y="2660"/>
                      </a:cubicBezTo>
                      <a:cubicBezTo>
                        <a:pt x="1510" y="2638"/>
                        <a:pt x="1597" y="2583"/>
                        <a:pt x="1685" y="2529"/>
                      </a:cubicBezTo>
                      <a:cubicBezTo>
                        <a:pt x="1706" y="2485"/>
                        <a:pt x="1706" y="2463"/>
                        <a:pt x="1728" y="2430"/>
                      </a:cubicBezTo>
                      <a:cubicBezTo>
                        <a:pt x="1728" y="2419"/>
                        <a:pt x="1739" y="2408"/>
                        <a:pt x="1750" y="2397"/>
                      </a:cubicBezTo>
                      <a:cubicBezTo>
                        <a:pt x="1750" y="2386"/>
                        <a:pt x="1750" y="2386"/>
                        <a:pt x="1750" y="2376"/>
                      </a:cubicBezTo>
                      <a:cubicBezTo>
                        <a:pt x="1794" y="2310"/>
                        <a:pt x="1827" y="2233"/>
                        <a:pt x="1849" y="2157"/>
                      </a:cubicBezTo>
                      <a:cubicBezTo>
                        <a:pt x="1849" y="2102"/>
                        <a:pt x="1849" y="2036"/>
                        <a:pt x="1838" y="1982"/>
                      </a:cubicBezTo>
                      <a:lnTo>
                        <a:pt x="1838" y="1927"/>
                      </a:lnTo>
                      <a:cubicBezTo>
                        <a:pt x="1827" y="1883"/>
                        <a:pt x="1816" y="1840"/>
                        <a:pt x="1805" y="1796"/>
                      </a:cubicBezTo>
                      <a:cubicBezTo>
                        <a:pt x="1794" y="1752"/>
                        <a:pt x="1750" y="1708"/>
                        <a:pt x="1739" y="1665"/>
                      </a:cubicBezTo>
                      <a:cubicBezTo>
                        <a:pt x="1706" y="1566"/>
                        <a:pt x="1706" y="1457"/>
                        <a:pt x="1739" y="1358"/>
                      </a:cubicBezTo>
                      <a:cubicBezTo>
                        <a:pt x="1761" y="1271"/>
                        <a:pt x="1794" y="1172"/>
                        <a:pt x="1816" y="1074"/>
                      </a:cubicBezTo>
                      <a:cubicBezTo>
                        <a:pt x="1794" y="997"/>
                        <a:pt x="1827" y="910"/>
                        <a:pt x="1816" y="833"/>
                      </a:cubicBezTo>
                      <a:cubicBezTo>
                        <a:pt x="1816" y="801"/>
                        <a:pt x="1805" y="779"/>
                        <a:pt x="1794" y="746"/>
                      </a:cubicBezTo>
                      <a:cubicBezTo>
                        <a:pt x="1794" y="724"/>
                        <a:pt x="1794" y="691"/>
                        <a:pt x="1783" y="669"/>
                      </a:cubicBezTo>
                      <a:cubicBezTo>
                        <a:pt x="1783" y="637"/>
                        <a:pt x="1761" y="615"/>
                        <a:pt x="1761" y="593"/>
                      </a:cubicBezTo>
                      <a:cubicBezTo>
                        <a:pt x="1739" y="538"/>
                        <a:pt x="1739" y="472"/>
                        <a:pt x="1717" y="429"/>
                      </a:cubicBezTo>
                      <a:cubicBezTo>
                        <a:pt x="1706" y="396"/>
                        <a:pt x="1685" y="363"/>
                        <a:pt x="1674" y="341"/>
                      </a:cubicBezTo>
                      <a:cubicBezTo>
                        <a:pt x="1630" y="243"/>
                        <a:pt x="1597" y="144"/>
                        <a:pt x="1564" y="57"/>
                      </a:cubicBezTo>
                      <a:cubicBezTo>
                        <a:pt x="1534" y="47"/>
                        <a:pt x="1514" y="1"/>
                        <a:pt x="14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87" name="Google Shape;3887;p27"/>
              <p:cNvSpPr/>
              <p:nvPr/>
            </p:nvSpPr>
            <p:spPr>
              <a:xfrm rot="10800000" flipH="1">
                <a:off x="6535638" y="4886738"/>
                <a:ext cx="2667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1067" h="901" extrusionOk="0">
                    <a:moveTo>
                      <a:pt x="490" y="1"/>
                    </a:moveTo>
                    <a:cubicBezTo>
                      <a:pt x="288" y="1"/>
                      <a:pt x="90" y="134"/>
                      <a:pt x="44" y="367"/>
                    </a:cubicBezTo>
                    <a:cubicBezTo>
                      <a:pt x="1" y="608"/>
                      <a:pt x="165" y="848"/>
                      <a:pt x="405" y="892"/>
                    </a:cubicBezTo>
                    <a:cubicBezTo>
                      <a:pt x="436" y="898"/>
                      <a:pt x="466" y="901"/>
                      <a:pt x="495" y="901"/>
                    </a:cubicBezTo>
                    <a:cubicBezTo>
                      <a:pt x="840" y="901"/>
                      <a:pt x="1066" y="506"/>
                      <a:pt x="865" y="203"/>
                    </a:cubicBezTo>
                    <a:cubicBezTo>
                      <a:pt x="771" y="65"/>
                      <a:pt x="629" y="1"/>
                      <a:pt x="4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27"/>
              <p:cNvSpPr/>
              <p:nvPr/>
            </p:nvSpPr>
            <p:spPr>
              <a:xfrm rot="10800000" flipH="1">
                <a:off x="6505088" y="4511963"/>
                <a:ext cx="35675" cy="2852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141" extrusionOk="0">
                    <a:moveTo>
                      <a:pt x="710" y="0"/>
                    </a:moveTo>
                    <a:cubicBezTo>
                      <a:pt x="622" y="0"/>
                      <a:pt x="533" y="20"/>
                      <a:pt x="449" y="62"/>
                    </a:cubicBezTo>
                    <a:cubicBezTo>
                      <a:pt x="1" y="292"/>
                      <a:pt x="56" y="959"/>
                      <a:pt x="537" y="1112"/>
                    </a:cubicBezTo>
                    <a:cubicBezTo>
                      <a:pt x="597" y="1131"/>
                      <a:pt x="657" y="1140"/>
                      <a:pt x="714" y="1140"/>
                    </a:cubicBezTo>
                    <a:cubicBezTo>
                      <a:pt x="1117" y="1140"/>
                      <a:pt x="1427" y="706"/>
                      <a:pt x="1226" y="314"/>
                    </a:cubicBezTo>
                    <a:cubicBezTo>
                      <a:pt x="1118" y="113"/>
                      <a:pt x="918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27"/>
              <p:cNvSpPr/>
              <p:nvPr/>
            </p:nvSpPr>
            <p:spPr>
              <a:xfrm rot="10800000" flipH="1">
                <a:off x="6604975" y="4506088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27"/>
              <p:cNvSpPr/>
              <p:nvPr/>
            </p:nvSpPr>
            <p:spPr>
              <a:xfrm rot="10800000" flipH="1">
                <a:off x="6611250" y="4513763"/>
                <a:ext cx="14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56" h="88" extrusionOk="0">
                    <a:moveTo>
                      <a:pt x="34" y="0"/>
                    </a:moveTo>
                    <a:lnTo>
                      <a:pt x="34" y="11"/>
                    </a:lnTo>
                    <a:cubicBezTo>
                      <a:pt x="34" y="11"/>
                      <a:pt x="23" y="22"/>
                      <a:pt x="23" y="22"/>
                    </a:cubicBezTo>
                    <a:cubicBezTo>
                      <a:pt x="23" y="33"/>
                      <a:pt x="12" y="44"/>
                      <a:pt x="12" y="55"/>
                    </a:cubicBezTo>
                    <a:lnTo>
                      <a:pt x="1" y="77"/>
                    </a:lnTo>
                    <a:lnTo>
                      <a:pt x="1" y="88"/>
                    </a:lnTo>
                    <a:lnTo>
                      <a:pt x="34" y="33"/>
                    </a:lnTo>
                    <a:cubicBezTo>
                      <a:pt x="45" y="22"/>
                      <a:pt x="50" y="19"/>
                      <a:pt x="53" y="19"/>
                    </a:cubicBezTo>
                    <a:cubicBezTo>
                      <a:pt x="56" y="19"/>
                      <a:pt x="56" y="22"/>
                      <a:pt x="56" y="22"/>
                    </a:cubicBezTo>
                    <a:cubicBezTo>
                      <a:pt x="56" y="11"/>
                      <a:pt x="56" y="11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27"/>
              <p:cNvSpPr/>
              <p:nvPr/>
            </p:nvSpPr>
            <p:spPr>
              <a:xfrm rot="10800000" flipH="1">
                <a:off x="6585825" y="4498438"/>
                <a:ext cx="31475" cy="4275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710" extrusionOk="0">
                    <a:moveTo>
                      <a:pt x="1149" y="1121"/>
                    </a:moveTo>
                    <a:cubicBezTo>
                      <a:pt x="1146" y="1123"/>
                      <a:pt x="1142" y="1126"/>
                      <a:pt x="1138" y="1130"/>
                    </a:cubicBezTo>
                    <a:lnTo>
                      <a:pt x="1149" y="1130"/>
                    </a:lnTo>
                    <a:cubicBezTo>
                      <a:pt x="1149" y="1127"/>
                      <a:pt x="1149" y="1124"/>
                      <a:pt x="1149" y="1121"/>
                    </a:cubicBezTo>
                    <a:close/>
                    <a:moveTo>
                      <a:pt x="887" y="178"/>
                    </a:moveTo>
                    <a:lnTo>
                      <a:pt x="908" y="200"/>
                    </a:lnTo>
                    <a:cubicBezTo>
                      <a:pt x="963" y="244"/>
                      <a:pt x="996" y="298"/>
                      <a:pt x="1029" y="364"/>
                    </a:cubicBezTo>
                    <a:lnTo>
                      <a:pt x="1062" y="386"/>
                    </a:lnTo>
                    <a:cubicBezTo>
                      <a:pt x="1083" y="408"/>
                      <a:pt x="1105" y="452"/>
                      <a:pt x="1116" y="484"/>
                    </a:cubicBezTo>
                    <a:cubicBezTo>
                      <a:pt x="1127" y="539"/>
                      <a:pt x="1138" y="594"/>
                      <a:pt x="1149" y="648"/>
                    </a:cubicBezTo>
                    <a:cubicBezTo>
                      <a:pt x="1149" y="648"/>
                      <a:pt x="1149" y="648"/>
                      <a:pt x="1149" y="659"/>
                    </a:cubicBezTo>
                    <a:lnTo>
                      <a:pt x="1149" y="670"/>
                    </a:lnTo>
                    <a:lnTo>
                      <a:pt x="1149" y="736"/>
                    </a:lnTo>
                    <a:cubicBezTo>
                      <a:pt x="1149" y="747"/>
                      <a:pt x="1149" y="758"/>
                      <a:pt x="1149" y="769"/>
                    </a:cubicBezTo>
                    <a:cubicBezTo>
                      <a:pt x="1149" y="780"/>
                      <a:pt x="1149" y="791"/>
                      <a:pt x="1138" y="802"/>
                    </a:cubicBezTo>
                    <a:cubicBezTo>
                      <a:pt x="1127" y="812"/>
                      <a:pt x="1138" y="845"/>
                      <a:pt x="1127" y="867"/>
                    </a:cubicBezTo>
                    <a:cubicBezTo>
                      <a:pt x="1127" y="867"/>
                      <a:pt x="1138" y="867"/>
                      <a:pt x="1138" y="856"/>
                    </a:cubicBezTo>
                    <a:cubicBezTo>
                      <a:pt x="1149" y="867"/>
                      <a:pt x="1149" y="878"/>
                      <a:pt x="1160" y="889"/>
                    </a:cubicBezTo>
                    <a:cubicBezTo>
                      <a:pt x="1149" y="911"/>
                      <a:pt x="1127" y="933"/>
                      <a:pt x="1105" y="955"/>
                    </a:cubicBezTo>
                    <a:cubicBezTo>
                      <a:pt x="1094" y="966"/>
                      <a:pt x="1094" y="966"/>
                      <a:pt x="1094" y="977"/>
                    </a:cubicBezTo>
                    <a:cubicBezTo>
                      <a:pt x="1094" y="987"/>
                      <a:pt x="1094" y="987"/>
                      <a:pt x="1083" y="998"/>
                    </a:cubicBezTo>
                    <a:lnTo>
                      <a:pt x="1062" y="1009"/>
                    </a:lnTo>
                    <a:cubicBezTo>
                      <a:pt x="1062" y="1009"/>
                      <a:pt x="1062" y="1020"/>
                      <a:pt x="1051" y="1020"/>
                    </a:cubicBezTo>
                    <a:cubicBezTo>
                      <a:pt x="1051" y="1020"/>
                      <a:pt x="1051" y="1018"/>
                      <a:pt x="1049" y="1018"/>
                    </a:cubicBezTo>
                    <a:cubicBezTo>
                      <a:pt x="1048" y="1018"/>
                      <a:pt x="1045" y="1020"/>
                      <a:pt x="1040" y="1031"/>
                    </a:cubicBezTo>
                    <a:lnTo>
                      <a:pt x="1007" y="1097"/>
                    </a:lnTo>
                    <a:lnTo>
                      <a:pt x="985" y="1130"/>
                    </a:lnTo>
                    <a:cubicBezTo>
                      <a:pt x="985" y="1141"/>
                      <a:pt x="963" y="1162"/>
                      <a:pt x="963" y="1162"/>
                    </a:cubicBezTo>
                    <a:lnTo>
                      <a:pt x="930" y="1206"/>
                    </a:lnTo>
                    <a:cubicBezTo>
                      <a:pt x="930" y="1217"/>
                      <a:pt x="919" y="1239"/>
                      <a:pt x="908" y="1250"/>
                    </a:cubicBezTo>
                    <a:lnTo>
                      <a:pt x="887" y="1283"/>
                    </a:lnTo>
                    <a:cubicBezTo>
                      <a:pt x="887" y="1294"/>
                      <a:pt x="876" y="1305"/>
                      <a:pt x="865" y="1316"/>
                    </a:cubicBezTo>
                    <a:lnTo>
                      <a:pt x="832" y="1337"/>
                    </a:lnTo>
                    <a:cubicBezTo>
                      <a:pt x="821" y="1359"/>
                      <a:pt x="799" y="1381"/>
                      <a:pt x="777" y="1392"/>
                    </a:cubicBezTo>
                    <a:lnTo>
                      <a:pt x="766" y="1392"/>
                    </a:lnTo>
                    <a:cubicBezTo>
                      <a:pt x="777" y="1403"/>
                      <a:pt x="777" y="1403"/>
                      <a:pt x="777" y="1403"/>
                    </a:cubicBezTo>
                    <a:lnTo>
                      <a:pt x="766" y="1403"/>
                    </a:lnTo>
                    <a:cubicBezTo>
                      <a:pt x="755" y="1403"/>
                      <a:pt x="755" y="1403"/>
                      <a:pt x="744" y="1414"/>
                    </a:cubicBezTo>
                    <a:lnTo>
                      <a:pt x="723" y="1414"/>
                    </a:lnTo>
                    <a:lnTo>
                      <a:pt x="657" y="1425"/>
                    </a:lnTo>
                    <a:cubicBezTo>
                      <a:pt x="646" y="1436"/>
                      <a:pt x="635" y="1458"/>
                      <a:pt x="624" y="1469"/>
                    </a:cubicBezTo>
                    <a:cubicBezTo>
                      <a:pt x="624" y="1480"/>
                      <a:pt x="613" y="1502"/>
                      <a:pt x="613" y="1512"/>
                    </a:cubicBezTo>
                    <a:cubicBezTo>
                      <a:pt x="602" y="1523"/>
                      <a:pt x="613" y="1523"/>
                      <a:pt x="613" y="1523"/>
                    </a:cubicBezTo>
                    <a:cubicBezTo>
                      <a:pt x="591" y="1534"/>
                      <a:pt x="580" y="1534"/>
                      <a:pt x="569" y="1545"/>
                    </a:cubicBezTo>
                    <a:cubicBezTo>
                      <a:pt x="526" y="1556"/>
                      <a:pt x="471" y="1556"/>
                      <a:pt x="427" y="1556"/>
                    </a:cubicBezTo>
                    <a:lnTo>
                      <a:pt x="362" y="1556"/>
                    </a:lnTo>
                    <a:cubicBezTo>
                      <a:pt x="340" y="1545"/>
                      <a:pt x="329" y="1545"/>
                      <a:pt x="307" y="1534"/>
                    </a:cubicBezTo>
                    <a:cubicBezTo>
                      <a:pt x="296" y="1523"/>
                      <a:pt x="274" y="1512"/>
                      <a:pt x="252" y="1491"/>
                    </a:cubicBezTo>
                    <a:cubicBezTo>
                      <a:pt x="230" y="1458"/>
                      <a:pt x="219" y="1425"/>
                      <a:pt x="208" y="1392"/>
                    </a:cubicBezTo>
                    <a:cubicBezTo>
                      <a:pt x="198" y="1359"/>
                      <a:pt x="198" y="1337"/>
                      <a:pt x="187" y="1305"/>
                    </a:cubicBezTo>
                    <a:cubicBezTo>
                      <a:pt x="187" y="1305"/>
                      <a:pt x="176" y="1250"/>
                      <a:pt x="176" y="1239"/>
                    </a:cubicBezTo>
                    <a:cubicBezTo>
                      <a:pt x="187" y="1228"/>
                      <a:pt x="176" y="1152"/>
                      <a:pt x="176" y="1141"/>
                    </a:cubicBezTo>
                    <a:cubicBezTo>
                      <a:pt x="176" y="1119"/>
                      <a:pt x="176" y="1097"/>
                      <a:pt x="176" y="1075"/>
                    </a:cubicBezTo>
                    <a:cubicBezTo>
                      <a:pt x="176" y="1009"/>
                      <a:pt x="187" y="955"/>
                      <a:pt x="176" y="900"/>
                    </a:cubicBezTo>
                    <a:lnTo>
                      <a:pt x="176" y="867"/>
                    </a:lnTo>
                    <a:lnTo>
                      <a:pt x="176" y="856"/>
                    </a:lnTo>
                    <a:cubicBezTo>
                      <a:pt x="208" y="791"/>
                      <a:pt x="252" y="736"/>
                      <a:pt x="285" y="692"/>
                    </a:cubicBezTo>
                    <a:lnTo>
                      <a:pt x="427" y="539"/>
                    </a:lnTo>
                    <a:cubicBezTo>
                      <a:pt x="460" y="495"/>
                      <a:pt x="493" y="462"/>
                      <a:pt x="537" y="430"/>
                    </a:cubicBezTo>
                    <a:cubicBezTo>
                      <a:pt x="602" y="375"/>
                      <a:pt x="668" y="320"/>
                      <a:pt x="744" y="277"/>
                    </a:cubicBezTo>
                    <a:cubicBezTo>
                      <a:pt x="777" y="244"/>
                      <a:pt x="810" y="222"/>
                      <a:pt x="843" y="200"/>
                    </a:cubicBezTo>
                    <a:cubicBezTo>
                      <a:pt x="854" y="189"/>
                      <a:pt x="865" y="189"/>
                      <a:pt x="887" y="178"/>
                    </a:cubicBezTo>
                    <a:close/>
                    <a:moveTo>
                      <a:pt x="882" y="0"/>
                    </a:moveTo>
                    <a:cubicBezTo>
                      <a:pt x="880" y="0"/>
                      <a:pt x="878" y="1"/>
                      <a:pt x="876" y="3"/>
                    </a:cubicBezTo>
                    <a:lnTo>
                      <a:pt x="843" y="25"/>
                    </a:lnTo>
                    <a:lnTo>
                      <a:pt x="668" y="156"/>
                    </a:lnTo>
                    <a:cubicBezTo>
                      <a:pt x="558" y="222"/>
                      <a:pt x="460" y="309"/>
                      <a:pt x="373" y="397"/>
                    </a:cubicBezTo>
                    <a:lnTo>
                      <a:pt x="241" y="539"/>
                    </a:lnTo>
                    <a:cubicBezTo>
                      <a:pt x="176" y="594"/>
                      <a:pt x="132" y="659"/>
                      <a:pt x="77" y="725"/>
                    </a:cubicBezTo>
                    <a:lnTo>
                      <a:pt x="77" y="736"/>
                    </a:lnTo>
                    <a:cubicBezTo>
                      <a:pt x="55" y="747"/>
                      <a:pt x="44" y="769"/>
                      <a:pt x="33" y="791"/>
                    </a:cubicBezTo>
                    <a:cubicBezTo>
                      <a:pt x="33" y="802"/>
                      <a:pt x="23" y="823"/>
                      <a:pt x="23" y="834"/>
                    </a:cubicBezTo>
                    <a:lnTo>
                      <a:pt x="23" y="878"/>
                    </a:lnTo>
                    <a:cubicBezTo>
                      <a:pt x="23" y="966"/>
                      <a:pt x="23" y="1042"/>
                      <a:pt x="12" y="1119"/>
                    </a:cubicBezTo>
                    <a:cubicBezTo>
                      <a:pt x="1" y="1217"/>
                      <a:pt x="12" y="1316"/>
                      <a:pt x="33" y="1414"/>
                    </a:cubicBezTo>
                    <a:cubicBezTo>
                      <a:pt x="55" y="1512"/>
                      <a:pt x="121" y="1611"/>
                      <a:pt x="208" y="1666"/>
                    </a:cubicBezTo>
                    <a:cubicBezTo>
                      <a:pt x="230" y="1677"/>
                      <a:pt x="252" y="1687"/>
                      <a:pt x="274" y="1698"/>
                    </a:cubicBezTo>
                    <a:cubicBezTo>
                      <a:pt x="296" y="1698"/>
                      <a:pt x="307" y="1709"/>
                      <a:pt x="329" y="1709"/>
                    </a:cubicBezTo>
                    <a:lnTo>
                      <a:pt x="493" y="1709"/>
                    </a:lnTo>
                    <a:cubicBezTo>
                      <a:pt x="548" y="1709"/>
                      <a:pt x="613" y="1698"/>
                      <a:pt x="668" y="1677"/>
                    </a:cubicBezTo>
                    <a:cubicBezTo>
                      <a:pt x="723" y="1655"/>
                      <a:pt x="766" y="1600"/>
                      <a:pt x="799" y="1534"/>
                    </a:cubicBezTo>
                    <a:cubicBezTo>
                      <a:pt x="810" y="1523"/>
                      <a:pt x="810" y="1502"/>
                      <a:pt x="810" y="1480"/>
                    </a:cubicBezTo>
                    <a:cubicBezTo>
                      <a:pt x="832" y="1491"/>
                      <a:pt x="843" y="1502"/>
                      <a:pt x="854" y="1502"/>
                    </a:cubicBezTo>
                    <a:cubicBezTo>
                      <a:pt x="898" y="1502"/>
                      <a:pt x="941" y="1480"/>
                      <a:pt x="952" y="1447"/>
                    </a:cubicBezTo>
                    <a:lnTo>
                      <a:pt x="1007" y="1370"/>
                    </a:lnTo>
                    <a:cubicBezTo>
                      <a:pt x="1029" y="1327"/>
                      <a:pt x="1062" y="1283"/>
                      <a:pt x="1094" y="1239"/>
                    </a:cubicBezTo>
                    <a:cubicBezTo>
                      <a:pt x="1105" y="1206"/>
                      <a:pt x="1127" y="1162"/>
                      <a:pt x="1138" y="1130"/>
                    </a:cubicBezTo>
                    <a:lnTo>
                      <a:pt x="1105" y="1097"/>
                    </a:lnTo>
                    <a:lnTo>
                      <a:pt x="1149" y="1097"/>
                    </a:lnTo>
                    <a:cubicBezTo>
                      <a:pt x="1149" y="1097"/>
                      <a:pt x="1149" y="1110"/>
                      <a:pt x="1149" y="1121"/>
                    </a:cubicBezTo>
                    <a:lnTo>
                      <a:pt x="1149" y="1121"/>
                    </a:lnTo>
                    <a:cubicBezTo>
                      <a:pt x="1155" y="1117"/>
                      <a:pt x="1160" y="1115"/>
                      <a:pt x="1160" y="1108"/>
                    </a:cubicBezTo>
                    <a:lnTo>
                      <a:pt x="1182" y="1075"/>
                    </a:lnTo>
                    <a:cubicBezTo>
                      <a:pt x="1215" y="1009"/>
                      <a:pt x="1226" y="933"/>
                      <a:pt x="1237" y="867"/>
                    </a:cubicBezTo>
                    <a:cubicBezTo>
                      <a:pt x="1258" y="703"/>
                      <a:pt x="1248" y="550"/>
                      <a:pt x="1204" y="397"/>
                    </a:cubicBezTo>
                    <a:cubicBezTo>
                      <a:pt x="1171" y="298"/>
                      <a:pt x="1127" y="211"/>
                      <a:pt x="1062" y="145"/>
                    </a:cubicBezTo>
                    <a:cubicBezTo>
                      <a:pt x="1029" y="112"/>
                      <a:pt x="1007" y="91"/>
                      <a:pt x="974" y="58"/>
                    </a:cubicBezTo>
                    <a:lnTo>
                      <a:pt x="908" y="14"/>
                    </a:lnTo>
                    <a:cubicBezTo>
                      <a:pt x="900" y="14"/>
                      <a:pt x="891" y="0"/>
                      <a:pt x="8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27"/>
              <p:cNvSpPr/>
              <p:nvPr/>
            </p:nvSpPr>
            <p:spPr>
              <a:xfrm rot="10800000" flipH="1">
                <a:off x="6604425" y="4507188"/>
                <a:ext cx="8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" extrusionOk="0">
                    <a:moveTo>
                      <a:pt x="33" y="0"/>
                    </a:moveTo>
                    <a:cubicBezTo>
                      <a:pt x="25" y="0"/>
                      <a:pt x="17" y="6"/>
                      <a:pt x="14" y="14"/>
                    </a:cubicBezTo>
                    <a:lnTo>
                      <a:pt x="14" y="14"/>
                    </a:lnTo>
                    <a:lnTo>
                      <a:pt x="33" y="0"/>
                    </a:lnTo>
                    <a:close/>
                    <a:moveTo>
                      <a:pt x="14" y="14"/>
                    </a:moveTo>
                    <a:lnTo>
                      <a:pt x="0" y="22"/>
                    </a:lnTo>
                    <a:lnTo>
                      <a:pt x="11" y="22"/>
                    </a:lnTo>
                    <a:cubicBezTo>
                      <a:pt x="11" y="19"/>
                      <a:pt x="12" y="16"/>
                      <a:pt x="14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27"/>
              <p:cNvSpPr/>
              <p:nvPr/>
            </p:nvSpPr>
            <p:spPr>
              <a:xfrm rot="10800000" flipH="1">
                <a:off x="6612900" y="4524688"/>
                <a:ext cx="57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23" h="143" extrusionOk="0">
                    <a:moveTo>
                      <a:pt x="0" y="0"/>
                    </a:moveTo>
                    <a:cubicBezTo>
                      <a:pt x="0" y="33"/>
                      <a:pt x="0" y="66"/>
                      <a:pt x="11" y="88"/>
                    </a:cubicBezTo>
                    <a:cubicBezTo>
                      <a:pt x="11" y="110"/>
                      <a:pt x="22" y="120"/>
                      <a:pt x="22" y="142"/>
                    </a:cubicBezTo>
                    <a:cubicBezTo>
                      <a:pt x="22" y="120"/>
                      <a:pt x="22" y="110"/>
                      <a:pt x="22" y="88"/>
                    </a:cubicBezTo>
                    <a:cubicBezTo>
                      <a:pt x="22" y="77"/>
                      <a:pt x="22" y="55"/>
                      <a:pt x="11" y="33"/>
                    </a:cubicBezTo>
                    <a:cubicBezTo>
                      <a:pt x="11" y="22"/>
                      <a:pt x="0" y="1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27"/>
              <p:cNvSpPr/>
              <p:nvPr/>
            </p:nvSpPr>
            <p:spPr>
              <a:xfrm rot="10800000" flipH="1">
                <a:off x="6592675" y="4504463"/>
                <a:ext cx="21900" cy="286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146" extrusionOk="0">
                    <a:moveTo>
                      <a:pt x="607" y="0"/>
                    </a:moveTo>
                    <a:cubicBezTo>
                      <a:pt x="593" y="0"/>
                      <a:pt x="580" y="3"/>
                      <a:pt x="569" y="8"/>
                    </a:cubicBezTo>
                    <a:lnTo>
                      <a:pt x="547" y="8"/>
                    </a:lnTo>
                    <a:cubicBezTo>
                      <a:pt x="525" y="8"/>
                      <a:pt x="514" y="19"/>
                      <a:pt x="492" y="41"/>
                    </a:cubicBezTo>
                    <a:cubicBezTo>
                      <a:pt x="481" y="52"/>
                      <a:pt x="470" y="74"/>
                      <a:pt x="459" y="96"/>
                    </a:cubicBezTo>
                    <a:cubicBezTo>
                      <a:pt x="438" y="129"/>
                      <a:pt x="405" y="161"/>
                      <a:pt x="372" y="194"/>
                    </a:cubicBezTo>
                    <a:cubicBezTo>
                      <a:pt x="339" y="216"/>
                      <a:pt x="306" y="227"/>
                      <a:pt x="274" y="227"/>
                    </a:cubicBezTo>
                    <a:cubicBezTo>
                      <a:pt x="241" y="249"/>
                      <a:pt x="208" y="271"/>
                      <a:pt x="186" y="293"/>
                    </a:cubicBezTo>
                    <a:lnTo>
                      <a:pt x="164" y="325"/>
                    </a:lnTo>
                    <a:cubicBezTo>
                      <a:pt x="153" y="325"/>
                      <a:pt x="142" y="336"/>
                      <a:pt x="142" y="347"/>
                    </a:cubicBezTo>
                    <a:cubicBezTo>
                      <a:pt x="131" y="347"/>
                      <a:pt x="131" y="358"/>
                      <a:pt x="120" y="369"/>
                    </a:cubicBezTo>
                    <a:cubicBezTo>
                      <a:pt x="109" y="380"/>
                      <a:pt x="88" y="413"/>
                      <a:pt x="77" y="424"/>
                    </a:cubicBezTo>
                    <a:cubicBezTo>
                      <a:pt x="66" y="446"/>
                      <a:pt x="66" y="457"/>
                      <a:pt x="66" y="468"/>
                    </a:cubicBezTo>
                    <a:cubicBezTo>
                      <a:pt x="33" y="500"/>
                      <a:pt x="11" y="533"/>
                      <a:pt x="0" y="577"/>
                    </a:cubicBezTo>
                    <a:cubicBezTo>
                      <a:pt x="0" y="586"/>
                      <a:pt x="7" y="602"/>
                      <a:pt x="16" y="602"/>
                    </a:cubicBezTo>
                    <a:cubicBezTo>
                      <a:pt x="18" y="602"/>
                      <a:pt x="20" y="601"/>
                      <a:pt x="22" y="599"/>
                    </a:cubicBezTo>
                    <a:cubicBezTo>
                      <a:pt x="33" y="599"/>
                      <a:pt x="22" y="577"/>
                      <a:pt x="33" y="544"/>
                    </a:cubicBezTo>
                    <a:cubicBezTo>
                      <a:pt x="55" y="511"/>
                      <a:pt x="66" y="489"/>
                      <a:pt x="66" y="479"/>
                    </a:cubicBezTo>
                    <a:cubicBezTo>
                      <a:pt x="88" y="468"/>
                      <a:pt x="109" y="446"/>
                      <a:pt x="120" y="424"/>
                    </a:cubicBezTo>
                    <a:cubicBezTo>
                      <a:pt x="142" y="380"/>
                      <a:pt x="164" y="347"/>
                      <a:pt x="197" y="325"/>
                    </a:cubicBezTo>
                    <a:cubicBezTo>
                      <a:pt x="219" y="293"/>
                      <a:pt x="252" y="260"/>
                      <a:pt x="284" y="249"/>
                    </a:cubicBezTo>
                    <a:lnTo>
                      <a:pt x="339" y="249"/>
                    </a:lnTo>
                    <a:cubicBezTo>
                      <a:pt x="361" y="249"/>
                      <a:pt x="383" y="238"/>
                      <a:pt x="394" y="227"/>
                    </a:cubicBezTo>
                    <a:cubicBezTo>
                      <a:pt x="416" y="216"/>
                      <a:pt x="427" y="205"/>
                      <a:pt x="427" y="194"/>
                    </a:cubicBezTo>
                    <a:cubicBezTo>
                      <a:pt x="449" y="183"/>
                      <a:pt x="449" y="161"/>
                      <a:pt x="459" y="139"/>
                    </a:cubicBezTo>
                    <a:cubicBezTo>
                      <a:pt x="481" y="118"/>
                      <a:pt x="503" y="96"/>
                      <a:pt x="514" y="85"/>
                    </a:cubicBezTo>
                    <a:cubicBezTo>
                      <a:pt x="536" y="63"/>
                      <a:pt x="558" y="52"/>
                      <a:pt x="591" y="52"/>
                    </a:cubicBezTo>
                    <a:lnTo>
                      <a:pt x="656" y="52"/>
                    </a:lnTo>
                    <a:cubicBezTo>
                      <a:pt x="678" y="52"/>
                      <a:pt x="700" y="63"/>
                      <a:pt x="722" y="85"/>
                    </a:cubicBezTo>
                    <a:cubicBezTo>
                      <a:pt x="733" y="96"/>
                      <a:pt x="744" y="107"/>
                      <a:pt x="744" y="118"/>
                    </a:cubicBezTo>
                    <a:cubicBezTo>
                      <a:pt x="744" y="129"/>
                      <a:pt x="766" y="139"/>
                      <a:pt x="777" y="150"/>
                    </a:cubicBezTo>
                    <a:cubicBezTo>
                      <a:pt x="777" y="161"/>
                      <a:pt x="788" y="172"/>
                      <a:pt x="788" y="183"/>
                    </a:cubicBezTo>
                    <a:cubicBezTo>
                      <a:pt x="799" y="194"/>
                      <a:pt x="799" y="194"/>
                      <a:pt x="799" y="205"/>
                    </a:cubicBezTo>
                    <a:cubicBezTo>
                      <a:pt x="809" y="216"/>
                      <a:pt x="809" y="227"/>
                      <a:pt x="820" y="238"/>
                    </a:cubicBezTo>
                    <a:cubicBezTo>
                      <a:pt x="820" y="249"/>
                      <a:pt x="820" y="271"/>
                      <a:pt x="831" y="293"/>
                    </a:cubicBezTo>
                    <a:cubicBezTo>
                      <a:pt x="831" y="304"/>
                      <a:pt x="831" y="325"/>
                      <a:pt x="831" y="336"/>
                    </a:cubicBezTo>
                    <a:cubicBezTo>
                      <a:pt x="831" y="358"/>
                      <a:pt x="831" y="380"/>
                      <a:pt x="831" y="402"/>
                    </a:cubicBezTo>
                    <a:cubicBezTo>
                      <a:pt x="831" y="402"/>
                      <a:pt x="831" y="413"/>
                      <a:pt x="831" y="424"/>
                    </a:cubicBezTo>
                    <a:cubicBezTo>
                      <a:pt x="831" y="435"/>
                      <a:pt x="831" y="446"/>
                      <a:pt x="831" y="457"/>
                    </a:cubicBezTo>
                    <a:lnTo>
                      <a:pt x="820" y="489"/>
                    </a:lnTo>
                    <a:cubicBezTo>
                      <a:pt x="809" y="511"/>
                      <a:pt x="799" y="544"/>
                      <a:pt x="788" y="566"/>
                    </a:cubicBezTo>
                    <a:cubicBezTo>
                      <a:pt x="777" y="599"/>
                      <a:pt x="777" y="610"/>
                      <a:pt x="766" y="632"/>
                    </a:cubicBezTo>
                    <a:cubicBezTo>
                      <a:pt x="755" y="643"/>
                      <a:pt x="744" y="664"/>
                      <a:pt x="733" y="675"/>
                    </a:cubicBezTo>
                    <a:cubicBezTo>
                      <a:pt x="733" y="686"/>
                      <a:pt x="722" y="686"/>
                      <a:pt x="722" y="697"/>
                    </a:cubicBezTo>
                    <a:cubicBezTo>
                      <a:pt x="711" y="708"/>
                      <a:pt x="722" y="719"/>
                      <a:pt x="711" y="730"/>
                    </a:cubicBezTo>
                    <a:cubicBezTo>
                      <a:pt x="700" y="741"/>
                      <a:pt x="700" y="752"/>
                      <a:pt x="689" y="774"/>
                    </a:cubicBezTo>
                    <a:lnTo>
                      <a:pt x="678" y="785"/>
                    </a:lnTo>
                    <a:cubicBezTo>
                      <a:pt x="656" y="818"/>
                      <a:pt x="634" y="850"/>
                      <a:pt x="613" y="883"/>
                    </a:cubicBezTo>
                    <a:cubicBezTo>
                      <a:pt x="591" y="905"/>
                      <a:pt x="569" y="927"/>
                      <a:pt x="547" y="949"/>
                    </a:cubicBezTo>
                    <a:cubicBezTo>
                      <a:pt x="547" y="960"/>
                      <a:pt x="547" y="960"/>
                      <a:pt x="536" y="971"/>
                    </a:cubicBezTo>
                    <a:lnTo>
                      <a:pt x="536" y="982"/>
                    </a:lnTo>
                    <a:cubicBezTo>
                      <a:pt x="536" y="993"/>
                      <a:pt x="536" y="993"/>
                      <a:pt x="525" y="993"/>
                    </a:cubicBezTo>
                    <a:lnTo>
                      <a:pt x="492" y="1025"/>
                    </a:lnTo>
                    <a:cubicBezTo>
                      <a:pt x="481" y="1025"/>
                      <a:pt x="470" y="1036"/>
                      <a:pt x="449" y="1036"/>
                    </a:cubicBezTo>
                    <a:lnTo>
                      <a:pt x="394" y="1036"/>
                    </a:lnTo>
                    <a:cubicBezTo>
                      <a:pt x="372" y="1036"/>
                      <a:pt x="361" y="1058"/>
                      <a:pt x="350" y="1069"/>
                    </a:cubicBezTo>
                    <a:cubicBezTo>
                      <a:pt x="328" y="1080"/>
                      <a:pt x="274" y="1102"/>
                      <a:pt x="252" y="1113"/>
                    </a:cubicBezTo>
                    <a:cubicBezTo>
                      <a:pt x="242" y="1119"/>
                      <a:pt x="233" y="1122"/>
                      <a:pt x="225" y="1122"/>
                    </a:cubicBezTo>
                    <a:cubicBezTo>
                      <a:pt x="206" y="1122"/>
                      <a:pt x="191" y="1106"/>
                      <a:pt x="175" y="1091"/>
                    </a:cubicBezTo>
                    <a:cubicBezTo>
                      <a:pt x="164" y="1058"/>
                      <a:pt x="153" y="1047"/>
                      <a:pt x="142" y="1025"/>
                    </a:cubicBezTo>
                    <a:cubicBezTo>
                      <a:pt x="131" y="993"/>
                      <a:pt x="142" y="1004"/>
                      <a:pt x="131" y="993"/>
                    </a:cubicBezTo>
                    <a:cubicBezTo>
                      <a:pt x="131" y="982"/>
                      <a:pt x="131" y="982"/>
                      <a:pt x="131" y="971"/>
                    </a:cubicBezTo>
                    <a:cubicBezTo>
                      <a:pt x="131" y="960"/>
                      <a:pt x="131" y="949"/>
                      <a:pt x="131" y="949"/>
                    </a:cubicBezTo>
                    <a:lnTo>
                      <a:pt x="131" y="894"/>
                    </a:lnTo>
                    <a:cubicBezTo>
                      <a:pt x="120" y="883"/>
                      <a:pt x="120" y="872"/>
                      <a:pt x="131" y="861"/>
                    </a:cubicBezTo>
                    <a:cubicBezTo>
                      <a:pt x="120" y="829"/>
                      <a:pt x="131" y="785"/>
                      <a:pt x="142" y="763"/>
                    </a:cubicBezTo>
                    <a:cubicBezTo>
                      <a:pt x="142" y="752"/>
                      <a:pt x="142" y="730"/>
                      <a:pt x="131" y="730"/>
                    </a:cubicBezTo>
                    <a:cubicBezTo>
                      <a:pt x="120" y="730"/>
                      <a:pt x="109" y="763"/>
                      <a:pt x="109" y="785"/>
                    </a:cubicBezTo>
                    <a:cubicBezTo>
                      <a:pt x="109" y="807"/>
                      <a:pt x="109" y="829"/>
                      <a:pt x="109" y="850"/>
                    </a:cubicBezTo>
                    <a:cubicBezTo>
                      <a:pt x="99" y="872"/>
                      <a:pt x="99" y="894"/>
                      <a:pt x="109" y="916"/>
                    </a:cubicBezTo>
                    <a:cubicBezTo>
                      <a:pt x="109" y="949"/>
                      <a:pt x="120" y="982"/>
                      <a:pt x="131" y="1014"/>
                    </a:cubicBezTo>
                    <a:cubicBezTo>
                      <a:pt x="142" y="1047"/>
                      <a:pt x="153" y="1080"/>
                      <a:pt x="175" y="1113"/>
                    </a:cubicBezTo>
                    <a:lnTo>
                      <a:pt x="208" y="1135"/>
                    </a:lnTo>
                    <a:lnTo>
                      <a:pt x="219" y="1135"/>
                    </a:lnTo>
                    <a:cubicBezTo>
                      <a:pt x="230" y="1146"/>
                      <a:pt x="252" y="1146"/>
                      <a:pt x="274" y="1146"/>
                    </a:cubicBezTo>
                    <a:lnTo>
                      <a:pt x="306" y="1135"/>
                    </a:lnTo>
                    <a:cubicBezTo>
                      <a:pt x="328" y="1124"/>
                      <a:pt x="339" y="1113"/>
                      <a:pt x="350" y="1102"/>
                    </a:cubicBezTo>
                    <a:cubicBezTo>
                      <a:pt x="361" y="1102"/>
                      <a:pt x="383" y="1091"/>
                      <a:pt x="405" y="1080"/>
                    </a:cubicBezTo>
                    <a:lnTo>
                      <a:pt x="481" y="1069"/>
                    </a:lnTo>
                    <a:lnTo>
                      <a:pt x="503" y="1069"/>
                    </a:lnTo>
                    <a:cubicBezTo>
                      <a:pt x="503" y="1069"/>
                      <a:pt x="514" y="1058"/>
                      <a:pt x="514" y="1058"/>
                    </a:cubicBezTo>
                    <a:lnTo>
                      <a:pt x="525" y="1058"/>
                    </a:lnTo>
                    <a:cubicBezTo>
                      <a:pt x="547" y="1047"/>
                      <a:pt x="569" y="1025"/>
                      <a:pt x="580" y="1004"/>
                    </a:cubicBezTo>
                    <a:lnTo>
                      <a:pt x="613" y="982"/>
                    </a:lnTo>
                    <a:cubicBezTo>
                      <a:pt x="613" y="971"/>
                      <a:pt x="634" y="960"/>
                      <a:pt x="634" y="949"/>
                    </a:cubicBezTo>
                    <a:lnTo>
                      <a:pt x="656" y="916"/>
                    </a:lnTo>
                    <a:cubicBezTo>
                      <a:pt x="667" y="905"/>
                      <a:pt x="667" y="883"/>
                      <a:pt x="678" y="872"/>
                    </a:cubicBezTo>
                    <a:lnTo>
                      <a:pt x="700" y="839"/>
                    </a:lnTo>
                    <a:cubicBezTo>
                      <a:pt x="700" y="818"/>
                      <a:pt x="722" y="807"/>
                      <a:pt x="733" y="796"/>
                    </a:cubicBezTo>
                    <a:lnTo>
                      <a:pt x="744" y="763"/>
                    </a:lnTo>
                    <a:lnTo>
                      <a:pt x="744" y="741"/>
                    </a:lnTo>
                    <a:lnTo>
                      <a:pt x="755" y="730"/>
                    </a:lnTo>
                    <a:cubicBezTo>
                      <a:pt x="755" y="719"/>
                      <a:pt x="766" y="708"/>
                      <a:pt x="777" y="697"/>
                    </a:cubicBezTo>
                    <a:cubicBezTo>
                      <a:pt x="777" y="697"/>
                      <a:pt x="777" y="686"/>
                      <a:pt x="788" y="686"/>
                    </a:cubicBezTo>
                    <a:lnTo>
                      <a:pt x="788" y="675"/>
                    </a:lnTo>
                    <a:lnTo>
                      <a:pt x="799" y="675"/>
                    </a:lnTo>
                    <a:lnTo>
                      <a:pt x="820" y="664"/>
                    </a:lnTo>
                    <a:cubicBezTo>
                      <a:pt x="820" y="654"/>
                      <a:pt x="820" y="654"/>
                      <a:pt x="831" y="643"/>
                    </a:cubicBezTo>
                    <a:cubicBezTo>
                      <a:pt x="820" y="643"/>
                      <a:pt x="820" y="632"/>
                      <a:pt x="831" y="632"/>
                    </a:cubicBezTo>
                    <a:cubicBezTo>
                      <a:pt x="853" y="621"/>
                      <a:pt x="864" y="599"/>
                      <a:pt x="875" y="577"/>
                    </a:cubicBezTo>
                    <a:cubicBezTo>
                      <a:pt x="875" y="566"/>
                      <a:pt x="864" y="555"/>
                      <a:pt x="864" y="544"/>
                    </a:cubicBezTo>
                    <a:cubicBezTo>
                      <a:pt x="864" y="550"/>
                      <a:pt x="861" y="550"/>
                      <a:pt x="859" y="550"/>
                    </a:cubicBezTo>
                    <a:cubicBezTo>
                      <a:pt x="856" y="550"/>
                      <a:pt x="853" y="550"/>
                      <a:pt x="853" y="555"/>
                    </a:cubicBezTo>
                    <a:cubicBezTo>
                      <a:pt x="853" y="533"/>
                      <a:pt x="853" y="511"/>
                      <a:pt x="853" y="489"/>
                    </a:cubicBezTo>
                    <a:cubicBezTo>
                      <a:pt x="864" y="468"/>
                      <a:pt x="853" y="468"/>
                      <a:pt x="864" y="457"/>
                    </a:cubicBezTo>
                    <a:cubicBezTo>
                      <a:pt x="864" y="446"/>
                      <a:pt x="864" y="435"/>
                      <a:pt x="864" y="424"/>
                    </a:cubicBezTo>
                    <a:lnTo>
                      <a:pt x="864" y="358"/>
                    </a:lnTo>
                    <a:lnTo>
                      <a:pt x="864" y="347"/>
                    </a:lnTo>
                    <a:cubicBezTo>
                      <a:pt x="864" y="336"/>
                      <a:pt x="864" y="336"/>
                      <a:pt x="864" y="336"/>
                    </a:cubicBezTo>
                    <a:cubicBezTo>
                      <a:pt x="864" y="282"/>
                      <a:pt x="853" y="227"/>
                      <a:pt x="831" y="172"/>
                    </a:cubicBezTo>
                    <a:cubicBezTo>
                      <a:pt x="831" y="139"/>
                      <a:pt x="809" y="96"/>
                      <a:pt x="788" y="63"/>
                    </a:cubicBezTo>
                    <a:lnTo>
                      <a:pt x="755" y="52"/>
                    </a:lnTo>
                    <a:lnTo>
                      <a:pt x="744" y="41"/>
                    </a:lnTo>
                    <a:lnTo>
                      <a:pt x="733" y="41"/>
                    </a:lnTo>
                    <a:cubicBezTo>
                      <a:pt x="711" y="30"/>
                      <a:pt x="678" y="8"/>
                      <a:pt x="645" y="8"/>
                    </a:cubicBezTo>
                    <a:cubicBezTo>
                      <a:pt x="634" y="3"/>
                      <a:pt x="621" y="0"/>
                      <a:pt x="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95" name="Google Shape;3895;p27"/>
              <p:cNvGrpSpPr/>
              <p:nvPr/>
            </p:nvGrpSpPr>
            <p:grpSpPr>
              <a:xfrm rot="10800000" flipH="1">
                <a:off x="6898950" y="3943388"/>
                <a:ext cx="71950" cy="81225"/>
                <a:chOff x="8764175" y="4911563"/>
                <a:chExt cx="71950" cy="81225"/>
              </a:xfrm>
            </p:grpSpPr>
            <p:sp>
              <p:nvSpPr>
                <p:cNvPr id="3896" name="Google Shape;3896;p27"/>
                <p:cNvSpPr/>
                <p:nvPr/>
              </p:nvSpPr>
              <p:spPr>
                <a:xfrm>
                  <a:off x="8768275" y="4961713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27"/>
                <p:cNvSpPr/>
                <p:nvPr/>
              </p:nvSpPr>
              <p:spPr>
                <a:xfrm>
                  <a:off x="8764175" y="4911563"/>
                  <a:ext cx="71950" cy="8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8" h="3249" extrusionOk="0">
                      <a:moveTo>
                        <a:pt x="2254" y="322"/>
                      </a:moveTo>
                      <a:cubicBezTo>
                        <a:pt x="2254" y="322"/>
                        <a:pt x="2265" y="333"/>
                        <a:pt x="2265" y="344"/>
                      </a:cubicBezTo>
                      <a:lnTo>
                        <a:pt x="2319" y="421"/>
                      </a:lnTo>
                      <a:cubicBezTo>
                        <a:pt x="2385" y="530"/>
                        <a:pt x="2440" y="650"/>
                        <a:pt x="2483" y="771"/>
                      </a:cubicBezTo>
                      <a:cubicBezTo>
                        <a:pt x="2505" y="869"/>
                        <a:pt x="2527" y="957"/>
                        <a:pt x="2527" y="1044"/>
                      </a:cubicBezTo>
                      <a:cubicBezTo>
                        <a:pt x="2527" y="1219"/>
                        <a:pt x="2505" y="1383"/>
                        <a:pt x="2472" y="1536"/>
                      </a:cubicBezTo>
                      <a:cubicBezTo>
                        <a:pt x="2462" y="1613"/>
                        <a:pt x="2440" y="1689"/>
                        <a:pt x="2396" y="1766"/>
                      </a:cubicBezTo>
                      <a:cubicBezTo>
                        <a:pt x="2385" y="1810"/>
                        <a:pt x="2341" y="1886"/>
                        <a:pt x="2319" y="1919"/>
                      </a:cubicBezTo>
                      <a:cubicBezTo>
                        <a:pt x="2287" y="1996"/>
                        <a:pt x="2265" y="2039"/>
                        <a:pt x="2232" y="2116"/>
                      </a:cubicBezTo>
                      <a:cubicBezTo>
                        <a:pt x="2133" y="2280"/>
                        <a:pt x="2013" y="2422"/>
                        <a:pt x="1882" y="2553"/>
                      </a:cubicBezTo>
                      <a:cubicBezTo>
                        <a:pt x="1838" y="2586"/>
                        <a:pt x="1805" y="2619"/>
                        <a:pt x="1762" y="2641"/>
                      </a:cubicBezTo>
                      <a:cubicBezTo>
                        <a:pt x="1696" y="2685"/>
                        <a:pt x="1630" y="2728"/>
                        <a:pt x="1576" y="2772"/>
                      </a:cubicBezTo>
                      <a:cubicBezTo>
                        <a:pt x="1532" y="2827"/>
                        <a:pt x="1466" y="2860"/>
                        <a:pt x="1401" y="2882"/>
                      </a:cubicBezTo>
                      <a:cubicBezTo>
                        <a:pt x="1302" y="2936"/>
                        <a:pt x="1193" y="2958"/>
                        <a:pt x="1072" y="2958"/>
                      </a:cubicBezTo>
                      <a:cubicBezTo>
                        <a:pt x="908" y="2947"/>
                        <a:pt x="766" y="2838"/>
                        <a:pt x="690" y="2685"/>
                      </a:cubicBezTo>
                      <a:cubicBezTo>
                        <a:pt x="668" y="2641"/>
                        <a:pt x="646" y="2586"/>
                        <a:pt x="624" y="2542"/>
                      </a:cubicBezTo>
                      <a:cubicBezTo>
                        <a:pt x="602" y="2521"/>
                        <a:pt x="591" y="2499"/>
                        <a:pt x="591" y="2477"/>
                      </a:cubicBezTo>
                      <a:cubicBezTo>
                        <a:pt x="591" y="2466"/>
                        <a:pt x="591" y="2444"/>
                        <a:pt x="591" y="2433"/>
                      </a:cubicBezTo>
                      <a:lnTo>
                        <a:pt x="580" y="2433"/>
                      </a:lnTo>
                      <a:cubicBezTo>
                        <a:pt x="569" y="2433"/>
                        <a:pt x="569" y="2422"/>
                        <a:pt x="569" y="2422"/>
                      </a:cubicBezTo>
                      <a:cubicBezTo>
                        <a:pt x="558" y="2422"/>
                        <a:pt x="526" y="2422"/>
                        <a:pt x="504" y="2411"/>
                      </a:cubicBezTo>
                      <a:cubicBezTo>
                        <a:pt x="460" y="2367"/>
                        <a:pt x="416" y="2324"/>
                        <a:pt x="394" y="2269"/>
                      </a:cubicBezTo>
                      <a:cubicBezTo>
                        <a:pt x="340" y="2203"/>
                        <a:pt x="296" y="2138"/>
                        <a:pt x="263" y="2061"/>
                      </a:cubicBezTo>
                      <a:lnTo>
                        <a:pt x="263" y="2050"/>
                      </a:lnTo>
                      <a:cubicBezTo>
                        <a:pt x="263" y="2047"/>
                        <a:pt x="262" y="2045"/>
                        <a:pt x="260" y="2045"/>
                      </a:cubicBezTo>
                      <a:cubicBezTo>
                        <a:pt x="257" y="2045"/>
                        <a:pt x="252" y="2050"/>
                        <a:pt x="252" y="2050"/>
                      </a:cubicBezTo>
                      <a:cubicBezTo>
                        <a:pt x="252" y="2039"/>
                        <a:pt x="252" y="2028"/>
                        <a:pt x="252" y="2017"/>
                      </a:cubicBezTo>
                      <a:cubicBezTo>
                        <a:pt x="241" y="1985"/>
                        <a:pt x="230" y="1963"/>
                        <a:pt x="219" y="1930"/>
                      </a:cubicBezTo>
                      <a:cubicBezTo>
                        <a:pt x="208" y="1908"/>
                        <a:pt x="208" y="1897"/>
                        <a:pt x="197" y="1875"/>
                      </a:cubicBezTo>
                      <a:lnTo>
                        <a:pt x="197" y="1821"/>
                      </a:lnTo>
                      <a:cubicBezTo>
                        <a:pt x="187" y="1777"/>
                        <a:pt x="176" y="1722"/>
                        <a:pt x="176" y="1678"/>
                      </a:cubicBezTo>
                      <a:cubicBezTo>
                        <a:pt x="176" y="1635"/>
                        <a:pt x="176" y="1591"/>
                        <a:pt x="176" y="1547"/>
                      </a:cubicBezTo>
                      <a:cubicBezTo>
                        <a:pt x="176" y="1525"/>
                        <a:pt x="187" y="1536"/>
                        <a:pt x="187" y="1514"/>
                      </a:cubicBezTo>
                      <a:cubicBezTo>
                        <a:pt x="208" y="1514"/>
                        <a:pt x="230" y="1503"/>
                        <a:pt x="241" y="1492"/>
                      </a:cubicBezTo>
                      <a:cubicBezTo>
                        <a:pt x="247" y="1498"/>
                        <a:pt x="252" y="1501"/>
                        <a:pt x="258" y="1501"/>
                      </a:cubicBezTo>
                      <a:cubicBezTo>
                        <a:pt x="263" y="1501"/>
                        <a:pt x="269" y="1498"/>
                        <a:pt x="274" y="1492"/>
                      </a:cubicBezTo>
                      <a:cubicBezTo>
                        <a:pt x="281" y="1492"/>
                        <a:pt x="289" y="1497"/>
                        <a:pt x="293" y="1497"/>
                      </a:cubicBezTo>
                      <a:cubicBezTo>
                        <a:pt x="295" y="1497"/>
                        <a:pt x="296" y="1496"/>
                        <a:pt x="296" y="1492"/>
                      </a:cubicBezTo>
                      <a:cubicBezTo>
                        <a:pt x="307" y="1514"/>
                        <a:pt x="318" y="1525"/>
                        <a:pt x="318" y="1536"/>
                      </a:cubicBezTo>
                      <a:cubicBezTo>
                        <a:pt x="329" y="1503"/>
                        <a:pt x="351" y="1471"/>
                        <a:pt x="362" y="1438"/>
                      </a:cubicBezTo>
                      <a:cubicBezTo>
                        <a:pt x="372" y="1394"/>
                        <a:pt x="394" y="1350"/>
                        <a:pt x="416" y="1307"/>
                      </a:cubicBezTo>
                      <a:cubicBezTo>
                        <a:pt x="416" y="1285"/>
                        <a:pt x="427" y="1274"/>
                        <a:pt x="438" y="1263"/>
                      </a:cubicBezTo>
                      <a:cubicBezTo>
                        <a:pt x="449" y="1241"/>
                        <a:pt x="460" y="1219"/>
                        <a:pt x="471" y="1197"/>
                      </a:cubicBezTo>
                      <a:cubicBezTo>
                        <a:pt x="482" y="1186"/>
                        <a:pt x="493" y="1186"/>
                        <a:pt x="504" y="1175"/>
                      </a:cubicBezTo>
                      <a:cubicBezTo>
                        <a:pt x="526" y="1142"/>
                        <a:pt x="547" y="1121"/>
                        <a:pt x="569" y="1099"/>
                      </a:cubicBezTo>
                      <a:cubicBezTo>
                        <a:pt x="602" y="1077"/>
                        <a:pt x="624" y="1055"/>
                        <a:pt x="657" y="1044"/>
                      </a:cubicBezTo>
                      <a:cubicBezTo>
                        <a:pt x="679" y="1022"/>
                        <a:pt x="712" y="1011"/>
                        <a:pt x="744" y="1000"/>
                      </a:cubicBezTo>
                      <a:lnTo>
                        <a:pt x="788" y="935"/>
                      </a:lnTo>
                      <a:cubicBezTo>
                        <a:pt x="821" y="869"/>
                        <a:pt x="854" y="825"/>
                        <a:pt x="897" y="771"/>
                      </a:cubicBezTo>
                      <a:lnTo>
                        <a:pt x="908" y="760"/>
                      </a:lnTo>
                      <a:cubicBezTo>
                        <a:pt x="930" y="727"/>
                        <a:pt x="963" y="694"/>
                        <a:pt x="985" y="661"/>
                      </a:cubicBezTo>
                      <a:cubicBezTo>
                        <a:pt x="1007" y="639"/>
                        <a:pt x="1040" y="607"/>
                        <a:pt x="1072" y="585"/>
                      </a:cubicBezTo>
                      <a:cubicBezTo>
                        <a:pt x="1105" y="552"/>
                        <a:pt x="1160" y="519"/>
                        <a:pt x="1204" y="486"/>
                      </a:cubicBezTo>
                      <a:cubicBezTo>
                        <a:pt x="1226" y="486"/>
                        <a:pt x="1313" y="432"/>
                        <a:pt x="1324" y="421"/>
                      </a:cubicBezTo>
                      <a:cubicBezTo>
                        <a:pt x="1379" y="399"/>
                        <a:pt x="1444" y="377"/>
                        <a:pt x="1499" y="355"/>
                      </a:cubicBezTo>
                      <a:cubicBezTo>
                        <a:pt x="1543" y="344"/>
                        <a:pt x="1587" y="344"/>
                        <a:pt x="1619" y="333"/>
                      </a:cubicBezTo>
                      <a:cubicBezTo>
                        <a:pt x="1696" y="333"/>
                        <a:pt x="1849" y="333"/>
                        <a:pt x="1937" y="322"/>
                      </a:cubicBezTo>
                      <a:close/>
                      <a:moveTo>
                        <a:pt x="2050" y="0"/>
                      </a:moveTo>
                      <a:cubicBezTo>
                        <a:pt x="2026" y="0"/>
                        <a:pt x="2003" y="2"/>
                        <a:pt x="1980" y="5"/>
                      </a:cubicBezTo>
                      <a:cubicBezTo>
                        <a:pt x="1949" y="3"/>
                        <a:pt x="1918" y="2"/>
                        <a:pt x="1887" y="2"/>
                      </a:cubicBezTo>
                      <a:cubicBezTo>
                        <a:pt x="1743" y="2"/>
                        <a:pt x="1599" y="22"/>
                        <a:pt x="1455" y="49"/>
                      </a:cubicBezTo>
                      <a:cubicBezTo>
                        <a:pt x="1258" y="93"/>
                        <a:pt x="1062" y="180"/>
                        <a:pt x="897" y="300"/>
                      </a:cubicBezTo>
                      <a:cubicBezTo>
                        <a:pt x="865" y="333"/>
                        <a:pt x="832" y="366"/>
                        <a:pt x="788" y="399"/>
                      </a:cubicBezTo>
                      <a:cubicBezTo>
                        <a:pt x="755" y="432"/>
                        <a:pt x="722" y="464"/>
                        <a:pt x="690" y="508"/>
                      </a:cubicBezTo>
                      <a:cubicBezTo>
                        <a:pt x="635" y="585"/>
                        <a:pt x="580" y="650"/>
                        <a:pt x="537" y="727"/>
                      </a:cubicBezTo>
                      <a:cubicBezTo>
                        <a:pt x="438" y="880"/>
                        <a:pt x="351" y="1033"/>
                        <a:pt x="274" y="1197"/>
                      </a:cubicBezTo>
                      <a:cubicBezTo>
                        <a:pt x="176" y="1361"/>
                        <a:pt x="77" y="1547"/>
                        <a:pt x="12" y="1733"/>
                      </a:cubicBezTo>
                      <a:cubicBezTo>
                        <a:pt x="1" y="1788"/>
                        <a:pt x="1" y="1842"/>
                        <a:pt x="12" y="1897"/>
                      </a:cubicBezTo>
                      <a:cubicBezTo>
                        <a:pt x="33" y="1952"/>
                        <a:pt x="22" y="1963"/>
                        <a:pt x="33" y="1985"/>
                      </a:cubicBezTo>
                      <a:cubicBezTo>
                        <a:pt x="49" y="2001"/>
                        <a:pt x="71" y="2011"/>
                        <a:pt x="95" y="2011"/>
                      </a:cubicBezTo>
                      <a:cubicBezTo>
                        <a:pt x="103" y="2011"/>
                        <a:pt x="112" y="2009"/>
                        <a:pt x="121" y="2007"/>
                      </a:cubicBezTo>
                      <a:lnTo>
                        <a:pt x="176" y="1996"/>
                      </a:lnTo>
                      <a:lnTo>
                        <a:pt x="176" y="2017"/>
                      </a:lnTo>
                      <a:cubicBezTo>
                        <a:pt x="165" y="2017"/>
                        <a:pt x="165" y="2017"/>
                        <a:pt x="165" y="2028"/>
                      </a:cubicBezTo>
                      <a:cubicBezTo>
                        <a:pt x="165" y="2028"/>
                        <a:pt x="154" y="2039"/>
                        <a:pt x="154" y="2050"/>
                      </a:cubicBezTo>
                      <a:cubicBezTo>
                        <a:pt x="143" y="2061"/>
                        <a:pt x="143" y="2061"/>
                        <a:pt x="143" y="2072"/>
                      </a:cubicBezTo>
                      <a:cubicBezTo>
                        <a:pt x="132" y="2072"/>
                        <a:pt x="132" y="2083"/>
                        <a:pt x="132" y="2105"/>
                      </a:cubicBezTo>
                      <a:cubicBezTo>
                        <a:pt x="121" y="2149"/>
                        <a:pt x="132" y="2192"/>
                        <a:pt x="154" y="2225"/>
                      </a:cubicBezTo>
                      <a:lnTo>
                        <a:pt x="197" y="2280"/>
                      </a:lnTo>
                      <a:cubicBezTo>
                        <a:pt x="203" y="2285"/>
                        <a:pt x="203" y="2285"/>
                        <a:pt x="203" y="2285"/>
                      </a:cubicBezTo>
                      <a:cubicBezTo>
                        <a:pt x="203" y="2285"/>
                        <a:pt x="203" y="2285"/>
                        <a:pt x="208" y="2291"/>
                      </a:cubicBezTo>
                      <a:cubicBezTo>
                        <a:pt x="219" y="2302"/>
                        <a:pt x="219" y="2324"/>
                        <a:pt x="230" y="2335"/>
                      </a:cubicBezTo>
                      <a:cubicBezTo>
                        <a:pt x="230" y="2357"/>
                        <a:pt x="241" y="2378"/>
                        <a:pt x="241" y="2400"/>
                      </a:cubicBezTo>
                      <a:cubicBezTo>
                        <a:pt x="252" y="2444"/>
                        <a:pt x="252" y="2488"/>
                        <a:pt x="274" y="2553"/>
                      </a:cubicBezTo>
                      <a:cubicBezTo>
                        <a:pt x="274" y="2586"/>
                        <a:pt x="285" y="2619"/>
                        <a:pt x="307" y="2652"/>
                      </a:cubicBezTo>
                      <a:cubicBezTo>
                        <a:pt x="318" y="2685"/>
                        <a:pt x="329" y="2707"/>
                        <a:pt x="351" y="2728"/>
                      </a:cubicBezTo>
                      <a:cubicBezTo>
                        <a:pt x="394" y="2805"/>
                        <a:pt x="460" y="2860"/>
                        <a:pt x="515" y="2936"/>
                      </a:cubicBezTo>
                      <a:cubicBezTo>
                        <a:pt x="580" y="3013"/>
                        <a:pt x="646" y="3078"/>
                        <a:pt x="733" y="3133"/>
                      </a:cubicBezTo>
                      <a:cubicBezTo>
                        <a:pt x="839" y="3212"/>
                        <a:pt x="973" y="3249"/>
                        <a:pt x="1106" y="3249"/>
                      </a:cubicBezTo>
                      <a:cubicBezTo>
                        <a:pt x="1139" y="3249"/>
                        <a:pt x="1172" y="3247"/>
                        <a:pt x="1204" y="3242"/>
                      </a:cubicBezTo>
                      <a:cubicBezTo>
                        <a:pt x="1368" y="3210"/>
                        <a:pt x="1521" y="3155"/>
                        <a:pt x="1663" y="3067"/>
                      </a:cubicBezTo>
                      <a:cubicBezTo>
                        <a:pt x="1805" y="2991"/>
                        <a:pt x="1926" y="2903"/>
                        <a:pt x="2046" y="2794"/>
                      </a:cubicBezTo>
                      <a:cubicBezTo>
                        <a:pt x="2604" y="2291"/>
                        <a:pt x="2877" y="1547"/>
                        <a:pt x="2779" y="803"/>
                      </a:cubicBezTo>
                      <a:cubicBezTo>
                        <a:pt x="2757" y="672"/>
                        <a:pt x="2713" y="552"/>
                        <a:pt x="2658" y="432"/>
                      </a:cubicBezTo>
                      <a:cubicBezTo>
                        <a:pt x="2615" y="355"/>
                        <a:pt x="2582" y="278"/>
                        <a:pt x="2527" y="213"/>
                      </a:cubicBezTo>
                      <a:cubicBezTo>
                        <a:pt x="2516" y="191"/>
                        <a:pt x="2472" y="125"/>
                        <a:pt x="2440" y="82"/>
                      </a:cubicBezTo>
                      <a:lnTo>
                        <a:pt x="2407" y="38"/>
                      </a:lnTo>
                      <a:lnTo>
                        <a:pt x="2363" y="27"/>
                      </a:lnTo>
                      <a:lnTo>
                        <a:pt x="2254" y="16"/>
                      </a:lnTo>
                      <a:lnTo>
                        <a:pt x="2232" y="16"/>
                      </a:lnTo>
                      <a:cubicBezTo>
                        <a:pt x="2170" y="8"/>
                        <a:pt x="2108" y="0"/>
                        <a:pt x="205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27"/>
                <p:cNvSpPr/>
                <p:nvPr/>
              </p:nvSpPr>
              <p:spPr>
                <a:xfrm>
                  <a:off x="8775650" y="4940113"/>
                  <a:ext cx="4950" cy="1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428" extrusionOk="0">
                      <a:moveTo>
                        <a:pt x="198" y="0"/>
                      </a:moveTo>
                      <a:lnTo>
                        <a:pt x="187" y="11"/>
                      </a:lnTo>
                      <a:cubicBezTo>
                        <a:pt x="187" y="11"/>
                        <a:pt x="165" y="11"/>
                        <a:pt x="165" y="22"/>
                      </a:cubicBezTo>
                      <a:cubicBezTo>
                        <a:pt x="165" y="22"/>
                        <a:pt x="143" y="22"/>
                        <a:pt x="143" y="44"/>
                      </a:cubicBezTo>
                      <a:cubicBezTo>
                        <a:pt x="121" y="55"/>
                        <a:pt x="99" y="77"/>
                        <a:pt x="88" y="99"/>
                      </a:cubicBezTo>
                      <a:cubicBezTo>
                        <a:pt x="78" y="121"/>
                        <a:pt x="67" y="132"/>
                        <a:pt x="56" y="154"/>
                      </a:cubicBezTo>
                      <a:cubicBezTo>
                        <a:pt x="56" y="165"/>
                        <a:pt x="45" y="175"/>
                        <a:pt x="34" y="186"/>
                      </a:cubicBezTo>
                      <a:cubicBezTo>
                        <a:pt x="23" y="230"/>
                        <a:pt x="12" y="274"/>
                        <a:pt x="1" y="318"/>
                      </a:cubicBezTo>
                      <a:cubicBezTo>
                        <a:pt x="1" y="350"/>
                        <a:pt x="1" y="383"/>
                        <a:pt x="1" y="427"/>
                      </a:cubicBezTo>
                      <a:cubicBezTo>
                        <a:pt x="12" y="383"/>
                        <a:pt x="23" y="350"/>
                        <a:pt x="45" y="318"/>
                      </a:cubicBezTo>
                      <a:cubicBezTo>
                        <a:pt x="88" y="208"/>
                        <a:pt x="132" y="110"/>
                        <a:pt x="1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27"/>
                <p:cNvSpPr/>
                <p:nvPr/>
              </p:nvSpPr>
              <p:spPr>
                <a:xfrm>
                  <a:off x="8771025" y="4950788"/>
                  <a:ext cx="7125" cy="1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" h="722" extrusionOk="0">
                      <a:moveTo>
                        <a:pt x="164" y="0"/>
                      </a:moveTo>
                      <a:cubicBezTo>
                        <a:pt x="164" y="8"/>
                        <a:pt x="163" y="15"/>
                        <a:pt x="162" y="22"/>
                      </a:cubicBezTo>
                      <a:lnTo>
                        <a:pt x="162" y="22"/>
                      </a:lnTo>
                      <a:cubicBezTo>
                        <a:pt x="163" y="22"/>
                        <a:pt x="164" y="22"/>
                        <a:pt x="164" y="22"/>
                      </a:cubicBezTo>
                      <a:cubicBezTo>
                        <a:pt x="164" y="11"/>
                        <a:pt x="164" y="11"/>
                        <a:pt x="164" y="0"/>
                      </a:cubicBezTo>
                      <a:close/>
                      <a:moveTo>
                        <a:pt x="22" y="22"/>
                      </a:moveTo>
                      <a:cubicBezTo>
                        <a:pt x="11" y="44"/>
                        <a:pt x="11" y="66"/>
                        <a:pt x="0" y="98"/>
                      </a:cubicBezTo>
                      <a:cubicBezTo>
                        <a:pt x="0" y="131"/>
                        <a:pt x="0" y="175"/>
                        <a:pt x="0" y="219"/>
                      </a:cubicBezTo>
                      <a:lnTo>
                        <a:pt x="0" y="252"/>
                      </a:lnTo>
                      <a:cubicBezTo>
                        <a:pt x="0" y="273"/>
                        <a:pt x="11" y="295"/>
                        <a:pt x="22" y="317"/>
                      </a:cubicBezTo>
                      <a:cubicBezTo>
                        <a:pt x="22" y="328"/>
                        <a:pt x="22" y="339"/>
                        <a:pt x="22" y="350"/>
                      </a:cubicBezTo>
                      <a:cubicBezTo>
                        <a:pt x="33" y="372"/>
                        <a:pt x="44" y="405"/>
                        <a:pt x="55" y="438"/>
                      </a:cubicBezTo>
                      <a:cubicBezTo>
                        <a:pt x="66" y="459"/>
                        <a:pt x="77" y="481"/>
                        <a:pt x="88" y="514"/>
                      </a:cubicBezTo>
                      <a:cubicBezTo>
                        <a:pt x="98" y="536"/>
                        <a:pt x="109" y="558"/>
                        <a:pt x="120" y="580"/>
                      </a:cubicBezTo>
                      <a:cubicBezTo>
                        <a:pt x="142" y="602"/>
                        <a:pt x="164" y="613"/>
                        <a:pt x="186" y="634"/>
                      </a:cubicBezTo>
                      <a:lnTo>
                        <a:pt x="230" y="678"/>
                      </a:lnTo>
                      <a:cubicBezTo>
                        <a:pt x="252" y="700"/>
                        <a:pt x="273" y="711"/>
                        <a:pt x="284" y="722"/>
                      </a:cubicBezTo>
                      <a:cubicBezTo>
                        <a:pt x="284" y="711"/>
                        <a:pt x="273" y="689"/>
                        <a:pt x="273" y="678"/>
                      </a:cubicBezTo>
                      <a:cubicBezTo>
                        <a:pt x="263" y="613"/>
                        <a:pt x="241" y="558"/>
                        <a:pt x="208" y="503"/>
                      </a:cubicBezTo>
                      <a:cubicBezTo>
                        <a:pt x="175" y="459"/>
                        <a:pt x="131" y="416"/>
                        <a:pt x="88" y="394"/>
                      </a:cubicBezTo>
                      <a:lnTo>
                        <a:pt x="33" y="372"/>
                      </a:lnTo>
                      <a:cubicBezTo>
                        <a:pt x="66" y="350"/>
                        <a:pt x="77" y="328"/>
                        <a:pt x="88" y="306"/>
                      </a:cubicBezTo>
                      <a:cubicBezTo>
                        <a:pt x="88" y="273"/>
                        <a:pt x="98" y="241"/>
                        <a:pt x="120" y="208"/>
                      </a:cubicBezTo>
                      <a:cubicBezTo>
                        <a:pt x="131" y="175"/>
                        <a:pt x="131" y="120"/>
                        <a:pt x="142" y="88"/>
                      </a:cubicBezTo>
                      <a:cubicBezTo>
                        <a:pt x="151" y="63"/>
                        <a:pt x="159" y="44"/>
                        <a:pt x="162" y="22"/>
                      </a:cubicBezTo>
                      <a:lnTo>
                        <a:pt x="162" y="22"/>
                      </a:lnTo>
                      <a:cubicBezTo>
                        <a:pt x="152" y="23"/>
                        <a:pt x="142" y="33"/>
                        <a:pt x="131" y="44"/>
                      </a:cubicBezTo>
                      <a:lnTo>
                        <a:pt x="98" y="44"/>
                      </a:lnTo>
                      <a:cubicBezTo>
                        <a:pt x="98" y="55"/>
                        <a:pt x="93" y="55"/>
                        <a:pt x="88" y="55"/>
                      </a:cubicBezTo>
                      <a:cubicBezTo>
                        <a:pt x="82" y="55"/>
                        <a:pt x="77" y="55"/>
                        <a:pt x="77" y="66"/>
                      </a:cubicBezTo>
                      <a:lnTo>
                        <a:pt x="22" y="2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27"/>
                <p:cNvSpPr/>
                <p:nvPr/>
              </p:nvSpPr>
              <p:spPr>
                <a:xfrm>
                  <a:off x="8767725" y="4931638"/>
                  <a:ext cx="52525" cy="4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1740" extrusionOk="0">
                      <a:moveTo>
                        <a:pt x="1609" y="0"/>
                      </a:moveTo>
                      <a:cubicBezTo>
                        <a:pt x="1609" y="0"/>
                        <a:pt x="1598" y="0"/>
                        <a:pt x="1598" y="11"/>
                      </a:cubicBezTo>
                      <a:cubicBezTo>
                        <a:pt x="1554" y="11"/>
                        <a:pt x="1521" y="11"/>
                        <a:pt x="1499" y="22"/>
                      </a:cubicBezTo>
                      <a:cubicBezTo>
                        <a:pt x="1477" y="22"/>
                        <a:pt x="1455" y="33"/>
                        <a:pt x="1445" y="44"/>
                      </a:cubicBezTo>
                      <a:cubicBezTo>
                        <a:pt x="1412" y="55"/>
                        <a:pt x="1390" y="88"/>
                        <a:pt x="1368" y="99"/>
                      </a:cubicBezTo>
                      <a:cubicBezTo>
                        <a:pt x="1324" y="121"/>
                        <a:pt x="1291" y="132"/>
                        <a:pt x="1248" y="143"/>
                      </a:cubicBezTo>
                      <a:cubicBezTo>
                        <a:pt x="1204" y="154"/>
                        <a:pt x="1160" y="164"/>
                        <a:pt x="1116" y="175"/>
                      </a:cubicBezTo>
                      <a:lnTo>
                        <a:pt x="1095" y="175"/>
                      </a:lnTo>
                      <a:cubicBezTo>
                        <a:pt x="1084" y="186"/>
                        <a:pt x="1073" y="186"/>
                        <a:pt x="1062" y="186"/>
                      </a:cubicBezTo>
                      <a:lnTo>
                        <a:pt x="1018" y="186"/>
                      </a:lnTo>
                      <a:cubicBezTo>
                        <a:pt x="996" y="192"/>
                        <a:pt x="974" y="195"/>
                        <a:pt x="952" y="195"/>
                      </a:cubicBezTo>
                      <a:cubicBezTo>
                        <a:pt x="930" y="195"/>
                        <a:pt x="909" y="192"/>
                        <a:pt x="887" y="186"/>
                      </a:cubicBezTo>
                      <a:cubicBezTo>
                        <a:pt x="865" y="186"/>
                        <a:pt x="843" y="175"/>
                        <a:pt x="810" y="175"/>
                      </a:cubicBezTo>
                      <a:cubicBezTo>
                        <a:pt x="799" y="170"/>
                        <a:pt x="788" y="167"/>
                        <a:pt x="777" y="167"/>
                      </a:cubicBezTo>
                      <a:cubicBezTo>
                        <a:pt x="766" y="167"/>
                        <a:pt x="755" y="170"/>
                        <a:pt x="745" y="175"/>
                      </a:cubicBezTo>
                      <a:lnTo>
                        <a:pt x="668" y="175"/>
                      </a:lnTo>
                      <a:cubicBezTo>
                        <a:pt x="635" y="186"/>
                        <a:pt x="602" y="197"/>
                        <a:pt x="580" y="219"/>
                      </a:cubicBezTo>
                      <a:cubicBezTo>
                        <a:pt x="548" y="230"/>
                        <a:pt x="515" y="241"/>
                        <a:pt x="493" y="252"/>
                      </a:cubicBezTo>
                      <a:cubicBezTo>
                        <a:pt x="460" y="274"/>
                        <a:pt x="438" y="285"/>
                        <a:pt x="405" y="307"/>
                      </a:cubicBezTo>
                      <a:cubicBezTo>
                        <a:pt x="384" y="329"/>
                        <a:pt x="362" y="361"/>
                        <a:pt x="340" y="383"/>
                      </a:cubicBezTo>
                      <a:cubicBezTo>
                        <a:pt x="329" y="394"/>
                        <a:pt x="318" y="405"/>
                        <a:pt x="307" y="416"/>
                      </a:cubicBezTo>
                      <a:cubicBezTo>
                        <a:pt x="296" y="438"/>
                        <a:pt x="285" y="460"/>
                        <a:pt x="274" y="482"/>
                      </a:cubicBezTo>
                      <a:cubicBezTo>
                        <a:pt x="263" y="493"/>
                        <a:pt x="252" y="504"/>
                        <a:pt x="241" y="514"/>
                      </a:cubicBezTo>
                      <a:cubicBezTo>
                        <a:pt x="220" y="558"/>
                        <a:pt x="209" y="613"/>
                        <a:pt x="198" y="657"/>
                      </a:cubicBezTo>
                      <a:cubicBezTo>
                        <a:pt x="176" y="689"/>
                        <a:pt x="165" y="722"/>
                        <a:pt x="154" y="755"/>
                      </a:cubicBezTo>
                      <a:cubicBezTo>
                        <a:pt x="154" y="744"/>
                        <a:pt x="143" y="733"/>
                        <a:pt x="132" y="711"/>
                      </a:cubicBezTo>
                      <a:cubicBezTo>
                        <a:pt x="128" y="715"/>
                        <a:pt x="125" y="716"/>
                        <a:pt x="122" y="716"/>
                      </a:cubicBezTo>
                      <a:cubicBezTo>
                        <a:pt x="115" y="716"/>
                        <a:pt x="110" y="711"/>
                        <a:pt x="110" y="711"/>
                      </a:cubicBezTo>
                      <a:lnTo>
                        <a:pt x="77" y="711"/>
                      </a:lnTo>
                      <a:cubicBezTo>
                        <a:pt x="55" y="722"/>
                        <a:pt x="45" y="722"/>
                        <a:pt x="23" y="722"/>
                      </a:cubicBezTo>
                      <a:cubicBezTo>
                        <a:pt x="23" y="744"/>
                        <a:pt x="12" y="744"/>
                        <a:pt x="1" y="766"/>
                      </a:cubicBezTo>
                      <a:cubicBezTo>
                        <a:pt x="12" y="810"/>
                        <a:pt x="12" y="843"/>
                        <a:pt x="1" y="886"/>
                      </a:cubicBezTo>
                      <a:cubicBezTo>
                        <a:pt x="12" y="941"/>
                        <a:pt x="23" y="985"/>
                        <a:pt x="34" y="1039"/>
                      </a:cubicBezTo>
                      <a:lnTo>
                        <a:pt x="34" y="1083"/>
                      </a:lnTo>
                      <a:cubicBezTo>
                        <a:pt x="34" y="1105"/>
                        <a:pt x="45" y="1127"/>
                        <a:pt x="55" y="1149"/>
                      </a:cubicBezTo>
                      <a:cubicBezTo>
                        <a:pt x="66" y="1171"/>
                        <a:pt x="77" y="1204"/>
                        <a:pt x="88" y="1225"/>
                      </a:cubicBezTo>
                      <a:cubicBezTo>
                        <a:pt x="77" y="1236"/>
                        <a:pt x="77" y="1247"/>
                        <a:pt x="88" y="1258"/>
                      </a:cubicBezTo>
                      <a:cubicBezTo>
                        <a:pt x="99" y="1258"/>
                        <a:pt x="88" y="1269"/>
                        <a:pt x="88" y="1269"/>
                      </a:cubicBezTo>
                      <a:cubicBezTo>
                        <a:pt x="132" y="1346"/>
                        <a:pt x="176" y="1422"/>
                        <a:pt x="230" y="1488"/>
                      </a:cubicBezTo>
                      <a:cubicBezTo>
                        <a:pt x="252" y="1543"/>
                        <a:pt x="296" y="1586"/>
                        <a:pt x="340" y="1619"/>
                      </a:cubicBezTo>
                      <a:cubicBezTo>
                        <a:pt x="362" y="1619"/>
                        <a:pt x="384" y="1630"/>
                        <a:pt x="395" y="1641"/>
                      </a:cubicBezTo>
                      <a:cubicBezTo>
                        <a:pt x="416" y="1641"/>
                        <a:pt x="405" y="1652"/>
                        <a:pt x="416" y="1652"/>
                      </a:cubicBezTo>
                      <a:lnTo>
                        <a:pt x="427" y="1652"/>
                      </a:lnTo>
                      <a:cubicBezTo>
                        <a:pt x="460" y="1674"/>
                        <a:pt x="504" y="1696"/>
                        <a:pt x="548" y="1718"/>
                      </a:cubicBezTo>
                      <a:cubicBezTo>
                        <a:pt x="564" y="1714"/>
                        <a:pt x="578" y="1713"/>
                        <a:pt x="591" y="1713"/>
                      </a:cubicBezTo>
                      <a:cubicBezTo>
                        <a:pt x="622" y="1713"/>
                        <a:pt x="645" y="1721"/>
                        <a:pt x="668" y="1729"/>
                      </a:cubicBezTo>
                      <a:cubicBezTo>
                        <a:pt x="690" y="1729"/>
                        <a:pt x="690" y="1739"/>
                        <a:pt x="701" y="1739"/>
                      </a:cubicBezTo>
                      <a:lnTo>
                        <a:pt x="788" y="1739"/>
                      </a:lnTo>
                      <a:cubicBezTo>
                        <a:pt x="821" y="1729"/>
                        <a:pt x="854" y="1718"/>
                        <a:pt x="887" y="1707"/>
                      </a:cubicBezTo>
                      <a:cubicBezTo>
                        <a:pt x="952" y="1685"/>
                        <a:pt x="1018" y="1652"/>
                        <a:pt x="1084" y="1619"/>
                      </a:cubicBezTo>
                      <a:lnTo>
                        <a:pt x="1248" y="1532"/>
                      </a:lnTo>
                      <a:cubicBezTo>
                        <a:pt x="1280" y="1499"/>
                        <a:pt x="1324" y="1466"/>
                        <a:pt x="1368" y="1444"/>
                      </a:cubicBezTo>
                      <a:cubicBezTo>
                        <a:pt x="1379" y="1433"/>
                        <a:pt x="1390" y="1411"/>
                        <a:pt x="1401" y="1400"/>
                      </a:cubicBezTo>
                      <a:cubicBezTo>
                        <a:pt x="1423" y="1389"/>
                        <a:pt x="1434" y="1379"/>
                        <a:pt x="1445" y="1368"/>
                      </a:cubicBezTo>
                      <a:cubicBezTo>
                        <a:pt x="1455" y="1357"/>
                        <a:pt x="1466" y="1346"/>
                        <a:pt x="1477" y="1324"/>
                      </a:cubicBezTo>
                      <a:cubicBezTo>
                        <a:pt x="1499" y="1302"/>
                        <a:pt x="1521" y="1280"/>
                        <a:pt x="1543" y="1247"/>
                      </a:cubicBezTo>
                      <a:cubicBezTo>
                        <a:pt x="1554" y="1225"/>
                        <a:pt x="1565" y="1214"/>
                        <a:pt x="1576" y="1193"/>
                      </a:cubicBezTo>
                      <a:cubicBezTo>
                        <a:pt x="1609" y="1138"/>
                        <a:pt x="1630" y="1072"/>
                        <a:pt x="1641" y="1007"/>
                      </a:cubicBezTo>
                      <a:cubicBezTo>
                        <a:pt x="1632" y="997"/>
                        <a:pt x="1631" y="961"/>
                        <a:pt x="1615" y="961"/>
                      </a:cubicBezTo>
                      <a:cubicBezTo>
                        <a:pt x="1613" y="961"/>
                        <a:pt x="1611" y="962"/>
                        <a:pt x="1609" y="963"/>
                      </a:cubicBezTo>
                      <a:cubicBezTo>
                        <a:pt x="1587" y="963"/>
                        <a:pt x="1598" y="1018"/>
                        <a:pt x="1587" y="1061"/>
                      </a:cubicBezTo>
                      <a:cubicBezTo>
                        <a:pt x="1576" y="1094"/>
                        <a:pt x="1565" y="1127"/>
                        <a:pt x="1554" y="1160"/>
                      </a:cubicBezTo>
                      <a:cubicBezTo>
                        <a:pt x="1521" y="1171"/>
                        <a:pt x="1499" y="1214"/>
                        <a:pt x="1477" y="1247"/>
                      </a:cubicBezTo>
                      <a:cubicBezTo>
                        <a:pt x="1445" y="1302"/>
                        <a:pt x="1401" y="1346"/>
                        <a:pt x="1346" y="1389"/>
                      </a:cubicBezTo>
                      <a:cubicBezTo>
                        <a:pt x="1302" y="1433"/>
                        <a:pt x="1248" y="1466"/>
                        <a:pt x="1204" y="1510"/>
                      </a:cubicBezTo>
                      <a:cubicBezTo>
                        <a:pt x="1182" y="1510"/>
                        <a:pt x="1160" y="1521"/>
                        <a:pt x="1149" y="1532"/>
                      </a:cubicBezTo>
                      <a:cubicBezTo>
                        <a:pt x="1149" y="1532"/>
                        <a:pt x="1149" y="1532"/>
                        <a:pt x="1138" y="1543"/>
                      </a:cubicBezTo>
                      <a:cubicBezTo>
                        <a:pt x="1105" y="1554"/>
                        <a:pt x="1073" y="1554"/>
                        <a:pt x="1051" y="1564"/>
                      </a:cubicBezTo>
                      <a:cubicBezTo>
                        <a:pt x="1029" y="1564"/>
                        <a:pt x="1007" y="1575"/>
                        <a:pt x="996" y="1575"/>
                      </a:cubicBezTo>
                      <a:cubicBezTo>
                        <a:pt x="963" y="1597"/>
                        <a:pt x="941" y="1619"/>
                        <a:pt x="920" y="1630"/>
                      </a:cubicBezTo>
                      <a:cubicBezTo>
                        <a:pt x="876" y="1641"/>
                        <a:pt x="843" y="1641"/>
                        <a:pt x="799" y="1641"/>
                      </a:cubicBezTo>
                      <a:cubicBezTo>
                        <a:pt x="755" y="1641"/>
                        <a:pt x="712" y="1641"/>
                        <a:pt x="679" y="1630"/>
                      </a:cubicBezTo>
                      <a:cubicBezTo>
                        <a:pt x="668" y="1630"/>
                        <a:pt x="657" y="1619"/>
                        <a:pt x="646" y="1619"/>
                      </a:cubicBezTo>
                      <a:lnTo>
                        <a:pt x="613" y="1619"/>
                      </a:lnTo>
                      <a:cubicBezTo>
                        <a:pt x="613" y="1619"/>
                        <a:pt x="591" y="1608"/>
                        <a:pt x="580" y="1597"/>
                      </a:cubicBezTo>
                      <a:cubicBezTo>
                        <a:pt x="537" y="1586"/>
                        <a:pt x="504" y="1564"/>
                        <a:pt x="471" y="1543"/>
                      </a:cubicBezTo>
                      <a:cubicBezTo>
                        <a:pt x="449" y="1521"/>
                        <a:pt x="438" y="1510"/>
                        <a:pt x="427" y="1488"/>
                      </a:cubicBezTo>
                      <a:cubicBezTo>
                        <a:pt x="416" y="1477"/>
                        <a:pt x="395" y="1466"/>
                        <a:pt x="373" y="1455"/>
                      </a:cubicBezTo>
                      <a:lnTo>
                        <a:pt x="329" y="1400"/>
                      </a:lnTo>
                      <a:cubicBezTo>
                        <a:pt x="307" y="1389"/>
                        <a:pt x="285" y="1368"/>
                        <a:pt x="263" y="1357"/>
                      </a:cubicBezTo>
                      <a:cubicBezTo>
                        <a:pt x="252" y="1324"/>
                        <a:pt x="241" y="1302"/>
                        <a:pt x="230" y="1280"/>
                      </a:cubicBezTo>
                      <a:cubicBezTo>
                        <a:pt x="220" y="1258"/>
                        <a:pt x="209" y="1225"/>
                        <a:pt x="198" y="1204"/>
                      </a:cubicBezTo>
                      <a:cubicBezTo>
                        <a:pt x="187" y="1171"/>
                        <a:pt x="176" y="1149"/>
                        <a:pt x="165" y="1116"/>
                      </a:cubicBezTo>
                      <a:lnTo>
                        <a:pt x="165" y="1083"/>
                      </a:lnTo>
                      <a:cubicBezTo>
                        <a:pt x="165" y="1072"/>
                        <a:pt x="143" y="1039"/>
                        <a:pt x="143" y="1029"/>
                      </a:cubicBezTo>
                      <a:cubicBezTo>
                        <a:pt x="143" y="1007"/>
                        <a:pt x="143" y="996"/>
                        <a:pt x="143" y="985"/>
                      </a:cubicBezTo>
                      <a:cubicBezTo>
                        <a:pt x="143" y="941"/>
                        <a:pt x="143" y="897"/>
                        <a:pt x="143" y="864"/>
                      </a:cubicBezTo>
                      <a:cubicBezTo>
                        <a:pt x="154" y="843"/>
                        <a:pt x="154" y="810"/>
                        <a:pt x="165" y="788"/>
                      </a:cubicBezTo>
                      <a:lnTo>
                        <a:pt x="220" y="832"/>
                      </a:lnTo>
                      <a:cubicBezTo>
                        <a:pt x="220" y="824"/>
                        <a:pt x="221" y="821"/>
                        <a:pt x="223" y="821"/>
                      </a:cubicBezTo>
                      <a:cubicBezTo>
                        <a:pt x="226" y="821"/>
                        <a:pt x="230" y="824"/>
                        <a:pt x="234" y="824"/>
                      </a:cubicBezTo>
                      <a:cubicBezTo>
                        <a:pt x="236" y="824"/>
                        <a:pt x="239" y="823"/>
                        <a:pt x="241" y="821"/>
                      </a:cubicBezTo>
                      <a:cubicBezTo>
                        <a:pt x="247" y="815"/>
                        <a:pt x="252" y="813"/>
                        <a:pt x="258" y="813"/>
                      </a:cubicBezTo>
                      <a:cubicBezTo>
                        <a:pt x="263" y="813"/>
                        <a:pt x="269" y="815"/>
                        <a:pt x="274" y="821"/>
                      </a:cubicBezTo>
                      <a:cubicBezTo>
                        <a:pt x="285" y="810"/>
                        <a:pt x="296" y="799"/>
                        <a:pt x="318" y="799"/>
                      </a:cubicBezTo>
                      <a:cubicBezTo>
                        <a:pt x="318" y="788"/>
                        <a:pt x="318" y="777"/>
                        <a:pt x="318" y="777"/>
                      </a:cubicBezTo>
                      <a:cubicBezTo>
                        <a:pt x="318" y="777"/>
                        <a:pt x="318" y="766"/>
                        <a:pt x="318" y="766"/>
                      </a:cubicBezTo>
                      <a:cubicBezTo>
                        <a:pt x="307" y="733"/>
                        <a:pt x="307" y="689"/>
                        <a:pt x="318" y="657"/>
                      </a:cubicBezTo>
                      <a:cubicBezTo>
                        <a:pt x="318" y="613"/>
                        <a:pt x="329" y="569"/>
                        <a:pt x="351" y="525"/>
                      </a:cubicBezTo>
                      <a:cubicBezTo>
                        <a:pt x="351" y="514"/>
                        <a:pt x="362" y="504"/>
                        <a:pt x="373" y="493"/>
                      </a:cubicBezTo>
                      <a:cubicBezTo>
                        <a:pt x="384" y="482"/>
                        <a:pt x="384" y="460"/>
                        <a:pt x="395" y="449"/>
                      </a:cubicBezTo>
                      <a:cubicBezTo>
                        <a:pt x="405" y="416"/>
                        <a:pt x="427" y="394"/>
                        <a:pt x="449" y="383"/>
                      </a:cubicBezTo>
                      <a:cubicBezTo>
                        <a:pt x="460" y="383"/>
                        <a:pt x="471" y="372"/>
                        <a:pt x="471" y="372"/>
                      </a:cubicBezTo>
                      <a:cubicBezTo>
                        <a:pt x="471" y="361"/>
                        <a:pt x="471" y="361"/>
                        <a:pt x="471" y="361"/>
                      </a:cubicBezTo>
                      <a:lnTo>
                        <a:pt x="482" y="361"/>
                      </a:lnTo>
                      <a:lnTo>
                        <a:pt x="493" y="350"/>
                      </a:lnTo>
                      <a:cubicBezTo>
                        <a:pt x="548" y="307"/>
                        <a:pt x="613" y="274"/>
                        <a:pt x="679" y="274"/>
                      </a:cubicBezTo>
                      <a:cubicBezTo>
                        <a:pt x="716" y="274"/>
                        <a:pt x="754" y="298"/>
                        <a:pt x="805" y="298"/>
                      </a:cubicBezTo>
                      <a:cubicBezTo>
                        <a:pt x="814" y="298"/>
                        <a:pt x="823" y="297"/>
                        <a:pt x="832" y="296"/>
                      </a:cubicBezTo>
                      <a:cubicBezTo>
                        <a:pt x="843" y="296"/>
                        <a:pt x="865" y="285"/>
                        <a:pt x="887" y="274"/>
                      </a:cubicBezTo>
                      <a:lnTo>
                        <a:pt x="1051" y="274"/>
                      </a:lnTo>
                      <a:cubicBezTo>
                        <a:pt x="1095" y="274"/>
                        <a:pt x="1116" y="263"/>
                        <a:pt x="1149" y="252"/>
                      </a:cubicBezTo>
                      <a:lnTo>
                        <a:pt x="1193" y="252"/>
                      </a:lnTo>
                      <a:cubicBezTo>
                        <a:pt x="1215" y="252"/>
                        <a:pt x="1237" y="241"/>
                        <a:pt x="1270" y="230"/>
                      </a:cubicBezTo>
                      <a:cubicBezTo>
                        <a:pt x="1291" y="219"/>
                        <a:pt x="1324" y="197"/>
                        <a:pt x="1357" y="175"/>
                      </a:cubicBezTo>
                      <a:cubicBezTo>
                        <a:pt x="1412" y="143"/>
                        <a:pt x="1477" y="99"/>
                        <a:pt x="1532" y="77"/>
                      </a:cubicBezTo>
                      <a:cubicBezTo>
                        <a:pt x="1572" y="61"/>
                        <a:pt x="1612" y="51"/>
                        <a:pt x="1652" y="51"/>
                      </a:cubicBezTo>
                      <a:cubicBezTo>
                        <a:pt x="1667" y="51"/>
                        <a:pt x="1681" y="52"/>
                        <a:pt x="1696" y="55"/>
                      </a:cubicBezTo>
                      <a:cubicBezTo>
                        <a:pt x="1702" y="54"/>
                        <a:pt x="1708" y="53"/>
                        <a:pt x="1714" y="53"/>
                      </a:cubicBezTo>
                      <a:cubicBezTo>
                        <a:pt x="1752" y="53"/>
                        <a:pt x="1790" y="80"/>
                        <a:pt x="1827" y="99"/>
                      </a:cubicBezTo>
                      <a:cubicBezTo>
                        <a:pt x="1838" y="99"/>
                        <a:pt x="1849" y="110"/>
                        <a:pt x="1871" y="110"/>
                      </a:cubicBezTo>
                      <a:cubicBezTo>
                        <a:pt x="1882" y="121"/>
                        <a:pt x="1893" y="132"/>
                        <a:pt x="1904" y="143"/>
                      </a:cubicBezTo>
                      <a:cubicBezTo>
                        <a:pt x="1915" y="154"/>
                        <a:pt x="1926" y="164"/>
                        <a:pt x="1937" y="175"/>
                      </a:cubicBezTo>
                      <a:cubicBezTo>
                        <a:pt x="1959" y="219"/>
                        <a:pt x="1991" y="263"/>
                        <a:pt x="2013" y="318"/>
                      </a:cubicBezTo>
                      <a:cubicBezTo>
                        <a:pt x="2035" y="372"/>
                        <a:pt x="2046" y="427"/>
                        <a:pt x="2046" y="493"/>
                      </a:cubicBezTo>
                      <a:cubicBezTo>
                        <a:pt x="2066" y="502"/>
                        <a:pt x="2059" y="538"/>
                        <a:pt x="2073" y="538"/>
                      </a:cubicBezTo>
                      <a:cubicBezTo>
                        <a:pt x="2074" y="538"/>
                        <a:pt x="2077" y="538"/>
                        <a:pt x="2079" y="536"/>
                      </a:cubicBezTo>
                      <a:cubicBezTo>
                        <a:pt x="2101" y="536"/>
                        <a:pt x="2101" y="471"/>
                        <a:pt x="2079" y="427"/>
                      </a:cubicBezTo>
                      <a:cubicBezTo>
                        <a:pt x="2079" y="383"/>
                        <a:pt x="2068" y="350"/>
                        <a:pt x="2057" y="318"/>
                      </a:cubicBezTo>
                      <a:cubicBezTo>
                        <a:pt x="2057" y="285"/>
                        <a:pt x="2035" y="230"/>
                        <a:pt x="2002" y="197"/>
                      </a:cubicBezTo>
                      <a:cubicBezTo>
                        <a:pt x="1970" y="143"/>
                        <a:pt x="1926" y="99"/>
                        <a:pt x="1871" y="66"/>
                      </a:cubicBezTo>
                      <a:cubicBezTo>
                        <a:pt x="1816" y="22"/>
                        <a:pt x="1751" y="0"/>
                        <a:pt x="167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01" name="Google Shape;3901;p27"/>
              <p:cNvGrpSpPr/>
              <p:nvPr/>
            </p:nvGrpSpPr>
            <p:grpSpPr>
              <a:xfrm rot="10800000" flipH="1">
                <a:off x="6229650" y="3836263"/>
                <a:ext cx="61825" cy="42450"/>
                <a:chOff x="4695825" y="4574513"/>
                <a:chExt cx="61825" cy="42450"/>
              </a:xfrm>
            </p:grpSpPr>
            <p:sp>
              <p:nvSpPr>
                <p:cNvPr id="3902" name="Google Shape;3902;p27"/>
                <p:cNvSpPr/>
                <p:nvPr/>
              </p:nvSpPr>
              <p:spPr>
                <a:xfrm>
                  <a:off x="4714125" y="4608088"/>
                  <a:ext cx="575" cy="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44" extrusionOk="0">
                      <a:moveTo>
                        <a:pt x="1" y="0"/>
                      </a:moveTo>
                      <a:cubicBezTo>
                        <a:pt x="1" y="11"/>
                        <a:pt x="1" y="22"/>
                        <a:pt x="1" y="44"/>
                      </a:cubicBezTo>
                      <a:cubicBezTo>
                        <a:pt x="1" y="33"/>
                        <a:pt x="12" y="22"/>
                        <a:pt x="23" y="11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27"/>
                <p:cNvSpPr/>
                <p:nvPr/>
              </p:nvSpPr>
              <p:spPr>
                <a:xfrm>
                  <a:off x="4695825" y="4574513"/>
                  <a:ext cx="61825" cy="4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3" h="1698" extrusionOk="0">
                      <a:moveTo>
                        <a:pt x="810" y="1321"/>
                      </a:moveTo>
                      <a:lnTo>
                        <a:pt x="820" y="1332"/>
                      </a:lnTo>
                      <a:cubicBezTo>
                        <a:pt x="820" y="1332"/>
                        <a:pt x="820" y="1343"/>
                        <a:pt x="831" y="1343"/>
                      </a:cubicBezTo>
                      <a:cubicBezTo>
                        <a:pt x="842" y="1354"/>
                        <a:pt x="853" y="1365"/>
                        <a:pt x="864" y="1365"/>
                      </a:cubicBezTo>
                      <a:cubicBezTo>
                        <a:pt x="875" y="1365"/>
                        <a:pt x="886" y="1365"/>
                        <a:pt x="886" y="1376"/>
                      </a:cubicBezTo>
                      <a:cubicBezTo>
                        <a:pt x="897" y="1376"/>
                        <a:pt x="897" y="1376"/>
                        <a:pt x="908" y="1387"/>
                      </a:cubicBezTo>
                      <a:cubicBezTo>
                        <a:pt x="930" y="1387"/>
                        <a:pt x="952" y="1398"/>
                        <a:pt x="963" y="1398"/>
                      </a:cubicBezTo>
                      <a:lnTo>
                        <a:pt x="1020" y="1398"/>
                      </a:lnTo>
                      <a:cubicBezTo>
                        <a:pt x="997" y="1387"/>
                        <a:pt x="974" y="1376"/>
                        <a:pt x="952" y="1365"/>
                      </a:cubicBezTo>
                      <a:cubicBezTo>
                        <a:pt x="908" y="1343"/>
                        <a:pt x="853" y="1332"/>
                        <a:pt x="810" y="1321"/>
                      </a:cubicBezTo>
                      <a:close/>
                      <a:moveTo>
                        <a:pt x="1020" y="1398"/>
                      </a:moveTo>
                      <a:cubicBezTo>
                        <a:pt x="1023" y="1399"/>
                        <a:pt x="1026" y="1400"/>
                        <a:pt x="1028" y="1402"/>
                      </a:cubicBezTo>
                      <a:lnTo>
                        <a:pt x="1028" y="1402"/>
                      </a:lnTo>
                      <a:cubicBezTo>
                        <a:pt x="1028" y="1400"/>
                        <a:pt x="1028" y="1399"/>
                        <a:pt x="1028" y="1398"/>
                      </a:cubicBezTo>
                      <a:close/>
                      <a:moveTo>
                        <a:pt x="1608" y="162"/>
                      </a:moveTo>
                      <a:cubicBezTo>
                        <a:pt x="1674" y="162"/>
                        <a:pt x="1739" y="173"/>
                        <a:pt x="1794" y="195"/>
                      </a:cubicBezTo>
                      <a:cubicBezTo>
                        <a:pt x="1903" y="238"/>
                        <a:pt x="2002" y="315"/>
                        <a:pt x="2067" y="402"/>
                      </a:cubicBezTo>
                      <a:cubicBezTo>
                        <a:pt x="2100" y="446"/>
                        <a:pt x="2133" y="490"/>
                        <a:pt x="2155" y="545"/>
                      </a:cubicBezTo>
                      <a:cubicBezTo>
                        <a:pt x="2166" y="566"/>
                        <a:pt x="2188" y="632"/>
                        <a:pt x="2199" y="665"/>
                      </a:cubicBezTo>
                      <a:cubicBezTo>
                        <a:pt x="2220" y="720"/>
                        <a:pt x="2231" y="752"/>
                        <a:pt x="2242" y="807"/>
                      </a:cubicBezTo>
                      <a:cubicBezTo>
                        <a:pt x="2275" y="949"/>
                        <a:pt x="2286" y="1091"/>
                        <a:pt x="2286" y="1223"/>
                      </a:cubicBezTo>
                      <a:cubicBezTo>
                        <a:pt x="2286" y="1245"/>
                        <a:pt x="2286" y="1266"/>
                        <a:pt x="2286" y="1277"/>
                      </a:cubicBezTo>
                      <a:lnTo>
                        <a:pt x="2286" y="1288"/>
                      </a:lnTo>
                      <a:cubicBezTo>
                        <a:pt x="2286" y="1299"/>
                        <a:pt x="2264" y="1321"/>
                        <a:pt x="2242" y="1332"/>
                      </a:cubicBezTo>
                      <a:cubicBezTo>
                        <a:pt x="2220" y="1343"/>
                        <a:pt x="2210" y="1365"/>
                        <a:pt x="2188" y="1376"/>
                      </a:cubicBezTo>
                      <a:cubicBezTo>
                        <a:pt x="2155" y="1409"/>
                        <a:pt x="2111" y="1441"/>
                        <a:pt x="2067" y="1452"/>
                      </a:cubicBezTo>
                      <a:cubicBezTo>
                        <a:pt x="1980" y="1485"/>
                        <a:pt x="1892" y="1507"/>
                        <a:pt x="1805" y="1518"/>
                      </a:cubicBezTo>
                      <a:lnTo>
                        <a:pt x="1794" y="1518"/>
                      </a:lnTo>
                      <a:cubicBezTo>
                        <a:pt x="1772" y="1540"/>
                        <a:pt x="1750" y="1551"/>
                        <a:pt x="1739" y="1573"/>
                      </a:cubicBezTo>
                      <a:cubicBezTo>
                        <a:pt x="1728" y="1573"/>
                        <a:pt x="1728" y="1573"/>
                        <a:pt x="1717" y="1584"/>
                      </a:cubicBezTo>
                      <a:cubicBezTo>
                        <a:pt x="1706" y="1573"/>
                        <a:pt x="1695" y="1573"/>
                        <a:pt x="1685" y="1573"/>
                      </a:cubicBezTo>
                      <a:cubicBezTo>
                        <a:pt x="1685" y="1573"/>
                        <a:pt x="1685" y="1584"/>
                        <a:pt x="1685" y="1584"/>
                      </a:cubicBezTo>
                      <a:lnTo>
                        <a:pt x="1685" y="1606"/>
                      </a:lnTo>
                      <a:lnTo>
                        <a:pt x="1685" y="1616"/>
                      </a:lnTo>
                      <a:lnTo>
                        <a:pt x="1674" y="1649"/>
                      </a:lnTo>
                      <a:cubicBezTo>
                        <a:pt x="1652" y="1649"/>
                        <a:pt x="1630" y="1638"/>
                        <a:pt x="1608" y="1627"/>
                      </a:cubicBezTo>
                      <a:cubicBezTo>
                        <a:pt x="1597" y="1616"/>
                        <a:pt x="1575" y="1616"/>
                        <a:pt x="1564" y="1606"/>
                      </a:cubicBezTo>
                      <a:lnTo>
                        <a:pt x="1553" y="1595"/>
                      </a:lnTo>
                      <a:lnTo>
                        <a:pt x="1531" y="1595"/>
                      </a:lnTo>
                      <a:lnTo>
                        <a:pt x="1510" y="1584"/>
                      </a:lnTo>
                      <a:lnTo>
                        <a:pt x="1477" y="1573"/>
                      </a:lnTo>
                      <a:lnTo>
                        <a:pt x="1455" y="1551"/>
                      </a:lnTo>
                      <a:lnTo>
                        <a:pt x="1422" y="1540"/>
                      </a:lnTo>
                      <a:lnTo>
                        <a:pt x="1389" y="1540"/>
                      </a:lnTo>
                      <a:lnTo>
                        <a:pt x="1367" y="1529"/>
                      </a:lnTo>
                      <a:lnTo>
                        <a:pt x="1345" y="1507"/>
                      </a:lnTo>
                      <a:cubicBezTo>
                        <a:pt x="1335" y="1507"/>
                        <a:pt x="1335" y="1507"/>
                        <a:pt x="1335" y="1496"/>
                      </a:cubicBezTo>
                      <a:cubicBezTo>
                        <a:pt x="1302" y="1485"/>
                        <a:pt x="1269" y="1474"/>
                        <a:pt x="1236" y="1474"/>
                      </a:cubicBezTo>
                      <a:cubicBezTo>
                        <a:pt x="1165" y="1459"/>
                        <a:pt x="1095" y="1432"/>
                        <a:pt x="1028" y="1402"/>
                      </a:cubicBezTo>
                      <a:lnTo>
                        <a:pt x="1028" y="1402"/>
                      </a:lnTo>
                      <a:cubicBezTo>
                        <a:pt x="1028" y="1411"/>
                        <a:pt x="1030" y="1420"/>
                        <a:pt x="1039" y="1420"/>
                      </a:cubicBezTo>
                      <a:cubicBezTo>
                        <a:pt x="1039" y="1431"/>
                        <a:pt x="1039" y="1441"/>
                        <a:pt x="1039" y="1441"/>
                      </a:cubicBezTo>
                      <a:lnTo>
                        <a:pt x="1039" y="1452"/>
                      </a:lnTo>
                      <a:lnTo>
                        <a:pt x="1017" y="1485"/>
                      </a:lnTo>
                      <a:cubicBezTo>
                        <a:pt x="985" y="1485"/>
                        <a:pt x="963" y="1474"/>
                        <a:pt x="941" y="1452"/>
                      </a:cubicBezTo>
                      <a:cubicBezTo>
                        <a:pt x="919" y="1452"/>
                        <a:pt x="897" y="1441"/>
                        <a:pt x="886" y="1431"/>
                      </a:cubicBezTo>
                      <a:lnTo>
                        <a:pt x="864" y="1420"/>
                      </a:lnTo>
                      <a:cubicBezTo>
                        <a:pt x="853" y="1420"/>
                        <a:pt x="842" y="1420"/>
                        <a:pt x="842" y="1409"/>
                      </a:cubicBezTo>
                      <a:cubicBezTo>
                        <a:pt x="831" y="1409"/>
                        <a:pt x="831" y="1398"/>
                        <a:pt x="820" y="1398"/>
                      </a:cubicBezTo>
                      <a:lnTo>
                        <a:pt x="788" y="1376"/>
                      </a:lnTo>
                      <a:lnTo>
                        <a:pt x="755" y="1354"/>
                      </a:lnTo>
                      <a:lnTo>
                        <a:pt x="744" y="1343"/>
                      </a:lnTo>
                      <a:cubicBezTo>
                        <a:pt x="733" y="1354"/>
                        <a:pt x="733" y="1354"/>
                        <a:pt x="722" y="1365"/>
                      </a:cubicBezTo>
                      <a:cubicBezTo>
                        <a:pt x="722" y="1354"/>
                        <a:pt x="722" y="1332"/>
                        <a:pt x="722" y="1321"/>
                      </a:cubicBezTo>
                      <a:cubicBezTo>
                        <a:pt x="711" y="1321"/>
                        <a:pt x="689" y="1310"/>
                        <a:pt x="678" y="1299"/>
                      </a:cubicBezTo>
                      <a:cubicBezTo>
                        <a:pt x="667" y="1288"/>
                        <a:pt x="656" y="1277"/>
                        <a:pt x="656" y="1266"/>
                      </a:cubicBezTo>
                      <a:cubicBezTo>
                        <a:pt x="645" y="1245"/>
                        <a:pt x="645" y="1234"/>
                        <a:pt x="656" y="1212"/>
                      </a:cubicBezTo>
                      <a:cubicBezTo>
                        <a:pt x="656" y="1201"/>
                        <a:pt x="667" y="1190"/>
                        <a:pt x="678" y="1179"/>
                      </a:cubicBezTo>
                      <a:cubicBezTo>
                        <a:pt x="667" y="1168"/>
                        <a:pt x="656" y="1157"/>
                        <a:pt x="645" y="1157"/>
                      </a:cubicBezTo>
                      <a:lnTo>
                        <a:pt x="580" y="1091"/>
                      </a:lnTo>
                      <a:cubicBezTo>
                        <a:pt x="536" y="1037"/>
                        <a:pt x="492" y="1004"/>
                        <a:pt x="449" y="971"/>
                      </a:cubicBezTo>
                      <a:cubicBezTo>
                        <a:pt x="405" y="938"/>
                        <a:pt x="361" y="906"/>
                        <a:pt x="306" y="895"/>
                      </a:cubicBezTo>
                      <a:lnTo>
                        <a:pt x="274" y="884"/>
                      </a:lnTo>
                      <a:cubicBezTo>
                        <a:pt x="274" y="884"/>
                        <a:pt x="274" y="884"/>
                        <a:pt x="274" y="873"/>
                      </a:cubicBezTo>
                      <a:lnTo>
                        <a:pt x="274" y="851"/>
                      </a:lnTo>
                      <a:cubicBezTo>
                        <a:pt x="263" y="807"/>
                        <a:pt x="252" y="763"/>
                        <a:pt x="230" y="720"/>
                      </a:cubicBezTo>
                      <a:cubicBezTo>
                        <a:pt x="219" y="687"/>
                        <a:pt x="197" y="643"/>
                        <a:pt x="197" y="599"/>
                      </a:cubicBezTo>
                      <a:lnTo>
                        <a:pt x="197" y="588"/>
                      </a:lnTo>
                      <a:cubicBezTo>
                        <a:pt x="197" y="545"/>
                        <a:pt x="197" y="501"/>
                        <a:pt x="219" y="468"/>
                      </a:cubicBezTo>
                      <a:cubicBezTo>
                        <a:pt x="208" y="468"/>
                        <a:pt x="295" y="424"/>
                        <a:pt x="295" y="424"/>
                      </a:cubicBezTo>
                      <a:cubicBezTo>
                        <a:pt x="306" y="424"/>
                        <a:pt x="394" y="391"/>
                        <a:pt x="405" y="381"/>
                      </a:cubicBezTo>
                      <a:cubicBezTo>
                        <a:pt x="438" y="370"/>
                        <a:pt x="470" y="348"/>
                        <a:pt x="503" y="337"/>
                      </a:cubicBezTo>
                      <a:cubicBezTo>
                        <a:pt x="514" y="326"/>
                        <a:pt x="525" y="326"/>
                        <a:pt x="536" y="315"/>
                      </a:cubicBezTo>
                      <a:cubicBezTo>
                        <a:pt x="569" y="315"/>
                        <a:pt x="602" y="304"/>
                        <a:pt x="635" y="304"/>
                      </a:cubicBezTo>
                      <a:cubicBezTo>
                        <a:pt x="711" y="293"/>
                        <a:pt x="788" y="282"/>
                        <a:pt x="864" y="260"/>
                      </a:cubicBezTo>
                      <a:lnTo>
                        <a:pt x="941" y="249"/>
                      </a:lnTo>
                      <a:lnTo>
                        <a:pt x="952" y="249"/>
                      </a:lnTo>
                      <a:cubicBezTo>
                        <a:pt x="963" y="238"/>
                        <a:pt x="985" y="238"/>
                        <a:pt x="995" y="238"/>
                      </a:cubicBezTo>
                      <a:cubicBezTo>
                        <a:pt x="1203" y="195"/>
                        <a:pt x="1400" y="173"/>
                        <a:pt x="1608" y="162"/>
                      </a:cubicBezTo>
                      <a:close/>
                      <a:moveTo>
                        <a:pt x="1549" y="0"/>
                      </a:moveTo>
                      <a:cubicBezTo>
                        <a:pt x="1501" y="0"/>
                        <a:pt x="1455" y="3"/>
                        <a:pt x="1411" y="9"/>
                      </a:cubicBezTo>
                      <a:cubicBezTo>
                        <a:pt x="1280" y="20"/>
                        <a:pt x="1192" y="41"/>
                        <a:pt x="1061" y="41"/>
                      </a:cubicBezTo>
                      <a:lnTo>
                        <a:pt x="1039" y="41"/>
                      </a:lnTo>
                      <a:cubicBezTo>
                        <a:pt x="985" y="52"/>
                        <a:pt x="919" y="63"/>
                        <a:pt x="864" y="74"/>
                      </a:cubicBezTo>
                      <a:cubicBezTo>
                        <a:pt x="744" y="96"/>
                        <a:pt x="624" y="118"/>
                        <a:pt x="503" y="140"/>
                      </a:cubicBezTo>
                      <a:cubicBezTo>
                        <a:pt x="481" y="151"/>
                        <a:pt x="449" y="151"/>
                        <a:pt x="416" y="173"/>
                      </a:cubicBezTo>
                      <a:cubicBezTo>
                        <a:pt x="306" y="216"/>
                        <a:pt x="208" y="260"/>
                        <a:pt x="99" y="315"/>
                      </a:cubicBezTo>
                      <a:cubicBezTo>
                        <a:pt x="77" y="337"/>
                        <a:pt x="55" y="370"/>
                        <a:pt x="44" y="402"/>
                      </a:cubicBezTo>
                      <a:cubicBezTo>
                        <a:pt x="0" y="512"/>
                        <a:pt x="0" y="632"/>
                        <a:pt x="44" y="741"/>
                      </a:cubicBezTo>
                      <a:cubicBezTo>
                        <a:pt x="88" y="840"/>
                        <a:pt x="99" y="960"/>
                        <a:pt x="66" y="1070"/>
                      </a:cubicBezTo>
                      <a:lnTo>
                        <a:pt x="263" y="1070"/>
                      </a:lnTo>
                      <a:cubicBezTo>
                        <a:pt x="361" y="1113"/>
                        <a:pt x="405" y="1234"/>
                        <a:pt x="514" y="1343"/>
                      </a:cubicBezTo>
                      <a:cubicBezTo>
                        <a:pt x="536" y="1376"/>
                        <a:pt x="569" y="1398"/>
                        <a:pt x="613" y="1409"/>
                      </a:cubicBezTo>
                      <a:cubicBezTo>
                        <a:pt x="635" y="1420"/>
                        <a:pt x="645" y="1420"/>
                        <a:pt x="667" y="1431"/>
                      </a:cubicBezTo>
                      <a:cubicBezTo>
                        <a:pt x="689" y="1431"/>
                        <a:pt x="700" y="1410"/>
                        <a:pt x="710" y="1388"/>
                      </a:cubicBezTo>
                      <a:lnTo>
                        <a:pt x="710" y="1388"/>
                      </a:lnTo>
                      <a:cubicBezTo>
                        <a:pt x="703" y="1429"/>
                        <a:pt x="734" y="1491"/>
                        <a:pt x="788" y="1518"/>
                      </a:cubicBezTo>
                      <a:cubicBezTo>
                        <a:pt x="853" y="1551"/>
                        <a:pt x="919" y="1573"/>
                        <a:pt x="995" y="1595"/>
                      </a:cubicBezTo>
                      <a:cubicBezTo>
                        <a:pt x="1061" y="1627"/>
                        <a:pt x="1138" y="1649"/>
                        <a:pt x="1214" y="1660"/>
                      </a:cubicBezTo>
                      <a:cubicBezTo>
                        <a:pt x="1269" y="1671"/>
                        <a:pt x="1335" y="1660"/>
                        <a:pt x="1389" y="1682"/>
                      </a:cubicBezTo>
                      <a:cubicBezTo>
                        <a:pt x="1417" y="1688"/>
                        <a:pt x="1447" y="1688"/>
                        <a:pt x="1479" y="1688"/>
                      </a:cubicBezTo>
                      <a:cubicBezTo>
                        <a:pt x="1512" y="1688"/>
                        <a:pt x="1548" y="1688"/>
                        <a:pt x="1586" y="1693"/>
                      </a:cubicBezTo>
                      <a:cubicBezTo>
                        <a:pt x="1612" y="1696"/>
                        <a:pt x="1639" y="1697"/>
                        <a:pt x="1665" y="1697"/>
                      </a:cubicBezTo>
                      <a:cubicBezTo>
                        <a:pt x="1737" y="1697"/>
                        <a:pt x="1809" y="1687"/>
                        <a:pt x="1881" y="1671"/>
                      </a:cubicBezTo>
                      <a:cubicBezTo>
                        <a:pt x="2002" y="1660"/>
                        <a:pt x="2111" y="1616"/>
                        <a:pt x="2210" y="1562"/>
                      </a:cubicBezTo>
                      <a:cubicBezTo>
                        <a:pt x="2264" y="1540"/>
                        <a:pt x="2319" y="1518"/>
                        <a:pt x="2363" y="1485"/>
                      </a:cubicBezTo>
                      <a:cubicBezTo>
                        <a:pt x="2395" y="1463"/>
                        <a:pt x="2406" y="1441"/>
                        <a:pt x="2439" y="1398"/>
                      </a:cubicBezTo>
                      <a:cubicBezTo>
                        <a:pt x="2450" y="1398"/>
                        <a:pt x="2461" y="1387"/>
                        <a:pt x="2472" y="1376"/>
                      </a:cubicBezTo>
                      <a:lnTo>
                        <a:pt x="2472" y="1277"/>
                      </a:lnTo>
                      <a:cubicBezTo>
                        <a:pt x="2472" y="1135"/>
                        <a:pt x="2461" y="1004"/>
                        <a:pt x="2428" y="862"/>
                      </a:cubicBezTo>
                      <a:cubicBezTo>
                        <a:pt x="2406" y="665"/>
                        <a:pt x="2330" y="479"/>
                        <a:pt x="2210" y="315"/>
                      </a:cubicBezTo>
                      <a:cubicBezTo>
                        <a:pt x="2089" y="151"/>
                        <a:pt x="1903" y="31"/>
                        <a:pt x="1695" y="9"/>
                      </a:cubicBezTo>
                      <a:cubicBezTo>
                        <a:pt x="1646" y="3"/>
                        <a:pt x="1597" y="0"/>
                        <a:pt x="154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27"/>
                <p:cNvSpPr/>
                <p:nvPr/>
              </p:nvSpPr>
              <p:spPr>
                <a:xfrm>
                  <a:off x="4733550" y="4612713"/>
                  <a:ext cx="3850" cy="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45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1" y="12"/>
                        <a:pt x="22" y="23"/>
                        <a:pt x="33" y="23"/>
                      </a:cubicBezTo>
                      <a:lnTo>
                        <a:pt x="55" y="23"/>
                      </a:lnTo>
                      <a:cubicBezTo>
                        <a:pt x="55" y="23"/>
                        <a:pt x="55" y="34"/>
                        <a:pt x="66" y="34"/>
                      </a:cubicBezTo>
                      <a:cubicBezTo>
                        <a:pt x="66" y="34"/>
                        <a:pt x="99" y="34"/>
                        <a:pt x="121" y="45"/>
                      </a:cubicBezTo>
                      <a:lnTo>
                        <a:pt x="154" y="45"/>
                      </a:lnTo>
                      <a:cubicBezTo>
                        <a:pt x="143" y="45"/>
                        <a:pt x="154" y="34"/>
                        <a:pt x="143" y="34"/>
                      </a:cubicBezTo>
                      <a:lnTo>
                        <a:pt x="143" y="12"/>
                      </a:lnTo>
                      <a:cubicBezTo>
                        <a:pt x="88" y="12"/>
                        <a:pt x="44" y="12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27"/>
                <p:cNvSpPr/>
                <p:nvPr/>
              </p:nvSpPr>
              <p:spPr>
                <a:xfrm>
                  <a:off x="4725075" y="4582788"/>
                  <a:ext cx="24625" cy="3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" h="1330" extrusionOk="0">
                      <a:moveTo>
                        <a:pt x="389" y="1"/>
                      </a:moveTo>
                      <a:cubicBezTo>
                        <a:pt x="386" y="1"/>
                        <a:pt x="383" y="2"/>
                        <a:pt x="383" y="6"/>
                      </a:cubicBezTo>
                      <a:cubicBezTo>
                        <a:pt x="372" y="17"/>
                        <a:pt x="416" y="28"/>
                        <a:pt x="438" y="50"/>
                      </a:cubicBezTo>
                      <a:cubicBezTo>
                        <a:pt x="460" y="60"/>
                        <a:pt x="482" y="71"/>
                        <a:pt x="504" y="82"/>
                      </a:cubicBezTo>
                      <a:cubicBezTo>
                        <a:pt x="515" y="93"/>
                        <a:pt x="547" y="104"/>
                        <a:pt x="569" y="126"/>
                      </a:cubicBezTo>
                      <a:cubicBezTo>
                        <a:pt x="613" y="137"/>
                        <a:pt x="646" y="159"/>
                        <a:pt x="679" y="192"/>
                      </a:cubicBezTo>
                      <a:cubicBezTo>
                        <a:pt x="711" y="214"/>
                        <a:pt x="744" y="235"/>
                        <a:pt x="777" y="268"/>
                      </a:cubicBezTo>
                      <a:cubicBezTo>
                        <a:pt x="777" y="279"/>
                        <a:pt x="788" y="301"/>
                        <a:pt x="799" y="301"/>
                      </a:cubicBezTo>
                      <a:cubicBezTo>
                        <a:pt x="810" y="323"/>
                        <a:pt x="821" y="345"/>
                        <a:pt x="832" y="356"/>
                      </a:cubicBezTo>
                      <a:cubicBezTo>
                        <a:pt x="832" y="367"/>
                        <a:pt x="843" y="389"/>
                        <a:pt x="843" y="389"/>
                      </a:cubicBezTo>
                      <a:cubicBezTo>
                        <a:pt x="854" y="410"/>
                        <a:pt x="875" y="421"/>
                        <a:pt x="886" y="443"/>
                      </a:cubicBezTo>
                      <a:cubicBezTo>
                        <a:pt x="897" y="465"/>
                        <a:pt x="908" y="487"/>
                        <a:pt x="908" y="509"/>
                      </a:cubicBezTo>
                      <a:cubicBezTo>
                        <a:pt x="919" y="542"/>
                        <a:pt x="930" y="564"/>
                        <a:pt x="930" y="596"/>
                      </a:cubicBezTo>
                      <a:lnTo>
                        <a:pt x="930" y="618"/>
                      </a:lnTo>
                      <a:cubicBezTo>
                        <a:pt x="930" y="629"/>
                        <a:pt x="930" y="629"/>
                        <a:pt x="930" y="640"/>
                      </a:cubicBezTo>
                      <a:cubicBezTo>
                        <a:pt x="930" y="651"/>
                        <a:pt x="930" y="662"/>
                        <a:pt x="930" y="673"/>
                      </a:cubicBezTo>
                      <a:cubicBezTo>
                        <a:pt x="930" y="695"/>
                        <a:pt x="930" y="717"/>
                        <a:pt x="919" y="750"/>
                      </a:cubicBezTo>
                      <a:cubicBezTo>
                        <a:pt x="908" y="760"/>
                        <a:pt x="908" y="771"/>
                        <a:pt x="897" y="793"/>
                      </a:cubicBezTo>
                      <a:cubicBezTo>
                        <a:pt x="886" y="804"/>
                        <a:pt x="886" y="815"/>
                        <a:pt x="875" y="826"/>
                      </a:cubicBezTo>
                      <a:lnTo>
                        <a:pt x="865" y="870"/>
                      </a:lnTo>
                      <a:cubicBezTo>
                        <a:pt x="854" y="881"/>
                        <a:pt x="843" y="903"/>
                        <a:pt x="843" y="914"/>
                      </a:cubicBezTo>
                      <a:cubicBezTo>
                        <a:pt x="821" y="935"/>
                        <a:pt x="810" y="946"/>
                        <a:pt x="799" y="957"/>
                      </a:cubicBezTo>
                      <a:lnTo>
                        <a:pt x="766" y="1001"/>
                      </a:lnTo>
                      <a:lnTo>
                        <a:pt x="711" y="1045"/>
                      </a:lnTo>
                      <a:lnTo>
                        <a:pt x="700" y="1056"/>
                      </a:lnTo>
                      <a:cubicBezTo>
                        <a:pt x="690" y="1067"/>
                        <a:pt x="679" y="1078"/>
                        <a:pt x="668" y="1089"/>
                      </a:cubicBezTo>
                      <a:lnTo>
                        <a:pt x="646" y="1110"/>
                      </a:lnTo>
                      <a:cubicBezTo>
                        <a:pt x="624" y="1121"/>
                        <a:pt x="602" y="1143"/>
                        <a:pt x="580" y="1154"/>
                      </a:cubicBezTo>
                      <a:cubicBezTo>
                        <a:pt x="547" y="1176"/>
                        <a:pt x="515" y="1187"/>
                        <a:pt x="493" y="1198"/>
                      </a:cubicBezTo>
                      <a:lnTo>
                        <a:pt x="493" y="1220"/>
                      </a:lnTo>
                      <a:lnTo>
                        <a:pt x="493" y="1242"/>
                      </a:lnTo>
                      <a:cubicBezTo>
                        <a:pt x="499" y="1242"/>
                        <a:pt x="498" y="1245"/>
                        <a:pt x="498" y="1246"/>
                      </a:cubicBezTo>
                      <a:lnTo>
                        <a:pt x="498" y="1246"/>
                      </a:lnTo>
                      <a:cubicBezTo>
                        <a:pt x="494" y="1249"/>
                        <a:pt x="491" y="1250"/>
                        <a:pt x="487" y="1250"/>
                      </a:cubicBezTo>
                      <a:cubicBezTo>
                        <a:pt x="482" y="1250"/>
                        <a:pt x="476" y="1247"/>
                        <a:pt x="471" y="1242"/>
                      </a:cubicBezTo>
                      <a:lnTo>
                        <a:pt x="416" y="1242"/>
                      </a:lnTo>
                      <a:cubicBezTo>
                        <a:pt x="411" y="1236"/>
                        <a:pt x="408" y="1236"/>
                        <a:pt x="407" y="1236"/>
                      </a:cubicBezTo>
                      <a:cubicBezTo>
                        <a:pt x="405" y="1236"/>
                        <a:pt x="405" y="1236"/>
                        <a:pt x="405" y="1231"/>
                      </a:cubicBezTo>
                      <a:lnTo>
                        <a:pt x="383" y="1231"/>
                      </a:lnTo>
                      <a:cubicBezTo>
                        <a:pt x="372" y="1231"/>
                        <a:pt x="361" y="1220"/>
                        <a:pt x="350" y="1220"/>
                      </a:cubicBezTo>
                      <a:cubicBezTo>
                        <a:pt x="329" y="1209"/>
                        <a:pt x="296" y="1198"/>
                        <a:pt x="274" y="1176"/>
                      </a:cubicBezTo>
                      <a:cubicBezTo>
                        <a:pt x="263" y="1165"/>
                        <a:pt x="252" y="1143"/>
                        <a:pt x="241" y="1132"/>
                      </a:cubicBezTo>
                      <a:lnTo>
                        <a:pt x="208" y="1132"/>
                      </a:lnTo>
                      <a:cubicBezTo>
                        <a:pt x="208" y="1132"/>
                        <a:pt x="186" y="1110"/>
                        <a:pt x="175" y="1100"/>
                      </a:cubicBezTo>
                      <a:cubicBezTo>
                        <a:pt x="165" y="1089"/>
                        <a:pt x="165" y="1089"/>
                        <a:pt x="154" y="1078"/>
                      </a:cubicBezTo>
                      <a:lnTo>
                        <a:pt x="154" y="1067"/>
                      </a:lnTo>
                      <a:cubicBezTo>
                        <a:pt x="143" y="1056"/>
                        <a:pt x="143" y="1045"/>
                        <a:pt x="132" y="1045"/>
                      </a:cubicBezTo>
                      <a:cubicBezTo>
                        <a:pt x="121" y="1034"/>
                        <a:pt x="110" y="1034"/>
                        <a:pt x="99" y="1023"/>
                      </a:cubicBezTo>
                      <a:cubicBezTo>
                        <a:pt x="88" y="1012"/>
                        <a:pt x="66" y="990"/>
                        <a:pt x="55" y="968"/>
                      </a:cubicBezTo>
                      <a:cubicBezTo>
                        <a:pt x="55" y="946"/>
                        <a:pt x="44" y="925"/>
                        <a:pt x="44" y="903"/>
                      </a:cubicBezTo>
                      <a:cubicBezTo>
                        <a:pt x="33" y="892"/>
                        <a:pt x="44" y="870"/>
                        <a:pt x="44" y="848"/>
                      </a:cubicBezTo>
                      <a:cubicBezTo>
                        <a:pt x="44" y="837"/>
                        <a:pt x="44" y="837"/>
                        <a:pt x="44" y="837"/>
                      </a:cubicBezTo>
                      <a:lnTo>
                        <a:pt x="44" y="815"/>
                      </a:lnTo>
                      <a:cubicBezTo>
                        <a:pt x="44" y="815"/>
                        <a:pt x="44" y="804"/>
                        <a:pt x="44" y="804"/>
                      </a:cubicBezTo>
                      <a:cubicBezTo>
                        <a:pt x="44" y="782"/>
                        <a:pt x="44" y="771"/>
                        <a:pt x="44" y="760"/>
                      </a:cubicBezTo>
                      <a:lnTo>
                        <a:pt x="44" y="739"/>
                      </a:lnTo>
                      <a:cubicBezTo>
                        <a:pt x="44" y="717"/>
                        <a:pt x="55" y="695"/>
                        <a:pt x="66" y="684"/>
                      </a:cubicBezTo>
                      <a:cubicBezTo>
                        <a:pt x="66" y="673"/>
                        <a:pt x="66" y="662"/>
                        <a:pt x="66" y="651"/>
                      </a:cubicBezTo>
                      <a:cubicBezTo>
                        <a:pt x="55" y="651"/>
                        <a:pt x="33" y="673"/>
                        <a:pt x="33" y="684"/>
                      </a:cubicBezTo>
                      <a:cubicBezTo>
                        <a:pt x="22" y="706"/>
                        <a:pt x="22" y="717"/>
                        <a:pt x="22" y="728"/>
                      </a:cubicBezTo>
                      <a:cubicBezTo>
                        <a:pt x="11" y="728"/>
                        <a:pt x="11" y="760"/>
                        <a:pt x="11" y="771"/>
                      </a:cubicBezTo>
                      <a:cubicBezTo>
                        <a:pt x="0" y="793"/>
                        <a:pt x="0" y="826"/>
                        <a:pt x="11" y="848"/>
                      </a:cubicBezTo>
                      <a:cubicBezTo>
                        <a:pt x="11" y="870"/>
                        <a:pt x="11" y="892"/>
                        <a:pt x="22" y="914"/>
                      </a:cubicBezTo>
                      <a:lnTo>
                        <a:pt x="22" y="946"/>
                      </a:lnTo>
                      <a:lnTo>
                        <a:pt x="22" y="979"/>
                      </a:lnTo>
                      <a:cubicBezTo>
                        <a:pt x="22" y="990"/>
                        <a:pt x="22" y="1001"/>
                        <a:pt x="22" y="1001"/>
                      </a:cubicBezTo>
                      <a:cubicBezTo>
                        <a:pt x="22" y="1012"/>
                        <a:pt x="44" y="1023"/>
                        <a:pt x="55" y="1034"/>
                      </a:cubicBezTo>
                      <a:cubicBezTo>
                        <a:pt x="66" y="1045"/>
                        <a:pt x="66" y="1056"/>
                        <a:pt x="77" y="1067"/>
                      </a:cubicBezTo>
                      <a:cubicBezTo>
                        <a:pt x="88" y="1089"/>
                        <a:pt x="110" y="1100"/>
                        <a:pt x="121" y="1110"/>
                      </a:cubicBezTo>
                      <a:cubicBezTo>
                        <a:pt x="121" y="1110"/>
                        <a:pt x="121" y="1121"/>
                        <a:pt x="121" y="1121"/>
                      </a:cubicBezTo>
                      <a:lnTo>
                        <a:pt x="132" y="1121"/>
                      </a:lnTo>
                      <a:cubicBezTo>
                        <a:pt x="132" y="1121"/>
                        <a:pt x="132" y="1132"/>
                        <a:pt x="143" y="1132"/>
                      </a:cubicBezTo>
                      <a:cubicBezTo>
                        <a:pt x="154" y="1143"/>
                        <a:pt x="175" y="1165"/>
                        <a:pt x="175" y="1176"/>
                      </a:cubicBezTo>
                      <a:lnTo>
                        <a:pt x="175" y="1187"/>
                      </a:lnTo>
                      <a:cubicBezTo>
                        <a:pt x="186" y="1187"/>
                        <a:pt x="186" y="1187"/>
                        <a:pt x="186" y="1198"/>
                      </a:cubicBezTo>
                      <a:lnTo>
                        <a:pt x="219" y="1209"/>
                      </a:lnTo>
                      <a:lnTo>
                        <a:pt x="241" y="1220"/>
                      </a:lnTo>
                      <a:lnTo>
                        <a:pt x="274" y="1220"/>
                      </a:lnTo>
                      <a:lnTo>
                        <a:pt x="296" y="1242"/>
                      </a:lnTo>
                      <a:lnTo>
                        <a:pt x="329" y="1253"/>
                      </a:lnTo>
                      <a:lnTo>
                        <a:pt x="361" y="1275"/>
                      </a:lnTo>
                      <a:lnTo>
                        <a:pt x="372" y="1285"/>
                      </a:lnTo>
                      <a:lnTo>
                        <a:pt x="416" y="1285"/>
                      </a:lnTo>
                      <a:cubicBezTo>
                        <a:pt x="427" y="1296"/>
                        <a:pt x="449" y="1296"/>
                        <a:pt x="460" y="1307"/>
                      </a:cubicBezTo>
                      <a:cubicBezTo>
                        <a:pt x="471" y="1318"/>
                        <a:pt x="493" y="1329"/>
                        <a:pt x="515" y="1329"/>
                      </a:cubicBezTo>
                      <a:lnTo>
                        <a:pt x="536" y="1307"/>
                      </a:lnTo>
                      <a:lnTo>
                        <a:pt x="536" y="1285"/>
                      </a:lnTo>
                      <a:lnTo>
                        <a:pt x="536" y="1275"/>
                      </a:lnTo>
                      <a:cubicBezTo>
                        <a:pt x="536" y="1264"/>
                        <a:pt x="536" y="1264"/>
                        <a:pt x="536" y="1253"/>
                      </a:cubicBezTo>
                      <a:cubicBezTo>
                        <a:pt x="547" y="1253"/>
                        <a:pt x="558" y="1264"/>
                        <a:pt x="558" y="1264"/>
                      </a:cubicBezTo>
                      <a:lnTo>
                        <a:pt x="580" y="1264"/>
                      </a:lnTo>
                      <a:cubicBezTo>
                        <a:pt x="602" y="1242"/>
                        <a:pt x="624" y="1220"/>
                        <a:pt x="646" y="1209"/>
                      </a:cubicBezTo>
                      <a:lnTo>
                        <a:pt x="657" y="1198"/>
                      </a:lnTo>
                      <a:cubicBezTo>
                        <a:pt x="646" y="1187"/>
                        <a:pt x="668" y="1154"/>
                        <a:pt x="690" y="1143"/>
                      </a:cubicBezTo>
                      <a:cubicBezTo>
                        <a:pt x="690" y="1132"/>
                        <a:pt x="700" y="1132"/>
                        <a:pt x="711" y="1121"/>
                      </a:cubicBezTo>
                      <a:cubicBezTo>
                        <a:pt x="722" y="1121"/>
                        <a:pt x="722" y="1100"/>
                        <a:pt x="733" y="1100"/>
                      </a:cubicBezTo>
                      <a:cubicBezTo>
                        <a:pt x="744" y="1078"/>
                        <a:pt x="766" y="1067"/>
                        <a:pt x="777" y="1056"/>
                      </a:cubicBezTo>
                      <a:cubicBezTo>
                        <a:pt x="777" y="1056"/>
                        <a:pt x="788" y="1056"/>
                        <a:pt x="799" y="1045"/>
                      </a:cubicBezTo>
                      <a:cubicBezTo>
                        <a:pt x="843" y="1001"/>
                        <a:pt x="875" y="957"/>
                        <a:pt x="908" y="914"/>
                      </a:cubicBezTo>
                      <a:cubicBezTo>
                        <a:pt x="930" y="892"/>
                        <a:pt x="952" y="859"/>
                        <a:pt x="974" y="815"/>
                      </a:cubicBezTo>
                      <a:lnTo>
                        <a:pt x="974" y="782"/>
                      </a:lnTo>
                      <a:lnTo>
                        <a:pt x="974" y="760"/>
                      </a:lnTo>
                      <a:cubicBezTo>
                        <a:pt x="974" y="728"/>
                        <a:pt x="985" y="695"/>
                        <a:pt x="985" y="662"/>
                      </a:cubicBezTo>
                      <a:lnTo>
                        <a:pt x="985" y="596"/>
                      </a:lnTo>
                      <a:cubicBezTo>
                        <a:pt x="985" y="585"/>
                        <a:pt x="985" y="575"/>
                        <a:pt x="985" y="564"/>
                      </a:cubicBezTo>
                      <a:cubicBezTo>
                        <a:pt x="985" y="553"/>
                        <a:pt x="974" y="531"/>
                        <a:pt x="974" y="520"/>
                      </a:cubicBezTo>
                      <a:cubicBezTo>
                        <a:pt x="963" y="498"/>
                        <a:pt x="941" y="476"/>
                        <a:pt x="930" y="454"/>
                      </a:cubicBezTo>
                      <a:cubicBezTo>
                        <a:pt x="908" y="421"/>
                        <a:pt x="886" y="378"/>
                        <a:pt x="865" y="345"/>
                      </a:cubicBezTo>
                      <a:cubicBezTo>
                        <a:pt x="832" y="301"/>
                        <a:pt x="810" y="279"/>
                        <a:pt x="788" y="246"/>
                      </a:cubicBezTo>
                      <a:cubicBezTo>
                        <a:pt x="755" y="225"/>
                        <a:pt x="733" y="203"/>
                        <a:pt x="711" y="181"/>
                      </a:cubicBezTo>
                      <a:lnTo>
                        <a:pt x="679" y="159"/>
                      </a:lnTo>
                      <a:cubicBezTo>
                        <a:pt x="668" y="148"/>
                        <a:pt x="657" y="137"/>
                        <a:pt x="657" y="137"/>
                      </a:cubicBezTo>
                      <a:cubicBezTo>
                        <a:pt x="646" y="137"/>
                        <a:pt x="635" y="126"/>
                        <a:pt x="624" y="126"/>
                      </a:cubicBezTo>
                      <a:cubicBezTo>
                        <a:pt x="613" y="115"/>
                        <a:pt x="580" y="93"/>
                        <a:pt x="558" y="82"/>
                      </a:cubicBezTo>
                      <a:cubicBezTo>
                        <a:pt x="536" y="71"/>
                        <a:pt x="536" y="71"/>
                        <a:pt x="525" y="71"/>
                      </a:cubicBezTo>
                      <a:cubicBezTo>
                        <a:pt x="493" y="50"/>
                        <a:pt x="449" y="28"/>
                        <a:pt x="416" y="6"/>
                      </a:cubicBezTo>
                      <a:cubicBezTo>
                        <a:pt x="409" y="6"/>
                        <a:pt x="397" y="1"/>
                        <a:pt x="3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27"/>
                <p:cNvSpPr/>
                <p:nvPr/>
              </p:nvSpPr>
              <p:spPr>
                <a:xfrm>
                  <a:off x="4708400" y="4590238"/>
                  <a:ext cx="13700" cy="2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" h="868" extrusionOk="0">
                      <a:moveTo>
                        <a:pt x="80" y="0"/>
                      </a:moveTo>
                      <a:cubicBezTo>
                        <a:pt x="69" y="0"/>
                        <a:pt x="53" y="16"/>
                        <a:pt x="44" y="25"/>
                      </a:cubicBezTo>
                      <a:cubicBezTo>
                        <a:pt x="33" y="47"/>
                        <a:pt x="22" y="58"/>
                        <a:pt x="11" y="80"/>
                      </a:cubicBezTo>
                      <a:cubicBezTo>
                        <a:pt x="0" y="80"/>
                        <a:pt x="0" y="112"/>
                        <a:pt x="0" y="134"/>
                      </a:cubicBezTo>
                      <a:cubicBezTo>
                        <a:pt x="0" y="156"/>
                        <a:pt x="0" y="189"/>
                        <a:pt x="11" y="222"/>
                      </a:cubicBezTo>
                      <a:cubicBezTo>
                        <a:pt x="22" y="255"/>
                        <a:pt x="33" y="277"/>
                        <a:pt x="55" y="298"/>
                      </a:cubicBezTo>
                      <a:cubicBezTo>
                        <a:pt x="55" y="298"/>
                        <a:pt x="66" y="320"/>
                        <a:pt x="66" y="331"/>
                      </a:cubicBezTo>
                      <a:cubicBezTo>
                        <a:pt x="77" y="342"/>
                        <a:pt x="77" y="353"/>
                        <a:pt x="88" y="364"/>
                      </a:cubicBezTo>
                      <a:cubicBezTo>
                        <a:pt x="88" y="375"/>
                        <a:pt x="99" y="375"/>
                        <a:pt x="99" y="386"/>
                      </a:cubicBezTo>
                      <a:cubicBezTo>
                        <a:pt x="121" y="397"/>
                        <a:pt x="132" y="397"/>
                        <a:pt x="142" y="408"/>
                      </a:cubicBezTo>
                      <a:cubicBezTo>
                        <a:pt x="153" y="419"/>
                        <a:pt x="164" y="430"/>
                        <a:pt x="175" y="452"/>
                      </a:cubicBezTo>
                      <a:cubicBezTo>
                        <a:pt x="186" y="462"/>
                        <a:pt x="186" y="484"/>
                        <a:pt x="197" y="495"/>
                      </a:cubicBezTo>
                      <a:lnTo>
                        <a:pt x="197" y="506"/>
                      </a:lnTo>
                      <a:lnTo>
                        <a:pt x="197" y="517"/>
                      </a:lnTo>
                      <a:cubicBezTo>
                        <a:pt x="197" y="528"/>
                        <a:pt x="197" y="528"/>
                        <a:pt x="186" y="539"/>
                      </a:cubicBezTo>
                      <a:cubicBezTo>
                        <a:pt x="175" y="550"/>
                        <a:pt x="175" y="572"/>
                        <a:pt x="164" y="583"/>
                      </a:cubicBezTo>
                      <a:cubicBezTo>
                        <a:pt x="153" y="594"/>
                        <a:pt x="142" y="605"/>
                        <a:pt x="142" y="627"/>
                      </a:cubicBezTo>
                      <a:cubicBezTo>
                        <a:pt x="142" y="637"/>
                        <a:pt x="142" y="659"/>
                        <a:pt x="142" y="670"/>
                      </a:cubicBezTo>
                      <a:cubicBezTo>
                        <a:pt x="142" y="681"/>
                        <a:pt x="153" y="703"/>
                        <a:pt x="175" y="714"/>
                      </a:cubicBezTo>
                      <a:cubicBezTo>
                        <a:pt x="186" y="714"/>
                        <a:pt x="197" y="725"/>
                        <a:pt x="208" y="725"/>
                      </a:cubicBezTo>
                      <a:lnTo>
                        <a:pt x="230" y="747"/>
                      </a:lnTo>
                      <a:lnTo>
                        <a:pt x="263" y="736"/>
                      </a:lnTo>
                      <a:lnTo>
                        <a:pt x="296" y="758"/>
                      </a:lnTo>
                      <a:lnTo>
                        <a:pt x="328" y="780"/>
                      </a:lnTo>
                      <a:cubicBezTo>
                        <a:pt x="339" y="791"/>
                        <a:pt x="339" y="791"/>
                        <a:pt x="339" y="791"/>
                      </a:cubicBezTo>
                      <a:cubicBezTo>
                        <a:pt x="350" y="791"/>
                        <a:pt x="361" y="791"/>
                        <a:pt x="372" y="802"/>
                      </a:cubicBezTo>
                      <a:lnTo>
                        <a:pt x="394" y="823"/>
                      </a:lnTo>
                      <a:cubicBezTo>
                        <a:pt x="405" y="823"/>
                        <a:pt x="427" y="834"/>
                        <a:pt x="449" y="845"/>
                      </a:cubicBezTo>
                      <a:cubicBezTo>
                        <a:pt x="471" y="856"/>
                        <a:pt x="492" y="867"/>
                        <a:pt x="525" y="867"/>
                      </a:cubicBezTo>
                      <a:lnTo>
                        <a:pt x="547" y="845"/>
                      </a:lnTo>
                      <a:lnTo>
                        <a:pt x="547" y="823"/>
                      </a:lnTo>
                      <a:cubicBezTo>
                        <a:pt x="536" y="823"/>
                        <a:pt x="536" y="812"/>
                        <a:pt x="547" y="812"/>
                      </a:cubicBezTo>
                      <a:cubicBezTo>
                        <a:pt x="536" y="802"/>
                        <a:pt x="536" y="791"/>
                        <a:pt x="536" y="780"/>
                      </a:cubicBezTo>
                      <a:lnTo>
                        <a:pt x="525" y="780"/>
                      </a:lnTo>
                      <a:cubicBezTo>
                        <a:pt x="514" y="785"/>
                        <a:pt x="506" y="788"/>
                        <a:pt x="498" y="788"/>
                      </a:cubicBezTo>
                      <a:cubicBezTo>
                        <a:pt x="490" y="788"/>
                        <a:pt x="482" y="785"/>
                        <a:pt x="471" y="780"/>
                      </a:cubicBezTo>
                      <a:cubicBezTo>
                        <a:pt x="449" y="780"/>
                        <a:pt x="438" y="780"/>
                        <a:pt x="416" y="769"/>
                      </a:cubicBezTo>
                      <a:cubicBezTo>
                        <a:pt x="416" y="769"/>
                        <a:pt x="405" y="758"/>
                        <a:pt x="394" y="758"/>
                      </a:cubicBezTo>
                      <a:cubicBezTo>
                        <a:pt x="394" y="758"/>
                        <a:pt x="383" y="758"/>
                        <a:pt x="372" y="747"/>
                      </a:cubicBezTo>
                      <a:cubicBezTo>
                        <a:pt x="361" y="747"/>
                        <a:pt x="350" y="736"/>
                        <a:pt x="339" y="736"/>
                      </a:cubicBezTo>
                      <a:cubicBezTo>
                        <a:pt x="339" y="736"/>
                        <a:pt x="339" y="725"/>
                        <a:pt x="328" y="725"/>
                      </a:cubicBezTo>
                      <a:lnTo>
                        <a:pt x="317" y="714"/>
                      </a:lnTo>
                      <a:cubicBezTo>
                        <a:pt x="285" y="703"/>
                        <a:pt x="263" y="681"/>
                        <a:pt x="241" y="659"/>
                      </a:cubicBezTo>
                      <a:cubicBezTo>
                        <a:pt x="230" y="637"/>
                        <a:pt x="241" y="637"/>
                        <a:pt x="241" y="627"/>
                      </a:cubicBezTo>
                      <a:cubicBezTo>
                        <a:pt x="241" y="616"/>
                        <a:pt x="241" y="616"/>
                        <a:pt x="241" y="605"/>
                      </a:cubicBezTo>
                      <a:cubicBezTo>
                        <a:pt x="241" y="605"/>
                        <a:pt x="263" y="572"/>
                        <a:pt x="263" y="550"/>
                      </a:cubicBezTo>
                      <a:cubicBezTo>
                        <a:pt x="263" y="528"/>
                        <a:pt x="263" y="506"/>
                        <a:pt x="263" y="484"/>
                      </a:cubicBezTo>
                      <a:lnTo>
                        <a:pt x="263" y="473"/>
                      </a:lnTo>
                      <a:cubicBezTo>
                        <a:pt x="263" y="452"/>
                        <a:pt x="252" y="441"/>
                        <a:pt x="252" y="430"/>
                      </a:cubicBezTo>
                      <a:cubicBezTo>
                        <a:pt x="230" y="419"/>
                        <a:pt x="219" y="408"/>
                        <a:pt x="208" y="397"/>
                      </a:cubicBezTo>
                      <a:cubicBezTo>
                        <a:pt x="175" y="375"/>
                        <a:pt x="153" y="364"/>
                        <a:pt x="132" y="342"/>
                      </a:cubicBezTo>
                      <a:cubicBezTo>
                        <a:pt x="110" y="320"/>
                        <a:pt x="99" y="298"/>
                        <a:pt x="88" y="277"/>
                      </a:cubicBezTo>
                      <a:cubicBezTo>
                        <a:pt x="66" y="266"/>
                        <a:pt x="66" y="233"/>
                        <a:pt x="55" y="222"/>
                      </a:cubicBezTo>
                      <a:cubicBezTo>
                        <a:pt x="55" y="211"/>
                        <a:pt x="44" y="211"/>
                        <a:pt x="44" y="200"/>
                      </a:cubicBezTo>
                      <a:lnTo>
                        <a:pt x="44" y="178"/>
                      </a:lnTo>
                      <a:cubicBezTo>
                        <a:pt x="44" y="178"/>
                        <a:pt x="44" y="167"/>
                        <a:pt x="44" y="156"/>
                      </a:cubicBezTo>
                      <a:cubicBezTo>
                        <a:pt x="33" y="145"/>
                        <a:pt x="33" y="134"/>
                        <a:pt x="44" y="112"/>
                      </a:cubicBezTo>
                      <a:cubicBezTo>
                        <a:pt x="33" y="112"/>
                        <a:pt x="33" y="102"/>
                        <a:pt x="44" y="91"/>
                      </a:cubicBezTo>
                      <a:cubicBezTo>
                        <a:pt x="44" y="69"/>
                        <a:pt x="66" y="47"/>
                        <a:pt x="88" y="36"/>
                      </a:cubicBezTo>
                      <a:cubicBezTo>
                        <a:pt x="88" y="14"/>
                        <a:pt x="99" y="14"/>
                        <a:pt x="88" y="3"/>
                      </a:cubicBezTo>
                      <a:cubicBezTo>
                        <a:pt x="86" y="1"/>
                        <a:pt x="83" y="0"/>
                        <a:pt x="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07" name="Google Shape;3907;p27"/>
              <p:cNvSpPr/>
              <p:nvPr/>
            </p:nvSpPr>
            <p:spPr>
              <a:xfrm rot="10800000" flipH="1">
                <a:off x="6790350" y="4464963"/>
                <a:ext cx="34050" cy="28450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1138" extrusionOk="0">
                    <a:moveTo>
                      <a:pt x="760" y="1"/>
                    </a:moveTo>
                    <a:cubicBezTo>
                      <a:pt x="733" y="1"/>
                      <a:pt x="706" y="2"/>
                      <a:pt x="679" y="6"/>
                    </a:cubicBezTo>
                    <a:cubicBezTo>
                      <a:pt x="176" y="61"/>
                      <a:pt x="1" y="706"/>
                      <a:pt x="406" y="1012"/>
                    </a:cubicBezTo>
                    <a:cubicBezTo>
                      <a:pt x="513" y="1099"/>
                      <a:pt x="634" y="1137"/>
                      <a:pt x="753" y="1137"/>
                    </a:cubicBezTo>
                    <a:cubicBezTo>
                      <a:pt x="1068" y="1137"/>
                      <a:pt x="1361" y="864"/>
                      <a:pt x="1313" y="498"/>
                    </a:cubicBezTo>
                    <a:cubicBezTo>
                      <a:pt x="1283" y="208"/>
                      <a:pt x="1043" y="1"/>
                      <a:pt x="7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27"/>
              <p:cNvSpPr/>
              <p:nvPr/>
            </p:nvSpPr>
            <p:spPr>
              <a:xfrm rot="10800000" flipH="1">
                <a:off x="6787775" y="4316388"/>
                <a:ext cx="14100" cy="128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515" extrusionOk="0">
                    <a:moveTo>
                      <a:pt x="275" y="0"/>
                    </a:moveTo>
                    <a:cubicBezTo>
                      <a:pt x="134" y="0"/>
                      <a:pt x="1" y="121"/>
                      <a:pt x="16" y="287"/>
                    </a:cubicBezTo>
                    <a:cubicBezTo>
                      <a:pt x="30" y="430"/>
                      <a:pt x="150" y="514"/>
                      <a:pt x="273" y="514"/>
                    </a:cubicBezTo>
                    <a:cubicBezTo>
                      <a:pt x="347" y="514"/>
                      <a:pt x="422" y="484"/>
                      <a:pt x="476" y="418"/>
                    </a:cubicBezTo>
                    <a:cubicBezTo>
                      <a:pt x="563" y="309"/>
                      <a:pt x="541" y="145"/>
                      <a:pt x="432" y="57"/>
                    </a:cubicBezTo>
                    <a:cubicBezTo>
                      <a:pt x="384" y="18"/>
                      <a:pt x="329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09" name="Google Shape;3909;p27"/>
              <p:cNvGrpSpPr/>
              <p:nvPr/>
            </p:nvGrpSpPr>
            <p:grpSpPr>
              <a:xfrm>
                <a:off x="4376088" y="3957425"/>
                <a:ext cx="2016175" cy="1134225"/>
                <a:chOff x="9561163" y="3957425"/>
                <a:chExt cx="2016175" cy="1134225"/>
              </a:xfrm>
            </p:grpSpPr>
            <p:sp>
              <p:nvSpPr>
                <p:cNvPr id="3910" name="Google Shape;3910;p27"/>
                <p:cNvSpPr/>
                <p:nvPr/>
              </p:nvSpPr>
              <p:spPr>
                <a:xfrm rot="10800000" flipH="1">
                  <a:off x="10414413" y="4770013"/>
                  <a:ext cx="93275" cy="10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1" h="4041" extrusionOk="0">
                      <a:moveTo>
                        <a:pt x="2210" y="1606"/>
                      </a:moveTo>
                      <a:lnTo>
                        <a:pt x="2210" y="1606"/>
                      </a:lnTo>
                      <a:cubicBezTo>
                        <a:pt x="2221" y="1639"/>
                        <a:pt x="2221" y="1672"/>
                        <a:pt x="2232" y="1694"/>
                      </a:cubicBezTo>
                      <a:cubicBezTo>
                        <a:pt x="2232" y="1694"/>
                        <a:pt x="2221" y="1694"/>
                        <a:pt x="2221" y="1704"/>
                      </a:cubicBezTo>
                      <a:lnTo>
                        <a:pt x="2210" y="1606"/>
                      </a:lnTo>
                      <a:close/>
                      <a:moveTo>
                        <a:pt x="1856" y="0"/>
                      </a:moveTo>
                      <a:cubicBezTo>
                        <a:pt x="1831" y="0"/>
                        <a:pt x="1806" y="6"/>
                        <a:pt x="1783" y="20"/>
                      </a:cubicBezTo>
                      <a:cubicBezTo>
                        <a:pt x="1761" y="42"/>
                        <a:pt x="1750" y="64"/>
                        <a:pt x="1740" y="97"/>
                      </a:cubicBezTo>
                      <a:cubicBezTo>
                        <a:pt x="1729" y="119"/>
                        <a:pt x="1740" y="140"/>
                        <a:pt x="1750" y="162"/>
                      </a:cubicBezTo>
                      <a:cubicBezTo>
                        <a:pt x="1761" y="173"/>
                        <a:pt x="1772" y="184"/>
                        <a:pt x="1794" y="184"/>
                      </a:cubicBezTo>
                      <a:lnTo>
                        <a:pt x="1794" y="195"/>
                      </a:lnTo>
                      <a:lnTo>
                        <a:pt x="1772" y="195"/>
                      </a:lnTo>
                      <a:cubicBezTo>
                        <a:pt x="1718" y="326"/>
                        <a:pt x="1663" y="447"/>
                        <a:pt x="1608" y="578"/>
                      </a:cubicBezTo>
                      <a:cubicBezTo>
                        <a:pt x="1608" y="742"/>
                        <a:pt x="1597" y="917"/>
                        <a:pt x="1565" y="1081"/>
                      </a:cubicBezTo>
                      <a:cubicBezTo>
                        <a:pt x="1521" y="1169"/>
                        <a:pt x="1488" y="1267"/>
                        <a:pt x="1477" y="1365"/>
                      </a:cubicBezTo>
                      <a:cubicBezTo>
                        <a:pt x="1455" y="1420"/>
                        <a:pt x="1422" y="1497"/>
                        <a:pt x="1411" y="1529"/>
                      </a:cubicBezTo>
                      <a:cubicBezTo>
                        <a:pt x="1422" y="1551"/>
                        <a:pt x="1422" y="1573"/>
                        <a:pt x="1411" y="1595"/>
                      </a:cubicBezTo>
                      <a:cubicBezTo>
                        <a:pt x="1411" y="1606"/>
                        <a:pt x="1411" y="1639"/>
                        <a:pt x="1400" y="1661"/>
                      </a:cubicBezTo>
                      <a:cubicBezTo>
                        <a:pt x="1390" y="1704"/>
                        <a:pt x="1390" y="1737"/>
                        <a:pt x="1390" y="1759"/>
                      </a:cubicBezTo>
                      <a:cubicBezTo>
                        <a:pt x="1390" y="1759"/>
                        <a:pt x="1400" y="1748"/>
                        <a:pt x="1411" y="1737"/>
                      </a:cubicBezTo>
                      <a:lnTo>
                        <a:pt x="1411" y="1737"/>
                      </a:lnTo>
                      <a:lnTo>
                        <a:pt x="1379" y="1781"/>
                      </a:lnTo>
                      <a:cubicBezTo>
                        <a:pt x="1379" y="1781"/>
                        <a:pt x="1379" y="1770"/>
                        <a:pt x="1379" y="1759"/>
                      </a:cubicBezTo>
                      <a:cubicBezTo>
                        <a:pt x="1357" y="1781"/>
                        <a:pt x="1335" y="1803"/>
                        <a:pt x="1324" y="1825"/>
                      </a:cubicBezTo>
                      <a:lnTo>
                        <a:pt x="1346" y="1825"/>
                      </a:lnTo>
                      <a:lnTo>
                        <a:pt x="1324" y="1836"/>
                      </a:lnTo>
                      <a:lnTo>
                        <a:pt x="1280" y="1836"/>
                      </a:lnTo>
                      <a:cubicBezTo>
                        <a:pt x="1127" y="1847"/>
                        <a:pt x="985" y="1890"/>
                        <a:pt x="843" y="1945"/>
                      </a:cubicBezTo>
                      <a:cubicBezTo>
                        <a:pt x="833" y="1943"/>
                        <a:pt x="823" y="1942"/>
                        <a:pt x="812" y="1942"/>
                      </a:cubicBezTo>
                      <a:cubicBezTo>
                        <a:pt x="725" y="1942"/>
                        <a:pt x="604" y="2011"/>
                        <a:pt x="449" y="2011"/>
                      </a:cubicBezTo>
                      <a:cubicBezTo>
                        <a:pt x="401" y="1995"/>
                        <a:pt x="353" y="1985"/>
                        <a:pt x="300" y="1985"/>
                      </a:cubicBezTo>
                      <a:cubicBezTo>
                        <a:pt x="281" y="1985"/>
                        <a:pt x="262" y="1986"/>
                        <a:pt x="241" y="1989"/>
                      </a:cubicBezTo>
                      <a:cubicBezTo>
                        <a:pt x="197" y="2000"/>
                        <a:pt x="165" y="2011"/>
                        <a:pt x="121" y="2022"/>
                      </a:cubicBezTo>
                      <a:cubicBezTo>
                        <a:pt x="77" y="2044"/>
                        <a:pt x="44" y="2065"/>
                        <a:pt x="22" y="2109"/>
                      </a:cubicBezTo>
                      <a:cubicBezTo>
                        <a:pt x="11" y="2142"/>
                        <a:pt x="0" y="2175"/>
                        <a:pt x="11" y="2218"/>
                      </a:cubicBezTo>
                      <a:cubicBezTo>
                        <a:pt x="22" y="2251"/>
                        <a:pt x="44" y="2284"/>
                        <a:pt x="66" y="2306"/>
                      </a:cubicBezTo>
                      <a:cubicBezTo>
                        <a:pt x="99" y="2328"/>
                        <a:pt x="143" y="2350"/>
                        <a:pt x="186" y="2361"/>
                      </a:cubicBezTo>
                      <a:lnTo>
                        <a:pt x="274" y="2383"/>
                      </a:lnTo>
                      <a:cubicBezTo>
                        <a:pt x="449" y="2393"/>
                        <a:pt x="613" y="2404"/>
                        <a:pt x="777" y="2404"/>
                      </a:cubicBezTo>
                      <a:cubicBezTo>
                        <a:pt x="865" y="2415"/>
                        <a:pt x="963" y="2426"/>
                        <a:pt x="1050" y="2448"/>
                      </a:cubicBezTo>
                      <a:lnTo>
                        <a:pt x="1182" y="2481"/>
                      </a:lnTo>
                      <a:lnTo>
                        <a:pt x="1247" y="2503"/>
                      </a:lnTo>
                      <a:lnTo>
                        <a:pt x="1302" y="2503"/>
                      </a:lnTo>
                      <a:cubicBezTo>
                        <a:pt x="1302" y="2514"/>
                        <a:pt x="1313" y="2514"/>
                        <a:pt x="1313" y="2525"/>
                      </a:cubicBezTo>
                      <a:lnTo>
                        <a:pt x="1313" y="2547"/>
                      </a:lnTo>
                      <a:lnTo>
                        <a:pt x="1313" y="2623"/>
                      </a:lnTo>
                      <a:cubicBezTo>
                        <a:pt x="1313" y="2689"/>
                        <a:pt x="1324" y="2754"/>
                        <a:pt x="1346" y="2809"/>
                      </a:cubicBezTo>
                      <a:cubicBezTo>
                        <a:pt x="1335" y="2897"/>
                        <a:pt x="1346" y="2962"/>
                        <a:pt x="1346" y="3050"/>
                      </a:cubicBezTo>
                      <a:cubicBezTo>
                        <a:pt x="1400" y="3159"/>
                        <a:pt x="1422" y="3279"/>
                        <a:pt x="1433" y="3400"/>
                      </a:cubicBezTo>
                      <a:cubicBezTo>
                        <a:pt x="1477" y="3553"/>
                        <a:pt x="1532" y="3695"/>
                        <a:pt x="1586" y="3826"/>
                      </a:cubicBezTo>
                      <a:lnTo>
                        <a:pt x="1630" y="3925"/>
                      </a:lnTo>
                      <a:lnTo>
                        <a:pt x="1641" y="3968"/>
                      </a:lnTo>
                      <a:cubicBezTo>
                        <a:pt x="1652" y="3979"/>
                        <a:pt x="1663" y="3990"/>
                        <a:pt x="1674" y="4001"/>
                      </a:cubicBezTo>
                      <a:cubicBezTo>
                        <a:pt x="1701" y="4028"/>
                        <a:pt x="1734" y="4040"/>
                        <a:pt x="1768" y="4040"/>
                      </a:cubicBezTo>
                      <a:cubicBezTo>
                        <a:pt x="1817" y="4040"/>
                        <a:pt x="1867" y="4014"/>
                        <a:pt x="1893" y="3968"/>
                      </a:cubicBezTo>
                      <a:cubicBezTo>
                        <a:pt x="1893" y="3947"/>
                        <a:pt x="1904" y="3925"/>
                        <a:pt x="1904" y="3903"/>
                      </a:cubicBezTo>
                      <a:cubicBezTo>
                        <a:pt x="1904" y="3881"/>
                        <a:pt x="1915" y="3859"/>
                        <a:pt x="1925" y="3837"/>
                      </a:cubicBezTo>
                      <a:cubicBezTo>
                        <a:pt x="1980" y="3804"/>
                        <a:pt x="1991" y="3673"/>
                        <a:pt x="2035" y="3586"/>
                      </a:cubicBezTo>
                      <a:cubicBezTo>
                        <a:pt x="2057" y="3520"/>
                        <a:pt x="2090" y="3509"/>
                        <a:pt x="2111" y="3433"/>
                      </a:cubicBezTo>
                      <a:cubicBezTo>
                        <a:pt x="2144" y="3323"/>
                        <a:pt x="2166" y="3225"/>
                        <a:pt x="2166" y="3115"/>
                      </a:cubicBezTo>
                      <a:cubicBezTo>
                        <a:pt x="2221" y="2995"/>
                        <a:pt x="2243" y="2864"/>
                        <a:pt x="2254" y="2733"/>
                      </a:cubicBezTo>
                      <a:cubicBezTo>
                        <a:pt x="2254" y="2689"/>
                        <a:pt x="2265" y="2656"/>
                        <a:pt x="2275" y="2612"/>
                      </a:cubicBezTo>
                      <a:lnTo>
                        <a:pt x="2275" y="2601"/>
                      </a:lnTo>
                      <a:lnTo>
                        <a:pt x="2275" y="2590"/>
                      </a:lnTo>
                      <a:lnTo>
                        <a:pt x="2286" y="2590"/>
                      </a:lnTo>
                      <a:cubicBezTo>
                        <a:pt x="2374" y="2568"/>
                        <a:pt x="2472" y="2547"/>
                        <a:pt x="2560" y="2536"/>
                      </a:cubicBezTo>
                      <a:cubicBezTo>
                        <a:pt x="2833" y="2514"/>
                        <a:pt x="3107" y="2492"/>
                        <a:pt x="3380" y="2448"/>
                      </a:cubicBezTo>
                      <a:cubicBezTo>
                        <a:pt x="3424" y="2426"/>
                        <a:pt x="3479" y="2404"/>
                        <a:pt x="3544" y="2383"/>
                      </a:cubicBezTo>
                      <a:cubicBezTo>
                        <a:pt x="3577" y="2372"/>
                        <a:pt x="3610" y="2361"/>
                        <a:pt x="3643" y="2339"/>
                      </a:cubicBezTo>
                      <a:cubicBezTo>
                        <a:pt x="3686" y="2317"/>
                        <a:pt x="3719" y="2273"/>
                        <a:pt x="3730" y="2218"/>
                      </a:cubicBezTo>
                      <a:cubicBezTo>
                        <a:pt x="3730" y="2175"/>
                        <a:pt x="3730" y="2131"/>
                        <a:pt x="3708" y="2098"/>
                      </a:cubicBezTo>
                      <a:cubicBezTo>
                        <a:pt x="3686" y="2054"/>
                        <a:pt x="3643" y="2033"/>
                        <a:pt x="3610" y="2011"/>
                      </a:cubicBezTo>
                      <a:lnTo>
                        <a:pt x="3500" y="2011"/>
                      </a:lnTo>
                      <a:lnTo>
                        <a:pt x="3413" y="2000"/>
                      </a:lnTo>
                      <a:cubicBezTo>
                        <a:pt x="3347" y="1989"/>
                        <a:pt x="3282" y="1978"/>
                        <a:pt x="3227" y="1978"/>
                      </a:cubicBezTo>
                      <a:cubicBezTo>
                        <a:pt x="3139" y="1945"/>
                        <a:pt x="3041" y="1923"/>
                        <a:pt x="2943" y="1901"/>
                      </a:cubicBezTo>
                      <a:cubicBezTo>
                        <a:pt x="2768" y="1836"/>
                        <a:pt x="2593" y="1726"/>
                        <a:pt x="2374" y="1650"/>
                      </a:cubicBezTo>
                      <a:lnTo>
                        <a:pt x="2374" y="1650"/>
                      </a:lnTo>
                      <a:cubicBezTo>
                        <a:pt x="2374" y="1657"/>
                        <a:pt x="2379" y="1669"/>
                        <a:pt x="2382" y="1679"/>
                      </a:cubicBezTo>
                      <a:lnTo>
                        <a:pt x="2382" y="1679"/>
                      </a:lnTo>
                      <a:cubicBezTo>
                        <a:pt x="2374" y="1669"/>
                        <a:pt x="2373" y="1660"/>
                        <a:pt x="2363" y="1650"/>
                      </a:cubicBezTo>
                      <a:cubicBezTo>
                        <a:pt x="2360" y="1647"/>
                        <a:pt x="2355" y="1644"/>
                        <a:pt x="2350" y="1642"/>
                      </a:cubicBezTo>
                      <a:lnTo>
                        <a:pt x="2350" y="1642"/>
                      </a:lnTo>
                      <a:lnTo>
                        <a:pt x="2374" y="1650"/>
                      </a:lnTo>
                      <a:cubicBezTo>
                        <a:pt x="2374" y="1639"/>
                        <a:pt x="2374" y="1628"/>
                        <a:pt x="2374" y="1617"/>
                      </a:cubicBezTo>
                      <a:cubicBezTo>
                        <a:pt x="2352" y="1551"/>
                        <a:pt x="2341" y="1497"/>
                        <a:pt x="2319" y="1442"/>
                      </a:cubicBezTo>
                      <a:cubicBezTo>
                        <a:pt x="2286" y="1333"/>
                        <a:pt x="2243" y="1223"/>
                        <a:pt x="2221" y="1125"/>
                      </a:cubicBezTo>
                      <a:cubicBezTo>
                        <a:pt x="2221" y="1092"/>
                        <a:pt x="2221" y="1048"/>
                        <a:pt x="2221" y="1015"/>
                      </a:cubicBezTo>
                      <a:cubicBezTo>
                        <a:pt x="2177" y="873"/>
                        <a:pt x="2133" y="720"/>
                        <a:pt x="2111" y="567"/>
                      </a:cubicBezTo>
                      <a:cubicBezTo>
                        <a:pt x="2100" y="479"/>
                        <a:pt x="2079" y="392"/>
                        <a:pt x="2068" y="304"/>
                      </a:cubicBezTo>
                      <a:lnTo>
                        <a:pt x="2046" y="173"/>
                      </a:lnTo>
                      <a:cubicBezTo>
                        <a:pt x="2046" y="151"/>
                        <a:pt x="2035" y="129"/>
                        <a:pt x="2024" y="108"/>
                      </a:cubicBezTo>
                      <a:cubicBezTo>
                        <a:pt x="2013" y="75"/>
                        <a:pt x="1991" y="53"/>
                        <a:pt x="1958" y="31"/>
                      </a:cubicBezTo>
                      <a:cubicBezTo>
                        <a:pt x="1926" y="12"/>
                        <a:pt x="1891" y="0"/>
                        <a:pt x="18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3911" name="Google Shape;3911;p27"/>
                <p:cNvGrpSpPr/>
                <p:nvPr/>
              </p:nvGrpSpPr>
              <p:grpSpPr>
                <a:xfrm rot="10800000" flipH="1">
                  <a:off x="10007513" y="5069675"/>
                  <a:ext cx="27650" cy="21975"/>
                  <a:chOff x="8820375" y="1023600"/>
                  <a:chExt cx="27650" cy="21975"/>
                </a:xfrm>
              </p:grpSpPr>
              <p:sp>
                <p:nvSpPr>
                  <p:cNvPr id="3912" name="Google Shape;3912;p27"/>
                  <p:cNvSpPr/>
                  <p:nvPr/>
                </p:nvSpPr>
                <p:spPr>
                  <a:xfrm>
                    <a:off x="8823650" y="1026950"/>
                    <a:ext cx="20825" cy="15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3" h="614" extrusionOk="0">
                        <a:moveTo>
                          <a:pt x="340" y="1"/>
                        </a:moveTo>
                        <a:cubicBezTo>
                          <a:pt x="285" y="1"/>
                          <a:pt x="241" y="12"/>
                          <a:pt x="187" y="45"/>
                        </a:cubicBezTo>
                        <a:cubicBezTo>
                          <a:pt x="176" y="55"/>
                          <a:pt x="154" y="66"/>
                          <a:pt x="143" y="77"/>
                        </a:cubicBezTo>
                        <a:cubicBezTo>
                          <a:pt x="132" y="88"/>
                          <a:pt x="110" y="99"/>
                          <a:pt x="110" y="110"/>
                        </a:cubicBezTo>
                        <a:cubicBezTo>
                          <a:pt x="88" y="121"/>
                          <a:pt x="77" y="132"/>
                          <a:pt x="77" y="143"/>
                        </a:cubicBezTo>
                        <a:cubicBezTo>
                          <a:pt x="77" y="154"/>
                          <a:pt x="88" y="154"/>
                          <a:pt x="99" y="165"/>
                        </a:cubicBezTo>
                        <a:lnTo>
                          <a:pt x="187" y="165"/>
                        </a:lnTo>
                        <a:lnTo>
                          <a:pt x="209" y="143"/>
                        </a:lnTo>
                        <a:lnTo>
                          <a:pt x="220" y="143"/>
                        </a:lnTo>
                        <a:lnTo>
                          <a:pt x="241" y="132"/>
                        </a:lnTo>
                        <a:lnTo>
                          <a:pt x="263" y="132"/>
                        </a:lnTo>
                        <a:lnTo>
                          <a:pt x="296" y="121"/>
                        </a:lnTo>
                        <a:lnTo>
                          <a:pt x="318" y="121"/>
                        </a:lnTo>
                        <a:cubicBezTo>
                          <a:pt x="329" y="121"/>
                          <a:pt x="340" y="110"/>
                          <a:pt x="351" y="110"/>
                        </a:cubicBezTo>
                        <a:cubicBezTo>
                          <a:pt x="362" y="110"/>
                          <a:pt x="395" y="110"/>
                          <a:pt x="395" y="132"/>
                        </a:cubicBezTo>
                        <a:cubicBezTo>
                          <a:pt x="395" y="143"/>
                          <a:pt x="405" y="154"/>
                          <a:pt x="405" y="165"/>
                        </a:cubicBezTo>
                        <a:cubicBezTo>
                          <a:pt x="405" y="176"/>
                          <a:pt x="405" y="176"/>
                          <a:pt x="405" y="187"/>
                        </a:cubicBezTo>
                        <a:cubicBezTo>
                          <a:pt x="405" y="187"/>
                          <a:pt x="395" y="198"/>
                          <a:pt x="395" y="198"/>
                        </a:cubicBezTo>
                        <a:cubicBezTo>
                          <a:pt x="395" y="209"/>
                          <a:pt x="395" y="209"/>
                          <a:pt x="395" y="220"/>
                        </a:cubicBezTo>
                        <a:cubicBezTo>
                          <a:pt x="395" y="230"/>
                          <a:pt x="405" y="230"/>
                          <a:pt x="427" y="241"/>
                        </a:cubicBezTo>
                        <a:cubicBezTo>
                          <a:pt x="438" y="252"/>
                          <a:pt x="449" y="252"/>
                          <a:pt x="471" y="252"/>
                        </a:cubicBezTo>
                        <a:cubicBezTo>
                          <a:pt x="482" y="252"/>
                          <a:pt x="493" y="252"/>
                          <a:pt x="493" y="274"/>
                        </a:cubicBezTo>
                        <a:lnTo>
                          <a:pt x="526" y="274"/>
                        </a:lnTo>
                        <a:cubicBezTo>
                          <a:pt x="537" y="274"/>
                          <a:pt x="548" y="274"/>
                          <a:pt x="548" y="296"/>
                        </a:cubicBezTo>
                        <a:cubicBezTo>
                          <a:pt x="548" y="302"/>
                          <a:pt x="545" y="302"/>
                          <a:pt x="542" y="302"/>
                        </a:cubicBezTo>
                        <a:cubicBezTo>
                          <a:pt x="539" y="302"/>
                          <a:pt x="537" y="302"/>
                          <a:pt x="537" y="307"/>
                        </a:cubicBezTo>
                        <a:cubicBezTo>
                          <a:pt x="515" y="296"/>
                          <a:pt x="504" y="285"/>
                          <a:pt x="493" y="285"/>
                        </a:cubicBezTo>
                        <a:lnTo>
                          <a:pt x="471" y="285"/>
                        </a:lnTo>
                        <a:cubicBezTo>
                          <a:pt x="460" y="285"/>
                          <a:pt x="449" y="274"/>
                          <a:pt x="449" y="274"/>
                        </a:cubicBezTo>
                        <a:lnTo>
                          <a:pt x="405" y="274"/>
                        </a:lnTo>
                        <a:cubicBezTo>
                          <a:pt x="395" y="263"/>
                          <a:pt x="384" y="252"/>
                          <a:pt x="373" y="241"/>
                        </a:cubicBezTo>
                        <a:cubicBezTo>
                          <a:pt x="373" y="230"/>
                          <a:pt x="373" y="209"/>
                          <a:pt x="373" y="187"/>
                        </a:cubicBezTo>
                        <a:lnTo>
                          <a:pt x="373" y="154"/>
                        </a:lnTo>
                        <a:cubicBezTo>
                          <a:pt x="373" y="154"/>
                          <a:pt x="373" y="165"/>
                          <a:pt x="362" y="165"/>
                        </a:cubicBezTo>
                        <a:lnTo>
                          <a:pt x="340" y="165"/>
                        </a:lnTo>
                        <a:cubicBezTo>
                          <a:pt x="329" y="165"/>
                          <a:pt x="318" y="165"/>
                          <a:pt x="307" y="176"/>
                        </a:cubicBezTo>
                        <a:lnTo>
                          <a:pt x="274" y="176"/>
                        </a:lnTo>
                        <a:cubicBezTo>
                          <a:pt x="274" y="187"/>
                          <a:pt x="274" y="187"/>
                          <a:pt x="263" y="198"/>
                        </a:cubicBezTo>
                        <a:lnTo>
                          <a:pt x="230" y="198"/>
                        </a:lnTo>
                        <a:cubicBezTo>
                          <a:pt x="209" y="198"/>
                          <a:pt x="187" y="209"/>
                          <a:pt x="165" y="209"/>
                        </a:cubicBezTo>
                        <a:lnTo>
                          <a:pt x="66" y="209"/>
                        </a:lnTo>
                        <a:cubicBezTo>
                          <a:pt x="45" y="241"/>
                          <a:pt x="34" y="274"/>
                          <a:pt x="12" y="318"/>
                        </a:cubicBezTo>
                        <a:cubicBezTo>
                          <a:pt x="1" y="340"/>
                          <a:pt x="1" y="362"/>
                          <a:pt x="1" y="395"/>
                        </a:cubicBezTo>
                        <a:cubicBezTo>
                          <a:pt x="1" y="395"/>
                          <a:pt x="12" y="405"/>
                          <a:pt x="12" y="416"/>
                        </a:cubicBezTo>
                        <a:lnTo>
                          <a:pt x="34" y="471"/>
                        </a:lnTo>
                        <a:cubicBezTo>
                          <a:pt x="45" y="482"/>
                          <a:pt x="45" y="504"/>
                          <a:pt x="45" y="515"/>
                        </a:cubicBezTo>
                        <a:lnTo>
                          <a:pt x="45" y="537"/>
                        </a:lnTo>
                        <a:lnTo>
                          <a:pt x="121" y="537"/>
                        </a:lnTo>
                        <a:cubicBezTo>
                          <a:pt x="154" y="537"/>
                          <a:pt x="187" y="548"/>
                          <a:pt x="230" y="559"/>
                        </a:cubicBezTo>
                        <a:lnTo>
                          <a:pt x="274" y="570"/>
                        </a:lnTo>
                        <a:lnTo>
                          <a:pt x="340" y="580"/>
                        </a:lnTo>
                        <a:lnTo>
                          <a:pt x="384" y="580"/>
                        </a:lnTo>
                        <a:lnTo>
                          <a:pt x="449" y="591"/>
                        </a:lnTo>
                        <a:lnTo>
                          <a:pt x="493" y="602"/>
                        </a:lnTo>
                        <a:lnTo>
                          <a:pt x="482" y="591"/>
                        </a:lnTo>
                        <a:cubicBezTo>
                          <a:pt x="471" y="580"/>
                          <a:pt x="471" y="580"/>
                          <a:pt x="460" y="570"/>
                        </a:cubicBezTo>
                        <a:lnTo>
                          <a:pt x="460" y="559"/>
                        </a:lnTo>
                        <a:cubicBezTo>
                          <a:pt x="449" y="559"/>
                          <a:pt x="449" y="548"/>
                          <a:pt x="449" y="548"/>
                        </a:cubicBezTo>
                        <a:lnTo>
                          <a:pt x="449" y="526"/>
                        </a:lnTo>
                        <a:lnTo>
                          <a:pt x="449" y="504"/>
                        </a:lnTo>
                        <a:lnTo>
                          <a:pt x="449" y="493"/>
                        </a:lnTo>
                        <a:cubicBezTo>
                          <a:pt x="449" y="482"/>
                          <a:pt x="449" y="482"/>
                          <a:pt x="438" y="482"/>
                        </a:cubicBezTo>
                        <a:lnTo>
                          <a:pt x="416" y="482"/>
                        </a:lnTo>
                        <a:cubicBezTo>
                          <a:pt x="416" y="482"/>
                          <a:pt x="405" y="493"/>
                          <a:pt x="395" y="493"/>
                        </a:cubicBezTo>
                        <a:lnTo>
                          <a:pt x="384" y="493"/>
                        </a:lnTo>
                        <a:cubicBezTo>
                          <a:pt x="384" y="493"/>
                          <a:pt x="373" y="482"/>
                          <a:pt x="362" y="482"/>
                        </a:cubicBezTo>
                        <a:lnTo>
                          <a:pt x="351" y="471"/>
                        </a:lnTo>
                        <a:cubicBezTo>
                          <a:pt x="340" y="471"/>
                          <a:pt x="329" y="471"/>
                          <a:pt x="318" y="460"/>
                        </a:cubicBezTo>
                        <a:lnTo>
                          <a:pt x="274" y="449"/>
                        </a:lnTo>
                        <a:cubicBezTo>
                          <a:pt x="263" y="449"/>
                          <a:pt x="252" y="449"/>
                          <a:pt x="252" y="438"/>
                        </a:cubicBezTo>
                        <a:cubicBezTo>
                          <a:pt x="252" y="430"/>
                          <a:pt x="251" y="428"/>
                          <a:pt x="248" y="428"/>
                        </a:cubicBezTo>
                        <a:cubicBezTo>
                          <a:pt x="246" y="428"/>
                          <a:pt x="242" y="431"/>
                          <a:pt x="238" y="431"/>
                        </a:cubicBezTo>
                        <a:cubicBezTo>
                          <a:pt x="235" y="431"/>
                          <a:pt x="233" y="430"/>
                          <a:pt x="230" y="427"/>
                        </a:cubicBezTo>
                        <a:cubicBezTo>
                          <a:pt x="230" y="416"/>
                          <a:pt x="209" y="416"/>
                          <a:pt x="220" y="405"/>
                        </a:cubicBezTo>
                        <a:cubicBezTo>
                          <a:pt x="223" y="402"/>
                          <a:pt x="226" y="401"/>
                          <a:pt x="228" y="401"/>
                        </a:cubicBezTo>
                        <a:cubicBezTo>
                          <a:pt x="232" y="401"/>
                          <a:pt x="234" y="405"/>
                          <a:pt x="241" y="405"/>
                        </a:cubicBezTo>
                        <a:cubicBezTo>
                          <a:pt x="241" y="416"/>
                          <a:pt x="252" y="427"/>
                          <a:pt x="263" y="427"/>
                        </a:cubicBezTo>
                        <a:lnTo>
                          <a:pt x="274" y="427"/>
                        </a:lnTo>
                        <a:cubicBezTo>
                          <a:pt x="285" y="427"/>
                          <a:pt x="285" y="438"/>
                          <a:pt x="296" y="438"/>
                        </a:cubicBezTo>
                        <a:lnTo>
                          <a:pt x="329" y="438"/>
                        </a:lnTo>
                        <a:cubicBezTo>
                          <a:pt x="340" y="438"/>
                          <a:pt x="340" y="449"/>
                          <a:pt x="351" y="449"/>
                        </a:cubicBezTo>
                        <a:cubicBezTo>
                          <a:pt x="362" y="449"/>
                          <a:pt x="373" y="460"/>
                          <a:pt x="384" y="460"/>
                        </a:cubicBezTo>
                        <a:lnTo>
                          <a:pt x="460" y="460"/>
                        </a:lnTo>
                        <a:cubicBezTo>
                          <a:pt x="460" y="460"/>
                          <a:pt x="471" y="471"/>
                          <a:pt x="482" y="471"/>
                        </a:cubicBezTo>
                        <a:lnTo>
                          <a:pt x="482" y="482"/>
                        </a:lnTo>
                        <a:cubicBezTo>
                          <a:pt x="482" y="493"/>
                          <a:pt x="482" y="504"/>
                          <a:pt x="493" y="504"/>
                        </a:cubicBezTo>
                        <a:lnTo>
                          <a:pt x="493" y="537"/>
                        </a:lnTo>
                        <a:lnTo>
                          <a:pt x="504" y="537"/>
                        </a:lnTo>
                        <a:lnTo>
                          <a:pt x="504" y="570"/>
                        </a:lnTo>
                        <a:cubicBezTo>
                          <a:pt x="504" y="580"/>
                          <a:pt x="515" y="591"/>
                          <a:pt x="526" y="602"/>
                        </a:cubicBezTo>
                        <a:cubicBezTo>
                          <a:pt x="526" y="602"/>
                          <a:pt x="526" y="602"/>
                          <a:pt x="537" y="613"/>
                        </a:cubicBezTo>
                        <a:lnTo>
                          <a:pt x="559" y="613"/>
                        </a:lnTo>
                        <a:cubicBezTo>
                          <a:pt x="613" y="591"/>
                          <a:pt x="668" y="559"/>
                          <a:pt x="723" y="526"/>
                        </a:cubicBezTo>
                        <a:cubicBezTo>
                          <a:pt x="734" y="515"/>
                          <a:pt x="755" y="493"/>
                          <a:pt x="766" y="482"/>
                        </a:cubicBezTo>
                        <a:cubicBezTo>
                          <a:pt x="777" y="471"/>
                          <a:pt x="777" y="460"/>
                          <a:pt x="788" y="449"/>
                        </a:cubicBezTo>
                        <a:cubicBezTo>
                          <a:pt x="799" y="438"/>
                          <a:pt x="810" y="438"/>
                          <a:pt x="810" y="427"/>
                        </a:cubicBezTo>
                        <a:cubicBezTo>
                          <a:pt x="821" y="416"/>
                          <a:pt x="821" y="416"/>
                          <a:pt x="832" y="416"/>
                        </a:cubicBezTo>
                        <a:cubicBezTo>
                          <a:pt x="821" y="405"/>
                          <a:pt x="821" y="395"/>
                          <a:pt x="810" y="384"/>
                        </a:cubicBezTo>
                        <a:cubicBezTo>
                          <a:pt x="810" y="340"/>
                          <a:pt x="788" y="296"/>
                          <a:pt x="766" y="263"/>
                        </a:cubicBezTo>
                        <a:cubicBezTo>
                          <a:pt x="755" y="241"/>
                          <a:pt x="745" y="230"/>
                          <a:pt x="745" y="220"/>
                        </a:cubicBezTo>
                        <a:cubicBezTo>
                          <a:pt x="712" y="165"/>
                          <a:pt x="668" y="121"/>
                          <a:pt x="613" y="88"/>
                        </a:cubicBezTo>
                        <a:cubicBezTo>
                          <a:pt x="580" y="66"/>
                          <a:pt x="548" y="45"/>
                          <a:pt x="515" y="34"/>
                        </a:cubicBezTo>
                        <a:cubicBezTo>
                          <a:pt x="493" y="23"/>
                          <a:pt x="471" y="12"/>
                          <a:pt x="449" y="12"/>
                        </a:cubicBezTo>
                        <a:cubicBezTo>
                          <a:pt x="427" y="12"/>
                          <a:pt x="405" y="12"/>
                          <a:pt x="38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3" name="Google Shape;3913;p27"/>
                  <p:cNvSpPr/>
                  <p:nvPr/>
                </p:nvSpPr>
                <p:spPr>
                  <a:xfrm>
                    <a:off x="8845800" y="1037900"/>
                    <a:ext cx="3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" h="1" extrusionOk="0">
                        <a:moveTo>
                          <a:pt x="12" y="0"/>
                        </a:moveTo>
                        <a:lnTo>
                          <a:pt x="12" y="0"/>
                        </a:lnTo>
                        <a:lnTo>
                          <a:pt x="12" y="0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4" name="Google Shape;3914;p27"/>
                  <p:cNvSpPr/>
                  <p:nvPr/>
                </p:nvSpPr>
                <p:spPr>
                  <a:xfrm>
                    <a:off x="8820375" y="1023600"/>
                    <a:ext cx="27650" cy="2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06" h="879" extrusionOk="0">
                        <a:moveTo>
                          <a:pt x="711" y="728"/>
                        </a:moveTo>
                        <a:cubicBezTo>
                          <a:pt x="704" y="730"/>
                          <a:pt x="697" y="733"/>
                          <a:pt x="690" y="736"/>
                        </a:cubicBezTo>
                        <a:lnTo>
                          <a:pt x="701" y="736"/>
                        </a:lnTo>
                        <a:cubicBezTo>
                          <a:pt x="711" y="736"/>
                          <a:pt x="711" y="736"/>
                          <a:pt x="711" y="728"/>
                        </a:cubicBezTo>
                        <a:close/>
                        <a:moveTo>
                          <a:pt x="504" y="170"/>
                        </a:moveTo>
                        <a:cubicBezTo>
                          <a:pt x="512" y="170"/>
                          <a:pt x="520" y="173"/>
                          <a:pt x="526" y="179"/>
                        </a:cubicBezTo>
                        <a:cubicBezTo>
                          <a:pt x="547" y="179"/>
                          <a:pt x="569" y="189"/>
                          <a:pt x="591" y="189"/>
                        </a:cubicBezTo>
                        <a:cubicBezTo>
                          <a:pt x="613" y="189"/>
                          <a:pt x="635" y="200"/>
                          <a:pt x="646" y="211"/>
                        </a:cubicBezTo>
                        <a:cubicBezTo>
                          <a:pt x="679" y="222"/>
                          <a:pt x="711" y="244"/>
                          <a:pt x="755" y="266"/>
                        </a:cubicBezTo>
                        <a:cubicBezTo>
                          <a:pt x="799" y="299"/>
                          <a:pt x="843" y="343"/>
                          <a:pt x="876" y="386"/>
                        </a:cubicBezTo>
                        <a:cubicBezTo>
                          <a:pt x="886" y="408"/>
                          <a:pt x="897" y="419"/>
                          <a:pt x="897" y="441"/>
                        </a:cubicBezTo>
                        <a:cubicBezTo>
                          <a:pt x="930" y="474"/>
                          <a:pt x="941" y="507"/>
                          <a:pt x="941" y="550"/>
                        </a:cubicBezTo>
                        <a:cubicBezTo>
                          <a:pt x="943" y="552"/>
                          <a:pt x="944" y="554"/>
                          <a:pt x="945" y="555"/>
                        </a:cubicBezTo>
                        <a:lnTo>
                          <a:pt x="945" y="555"/>
                        </a:lnTo>
                        <a:cubicBezTo>
                          <a:pt x="945" y="555"/>
                          <a:pt x="945" y="555"/>
                          <a:pt x="944" y="555"/>
                        </a:cubicBezTo>
                        <a:cubicBezTo>
                          <a:pt x="942" y="555"/>
                          <a:pt x="941" y="558"/>
                          <a:pt x="941" y="561"/>
                        </a:cubicBezTo>
                        <a:cubicBezTo>
                          <a:pt x="930" y="572"/>
                          <a:pt x="919" y="572"/>
                          <a:pt x="908" y="583"/>
                        </a:cubicBezTo>
                        <a:cubicBezTo>
                          <a:pt x="908" y="594"/>
                          <a:pt x="897" y="605"/>
                          <a:pt x="886" y="616"/>
                        </a:cubicBezTo>
                        <a:cubicBezTo>
                          <a:pt x="876" y="627"/>
                          <a:pt x="865" y="638"/>
                          <a:pt x="843" y="660"/>
                        </a:cubicBezTo>
                        <a:cubicBezTo>
                          <a:pt x="805" y="688"/>
                          <a:pt x="759" y="708"/>
                          <a:pt x="712" y="727"/>
                        </a:cubicBezTo>
                        <a:lnTo>
                          <a:pt x="712" y="727"/>
                        </a:lnTo>
                        <a:cubicBezTo>
                          <a:pt x="712" y="727"/>
                          <a:pt x="711" y="726"/>
                          <a:pt x="711" y="725"/>
                        </a:cubicBezTo>
                        <a:cubicBezTo>
                          <a:pt x="711" y="726"/>
                          <a:pt x="711" y="727"/>
                          <a:pt x="711" y="728"/>
                        </a:cubicBezTo>
                        <a:lnTo>
                          <a:pt x="711" y="728"/>
                        </a:lnTo>
                        <a:cubicBezTo>
                          <a:pt x="712" y="728"/>
                          <a:pt x="712" y="727"/>
                          <a:pt x="712" y="727"/>
                        </a:cubicBezTo>
                        <a:lnTo>
                          <a:pt x="712" y="727"/>
                        </a:lnTo>
                        <a:cubicBezTo>
                          <a:pt x="713" y="736"/>
                          <a:pt x="722" y="736"/>
                          <a:pt x="722" y="736"/>
                        </a:cubicBezTo>
                        <a:lnTo>
                          <a:pt x="733" y="747"/>
                        </a:lnTo>
                        <a:cubicBezTo>
                          <a:pt x="733" y="747"/>
                          <a:pt x="733" y="752"/>
                          <a:pt x="737" y="752"/>
                        </a:cubicBezTo>
                        <a:cubicBezTo>
                          <a:pt x="738" y="752"/>
                          <a:pt x="741" y="751"/>
                          <a:pt x="744" y="747"/>
                        </a:cubicBezTo>
                        <a:cubicBezTo>
                          <a:pt x="744" y="758"/>
                          <a:pt x="744" y="769"/>
                          <a:pt x="744" y="769"/>
                        </a:cubicBezTo>
                        <a:cubicBezTo>
                          <a:pt x="739" y="780"/>
                          <a:pt x="731" y="783"/>
                          <a:pt x="722" y="783"/>
                        </a:cubicBezTo>
                        <a:cubicBezTo>
                          <a:pt x="714" y="783"/>
                          <a:pt x="706" y="780"/>
                          <a:pt x="701" y="780"/>
                        </a:cubicBezTo>
                        <a:lnTo>
                          <a:pt x="635" y="780"/>
                        </a:lnTo>
                        <a:cubicBezTo>
                          <a:pt x="624" y="780"/>
                          <a:pt x="624" y="780"/>
                          <a:pt x="613" y="769"/>
                        </a:cubicBezTo>
                        <a:cubicBezTo>
                          <a:pt x="613" y="769"/>
                          <a:pt x="613" y="758"/>
                          <a:pt x="602" y="758"/>
                        </a:cubicBezTo>
                        <a:lnTo>
                          <a:pt x="569" y="747"/>
                        </a:lnTo>
                        <a:lnTo>
                          <a:pt x="504" y="736"/>
                        </a:lnTo>
                        <a:lnTo>
                          <a:pt x="449" y="736"/>
                        </a:lnTo>
                        <a:lnTo>
                          <a:pt x="383" y="725"/>
                        </a:lnTo>
                        <a:lnTo>
                          <a:pt x="340" y="714"/>
                        </a:lnTo>
                        <a:cubicBezTo>
                          <a:pt x="307" y="704"/>
                          <a:pt x="274" y="693"/>
                          <a:pt x="241" y="693"/>
                        </a:cubicBezTo>
                        <a:lnTo>
                          <a:pt x="154" y="693"/>
                        </a:lnTo>
                        <a:lnTo>
                          <a:pt x="154" y="671"/>
                        </a:lnTo>
                        <a:cubicBezTo>
                          <a:pt x="165" y="660"/>
                          <a:pt x="154" y="638"/>
                          <a:pt x="154" y="627"/>
                        </a:cubicBezTo>
                        <a:lnTo>
                          <a:pt x="132" y="572"/>
                        </a:lnTo>
                        <a:cubicBezTo>
                          <a:pt x="132" y="561"/>
                          <a:pt x="121" y="550"/>
                          <a:pt x="121" y="550"/>
                        </a:cubicBezTo>
                        <a:cubicBezTo>
                          <a:pt x="121" y="518"/>
                          <a:pt x="121" y="496"/>
                          <a:pt x="132" y="474"/>
                        </a:cubicBezTo>
                        <a:cubicBezTo>
                          <a:pt x="143" y="430"/>
                          <a:pt x="165" y="397"/>
                          <a:pt x="176" y="364"/>
                        </a:cubicBezTo>
                        <a:cubicBezTo>
                          <a:pt x="165" y="354"/>
                          <a:pt x="154" y="343"/>
                          <a:pt x="143" y="332"/>
                        </a:cubicBezTo>
                        <a:lnTo>
                          <a:pt x="143" y="321"/>
                        </a:lnTo>
                        <a:cubicBezTo>
                          <a:pt x="143" y="321"/>
                          <a:pt x="154" y="310"/>
                          <a:pt x="165" y="310"/>
                        </a:cubicBezTo>
                        <a:lnTo>
                          <a:pt x="208" y="310"/>
                        </a:lnTo>
                        <a:cubicBezTo>
                          <a:pt x="208" y="310"/>
                          <a:pt x="208" y="321"/>
                          <a:pt x="208" y="321"/>
                        </a:cubicBezTo>
                        <a:cubicBezTo>
                          <a:pt x="219" y="310"/>
                          <a:pt x="230" y="299"/>
                          <a:pt x="241" y="288"/>
                        </a:cubicBezTo>
                        <a:cubicBezTo>
                          <a:pt x="252" y="277"/>
                          <a:pt x="274" y="266"/>
                          <a:pt x="285" y="255"/>
                        </a:cubicBezTo>
                        <a:cubicBezTo>
                          <a:pt x="296" y="244"/>
                          <a:pt x="307" y="233"/>
                          <a:pt x="329" y="222"/>
                        </a:cubicBezTo>
                        <a:cubicBezTo>
                          <a:pt x="372" y="189"/>
                          <a:pt x="427" y="179"/>
                          <a:pt x="482" y="179"/>
                        </a:cubicBezTo>
                        <a:cubicBezTo>
                          <a:pt x="487" y="173"/>
                          <a:pt x="495" y="170"/>
                          <a:pt x="504" y="170"/>
                        </a:cubicBezTo>
                        <a:close/>
                        <a:moveTo>
                          <a:pt x="457" y="1"/>
                        </a:moveTo>
                        <a:cubicBezTo>
                          <a:pt x="401" y="1"/>
                          <a:pt x="341" y="20"/>
                          <a:pt x="296" y="47"/>
                        </a:cubicBezTo>
                        <a:cubicBezTo>
                          <a:pt x="132" y="124"/>
                          <a:pt x="22" y="288"/>
                          <a:pt x="1" y="474"/>
                        </a:cubicBezTo>
                        <a:lnTo>
                          <a:pt x="1" y="518"/>
                        </a:lnTo>
                        <a:cubicBezTo>
                          <a:pt x="1" y="529"/>
                          <a:pt x="11" y="550"/>
                          <a:pt x="11" y="561"/>
                        </a:cubicBezTo>
                        <a:lnTo>
                          <a:pt x="33" y="616"/>
                        </a:lnTo>
                        <a:lnTo>
                          <a:pt x="33" y="627"/>
                        </a:lnTo>
                        <a:cubicBezTo>
                          <a:pt x="33" y="627"/>
                          <a:pt x="33" y="638"/>
                          <a:pt x="33" y="638"/>
                        </a:cubicBezTo>
                        <a:lnTo>
                          <a:pt x="33" y="693"/>
                        </a:lnTo>
                        <a:cubicBezTo>
                          <a:pt x="33" y="714"/>
                          <a:pt x="44" y="736"/>
                          <a:pt x="66" y="758"/>
                        </a:cubicBezTo>
                        <a:cubicBezTo>
                          <a:pt x="77" y="769"/>
                          <a:pt x="99" y="780"/>
                          <a:pt x="110" y="780"/>
                        </a:cubicBezTo>
                        <a:lnTo>
                          <a:pt x="121" y="780"/>
                        </a:lnTo>
                        <a:cubicBezTo>
                          <a:pt x="154" y="791"/>
                          <a:pt x="176" y="791"/>
                          <a:pt x="208" y="791"/>
                        </a:cubicBezTo>
                        <a:cubicBezTo>
                          <a:pt x="252" y="802"/>
                          <a:pt x="307" y="813"/>
                          <a:pt x="351" y="824"/>
                        </a:cubicBezTo>
                        <a:cubicBezTo>
                          <a:pt x="405" y="835"/>
                          <a:pt x="471" y="846"/>
                          <a:pt x="526" y="857"/>
                        </a:cubicBezTo>
                        <a:lnTo>
                          <a:pt x="602" y="868"/>
                        </a:lnTo>
                        <a:lnTo>
                          <a:pt x="657" y="879"/>
                        </a:lnTo>
                        <a:cubicBezTo>
                          <a:pt x="679" y="879"/>
                          <a:pt x="711" y="868"/>
                          <a:pt x="711" y="857"/>
                        </a:cubicBezTo>
                        <a:cubicBezTo>
                          <a:pt x="777" y="846"/>
                          <a:pt x="832" y="813"/>
                          <a:pt x="876" y="791"/>
                        </a:cubicBezTo>
                        <a:cubicBezTo>
                          <a:pt x="941" y="758"/>
                          <a:pt x="996" y="725"/>
                          <a:pt x="1040" y="682"/>
                        </a:cubicBezTo>
                        <a:cubicBezTo>
                          <a:pt x="1051" y="660"/>
                          <a:pt x="1061" y="649"/>
                          <a:pt x="1061" y="638"/>
                        </a:cubicBezTo>
                        <a:cubicBezTo>
                          <a:pt x="1061" y="616"/>
                          <a:pt x="1072" y="616"/>
                          <a:pt x="1061" y="605"/>
                        </a:cubicBezTo>
                        <a:cubicBezTo>
                          <a:pt x="1061" y="594"/>
                          <a:pt x="1051" y="583"/>
                          <a:pt x="1040" y="583"/>
                        </a:cubicBezTo>
                        <a:lnTo>
                          <a:pt x="1018" y="572"/>
                        </a:lnTo>
                        <a:cubicBezTo>
                          <a:pt x="1061" y="572"/>
                          <a:pt x="1105" y="529"/>
                          <a:pt x="1094" y="496"/>
                        </a:cubicBezTo>
                        <a:cubicBezTo>
                          <a:pt x="1083" y="463"/>
                          <a:pt x="1072" y="430"/>
                          <a:pt x="1061" y="397"/>
                        </a:cubicBezTo>
                        <a:cubicBezTo>
                          <a:pt x="1051" y="364"/>
                          <a:pt x="1029" y="332"/>
                          <a:pt x="1007" y="310"/>
                        </a:cubicBezTo>
                        <a:cubicBezTo>
                          <a:pt x="996" y="288"/>
                          <a:pt x="963" y="266"/>
                          <a:pt x="952" y="244"/>
                        </a:cubicBezTo>
                        <a:cubicBezTo>
                          <a:pt x="930" y="222"/>
                          <a:pt x="908" y="211"/>
                          <a:pt x="897" y="189"/>
                        </a:cubicBezTo>
                        <a:cubicBezTo>
                          <a:pt x="865" y="146"/>
                          <a:pt x="821" y="124"/>
                          <a:pt x="788" y="102"/>
                        </a:cubicBezTo>
                        <a:cubicBezTo>
                          <a:pt x="701" y="47"/>
                          <a:pt x="591" y="4"/>
                          <a:pt x="493" y="4"/>
                        </a:cubicBezTo>
                        <a:cubicBezTo>
                          <a:pt x="481" y="2"/>
                          <a:pt x="469" y="1"/>
                          <a:pt x="45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5" name="Google Shape;3915;p27"/>
                  <p:cNvSpPr/>
                  <p:nvPr/>
                </p:nvSpPr>
                <p:spPr>
                  <a:xfrm>
                    <a:off x="8828850" y="1037075"/>
                    <a:ext cx="10425" cy="5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7" h="220" extrusionOk="0">
                        <a:moveTo>
                          <a:pt x="1" y="0"/>
                        </a:moveTo>
                        <a:cubicBezTo>
                          <a:pt x="1" y="0"/>
                          <a:pt x="1" y="11"/>
                          <a:pt x="22" y="11"/>
                        </a:cubicBezTo>
                        <a:cubicBezTo>
                          <a:pt x="33" y="22"/>
                          <a:pt x="33" y="22"/>
                          <a:pt x="44" y="22"/>
                        </a:cubicBezTo>
                        <a:cubicBezTo>
                          <a:pt x="44" y="22"/>
                          <a:pt x="55" y="33"/>
                          <a:pt x="66" y="44"/>
                        </a:cubicBezTo>
                        <a:lnTo>
                          <a:pt x="99" y="55"/>
                        </a:lnTo>
                        <a:cubicBezTo>
                          <a:pt x="110" y="55"/>
                          <a:pt x="132" y="55"/>
                          <a:pt x="143" y="66"/>
                        </a:cubicBezTo>
                        <a:lnTo>
                          <a:pt x="154" y="66"/>
                        </a:lnTo>
                        <a:cubicBezTo>
                          <a:pt x="154" y="66"/>
                          <a:pt x="165" y="77"/>
                          <a:pt x="165" y="77"/>
                        </a:cubicBezTo>
                        <a:lnTo>
                          <a:pt x="219" y="77"/>
                        </a:lnTo>
                        <a:cubicBezTo>
                          <a:pt x="219" y="77"/>
                          <a:pt x="230" y="77"/>
                          <a:pt x="230" y="88"/>
                        </a:cubicBezTo>
                        <a:lnTo>
                          <a:pt x="230" y="121"/>
                        </a:lnTo>
                        <a:lnTo>
                          <a:pt x="230" y="132"/>
                        </a:lnTo>
                        <a:cubicBezTo>
                          <a:pt x="230" y="143"/>
                          <a:pt x="241" y="143"/>
                          <a:pt x="241" y="154"/>
                        </a:cubicBezTo>
                        <a:lnTo>
                          <a:pt x="252" y="165"/>
                        </a:lnTo>
                        <a:cubicBezTo>
                          <a:pt x="252" y="165"/>
                          <a:pt x="263" y="175"/>
                          <a:pt x="263" y="175"/>
                        </a:cubicBezTo>
                        <a:lnTo>
                          <a:pt x="274" y="186"/>
                        </a:lnTo>
                        <a:cubicBezTo>
                          <a:pt x="274" y="197"/>
                          <a:pt x="285" y="197"/>
                          <a:pt x="285" y="208"/>
                        </a:cubicBezTo>
                        <a:cubicBezTo>
                          <a:pt x="296" y="208"/>
                          <a:pt x="296" y="219"/>
                          <a:pt x="307" y="219"/>
                        </a:cubicBezTo>
                        <a:lnTo>
                          <a:pt x="372" y="219"/>
                        </a:lnTo>
                        <a:cubicBezTo>
                          <a:pt x="383" y="219"/>
                          <a:pt x="405" y="219"/>
                          <a:pt x="416" y="208"/>
                        </a:cubicBezTo>
                        <a:cubicBezTo>
                          <a:pt x="416" y="197"/>
                          <a:pt x="416" y="186"/>
                          <a:pt x="416" y="186"/>
                        </a:cubicBezTo>
                        <a:lnTo>
                          <a:pt x="405" y="186"/>
                        </a:lnTo>
                        <a:lnTo>
                          <a:pt x="394" y="175"/>
                        </a:lnTo>
                        <a:cubicBezTo>
                          <a:pt x="394" y="175"/>
                          <a:pt x="383" y="165"/>
                          <a:pt x="383" y="165"/>
                        </a:cubicBezTo>
                        <a:cubicBezTo>
                          <a:pt x="383" y="165"/>
                          <a:pt x="383" y="175"/>
                          <a:pt x="372" y="175"/>
                        </a:cubicBezTo>
                        <a:lnTo>
                          <a:pt x="329" y="175"/>
                        </a:lnTo>
                        <a:lnTo>
                          <a:pt x="329" y="197"/>
                        </a:lnTo>
                        <a:cubicBezTo>
                          <a:pt x="329" y="197"/>
                          <a:pt x="318" y="197"/>
                          <a:pt x="318" y="186"/>
                        </a:cubicBezTo>
                        <a:cubicBezTo>
                          <a:pt x="296" y="186"/>
                          <a:pt x="296" y="175"/>
                          <a:pt x="285" y="154"/>
                        </a:cubicBezTo>
                        <a:lnTo>
                          <a:pt x="285" y="132"/>
                        </a:lnTo>
                        <a:lnTo>
                          <a:pt x="274" y="132"/>
                        </a:lnTo>
                        <a:lnTo>
                          <a:pt x="274" y="99"/>
                        </a:lnTo>
                        <a:cubicBezTo>
                          <a:pt x="274" y="88"/>
                          <a:pt x="263" y="88"/>
                          <a:pt x="263" y="77"/>
                        </a:cubicBezTo>
                        <a:lnTo>
                          <a:pt x="263" y="66"/>
                        </a:lnTo>
                        <a:cubicBezTo>
                          <a:pt x="252" y="55"/>
                          <a:pt x="252" y="55"/>
                          <a:pt x="241" y="44"/>
                        </a:cubicBezTo>
                        <a:lnTo>
                          <a:pt x="219" y="44"/>
                        </a:lnTo>
                        <a:cubicBezTo>
                          <a:pt x="208" y="50"/>
                          <a:pt x="200" y="52"/>
                          <a:pt x="193" y="52"/>
                        </a:cubicBezTo>
                        <a:cubicBezTo>
                          <a:pt x="187" y="52"/>
                          <a:pt x="181" y="50"/>
                          <a:pt x="176" y="44"/>
                        </a:cubicBezTo>
                        <a:cubicBezTo>
                          <a:pt x="165" y="44"/>
                          <a:pt x="154" y="44"/>
                          <a:pt x="143" y="33"/>
                        </a:cubicBezTo>
                        <a:lnTo>
                          <a:pt x="77" y="33"/>
                        </a:lnTo>
                        <a:cubicBezTo>
                          <a:pt x="66" y="33"/>
                          <a:pt x="66" y="22"/>
                          <a:pt x="66" y="22"/>
                        </a:cubicBezTo>
                        <a:lnTo>
                          <a:pt x="55" y="22"/>
                        </a:lnTo>
                        <a:cubicBezTo>
                          <a:pt x="33" y="11"/>
                          <a:pt x="33" y="0"/>
                          <a:pt x="2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6" name="Google Shape;3916;p27"/>
                  <p:cNvSpPr/>
                  <p:nvPr/>
                </p:nvSpPr>
                <p:spPr>
                  <a:xfrm>
                    <a:off x="8823375" y="1029425"/>
                    <a:ext cx="13700" cy="4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8" h="198" extrusionOk="0">
                        <a:moveTo>
                          <a:pt x="351" y="0"/>
                        </a:moveTo>
                        <a:cubicBezTo>
                          <a:pt x="340" y="11"/>
                          <a:pt x="329" y="11"/>
                          <a:pt x="318" y="11"/>
                        </a:cubicBezTo>
                        <a:lnTo>
                          <a:pt x="307" y="11"/>
                        </a:lnTo>
                        <a:cubicBezTo>
                          <a:pt x="307" y="17"/>
                          <a:pt x="304" y="19"/>
                          <a:pt x="302" y="19"/>
                        </a:cubicBezTo>
                        <a:cubicBezTo>
                          <a:pt x="299" y="19"/>
                          <a:pt x="296" y="17"/>
                          <a:pt x="296" y="11"/>
                        </a:cubicBezTo>
                        <a:lnTo>
                          <a:pt x="263" y="22"/>
                        </a:lnTo>
                        <a:lnTo>
                          <a:pt x="241" y="22"/>
                        </a:lnTo>
                        <a:lnTo>
                          <a:pt x="220" y="33"/>
                        </a:lnTo>
                        <a:lnTo>
                          <a:pt x="209" y="44"/>
                        </a:lnTo>
                        <a:lnTo>
                          <a:pt x="187" y="55"/>
                        </a:lnTo>
                        <a:lnTo>
                          <a:pt x="99" y="55"/>
                        </a:lnTo>
                        <a:cubicBezTo>
                          <a:pt x="88" y="55"/>
                          <a:pt x="77" y="44"/>
                          <a:pt x="77" y="44"/>
                        </a:cubicBezTo>
                        <a:cubicBezTo>
                          <a:pt x="77" y="33"/>
                          <a:pt x="77" y="22"/>
                          <a:pt x="66" y="22"/>
                        </a:cubicBezTo>
                        <a:lnTo>
                          <a:pt x="23" y="22"/>
                        </a:lnTo>
                        <a:cubicBezTo>
                          <a:pt x="23" y="33"/>
                          <a:pt x="12" y="33"/>
                          <a:pt x="12" y="44"/>
                        </a:cubicBezTo>
                        <a:cubicBezTo>
                          <a:pt x="1" y="44"/>
                          <a:pt x="12" y="44"/>
                          <a:pt x="12" y="55"/>
                        </a:cubicBezTo>
                        <a:cubicBezTo>
                          <a:pt x="23" y="66"/>
                          <a:pt x="34" y="66"/>
                          <a:pt x="45" y="77"/>
                        </a:cubicBezTo>
                        <a:cubicBezTo>
                          <a:pt x="56" y="77"/>
                          <a:pt x="66" y="88"/>
                          <a:pt x="77" y="88"/>
                        </a:cubicBezTo>
                        <a:lnTo>
                          <a:pt x="110" y="110"/>
                        </a:lnTo>
                        <a:lnTo>
                          <a:pt x="165" y="110"/>
                        </a:lnTo>
                        <a:cubicBezTo>
                          <a:pt x="187" y="110"/>
                          <a:pt x="209" y="88"/>
                          <a:pt x="231" y="88"/>
                        </a:cubicBezTo>
                        <a:lnTo>
                          <a:pt x="263" y="88"/>
                        </a:lnTo>
                        <a:cubicBezTo>
                          <a:pt x="274" y="77"/>
                          <a:pt x="274" y="77"/>
                          <a:pt x="274" y="77"/>
                        </a:cubicBezTo>
                        <a:cubicBezTo>
                          <a:pt x="285" y="66"/>
                          <a:pt x="296" y="66"/>
                          <a:pt x="307" y="66"/>
                        </a:cubicBezTo>
                        <a:cubicBezTo>
                          <a:pt x="318" y="66"/>
                          <a:pt x="329" y="55"/>
                          <a:pt x="340" y="55"/>
                        </a:cubicBezTo>
                        <a:lnTo>
                          <a:pt x="362" y="55"/>
                        </a:lnTo>
                        <a:cubicBezTo>
                          <a:pt x="362" y="55"/>
                          <a:pt x="373" y="44"/>
                          <a:pt x="373" y="44"/>
                        </a:cubicBezTo>
                        <a:cubicBezTo>
                          <a:pt x="373" y="44"/>
                          <a:pt x="373" y="66"/>
                          <a:pt x="373" y="88"/>
                        </a:cubicBezTo>
                        <a:cubicBezTo>
                          <a:pt x="373" y="99"/>
                          <a:pt x="373" y="121"/>
                          <a:pt x="373" y="131"/>
                        </a:cubicBezTo>
                        <a:cubicBezTo>
                          <a:pt x="384" y="142"/>
                          <a:pt x="395" y="164"/>
                          <a:pt x="406" y="164"/>
                        </a:cubicBezTo>
                        <a:lnTo>
                          <a:pt x="449" y="164"/>
                        </a:lnTo>
                        <a:cubicBezTo>
                          <a:pt x="449" y="175"/>
                          <a:pt x="460" y="175"/>
                          <a:pt x="471" y="175"/>
                        </a:cubicBezTo>
                        <a:lnTo>
                          <a:pt x="482" y="175"/>
                        </a:lnTo>
                        <a:cubicBezTo>
                          <a:pt x="504" y="186"/>
                          <a:pt x="515" y="186"/>
                          <a:pt x="526" y="197"/>
                        </a:cubicBezTo>
                        <a:cubicBezTo>
                          <a:pt x="526" y="197"/>
                          <a:pt x="548" y="197"/>
                          <a:pt x="548" y="186"/>
                        </a:cubicBezTo>
                        <a:cubicBezTo>
                          <a:pt x="548" y="175"/>
                          <a:pt x="537" y="175"/>
                          <a:pt x="526" y="175"/>
                        </a:cubicBezTo>
                        <a:cubicBezTo>
                          <a:pt x="515" y="164"/>
                          <a:pt x="504" y="164"/>
                          <a:pt x="493" y="164"/>
                        </a:cubicBezTo>
                        <a:cubicBezTo>
                          <a:pt x="493" y="153"/>
                          <a:pt x="482" y="153"/>
                          <a:pt x="471" y="153"/>
                        </a:cubicBezTo>
                        <a:cubicBezTo>
                          <a:pt x="449" y="142"/>
                          <a:pt x="438" y="142"/>
                          <a:pt x="427" y="131"/>
                        </a:cubicBezTo>
                        <a:cubicBezTo>
                          <a:pt x="406" y="131"/>
                          <a:pt x="395" y="121"/>
                          <a:pt x="395" y="110"/>
                        </a:cubicBezTo>
                        <a:cubicBezTo>
                          <a:pt x="395" y="99"/>
                          <a:pt x="395" y="99"/>
                          <a:pt x="395" y="99"/>
                        </a:cubicBezTo>
                        <a:cubicBezTo>
                          <a:pt x="395" y="88"/>
                          <a:pt x="395" y="77"/>
                          <a:pt x="406" y="77"/>
                        </a:cubicBezTo>
                        <a:cubicBezTo>
                          <a:pt x="406" y="66"/>
                          <a:pt x="406" y="66"/>
                          <a:pt x="406" y="55"/>
                        </a:cubicBezTo>
                        <a:cubicBezTo>
                          <a:pt x="406" y="44"/>
                          <a:pt x="395" y="33"/>
                          <a:pt x="395" y="22"/>
                        </a:cubicBezTo>
                        <a:cubicBezTo>
                          <a:pt x="395" y="11"/>
                          <a:pt x="362" y="0"/>
                          <a:pt x="351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917" name="Google Shape;3917;p27"/>
                <p:cNvGrpSpPr/>
                <p:nvPr/>
              </p:nvGrpSpPr>
              <p:grpSpPr>
                <a:xfrm rot="10800000" flipH="1">
                  <a:off x="11351188" y="4100450"/>
                  <a:ext cx="55825" cy="44400"/>
                  <a:chOff x="8347600" y="1441475"/>
                  <a:chExt cx="55825" cy="44400"/>
                </a:xfrm>
              </p:grpSpPr>
              <p:sp>
                <p:nvSpPr>
                  <p:cNvPr id="3918" name="Google Shape;3918;p27"/>
                  <p:cNvSpPr/>
                  <p:nvPr/>
                </p:nvSpPr>
                <p:spPr>
                  <a:xfrm>
                    <a:off x="8358825" y="1445025"/>
                    <a:ext cx="25" cy="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2" extrusionOk="0">
                        <a:moveTo>
                          <a:pt x="0" y="12"/>
                        </a:move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9" name="Google Shape;3919;p27"/>
                  <p:cNvSpPr/>
                  <p:nvPr/>
                </p:nvSpPr>
                <p:spPr>
                  <a:xfrm>
                    <a:off x="8347600" y="1441475"/>
                    <a:ext cx="55825" cy="44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3" h="1776" extrusionOk="0">
                        <a:moveTo>
                          <a:pt x="482" y="219"/>
                        </a:moveTo>
                        <a:cubicBezTo>
                          <a:pt x="504" y="241"/>
                          <a:pt x="526" y="252"/>
                          <a:pt x="559" y="252"/>
                        </a:cubicBezTo>
                        <a:lnTo>
                          <a:pt x="854" y="252"/>
                        </a:lnTo>
                        <a:cubicBezTo>
                          <a:pt x="898" y="252"/>
                          <a:pt x="941" y="263"/>
                          <a:pt x="985" y="274"/>
                        </a:cubicBezTo>
                        <a:lnTo>
                          <a:pt x="1051" y="274"/>
                        </a:lnTo>
                        <a:cubicBezTo>
                          <a:pt x="1084" y="274"/>
                          <a:pt x="1127" y="274"/>
                          <a:pt x="1160" y="285"/>
                        </a:cubicBezTo>
                        <a:cubicBezTo>
                          <a:pt x="1204" y="296"/>
                          <a:pt x="1237" y="307"/>
                          <a:pt x="1259" y="318"/>
                        </a:cubicBezTo>
                        <a:cubicBezTo>
                          <a:pt x="1280" y="318"/>
                          <a:pt x="1270" y="329"/>
                          <a:pt x="1280" y="340"/>
                        </a:cubicBezTo>
                        <a:cubicBezTo>
                          <a:pt x="1280" y="340"/>
                          <a:pt x="1280" y="340"/>
                          <a:pt x="1280" y="351"/>
                        </a:cubicBezTo>
                        <a:lnTo>
                          <a:pt x="1368" y="384"/>
                        </a:lnTo>
                        <a:cubicBezTo>
                          <a:pt x="1434" y="405"/>
                          <a:pt x="1488" y="427"/>
                          <a:pt x="1532" y="449"/>
                        </a:cubicBezTo>
                        <a:cubicBezTo>
                          <a:pt x="1576" y="471"/>
                          <a:pt x="1609" y="493"/>
                          <a:pt x="1641" y="515"/>
                        </a:cubicBezTo>
                        <a:lnTo>
                          <a:pt x="1729" y="559"/>
                        </a:lnTo>
                        <a:cubicBezTo>
                          <a:pt x="1762" y="591"/>
                          <a:pt x="1795" y="613"/>
                          <a:pt x="1827" y="635"/>
                        </a:cubicBezTo>
                        <a:cubicBezTo>
                          <a:pt x="1849" y="657"/>
                          <a:pt x="1871" y="679"/>
                          <a:pt x="1882" y="701"/>
                        </a:cubicBezTo>
                        <a:cubicBezTo>
                          <a:pt x="1915" y="744"/>
                          <a:pt x="1959" y="832"/>
                          <a:pt x="1980" y="876"/>
                        </a:cubicBezTo>
                        <a:cubicBezTo>
                          <a:pt x="1991" y="887"/>
                          <a:pt x="2002" y="909"/>
                          <a:pt x="2002" y="930"/>
                        </a:cubicBezTo>
                        <a:cubicBezTo>
                          <a:pt x="2002" y="941"/>
                          <a:pt x="2002" y="952"/>
                          <a:pt x="2013" y="974"/>
                        </a:cubicBezTo>
                        <a:cubicBezTo>
                          <a:pt x="2046" y="1127"/>
                          <a:pt x="1980" y="1291"/>
                          <a:pt x="1849" y="1379"/>
                        </a:cubicBezTo>
                        <a:cubicBezTo>
                          <a:pt x="1805" y="1423"/>
                          <a:pt x="1762" y="1444"/>
                          <a:pt x="1707" y="1477"/>
                        </a:cubicBezTo>
                        <a:cubicBezTo>
                          <a:pt x="1598" y="1510"/>
                          <a:pt x="1488" y="1543"/>
                          <a:pt x="1379" y="1554"/>
                        </a:cubicBezTo>
                        <a:cubicBezTo>
                          <a:pt x="1324" y="1565"/>
                          <a:pt x="1270" y="1565"/>
                          <a:pt x="1215" y="1565"/>
                        </a:cubicBezTo>
                        <a:lnTo>
                          <a:pt x="1095" y="1554"/>
                        </a:lnTo>
                        <a:lnTo>
                          <a:pt x="952" y="1554"/>
                        </a:lnTo>
                        <a:cubicBezTo>
                          <a:pt x="821" y="1554"/>
                          <a:pt x="690" y="1532"/>
                          <a:pt x="559" y="1499"/>
                        </a:cubicBezTo>
                        <a:cubicBezTo>
                          <a:pt x="537" y="1488"/>
                          <a:pt x="515" y="1477"/>
                          <a:pt x="493" y="1455"/>
                        </a:cubicBezTo>
                        <a:cubicBezTo>
                          <a:pt x="460" y="1423"/>
                          <a:pt x="416" y="1401"/>
                          <a:pt x="384" y="1368"/>
                        </a:cubicBezTo>
                        <a:cubicBezTo>
                          <a:pt x="340" y="1346"/>
                          <a:pt x="307" y="1313"/>
                          <a:pt x="285" y="1280"/>
                        </a:cubicBezTo>
                        <a:cubicBezTo>
                          <a:pt x="241" y="1215"/>
                          <a:pt x="220" y="1138"/>
                          <a:pt x="198" y="1062"/>
                        </a:cubicBezTo>
                        <a:cubicBezTo>
                          <a:pt x="187" y="941"/>
                          <a:pt x="198" y="810"/>
                          <a:pt x="241" y="701"/>
                        </a:cubicBezTo>
                        <a:cubicBezTo>
                          <a:pt x="252" y="657"/>
                          <a:pt x="285" y="635"/>
                          <a:pt x="296" y="591"/>
                        </a:cubicBezTo>
                        <a:cubicBezTo>
                          <a:pt x="329" y="504"/>
                          <a:pt x="373" y="416"/>
                          <a:pt x="438" y="351"/>
                        </a:cubicBezTo>
                        <a:cubicBezTo>
                          <a:pt x="460" y="307"/>
                          <a:pt x="482" y="263"/>
                          <a:pt x="482" y="219"/>
                        </a:cubicBezTo>
                        <a:close/>
                        <a:moveTo>
                          <a:pt x="591" y="1"/>
                        </a:moveTo>
                        <a:cubicBezTo>
                          <a:pt x="559" y="1"/>
                          <a:pt x="526" y="12"/>
                          <a:pt x="493" y="23"/>
                        </a:cubicBezTo>
                        <a:cubicBezTo>
                          <a:pt x="460" y="44"/>
                          <a:pt x="449" y="44"/>
                          <a:pt x="438" y="55"/>
                        </a:cubicBezTo>
                        <a:cubicBezTo>
                          <a:pt x="427" y="66"/>
                          <a:pt x="427" y="88"/>
                          <a:pt x="438" y="110"/>
                        </a:cubicBezTo>
                        <a:cubicBezTo>
                          <a:pt x="438" y="121"/>
                          <a:pt x="438" y="132"/>
                          <a:pt x="438" y="143"/>
                        </a:cubicBezTo>
                        <a:lnTo>
                          <a:pt x="438" y="154"/>
                        </a:lnTo>
                        <a:cubicBezTo>
                          <a:pt x="421" y="141"/>
                          <a:pt x="399" y="135"/>
                          <a:pt x="376" y="135"/>
                        </a:cubicBezTo>
                        <a:cubicBezTo>
                          <a:pt x="341" y="135"/>
                          <a:pt x="305" y="149"/>
                          <a:pt x="285" y="176"/>
                        </a:cubicBezTo>
                        <a:cubicBezTo>
                          <a:pt x="241" y="230"/>
                          <a:pt x="209" y="296"/>
                          <a:pt x="176" y="351"/>
                        </a:cubicBezTo>
                        <a:cubicBezTo>
                          <a:pt x="143" y="416"/>
                          <a:pt x="110" y="482"/>
                          <a:pt x="88" y="548"/>
                        </a:cubicBezTo>
                        <a:cubicBezTo>
                          <a:pt x="66" y="602"/>
                          <a:pt x="66" y="657"/>
                          <a:pt x="55" y="712"/>
                        </a:cubicBezTo>
                        <a:cubicBezTo>
                          <a:pt x="34" y="766"/>
                          <a:pt x="34" y="832"/>
                          <a:pt x="23" y="898"/>
                        </a:cubicBezTo>
                        <a:cubicBezTo>
                          <a:pt x="1" y="996"/>
                          <a:pt x="12" y="1094"/>
                          <a:pt x="45" y="1193"/>
                        </a:cubicBezTo>
                        <a:cubicBezTo>
                          <a:pt x="110" y="1401"/>
                          <a:pt x="274" y="1587"/>
                          <a:pt x="471" y="1674"/>
                        </a:cubicBezTo>
                        <a:cubicBezTo>
                          <a:pt x="504" y="1696"/>
                          <a:pt x="548" y="1707"/>
                          <a:pt x="580" y="1718"/>
                        </a:cubicBezTo>
                        <a:lnTo>
                          <a:pt x="679" y="1729"/>
                        </a:lnTo>
                        <a:cubicBezTo>
                          <a:pt x="745" y="1740"/>
                          <a:pt x="810" y="1751"/>
                          <a:pt x="865" y="1751"/>
                        </a:cubicBezTo>
                        <a:cubicBezTo>
                          <a:pt x="958" y="1768"/>
                          <a:pt x="1051" y="1776"/>
                          <a:pt x="1144" y="1776"/>
                        </a:cubicBezTo>
                        <a:cubicBezTo>
                          <a:pt x="1410" y="1776"/>
                          <a:pt x="1671" y="1708"/>
                          <a:pt x="1915" y="1587"/>
                        </a:cubicBezTo>
                        <a:cubicBezTo>
                          <a:pt x="1991" y="1532"/>
                          <a:pt x="2057" y="1455"/>
                          <a:pt x="2112" y="1379"/>
                        </a:cubicBezTo>
                        <a:cubicBezTo>
                          <a:pt x="2188" y="1280"/>
                          <a:pt x="2232" y="1160"/>
                          <a:pt x="2232" y="1040"/>
                        </a:cubicBezTo>
                        <a:cubicBezTo>
                          <a:pt x="2232" y="1029"/>
                          <a:pt x="2232" y="1018"/>
                          <a:pt x="2232" y="1018"/>
                        </a:cubicBezTo>
                        <a:cubicBezTo>
                          <a:pt x="2232" y="952"/>
                          <a:pt x="2221" y="887"/>
                          <a:pt x="2188" y="821"/>
                        </a:cubicBezTo>
                        <a:cubicBezTo>
                          <a:pt x="2145" y="712"/>
                          <a:pt x="2079" y="602"/>
                          <a:pt x="1991" y="515"/>
                        </a:cubicBezTo>
                        <a:cubicBezTo>
                          <a:pt x="1904" y="427"/>
                          <a:pt x="1795" y="340"/>
                          <a:pt x="1663" y="285"/>
                        </a:cubicBezTo>
                        <a:cubicBezTo>
                          <a:pt x="1455" y="176"/>
                          <a:pt x="1226" y="99"/>
                          <a:pt x="985" y="66"/>
                        </a:cubicBezTo>
                        <a:cubicBezTo>
                          <a:pt x="854" y="34"/>
                          <a:pt x="723" y="12"/>
                          <a:pt x="59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0" name="Google Shape;3920;p27"/>
                  <p:cNvSpPr/>
                  <p:nvPr/>
                </p:nvSpPr>
                <p:spPr>
                  <a:xfrm>
                    <a:off x="8361550" y="1447775"/>
                    <a:ext cx="19175" cy="31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7" h="1263" extrusionOk="0">
                        <a:moveTo>
                          <a:pt x="438" y="0"/>
                        </a:moveTo>
                        <a:lnTo>
                          <a:pt x="351" y="44"/>
                        </a:lnTo>
                        <a:lnTo>
                          <a:pt x="307" y="44"/>
                        </a:lnTo>
                        <a:cubicBezTo>
                          <a:pt x="252" y="77"/>
                          <a:pt x="197" y="110"/>
                          <a:pt x="154" y="164"/>
                        </a:cubicBezTo>
                        <a:cubicBezTo>
                          <a:pt x="121" y="186"/>
                          <a:pt x="88" y="219"/>
                          <a:pt x="66" y="263"/>
                        </a:cubicBezTo>
                        <a:lnTo>
                          <a:pt x="66" y="307"/>
                        </a:lnTo>
                        <a:lnTo>
                          <a:pt x="66" y="328"/>
                        </a:lnTo>
                        <a:cubicBezTo>
                          <a:pt x="55" y="361"/>
                          <a:pt x="44" y="394"/>
                          <a:pt x="33" y="438"/>
                        </a:cubicBezTo>
                        <a:cubicBezTo>
                          <a:pt x="22" y="471"/>
                          <a:pt x="22" y="482"/>
                          <a:pt x="12" y="514"/>
                        </a:cubicBezTo>
                        <a:cubicBezTo>
                          <a:pt x="12" y="525"/>
                          <a:pt x="12" y="525"/>
                          <a:pt x="12" y="536"/>
                        </a:cubicBezTo>
                        <a:cubicBezTo>
                          <a:pt x="1" y="558"/>
                          <a:pt x="1" y="580"/>
                          <a:pt x="12" y="602"/>
                        </a:cubicBezTo>
                        <a:cubicBezTo>
                          <a:pt x="12" y="624"/>
                          <a:pt x="12" y="657"/>
                          <a:pt x="22" y="678"/>
                        </a:cubicBezTo>
                        <a:cubicBezTo>
                          <a:pt x="22" y="733"/>
                          <a:pt x="33" y="788"/>
                          <a:pt x="55" y="832"/>
                        </a:cubicBezTo>
                        <a:cubicBezTo>
                          <a:pt x="66" y="886"/>
                          <a:pt x="77" y="930"/>
                          <a:pt x="99" y="974"/>
                        </a:cubicBezTo>
                        <a:cubicBezTo>
                          <a:pt x="132" y="996"/>
                          <a:pt x="143" y="1039"/>
                          <a:pt x="176" y="1061"/>
                        </a:cubicBezTo>
                        <a:cubicBezTo>
                          <a:pt x="187" y="1072"/>
                          <a:pt x="208" y="1083"/>
                          <a:pt x="219" y="1083"/>
                        </a:cubicBezTo>
                        <a:lnTo>
                          <a:pt x="241" y="1116"/>
                        </a:lnTo>
                        <a:cubicBezTo>
                          <a:pt x="263" y="1116"/>
                          <a:pt x="274" y="1116"/>
                          <a:pt x="285" y="1127"/>
                        </a:cubicBezTo>
                        <a:cubicBezTo>
                          <a:pt x="296" y="1138"/>
                          <a:pt x="329" y="1160"/>
                          <a:pt x="351" y="1171"/>
                        </a:cubicBezTo>
                        <a:cubicBezTo>
                          <a:pt x="383" y="1182"/>
                          <a:pt x="383" y="1182"/>
                          <a:pt x="394" y="1182"/>
                        </a:cubicBezTo>
                        <a:cubicBezTo>
                          <a:pt x="449" y="1203"/>
                          <a:pt x="482" y="1225"/>
                          <a:pt x="526" y="1258"/>
                        </a:cubicBezTo>
                        <a:cubicBezTo>
                          <a:pt x="533" y="1258"/>
                          <a:pt x="545" y="1263"/>
                          <a:pt x="556" y="1263"/>
                        </a:cubicBezTo>
                        <a:cubicBezTo>
                          <a:pt x="561" y="1263"/>
                          <a:pt x="566" y="1262"/>
                          <a:pt x="569" y="1258"/>
                        </a:cubicBezTo>
                        <a:cubicBezTo>
                          <a:pt x="569" y="1236"/>
                          <a:pt x="526" y="1214"/>
                          <a:pt x="493" y="1203"/>
                        </a:cubicBezTo>
                        <a:cubicBezTo>
                          <a:pt x="471" y="1192"/>
                          <a:pt x="449" y="1182"/>
                          <a:pt x="416" y="1171"/>
                        </a:cubicBezTo>
                        <a:cubicBezTo>
                          <a:pt x="405" y="1149"/>
                          <a:pt x="372" y="1138"/>
                          <a:pt x="340" y="1127"/>
                        </a:cubicBezTo>
                        <a:cubicBezTo>
                          <a:pt x="296" y="1105"/>
                          <a:pt x="252" y="1083"/>
                          <a:pt x="219" y="1050"/>
                        </a:cubicBezTo>
                        <a:cubicBezTo>
                          <a:pt x="176" y="1017"/>
                          <a:pt x="143" y="985"/>
                          <a:pt x="121" y="941"/>
                        </a:cubicBezTo>
                        <a:cubicBezTo>
                          <a:pt x="121" y="930"/>
                          <a:pt x="110" y="908"/>
                          <a:pt x="110" y="897"/>
                        </a:cubicBezTo>
                        <a:cubicBezTo>
                          <a:pt x="110" y="897"/>
                          <a:pt x="110" y="886"/>
                          <a:pt x="99" y="886"/>
                        </a:cubicBezTo>
                        <a:cubicBezTo>
                          <a:pt x="99" y="864"/>
                          <a:pt x="88" y="842"/>
                          <a:pt x="88" y="821"/>
                        </a:cubicBezTo>
                        <a:lnTo>
                          <a:pt x="88" y="777"/>
                        </a:lnTo>
                        <a:cubicBezTo>
                          <a:pt x="88" y="766"/>
                          <a:pt x="77" y="733"/>
                          <a:pt x="77" y="711"/>
                        </a:cubicBezTo>
                        <a:cubicBezTo>
                          <a:pt x="66" y="678"/>
                          <a:pt x="66" y="646"/>
                          <a:pt x="77" y="613"/>
                        </a:cubicBezTo>
                        <a:cubicBezTo>
                          <a:pt x="77" y="580"/>
                          <a:pt x="77" y="547"/>
                          <a:pt x="88" y="514"/>
                        </a:cubicBezTo>
                        <a:cubicBezTo>
                          <a:pt x="88" y="503"/>
                          <a:pt x="88" y="492"/>
                          <a:pt x="88" y="492"/>
                        </a:cubicBezTo>
                        <a:cubicBezTo>
                          <a:pt x="99" y="471"/>
                          <a:pt x="99" y="449"/>
                          <a:pt x="110" y="438"/>
                        </a:cubicBezTo>
                        <a:cubicBezTo>
                          <a:pt x="121" y="405"/>
                          <a:pt x="132" y="372"/>
                          <a:pt x="143" y="339"/>
                        </a:cubicBezTo>
                        <a:cubicBezTo>
                          <a:pt x="154" y="328"/>
                          <a:pt x="165" y="307"/>
                          <a:pt x="176" y="296"/>
                        </a:cubicBezTo>
                        <a:cubicBezTo>
                          <a:pt x="176" y="285"/>
                          <a:pt x="187" y="263"/>
                          <a:pt x="197" y="252"/>
                        </a:cubicBezTo>
                        <a:cubicBezTo>
                          <a:pt x="208" y="241"/>
                          <a:pt x="219" y="219"/>
                          <a:pt x="230" y="208"/>
                        </a:cubicBezTo>
                        <a:cubicBezTo>
                          <a:pt x="241" y="197"/>
                          <a:pt x="252" y="175"/>
                          <a:pt x="263" y="153"/>
                        </a:cubicBezTo>
                        <a:cubicBezTo>
                          <a:pt x="274" y="142"/>
                          <a:pt x="296" y="132"/>
                          <a:pt x="318" y="121"/>
                        </a:cubicBezTo>
                        <a:cubicBezTo>
                          <a:pt x="329" y="110"/>
                          <a:pt x="351" y="99"/>
                          <a:pt x="372" y="99"/>
                        </a:cubicBezTo>
                        <a:cubicBezTo>
                          <a:pt x="394" y="88"/>
                          <a:pt x="416" y="77"/>
                          <a:pt x="438" y="77"/>
                        </a:cubicBezTo>
                        <a:lnTo>
                          <a:pt x="460" y="77"/>
                        </a:lnTo>
                        <a:lnTo>
                          <a:pt x="504" y="66"/>
                        </a:lnTo>
                        <a:lnTo>
                          <a:pt x="537" y="66"/>
                        </a:lnTo>
                        <a:cubicBezTo>
                          <a:pt x="569" y="66"/>
                          <a:pt x="602" y="77"/>
                          <a:pt x="624" y="88"/>
                        </a:cubicBezTo>
                        <a:cubicBezTo>
                          <a:pt x="657" y="99"/>
                          <a:pt x="690" y="121"/>
                          <a:pt x="712" y="142"/>
                        </a:cubicBezTo>
                        <a:lnTo>
                          <a:pt x="755" y="142"/>
                        </a:lnTo>
                        <a:cubicBezTo>
                          <a:pt x="744" y="132"/>
                          <a:pt x="766" y="132"/>
                          <a:pt x="755" y="121"/>
                        </a:cubicBezTo>
                        <a:cubicBezTo>
                          <a:pt x="755" y="110"/>
                          <a:pt x="755" y="110"/>
                          <a:pt x="766" y="99"/>
                        </a:cubicBezTo>
                        <a:cubicBezTo>
                          <a:pt x="755" y="99"/>
                          <a:pt x="755" y="88"/>
                          <a:pt x="766" y="77"/>
                        </a:cubicBezTo>
                        <a:cubicBezTo>
                          <a:pt x="755" y="77"/>
                          <a:pt x="755" y="66"/>
                          <a:pt x="766" y="66"/>
                        </a:cubicBezTo>
                        <a:cubicBezTo>
                          <a:pt x="744" y="55"/>
                          <a:pt x="755" y="44"/>
                          <a:pt x="733" y="44"/>
                        </a:cubicBezTo>
                        <a:cubicBezTo>
                          <a:pt x="722" y="33"/>
                          <a:pt x="679" y="22"/>
                          <a:pt x="646" y="11"/>
                        </a:cubicBezTo>
                        <a:cubicBezTo>
                          <a:pt x="602" y="0"/>
                          <a:pt x="569" y="0"/>
                          <a:pt x="526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921" name="Google Shape;3921;p27"/>
                <p:cNvGrpSpPr/>
                <p:nvPr/>
              </p:nvGrpSpPr>
              <p:grpSpPr>
                <a:xfrm rot="10800000" flipH="1">
                  <a:off x="11321000" y="4892400"/>
                  <a:ext cx="80675" cy="73725"/>
                  <a:chOff x="7502975" y="324575"/>
                  <a:chExt cx="80675" cy="73725"/>
                </a:xfrm>
              </p:grpSpPr>
              <p:sp>
                <p:nvSpPr>
                  <p:cNvPr id="3922" name="Google Shape;3922;p27"/>
                  <p:cNvSpPr/>
                  <p:nvPr/>
                </p:nvSpPr>
                <p:spPr>
                  <a:xfrm>
                    <a:off x="7577075" y="361425"/>
                    <a:ext cx="300" cy="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" h="12" extrusionOk="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0" y="0"/>
                          <a:pt x="11" y="11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3" name="Google Shape;3923;p27"/>
                  <p:cNvSpPr/>
                  <p:nvPr/>
                </p:nvSpPr>
                <p:spPr>
                  <a:xfrm>
                    <a:off x="7515000" y="337350"/>
                    <a:ext cx="4125" cy="6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" h="264" extrusionOk="0">
                        <a:moveTo>
                          <a:pt x="165" y="1"/>
                        </a:moveTo>
                        <a:cubicBezTo>
                          <a:pt x="143" y="1"/>
                          <a:pt x="132" y="12"/>
                          <a:pt x="121" y="23"/>
                        </a:cubicBezTo>
                        <a:cubicBezTo>
                          <a:pt x="88" y="23"/>
                          <a:pt x="66" y="23"/>
                          <a:pt x="44" y="1"/>
                        </a:cubicBezTo>
                        <a:lnTo>
                          <a:pt x="44" y="1"/>
                        </a:lnTo>
                        <a:cubicBezTo>
                          <a:pt x="55" y="45"/>
                          <a:pt x="55" y="99"/>
                          <a:pt x="44" y="143"/>
                        </a:cubicBezTo>
                        <a:cubicBezTo>
                          <a:pt x="22" y="187"/>
                          <a:pt x="11" y="220"/>
                          <a:pt x="0" y="263"/>
                        </a:cubicBezTo>
                        <a:cubicBezTo>
                          <a:pt x="22" y="220"/>
                          <a:pt x="44" y="187"/>
                          <a:pt x="66" y="143"/>
                        </a:cubicBezTo>
                        <a:cubicBezTo>
                          <a:pt x="88" y="99"/>
                          <a:pt x="121" y="45"/>
                          <a:pt x="16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4" name="Google Shape;3924;p27"/>
                  <p:cNvSpPr/>
                  <p:nvPr/>
                </p:nvSpPr>
                <p:spPr>
                  <a:xfrm>
                    <a:off x="7512275" y="333250"/>
                    <a:ext cx="300" cy="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" h="12" extrusionOk="0">
                        <a:moveTo>
                          <a:pt x="0" y="1"/>
                        </a:moveTo>
                        <a:lnTo>
                          <a:pt x="11" y="12"/>
                        </a:lnTo>
                        <a:cubicBezTo>
                          <a:pt x="11" y="12"/>
                          <a:pt x="11" y="1"/>
                          <a:pt x="11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5" name="Google Shape;3925;p27"/>
                  <p:cNvSpPr/>
                  <p:nvPr/>
                </p:nvSpPr>
                <p:spPr>
                  <a:xfrm>
                    <a:off x="7502975" y="324575"/>
                    <a:ext cx="80675" cy="73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27" h="2949" extrusionOk="0">
                        <a:moveTo>
                          <a:pt x="1072" y="271"/>
                        </a:moveTo>
                        <a:cubicBezTo>
                          <a:pt x="1127" y="282"/>
                          <a:pt x="1181" y="282"/>
                          <a:pt x="1225" y="304"/>
                        </a:cubicBezTo>
                        <a:cubicBezTo>
                          <a:pt x="1324" y="315"/>
                          <a:pt x="1411" y="348"/>
                          <a:pt x="1499" y="381"/>
                        </a:cubicBezTo>
                        <a:cubicBezTo>
                          <a:pt x="1521" y="392"/>
                          <a:pt x="1553" y="413"/>
                          <a:pt x="1575" y="424"/>
                        </a:cubicBezTo>
                        <a:cubicBezTo>
                          <a:pt x="1608" y="435"/>
                          <a:pt x="1619" y="435"/>
                          <a:pt x="1641" y="446"/>
                        </a:cubicBezTo>
                        <a:cubicBezTo>
                          <a:pt x="1663" y="457"/>
                          <a:pt x="1674" y="479"/>
                          <a:pt x="1696" y="490"/>
                        </a:cubicBezTo>
                        <a:cubicBezTo>
                          <a:pt x="1772" y="545"/>
                          <a:pt x="1849" y="599"/>
                          <a:pt x="1914" y="665"/>
                        </a:cubicBezTo>
                        <a:cubicBezTo>
                          <a:pt x="1980" y="720"/>
                          <a:pt x="2024" y="796"/>
                          <a:pt x="2067" y="873"/>
                        </a:cubicBezTo>
                        <a:lnTo>
                          <a:pt x="2100" y="895"/>
                        </a:lnTo>
                        <a:lnTo>
                          <a:pt x="2264" y="1026"/>
                        </a:lnTo>
                        <a:cubicBezTo>
                          <a:pt x="2297" y="1059"/>
                          <a:pt x="2319" y="1092"/>
                          <a:pt x="2352" y="1124"/>
                        </a:cubicBezTo>
                        <a:cubicBezTo>
                          <a:pt x="2428" y="1212"/>
                          <a:pt x="2516" y="1277"/>
                          <a:pt x="2603" y="1343"/>
                        </a:cubicBezTo>
                        <a:lnTo>
                          <a:pt x="2691" y="1398"/>
                        </a:lnTo>
                        <a:lnTo>
                          <a:pt x="2691" y="1409"/>
                        </a:lnTo>
                        <a:cubicBezTo>
                          <a:pt x="2713" y="1431"/>
                          <a:pt x="2735" y="1442"/>
                          <a:pt x="2756" y="1452"/>
                        </a:cubicBezTo>
                        <a:lnTo>
                          <a:pt x="2800" y="1485"/>
                        </a:lnTo>
                        <a:lnTo>
                          <a:pt x="2767" y="1529"/>
                        </a:lnTo>
                        <a:lnTo>
                          <a:pt x="2767" y="1562"/>
                        </a:lnTo>
                        <a:cubicBezTo>
                          <a:pt x="2735" y="1595"/>
                          <a:pt x="2724" y="1638"/>
                          <a:pt x="2724" y="1693"/>
                        </a:cubicBezTo>
                        <a:lnTo>
                          <a:pt x="2691" y="1857"/>
                        </a:lnTo>
                        <a:lnTo>
                          <a:pt x="2691" y="1934"/>
                        </a:lnTo>
                        <a:cubicBezTo>
                          <a:pt x="2680" y="1945"/>
                          <a:pt x="2680" y="1956"/>
                          <a:pt x="2691" y="1967"/>
                        </a:cubicBezTo>
                        <a:cubicBezTo>
                          <a:pt x="2691" y="1967"/>
                          <a:pt x="2691" y="1977"/>
                          <a:pt x="2680" y="1977"/>
                        </a:cubicBezTo>
                        <a:lnTo>
                          <a:pt x="2636" y="2032"/>
                        </a:lnTo>
                        <a:cubicBezTo>
                          <a:pt x="2603" y="2065"/>
                          <a:pt x="2571" y="2098"/>
                          <a:pt x="2538" y="2131"/>
                        </a:cubicBezTo>
                        <a:cubicBezTo>
                          <a:pt x="2417" y="2229"/>
                          <a:pt x="2286" y="2317"/>
                          <a:pt x="2144" y="2404"/>
                        </a:cubicBezTo>
                        <a:cubicBezTo>
                          <a:pt x="2089" y="2437"/>
                          <a:pt x="2024" y="2470"/>
                          <a:pt x="1947" y="2481"/>
                        </a:cubicBezTo>
                        <a:cubicBezTo>
                          <a:pt x="1903" y="2492"/>
                          <a:pt x="1838" y="2502"/>
                          <a:pt x="1794" y="2502"/>
                        </a:cubicBezTo>
                        <a:cubicBezTo>
                          <a:pt x="1739" y="2524"/>
                          <a:pt x="1674" y="2524"/>
                          <a:pt x="1619" y="2535"/>
                        </a:cubicBezTo>
                        <a:cubicBezTo>
                          <a:pt x="1521" y="2535"/>
                          <a:pt x="1433" y="2513"/>
                          <a:pt x="1346" y="2492"/>
                        </a:cubicBezTo>
                        <a:cubicBezTo>
                          <a:pt x="1291" y="2507"/>
                          <a:pt x="1237" y="2522"/>
                          <a:pt x="1206" y="2522"/>
                        </a:cubicBezTo>
                        <a:cubicBezTo>
                          <a:pt x="1194" y="2522"/>
                          <a:pt x="1185" y="2520"/>
                          <a:pt x="1181" y="2513"/>
                        </a:cubicBezTo>
                        <a:cubicBezTo>
                          <a:pt x="1171" y="2481"/>
                          <a:pt x="1225" y="2481"/>
                          <a:pt x="1247" y="2448"/>
                        </a:cubicBezTo>
                        <a:cubicBezTo>
                          <a:pt x="1214" y="2437"/>
                          <a:pt x="1181" y="2426"/>
                          <a:pt x="1149" y="2404"/>
                        </a:cubicBezTo>
                        <a:cubicBezTo>
                          <a:pt x="1105" y="2382"/>
                          <a:pt x="1072" y="2349"/>
                          <a:pt x="1039" y="2317"/>
                        </a:cubicBezTo>
                        <a:cubicBezTo>
                          <a:pt x="996" y="2262"/>
                          <a:pt x="952" y="2218"/>
                          <a:pt x="897" y="2185"/>
                        </a:cubicBezTo>
                        <a:cubicBezTo>
                          <a:pt x="831" y="2142"/>
                          <a:pt x="788" y="2098"/>
                          <a:pt x="755" y="2043"/>
                        </a:cubicBezTo>
                        <a:cubicBezTo>
                          <a:pt x="744" y="2021"/>
                          <a:pt x="722" y="1988"/>
                          <a:pt x="711" y="1967"/>
                        </a:cubicBezTo>
                        <a:lnTo>
                          <a:pt x="667" y="1890"/>
                        </a:lnTo>
                        <a:lnTo>
                          <a:pt x="580" y="1726"/>
                        </a:lnTo>
                        <a:lnTo>
                          <a:pt x="580" y="1726"/>
                        </a:lnTo>
                        <a:cubicBezTo>
                          <a:pt x="580" y="1748"/>
                          <a:pt x="591" y="1770"/>
                          <a:pt x="602" y="1781"/>
                        </a:cubicBezTo>
                        <a:lnTo>
                          <a:pt x="602" y="1846"/>
                        </a:lnTo>
                        <a:cubicBezTo>
                          <a:pt x="580" y="1857"/>
                          <a:pt x="558" y="1879"/>
                          <a:pt x="547" y="1912"/>
                        </a:cubicBezTo>
                        <a:cubicBezTo>
                          <a:pt x="536" y="1912"/>
                          <a:pt x="525" y="1923"/>
                          <a:pt x="514" y="1934"/>
                        </a:cubicBezTo>
                        <a:cubicBezTo>
                          <a:pt x="503" y="1945"/>
                          <a:pt x="481" y="1934"/>
                          <a:pt x="492" y="1967"/>
                        </a:cubicBezTo>
                        <a:lnTo>
                          <a:pt x="416" y="1912"/>
                        </a:lnTo>
                        <a:cubicBezTo>
                          <a:pt x="394" y="1813"/>
                          <a:pt x="394" y="1704"/>
                          <a:pt x="394" y="1595"/>
                        </a:cubicBezTo>
                        <a:cubicBezTo>
                          <a:pt x="394" y="1507"/>
                          <a:pt x="383" y="1420"/>
                          <a:pt x="383" y="1321"/>
                        </a:cubicBezTo>
                        <a:cubicBezTo>
                          <a:pt x="383" y="1288"/>
                          <a:pt x="383" y="1256"/>
                          <a:pt x="394" y="1223"/>
                        </a:cubicBezTo>
                        <a:cubicBezTo>
                          <a:pt x="405" y="1201"/>
                          <a:pt x="394" y="1146"/>
                          <a:pt x="394" y="1092"/>
                        </a:cubicBezTo>
                        <a:cubicBezTo>
                          <a:pt x="394" y="1070"/>
                          <a:pt x="405" y="1048"/>
                          <a:pt x="405" y="1015"/>
                        </a:cubicBezTo>
                        <a:cubicBezTo>
                          <a:pt x="416" y="949"/>
                          <a:pt x="438" y="884"/>
                          <a:pt x="460" y="818"/>
                        </a:cubicBezTo>
                        <a:cubicBezTo>
                          <a:pt x="460" y="807"/>
                          <a:pt x="471" y="785"/>
                          <a:pt x="481" y="774"/>
                        </a:cubicBezTo>
                        <a:cubicBezTo>
                          <a:pt x="492" y="731"/>
                          <a:pt x="503" y="698"/>
                          <a:pt x="525" y="654"/>
                        </a:cubicBezTo>
                        <a:cubicBezTo>
                          <a:pt x="536" y="599"/>
                          <a:pt x="536" y="556"/>
                          <a:pt x="525" y="512"/>
                        </a:cubicBezTo>
                        <a:lnTo>
                          <a:pt x="525" y="512"/>
                        </a:lnTo>
                        <a:cubicBezTo>
                          <a:pt x="538" y="525"/>
                          <a:pt x="551" y="530"/>
                          <a:pt x="566" y="530"/>
                        </a:cubicBezTo>
                        <a:cubicBezTo>
                          <a:pt x="576" y="530"/>
                          <a:pt x="588" y="527"/>
                          <a:pt x="602" y="523"/>
                        </a:cubicBezTo>
                        <a:cubicBezTo>
                          <a:pt x="613" y="523"/>
                          <a:pt x="624" y="512"/>
                          <a:pt x="646" y="512"/>
                        </a:cubicBezTo>
                        <a:lnTo>
                          <a:pt x="646" y="501"/>
                        </a:lnTo>
                        <a:cubicBezTo>
                          <a:pt x="689" y="457"/>
                          <a:pt x="733" y="413"/>
                          <a:pt x="788" y="370"/>
                        </a:cubicBezTo>
                        <a:cubicBezTo>
                          <a:pt x="821" y="337"/>
                          <a:pt x="875" y="326"/>
                          <a:pt x="919" y="304"/>
                        </a:cubicBezTo>
                        <a:cubicBezTo>
                          <a:pt x="963" y="293"/>
                          <a:pt x="1017" y="282"/>
                          <a:pt x="1072" y="271"/>
                        </a:cubicBezTo>
                        <a:close/>
                        <a:moveTo>
                          <a:pt x="878" y="1"/>
                        </a:moveTo>
                        <a:cubicBezTo>
                          <a:pt x="755" y="1"/>
                          <a:pt x="629" y="15"/>
                          <a:pt x="503" y="42"/>
                        </a:cubicBezTo>
                        <a:cubicBezTo>
                          <a:pt x="449" y="63"/>
                          <a:pt x="405" y="85"/>
                          <a:pt x="372" y="129"/>
                        </a:cubicBezTo>
                        <a:cubicBezTo>
                          <a:pt x="339" y="162"/>
                          <a:pt x="317" y="162"/>
                          <a:pt x="317" y="184"/>
                        </a:cubicBezTo>
                        <a:cubicBezTo>
                          <a:pt x="306" y="227"/>
                          <a:pt x="317" y="271"/>
                          <a:pt x="328" y="304"/>
                        </a:cubicBezTo>
                        <a:cubicBezTo>
                          <a:pt x="339" y="315"/>
                          <a:pt x="350" y="337"/>
                          <a:pt x="361" y="359"/>
                        </a:cubicBezTo>
                        <a:lnTo>
                          <a:pt x="372" y="370"/>
                        </a:lnTo>
                        <a:lnTo>
                          <a:pt x="361" y="370"/>
                        </a:lnTo>
                        <a:cubicBezTo>
                          <a:pt x="332" y="357"/>
                          <a:pt x="302" y="351"/>
                          <a:pt x="272" y="351"/>
                        </a:cubicBezTo>
                        <a:cubicBezTo>
                          <a:pt x="198" y="351"/>
                          <a:pt x="126" y="387"/>
                          <a:pt x="88" y="457"/>
                        </a:cubicBezTo>
                        <a:cubicBezTo>
                          <a:pt x="55" y="556"/>
                          <a:pt x="33" y="665"/>
                          <a:pt x="22" y="774"/>
                        </a:cubicBezTo>
                        <a:cubicBezTo>
                          <a:pt x="11" y="873"/>
                          <a:pt x="0" y="993"/>
                          <a:pt x="11" y="1102"/>
                        </a:cubicBezTo>
                        <a:cubicBezTo>
                          <a:pt x="11" y="1190"/>
                          <a:pt x="55" y="1267"/>
                          <a:pt x="66" y="1354"/>
                        </a:cubicBezTo>
                        <a:cubicBezTo>
                          <a:pt x="77" y="1431"/>
                          <a:pt x="110" y="1518"/>
                          <a:pt x="121" y="1617"/>
                        </a:cubicBezTo>
                        <a:cubicBezTo>
                          <a:pt x="142" y="1748"/>
                          <a:pt x="197" y="1879"/>
                          <a:pt x="274" y="1999"/>
                        </a:cubicBezTo>
                        <a:cubicBezTo>
                          <a:pt x="317" y="2065"/>
                          <a:pt x="339" y="2142"/>
                          <a:pt x="383" y="2207"/>
                        </a:cubicBezTo>
                        <a:lnTo>
                          <a:pt x="525" y="2404"/>
                        </a:lnTo>
                        <a:cubicBezTo>
                          <a:pt x="624" y="2535"/>
                          <a:pt x="744" y="2645"/>
                          <a:pt x="875" y="2732"/>
                        </a:cubicBezTo>
                        <a:cubicBezTo>
                          <a:pt x="1061" y="2852"/>
                          <a:pt x="1258" y="2918"/>
                          <a:pt x="1477" y="2940"/>
                        </a:cubicBezTo>
                        <a:cubicBezTo>
                          <a:pt x="1526" y="2946"/>
                          <a:pt x="1574" y="2948"/>
                          <a:pt x="1623" y="2948"/>
                        </a:cubicBezTo>
                        <a:cubicBezTo>
                          <a:pt x="1858" y="2948"/>
                          <a:pt x="2089" y="2885"/>
                          <a:pt x="2297" y="2776"/>
                        </a:cubicBezTo>
                        <a:cubicBezTo>
                          <a:pt x="2538" y="2634"/>
                          <a:pt x="2746" y="2459"/>
                          <a:pt x="2931" y="2240"/>
                        </a:cubicBezTo>
                        <a:lnTo>
                          <a:pt x="3019" y="2131"/>
                        </a:lnTo>
                        <a:cubicBezTo>
                          <a:pt x="3030" y="2087"/>
                          <a:pt x="3041" y="2032"/>
                          <a:pt x="3052" y="1988"/>
                        </a:cubicBezTo>
                        <a:lnTo>
                          <a:pt x="3085" y="1802"/>
                        </a:lnTo>
                        <a:lnTo>
                          <a:pt x="3085" y="1770"/>
                        </a:lnTo>
                        <a:cubicBezTo>
                          <a:pt x="3085" y="1759"/>
                          <a:pt x="3085" y="1759"/>
                          <a:pt x="3085" y="1748"/>
                        </a:cubicBezTo>
                        <a:lnTo>
                          <a:pt x="3183" y="1617"/>
                        </a:lnTo>
                        <a:cubicBezTo>
                          <a:pt x="3205" y="1584"/>
                          <a:pt x="3216" y="1551"/>
                          <a:pt x="3227" y="1518"/>
                        </a:cubicBezTo>
                        <a:cubicBezTo>
                          <a:pt x="3227" y="1474"/>
                          <a:pt x="3227" y="1431"/>
                          <a:pt x="3205" y="1387"/>
                        </a:cubicBezTo>
                        <a:cubicBezTo>
                          <a:pt x="3183" y="1343"/>
                          <a:pt x="3161" y="1288"/>
                          <a:pt x="3128" y="1256"/>
                        </a:cubicBezTo>
                        <a:lnTo>
                          <a:pt x="3106" y="1223"/>
                        </a:lnTo>
                        <a:cubicBezTo>
                          <a:pt x="3041" y="1168"/>
                          <a:pt x="2975" y="1113"/>
                          <a:pt x="2910" y="1070"/>
                        </a:cubicBezTo>
                        <a:cubicBezTo>
                          <a:pt x="2789" y="971"/>
                          <a:pt x="2669" y="873"/>
                          <a:pt x="2560" y="763"/>
                        </a:cubicBezTo>
                        <a:cubicBezTo>
                          <a:pt x="2428" y="632"/>
                          <a:pt x="2286" y="523"/>
                          <a:pt x="2155" y="402"/>
                        </a:cubicBezTo>
                        <a:lnTo>
                          <a:pt x="1969" y="238"/>
                        </a:lnTo>
                        <a:lnTo>
                          <a:pt x="1849" y="118"/>
                        </a:lnTo>
                        <a:cubicBezTo>
                          <a:pt x="1827" y="85"/>
                          <a:pt x="1783" y="96"/>
                          <a:pt x="1750" y="85"/>
                        </a:cubicBezTo>
                        <a:lnTo>
                          <a:pt x="1663" y="74"/>
                        </a:lnTo>
                        <a:lnTo>
                          <a:pt x="1389" y="20"/>
                        </a:lnTo>
                        <a:lnTo>
                          <a:pt x="1116" y="20"/>
                        </a:lnTo>
                        <a:cubicBezTo>
                          <a:pt x="1038" y="7"/>
                          <a:pt x="959" y="1"/>
                          <a:pt x="87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6" name="Google Shape;3926;p27"/>
                  <p:cNvSpPr/>
                  <p:nvPr/>
                </p:nvSpPr>
                <p:spPr>
                  <a:xfrm>
                    <a:off x="7512800" y="331625"/>
                    <a:ext cx="43775" cy="5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1" h="2241" extrusionOk="0">
                        <a:moveTo>
                          <a:pt x="690" y="0"/>
                        </a:moveTo>
                        <a:cubicBezTo>
                          <a:pt x="646" y="0"/>
                          <a:pt x="592" y="11"/>
                          <a:pt x="537" y="33"/>
                        </a:cubicBezTo>
                        <a:cubicBezTo>
                          <a:pt x="493" y="44"/>
                          <a:pt x="449" y="66"/>
                          <a:pt x="406" y="88"/>
                        </a:cubicBezTo>
                        <a:cubicBezTo>
                          <a:pt x="351" y="131"/>
                          <a:pt x="307" y="175"/>
                          <a:pt x="263" y="230"/>
                        </a:cubicBezTo>
                        <a:lnTo>
                          <a:pt x="263" y="241"/>
                        </a:lnTo>
                        <a:cubicBezTo>
                          <a:pt x="231" y="274"/>
                          <a:pt x="198" y="328"/>
                          <a:pt x="165" y="372"/>
                        </a:cubicBezTo>
                        <a:cubicBezTo>
                          <a:pt x="143" y="416"/>
                          <a:pt x="121" y="449"/>
                          <a:pt x="99" y="492"/>
                        </a:cubicBezTo>
                        <a:cubicBezTo>
                          <a:pt x="88" y="503"/>
                          <a:pt x="88" y="525"/>
                          <a:pt x="78" y="536"/>
                        </a:cubicBezTo>
                        <a:cubicBezTo>
                          <a:pt x="56" y="602"/>
                          <a:pt x="34" y="667"/>
                          <a:pt x="23" y="733"/>
                        </a:cubicBezTo>
                        <a:cubicBezTo>
                          <a:pt x="23" y="755"/>
                          <a:pt x="12" y="788"/>
                          <a:pt x="12" y="810"/>
                        </a:cubicBezTo>
                        <a:lnTo>
                          <a:pt x="12" y="941"/>
                        </a:lnTo>
                        <a:cubicBezTo>
                          <a:pt x="12" y="995"/>
                          <a:pt x="1" y="1006"/>
                          <a:pt x="1" y="1039"/>
                        </a:cubicBezTo>
                        <a:cubicBezTo>
                          <a:pt x="1" y="1127"/>
                          <a:pt x="12" y="1214"/>
                          <a:pt x="12" y="1313"/>
                        </a:cubicBezTo>
                        <a:cubicBezTo>
                          <a:pt x="12" y="1422"/>
                          <a:pt x="12" y="1520"/>
                          <a:pt x="34" y="1630"/>
                        </a:cubicBezTo>
                        <a:lnTo>
                          <a:pt x="110" y="1685"/>
                        </a:lnTo>
                        <a:cubicBezTo>
                          <a:pt x="110" y="1652"/>
                          <a:pt x="132" y="1674"/>
                          <a:pt x="132" y="1652"/>
                        </a:cubicBezTo>
                        <a:cubicBezTo>
                          <a:pt x="132" y="1632"/>
                          <a:pt x="140" y="1628"/>
                          <a:pt x="149" y="1628"/>
                        </a:cubicBezTo>
                        <a:cubicBezTo>
                          <a:pt x="155" y="1628"/>
                          <a:pt x="161" y="1630"/>
                          <a:pt x="165" y="1630"/>
                        </a:cubicBezTo>
                        <a:cubicBezTo>
                          <a:pt x="176" y="1597"/>
                          <a:pt x="198" y="1575"/>
                          <a:pt x="220" y="1553"/>
                        </a:cubicBezTo>
                        <a:lnTo>
                          <a:pt x="220" y="1499"/>
                        </a:lnTo>
                        <a:cubicBezTo>
                          <a:pt x="209" y="1477"/>
                          <a:pt x="209" y="1466"/>
                          <a:pt x="198" y="1444"/>
                        </a:cubicBezTo>
                        <a:cubicBezTo>
                          <a:pt x="187" y="1389"/>
                          <a:pt x="176" y="1335"/>
                          <a:pt x="176" y="1280"/>
                        </a:cubicBezTo>
                        <a:cubicBezTo>
                          <a:pt x="154" y="1181"/>
                          <a:pt x="132" y="1094"/>
                          <a:pt x="132" y="1017"/>
                        </a:cubicBezTo>
                        <a:cubicBezTo>
                          <a:pt x="132" y="985"/>
                          <a:pt x="143" y="963"/>
                          <a:pt x="143" y="930"/>
                        </a:cubicBezTo>
                        <a:cubicBezTo>
                          <a:pt x="143" y="897"/>
                          <a:pt x="143" y="853"/>
                          <a:pt x="143" y="810"/>
                        </a:cubicBezTo>
                        <a:cubicBezTo>
                          <a:pt x="143" y="755"/>
                          <a:pt x="154" y="700"/>
                          <a:pt x="176" y="645"/>
                        </a:cubicBezTo>
                        <a:cubicBezTo>
                          <a:pt x="176" y="635"/>
                          <a:pt x="198" y="624"/>
                          <a:pt x="198" y="602"/>
                        </a:cubicBezTo>
                        <a:cubicBezTo>
                          <a:pt x="198" y="602"/>
                          <a:pt x="198" y="591"/>
                          <a:pt x="198" y="580"/>
                        </a:cubicBezTo>
                        <a:cubicBezTo>
                          <a:pt x="198" y="569"/>
                          <a:pt x="209" y="569"/>
                          <a:pt x="209" y="558"/>
                        </a:cubicBezTo>
                        <a:cubicBezTo>
                          <a:pt x="253" y="427"/>
                          <a:pt x="351" y="306"/>
                          <a:pt x="471" y="230"/>
                        </a:cubicBezTo>
                        <a:cubicBezTo>
                          <a:pt x="559" y="197"/>
                          <a:pt x="657" y="186"/>
                          <a:pt x="745" y="186"/>
                        </a:cubicBezTo>
                        <a:cubicBezTo>
                          <a:pt x="778" y="175"/>
                          <a:pt x="810" y="164"/>
                          <a:pt x="843" y="164"/>
                        </a:cubicBezTo>
                        <a:lnTo>
                          <a:pt x="898" y="164"/>
                        </a:lnTo>
                        <a:cubicBezTo>
                          <a:pt x="1040" y="197"/>
                          <a:pt x="1171" y="263"/>
                          <a:pt x="1292" y="339"/>
                        </a:cubicBezTo>
                        <a:cubicBezTo>
                          <a:pt x="1313" y="350"/>
                          <a:pt x="1313" y="361"/>
                          <a:pt x="1335" y="383"/>
                        </a:cubicBezTo>
                        <a:lnTo>
                          <a:pt x="1456" y="470"/>
                        </a:lnTo>
                        <a:cubicBezTo>
                          <a:pt x="1499" y="503"/>
                          <a:pt x="1543" y="536"/>
                          <a:pt x="1587" y="580"/>
                        </a:cubicBezTo>
                        <a:cubicBezTo>
                          <a:pt x="1663" y="689"/>
                          <a:pt x="1696" y="810"/>
                          <a:pt x="1674" y="941"/>
                        </a:cubicBezTo>
                        <a:cubicBezTo>
                          <a:pt x="1653" y="1061"/>
                          <a:pt x="1642" y="1170"/>
                          <a:pt x="1609" y="1291"/>
                        </a:cubicBezTo>
                        <a:cubicBezTo>
                          <a:pt x="1609" y="1389"/>
                          <a:pt x="1598" y="1488"/>
                          <a:pt x="1565" y="1575"/>
                        </a:cubicBezTo>
                        <a:cubicBezTo>
                          <a:pt x="1565" y="1608"/>
                          <a:pt x="1554" y="1641"/>
                          <a:pt x="1543" y="1674"/>
                        </a:cubicBezTo>
                        <a:cubicBezTo>
                          <a:pt x="1532" y="1695"/>
                          <a:pt x="1521" y="1728"/>
                          <a:pt x="1499" y="1750"/>
                        </a:cubicBezTo>
                        <a:cubicBezTo>
                          <a:pt x="1488" y="1783"/>
                          <a:pt x="1478" y="1805"/>
                          <a:pt x="1456" y="1838"/>
                        </a:cubicBezTo>
                        <a:cubicBezTo>
                          <a:pt x="1412" y="1881"/>
                          <a:pt x="1357" y="1925"/>
                          <a:pt x="1303" y="1958"/>
                        </a:cubicBezTo>
                        <a:cubicBezTo>
                          <a:pt x="1270" y="1980"/>
                          <a:pt x="1237" y="2013"/>
                          <a:pt x="1204" y="2024"/>
                        </a:cubicBezTo>
                        <a:cubicBezTo>
                          <a:pt x="1106" y="2089"/>
                          <a:pt x="985" y="2144"/>
                          <a:pt x="876" y="2166"/>
                        </a:cubicBezTo>
                        <a:lnTo>
                          <a:pt x="865" y="2166"/>
                        </a:lnTo>
                        <a:cubicBezTo>
                          <a:pt x="843" y="2199"/>
                          <a:pt x="778" y="2199"/>
                          <a:pt x="788" y="2231"/>
                        </a:cubicBezTo>
                        <a:cubicBezTo>
                          <a:pt x="792" y="2238"/>
                          <a:pt x="801" y="2240"/>
                          <a:pt x="815" y="2240"/>
                        </a:cubicBezTo>
                        <a:cubicBezTo>
                          <a:pt x="849" y="2240"/>
                          <a:pt x="906" y="2225"/>
                          <a:pt x="953" y="2210"/>
                        </a:cubicBezTo>
                        <a:cubicBezTo>
                          <a:pt x="974" y="2199"/>
                          <a:pt x="996" y="2188"/>
                          <a:pt x="1018" y="2177"/>
                        </a:cubicBezTo>
                        <a:cubicBezTo>
                          <a:pt x="1073" y="2144"/>
                          <a:pt x="1128" y="2111"/>
                          <a:pt x="1182" y="2078"/>
                        </a:cubicBezTo>
                        <a:cubicBezTo>
                          <a:pt x="1259" y="2056"/>
                          <a:pt x="1335" y="2013"/>
                          <a:pt x="1390" y="1947"/>
                        </a:cubicBezTo>
                        <a:cubicBezTo>
                          <a:pt x="1488" y="1870"/>
                          <a:pt x="1565" y="1761"/>
                          <a:pt x="1609" y="1630"/>
                        </a:cubicBezTo>
                        <a:cubicBezTo>
                          <a:pt x="1631" y="1510"/>
                          <a:pt x="1653" y="1378"/>
                          <a:pt x="1663" y="1258"/>
                        </a:cubicBezTo>
                        <a:cubicBezTo>
                          <a:pt x="1674" y="1214"/>
                          <a:pt x="1685" y="1170"/>
                          <a:pt x="1696" y="1138"/>
                        </a:cubicBezTo>
                        <a:lnTo>
                          <a:pt x="1696" y="1105"/>
                        </a:lnTo>
                        <a:cubicBezTo>
                          <a:pt x="1707" y="1028"/>
                          <a:pt x="1740" y="974"/>
                          <a:pt x="1740" y="930"/>
                        </a:cubicBezTo>
                        <a:cubicBezTo>
                          <a:pt x="1751" y="886"/>
                          <a:pt x="1751" y="842"/>
                          <a:pt x="1751" y="810"/>
                        </a:cubicBezTo>
                        <a:cubicBezTo>
                          <a:pt x="1751" y="733"/>
                          <a:pt x="1718" y="667"/>
                          <a:pt x="1685" y="602"/>
                        </a:cubicBezTo>
                        <a:lnTo>
                          <a:pt x="1685" y="591"/>
                        </a:lnTo>
                        <a:cubicBezTo>
                          <a:pt x="1653" y="514"/>
                          <a:pt x="1598" y="449"/>
                          <a:pt x="1543" y="383"/>
                        </a:cubicBezTo>
                        <a:cubicBezTo>
                          <a:pt x="1467" y="317"/>
                          <a:pt x="1390" y="263"/>
                          <a:pt x="1313" y="219"/>
                        </a:cubicBezTo>
                        <a:cubicBezTo>
                          <a:pt x="1292" y="208"/>
                          <a:pt x="1281" y="186"/>
                          <a:pt x="1259" y="175"/>
                        </a:cubicBezTo>
                        <a:cubicBezTo>
                          <a:pt x="1248" y="164"/>
                          <a:pt x="1215" y="164"/>
                          <a:pt x="1204" y="153"/>
                        </a:cubicBezTo>
                        <a:cubicBezTo>
                          <a:pt x="1182" y="142"/>
                          <a:pt x="1149" y="110"/>
                          <a:pt x="1117" y="99"/>
                        </a:cubicBezTo>
                        <a:cubicBezTo>
                          <a:pt x="1029" y="66"/>
                          <a:pt x="942" y="44"/>
                          <a:pt x="854" y="22"/>
                        </a:cubicBezTo>
                        <a:cubicBezTo>
                          <a:pt x="799" y="11"/>
                          <a:pt x="745" y="0"/>
                          <a:pt x="69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927" name="Google Shape;3927;p27"/>
                <p:cNvGrpSpPr/>
                <p:nvPr/>
              </p:nvGrpSpPr>
              <p:grpSpPr>
                <a:xfrm rot="10800000" flipH="1">
                  <a:off x="11506238" y="4289400"/>
                  <a:ext cx="71100" cy="74200"/>
                  <a:chOff x="8502650" y="1222725"/>
                  <a:chExt cx="71100" cy="74200"/>
                </a:xfrm>
              </p:grpSpPr>
              <p:sp>
                <p:nvSpPr>
                  <p:cNvPr id="3928" name="Google Shape;3928;p27"/>
                  <p:cNvSpPr/>
                  <p:nvPr/>
                </p:nvSpPr>
                <p:spPr>
                  <a:xfrm>
                    <a:off x="8540100" y="1224925"/>
                    <a:ext cx="25" cy="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2" extrusionOk="0">
                        <a:moveTo>
                          <a:pt x="1" y="11"/>
                        </a:move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lnTo>
                          <a:pt x="1" y="0"/>
                        </a:lnTo>
                        <a:cubicBezTo>
                          <a:pt x="1" y="0"/>
                          <a:pt x="1" y="11"/>
                          <a:pt x="1" y="1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9" name="Google Shape;3929;p27"/>
                  <p:cNvSpPr/>
                  <p:nvPr/>
                </p:nvSpPr>
                <p:spPr>
                  <a:xfrm>
                    <a:off x="8502650" y="1222725"/>
                    <a:ext cx="71100" cy="74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4" h="2968" extrusionOk="0">
                        <a:moveTo>
                          <a:pt x="952" y="121"/>
                        </a:moveTo>
                        <a:cubicBezTo>
                          <a:pt x="1007" y="121"/>
                          <a:pt x="1061" y="132"/>
                          <a:pt x="1105" y="154"/>
                        </a:cubicBezTo>
                        <a:cubicBezTo>
                          <a:pt x="1149" y="165"/>
                          <a:pt x="1182" y="187"/>
                          <a:pt x="1225" y="198"/>
                        </a:cubicBezTo>
                        <a:lnTo>
                          <a:pt x="1258" y="220"/>
                        </a:lnTo>
                        <a:cubicBezTo>
                          <a:pt x="1280" y="231"/>
                          <a:pt x="1302" y="241"/>
                          <a:pt x="1313" y="252"/>
                        </a:cubicBezTo>
                        <a:cubicBezTo>
                          <a:pt x="1335" y="263"/>
                          <a:pt x="1335" y="263"/>
                          <a:pt x="1346" y="274"/>
                        </a:cubicBezTo>
                        <a:lnTo>
                          <a:pt x="1357" y="285"/>
                        </a:lnTo>
                        <a:cubicBezTo>
                          <a:pt x="1389" y="285"/>
                          <a:pt x="1411" y="274"/>
                          <a:pt x="1444" y="263"/>
                        </a:cubicBezTo>
                        <a:cubicBezTo>
                          <a:pt x="1477" y="252"/>
                          <a:pt x="1499" y="231"/>
                          <a:pt x="1521" y="209"/>
                        </a:cubicBezTo>
                        <a:cubicBezTo>
                          <a:pt x="1532" y="241"/>
                          <a:pt x="1553" y="274"/>
                          <a:pt x="1586" y="285"/>
                        </a:cubicBezTo>
                        <a:cubicBezTo>
                          <a:pt x="1619" y="307"/>
                          <a:pt x="1652" y="329"/>
                          <a:pt x="1685" y="351"/>
                        </a:cubicBezTo>
                        <a:cubicBezTo>
                          <a:pt x="1717" y="362"/>
                          <a:pt x="1761" y="384"/>
                          <a:pt x="1794" y="406"/>
                        </a:cubicBezTo>
                        <a:cubicBezTo>
                          <a:pt x="1849" y="438"/>
                          <a:pt x="1903" y="482"/>
                          <a:pt x="1958" y="515"/>
                        </a:cubicBezTo>
                        <a:cubicBezTo>
                          <a:pt x="2111" y="635"/>
                          <a:pt x="2242" y="777"/>
                          <a:pt x="2352" y="931"/>
                        </a:cubicBezTo>
                        <a:cubicBezTo>
                          <a:pt x="2385" y="985"/>
                          <a:pt x="2417" y="1040"/>
                          <a:pt x="2450" y="1095"/>
                        </a:cubicBezTo>
                        <a:lnTo>
                          <a:pt x="2450" y="1106"/>
                        </a:lnTo>
                        <a:cubicBezTo>
                          <a:pt x="2483" y="1182"/>
                          <a:pt x="2516" y="1270"/>
                          <a:pt x="2549" y="1346"/>
                        </a:cubicBezTo>
                        <a:cubicBezTo>
                          <a:pt x="2560" y="1401"/>
                          <a:pt x="2582" y="1456"/>
                          <a:pt x="2582" y="1521"/>
                        </a:cubicBezTo>
                        <a:cubicBezTo>
                          <a:pt x="2582" y="1532"/>
                          <a:pt x="2603" y="1641"/>
                          <a:pt x="2614" y="1652"/>
                        </a:cubicBezTo>
                        <a:cubicBezTo>
                          <a:pt x="2614" y="1718"/>
                          <a:pt x="2614" y="1773"/>
                          <a:pt x="2614" y="1838"/>
                        </a:cubicBezTo>
                        <a:cubicBezTo>
                          <a:pt x="2603" y="1882"/>
                          <a:pt x="2592" y="1915"/>
                          <a:pt x="2582" y="1959"/>
                        </a:cubicBezTo>
                        <a:cubicBezTo>
                          <a:pt x="2560" y="2046"/>
                          <a:pt x="2516" y="2145"/>
                          <a:pt x="2472" y="2232"/>
                        </a:cubicBezTo>
                        <a:cubicBezTo>
                          <a:pt x="2461" y="2254"/>
                          <a:pt x="2450" y="2276"/>
                          <a:pt x="2428" y="2309"/>
                        </a:cubicBezTo>
                        <a:lnTo>
                          <a:pt x="2417" y="2309"/>
                        </a:lnTo>
                        <a:cubicBezTo>
                          <a:pt x="2407" y="2331"/>
                          <a:pt x="2396" y="2341"/>
                          <a:pt x="2385" y="2363"/>
                        </a:cubicBezTo>
                        <a:cubicBezTo>
                          <a:pt x="2210" y="2560"/>
                          <a:pt x="1991" y="2691"/>
                          <a:pt x="1739" y="2746"/>
                        </a:cubicBezTo>
                        <a:lnTo>
                          <a:pt x="1696" y="2757"/>
                        </a:lnTo>
                        <a:lnTo>
                          <a:pt x="1696" y="2768"/>
                        </a:lnTo>
                        <a:lnTo>
                          <a:pt x="1663" y="2801"/>
                        </a:lnTo>
                        <a:cubicBezTo>
                          <a:pt x="1619" y="2790"/>
                          <a:pt x="1575" y="2779"/>
                          <a:pt x="1542" y="2757"/>
                        </a:cubicBezTo>
                        <a:lnTo>
                          <a:pt x="1455" y="2724"/>
                        </a:lnTo>
                        <a:lnTo>
                          <a:pt x="1422" y="2702"/>
                        </a:lnTo>
                        <a:cubicBezTo>
                          <a:pt x="1400" y="2702"/>
                          <a:pt x="1389" y="2702"/>
                          <a:pt x="1367" y="2691"/>
                        </a:cubicBezTo>
                        <a:cubicBezTo>
                          <a:pt x="1357" y="2681"/>
                          <a:pt x="1357" y="2681"/>
                          <a:pt x="1346" y="2681"/>
                        </a:cubicBezTo>
                        <a:lnTo>
                          <a:pt x="1280" y="2648"/>
                        </a:lnTo>
                        <a:lnTo>
                          <a:pt x="1236" y="2604"/>
                        </a:lnTo>
                        <a:lnTo>
                          <a:pt x="1214" y="2593"/>
                        </a:lnTo>
                        <a:cubicBezTo>
                          <a:pt x="1160" y="2571"/>
                          <a:pt x="1105" y="2549"/>
                          <a:pt x="1050" y="2527"/>
                        </a:cubicBezTo>
                        <a:cubicBezTo>
                          <a:pt x="974" y="2506"/>
                          <a:pt x="919" y="2462"/>
                          <a:pt x="864" y="2407"/>
                        </a:cubicBezTo>
                        <a:cubicBezTo>
                          <a:pt x="832" y="2374"/>
                          <a:pt x="766" y="2320"/>
                          <a:pt x="744" y="2287"/>
                        </a:cubicBezTo>
                        <a:cubicBezTo>
                          <a:pt x="678" y="2221"/>
                          <a:pt x="646" y="2199"/>
                          <a:pt x="591" y="2134"/>
                        </a:cubicBezTo>
                        <a:cubicBezTo>
                          <a:pt x="471" y="2002"/>
                          <a:pt x="372" y="1838"/>
                          <a:pt x="307" y="1663"/>
                        </a:cubicBezTo>
                        <a:cubicBezTo>
                          <a:pt x="296" y="1620"/>
                          <a:pt x="285" y="1576"/>
                          <a:pt x="274" y="1532"/>
                        </a:cubicBezTo>
                        <a:cubicBezTo>
                          <a:pt x="263" y="1456"/>
                          <a:pt x="263" y="1390"/>
                          <a:pt x="252" y="1313"/>
                        </a:cubicBezTo>
                        <a:cubicBezTo>
                          <a:pt x="230" y="1248"/>
                          <a:pt x="230" y="1182"/>
                          <a:pt x="252" y="1116"/>
                        </a:cubicBezTo>
                        <a:cubicBezTo>
                          <a:pt x="263" y="996"/>
                          <a:pt x="307" y="887"/>
                          <a:pt x="361" y="777"/>
                        </a:cubicBezTo>
                        <a:cubicBezTo>
                          <a:pt x="449" y="613"/>
                          <a:pt x="580" y="482"/>
                          <a:pt x="744" y="384"/>
                        </a:cubicBezTo>
                        <a:cubicBezTo>
                          <a:pt x="788" y="351"/>
                          <a:pt x="853" y="329"/>
                          <a:pt x="886" y="307"/>
                        </a:cubicBezTo>
                        <a:cubicBezTo>
                          <a:pt x="927" y="282"/>
                          <a:pt x="972" y="273"/>
                          <a:pt x="1026" y="273"/>
                        </a:cubicBezTo>
                        <a:cubicBezTo>
                          <a:pt x="1087" y="273"/>
                          <a:pt x="1159" y="284"/>
                          <a:pt x="1247" y="296"/>
                        </a:cubicBezTo>
                        <a:lnTo>
                          <a:pt x="1236" y="285"/>
                        </a:lnTo>
                        <a:cubicBezTo>
                          <a:pt x="1225" y="274"/>
                          <a:pt x="1214" y="274"/>
                          <a:pt x="1203" y="263"/>
                        </a:cubicBezTo>
                        <a:cubicBezTo>
                          <a:pt x="1160" y="252"/>
                          <a:pt x="1127" y="241"/>
                          <a:pt x="1083" y="231"/>
                        </a:cubicBezTo>
                        <a:cubicBezTo>
                          <a:pt x="1067" y="225"/>
                          <a:pt x="1050" y="222"/>
                          <a:pt x="1035" y="222"/>
                        </a:cubicBezTo>
                        <a:cubicBezTo>
                          <a:pt x="1020" y="222"/>
                          <a:pt x="1007" y="225"/>
                          <a:pt x="996" y="231"/>
                        </a:cubicBezTo>
                        <a:lnTo>
                          <a:pt x="963" y="231"/>
                        </a:lnTo>
                        <a:cubicBezTo>
                          <a:pt x="963" y="220"/>
                          <a:pt x="952" y="209"/>
                          <a:pt x="941" y="198"/>
                        </a:cubicBezTo>
                        <a:cubicBezTo>
                          <a:pt x="941" y="198"/>
                          <a:pt x="941" y="187"/>
                          <a:pt x="941" y="176"/>
                        </a:cubicBezTo>
                        <a:cubicBezTo>
                          <a:pt x="930" y="176"/>
                          <a:pt x="941" y="165"/>
                          <a:pt x="919" y="165"/>
                        </a:cubicBezTo>
                        <a:cubicBezTo>
                          <a:pt x="941" y="143"/>
                          <a:pt x="941" y="143"/>
                          <a:pt x="952" y="121"/>
                        </a:cubicBezTo>
                        <a:close/>
                        <a:moveTo>
                          <a:pt x="1553" y="1"/>
                        </a:moveTo>
                        <a:cubicBezTo>
                          <a:pt x="1532" y="12"/>
                          <a:pt x="1521" y="23"/>
                          <a:pt x="1510" y="45"/>
                        </a:cubicBezTo>
                        <a:cubicBezTo>
                          <a:pt x="1510" y="56"/>
                          <a:pt x="1499" y="77"/>
                          <a:pt x="1499" y="88"/>
                        </a:cubicBezTo>
                        <a:cubicBezTo>
                          <a:pt x="1488" y="67"/>
                          <a:pt x="1455" y="56"/>
                          <a:pt x="1433" y="45"/>
                        </a:cubicBezTo>
                        <a:cubicBezTo>
                          <a:pt x="1400" y="23"/>
                          <a:pt x="1367" y="23"/>
                          <a:pt x="1335" y="23"/>
                        </a:cubicBezTo>
                        <a:lnTo>
                          <a:pt x="1083" y="23"/>
                        </a:lnTo>
                        <a:cubicBezTo>
                          <a:pt x="1068" y="21"/>
                          <a:pt x="1052" y="21"/>
                          <a:pt x="1037" y="21"/>
                        </a:cubicBezTo>
                        <a:cubicBezTo>
                          <a:pt x="932" y="21"/>
                          <a:pt x="828" y="52"/>
                          <a:pt x="733" y="99"/>
                        </a:cubicBezTo>
                        <a:cubicBezTo>
                          <a:pt x="667" y="143"/>
                          <a:pt x="613" y="209"/>
                          <a:pt x="547" y="252"/>
                        </a:cubicBezTo>
                        <a:cubicBezTo>
                          <a:pt x="482" y="307"/>
                          <a:pt x="427" y="373"/>
                          <a:pt x="350" y="427"/>
                        </a:cubicBezTo>
                        <a:cubicBezTo>
                          <a:pt x="252" y="526"/>
                          <a:pt x="175" y="646"/>
                          <a:pt x="132" y="777"/>
                        </a:cubicBezTo>
                        <a:cubicBezTo>
                          <a:pt x="11" y="1073"/>
                          <a:pt x="0" y="1390"/>
                          <a:pt x="88" y="1696"/>
                        </a:cubicBezTo>
                        <a:cubicBezTo>
                          <a:pt x="153" y="1871"/>
                          <a:pt x="241" y="2046"/>
                          <a:pt x="361" y="2199"/>
                        </a:cubicBezTo>
                        <a:cubicBezTo>
                          <a:pt x="438" y="2298"/>
                          <a:pt x="525" y="2396"/>
                          <a:pt x="624" y="2484"/>
                        </a:cubicBezTo>
                        <a:cubicBezTo>
                          <a:pt x="667" y="2527"/>
                          <a:pt x="722" y="2571"/>
                          <a:pt x="766" y="2604"/>
                        </a:cubicBezTo>
                        <a:cubicBezTo>
                          <a:pt x="821" y="2648"/>
                          <a:pt x="875" y="2691"/>
                          <a:pt x="941" y="2713"/>
                        </a:cubicBezTo>
                        <a:cubicBezTo>
                          <a:pt x="1061" y="2768"/>
                          <a:pt x="1182" y="2801"/>
                          <a:pt x="1302" y="2834"/>
                        </a:cubicBezTo>
                        <a:cubicBezTo>
                          <a:pt x="1357" y="2856"/>
                          <a:pt x="1400" y="2877"/>
                          <a:pt x="1455" y="2899"/>
                        </a:cubicBezTo>
                        <a:cubicBezTo>
                          <a:pt x="1477" y="2910"/>
                          <a:pt x="1510" y="2932"/>
                          <a:pt x="1542" y="2954"/>
                        </a:cubicBezTo>
                        <a:cubicBezTo>
                          <a:pt x="1548" y="2965"/>
                          <a:pt x="1559" y="2968"/>
                          <a:pt x="1571" y="2968"/>
                        </a:cubicBezTo>
                        <a:cubicBezTo>
                          <a:pt x="1583" y="2968"/>
                          <a:pt x="1597" y="2965"/>
                          <a:pt x="1608" y="2965"/>
                        </a:cubicBezTo>
                        <a:lnTo>
                          <a:pt x="1674" y="2954"/>
                        </a:lnTo>
                        <a:cubicBezTo>
                          <a:pt x="1805" y="2932"/>
                          <a:pt x="1936" y="2899"/>
                          <a:pt x="2057" y="2856"/>
                        </a:cubicBezTo>
                        <a:cubicBezTo>
                          <a:pt x="2199" y="2790"/>
                          <a:pt x="2341" y="2702"/>
                          <a:pt x="2461" y="2593"/>
                        </a:cubicBezTo>
                        <a:lnTo>
                          <a:pt x="2483" y="2582"/>
                        </a:lnTo>
                        <a:cubicBezTo>
                          <a:pt x="2549" y="2516"/>
                          <a:pt x="2603" y="2451"/>
                          <a:pt x="2647" y="2374"/>
                        </a:cubicBezTo>
                        <a:cubicBezTo>
                          <a:pt x="2746" y="2221"/>
                          <a:pt x="2800" y="2057"/>
                          <a:pt x="2822" y="1882"/>
                        </a:cubicBezTo>
                        <a:cubicBezTo>
                          <a:pt x="2844" y="1696"/>
                          <a:pt x="2822" y="1499"/>
                          <a:pt x="2767" y="1313"/>
                        </a:cubicBezTo>
                        <a:cubicBezTo>
                          <a:pt x="2658" y="974"/>
                          <a:pt x="2461" y="668"/>
                          <a:pt x="2199" y="438"/>
                        </a:cubicBezTo>
                        <a:cubicBezTo>
                          <a:pt x="2078" y="285"/>
                          <a:pt x="1925" y="165"/>
                          <a:pt x="1772" y="67"/>
                        </a:cubicBezTo>
                        <a:cubicBezTo>
                          <a:pt x="1728" y="34"/>
                          <a:pt x="1674" y="23"/>
                          <a:pt x="1630" y="12"/>
                        </a:cubicBezTo>
                        <a:cubicBezTo>
                          <a:pt x="1586" y="12"/>
                          <a:pt x="1575" y="1"/>
                          <a:pt x="155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0" name="Google Shape;3930;p27"/>
                  <p:cNvSpPr/>
                  <p:nvPr/>
                </p:nvSpPr>
                <p:spPr>
                  <a:xfrm>
                    <a:off x="8517125" y="1257100"/>
                    <a:ext cx="28200" cy="35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8" h="1415" extrusionOk="0">
                        <a:moveTo>
                          <a:pt x="28" y="1"/>
                        </a:moveTo>
                        <a:cubicBezTo>
                          <a:pt x="27" y="1"/>
                          <a:pt x="25" y="2"/>
                          <a:pt x="23" y="4"/>
                        </a:cubicBezTo>
                        <a:cubicBezTo>
                          <a:pt x="1" y="15"/>
                          <a:pt x="23" y="48"/>
                          <a:pt x="34" y="81"/>
                        </a:cubicBezTo>
                        <a:cubicBezTo>
                          <a:pt x="45" y="113"/>
                          <a:pt x="56" y="146"/>
                          <a:pt x="56" y="157"/>
                        </a:cubicBezTo>
                        <a:cubicBezTo>
                          <a:pt x="67" y="168"/>
                          <a:pt x="67" y="223"/>
                          <a:pt x="78" y="245"/>
                        </a:cubicBezTo>
                        <a:cubicBezTo>
                          <a:pt x="88" y="277"/>
                          <a:pt x="99" y="332"/>
                          <a:pt x="110" y="387"/>
                        </a:cubicBezTo>
                        <a:cubicBezTo>
                          <a:pt x="110" y="431"/>
                          <a:pt x="132" y="474"/>
                          <a:pt x="132" y="518"/>
                        </a:cubicBezTo>
                        <a:cubicBezTo>
                          <a:pt x="143" y="540"/>
                          <a:pt x="143" y="551"/>
                          <a:pt x="132" y="562"/>
                        </a:cubicBezTo>
                        <a:lnTo>
                          <a:pt x="132" y="573"/>
                        </a:lnTo>
                        <a:lnTo>
                          <a:pt x="132" y="649"/>
                        </a:lnTo>
                        <a:cubicBezTo>
                          <a:pt x="143" y="660"/>
                          <a:pt x="143" y="682"/>
                          <a:pt x="143" y="693"/>
                        </a:cubicBezTo>
                        <a:cubicBezTo>
                          <a:pt x="165" y="715"/>
                          <a:pt x="176" y="737"/>
                          <a:pt x="187" y="759"/>
                        </a:cubicBezTo>
                        <a:cubicBezTo>
                          <a:pt x="198" y="781"/>
                          <a:pt x="220" y="813"/>
                          <a:pt x="231" y="846"/>
                        </a:cubicBezTo>
                        <a:cubicBezTo>
                          <a:pt x="253" y="868"/>
                          <a:pt x="274" y="901"/>
                          <a:pt x="296" y="923"/>
                        </a:cubicBezTo>
                        <a:cubicBezTo>
                          <a:pt x="296" y="923"/>
                          <a:pt x="296" y="945"/>
                          <a:pt x="307" y="945"/>
                        </a:cubicBezTo>
                        <a:cubicBezTo>
                          <a:pt x="307" y="956"/>
                          <a:pt x="318" y="956"/>
                          <a:pt x="329" y="966"/>
                        </a:cubicBezTo>
                        <a:cubicBezTo>
                          <a:pt x="329" y="977"/>
                          <a:pt x="340" y="988"/>
                          <a:pt x="351" y="999"/>
                        </a:cubicBezTo>
                        <a:cubicBezTo>
                          <a:pt x="373" y="1021"/>
                          <a:pt x="406" y="1043"/>
                          <a:pt x="417" y="1065"/>
                        </a:cubicBezTo>
                        <a:cubicBezTo>
                          <a:pt x="438" y="1087"/>
                          <a:pt x="438" y="1098"/>
                          <a:pt x="460" y="1109"/>
                        </a:cubicBezTo>
                        <a:cubicBezTo>
                          <a:pt x="471" y="1120"/>
                          <a:pt x="482" y="1131"/>
                          <a:pt x="504" y="1141"/>
                        </a:cubicBezTo>
                        <a:cubicBezTo>
                          <a:pt x="515" y="1152"/>
                          <a:pt x="537" y="1163"/>
                          <a:pt x="548" y="1163"/>
                        </a:cubicBezTo>
                        <a:cubicBezTo>
                          <a:pt x="559" y="1174"/>
                          <a:pt x="592" y="1185"/>
                          <a:pt x="613" y="1185"/>
                        </a:cubicBezTo>
                        <a:lnTo>
                          <a:pt x="646" y="1207"/>
                        </a:lnTo>
                        <a:lnTo>
                          <a:pt x="668" y="1218"/>
                        </a:lnTo>
                        <a:lnTo>
                          <a:pt x="723" y="1251"/>
                        </a:lnTo>
                        <a:lnTo>
                          <a:pt x="788" y="1284"/>
                        </a:lnTo>
                        <a:cubicBezTo>
                          <a:pt x="788" y="1295"/>
                          <a:pt x="799" y="1306"/>
                          <a:pt x="810" y="1306"/>
                        </a:cubicBezTo>
                        <a:cubicBezTo>
                          <a:pt x="821" y="1306"/>
                          <a:pt x="843" y="1316"/>
                          <a:pt x="854" y="1316"/>
                        </a:cubicBezTo>
                        <a:lnTo>
                          <a:pt x="887" y="1338"/>
                        </a:lnTo>
                        <a:lnTo>
                          <a:pt x="974" y="1371"/>
                        </a:lnTo>
                        <a:cubicBezTo>
                          <a:pt x="1018" y="1393"/>
                          <a:pt x="1051" y="1404"/>
                          <a:pt x="1095" y="1415"/>
                        </a:cubicBezTo>
                        <a:lnTo>
                          <a:pt x="1128" y="1382"/>
                        </a:lnTo>
                        <a:cubicBezTo>
                          <a:pt x="1117" y="1382"/>
                          <a:pt x="1128" y="1371"/>
                          <a:pt x="1128" y="1371"/>
                        </a:cubicBezTo>
                        <a:cubicBezTo>
                          <a:pt x="1128" y="1360"/>
                          <a:pt x="1128" y="1349"/>
                          <a:pt x="1128" y="1349"/>
                        </a:cubicBezTo>
                        <a:cubicBezTo>
                          <a:pt x="1117" y="1338"/>
                          <a:pt x="1117" y="1316"/>
                          <a:pt x="1117" y="1306"/>
                        </a:cubicBezTo>
                        <a:cubicBezTo>
                          <a:pt x="1111" y="1300"/>
                          <a:pt x="1108" y="1300"/>
                          <a:pt x="1106" y="1300"/>
                        </a:cubicBezTo>
                        <a:cubicBezTo>
                          <a:pt x="1103" y="1300"/>
                          <a:pt x="1100" y="1300"/>
                          <a:pt x="1095" y="1295"/>
                        </a:cubicBezTo>
                        <a:cubicBezTo>
                          <a:pt x="1084" y="1298"/>
                          <a:pt x="1074" y="1299"/>
                          <a:pt x="1065" y="1299"/>
                        </a:cubicBezTo>
                        <a:cubicBezTo>
                          <a:pt x="1046" y="1299"/>
                          <a:pt x="1029" y="1295"/>
                          <a:pt x="1007" y="1295"/>
                        </a:cubicBezTo>
                        <a:cubicBezTo>
                          <a:pt x="974" y="1284"/>
                          <a:pt x="942" y="1284"/>
                          <a:pt x="909" y="1273"/>
                        </a:cubicBezTo>
                        <a:cubicBezTo>
                          <a:pt x="887" y="1262"/>
                          <a:pt x="887" y="1262"/>
                          <a:pt x="876" y="1251"/>
                        </a:cubicBezTo>
                        <a:lnTo>
                          <a:pt x="832" y="1240"/>
                        </a:lnTo>
                        <a:cubicBezTo>
                          <a:pt x="810" y="1240"/>
                          <a:pt x="799" y="1229"/>
                          <a:pt x="778" y="1218"/>
                        </a:cubicBezTo>
                        <a:cubicBezTo>
                          <a:pt x="778" y="1218"/>
                          <a:pt x="767" y="1207"/>
                          <a:pt x="767" y="1196"/>
                        </a:cubicBezTo>
                        <a:lnTo>
                          <a:pt x="756" y="1196"/>
                        </a:lnTo>
                        <a:cubicBezTo>
                          <a:pt x="701" y="1174"/>
                          <a:pt x="646" y="1152"/>
                          <a:pt x="603" y="1120"/>
                        </a:cubicBezTo>
                        <a:cubicBezTo>
                          <a:pt x="570" y="1087"/>
                          <a:pt x="548" y="1054"/>
                          <a:pt x="515" y="1032"/>
                        </a:cubicBezTo>
                        <a:cubicBezTo>
                          <a:pt x="504" y="1032"/>
                          <a:pt x="493" y="1032"/>
                          <a:pt x="471" y="1021"/>
                        </a:cubicBezTo>
                        <a:lnTo>
                          <a:pt x="471" y="1010"/>
                        </a:lnTo>
                        <a:lnTo>
                          <a:pt x="460" y="1010"/>
                        </a:lnTo>
                        <a:cubicBezTo>
                          <a:pt x="417" y="977"/>
                          <a:pt x="384" y="934"/>
                          <a:pt x="340" y="890"/>
                        </a:cubicBezTo>
                        <a:cubicBezTo>
                          <a:pt x="340" y="890"/>
                          <a:pt x="340" y="879"/>
                          <a:pt x="340" y="868"/>
                        </a:cubicBezTo>
                        <a:cubicBezTo>
                          <a:pt x="329" y="857"/>
                          <a:pt x="318" y="835"/>
                          <a:pt x="307" y="824"/>
                        </a:cubicBezTo>
                        <a:cubicBezTo>
                          <a:pt x="296" y="813"/>
                          <a:pt x="263" y="791"/>
                          <a:pt x="253" y="770"/>
                        </a:cubicBezTo>
                        <a:cubicBezTo>
                          <a:pt x="231" y="726"/>
                          <a:pt x="209" y="682"/>
                          <a:pt x="198" y="638"/>
                        </a:cubicBezTo>
                        <a:cubicBezTo>
                          <a:pt x="176" y="595"/>
                          <a:pt x="176" y="551"/>
                          <a:pt x="165" y="496"/>
                        </a:cubicBezTo>
                        <a:cubicBezTo>
                          <a:pt x="154" y="463"/>
                          <a:pt x="143" y="431"/>
                          <a:pt x="143" y="387"/>
                        </a:cubicBezTo>
                        <a:cubicBezTo>
                          <a:pt x="143" y="376"/>
                          <a:pt x="132" y="365"/>
                          <a:pt x="132" y="354"/>
                        </a:cubicBezTo>
                        <a:cubicBezTo>
                          <a:pt x="132" y="343"/>
                          <a:pt x="132" y="332"/>
                          <a:pt x="132" y="321"/>
                        </a:cubicBezTo>
                        <a:cubicBezTo>
                          <a:pt x="132" y="310"/>
                          <a:pt x="121" y="299"/>
                          <a:pt x="121" y="277"/>
                        </a:cubicBezTo>
                        <a:cubicBezTo>
                          <a:pt x="110" y="266"/>
                          <a:pt x="121" y="234"/>
                          <a:pt x="110" y="201"/>
                        </a:cubicBezTo>
                        <a:cubicBezTo>
                          <a:pt x="88" y="179"/>
                          <a:pt x="88" y="179"/>
                          <a:pt x="88" y="168"/>
                        </a:cubicBezTo>
                        <a:cubicBezTo>
                          <a:pt x="78" y="113"/>
                          <a:pt x="67" y="70"/>
                          <a:pt x="56" y="26"/>
                        </a:cubicBezTo>
                        <a:cubicBezTo>
                          <a:pt x="38" y="17"/>
                          <a:pt x="35" y="1"/>
                          <a:pt x="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1" name="Google Shape;3931;p27"/>
                  <p:cNvSpPr/>
                  <p:nvPr/>
                </p:nvSpPr>
                <p:spPr>
                  <a:xfrm>
                    <a:off x="8525075" y="1225625"/>
                    <a:ext cx="34475" cy="4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9" h="1767" extrusionOk="0">
                        <a:moveTo>
                          <a:pt x="70" y="1"/>
                        </a:moveTo>
                        <a:cubicBezTo>
                          <a:pt x="57" y="1"/>
                          <a:pt x="45" y="2"/>
                          <a:pt x="33" y="5"/>
                        </a:cubicBezTo>
                        <a:cubicBezTo>
                          <a:pt x="11" y="16"/>
                          <a:pt x="11" y="27"/>
                          <a:pt x="0" y="38"/>
                        </a:cubicBezTo>
                        <a:cubicBezTo>
                          <a:pt x="11" y="38"/>
                          <a:pt x="0" y="49"/>
                          <a:pt x="11" y="60"/>
                        </a:cubicBezTo>
                        <a:cubicBezTo>
                          <a:pt x="11" y="60"/>
                          <a:pt x="11" y="71"/>
                          <a:pt x="11" y="71"/>
                        </a:cubicBezTo>
                        <a:cubicBezTo>
                          <a:pt x="22" y="82"/>
                          <a:pt x="33" y="93"/>
                          <a:pt x="44" y="115"/>
                        </a:cubicBezTo>
                        <a:lnTo>
                          <a:pt x="66" y="115"/>
                        </a:lnTo>
                        <a:cubicBezTo>
                          <a:pt x="82" y="109"/>
                          <a:pt x="99" y="106"/>
                          <a:pt x="114" y="106"/>
                        </a:cubicBezTo>
                        <a:cubicBezTo>
                          <a:pt x="129" y="106"/>
                          <a:pt x="142" y="109"/>
                          <a:pt x="153" y="115"/>
                        </a:cubicBezTo>
                        <a:cubicBezTo>
                          <a:pt x="197" y="115"/>
                          <a:pt x="230" y="125"/>
                          <a:pt x="274" y="136"/>
                        </a:cubicBezTo>
                        <a:cubicBezTo>
                          <a:pt x="285" y="147"/>
                          <a:pt x="295" y="158"/>
                          <a:pt x="306" y="158"/>
                        </a:cubicBezTo>
                        <a:lnTo>
                          <a:pt x="317" y="169"/>
                        </a:lnTo>
                        <a:lnTo>
                          <a:pt x="350" y="180"/>
                        </a:lnTo>
                        <a:cubicBezTo>
                          <a:pt x="383" y="191"/>
                          <a:pt x="416" y="213"/>
                          <a:pt x="438" y="235"/>
                        </a:cubicBezTo>
                        <a:cubicBezTo>
                          <a:pt x="438" y="246"/>
                          <a:pt x="449" y="246"/>
                          <a:pt x="449" y="257"/>
                        </a:cubicBezTo>
                        <a:lnTo>
                          <a:pt x="460" y="257"/>
                        </a:lnTo>
                        <a:lnTo>
                          <a:pt x="460" y="268"/>
                        </a:lnTo>
                        <a:cubicBezTo>
                          <a:pt x="514" y="311"/>
                          <a:pt x="558" y="366"/>
                          <a:pt x="591" y="421"/>
                        </a:cubicBezTo>
                        <a:cubicBezTo>
                          <a:pt x="602" y="465"/>
                          <a:pt x="602" y="508"/>
                          <a:pt x="624" y="563"/>
                        </a:cubicBezTo>
                        <a:cubicBezTo>
                          <a:pt x="635" y="574"/>
                          <a:pt x="645" y="585"/>
                          <a:pt x="656" y="607"/>
                        </a:cubicBezTo>
                        <a:lnTo>
                          <a:pt x="656" y="618"/>
                        </a:lnTo>
                        <a:lnTo>
                          <a:pt x="656" y="629"/>
                        </a:lnTo>
                        <a:cubicBezTo>
                          <a:pt x="678" y="650"/>
                          <a:pt x="678" y="705"/>
                          <a:pt x="700" y="738"/>
                        </a:cubicBezTo>
                        <a:cubicBezTo>
                          <a:pt x="722" y="782"/>
                          <a:pt x="733" y="793"/>
                          <a:pt x="744" y="825"/>
                        </a:cubicBezTo>
                        <a:cubicBezTo>
                          <a:pt x="766" y="847"/>
                          <a:pt x="744" y="836"/>
                          <a:pt x="755" y="847"/>
                        </a:cubicBezTo>
                        <a:cubicBezTo>
                          <a:pt x="777" y="869"/>
                          <a:pt x="788" y="891"/>
                          <a:pt x="810" y="913"/>
                        </a:cubicBezTo>
                        <a:cubicBezTo>
                          <a:pt x="831" y="924"/>
                          <a:pt x="853" y="946"/>
                          <a:pt x="875" y="957"/>
                        </a:cubicBezTo>
                        <a:cubicBezTo>
                          <a:pt x="930" y="1000"/>
                          <a:pt x="974" y="1033"/>
                          <a:pt x="1017" y="1077"/>
                        </a:cubicBezTo>
                        <a:cubicBezTo>
                          <a:pt x="1050" y="1110"/>
                          <a:pt x="1083" y="1154"/>
                          <a:pt x="1116" y="1197"/>
                        </a:cubicBezTo>
                        <a:cubicBezTo>
                          <a:pt x="1149" y="1230"/>
                          <a:pt x="1170" y="1274"/>
                          <a:pt x="1192" y="1307"/>
                        </a:cubicBezTo>
                        <a:cubicBezTo>
                          <a:pt x="1192" y="1329"/>
                          <a:pt x="1203" y="1340"/>
                          <a:pt x="1214" y="1350"/>
                        </a:cubicBezTo>
                        <a:cubicBezTo>
                          <a:pt x="1214" y="1361"/>
                          <a:pt x="1225" y="1372"/>
                          <a:pt x="1225" y="1383"/>
                        </a:cubicBezTo>
                        <a:cubicBezTo>
                          <a:pt x="1236" y="1394"/>
                          <a:pt x="1247" y="1416"/>
                          <a:pt x="1258" y="1427"/>
                        </a:cubicBezTo>
                        <a:cubicBezTo>
                          <a:pt x="1269" y="1449"/>
                          <a:pt x="1280" y="1482"/>
                          <a:pt x="1291" y="1515"/>
                        </a:cubicBezTo>
                        <a:cubicBezTo>
                          <a:pt x="1291" y="1525"/>
                          <a:pt x="1302" y="1547"/>
                          <a:pt x="1313" y="1558"/>
                        </a:cubicBezTo>
                        <a:cubicBezTo>
                          <a:pt x="1324" y="1613"/>
                          <a:pt x="1335" y="1668"/>
                          <a:pt x="1335" y="1722"/>
                        </a:cubicBezTo>
                        <a:cubicBezTo>
                          <a:pt x="1345" y="1733"/>
                          <a:pt x="1345" y="1766"/>
                          <a:pt x="1367" y="1766"/>
                        </a:cubicBezTo>
                        <a:cubicBezTo>
                          <a:pt x="1378" y="1755"/>
                          <a:pt x="1367" y="1700"/>
                          <a:pt x="1367" y="1668"/>
                        </a:cubicBezTo>
                        <a:cubicBezTo>
                          <a:pt x="1356" y="1635"/>
                          <a:pt x="1345" y="1602"/>
                          <a:pt x="1335" y="1569"/>
                        </a:cubicBezTo>
                        <a:cubicBezTo>
                          <a:pt x="1335" y="1525"/>
                          <a:pt x="1324" y="1493"/>
                          <a:pt x="1313" y="1460"/>
                        </a:cubicBezTo>
                        <a:cubicBezTo>
                          <a:pt x="1280" y="1405"/>
                          <a:pt x="1258" y="1361"/>
                          <a:pt x="1236" y="1307"/>
                        </a:cubicBezTo>
                        <a:cubicBezTo>
                          <a:pt x="1203" y="1263"/>
                          <a:pt x="1170" y="1208"/>
                          <a:pt x="1138" y="1165"/>
                        </a:cubicBezTo>
                        <a:cubicBezTo>
                          <a:pt x="1127" y="1143"/>
                          <a:pt x="1116" y="1132"/>
                          <a:pt x="1105" y="1121"/>
                        </a:cubicBezTo>
                        <a:cubicBezTo>
                          <a:pt x="1105" y="1121"/>
                          <a:pt x="1105" y="1121"/>
                          <a:pt x="1094" y="1110"/>
                        </a:cubicBezTo>
                        <a:cubicBezTo>
                          <a:pt x="1072" y="1077"/>
                          <a:pt x="1061" y="1055"/>
                          <a:pt x="1050" y="1033"/>
                        </a:cubicBezTo>
                        <a:cubicBezTo>
                          <a:pt x="1039" y="1022"/>
                          <a:pt x="1028" y="1000"/>
                          <a:pt x="1017" y="1000"/>
                        </a:cubicBezTo>
                        <a:cubicBezTo>
                          <a:pt x="1006" y="990"/>
                          <a:pt x="963" y="968"/>
                          <a:pt x="941" y="946"/>
                        </a:cubicBezTo>
                        <a:cubicBezTo>
                          <a:pt x="908" y="924"/>
                          <a:pt x="886" y="902"/>
                          <a:pt x="864" y="869"/>
                        </a:cubicBezTo>
                        <a:cubicBezTo>
                          <a:pt x="831" y="836"/>
                          <a:pt x="810" y="815"/>
                          <a:pt x="788" y="782"/>
                        </a:cubicBezTo>
                        <a:cubicBezTo>
                          <a:pt x="788" y="771"/>
                          <a:pt x="788" y="760"/>
                          <a:pt x="788" y="749"/>
                        </a:cubicBezTo>
                        <a:cubicBezTo>
                          <a:pt x="777" y="749"/>
                          <a:pt x="766" y="738"/>
                          <a:pt x="766" y="727"/>
                        </a:cubicBezTo>
                        <a:cubicBezTo>
                          <a:pt x="766" y="716"/>
                          <a:pt x="755" y="705"/>
                          <a:pt x="755" y="694"/>
                        </a:cubicBezTo>
                        <a:cubicBezTo>
                          <a:pt x="733" y="650"/>
                          <a:pt x="722" y="618"/>
                          <a:pt x="711" y="585"/>
                        </a:cubicBezTo>
                        <a:cubicBezTo>
                          <a:pt x="711" y="563"/>
                          <a:pt x="711" y="541"/>
                          <a:pt x="700" y="519"/>
                        </a:cubicBezTo>
                        <a:cubicBezTo>
                          <a:pt x="689" y="497"/>
                          <a:pt x="689" y="475"/>
                          <a:pt x="678" y="454"/>
                        </a:cubicBezTo>
                        <a:cubicBezTo>
                          <a:pt x="667" y="432"/>
                          <a:pt x="656" y="421"/>
                          <a:pt x="645" y="399"/>
                        </a:cubicBezTo>
                        <a:cubicBezTo>
                          <a:pt x="624" y="377"/>
                          <a:pt x="613" y="355"/>
                          <a:pt x="591" y="333"/>
                        </a:cubicBezTo>
                        <a:lnTo>
                          <a:pt x="536" y="268"/>
                        </a:lnTo>
                        <a:cubicBezTo>
                          <a:pt x="525" y="246"/>
                          <a:pt x="503" y="224"/>
                          <a:pt x="481" y="213"/>
                        </a:cubicBezTo>
                        <a:cubicBezTo>
                          <a:pt x="470" y="191"/>
                          <a:pt x="449" y="180"/>
                          <a:pt x="438" y="169"/>
                        </a:cubicBezTo>
                        <a:lnTo>
                          <a:pt x="416" y="147"/>
                        </a:lnTo>
                        <a:cubicBezTo>
                          <a:pt x="405" y="147"/>
                          <a:pt x="394" y="136"/>
                          <a:pt x="394" y="125"/>
                        </a:cubicBezTo>
                        <a:cubicBezTo>
                          <a:pt x="383" y="125"/>
                          <a:pt x="350" y="115"/>
                          <a:pt x="339" y="104"/>
                        </a:cubicBezTo>
                        <a:lnTo>
                          <a:pt x="295" y="71"/>
                        </a:lnTo>
                        <a:cubicBezTo>
                          <a:pt x="263" y="60"/>
                          <a:pt x="219" y="38"/>
                          <a:pt x="175" y="27"/>
                        </a:cubicBezTo>
                        <a:cubicBezTo>
                          <a:pt x="143" y="11"/>
                          <a:pt x="105" y="1"/>
                          <a:pt x="7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932" name="Google Shape;3932;p27"/>
                <p:cNvGrpSpPr/>
                <p:nvPr/>
              </p:nvGrpSpPr>
              <p:grpSpPr>
                <a:xfrm rot="10800000" flipH="1">
                  <a:off x="10639400" y="4849000"/>
                  <a:ext cx="157250" cy="160550"/>
                  <a:chOff x="7568050" y="747400"/>
                  <a:chExt cx="157250" cy="160550"/>
                </a:xfrm>
              </p:grpSpPr>
              <p:sp>
                <p:nvSpPr>
                  <p:cNvPr id="3933" name="Google Shape;3933;p27"/>
                  <p:cNvSpPr/>
                  <p:nvPr/>
                </p:nvSpPr>
                <p:spPr>
                  <a:xfrm>
                    <a:off x="7574050" y="844575"/>
                    <a:ext cx="850" cy="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" h="23" extrusionOk="0">
                        <a:moveTo>
                          <a:pt x="1" y="1"/>
                        </a:moveTo>
                        <a:cubicBezTo>
                          <a:pt x="1" y="12"/>
                          <a:pt x="1" y="12"/>
                          <a:pt x="1" y="22"/>
                        </a:cubicBezTo>
                        <a:cubicBezTo>
                          <a:pt x="1" y="22"/>
                          <a:pt x="1" y="12"/>
                          <a:pt x="12" y="12"/>
                        </a:cubicBezTo>
                        <a:cubicBezTo>
                          <a:pt x="23" y="12"/>
                          <a:pt x="23" y="12"/>
                          <a:pt x="3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4" name="Google Shape;3934;p27"/>
                  <p:cNvSpPr/>
                  <p:nvPr/>
                </p:nvSpPr>
                <p:spPr>
                  <a:xfrm>
                    <a:off x="7568050" y="747400"/>
                    <a:ext cx="157250" cy="16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90" h="6422" extrusionOk="0">
                        <a:moveTo>
                          <a:pt x="3511" y="475"/>
                        </a:moveTo>
                        <a:cubicBezTo>
                          <a:pt x="3588" y="475"/>
                          <a:pt x="3708" y="486"/>
                          <a:pt x="3828" y="497"/>
                        </a:cubicBezTo>
                        <a:cubicBezTo>
                          <a:pt x="3938" y="519"/>
                          <a:pt x="4058" y="541"/>
                          <a:pt x="4146" y="541"/>
                        </a:cubicBezTo>
                        <a:cubicBezTo>
                          <a:pt x="4200" y="563"/>
                          <a:pt x="4266" y="574"/>
                          <a:pt x="4321" y="595"/>
                        </a:cubicBezTo>
                        <a:lnTo>
                          <a:pt x="4353" y="606"/>
                        </a:lnTo>
                        <a:cubicBezTo>
                          <a:pt x="4386" y="628"/>
                          <a:pt x="4430" y="639"/>
                          <a:pt x="4485" y="661"/>
                        </a:cubicBezTo>
                        <a:cubicBezTo>
                          <a:pt x="4988" y="902"/>
                          <a:pt x="5403" y="1295"/>
                          <a:pt x="5666" y="1799"/>
                        </a:cubicBezTo>
                        <a:lnTo>
                          <a:pt x="5721" y="1886"/>
                        </a:lnTo>
                        <a:cubicBezTo>
                          <a:pt x="5732" y="1886"/>
                          <a:pt x="5742" y="1886"/>
                          <a:pt x="5742" y="1864"/>
                        </a:cubicBezTo>
                        <a:lnTo>
                          <a:pt x="5830" y="1919"/>
                        </a:lnTo>
                        <a:cubicBezTo>
                          <a:pt x="5841" y="2006"/>
                          <a:pt x="5830" y="2105"/>
                          <a:pt x="5808" y="2192"/>
                        </a:cubicBezTo>
                        <a:cubicBezTo>
                          <a:pt x="5808" y="2269"/>
                          <a:pt x="5808" y="2345"/>
                          <a:pt x="5797" y="2411"/>
                        </a:cubicBezTo>
                        <a:cubicBezTo>
                          <a:pt x="5797" y="2444"/>
                          <a:pt x="5786" y="2466"/>
                          <a:pt x="5786" y="2488"/>
                        </a:cubicBezTo>
                        <a:cubicBezTo>
                          <a:pt x="5775" y="2520"/>
                          <a:pt x="5786" y="2564"/>
                          <a:pt x="5786" y="2597"/>
                        </a:cubicBezTo>
                        <a:cubicBezTo>
                          <a:pt x="5786" y="2630"/>
                          <a:pt x="5764" y="2641"/>
                          <a:pt x="5764" y="2663"/>
                        </a:cubicBezTo>
                        <a:cubicBezTo>
                          <a:pt x="5753" y="2706"/>
                          <a:pt x="5753" y="2761"/>
                          <a:pt x="5742" y="2816"/>
                        </a:cubicBezTo>
                        <a:cubicBezTo>
                          <a:pt x="5732" y="2870"/>
                          <a:pt x="5721" y="2914"/>
                          <a:pt x="5710" y="2947"/>
                        </a:cubicBezTo>
                        <a:lnTo>
                          <a:pt x="5688" y="3002"/>
                        </a:lnTo>
                        <a:cubicBezTo>
                          <a:pt x="5688" y="3133"/>
                          <a:pt x="5677" y="3264"/>
                          <a:pt x="5666" y="3395"/>
                        </a:cubicBezTo>
                        <a:cubicBezTo>
                          <a:pt x="5655" y="3483"/>
                          <a:pt x="5644" y="3549"/>
                          <a:pt x="5622" y="3614"/>
                        </a:cubicBezTo>
                        <a:cubicBezTo>
                          <a:pt x="5611" y="3647"/>
                          <a:pt x="5600" y="3680"/>
                          <a:pt x="5589" y="3713"/>
                        </a:cubicBezTo>
                        <a:cubicBezTo>
                          <a:pt x="5567" y="3756"/>
                          <a:pt x="5546" y="3800"/>
                          <a:pt x="5524" y="3855"/>
                        </a:cubicBezTo>
                        <a:cubicBezTo>
                          <a:pt x="5480" y="3942"/>
                          <a:pt x="5382" y="4106"/>
                          <a:pt x="5327" y="4194"/>
                        </a:cubicBezTo>
                        <a:cubicBezTo>
                          <a:pt x="5250" y="4358"/>
                          <a:pt x="5207" y="4434"/>
                          <a:pt x="5108" y="4588"/>
                        </a:cubicBezTo>
                        <a:cubicBezTo>
                          <a:pt x="4889" y="4927"/>
                          <a:pt x="4616" y="5222"/>
                          <a:pt x="4288" y="5463"/>
                        </a:cubicBezTo>
                        <a:cubicBezTo>
                          <a:pt x="4200" y="5517"/>
                          <a:pt x="4113" y="5572"/>
                          <a:pt x="4014" y="5616"/>
                        </a:cubicBezTo>
                        <a:cubicBezTo>
                          <a:pt x="3861" y="5692"/>
                          <a:pt x="3719" y="5725"/>
                          <a:pt x="3577" y="5802"/>
                        </a:cubicBezTo>
                        <a:cubicBezTo>
                          <a:pt x="3457" y="5867"/>
                          <a:pt x="3314" y="5911"/>
                          <a:pt x="3172" y="5922"/>
                        </a:cubicBezTo>
                        <a:cubicBezTo>
                          <a:pt x="3085" y="5933"/>
                          <a:pt x="2997" y="5938"/>
                          <a:pt x="2910" y="5938"/>
                        </a:cubicBezTo>
                        <a:cubicBezTo>
                          <a:pt x="2736" y="5938"/>
                          <a:pt x="2563" y="5918"/>
                          <a:pt x="2396" y="5889"/>
                        </a:cubicBezTo>
                        <a:cubicBezTo>
                          <a:pt x="1991" y="5802"/>
                          <a:pt x="1619" y="5605"/>
                          <a:pt x="1324" y="5320"/>
                        </a:cubicBezTo>
                        <a:cubicBezTo>
                          <a:pt x="1280" y="5288"/>
                          <a:pt x="1225" y="5233"/>
                          <a:pt x="1193" y="5189"/>
                        </a:cubicBezTo>
                        <a:lnTo>
                          <a:pt x="1127" y="5123"/>
                        </a:lnTo>
                        <a:lnTo>
                          <a:pt x="1072" y="5058"/>
                        </a:lnTo>
                        <a:cubicBezTo>
                          <a:pt x="985" y="4981"/>
                          <a:pt x="930" y="4872"/>
                          <a:pt x="908" y="4752"/>
                        </a:cubicBezTo>
                        <a:cubicBezTo>
                          <a:pt x="886" y="4631"/>
                          <a:pt x="864" y="4478"/>
                          <a:pt x="832" y="4314"/>
                        </a:cubicBezTo>
                        <a:lnTo>
                          <a:pt x="832" y="4347"/>
                        </a:lnTo>
                        <a:cubicBezTo>
                          <a:pt x="821" y="4369"/>
                          <a:pt x="810" y="4402"/>
                          <a:pt x="799" y="4434"/>
                        </a:cubicBezTo>
                        <a:cubicBezTo>
                          <a:pt x="799" y="4511"/>
                          <a:pt x="799" y="4599"/>
                          <a:pt x="799" y="4686"/>
                        </a:cubicBezTo>
                        <a:cubicBezTo>
                          <a:pt x="799" y="4752"/>
                          <a:pt x="821" y="4828"/>
                          <a:pt x="853" y="4883"/>
                        </a:cubicBezTo>
                        <a:lnTo>
                          <a:pt x="853" y="4948"/>
                        </a:lnTo>
                        <a:cubicBezTo>
                          <a:pt x="821" y="4959"/>
                          <a:pt x="810" y="4981"/>
                          <a:pt x="799" y="5014"/>
                        </a:cubicBezTo>
                        <a:cubicBezTo>
                          <a:pt x="777" y="5025"/>
                          <a:pt x="766" y="5036"/>
                          <a:pt x="755" y="5047"/>
                        </a:cubicBezTo>
                        <a:cubicBezTo>
                          <a:pt x="755" y="5069"/>
                          <a:pt x="722" y="5058"/>
                          <a:pt x="733" y="5091"/>
                        </a:cubicBezTo>
                        <a:cubicBezTo>
                          <a:pt x="689" y="5069"/>
                          <a:pt x="668" y="5058"/>
                          <a:pt x="635" y="5047"/>
                        </a:cubicBezTo>
                        <a:cubicBezTo>
                          <a:pt x="602" y="4938"/>
                          <a:pt x="591" y="4817"/>
                          <a:pt x="602" y="4708"/>
                        </a:cubicBezTo>
                        <a:cubicBezTo>
                          <a:pt x="613" y="4609"/>
                          <a:pt x="613" y="4522"/>
                          <a:pt x="635" y="4434"/>
                        </a:cubicBezTo>
                        <a:lnTo>
                          <a:pt x="657" y="4347"/>
                        </a:lnTo>
                        <a:cubicBezTo>
                          <a:pt x="668" y="4303"/>
                          <a:pt x="668" y="4259"/>
                          <a:pt x="689" y="4216"/>
                        </a:cubicBezTo>
                        <a:cubicBezTo>
                          <a:pt x="689" y="4194"/>
                          <a:pt x="711" y="4172"/>
                          <a:pt x="722" y="4139"/>
                        </a:cubicBezTo>
                        <a:lnTo>
                          <a:pt x="744" y="4095"/>
                        </a:lnTo>
                        <a:cubicBezTo>
                          <a:pt x="711" y="4041"/>
                          <a:pt x="678" y="3986"/>
                          <a:pt x="635" y="3942"/>
                        </a:cubicBezTo>
                        <a:cubicBezTo>
                          <a:pt x="591" y="3888"/>
                          <a:pt x="536" y="3833"/>
                          <a:pt x="471" y="3800"/>
                        </a:cubicBezTo>
                        <a:cubicBezTo>
                          <a:pt x="536" y="3767"/>
                          <a:pt x="591" y="3691"/>
                          <a:pt x="602" y="3614"/>
                        </a:cubicBezTo>
                        <a:cubicBezTo>
                          <a:pt x="624" y="3516"/>
                          <a:pt x="646" y="3472"/>
                          <a:pt x="678" y="3384"/>
                        </a:cubicBezTo>
                        <a:cubicBezTo>
                          <a:pt x="700" y="3297"/>
                          <a:pt x="711" y="3188"/>
                          <a:pt x="733" y="3122"/>
                        </a:cubicBezTo>
                        <a:cubicBezTo>
                          <a:pt x="766" y="2980"/>
                          <a:pt x="821" y="2838"/>
                          <a:pt x="875" y="2695"/>
                        </a:cubicBezTo>
                        <a:cubicBezTo>
                          <a:pt x="1028" y="2302"/>
                          <a:pt x="1247" y="1941"/>
                          <a:pt x="1521" y="1624"/>
                        </a:cubicBezTo>
                        <a:cubicBezTo>
                          <a:pt x="1608" y="1514"/>
                          <a:pt x="1696" y="1416"/>
                          <a:pt x="1805" y="1328"/>
                        </a:cubicBezTo>
                        <a:lnTo>
                          <a:pt x="1827" y="1306"/>
                        </a:lnTo>
                        <a:lnTo>
                          <a:pt x="1827" y="1295"/>
                        </a:lnTo>
                        <a:cubicBezTo>
                          <a:pt x="1958" y="1175"/>
                          <a:pt x="2111" y="1055"/>
                          <a:pt x="2264" y="945"/>
                        </a:cubicBezTo>
                        <a:lnTo>
                          <a:pt x="2450" y="836"/>
                        </a:lnTo>
                        <a:cubicBezTo>
                          <a:pt x="2494" y="803"/>
                          <a:pt x="2538" y="781"/>
                          <a:pt x="2592" y="760"/>
                        </a:cubicBezTo>
                        <a:cubicBezTo>
                          <a:pt x="2625" y="738"/>
                          <a:pt x="2833" y="639"/>
                          <a:pt x="2866" y="617"/>
                        </a:cubicBezTo>
                        <a:cubicBezTo>
                          <a:pt x="2986" y="574"/>
                          <a:pt x="3117" y="530"/>
                          <a:pt x="3249" y="497"/>
                        </a:cubicBezTo>
                        <a:cubicBezTo>
                          <a:pt x="3336" y="486"/>
                          <a:pt x="3424" y="475"/>
                          <a:pt x="3511" y="475"/>
                        </a:cubicBezTo>
                        <a:close/>
                        <a:moveTo>
                          <a:pt x="3596" y="1"/>
                        </a:moveTo>
                        <a:cubicBezTo>
                          <a:pt x="3476" y="1"/>
                          <a:pt x="3356" y="9"/>
                          <a:pt x="3238" y="27"/>
                        </a:cubicBezTo>
                        <a:cubicBezTo>
                          <a:pt x="2811" y="92"/>
                          <a:pt x="2407" y="256"/>
                          <a:pt x="2057" y="497"/>
                        </a:cubicBezTo>
                        <a:cubicBezTo>
                          <a:pt x="1411" y="924"/>
                          <a:pt x="897" y="1514"/>
                          <a:pt x="558" y="2203"/>
                        </a:cubicBezTo>
                        <a:cubicBezTo>
                          <a:pt x="328" y="2564"/>
                          <a:pt x="164" y="2958"/>
                          <a:pt x="44" y="3363"/>
                        </a:cubicBezTo>
                        <a:cubicBezTo>
                          <a:pt x="11" y="3461"/>
                          <a:pt x="0" y="3570"/>
                          <a:pt x="22" y="3669"/>
                        </a:cubicBezTo>
                        <a:cubicBezTo>
                          <a:pt x="33" y="3767"/>
                          <a:pt x="22" y="3800"/>
                          <a:pt x="44" y="3833"/>
                        </a:cubicBezTo>
                        <a:cubicBezTo>
                          <a:pt x="63" y="3871"/>
                          <a:pt x="107" y="3901"/>
                          <a:pt x="147" y="3901"/>
                        </a:cubicBezTo>
                        <a:cubicBezTo>
                          <a:pt x="153" y="3901"/>
                          <a:pt x="159" y="3900"/>
                          <a:pt x="164" y="3899"/>
                        </a:cubicBezTo>
                        <a:cubicBezTo>
                          <a:pt x="181" y="3904"/>
                          <a:pt x="194" y="3907"/>
                          <a:pt x="208" y="3907"/>
                        </a:cubicBezTo>
                        <a:cubicBezTo>
                          <a:pt x="222" y="3907"/>
                          <a:pt x="235" y="3904"/>
                          <a:pt x="252" y="3899"/>
                        </a:cubicBezTo>
                        <a:lnTo>
                          <a:pt x="274" y="3899"/>
                        </a:lnTo>
                        <a:cubicBezTo>
                          <a:pt x="274" y="3899"/>
                          <a:pt x="263" y="3909"/>
                          <a:pt x="263" y="3920"/>
                        </a:cubicBezTo>
                        <a:cubicBezTo>
                          <a:pt x="252" y="3920"/>
                          <a:pt x="263" y="3920"/>
                          <a:pt x="252" y="3931"/>
                        </a:cubicBezTo>
                        <a:cubicBezTo>
                          <a:pt x="219" y="3986"/>
                          <a:pt x="197" y="4041"/>
                          <a:pt x="197" y="4106"/>
                        </a:cubicBezTo>
                        <a:cubicBezTo>
                          <a:pt x="186" y="4172"/>
                          <a:pt x="186" y="4249"/>
                          <a:pt x="208" y="4314"/>
                        </a:cubicBezTo>
                        <a:cubicBezTo>
                          <a:pt x="274" y="4489"/>
                          <a:pt x="328" y="4675"/>
                          <a:pt x="372" y="4861"/>
                        </a:cubicBezTo>
                        <a:cubicBezTo>
                          <a:pt x="405" y="4981"/>
                          <a:pt x="449" y="5102"/>
                          <a:pt x="514" y="5211"/>
                        </a:cubicBezTo>
                        <a:cubicBezTo>
                          <a:pt x="536" y="5277"/>
                          <a:pt x="580" y="5331"/>
                          <a:pt x="613" y="5386"/>
                        </a:cubicBezTo>
                        <a:cubicBezTo>
                          <a:pt x="657" y="5441"/>
                          <a:pt x="700" y="5484"/>
                          <a:pt x="755" y="5528"/>
                        </a:cubicBezTo>
                        <a:cubicBezTo>
                          <a:pt x="886" y="5648"/>
                          <a:pt x="1050" y="5725"/>
                          <a:pt x="1193" y="5834"/>
                        </a:cubicBezTo>
                        <a:cubicBezTo>
                          <a:pt x="1346" y="5944"/>
                          <a:pt x="1510" y="6042"/>
                          <a:pt x="1674" y="6141"/>
                        </a:cubicBezTo>
                        <a:cubicBezTo>
                          <a:pt x="1947" y="6283"/>
                          <a:pt x="2242" y="6370"/>
                          <a:pt x="2549" y="6403"/>
                        </a:cubicBezTo>
                        <a:cubicBezTo>
                          <a:pt x="2657" y="6415"/>
                          <a:pt x="2766" y="6422"/>
                          <a:pt x="2874" y="6422"/>
                        </a:cubicBezTo>
                        <a:cubicBezTo>
                          <a:pt x="3442" y="6422"/>
                          <a:pt x="3998" y="6254"/>
                          <a:pt x="4485" y="5933"/>
                        </a:cubicBezTo>
                        <a:cubicBezTo>
                          <a:pt x="4835" y="5703"/>
                          <a:pt x="5130" y="5408"/>
                          <a:pt x="5382" y="5058"/>
                        </a:cubicBezTo>
                        <a:cubicBezTo>
                          <a:pt x="5546" y="4839"/>
                          <a:pt x="5699" y="4599"/>
                          <a:pt x="5830" y="4347"/>
                        </a:cubicBezTo>
                        <a:cubicBezTo>
                          <a:pt x="5885" y="4216"/>
                          <a:pt x="5950" y="4095"/>
                          <a:pt x="6005" y="3964"/>
                        </a:cubicBezTo>
                        <a:cubicBezTo>
                          <a:pt x="6060" y="3833"/>
                          <a:pt x="6103" y="3680"/>
                          <a:pt x="6136" y="3527"/>
                        </a:cubicBezTo>
                        <a:cubicBezTo>
                          <a:pt x="6169" y="3253"/>
                          <a:pt x="6180" y="2980"/>
                          <a:pt x="6169" y="2695"/>
                        </a:cubicBezTo>
                        <a:cubicBezTo>
                          <a:pt x="6169" y="2575"/>
                          <a:pt x="6180" y="2455"/>
                          <a:pt x="6202" y="2345"/>
                        </a:cubicBezTo>
                        <a:cubicBezTo>
                          <a:pt x="6202" y="2313"/>
                          <a:pt x="6213" y="2291"/>
                          <a:pt x="6224" y="2258"/>
                        </a:cubicBezTo>
                        <a:cubicBezTo>
                          <a:pt x="6224" y="2247"/>
                          <a:pt x="6235" y="2225"/>
                          <a:pt x="6235" y="2203"/>
                        </a:cubicBezTo>
                        <a:lnTo>
                          <a:pt x="6267" y="2127"/>
                        </a:lnTo>
                        <a:lnTo>
                          <a:pt x="6289" y="2083"/>
                        </a:lnTo>
                        <a:cubicBezTo>
                          <a:pt x="6289" y="2083"/>
                          <a:pt x="6289" y="2072"/>
                          <a:pt x="6289" y="2061"/>
                        </a:cubicBezTo>
                        <a:lnTo>
                          <a:pt x="6278" y="2050"/>
                        </a:lnTo>
                        <a:lnTo>
                          <a:pt x="6235" y="1963"/>
                        </a:lnTo>
                        <a:lnTo>
                          <a:pt x="6202" y="1875"/>
                        </a:lnTo>
                        <a:lnTo>
                          <a:pt x="6191" y="1842"/>
                        </a:lnTo>
                        <a:lnTo>
                          <a:pt x="6180" y="1820"/>
                        </a:lnTo>
                        <a:cubicBezTo>
                          <a:pt x="6060" y="1558"/>
                          <a:pt x="5907" y="1317"/>
                          <a:pt x="5742" y="1088"/>
                        </a:cubicBezTo>
                        <a:cubicBezTo>
                          <a:pt x="5513" y="814"/>
                          <a:pt x="5250" y="574"/>
                          <a:pt x="4955" y="366"/>
                        </a:cubicBezTo>
                        <a:cubicBezTo>
                          <a:pt x="4944" y="355"/>
                          <a:pt x="4922" y="344"/>
                          <a:pt x="4911" y="333"/>
                        </a:cubicBezTo>
                        <a:lnTo>
                          <a:pt x="4900" y="333"/>
                        </a:lnTo>
                        <a:cubicBezTo>
                          <a:pt x="4736" y="235"/>
                          <a:pt x="4550" y="158"/>
                          <a:pt x="4364" y="114"/>
                        </a:cubicBezTo>
                        <a:cubicBezTo>
                          <a:pt x="4111" y="40"/>
                          <a:pt x="3853" y="1"/>
                          <a:pt x="359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5" name="Google Shape;3935;p27"/>
                  <p:cNvSpPr/>
                  <p:nvPr/>
                </p:nvSpPr>
                <p:spPr>
                  <a:xfrm>
                    <a:off x="7655275" y="794275"/>
                    <a:ext cx="58800" cy="8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52" h="3210" extrusionOk="0">
                        <a:moveTo>
                          <a:pt x="2253" y="0"/>
                        </a:moveTo>
                        <a:cubicBezTo>
                          <a:pt x="2253" y="22"/>
                          <a:pt x="2243" y="22"/>
                          <a:pt x="2232" y="22"/>
                        </a:cubicBezTo>
                        <a:cubicBezTo>
                          <a:pt x="2232" y="22"/>
                          <a:pt x="2232" y="33"/>
                          <a:pt x="2232" y="33"/>
                        </a:cubicBezTo>
                        <a:cubicBezTo>
                          <a:pt x="2221" y="44"/>
                          <a:pt x="2199" y="44"/>
                          <a:pt x="2188" y="44"/>
                        </a:cubicBezTo>
                        <a:cubicBezTo>
                          <a:pt x="2166" y="66"/>
                          <a:pt x="2144" y="88"/>
                          <a:pt x="2111" y="99"/>
                        </a:cubicBezTo>
                        <a:cubicBezTo>
                          <a:pt x="2111" y="120"/>
                          <a:pt x="2111" y="131"/>
                          <a:pt x="2111" y="153"/>
                        </a:cubicBezTo>
                        <a:cubicBezTo>
                          <a:pt x="2133" y="208"/>
                          <a:pt x="2144" y="263"/>
                          <a:pt x="2144" y="328"/>
                        </a:cubicBezTo>
                        <a:cubicBezTo>
                          <a:pt x="2144" y="416"/>
                          <a:pt x="2166" y="492"/>
                          <a:pt x="2155" y="558"/>
                        </a:cubicBezTo>
                        <a:cubicBezTo>
                          <a:pt x="2155" y="580"/>
                          <a:pt x="2144" y="602"/>
                          <a:pt x="2144" y="624"/>
                        </a:cubicBezTo>
                        <a:cubicBezTo>
                          <a:pt x="2144" y="656"/>
                          <a:pt x="2144" y="689"/>
                          <a:pt x="2144" y="722"/>
                        </a:cubicBezTo>
                        <a:cubicBezTo>
                          <a:pt x="2144" y="766"/>
                          <a:pt x="2133" y="809"/>
                          <a:pt x="2122" y="853"/>
                        </a:cubicBezTo>
                        <a:cubicBezTo>
                          <a:pt x="2122" y="875"/>
                          <a:pt x="2111" y="886"/>
                          <a:pt x="2100" y="897"/>
                        </a:cubicBezTo>
                        <a:cubicBezTo>
                          <a:pt x="2100" y="908"/>
                          <a:pt x="2111" y="908"/>
                          <a:pt x="2111" y="919"/>
                        </a:cubicBezTo>
                        <a:cubicBezTo>
                          <a:pt x="2111" y="930"/>
                          <a:pt x="2100" y="930"/>
                          <a:pt x="2100" y="941"/>
                        </a:cubicBezTo>
                        <a:cubicBezTo>
                          <a:pt x="2089" y="1061"/>
                          <a:pt x="2057" y="1192"/>
                          <a:pt x="2013" y="1302"/>
                        </a:cubicBezTo>
                        <a:cubicBezTo>
                          <a:pt x="1980" y="1389"/>
                          <a:pt x="1914" y="1444"/>
                          <a:pt x="1893" y="1531"/>
                        </a:cubicBezTo>
                        <a:cubicBezTo>
                          <a:pt x="1893" y="1564"/>
                          <a:pt x="1893" y="1597"/>
                          <a:pt x="1893" y="1619"/>
                        </a:cubicBezTo>
                        <a:cubicBezTo>
                          <a:pt x="1893" y="1630"/>
                          <a:pt x="1882" y="1641"/>
                          <a:pt x="1882" y="1652"/>
                        </a:cubicBezTo>
                        <a:cubicBezTo>
                          <a:pt x="1882" y="1663"/>
                          <a:pt x="1882" y="1663"/>
                          <a:pt x="1882" y="1663"/>
                        </a:cubicBezTo>
                        <a:cubicBezTo>
                          <a:pt x="1849" y="1728"/>
                          <a:pt x="1816" y="1794"/>
                          <a:pt x="1772" y="1849"/>
                        </a:cubicBezTo>
                        <a:cubicBezTo>
                          <a:pt x="1750" y="1892"/>
                          <a:pt x="1718" y="1936"/>
                          <a:pt x="1685" y="1980"/>
                        </a:cubicBezTo>
                        <a:cubicBezTo>
                          <a:pt x="1674" y="2002"/>
                          <a:pt x="1663" y="2002"/>
                          <a:pt x="1652" y="2013"/>
                        </a:cubicBezTo>
                        <a:cubicBezTo>
                          <a:pt x="1630" y="2024"/>
                          <a:pt x="1586" y="2089"/>
                          <a:pt x="1564" y="2111"/>
                        </a:cubicBezTo>
                        <a:cubicBezTo>
                          <a:pt x="1553" y="2133"/>
                          <a:pt x="1521" y="2209"/>
                          <a:pt x="1488" y="2242"/>
                        </a:cubicBezTo>
                        <a:cubicBezTo>
                          <a:pt x="1422" y="2330"/>
                          <a:pt x="1335" y="2395"/>
                          <a:pt x="1247" y="2450"/>
                        </a:cubicBezTo>
                        <a:cubicBezTo>
                          <a:pt x="1171" y="2505"/>
                          <a:pt x="1083" y="2549"/>
                          <a:pt x="985" y="2581"/>
                        </a:cubicBezTo>
                        <a:cubicBezTo>
                          <a:pt x="919" y="2636"/>
                          <a:pt x="853" y="2669"/>
                          <a:pt x="777" y="2702"/>
                        </a:cubicBezTo>
                        <a:cubicBezTo>
                          <a:pt x="744" y="2713"/>
                          <a:pt x="733" y="2734"/>
                          <a:pt x="700" y="2745"/>
                        </a:cubicBezTo>
                        <a:cubicBezTo>
                          <a:pt x="678" y="2756"/>
                          <a:pt x="657" y="2767"/>
                          <a:pt x="624" y="2778"/>
                        </a:cubicBezTo>
                        <a:cubicBezTo>
                          <a:pt x="602" y="2789"/>
                          <a:pt x="591" y="2811"/>
                          <a:pt x="558" y="2822"/>
                        </a:cubicBezTo>
                        <a:cubicBezTo>
                          <a:pt x="536" y="2844"/>
                          <a:pt x="460" y="2877"/>
                          <a:pt x="405" y="2898"/>
                        </a:cubicBezTo>
                        <a:cubicBezTo>
                          <a:pt x="372" y="2920"/>
                          <a:pt x="350" y="2942"/>
                          <a:pt x="328" y="2964"/>
                        </a:cubicBezTo>
                        <a:cubicBezTo>
                          <a:pt x="241" y="3019"/>
                          <a:pt x="143" y="3063"/>
                          <a:pt x="55" y="3117"/>
                        </a:cubicBezTo>
                        <a:cubicBezTo>
                          <a:pt x="55" y="3150"/>
                          <a:pt x="0" y="3183"/>
                          <a:pt x="22" y="3205"/>
                        </a:cubicBezTo>
                        <a:cubicBezTo>
                          <a:pt x="27" y="3208"/>
                          <a:pt x="34" y="3210"/>
                          <a:pt x="41" y="3210"/>
                        </a:cubicBezTo>
                        <a:cubicBezTo>
                          <a:pt x="79" y="3210"/>
                          <a:pt x="140" y="3165"/>
                          <a:pt x="186" y="3128"/>
                        </a:cubicBezTo>
                        <a:cubicBezTo>
                          <a:pt x="241" y="3084"/>
                          <a:pt x="318" y="3052"/>
                          <a:pt x="328" y="3030"/>
                        </a:cubicBezTo>
                        <a:cubicBezTo>
                          <a:pt x="383" y="3030"/>
                          <a:pt x="449" y="2975"/>
                          <a:pt x="503" y="2942"/>
                        </a:cubicBezTo>
                        <a:cubicBezTo>
                          <a:pt x="602" y="2888"/>
                          <a:pt x="678" y="2844"/>
                          <a:pt x="777" y="2789"/>
                        </a:cubicBezTo>
                        <a:cubicBezTo>
                          <a:pt x="875" y="2745"/>
                          <a:pt x="985" y="2680"/>
                          <a:pt x="1050" y="2647"/>
                        </a:cubicBezTo>
                        <a:cubicBezTo>
                          <a:pt x="1083" y="2636"/>
                          <a:pt x="1116" y="2625"/>
                          <a:pt x="1149" y="2614"/>
                        </a:cubicBezTo>
                        <a:cubicBezTo>
                          <a:pt x="1160" y="2614"/>
                          <a:pt x="1160" y="2603"/>
                          <a:pt x="1171" y="2603"/>
                        </a:cubicBezTo>
                        <a:cubicBezTo>
                          <a:pt x="1225" y="2570"/>
                          <a:pt x="1280" y="2559"/>
                          <a:pt x="1313" y="2549"/>
                        </a:cubicBezTo>
                        <a:cubicBezTo>
                          <a:pt x="1346" y="2538"/>
                          <a:pt x="1378" y="2516"/>
                          <a:pt x="1400" y="2494"/>
                        </a:cubicBezTo>
                        <a:cubicBezTo>
                          <a:pt x="1444" y="2461"/>
                          <a:pt x="1477" y="2417"/>
                          <a:pt x="1510" y="2374"/>
                        </a:cubicBezTo>
                        <a:cubicBezTo>
                          <a:pt x="1553" y="2330"/>
                          <a:pt x="1608" y="2286"/>
                          <a:pt x="1663" y="2231"/>
                        </a:cubicBezTo>
                        <a:cubicBezTo>
                          <a:pt x="1718" y="2177"/>
                          <a:pt x="1761" y="2122"/>
                          <a:pt x="1805" y="2056"/>
                        </a:cubicBezTo>
                        <a:cubicBezTo>
                          <a:pt x="1816" y="2034"/>
                          <a:pt x="1838" y="2034"/>
                          <a:pt x="1849" y="2013"/>
                        </a:cubicBezTo>
                        <a:cubicBezTo>
                          <a:pt x="1860" y="2002"/>
                          <a:pt x="1860" y="1980"/>
                          <a:pt x="1871" y="1969"/>
                        </a:cubicBezTo>
                        <a:cubicBezTo>
                          <a:pt x="1882" y="1947"/>
                          <a:pt x="1903" y="1925"/>
                          <a:pt x="1914" y="1903"/>
                        </a:cubicBezTo>
                        <a:cubicBezTo>
                          <a:pt x="1958" y="1838"/>
                          <a:pt x="1991" y="1761"/>
                          <a:pt x="2024" y="1706"/>
                        </a:cubicBezTo>
                        <a:cubicBezTo>
                          <a:pt x="2057" y="1663"/>
                          <a:pt x="2078" y="1641"/>
                          <a:pt x="2100" y="1597"/>
                        </a:cubicBezTo>
                        <a:cubicBezTo>
                          <a:pt x="2111" y="1564"/>
                          <a:pt x="2122" y="1531"/>
                          <a:pt x="2133" y="1488"/>
                        </a:cubicBezTo>
                        <a:cubicBezTo>
                          <a:pt x="2144" y="1455"/>
                          <a:pt x="2155" y="1411"/>
                          <a:pt x="2166" y="1378"/>
                        </a:cubicBezTo>
                        <a:cubicBezTo>
                          <a:pt x="2166" y="1345"/>
                          <a:pt x="2166" y="1269"/>
                          <a:pt x="2177" y="1236"/>
                        </a:cubicBezTo>
                        <a:cubicBezTo>
                          <a:pt x="2188" y="1192"/>
                          <a:pt x="2188" y="1170"/>
                          <a:pt x="2199" y="1138"/>
                        </a:cubicBezTo>
                        <a:lnTo>
                          <a:pt x="2210" y="1094"/>
                        </a:lnTo>
                        <a:cubicBezTo>
                          <a:pt x="2221" y="1050"/>
                          <a:pt x="2232" y="995"/>
                          <a:pt x="2243" y="952"/>
                        </a:cubicBezTo>
                        <a:cubicBezTo>
                          <a:pt x="2253" y="908"/>
                          <a:pt x="2264" y="842"/>
                          <a:pt x="2275" y="799"/>
                        </a:cubicBezTo>
                        <a:cubicBezTo>
                          <a:pt x="2275" y="777"/>
                          <a:pt x="2286" y="755"/>
                          <a:pt x="2286" y="733"/>
                        </a:cubicBezTo>
                        <a:cubicBezTo>
                          <a:pt x="2286" y="711"/>
                          <a:pt x="2286" y="667"/>
                          <a:pt x="2286" y="634"/>
                        </a:cubicBezTo>
                        <a:cubicBezTo>
                          <a:pt x="2286" y="591"/>
                          <a:pt x="2297" y="580"/>
                          <a:pt x="2297" y="558"/>
                        </a:cubicBezTo>
                        <a:cubicBezTo>
                          <a:pt x="2308" y="481"/>
                          <a:pt x="2308" y="405"/>
                          <a:pt x="2319" y="339"/>
                        </a:cubicBezTo>
                        <a:cubicBezTo>
                          <a:pt x="2341" y="252"/>
                          <a:pt x="2352" y="164"/>
                          <a:pt x="2341" y="77"/>
                        </a:cubicBezTo>
                        <a:lnTo>
                          <a:pt x="2253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6" name="Google Shape;3936;p27"/>
                  <p:cNvSpPr/>
                  <p:nvPr/>
                </p:nvSpPr>
                <p:spPr>
                  <a:xfrm>
                    <a:off x="7582800" y="776800"/>
                    <a:ext cx="74400" cy="97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6" h="3904" extrusionOk="0">
                        <a:moveTo>
                          <a:pt x="2939" y="0"/>
                        </a:moveTo>
                        <a:cubicBezTo>
                          <a:pt x="2894" y="0"/>
                          <a:pt x="2806" y="41"/>
                          <a:pt x="2746" y="76"/>
                        </a:cubicBezTo>
                        <a:cubicBezTo>
                          <a:pt x="2681" y="108"/>
                          <a:pt x="2615" y="141"/>
                          <a:pt x="2560" y="185"/>
                        </a:cubicBezTo>
                        <a:cubicBezTo>
                          <a:pt x="2484" y="207"/>
                          <a:pt x="2407" y="251"/>
                          <a:pt x="2352" y="305"/>
                        </a:cubicBezTo>
                        <a:cubicBezTo>
                          <a:pt x="2254" y="393"/>
                          <a:pt x="2167" y="469"/>
                          <a:pt x="2079" y="557"/>
                        </a:cubicBezTo>
                        <a:cubicBezTo>
                          <a:pt x="1992" y="655"/>
                          <a:pt x="1915" y="743"/>
                          <a:pt x="1838" y="852"/>
                        </a:cubicBezTo>
                        <a:cubicBezTo>
                          <a:pt x="1817" y="874"/>
                          <a:pt x="1762" y="929"/>
                          <a:pt x="1751" y="940"/>
                        </a:cubicBezTo>
                        <a:cubicBezTo>
                          <a:pt x="1740" y="951"/>
                          <a:pt x="1751" y="962"/>
                          <a:pt x="1740" y="962"/>
                        </a:cubicBezTo>
                        <a:cubicBezTo>
                          <a:pt x="1696" y="1027"/>
                          <a:pt x="1642" y="1071"/>
                          <a:pt x="1620" y="1104"/>
                        </a:cubicBezTo>
                        <a:cubicBezTo>
                          <a:pt x="1598" y="1137"/>
                          <a:pt x="1576" y="1169"/>
                          <a:pt x="1554" y="1202"/>
                        </a:cubicBezTo>
                        <a:cubicBezTo>
                          <a:pt x="1532" y="1257"/>
                          <a:pt x="1521" y="1333"/>
                          <a:pt x="1499" y="1388"/>
                        </a:cubicBezTo>
                        <a:cubicBezTo>
                          <a:pt x="1467" y="1454"/>
                          <a:pt x="1423" y="1530"/>
                          <a:pt x="1379" y="1596"/>
                        </a:cubicBezTo>
                        <a:cubicBezTo>
                          <a:pt x="1335" y="1662"/>
                          <a:pt x="1292" y="1738"/>
                          <a:pt x="1226" y="1804"/>
                        </a:cubicBezTo>
                        <a:cubicBezTo>
                          <a:pt x="1215" y="1815"/>
                          <a:pt x="1193" y="1826"/>
                          <a:pt x="1182" y="1837"/>
                        </a:cubicBezTo>
                        <a:cubicBezTo>
                          <a:pt x="1171" y="1848"/>
                          <a:pt x="1160" y="1869"/>
                          <a:pt x="1138" y="1880"/>
                        </a:cubicBezTo>
                        <a:cubicBezTo>
                          <a:pt x="1117" y="1902"/>
                          <a:pt x="1095" y="1913"/>
                          <a:pt x="1073" y="1935"/>
                        </a:cubicBezTo>
                        <a:cubicBezTo>
                          <a:pt x="996" y="1990"/>
                          <a:pt x="920" y="2044"/>
                          <a:pt x="865" y="2077"/>
                        </a:cubicBezTo>
                        <a:cubicBezTo>
                          <a:pt x="799" y="2121"/>
                          <a:pt x="767" y="2121"/>
                          <a:pt x="723" y="2143"/>
                        </a:cubicBezTo>
                        <a:cubicBezTo>
                          <a:pt x="690" y="2176"/>
                          <a:pt x="646" y="2208"/>
                          <a:pt x="613" y="2241"/>
                        </a:cubicBezTo>
                        <a:cubicBezTo>
                          <a:pt x="581" y="2274"/>
                          <a:pt x="548" y="2307"/>
                          <a:pt x="515" y="2340"/>
                        </a:cubicBezTo>
                        <a:cubicBezTo>
                          <a:pt x="482" y="2383"/>
                          <a:pt x="449" y="2438"/>
                          <a:pt x="417" y="2493"/>
                        </a:cubicBezTo>
                        <a:cubicBezTo>
                          <a:pt x="384" y="2526"/>
                          <a:pt x="340" y="2580"/>
                          <a:pt x="307" y="2624"/>
                        </a:cubicBezTo>
                        <a:cubicBezTo>
                          <a:pt x="274" y="2668"/>
                          <a:pt x="242" y="2723"/>
                          <a:pt x="209" y="2777"/>
                        </a:cubicBezTo>
                        <a:cubicBezTo>
                          <a:pt x="187" y="2832"/>
                          <a:pt x="165" y="2865"/>
                          <a:pt x="154" y="2919"/>
                        </a:cubicBezTo>
                        <a:lnTo>
                          <a:pt x="132" y="2963"/>
                        </a:lnTo>
                        <a:cubicBezTo>
                          <a:pt x="121" y="2985"/>
                          <a:pt x="110" y="3007"/>
                          <a:pt x="99" y="3029"/>
                        </a:cubicBezTo>
                        <a:cubicBezTo>
                          <a:pt x="88" y="3083"/>
                          <a:pt x="78" y="3116"/>
                          <a:pt x="67" y="3160"/>
                        </a:cubicBezTo>
                        <a:lnTo>
                          <a:pt x="45" y="3258"/>
                        </a:lnTo>
                        <a:cubicBezTo>
                          <a:pt x="23" y="3346"/>
                          <a:pt x="23" y="3433"/>
                          <a:pt x="23" y="3532"/>
                        </a:cubicBezTo>
                        <a:cubicBezTo>
                          <a:pt x="1" y="3641"/>
                          <a:pt x="12" y="3762"/>
                          <a:pt x="45" y="3860"/>
                        </a:cubicBezTo>
                        <a:cubicBezTo>
                          <a:pt x="78" y="3882"/>
                          <a:pt x="99" y="3893"/>
                          <a:pt x="143" y="3904"/>
                        </a:cubicBezTo>
                        <a:cubicBezTo>
                          <a:pt x="132" y="3871"/>
                          <a:pt x="176" y="3893"/>
                          <a:pt x="165" y="3860"/>
                        </a:cubicBezTo>
                        <a:cubicBezTo>
                          <a:pt x="176" y="3849"/>
                          <a:pt x="198" y="3849"/>
                          <a:pt x="209" y="3838"/>
                        </a:cubicBezTo>
                        <a:cubicBezTo>
                          <a:pt x="220" y="3805"/>
                          <a:pt x="242" y="3783"/>
                          <a:pt x="263" y="3762"/>
                        </a:cubicBezTo>
                        <a:cubicBezTo>
                          <a:pt x="253" y="3740"/>
                          <a:pt x="263" y="3729"/>
                          <a:pt x="263" y="3707"/>
                        </a:cubicBezTo>
                        <a:cubicBezTo>
                          <a:pt x="231" y="3652"/>
                          <a:pt x="209" y="3576"/>
                          <a:pt x="220" y="3510"/>
                        </a:cubicBezTo>
                        <a:cubicBezTo>
                          <a:pt x="209" y="3423"/>
                          <a:pt x="209" y="3335"/>
                          <a:pt x="220" y="3248"/>
                        </a:cubicBezTo>
                        <a:cubicBezTo>
                          <a:pt x="220" y="3226"/>
                          <a:pt x="231" y="3193"/>
                          <a:pt x="242" y="3171"/>
                        </a:cubicBezTo>
                        <a:lnTo>
                          <a:pt x="242" y="3138"/>
                        </a:lnTo>
                        <a:cubicBezTo>
                          <a:pt x="242" y="3105"/>
                          <a:pt x="242" y="3083"/>
                          <a:pt x="253" y="3062"/>
                        </a:cubicBezTo>
                        <a:cubicBezTo>
                          <a:pt x="263" y="3007"/>
                          <a:pt x="285" y="2963"/>
                          <a:pt x="307" y="2908"/>
                        </a:cubicBezTo>
                        <a:cubicBezTo>
                          <a:pt x="318" y="2898"/>
                          <a:pt x="340" y="2887"/>
                          <a:pt x="351" y="2876"/>
                        </a:cubicBezTo>
                        <a:cubicBezTo>
                          <a:pt x="340" y="2865"/>
                          <a:pt x="340" y="2865"/>
                          <a:pt x="351" y="2854"/>
                        </a:cubicBezTo>
                        <a:cubicBezTo>
                          <a:pt x="351" y="2843"/>
                          <a:pt x="362" y="2843"/>
                          <a:pt x="362" y="2832"/>
                        </a:cubicBezTo>
                        <a:cubicBezTo>
                          <a:pt x="428" y="2701"/>
                          <a:pt x="515" y="2580"/>
                          <a:pt x="624" y="2471"/>
                        </a:cubicBezTo>
                        <a:cubicBezTo>
                          <a:pt x="701" y="2405"/>
                          <a:pt x="799" y="2383"/>
                          <a:pt x="887" y="2318"/>
                        </a:cubicBezTo>
                        <a:cubicBezTo>
                          <a:pt x="898" y="2285"/>
                          <a:pt x="920" y="2252"/>
                          <a:pt x="942" y="2219"/>
                        </a:cubicBezTo>
                        <a:cubicBezTo>
                          <a:pt x="953" y="2208"/>
                          <a:pt x="963" y="2208"/>
                          <a:pt x="974" y="2198"/>
                        </a:cubicBezTo>
                        <a:cubicBezTo>
                          <a:pt x="985" y="2187"/>
                          <a:pt x="974" y="2187"/>
                          <a:pt x="985" y="2176"/>
                        </a:cubicBezTo>
                        <a:cubicBezTo>
                          <a:pt x="1040" y="2132"/>
                          <a:pt x="1128" y="2088"/>
                          <a:pt x="1204" y="2023"/>
                        </a:cubicBezTo>
                        <a:cubicBezTo>
                          <a:pt x="1270" y="1968"/>
                          <a:pt x="1292" y="1924"/>
                          <a:pt x="1346" y="1880"/>
                        </a:cubicBezTo>
                        <a:cubicBezTo>
                          <a:pt x="1368" y="1858"/>
                          <a:pt x="1379" y="1858"/>
                          <a:pt x="1401" y="1837"/>
                        </a:cubicBezTo>
                        <a:cubicBezTo>
                          <a:pt x="1445" y="1793"/>
                          <a:pt x="1477" y="1749"/>
                          <a:pt x="1499" y="1694"/>
                        </a:cubicBezTo>
                        <a:cubicBezTo>
                          <a:pt x="1521" y="1640"/>
                          <a:pt x="1543" y="1574"/>
                          <a:pt x="1565" y="1508"/>
                        </a:cubicBezTo>
                        <a:cubicBezTo>
                          <a:pt x="1609" y="1388"/>
                          <a:pt x="1663" y="1268"/>
                          <a:pt x="1718" y="1148"/>
                        </a:cubicBezTo>
                        <a:cubicBezTo>
                          <a:pt x="1773" y="1049"/>
                          <a:pt x="1849" y="962"/>
                          <a:pt x="1926" y="874"/>
                        </a:cubicBezTo>
                        <a:cubicBezTo>
                          <a:pt x="1970" y="787"/>
                          <a:pt x="2035" y="721"/>
                          <a:pt x="2112" y="655"/>
                        </a:cubicBezTo>
                        <a:cubicBezTo>
                          <a:pt x="2134" y="633"/>
                          <a:pt x="2156" y="601"/>
                          <a:pt x="2177" y="579"/>
                        </a:cubicBezTo>
                        <a:cubicBezTo>
                          <a:pt x="2199" y="557"/>
                          <a:pt x="2221" y="535"/>
                          <a:pt x="2254" y="513"/>
                        </a:cubicBezTo>
                        <a:cubicBezTo>
                          <a:pt x="2276" y="491"/>
                          <a:pt x="2287" y="469"/>
                          <a:pt x="2309" y="437"/>
                        </a:cubicBezTo>
                        <a:cubicBezTo>
                          <a:pt x="2363" y="404"/>
                          <a:pt x="2418" y="360"/>
                          <a:pt x="2484" y="327"/>
                        </a:cubicBezTo>
                        <a:cubicBezTo>
                          <a:pt x="2517" y="305"/>
                          <a:pt x="2538" y="273"/>
                          <a:pt x="2571" y="251"/>
                        </a:cubicBezTo>
                        <a:cubicBezTo>
                          <a:pt x="2670" y="185"/>
                          <a:pt x="2779" y="130"/>
                          <a:pt x="2899" y="98"/>
                        </a:cubicBezTo>
                        <a:cubicBezTo>
                          <a:pt x="2910" y="54"/>
                          <a:pt x="2976" y="43"/>
                          <a:pt x="2965" y="10"/>
                        </a:cubicBezTo>
                        <a:cubicBezTo>
                          <a:pt x="2960" y="3"/>
                          <a:pt x="2951" y="0"/>
                          <a:pt x="293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937" name="Google Shape;3937;p27"/>
                <p:cNvGrpSpPr/>
                <p:nvPr/>
              </p:nvGrpSpPr>
              <p:grpSpPr>
                <a:xfrm rot="10800000" flipH="1">
                  <a:off x="10972475" y="4141013"/>
                  <a:ext cx="32825" cy="22950"/>
                  <a:chOff x="8097425" y="1383825"/>
                  <a:chExt cx="32825" cy="22950"/>
                </a:xfrm>
              </p:grpSpPr>
              <p:sp>
                <p:nvSpPr>
                  <p:cNvPr id="3938" name="Google Shape;3938;p27"/>
                  <p:cNvSpPr/>
                  <p:nvPr/>
                </p:nvSpPr>
                <p:spPr>
                  <a:xfrm>
                    <a:off x="8123125" y="1404300"/>
                    <a:ext cx="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" extrusionOk="0">
                        <a:moveTo>
                          <a:pt x="0" y="0"/>
                        </a:move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9" name="Google Shape;3939;p27"/>
                  <p:cNvSpPr/>
                  <p:nvPr/>
                </p:nvSpPr>
                <p:spPr>
                  <a:xfrm>
                    <a:off x="8097425" y="1383825"/>
                    <a:ext cx="32825" cy="2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3" h="918" extrusionOk="0">
                        <a:moveTo>
                          <a:pt x="711" y="119"/>
                        </a:moveTo>
                        <a:cubicBezTo>
                          <a:pt x="788" y="119"/>
                          <a:pt x="853" y="130"/>
                          <a:pt x="919" y="163"/>
                        </a:cubicBezTo>
                        <a:cubicBezTo>
                          <a:pt x="941" y="163"/>
                          <a:pt x="952" y="174"/>
                          <a:pt x="974" y="185"/>
                        </a:cubicBezTo>
                        <a:cubicBezTo>
                          <a:pt x="995" y="196"/>
                          <a:pt x="1017" y="207"/>
                          <a:pt x="1039" y="229"/>
                        </a:cubicBezTo>
                        <a:cubicBezTo>
                          <a:pt x="1072" y="229"/>
                          <a:pt x="1094" y="240"/>
                          <a:pt x="1116" y="261"/>
                        </a:cubicBezTo>
                        <a:cubicBezTo>
                          <a:pt x="1138" y="283"/>
                          <a:pt x="1170" y="316"/>
                          <a:pt x="1192" y="360"/>
                        </a:cubicBezTo>
                        <a:cubicBezTo>
                          <a:pt x="1214" y="415"/>
                          <a:pt x="1203" y="480"/>
                          <a:pt x="1159" y="524"/>
                        </a:cubicBezTo>
                        <a:cubicBezTo>
                          <a:pt x="1149" y="546"/>
                          <a:pt x="1138" y="557"/>
                          <a:pt x="1127" y="579"/>
                        </a:cubicBezTo>
                        <a:cubicBezTo>
                          <a:pt x="1116" y="590"/>
                          <a:pt x="1105" y="601"/>
                          <a:pt x="1094" y="611"/>
                        </a:cubicBezTo>
                        <a:cubicBezTo>
                          <a:pt x="1094" y="622"/>
                          <a:pt x="1094" y="633"/>
                          <a:pt x="1094" y="633"/>
                        </a:cubicBezTo>
                        <a:cubicBezTo>
                          <a:pt x="1094" y="655"/>
                          <a:pt x="1083" y="677"/>
                          <a:pt x="1072" y="699"/>
                        </a:cubicBezTo>
                        <a:cubicBezTo>
                          <a:pt x="1050" y="721"/>
                          <a:pt x="1039" y="754"/>
                          <a:pt x="1017" y="776"/>
                        </a:cubicBezTo>
                        <a:lnTo>
                          <a:pt x="1006" y="786"/>
                        </a:lnTo>
                        <a:cubicBezTo>
                          <a:pt x="1006" y="786"/>
                          <a:pt x="995" y="797"/>
                          <a:pt x="984" y="808"/>
                        </a:cubicBezTo>
                        <a:lnTo>
                          <a:pt x="974" y="830"/>
                        </a:lnTo>
                        <a:lnTo>
                          <a:pt x="952" y="830"/>
                        </a:lnTo>
                        <a:cubicBezTo>
                          <a:pt x="941" y="841"/>
                          <a:pt x="930" y="852"/>
                          <a:pt x="908" y="863"/>
                        </a:cubicBezTo>
                        <a:cubicBezTo>
                          <a:pt x="897" y="874"/>
                          <a:pt x="886" y="885"/>
                          <a:pt x="864" y="885"/>
                        </a:cubicBezTo>
                        <a:lnTo>
                          <a:pt x="853" y="885"/>
                        </a:lnTo>
                        <a:cubicBezTo>
                          <a:pt x="853" y="885"/>
                          <a:pt x="842" y="874"/>
                          <a:pt x="842" y="874"/>
                        </a:cubicBezTo>
                        <a:cubicBezTo>
                          <a:pt x="842" y="863"/>
                          <a:pt x="842" y="863"/>
                          <a:pt x="842" y="863"/>
                        </a:cubicBezTo>
                        <a:lnTo>
                          <a:pt x="842" y="852"/>
                        </a:lnTo>
                        <a:cubicBezTo>
                          <a:pt x="842" y="852"/>
                          <a:pt x="842" y="841"/>
                          <a:pt x="853" y="841"/>
                        </a:cubicBezTo>
                        <a:lnTo>
                          <a:pt x="700" y="841"/>
                        </a:lnTo>
                        <a:cubicBezTo>
                          <a:pt x="689" y="830"/>
                          <a:pt x="667" y="830"/>
                          <a:pt x="656" y="830"/>
                        </a:cubicBezTo>
                        <a:cubicBezTo>
                          <a:pt x="645" y="819"/>
                          <a:pt x="634" y="819"/>
                          <a:pt x="634" y="808"/>
                        </a:cubicBezTo>
                        <a:cubicBezTo>
                          <a:pt x="624" y="797"/>
                          <a:pt x="613" y="797"/>
                          <a:pt x="602" y="786"/>
                        </a:cubicBezTo>
                        <a:lnTo>
                          <a:pt x="569" y="786"/>
                        </a:lnTo>
                        <a:cubicBezTo>
                          <a:pt x="547" y="786"/>
                          <a:pt x="525" y="776"/>
                          <a:pt x="503" y="776"/>
                        </a:cubicBezTo>
                        <a:lnTo>
                          <a:pt x="492" y="776"/>
                        </a:lnTo>
                        <a:cubicBezTo>
                          <a:pt x="459" y="776"/>
                          <a:pt x="438" y="765"/>
                          <a:pt x="405" y="754"/>
                        </a:cubicBezTo>
                        <a:cubicBezTo>
                          <a:pt x="383" y="743"/>
                          <a:pt x="372" y="732"/>
                          <a:pt x="350" y="721"/>
                        </a:cubicBezTo>
                        <a:cubicBezTo>
                          <a:pt x="339" y="710"/>
                          <a:pt x="317" y="699"/>
                          <a:pt x="306" y="688"/>
                        </a:cubicBezTo>
                        <a:cubicBezTo>
                          <a:pt x="284" y="677"/>
                          <a:pt x="274" y="666"/>
                          <a:pt x="252" y="655"/>
                        </a:cubicBezTo>
                        <a:cubicBezTo>
                          <a:pt x="241" y="644"/>
                          <a:pt x="230" y="622"/>
                          <a:pt x="230" y="611"/>
                        </a:cubicBezTo>
                        <a:cubicBezTo>
                          <a:pt x="208" y="590"/>
                          <a:pt x="186" y="535"/>
                          <a:pt x="164" y="513"/>
                        </a:cubicBezTo>
                        <a:lnTo>
                          <a:pt x="153" y="480"/>
                        </a:lnTo>
                        <a:cubicBezTo>
                          <a:pt x="142" y="469"/>
                          <a:pt x="142" y="469"/>
                          <a:pt x="142" y="458"/>
                        </a:cubicBezTo>
                        <a:cubicBezTo>
                          <a:pt x="109" y="382"/>
                          <a:pt x="109" y="436"/>
                          <a:pt x="142" y="371"/>
                        </a:cubicBezTo>
                        <a:cubicBezTo>
                          <a:pt x="164" y="327"/>
                          <a:pt x="197" y="294"/>
                          <a:pt x="230" y="261"/>
                        </a:cubicBezTo>
                        <a:cubicBezTo>
                          <a:pt x="252" y="229"/>
                          <a:pt x="284" y="207"/>
                          <a:pt x="306" y="196"/>
                        </a:cubicBezTo>
                        <a:cubicBezTo>
                          <a:pt x="361" y="163"/>
                          <a:pt x="427" y="141"/>
                          <a:pt x="481" y="130"/>
                        </a:cubicBezTo>
                        <a:cubicBezTo>
                          <a:pt x="514" y="119"/>
                          <a:pt x="547" y="119"/>
                          <a:pt x="569" y="119"/>
                        </a:cubicBezTo>
                        <a:close/>
                        <a:moveTo>
                          <a:pt x="647" y="1"/>
                        </a:moveTo>
                        <a:cubicBezTo>
                          <a:pt x="483" y="1"/>
                          <a:pt x="330" y="55"/>
                          <a:pt x="197" y="152"/>
                        </a:cubicBezTo>
                        <a:cubicBezTo>
                          <a:pt x="153" y="185"/>
                          <a:pt x="120" y="218"/>
                          <a:pt x="88" y="261"/>
                        </a:cubicBezTo>
                        <a:cubicBezTo>
                          <a:pt x="66" y="283"/>
                          <a:pt x="44" y="305"/>
                          <a:pt x="33" y="338"/>
                        </a:cubicBezTo>
                        <a:lnTo>
                          <a:pt x="0" y="393"/>
                        </a:lnTo>
                        <a:lnTo>
                          <a:pt x="0" y="404"/>
                        </a:lnTo>
                        <a:lnTo>
                          <a:pt x="0" y="426"/>
                        </a:lnTo>
                        <a:lnTo>
                          <a:pt x="11" y="458"/>
                        </a:lnTo>
                        <a:lnTo>
                          <a:pt x="11" y="469"/>
                        </a:lnTo>
                        <a:cubicBezTo>
                          <a:pt x="22" y="491"/>
                          <a:pt x="33" y="524"/>
                          <a:pt x="44" y="557"/>
                        </a:cubicBezTo>
                        <a:cubicBezTo>
                          <a:pt x="77" y="611"/>
                          <a:pt x="109" y="666"/>
                          <a:pt x="142" y="721"/>
                        </a:cubicBezTo>
                        <a:cubicBezTo>
                          <a:pt x="197" y="776"/>
                          <a:pt x="252" y="819"/>
                          <a:pt x="328" y="852"/>
                        </a:cubicBezTo>
                        <a:cubicBezTo>
                          <a:pt x="361" y="874"/>
                          <a:pt x="405" y="885"/>
                          <a:pt x="438" y="896"/>
                        </a:cubicBezTo>
                        <a:cubicBezTo>
                          <a:pt x="470" y="896"/>
                          <a:pt x="503" y="907"/>
                          <a:pt x="536" y="907"/>
                        </a:cubicBezTo>
                        <a:cubicBezTo>
                          <a:pt x="602" y="918"/>
                          <a:pt x="667" y="918"/>
                          <a:pt x="733" y="918"/>
                        </a:cubicBezTo>
                        <a:lnTo>
                          <a:pt x="963" y="918"/>
                        </a:lnTo>
                        <a:cubicBezTo>
                          <a:pt x="974" y="907"/>
                          <a:pt x="995" y="907"/>
                          <a:pt x="1017" y="885"/>
                        </a:cubicBezTo>
                        <a:cubicBezTo>
                          <a:pt x="1028" y="874"/>
                          <a:pt x="1039" y="874"/>
                          <a:pt x="1039" y="863"/>
                        </a:cubicBezTo>
                        <a:cubicBezTo>
                          <a:pt x="1050" y="852"/>
                          <a:pt x="1050" y="841"/>
                          <a:pt x="1039" y="830"/>
                        </a:cubicBezTo>
                        <a:cubicBezTo>
                          <a:pt x="1039" y="830"/>
                          <a:pt x="1028" y="819"/>
                          <a:pt x="1028" y="819"/>
                        </a:cubicBezTo>
                        <a:lnTo>
                          <a:pt x="1061" y="819"/>
                        </a:lnTo>
                        <a:cubicBezTo>
                          <a:pt x="1083" y="819"/>
                          <a:pt x="1094" y="808"/>
                          <a:pt x="1105" y="786"/>
                        </a:cubicBezTo>
                        <a:lnTo>
                          <a:pt x="1116" y="765"/>
                        </a:lnTo>
                        <a:cubicBezTo>
                          <a:pt x="1127" y="754"/>
                          <a:pt x="1127" y="743"/>
                          <a:pt x="1149" y="732"/>
                        </a:cubicBezTo>
                        <a:lnTo>
                          <a:pt x="1192" y="699"/>
                        </a:lnTo>
                        <a:cubicBezTo>
                          <a:pt x="1203" y="677"/>
                          <a:pt x="1225" y="666"/>
                          <a:pt x="1236" y="644"/>
                        </a:cubicBezTo>
                        <a:cubicBezTo>
                          <a:pt x="1247" y="611"/>
                          <a:pt x="1269" y="579"/>
                          <a:pt x="1280" y="557"/>
                        </a:cubicBezTo>
                        <a:cubicBezTo>
                          <a:pt x="1291" y="524"/>
                          <a:pt x="1302" y="480"/>
                          <a:pt x="1302" y="447"/>
                        </a:cubicBezTo>
                        <a:cubicBezTo>
                          <a:pt x="1313" y="382"/>
                          <a:pt x="1302" y="327"/>
                          <a:pt x="1258" y="272"/>
                        </a:cubicBezTo>
                        <a:cubicBezTo>
                          <a:pt x="1192" y="174"/>
                          <a:pt x="1083" y="108"/>
                          <a:pt x="974" y="65"/>
                        </a:cubicBezTo>
                        <a:cubicBezTo>
                          <a:pt x="908" y="32"/>
                          <a:pt x="831" y="21"/>
                          <a:pt x="766" y="10"/>
                        </a:cubicBezTo>
                        <a:cubicBezTo>
                          <a:pt x="726" y="4"/>
                          <a:pt x="686" y="1"/>
                          <a:pt x="64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0" name="Google Shape;3940;p27"/>
                  <p:cNvSpPr/>
                  <p:nvPr/>
                </p:nvSpPr>
                <p:spPr>
                  <a:xfrm>
                    <a:off x="8114375" y="1399650"/>
                    <a:ext cx="8775" cy="5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" h="209" extrusionOk="0">
                        <a:moveTo>
                          <a:pt x="142" y="153"/>
                        </a:moveTo>
                        <a:cubicBezTo>
                          <a:pt x="141" y="155"/>
                          <a:pt x="139" y="156"/>
                          <a:pt x="138" y="158"/>
                        </a:cubicBezTo>
                        <a:lnTo>
                          <a:pt x="138" y="158"/>
                        </a:lnTo>
                        <a:cubicBezTo>
                          <a:pt x="144" y="156"/>
                          <a:pt x="149" y="155"/>
                          <a:pt x="154" y="154"/>
                        </a:cubicBezTo>
                        <a:lnTo>
                          <a:pt x="154" y="154"/>
                        </a:lnTo>
                        <a:cubicBezTo>
                          <a:pt x="154" y="154"/>
                          <a:pt x="154" y="154"/>
                          <a:pt x="153" y="153"/>
                        </a:cubicBezTo>
                        <a:close/>
                        <a:moveTo>
                          <a:pt x="138" y="158"/>
                        </a:moveTo>
                        <a:lnTo>
                          <a:pt x="138" y="158"/>
                        </a:lnTo>
                        <a:cubicBezTo>
                          <a:pt x="124" y="162"/>
                          <a:pt x="108" y="169"/>
                          <a:pt x="88" y="175"/>
                        </a:cubicBezTo>
                        <a:lnTo>
                          <a:pt x="0" y="175"/>
                        </a:lnTo>
                        <a:cubicBezTo>
                          <a:pt x="0" y="186"/>
                          <a:pt x="11" y="186"/>
                          <a:pt x="22" y="186"/>
                        </a:cubicBezTo>
                        <a:lnTo>
                          <a:pt x="66" y="186"/>
                        </a:lnTo>
                        <a:cubicBezTo>
                          <a:pt x="77" y="186"/>
                          <a:pt x="99" y="175"/>
                          <a:pt x="110" y="175"/>
                        </a:cubicBezTo>
                        <a:cubicBezTo>
                          <a:pt x="119" y="175"/>
                          <a:pt x="129" y="167"/>
                          <a:pt x="138" y="158"/>
                        </a:cubicBezTo>
                        <a:close/>
                        <a:moveTo>
                          <a:pt x="350" y="0"/>
                        </a:moveTo>
                        <a:cubicBezTo>
                          <a:pt x="328" y="22"/>
                          <a:pt x="306" y="44"/>
                          <a:pt x="296" y="66"/>
                        </a:cubicBezTo>
                        <a:cubicBezTo>
                          <a:pt x="285" y="88"/>
                          <a:pt x="274" y="121"/>
                          <a:pt x="274" y="143"/>
                        </a:cubicBezTo>
                        <a:lnTo>
                          <a:pt x="252" y="143"/>
                        </a:lnTo>
                        <a:cubicBezTo>
                          <a:pt x="246" y="148"/>
                          <a:pt x="238" y="151"/>
                          <a:pt x="230" y="151"/>
                        </a:cubicBezTo>
                        <a:cubicBezTo>
                          <a:pt x="222" y="151"/>
                          <a:pt x="213" y="148"/>
                          <a:pt x="208" y="143"/>
                        </a:cubicBezTo>
                        <a:lnTo>
                          <a:pt x="164" y="153"/>
                        </a:lnTo>
                        <a:cubicBezTo>
                          <a:pt x="161" y="153"/>
                          <a:pt x="158" y="154"/>
                          <a:pt x="154" y="154"/>
                        </a:cubicBezTo>
                        <a:lnTo>
                          <a:pt x="154" y="154"/>
                        </a:lnTo>
                        <a:cubicBezTo>
                          <a:pt x="164" y="164"/>
                          <a:pt x="165" y="165"/>
                          <a:pt x="175" y="175"/>
                        </a:cubicBezTo>
                        <a:cubicBezTo>
                          <a:pt x="175" y="175"/>
                          <a:pt x="175" y="186"/>
                          <a:pt x="186" y="186"/>
                        </a:cubicBezTo>
                        <a:lnTo>
                          <a:pt x="175" y="208"/>
                        </a:lnTo>
                        <a:lnTo>
                          <a:pt x="208" y="208"/>
                        </a:lnTo>
                        <a:cubicBezTo>
                          <a:pt x="219" y="197"/>
                          <a:pt x="230" y="197"/>
                          <a:pt x="241" y="186"/>
                        </a:cubicBezTo>
                        <a:cubicBezTo>
                          <a:pt x="252" y="186"/>
                          <a:pt x="252" y="186"/>
                          <a:pt x="263" y="175"/>
                        </a:cubicBezTo>
                        <a:lnTo>
                          <a:pt x="274" y="164"/>
                        </a:lnTo>
                        <a:lnTo>
                          <a:pt x="285" y="153"/>
                        </a:lnTo>
                        <a:cubicBezTo>
                          <a:pt x="296" y="143"/>
                          <a:pt x="306" y="143"/>
                          <a:pt x="306" y="132"/>
                        </a:cubicBezTo>
                        <a:cubicBezTo>
                          <a:pt x="317" y="121"/>
                          <a:pt x="317" y="121"/>
                          <a:pt x="328" y="110"/>
                        </a:cubicBezTo>
                        <a:cubicBezTo>
                          <a:pt x="339" y="99"/>
                          <a:pt x="339" y="88"/>
                          <a:pt x="350" y="77"/>
                        </a:cubicBezTo>
                        <a:cubicBezTo>
                          <a:pt x="350" y="77"/>
                          <a:pt x="350" y="66"/>
                          <a:pt x="350" y="55"/>
                        </a:cubicBezTo>
                        <a:lnTo>
                          <a:pt x="350" y="33"/>
                        </a:lnTo>
                        <a:lnTo>
                          <a:pt x="35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1" name="Google Shape;3941;p27"/>
                  <p:cNvSpPr/>
                  <p:nvPr/>
                </p:nvSpPr>
                <p:spPr>
                  <a:xfrm>
                    <a:off x="8106175" y="1390350"/>
                    <a:ext cx="18875" cy="16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5" h="657" extrusionOk="0">
                        <a:moveTo>
                          <a:pt x="131" y="0"/>
                        </a:moveTo>
                        <a:cubicBezTo>
                          <a:pt x="120" y="0"/>
                          <a:pt x="109" y="0"/>
                          <a:pt x="88" y="22"/>
                        </a:cubicBezTo>
                        <a:cubicBezTo>
                          <a:pt x="77" y="22"/>
                          <a:pt x="66" y="33"/>
                          <a:pt x="66" y="44"/>
                        </a:cubicBezTo>
                        <a:cubicBezTo>
                          <a:pt x="44" y="44"/>
                          <a:pt x="33" y="66"/>
                          <a:pt x="33" y="88"/>
                        </a:cubicBezTo>
                        <a:cubicBezTo>
                          <a:pt x="22" y="99"/>
                          <a:pt x="11" y="132"/>
                          <a:pt x="11" y="154"/>
                        </a:cubicBezTo>
                        <a:cubicBezTo>
                          <a:pt x="0" y="175"/>
                          <a:pt x="11" y="197"/>
                          <a:pt x="22" y="230"/>
                        </a:cubicBezTo>
                        <a:cubicBezTo>
                          <a:pt x="22" y="230"/>
                          <a:pt x="22" y="241"/>
                          <a:pt x="33" y="252"/>
                        </a:cubicBezTo>
                        <a:cubicBezTo>
                          <a:pt x="33" y="252"/>
                          <a:pt x="44" y="274"/>
                          <a:pt x="44" y="274"/>
                        </a:cubicBezTo>
                        <a:lnTo>
                          <a:pt x="66" y="296"/>
                        </a:lnTo>
                        <a:cubicBezTo>
                          <a:pt x="77" y="307"/>
                          <a:pt x="88" y="307"/>
                          <a:pt x="99" y="307"/>
                        </a:cubicBezTo>
                        <a:cubicBezTo>
                          <a:pt x="109" y="318"/>
                          <a:pt x="120" y="329"/>
                          <a:pt x="131" y="340"/>
                        </a:cubicBezTo>
                        <a:cubicBezTo>
                          <a:pt x="142" y="350"/>
                          <a:pt x="153" y="361"/>
                          <a:pt x="164" y="383"/>
                        </a:cubicBezTo>
                        <a:lnTo>
                          <a:pt x="175" y="394"/>
                        </a:lnTo>
                        <a:cubicBezTo>
                          <a:pt x="175" y="405"/>
                          <a:pt x="175" y="405"/>
                          <a:pt x="186" y="416"/>
                        </a:cubicBezTo>
                        <a:cubicBezTo>
                          <a:pt x="186" y="427"/>
                          <a:pt x="197" y="438"/>
                          <a:pt x="208" y="449"/>
                        </a:cubicBezTo>
                        <a:cubicBezTo>
                          <a:pt x="197" y="460"/>
                          <a:pt x="197" y="471"/>
                          <a:pt x="208" y="482"/>
                        </a:cubicBezTo>
                        <a:cubicBezTo>
                          <a:pt x="208" y="493"/>
                          <a:pt x="208" y="493"/>
                          <a:pt x="219" y="504"/>
                        </a:cubicBezTo>
                        <a:cubicBezTo>
                          <a:pt x="219" y="515"/>
                          <a:pt x="219" y="515"/>
                          <a:pt x="230" y="525"/>
                        </a:cubicBezTo>
                        <a:cubicBezTo>
                          <a:pt x="241" y="536"/>
                          <a:pt x="252" y="547"/>
                          <a:pt x="252" y="547"/>
                        </a:cubicBezTo>
                        <a:cubicBezTo>
                          <a:pt x="263" y="558"/>
                          <a:pt x="274" y="569"/>
                          <a:pt x="284" y="569"/>
                        </a:cubicBezTo>
                        <a:cubicBezTo>
                          <a:pt x="295" y="580"/>
                          <a:pt x="306" y="591"/>
                          <a:pt x="317" y="591"/>
                        </a:cubicBezTo>
                        <a:cubicBezTo>
                          <a:pt x="328" y="602"/>
                          <a:pt x="339" y="602"/>
                          <a:pt x="350" y="602"/>
                        </a:cubicBezTo>
                        <a:lnTo>
                          <a:pt x="503" y="602"/>
                        </a:lnTo>
                        <a:cubicBezTo>
                          <a:pt x="503" y="613"/>
                          <a:pt x="503" y="613"/>
                          <a:pt x="492" y="624"/>
                        </a:cubicBezTo>
                        <a:cubicBezTo>
                          <a:pt x="492" y="635"/>
                          <a:pt x="492" y="635"/>
                          <a:pt x="492" y="635"/>
                        </a:cubicBezTo>
                        <a:cubicBezTo>
                          <a:pt x="492" y="635"/>
                          <a:pt x="503" y="646"/>
                          <a:pt x="514" y="657"/>
                        </a:cubicBezTo>
                        <a:lnTo>
                          <a:pt x="525" y="657"/>
                        </a:lnTo>
                        <a:cubicBezTo>
                          <a:pt x="536" y="646"/>
                          <a:pt x="558" y="635"/>
                          <a:pt x="569" y="635"/>
                        </a:cubicBezTo>
                        <a:cubicBezTo>
                          <a:pt x="580" y="624"/>
                          <a:pt x="602" y="613"/>
                          <a:pt x="613" y="602"/>
                        </a:cubicBezTo>
                        <a:lnTo>
                          <a:pt x="624" y="591"/>
                        </a:lnTo>
                        <a:lnTo>
                          <a:pt x="645" y="569"/>
                        </a:lnTo>
                        <a:cubicBezTo>
                          <a:pt x="645" y="569"/>
                          <a:pt x="656" y="558"/>
                          <a:pt x="667" y="547"/>
                        </a:cubicBezTo>
                        <a:lnTo>
                          <a:pt x="678" y="547"/>
                        </a:lnTo>
                        <a:cubicBezTo>
                          <a:pt x="689" y="515"/>
                          <a:pt x="711" y="493"/>
                          <a:pt x="722" y="460"/>
                        </a:cubicBezTo>
                        <a:cubicBezTo>
                          <a:pt x="733" y="449"/>
                          <a:pt x="744" y="427"/>
                          <a:pt x="755" y="405"/>
                        </a:cubicBezTo>
                        <a:cubicBezTo>
                          <a:pt x="755" y="394"/>
                          <a:pt x="755" y="394"/>
                          <a:pt x="755" y="383"/>
                        </a:cubicBezTo>
                        <a:lnTo>
                          <a:pt x="755" y="372"/>
                        </a:lnTo>
                        <a:cubicBezTo>
                          <a:pt x="755" y="350"/>
                          <a:pt x="755" y="318"/>
                          <a:pt x="744" y="296"/>
                        </a:cubicBezTo>
                        <a:cubicBezTo>
                          <a:pt x="744" y="274"/>
                          <a:pt x="744" y="263"/>
                          <a:pt x="744" y="252"/>
                        </a:cubicBezTo>
                        <a:cubicBezTo>
                          <a:pt x="733" y="241"/>
                          <a:pt x="744" y="241"/>
                          <a:pt x="744" y="241"/>
                        </a:cubicBezTo>
                        <a:cubicBezTo>
                          <a:pt x="733" y="230"/>
                          <a:pt x="733" y="219"/>
                          <a:pt x="722" y="208"/>
                        </a:cubicBezTo>
                        <a:cubicBezTo>
                          <a:pt x="722" y="197"/>
                          <a:pt x="711" y="186"/>
                          <a:pt x="700" y="186"/>
                        </a:cubicBezTo>
                        <a:cubicBezTo>
                          <a:pt x="678" y="165"/>
                          <a:pt x="656" y="143"/>
                          <a:pt x="634" y="132"/>
                        </a:cubicBezTo>
                        <a:cubicBezTo>
                          <a:pt x="624" y="121"/>
                          <a:pt x="624" y="121"/>
                          <a:pt x="580" y="88"/>
                        </a:cubicBezTo>
                        <a:cubicBezTo>
                          <a:pt x="569" y="88"/>
                          <a:pt x="547" y="77"/>
                          <a:pt x="525" y="66"/>
                        </a:cubicBezTo>
                        <a:lnTo>
                          <a:pt x="514" y="66"/>
                        </a:lnTo>
                        <a:lnTo>
                          <a:pt x="492" y="55"/>
                        </a:lnTo>
                        <a:lnTo>
                          <a:pt x="470" y="55"/>
                        </a:lnTo>
                        <a:cubicBezTo>
                          <a:pt x="459" y="55"/>
                          <a:pt x="449" y="55"/>
                          <a:pt x="438" y="44"/>
                        </a:cubicBezTo>
                        <a:lnTo>
                          <a:pt x="416" y="44"/>
                        </a:lnTo>
                        <a:cubicBezTo>
                          <a:pt x="394" y="44"/>
                          <a:pt x="361" y="44"/>
                          <a:pt x="339" y="55"/>
                        </a:cubicBezTo>
                        <a:cubicBezTo>
                          <a:pt x="339" y="66"/>
                          <a:pt x="328" y="66"/>
                          <a:pt x="328" y="77"/>
                        </a:cubicBezTo>
                        <a:cubicBezTo>
                          <a:pt x="339" y="77"/>
                          <a:pt x="350" y="77"/>
                          <a:pt x="372" y="66"/>
                        </a:cubicBezTo>
                        <a:cubicBezTo>
                          <a:pt x="376" y="62"/>
                          <a:pt x="380" y="61"/>
                          <a:pt x="385" y="61"/>
                        </a:cubicBezTo>
                        <a:cubicBezTo>
                          <a:pt x="395" y="61"/>
                          <a:pt x="405" y="66"/>
                          <a:pt x="405" y="66"/>
                        </a:cubicBezTo>
                        <a:cubicBezTo>
                          <a:pt x="416" y="66"/>
                          <a:pt x="438" y="66"/>
                          <a:pt x="449" y="77"/>
                        </a:cubicBezTo>
                        <a:cubicBezTo>
                          <a:pt x="470" y="77"/>
                          <a:pt x="492" y="88"/>
                          <a:pt x="514" y="99"/>
                        </a:cubicBezTo>
                        <a:cubicBezTo>
                          <a:pt x="536" y="99"/>
                          <a:pt x="558" y="110"/>
                          <a:pt x="580" y="121"/>
                        </a:cubicBezTo>
                        <a:cubicBezTo>
                          <a:pt x="580" y="132"/>
                          <a:pt x="591" y="132"/>
                          <a:pt x="591" y="143"/>
                        </a:cubicBezTo>
                        <a:cubicBezTo>
                          <a:pt x="591" y="143"/>
                          <a:pt x="613" y="165"/>
                          <a:pt x="624" y="165"/>
                        </a:cubicBezTo>
                        <a:lnTo>
                          <a:pt x="634" y="175"/>
                        </a:lnTo>
                        <a:cubicBezTo>
                          <a:pt x="645" y="186"/>
                          <a:pt x="656" y="186"/>
                          <a:pt x="667" y="197"/>
                        </a:cubicBezTo>
                        <a:cubicBezTo>
                          <a:pt x="667" y="208"/>
                          <a:pt x="678" y="219"/>
                          <a:pt x="689" y="230"/>
                        </a:cubicBezTo>
                        <a:cubicBezTo>
                          <a:pt x="700" y="241"/>
                          <a:pt x="700" y="263"/>
                          <a:pt x="700" y="274"/>
                        </a:cubicBezTo>
                        <a:lnTo>
                          <a:pt x="700" y="285"/>
                        </a:lnTo>
                        <a:lnTo>
                          <a:pt x="700" y="296"/>
                        </a:lnTo>
                        <a:cubicBezTo>
                          <a:pt x="711" y="307"/>
                          <a:pt x="711" y="307"/>
                          <a:pt x="700" y="318"/>
                        </a:cubicBezTo>
                        <a:cubicBezTo>
                          <a:pt x="711" y="329"/>
                          <a:pt x="711" y="350"/>
                          <a:pt x="700" y="361"/>
                        </a:cubicBezTo>
                        <a:cubicBezTo>
                          <a:pt x="700" y="372"/>
                          <a:pt x="700" y="372"/>
                          <a:pt x="700" y="383"/>
                        </a:cubicBezTo>
                        <a:lnTo>
                          <a:pt x="700" y="405"/>
                        </a:lnTo>
                        <a:lnTo>
                          <a:pt x="700" y="427"/>
                        </a:lnTo>
                        <a:cubicBezTo>
                          <a:pt x="700" y="438"/>
                          <a:pt x="700" y="449"/>
                          <a:pt x="689" y="460"/>
                        </a:cubicBezTo>
                        <a:cubicBezTo>
                          <a:pt x="689" y="471"/>
                          <a:pt x="678" y="482"/>
                          <a:pt x="667" y="482"/>
                        </a:cubicBezTo>
                        <a:cubicBezTo>
                          <a:pt x="667" y="493"/>
                          <a:pt x="656" y="504"/>
                          <a:pt x="656" y="504"/>
                        </a:cubicBezTo>
                        <a:cubicBezTo>
                          <a:pt x="645" y="515"/>
                          <a:pt x="634" y="525"/>
                          <a:pt x="624" y="536"/>
                        </a:cubicBezTo>
                        <a:lnTo>
                          <a:pt x="613" y="536"/>
                        </a:lnTo>
                        <a:lnTo>
                          <a:pt x="602" y="558"/>
                        </a:lnTo>
                        <a:cubicBezTo>
                          <a:pt x="602" y="558"/>
                          <a:pt x="591" y="558"/>
                          <a:pt x="591" y="569"/>
                        </a:cubicBezTo>
                        <a:cubicBezTo>
                          <a:pt x="580" y="569"/>
                          <a:pt x="558" y="580"/>
                          <a:pt x="547" y="580"/>
                        </a:cubicBezTo>
                        <a:lnTo>
                          <a:pt x="525" y="580"/>
                        </a:lnTo>
                        <a:lnTo>
                          <a:pt x="525" y="558"/>
                        </a:lnTo>
                        <a:lnTo>
                          <a:pt x="514" y="558"/>
                        </a:lnTo>
                        <a:cubicBezTo>
                          <a:pt x="503" y="558"/>
                          <a:pt x="514" y="558"/>
                          <a:pt x="514" y="547"/>
                        </a:cubicBezTo>
                        <a:cubicBezTo>
                          <a:pt x="514" y="547"/>
                          <a:pt x="503" y="536"/>
                          <a:pt x="503" y="536"/>
                        </a:cubicBezTo>
                        <a:lnTo>
                          <a:pt x="492" y="536"/>
                        </a:lnTo>
                        <a:cubicBezTo>
                          <a:pt x="481" y="547"/>
                          <a:pt x="470" y="547"/>
                          <a:pt x="449" y="547"/>
                        </a:cubicBezTo>
                        <a:cubicBezTo>
                          <a:pt x="438" y="558"/>
                          <a:pt x="416" y="558"/>
                          <a:pt x="405" y="569"/>
                        </a:cubicBezTo>
                        <a:lnTo>
                          <a:pt x="372" y="569"/>
                        </a:lnTo>
                        <a:cubicBezTo>
                          <a:pt x="361" y="558"/>
                          <a:pt x="350" y="558"/>
                          <a:pt x="339" y="558"/>
                        </a:cubicBezTo>
                        <a:lnTo>
                          <a:pt x="328" y="547"/>
                        </a:lnTo>
                        <a:cubicBezTo>
                          <a:pt x="306" y="547"/>
                          <a:pt x="284" y="525"/>
                          <a:pt x="274" y="504"/>
                        </a:cubicBezTo>
                        <a:cubicBezTo>
                          <a:pt x="263" y="493"/>
                          <a:pt x="263" y="471"/>
                          <a:pt x="252" y="449"/>
                        </a:cubicBezTo>
                        <a:cubicBezTo>
                          <a:pt x="252" y="449"/>
                          <a:pt x="241" y="438"/>
                          <a:pt x="241" y="438"/>
                        </a:cubicBezTo>
                        <a:cubicBezTo>
                          <a:pt x="230" y="427"/>
                          <a:pt x="230" y="405"/>
                          <a:pt x="219" y="394"/>
                        </a:cubicBezTo>
                        <a:lnTo>
                          <a:pt x="197" y="361"/>
                        </a:lnTo>
                        <a:lnTo>
                          <a:pt x="197" y="350"/>
                        </a:lnTo>
                        <a:lnTo>
                          <a:pt x="175" y="329"/>
                        </a:lnTo>
                        <a:cubicBezTo>
                          <a:pt x="164" y="318"/>
                          <a:pt x="153" y="307"/>
                          <a:pt x="142" y="307"/>
                        </a:cubicBezTo>
                        <a:cubicBezTo>
                          <a:pt x="120" y="296"/>
                          <a:pt x="99" y="274"/>
                          <a:pt x="77" y="263"/>
                        </a:cubicBezTo>
                        <a:cubicBezTo>
                          <a:pt x="55" y="252"/>
                          <a:pt x="44" y="230"/>
                          <a:pt x="44" y="208"/>
                        </a:cubicBezTo>
                        <a:cubicBezTo>
                          <a:pt x="33" y="197"/>
                          <a:pt x="22" y="175"/>
                          <a:pt x="33" y="165"/>
                        </a:cubicBezTo>
                        <a:lnTo>
                          <a:pt x="33" y="143"/>
                        </a:lnTo>
                        <a:lnTo>
                          <a:pt x="33" y="132"/>
                        </a:lnTo>
                        <a:cubicBezTo>
                          <a:pt x="33" y="110"/>
                          <a:pt x="44" y="88"/>
                          <a:pt x="55" y="77"/>
                        </a:cubicBezTo>
                        <a:cubicBezTo>
                          <a:pt x="55" y="77"/>
                          <a:pt x="55" y="66"/>
                          <a:pt x="66" y="66"/>
                        </a:cubicBezTo>
                        <a:cubicBezTo>
                          <a:pt x="88" y="44"/>
                          <a:pt x="99" y="33"/>
                          <a:pt x="120" y="22"/>
                        </a:cubicBezTo>
                        <a:cubicBezTo>
                          <a:pt x="120" y="11"/>
                          <a:pt x="131" y="11"/>
                          <a:pt x="131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942" name="Google Shape;3942;p27"/>
                <p:cNvSpPr/>
                <p:nvPr/>
              </p:nvSpPr>
              <p:spPr>
                <a:xfrm rot="10800000" flipH="1">
                  <a:off x="10186813" y="4891775"/>
                  <a:ext cx="27175" cy="2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" h="899" extrusionOk="0">
                      <a:moveTo>
                        <a:pt x="498" y="0"/>
                      </a:moveTo>
                      <a:cubicBezTo>
                        <a:pt x="234" y="0"/>
                        <a:pt x="1" y="235"/>
                        <a:pt x="58" y="531"/>
                      </a:cubicBezTo>
                      <a:cubicBezTo>
                        <a:pt x="97" y="745"/>
                        <a:pt x="292" y="899"/>
                        <a:pt x="505" y="899"/>
                      </a:cubicBezTo>
                      <a:cubicBezTo>
                        <a:pt x="531" y="899"/>
                        <a:pt x="557" y="897"/>
                        <a:pt x="583" y="892"/>
                      </a:cubicBezTo>
                      <a:cubicBezTo>
                        <a:pt x="977" y="815"/>
                        <a:pt x="1086" y="301"/>
                        <a:pt x="758" y="82"/>
                      </a:cubicBezTo>
                      <a:cubicBezTo>
                        <a:pt x="674" y="26"/>
                        <a:pt x="584" y="0"/>
                        <a:pt x="4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27"/>
                <p:cNvSpPr/>
                <p:nvPr/>
              </p:nvSpPr>
              <p:spPr>
                <a:xfrm rot="10800000" flipH="1">
                  <a:off x="11066438" y="4536813"/>
                  <a:ext cx="51900" cy="4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6" h="1794" extrusionOk="0">
                      <a:moveTo>
                        <a:pt x="1054" y="0"/>
                      </a:moveTo>
                      <a:cubicBezTo>
                        <a:pt x="479" y="0"/>
                        <a:pt x="0" y="572"/>
                        <a:pt x="206" y="1187"/>
                      </a:cubicBezTo>
                      <a:cubicBezTo>
                        <a:pt x="345" y="1587"/>
                        <a:pt x="702" y="1794"/>
                        <a:pt x="1059" y="1794"/>
                      </a:cubicBezTo>
                      <a:cubicBezTo>
                        <a:pt x="1376" y="1794"/>
                        <a:pt x="1693" y="1631"/>
                        <a:pt x="1857" y="1297"/>
                      </a:cubicBezTo>
                      <a:cubicBezTo>
                        <a:pt x="2076" y="848"/>
                        <a:pt x="1901" y="313"/>
                        <a:pt x="1452" y="94"/>
                      </a:cubicBezTo>
                      <a:cubicBezTo>
                        <a:pt x="1319" y="29"/>
                        <a:pt x="1184" y="0"/>
                        <a:pt x="105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27"/>
                <p:cNvSpPr/>
                <p:nvPr/>
              </p:nvSpPr>
              <p:spPr>
                <a:xfrm rot="10800000" flipH="1">
                  <a:off x="9561163" y="4974500"/>
                  <a:ext cx="44850" cy="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" h="1347" extrusionOk="0">
                      <a:moveTo>
                        <a:pt x="897" y="1"/>
                      </a:moveTo>
                      <a:cubicBezTo>
                        <a:pt x="295" y="1"/>
                        <a:pt x="0" y="734"/>
                        <a:pt x="416" y="1149"/>
                      </a:cubicBezTo>
                      <a:cubicBezTo>
                        <a:pt x="547" y="1280"/>
                        <a:pt x="719" y="1346"/>
                        <a:pt x="892" y="1346"/>
                      </a:cubicBezTo>
                      <a:cubicBezTo>
                        <a:pt x="1064" y="1346"/>
                        <a:pt x="1236" y="1280"/>
                        <a:pt x="1367" y="1149"/>
                      </a:cubicBezTo>
                      <a:cubicBezTo>
                        <a:pt x="1794" y="734"/>
                        <a:pt x="1488" y="1"/>
                        <a:pt x="8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27"/>
                <p:cNvSpPr/>
                <p:nvPr/>
              </p:nvSpPr>
              <p:spPr>
                <a:xfrm rot="10800000" flipH="1">
                  <a:off x="9941638" y="4815450"/>
                  <a:ext cx="72200" cy="5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" h="2242" extrusionOk="0">
                      <a:moveTo>
                        <a:pt x="1429" y="0"/>
                      </a:moveTo>
                      <a:cubicBezTo>
                        <a:pt x="578" y="0"/>
                        <a:pt x="0" y="967"/>
                        <a:pt x="503" y="1730"/>
                      </a:cubicBezTo>
                      <a:cubicBezTo>
                        <a:pt x="718" y="2063"/>
                        <a:pt x="1078" y="2242"/>
                        <a:pt x="1444" y="2242"/>
                      </a:cubicBezTo>
                      <a:cubicBezTo>
                        <a:pt x="1655" y="2242"/>
                        <a:pt x="1868" y="2182"/>
                        <a:pt x="2056" y="2058"/>
                      </a:cubicBezTo>
                      <a:cubicBezTo>
                        <a:pt x="2887" y="1511"/>
                        <a:pt x="2646" y="232"/>
                        <a:pt x="1662" y="24"/>
                      </a:cubicBezTo>
                      <a:cubicBezTo>
                        <a:pt x="1583" y="8"/>
                        <a:pt x="1505" y="0"/>
                        <a:pt x="14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27"/>
                <p:cNvSpPr/>
                <p:nvPr/>
              </p:nvSpPr>
              <p:spPr>
                <a:xfrm rot="10800000" flipH="1">
                  <a:off x="11123663" y="3957425"/>
                  <a:ext cx="67600" cy="5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2284" extrusionOk="0">
                      <a:moveTo>
                        <a:pt x="1259" y="0"/>
                      </a:moveTo>
                      <a:cubicBezTo>
                        <a:pt x="775" y="0"/>
                        <a:pt x="296" y="302"/>
                        <a:pt x="154" y="857"/>
                      </a:cubicBezTo>
                      <a:cubicBezTo>
                        <a:pt x="1" y="1469"/>
                        <a:pt x="362" y="2082"/>
                        <a:pt x="974" y="2246"/>
                      </a:cubicBezTo>
                      <a:cubicBezTo>
                        <a:pt x="1074" y="2272"/>
                        <a:pt x="1173" y="2284"/>
                        <a:pt x="1268" y="2284"/>
                      </a:cubicBezTo>
                      <a:cubicBezTo>
                        <a:pt x="2107" y="2284"/>
                        <a:pt x="2704" y="1348"/>
                        <a:pt x="2232" y="562"/>
                      </a:cubicBezTo>
                      <a:cubicBezTo>
                        <a:pt x="2008" y="180"/>
                        <a:pt x="1632" y="0"/>
                        <a:pt x="12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27"/>
                <p:cNvSpPr/>
                <p:nvPr/>
              </p:nvSpPr>
              <p:spPr>
                <a:xfrm rot="10800000" flipH="1">
                  <a:off x="11265125" y="4609863"/>
                  <a:ext cx="34750" cy="5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0" h="2298" extrusionOk="0">
                      <a:moveTo>
                        <a:pt x="635" y="0"/>
                      </a:moveTo>
                      <a:cubicBezTo>
                        <a:pt x="602" y="0"/>
                        <a:pt x="580" y="22"/>
                        <a:pt x="580" y="55"/>
                      </a:cubicBezTo>
                      <a:lnTo>
                        <a:pt x="580" y="996"/>
                      </a:lnTo>
                      <a:lnTo>
                        <a:pt x="44" y="996"/>
                      </a:lnTo>
                      <a:cubicBezTo>
                        <a:pt x="22" y="996"/>
                        <a:pt x="0" y="1018"/>
                        <a:pt x="0" y="1040"/>
                      </a:cubicBezTo>
                      <a:lnTo>
                        <a:pt x="0" y="1225"/>
                      </a:lnTo>
                      <a:cubicBezTo>
                        <a:pt x="0" y="1247"/>
                        <a:pt x="22" y="1269"/>
                        <a:pt x="44" y="1269"/>
                      </a:cubicBezTo>
                      <a:lnTo>
                        <a:pt x="580" y="1269"/>
                      </a:lnTo>
                      <a:lnTo>
                        <a:pt x="580" y="2254"/>
                      </a:lnTo>
                      <a:cubicBezTo>
                        <a:pt x="580" y="2275"/>
                        <a:pt x="602" y="2297"/>
                        <a:pt x="635" y="2297"/>
                      </a:cubicBezTo>
                      <a:lnTo>
                        <a:pt x="799" y="2297"/>
                      </a:lnTo>
                      <a:cubicBezTo>
                        <a:pt x="831" y="2297"/>
                        <a:pt x="853" y="2275"/>
                        <a:pt x="853" y="2254"/>
                      </a:cubicBezTo>
                      <a:lnTo>
                        <a:pt x="853" y="1269"/>
                      </a:lnTo>
                      <a:lnTo>
                        <a:pt x="1345" y="1269"/>
                      </a:lnTo>
                      <a:cubicBezTo>
                        <a:pt x="1367" y="1269"/>
                        <a:pt x="1389" y="1247"/>
                        <a:pt x="1389" y="1225"/>
                      </a:cubicBezTo>
                      <a:lnTo>
                        <a:pt x="1389" y="1040"/>
                      </a:lnTo>
                      <a:cubicBezTo>
                        <a:pt x="1389" y="1018"/>
                        <a:pt x="1367" y="996"/>
                        <a:pt x="1345" y="996"/>
                      </a:cubicBezTo>
                      <a:lnTo>
                        <a:pt x="853" y="996"/>
                      </a:lnTo>
                      <a:lnTo>
                        <a:pt x="853" y="55"/>
                      </a:lnTo>
                      <a:cubicBezTo>
                        <a:pt x="853" y="22"/>
                        <a:pt x="831" y="0"/>
                        <a:pt x="7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27"/>
                <p:cNvSpPr/>
                <p:nvPr/>
              </p:nvSpPr>
              <p:spPr>
                <a:xfrm rot="10800000" flipH="1">
                  <a:off x="10582975" y="4497050"/>
                  <a:ext cx="114325" cy="12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4975" extrusionOk="0">
                      <a:moveTo>
                        <a:pt x="2702" y="1988"/>
                      </a:moveTo>
                      <a:lnTo>
                        <a:pt x="2702" y="1988"/>
                      </a:lnTo>
                      <a:cubicBezTo>
                        <a:pt x="2713" y="2021"/>
                        <a:pt x="2724" y="2065"/>
                        <a:pt x="2745" y="2098"/>
                      </a:cubicBezTo>
                      <a:lnTo>
                        <a:pt x="2724" y="2098"/>
                      </a:lnTo>
                      <a:lnTo>
                        <a:pt x="2702" y="1988"/>
                      </a:lnTo>
                      <a:close/>
                      <a:moveTo>
                        <a:pt x="2920" y="2087"/>
                      </a:moveTo>
                      <a:cubicBezTo>
                        <a:pt x="2925" y="2096"/>
                        <a:pt x="2926" y="2099"/>
                        <a:pt x="2925" y="2099"/>
                      </a:cubicBezTo>
                      <a:cubicBezTo>
                        <a:pt x="2924" y="2099"/>
                        <a:pt x="2920" y="2093"/>
                        <a:pt x="2920" y="2087"/>
                      </a:cubicBezTo>
                      <a:close/>
                      <a:moveTo>
                        <a:pt x="2267" y="1"/>
                      </a:moveTo>
                      <a:cubicBezTo>
                        <a:pt x="2237" y="1"/>
                        <a:pt x="2207" y="7"/>
                        <a:pt x="2177" y="20"/>
                      </a:cubicBezTo>
                      <a:cubicBezTo>
                        <a:pt x="2155" y="42"/>
                        <a:pt x="2144" y="74"/>
                        <a:pt x="2133" y="107"/>
                      </a:cubicBezTo>
                      <a:cubicBezTo>
                        <a:pt x="2122" y="140"/>
                        <a:pt x="2122" y="173"/>
                        <a:pt x="2144" y="195"/>
                      </a:cubicBezTo>
                      <a:cubicBezTo>
                        <a:pt x="2155" y="206"/>
                        <a:pt x="2166" y="217"/>
                        <a:pt x="2188" y="217"/>
                      </a:cubicBezTo>
                      <a:lnTo>
                        <a:pt x="2188" y="227"/>
                      </a:lnTo>
                      <a:lnTo>
                        <a:pt x="2166" y="227"/>
                      </a:lnTo>
                      <a:cubicBezTo>
                        <a:pt x="2111" y="402"/>
                        <a:pt x="2056" y="567"/>
                        <a:pt x="1980" y="720"/>
                      </a:cubicBezTo>
                      <a:cubicBezTo>
                        <a:pt x="1991" y="927"/>
                        <a:pt x="1969" y="1146"/>
                        <a:pt x="1925" y="1343"/>
                      </a:cubicBezTo>
                      <a:cubicBezTo>
                        <a:pt x="1881" y="1463"/>
                        <a:pt x="1849" y="1573"/>
                        <a:pt x="1816" y="1693"/>
                      </a:cubicBezTo>
                      <a:cubicBezTo>
                        <a:pt x="1805" y="1770"/>
                        <a:pt x="1761" y="1857"/>
                        <a:pt x="1750" y="1890"/>
                      </a:cubicBezTo>
                      <a:cubicBezTo>
                        <a:pt x="1750" y="1923"/>
                        <a:pt x="1750" y="1945"/>
                        <a:pt x="1750" y="1977"/>
                      </a:cubicBezTo>
                      <a:cubicBezTo>
                        <a:pt x="1750" y="1999"/>
                        <a:pt x="1739" y="2032"/>
                        <a:pt x="1739" y="2054"/>
                      </a:cubicBezTo>
                      <a:cubicBezTo>
                        <a:pt x="1728" y="2109"/>
                        <a:pt x="1717" y="2142"/>
                        <a:pt x="1717" y="2185"/>
                      </a:cubicBezTo>
                      <a:lnTo>
                        <a:pt x="1739" y="2152"/>
                      </a:lnTo>
                      <a:lnTo>
                        <a:pt x="1706" y="2207"/>
                      </a:lnTo>
                      <a:lnTo>
                        <a:pt x="1706" y="2185"/>
                      </a:lnTo>
                      <a:lnTo>
                        <a:pt x="1630" y="2262"/>
                      </a:lnTo>
                      <a:lnTo>
                        <a:pt x="1674" y="2262"/>
                      </a:lnTo>
                      <a:lnTo>
                        <a:pt x="1619" y="2284"/>
                      </a:lnTo>
                      <a:lnTo>
                        <a:pt x="1619" y="2284"/>
                      </a:lnTo>
                      <a:lnTo>
                        <a:pt x="1630" y="2262"/>
                      </a:lnTo>
                      <a:lnTo>
                        <a:pt x="1586" y="2273"/>
                      </a:lnTo>
                      <a:cubicBezTo>
                        <a:pt x="1400" y="2295"/>
                        <a:pt x="1214" y="2338"/>
                        <a:pt x="1050" y="2415"/>
                      </a:cubicBezTo>
                      <a:cubicBezTo>
                        <a:pt x="1039" y="2413"/>
                        <a:pt x="1028" y="2412"/>
                        <a:pt x="1016" y="2412"/>
                      </a:cubicBezTo>
                      <a:cubicBezTo>
                        <a:pt x="908" y="2412"/>
                        <a:pt x="756" y="2492"/>
                        <a:pt x="569" y="2492"/>
                      </a:cubicBezTo>
                      <a:cubicBezTo>
                        <a:pt x="511" y="2472"/>
                        <a:pt x="452" y="2464"/>
                        <a:pt x="392" y="2464"/>
                      </a:cubicBezTo>
                      <a:cubicBezTo>
                        <a:pt x="315" y="2464"/>
                        <a:pt x="238" y="2478"/>
                        <a:pt x="164" y="2502"/>
                      </a:cubicBezTo>
                      <a:cubicBezTo>
                        <a:pt x="110" y="2524"/>
                        <a:pt x="77" y="2568"/>
                        <a:pt x="44" y="2612"/>
                      </a:cubicBezTo>
                      <a:cubicBezTo>
                        <a:pt x="0" y="2688"/>
                        <a:pt x="22" y="2787"/>
                        <a:pt x="99" y="2842"/>
                      </a:cubicBezTo>
                      <a:cubicBezTo>
                        <a:pt x="142" y="2874"/>
                        <a:pt x="186" y="2907"/>
                        <a:pt x="241" y="2918"/>
                      </a:cubicBezTo>
                      <a:cubicBezTo>
                        <a:pt x="285" y="2929"/>
                        <a:pt x="317" y="2929"/>
                        <a:pt x="350" y="2940"/>
                      </a:cubicBezTo>
                      <a:cubicBezTo>
                        <a:pt x="558" y="2962"/>
                        <a:pt x="766" y="2973"/>
                        <a:pt x="974" y="2973"/>
                      </a:cubicBezTo>
                      <a:cubicBezTo>
                        <a:pt x="1083" y="2984"/>
                        <a:pt x="1181" y="2995"/>
                        <a:pt x="1291" y="3017"/>
                      </a:cubicBezTo>
                      <a:cubicBezTo>
                        <a:pt x="1346" y="3027"/>
                        <a:pt x="1411" y="3049"/>
                        <a:pt x="1466" y="3060"/>
                      </a:cubicBezTo>
                      <a:lnTo>
                        <a:pt x="1542" y="3082"/>
                      </a:lnTo>
                      <a:lnTo>
                        <a:pt x="1586" y="3093"/>
                      </a:lnTo>
                      <a:lnTo>
                        <a:pt x="1619" y="3093"/>
                      </a:lnTo>
                      <a:cubicBezTo>
                        <a:pt x="1619" y="3104"/>
                        <a:pt x="1630" y="3104"/>
                        <a:pt x="1630" y="3115"/>
                      </a:cubicBezTo>
                      <a:lnTo>
                        <a:pt x="1630" y="3126"/>
                      </a:lnTo>
                      <a:lnTo>
                        <a:pt x="1630" y="3148"/>
                      </a:lnTo>
                      <a:lnTo>
                        <a:pt x="1630" y="3246"/>
                      </a:lnTo>
                      <a:cubicBezTo>
                        <a:pt x="1630" y="3312"/>
                        <a:pt x="1641" y="3388"/>
                        <a:pt x="1674" y="3465"/>
                      </a:cubicBezTo>
                      <a:cubicBezTo>
                        <a:pt x="1663" y="3574"/>
                        <a:pt x="1685" y="3662"/>
                        <a:pt x="1674" y="3749"/>
                      </a:cubicBezTo>
                      <a:cubicBezTo>
                        <a:pt x="1728" y="3891"/>
                        <a:pt x="1761" y="4034"/>
                        <a:pt x="1772" y="4187"/>
                      </a:cubicBezTo>
                      <a:cubicBezTo>
                        <a:pt x="1838" y="4373"/>
                        <a:pt x="1903" y="4548"/>
                        <a:pt x="1969" y="4712"/>
                      </a:cubicBezTo>
                      <a:lnTo>
                        <a:pt x="2013" y="4832"/>
                      </a:lnTo>
                      <a:cubicBezTo>
                        <a:pt x="2024" y="4854"/>
                        <a:pt x="2024" y="4865"/>
                        <a:pt x="2035" y="4876"/>
                      </a:cubicBezTo>
                      <a:cubicBezTo>
                        <a:pt x="2046" y="4898"/>
                        <a:pt x="2056" y="4909"/>
                        <a:pt x="2067" y="4920"/>
                      </a:cubicBezTo>
                      <a:cubicBezTo>
                        <a:pt x="2089" y="4941"/>
                        <a:pt x="2122" y="4963"/>
                        <a:pt x="2166" y="4974"/>
                      </a:cubicBezTo>
                      <a:cubicBezTo>
                        <a:pt x="2231" y="4974"/>
                        <a:pt x="2308" y="4941"/>
                        <a:pt x="2341" y="4876"/>
                      </a:cubicBezTo>
                      <a:cubicBezTo>
                        <a:pt x="2341" y="4854"/>
                        <a:pt x="2352" y="4821"/>
                        <a:pt x="2363" y="4799"/>
                      </a:cubicBezTo>
                      <a:cubicBezTo>
                        <a:pt x="2363" y="4777"/>
                        <a:pt x="2374" y="4756"/>
                        <a:pt x="2374" y="4723"/>
                      </a:cubicBezTo>
                      <a:cubicBezTo>
                        <a:pt x="2439" y="4679"/>
                        <a:pt x="2461" y="4526"/>
                        <a:pt x="2516" y="4416"/>
                      </a:cubicBezTo>
                      <a:cubicBezTo>
                        <a:pt x="2549" y="4340"/>
                        <a:pt x="2581" y="4318"/>
                        <a:pt x="2614" y="4220"/>
                      </a:cubicBezTo>
                      <a:cubicBezTo>
                        <a:pt x="2647" y="4099"/>
                        <a:pt x="2669" y="3968"/>
                        <a:pt x="2680" y="3837"/>
                      </a:cubicBezTo>
                      <a:cubicBezTo>
                        <a:pt x="2735" y="3684"/>
                        <a:pt x="2778" y="3531"/>
                        <a:pt x="2789" y="3366"/>
                      </a:cubicBezTo>
                      <a:cubicBezTo>
                        <a:pt x="2800" y="3323"/>
                        <a:pt x="2800" y="3268"/>
                        <a:pt x="2811" y="3224"/>
                      </a:cubicBezTo>
                      <a:lnTo>
                        <a:pt x="2811" y="3202"/>
                      </a:lnTo>
                      <a:lnTo>
                        <a:pt x="2811" y="3191"/>
                      </a:lnTo>
                      <a:cubicBezTo>
                        <a:pt x="2811" y="3191"/>
                        <a:pt x="2789" y="3191"/>
                        <a:pt x="2833" y="3181"/>
                      </a:cubicBezTo>
                      <a:cubicBezTo>
                        <a:pt x="2931" y="3159"/>
                        <a:pt x="3041" y="3126"/>
                        <a:pt x="3150" y="3115"/>
                      </a:cubicBezTo>
                      <a:cubicBezTo>
                        <a:pt x="3489" y="3104"/>
                        <a:pt x="3828" y="3060"/>
                        <a:pt x="4167" y="3006"/>
                      </a:cubicBezTo>
                      <a:cubicBezTo>
                        <a:pt x="4222" y="2984"/>
                        <a:pt x="4299" y="2962"/>
                        <a:pt x="4364" y="2929"/>
                      </a:cubicBezTo>
                      <a:cubicBezTo>
                        <a:pt x="4408" y="2918"/>
                        <a:pt x="4452" y="2907"/>
                        <a:pt x="4485" y="2874"/>
                      </a:cubicBezTo>
                      <a:cubicBezTo>
                        <a:pt x="4528" y="2842"/>
                        <a:pt x="4550" y="2787"/>
                        <a:pt x="4561" y="2732"/>
                      </a:cubicBezTo>
                      <a:cubicBezTo>
                        <a:pt x="4572" y="2677"/>
                        <a:pt x="4561" y="2623"/>
                        <a:pt x="4539" y="2579"/>
                      </a:cubicBezTo>
                      <a:cubicBezTo>
                        <a:pt x="4506" y="2535"/>
                        <a:pt x="4474" y="2502"/>
                        <a:pt x="4419" y="2492"/>
                      </a:cubicBezTo>
                      <a:lnTo>
                        <a:pt x="4353" y="2492"/>
                      </a:lnTo>
                      <a:lnTo>
                        <a:pt x="4288" y="2481"/>
                      </a:lnTo>
                      <a:lnTo>
                        <a:pt x="4178" y="2459"/>
                      </a:lnTo>
                      <a:cubicBezTo>
                        <a:pt x="4102" y="2448"/>
                        <a:pt x="4025" y="2437"/>
                        <a:pt x="3949" y="2437"/>
                      </a:cubicBezTo>
                      <a:cubicBezTo>
                        <a:pt x="3839" y="2393"/>
                        <a:pt x="3719" y="2360"/>
                        <a:pt x="3599" y="2349"/>
                      </a:cubicBezTo>
                      <a:cubicBezTo>
                        <a:pt x="3380" y="2262"/>
                        <a:pt x="3183" y="2120"/>
                        <a:pt x="2910" y="2032"/>
                      </a:cubicBezTo>
                      <a:lnTo>
                        <a:pt x="2910" y="2032"/>
                      </a:lnTo>
                      <a:cubicBezTo>
                        <a:pt x="2910" y="2044"/>
                        <a:pt x="2913" y="2053"/>
                        <a:pt x="2916" y="2062"/>
                      </a:cubicBezTo>
                      <a:lnTo>
                        <a:pt x="2916" y="2062"/>
                      </a:lnTo>
                      <a:cubicBezTo>
                        <a:pt x="2914" y="2059"/>
                        <a:pt x="2912" y="2057"/>
                        <a:pt x="2910" y="2054"/>
                      </a:cubicBezTo>
                      <a:cubicBezTo>
                        <a:pt x="2910" y="2043"/>
                        <a:pt x="2899" y="2032"/>
                        <a:pt x="2888" y="2032"/>
                      </a:cubicBezTo>
                      <a:cubicBezTo>
                        <a:pt x="2880" y="2016"/>
                        <a:pt x="2848" y="2006"/>
                        <a:pt x="2849" y="2006"/>
                      </a:cubicBezTo>
                      <a:lnTo>
                        <a:pt x="2849" y="2006"/>
                      </a:lnTo>
                      <a:cubicBezTo>
                        <a:pt x="2849" y="2006"/>
                        <a:pt x="2854" y="2007"/>
                        <a:pt x="2866" y="2010"/>
                      </a:cubicBezTo>
                      <a:lnTo>
                        <a:pt x="2910" y="2021"/>
                      </a:lnTo>
                      <a:lnTo>
                        <a:pt x="2910" y="2021"/>
                      </a:lnTo>
                      <a:lnTo>
                        <a:pt x="2899" y="1977"/>
                      </a:lnTo>
                      <a:cubicBezTo>
                        <a:pt x="2877" y="1901"/>
                        <a:pt x="2855" y="1835"/>
                        <a:pt x="2833" y="1770"/>
                      </a:cubicBezTo>
                      <a:cubicBezTo>
                        <a:pt x="2789" y="1627"/>
                        <a:pt x="2745" y="1507"/>
                        <a:pt x="2713" y="1376"/>
                      </a:cubicBezTo>
                      <a:cubicBezTo>
                        <a:pt x="2724" y="1332"/>
                        <a:pt x="2724" y="1288"/>
                        <a:pt x="2713" y="1234"/>
                      </a:cubicBezTo>
                      <a:cubicBezTo>
                        <a:pt x="2658" y="1059"/>
                        <a:pt x="2614" y="873"/>
                        <a:pt x="2592" y="687"/>
                      </a:cubicBezTo>
                      <a:cubicBezTo>
                        <a:pt x="2570" y="588"/>
                        <a:pt x="2549" y="479"/>
                        <a:pt x="2527" y="370"/>
                      </a:cubicBezTo>
                      <a:lnTo>
                        <a:pt x="2505" y="206"/>
                      </a:lnTo>
                      <a:cubicBezTo>
                        <a:pt x="2505" y="173"/>
                        <a:pt x="2494" y="151"/>
                        <a:pt x="2483" y="129"/>
                      </a:cubicBezTo>
                      <a:cubicBezTo>
                        <a:pt x="2461" y="85"/>
                        <a:pt x="2428" y="52"/>
                        <a:pt x="2396" y="42"/>
                      </a:cubicBezTo>
                      <a:cubicBezTo>
                        <a:pt x="2356" y="15"/>
                        <a:pt x="2312" y="1"/>
                        <a:pt x="22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27"/>
                <p:cNvSpPr/>
                <p:nvPr/>
              </p:nvSpPr>
              <p:spPr>
                <a:xfrm rot="10800000">
                  <a:off x="11191275" y="4333125"/>
                  <a:ext cx="38025" cy="3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" h="1532" extrusionOk="0">
                      <a:moveTo>
                        <a:pt x="766" y="1"/>
                      </a:moveTo>
                      <a:cubicBezTo>
                        <a:pt x="340" y="1"/>
                        <a:pt x="1" y="340"/>
                        <a:pt x="1" y="766"/>
                      </a:cubicBezTo>
                      <a:cubicBezTo>
                        <a:pt x="1" y="1182"/>
                        <a:pt x="340" y="1532"/>
                        <a:pt x="766" y="1532"/>
                      </a:cubicBezTo>
                      <a:cubicBezTo>
                        <a:pt x="1182" y="1532"/>
                        <a:pt x="1521" y="1182"/>
                        <a:pt x="1521" y="766"/>
                      </a:cubicBezTo>
                      <a:cubicBezTo>
                        <a:pt x="1521" y="340"/>
                        <a:pt x="1182" y="1"/>
                        <a:pt x="7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27"/>
                <p:cNvSpPr/>
                <p:nvPr/>
              </p:nvSpPr>
              <p:spPr>
                <a:xfrm rot="10800000">
                  <a:off x="10928350" y="4876713"/>
                  <a:ext cx="34050" cy="2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" h="1138" extrusionOk="0">
                      <a:moveTo>
                        <a:pt x="760" y="1"/>
                      </a:moveTo>
                      <a:cubicBezTo>
                        <a:pt x="733" y="1"/>
                        <a:pt x="706" y="2"/>
                        <a:pt x="679" y="6"/>
                      </a:cubicBezTo>
                      <a:cubicBezTo>
                        <a:pt x="176" y="61"/>
                        <a:pt x="1" y="706"/>
                        <a:pt x="406" y="1012"/>
                      </a:cubicBezTo>
                      <a:cubicBezTo>
                        <a:pt x="513" y="1099"/>
                        <a:pt x="634" y="1137"/>
                        <a:pt x="753" y="1137"/>
                      </a:cubicBezTo>
                      <a:cubicBezTo>
                        <a:pt x="1068" y="1137"/>
                        <a:pt x="1361" y="864"/>
                        <a:pt x="1313" y="498"/>
                      </a:cubicBezTo>
                      <a:cubicBezTo>
                        <a:pt x="1283" y="208"/>
                        <a:pt x="1043" y="1"/>
                        <a:pt x="7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27"/>
                <p:cNvSpPr/>
                <p:nvPr/>
              </p:nvSpPr>
              <p:spPr>
                <a:xfrm rot="10800000">
                  <a:off x="10950875" y="4728138"/>
                  <a:ext cx="14100" cy="1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" h="515" extrusionOk="0">
                      <a:moveTo>
                        <a:pt x="275" y="0"/>
                      </a:moveTo>
                      <a:cubicBezTo>
                        <a:pt x="134" y="0"/>
                        <a:pt x="1" y="121"/>
                        <a:pt x="16" y="287"/>
                      </a:cubicBezTo>
                      <a:cubicBezTo>
                        <a:pt x="30" y="430"/>
                        <a:pt x="150" y="514"/>
                        <a:pt x="273" y="514"/>
                      </a:cubicBezTo>
                      <a:cubicBezTo>
                        <a:pt x="347" y="514"/>
                        <a:pt x="422" y="484"/>
                        <a:pt x="476" y="418"/>
                      </a:cubicBezTo>
                      <a:cubicBezTo>
                        <a:pt x="563" y="309"/>
                        <a:pt x="541" y="145"/>
                        <a:pt x="432" y="57"/>
                      </a:cubicBezTo>
                      <a:cubicBezTo>
                        <a:pt x="384" y="18"/>
                        <a:pt x="329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27"/>
                <p:cNvSpPr/>
                <p:nvPr/>
              </p:nvSpPr>
              <p:spPr>
                <a:xfrm rot="10800000">
                  <a:off x="11097425" y="5045975"/>
                  <a:ext cx="25200" cy="2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8" h="853" extrusionOk="0">
                      <a:moveTo>
                        <a:pt x="477" y="0"/>
                      </a:moveTo>
                      <a:cubicBezTo>
                        <a:pt x="304" y="0"/>
                        <a:pt x="131" y="103"/>
                        <a:pt x="66" y="297"/>
                      </a:cubicBezTo>
                      <a:cubicBezTo>
                        <a:pt x="0" y="516"/>
                        <a:pt x="121" y="756"/>
                        <a:pt x="339" y="833"/>
                      </a:cubicBezTo>
                      <a:cubicBezTo>
                        <a:pt x="383" y="846"/>
                        <a:pt x="427" y="852"/>
                        <a:pt x="469" y="852"/>
                      </a:cubicBezTo>
                      <a:cubicBezTo>
                        <a:pt x="773" y="852"/>
                        <a:pt x="1007" y="529"/>
                        <a:pt x="853" y="231"/>
                      </a:cubicBezTo>
                      <a:cubicBezTo>
                        <a:pt x="773" y="75"/>
                        <a:pt x="625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53" name="Google Shape;3953;p27"/>
              <p:cNvGrpSpPr/>
              <p:nvPr/>
            </p:nvGrpSpPr>
            <p:grpSpPr>
              <a:xfrm rot="10800000" flipH="1">
                <a:off x="6316063" y="4693088"/>
                <a:ext cx="42425" cy="60175"/>
                <a:chOff x="8695963" y="2344700"/>
                <a:chExt cx="42425" cy="60175"/>
              </a:xfrm>
            </p:grpSpPr>
            <p:sp>
              <p:nvSpPr>
                <p:cNvPr id="3954" name="Google Shape;3954;p27"/>
                <p:cNvSpPr/>
                <p:nvPr/>
              </p:nvSpPr>
              <p:spPr>
                <a:xfrm>
                  <a:off x="8701163" y="2357275"/>
                  <a:ext cx="33925" cy="14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" h="583" extrusionOk="0">
                      <a:moveTo>
                        <a:pt x="351" y="1"/>
                      </a:moveTo>
                      <a:cubicBezTo>
                        <a:pt x="329" y="1"/>
                        <a:pt x="296" y="1"/>
                        <a:pt x="274" y="12"/>
                      </a:cubicBezTo>
                      <a:cubicBezTo>
                        <a:pt x="252" y="12"/>
                        <a:pt x="230" y="23"/>
                        <a:pt x="198" y="33"/>
                      </a:cubicBezTo>
                      <a:cubicBezTo>
                        <a:pt x="176" y="44"/>
                        <a:pt x="154" y="55"/>
                        <a:pt x="132" y="66"/>
                      </a:cubicBezTo>
                      <a:cubicBezTo>
                        <a:pt x="132" y="77"/>
                        <a:pt x="121" y="88"/>
                        <a:pt x="110" y="99"/>
                      </a:cubicBezTo>
                      <a:cubicBezTo>
                        <a:pt x="99" y="110"/>
                        <a:pt x="88" y="121"/>
                        <a:pt x="77" y="132"/>
                      </a:cubicBezTo>
                      <a:cubicBezTo>
                        <a:pt x="77" y="143"/>
                        <a:pt x="66" y="143"/>
                        <a:pt x="55" y="154"/>
                      </a:cubicBezTo>
                      <a:cubicBezTo>
                        <a:pt x="44" y="176"/>
                        <a:pt x="44" y="187"/>
                        <a:pt x="34" y="208"/>
                      </a:cubicBezTo>
                      <a:cubicBezTo>
                        <a:pt x="34" y="219"/>
                        <a:pt x="23" y="230"/>
                        <a:pt x="23" y="241"/>
                      </a:cubicBezTo>
                      <a:cubicBezTo>
                        <a:pt x="12" y="285"/>
                        <a:pt x="12" y="318"/>
                        <a:pt x="12" y="362"/>
                      </a:cubicBezTo>
                      <a:cubicBezTo>
                        <a:pt x="1" y="394"/>
                        <a:pt x="1" y="427"/>
                        <a:pt x="12" y="460"/>
                      </a:cubicBezTo>
                      <a:cubicBezTo>
                        <a:pt x="12" y="471"/>
                        <a:pt x="12" y="482"/>
                        <a:pt x="23" y="493"/>
                      </a:cubicBezTo>
                      <a:lnTo>
                        <a:pt x="66" y="504"/>
                      </a:lnTo>
                      <a:cubicBezTo>
                        <a:pt x="66" y="493"/>
                        <a:pt x="77" y="493"/>
                        <a:pt x="77" y="493"/>
                      </a:cubicBezTo>
                      <a:cubicBezTo>
                        <a:pt x="77" y="482"/>
                        <a:pt x="77" y="482"/>
                        <a:pt x="88" y="471"/>
                      </a:cubicBezTo>
                      <a:cubicBezTo>
                        <a:pt x="88" y="460"/>
                        <a:pt x="99" y="449"/>
                        <a:pt x="110" y="449"/>
                      </a:cubicBezTo>
                      <a:lnTo>
                        <a:pt x="110" y="427"/>
                      </a:lnTo>
                      <a:cubicBezTo>
                        <a:pt x="99" y="405"/>
                        <a:pt x="88" y="373"/>
                        <a:pt x="88" y="351"/>
                      </a:cubicBezTo>
                      <a:cubicBezTo>
                        <a:pt x="88" y="318"/>
                        <a:pt x="88" y="285"/>
                        <a:pt x="88" y="252"/>
                      </a:cubicBezTo>
                      <a:cubicBezTo>
                        <a:pt x="99" y="241"/>
                        <a:pt x="99" y="230"/>
                        <a:pt x="99" y="219"/>
                      </a:cubicBezTo>
                      <a:cubicBezTo>
                        <a:pt x="99" y="208"/>
                        <a:pt x="110" y="198"/>
                        <a:pt x="121" y="176"/>
                      </a:cubicBezTo>
                      <a:cubicBezTo>
                        <a:pt x="132" y="165"/>
                        <a:pt x="143" y="143"/>
                        <a:pt x="154" y="132"/>
                      </a:cubicBezTo>
                      <a:cubicBezTo>
                        <a:pt x="165" y="132"/>
                        <a:pt x="165" y="132"/>
                        <a:pt x="176" y="121"/>
                      </a:cubicBezTo>
                      <a:lnTo>
                        <a:pt x="187" y="121"/>
                      </a:lnTo>
                      <a:cubicBezTo>
                        <a:pt x="212" y="88"/>
                        <a:pt x="250" y="73"/>
                        <a:pt x="290" y="73"/>
                      </a:cubicBezTo>
                      <a:cubicBezTo>
                        <a:pt x="303" y="73"/>
                        <a:pt x="316" y="75"/>
                        <a:pt x="329" y="77"/>
                      </a:cubicBezTo>
                      <a:cubicBezTo>
                        <a:pt x="362" y="88"/>
                        <a:pt x="384" y="121"/>
                        <a:pt x="416" y="143"/>
                      </a:cubicBezTo>
                      <a:lnTo>
                        <a:pt x="460" y="143"/>
                      </a:lnTo>
                      <a:lnTo>
                        <a:pt x="471" y="154"/>
                      </a:lnTo>
                      <a:lnTo>
                        <a:pt x="482" y="154"/>
                      </a:lnTo>
                      <a:cubicBezTo>
                        <a:pt x="515" y="176"/>
                        <a:pt x="537" y="198"/>
                        <a:pt x="569" y="219"/>
                      </a:cubicBezTo>
                      <a:cubicBezTo>
                        <a:pt x="602" y="230"/>
                        <a:pt x="635" y="230"/>
                        <a:pt x="668" y="230"/>
                      </a:cubicBezTo>
                      <a:lnTo>
                        <a:pt x="690" y="230"/>
                      </a:lnTo>
                      <a:cubicBezTo>
                        <a:pt x="723" y="219"/>
                        <a:pt x="744" y="219"/>
                        <a:pt x="755" y="198"/>
                      </a:cubicBezTo>
                      <a:cubicBezTo>
                        <a:pt x="788" y="187"/>
                        <a:pt x="799" y="165"/>
                        <a:pt x="821" y="143"/>
                      </a:cubicBezTo>
                      <a:cubicBezTo>
                        <a:pt x="848" y="116"/>
                        <a:pt x="882" y="96"/>
                        <a:pt x="924" y="96"/>
                      </a:cubicBezTo>
                      <a:cubicBezTo>
                        <a:pt x="933" y="96"/>
                        <a:pt x="943" y="97"/>
                        <a:pt x="952" y="99"/>
                      </a:cubicBezTo>
                      <a:cubicBezTo>
                        <a:pt x="996" y="99"/>
                        <a:pt x="1040" y="121"/>
                        <a:pt x="1073" y="154"/>
                      </a:cubicBezTo>
                      <a:cubicBezTo>
                        <a:pt x="1105" y="165"/>
                        <a:pt x="1127" y="198"/>
                        <a:pt x="1160" y="219"/>
                      </a:cubicBezTo>
                      <a:cubicBezTo>
                        <a:pt x="1173" y="239"/>
                        <a:pt x="1174" y="243"/>
                        <a:pt x="1176" y="243"/>
                      </a:cubicBezTo>
                      <a:cubicBezTo>
                        <a:pt x="1177" y="243"/>
                        <a:pt x="1178" y="241"/>
                        <a:pt x="1182" y="241"/>
                      </a:cubicBezTo>
                      <a:cubicBezTo>
                        <a:pt x="1193" y="252"/>
                        <a:pt x="1193" y="263"/>
                        <a:pt x="1204" y="274"/>
                      </a:cubicBezTo>
                      <a:cubicBezTo>
                        <a:pt x="1215" y="285"/>
                        <a:pt x="1226" y="296"/>
                        <a:pt x="1226" y="307"/>
                      </a:cubicBezTo>
                      <a:cubicBezTo>
                        <a:pt x="1248" y="329"/>
                        <a:pt x="1258" y="351"/>
                        <a:pt x="1269" y="373"/>
                      </a:cubicBezTo>
                      <a:cubicBezTo>
                        <a:pt x="1269" y="383"/>
                        <a:pt x="1280" y="394"/>
                        <a:pt x="1291" y="416"/>
                      </a:cubicBezTo>
                      <a:cubicBezTo>
                        <a:pt x="1302" y="460"/>
                        <a:pt x="1313" y="504"/>
                        <a:pt x="1313" y="548"/>
                      </a:cubicBezTo>
                      <a:cubicBezTo>
                        <a:pt x="1323" y="557"/>
                        <a:pt x="1324" y="583"/>
                        <a:pt x="1331" y="583"/>
                      </a:cubicBezTo>
                      <a:cubicBezTo>
                        <a:pt x="1332" y="583"/>
                        <a:pt x="1334" y="582"/>
                        <a:pt x="1335" y="580"/>
                      </a:cubicBezTo>
                      <a:cubicBezTo>
                        <a:pt x="1357" y="580"/>
                        <a:pt x="1346" y="526"/>
                        <a:pt x="1335" y="493"/>
                      </a:cubicBezTo>
                      <a:cubicBezTo>
                        <a:pt x="1335" y="471"/>
                        <a:pt x="1324" y="438"/>
                        <a:pt x="1313" y="416"/>
                      </a:cubicBezTo>
                      <a:cubicBezTo>
                        <a:pt x="1313" y="383"/>
                        <a:pt x="1302" y="351"/>
                        <a:pt x="1280" y="329"/>
                      </a:cubicBezTo>
                      <a:cubicBezTo>
                        <a:pt x="1258" y="285"/>
                        <a:pt x="1226" y="241"/>
                        <a:pt x="1193" y="208"/>
                      </a:cubicBezTo>
                      <a:lnTo>
                        <a:pt x="1193" y="198"/>
                      </a:lnTo>
                      <a:cubicBezTo>
                        <a:pt x="1160" y="165"/>
                        <a:pt x="1116" y="132"/>
                        <a:pt x="1073" y="99"/>
                      </a:cubicBezTo>
                      <a:lnTo>
                        <a:pt x="1040" y="77"/>
                      </a:lnTo>
                      <a:lnTo>
                        <a:pt x="1029" y="77"/>
                      </a:lnTo>
                      <a:cubicBezTo>
                        <a:pt x="996" y="55"/>
                        <a:pt x="974" y="44"/>
                        <a:pt x="952" y="44"/>
                      </a:cubicBezTo>
                      <a:cubicBezTo>
                        <a:pt x="941" y="39"/>
                        <a:pt x="930" y="36"/>
                        <a:pt x="921" y="36"/>
                      </a:cubicBezTo>
                      <a:cubicBezTo>
                        <a:pt x="911" y="36"/>
                        <a:pt x="903" y="39"/>
                        <a:pt x="898" y="44"/>
                      </a:cubicBezTo>
                      <a:cubicBezTo>
                        <a:pt x="865" y="44"/>
                        <a:pt x="843" y="66"/>
                        <a:pt x="821" y="77"/>
                      </a:cubicBezTo>
                      <a:lnTo>
                        <a:pt x="744" y="132"/>
                      </a:lnTo>
                      <a:cubicBezTo>
                        <a:pt x="712" y="154"/>
                        <a:pt x="690" y="165"/>
                        <a:pt x="657" y="165"/>
                      </a:cubicBezTo>
                      <a:lnTo>
                        <a:pt x="613" y="165"/>
                      </a:lnTo>
                      <a:cubicBezTo>
                        <a:pt x="602" y="154"/>
                        <a:pt x="591" y="154"/>
                        <a:pt x="591" y="143"/>
                      </a:cubicBezTo>
                      <a:cubicBezTo>
                        <a:pt x="559" y="132"/>
                        <a:pt x="526" y="110"/>
                        <a:pt x="504" y="88"/>
                      </a:cubicBezTo>
                      <a:cubicBezTo>
                        <a:pt x="493" y="77"/>
                        <a:pt x="482" y="66"/>
                        <a:pt x="460" y="55"/>
                      </a:cubicBezTo>
                      <a:cubicBezTo>
                        <a:pt x="449" y="33"/>
                        <a:pt x="427" y="33"/>
                        <a:pt x="416" y="23"/>
                      </a:cubicBezTo>
                      <a:cubicBezTo>
                        <a:pt x="394" y="12"/>
                        <a:pt x="373" y="12"/>
                        <a:pt x="3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27"/>
                <p:cNvSpPr/>
                <p:nvPr/>
              </p:nvSpPr>
              <p:spPr>
                <a:xfrm>
                  <a:off x="8695963" y="2344700"/>
                  <a:ext cx="42425" cy="6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7" h="2407" extrusionOk="0">
                      <a:moveTo>
                        <a:pt x="710" y="212"/>
                      </a:moveTo>
                      <a:cubicBezTo>
                        <a:pt x="767" y="212"/>
                        <a:pt x="824" y="229"/>
                        <a:pt x="876" y="263"/>
                      </a:cubicBezTo>
                      <a:cubicBezTo>
                        <a:pt x="909" y="274"/>
                        <a:pt x="942" y="307"/>
                        <a:pt x="974" y="318"/>
                      </a:cubicBezTo>
                      <a:cubicBezTo>
                        <a:pt x="985" y="318"/>
                        <a:pt x="1007" y="329"/>
                        <a:pt x="1018" y="340"/>
                      </a:cubicBezTo>
                      <a:cubicBezTo>
                        <a:pt x="1029" y="351"/>
                        <a:pt x="1040" y="372"/>
                        <a:pt x="1062" y="394"/>
                      </a:cubicBezTo>
                      <a:cubicBezTo>
                        <a:pt x="1084" y="416"/>
                        <a:pt x="1095" y="438"/>
                        <a:pt x="1116" y="460"/>
                      </a:cubicBezTo>
                      <a:cubicBezTo>
                        <a:pt x="1149" y="493"/>
                        <a:pt x="1182" y="515"/>
                        <a:pt x="1226" y="536"/>
                      </a:cubicBezTo>
                      <a:cubicBezTo>
                        <a:pt x="1249" y="544"/>
                        <a:pt x="1272" y="552"/>
                        <a:pt x="1299" y="552"/>
                      </a:cubicBezTo>
                      <a:cubicBezTo>
                        <a:pt x="1311" y="552"/>
                        <a:pt x="1322" y="551"/>
                        <a:pt x="1335" y="547"/>
                      </a:cubicBezTo>
                      <a:lnTo>
                        <a:pt x="1368" y="547"/>
                      </a:lnTo>
                      <a:cubicBezTo>
                        <a:pt x="1357" y="569"/>
                        <a:pt x="1357" y="591"/>
                        <a:pt x="1368" y="602"/>
                      </a:cubicBezTo>
                      <a:cubicBezTo>
                        <a:pt x="1379" y="624"/>
                        <a:pt x="1379" y="646"/>
                        <a:pt x="1390" y="679"/>
                      </a:cubicBezTo>
                      <a:cubicBezTo>
                        <a:pt x="1390" y="690"/>
                        <a:pt x="1401" y="711"/>
                        <a:pt x="1412" y="722"/>
                      </a:cubicBezTo>
                      <a:cubicBezTo>
                        <a:pt x="1434" y="755"/>
                        <a:pt x="1466" y="788"/>
                        <a:pt x="1488" y="821"/>
                      </a:cubicBezTo>
                      <a:cubicBezTo>
                        <a:pt x="1510" y="843"/>
                        <a:pt x="1521" y="876"/>
                        <a:pt x="1521" y="908"/>
                      </a:cubicBezTo>
                      <a:cubicBezTo>
                        <a:pt x="1532" y="930"/>
                        <a:pt x="1543" y="963"/>
                        <a:pt x="1543" y="996"/>
                      </a:cubicBezTo>
                      <a:cubicBezTo>
                        <a:pt x="1554" y="1029"/>
                        <a:pt x="1554" y="1072"/>
                        <a:pt x="1543" y="1083"/>
                      </a:cubicBezTo>
                      <a:cubicBezTo>
                        <a:pt x="1532" y="1083"/>
                        <a:pt x="1532" y="1051"/>
                        <a:pt x="1521" y="1040"/>
                      </a:cubicBezTo>
                      <a:cubicBezTo>
                        <a:pt x="1521" y="996"/>
                        <a:pt x="1510" y="952"/>
                        <a:pt x="1499" y="908"/>
                      </a:cubicBezTo>
                      <a:cubicBezTo>
                        <a:pt x="1499" y="897"/>
                        <a:pt x="1477" y="886"/>
                        <a:pt x="1477" y="865"/>
                      </a:cubicBezTo>
                      <a:cubicBezTo>
                        <a:pt x="1466" y="843"/>
                        <a:pt x="1456" y="821"/>
                        <a:pt x="1434" y="799"/>
                      </a:cubicBezTo>
                      <a:lnTo>
                        <a:pt x="1434" y="799"/>
                      </a:lnTo>
                      <a:cubicBezTo>
                        <a:pt x="1445" y="821"/>
                        <a:pt x="1456" y="854"/>
                        <a:pt x="1456" y="876"/>
                      </a:cubicBezTo>
                      <a:cubicBezTo>
                        <a:pt x="1477" y="1007"/>
                        <a:pt x="1499" y="1149"/>
                        <a:pt x="1499" y="1280"/>
                      </a:cubicBezTo>
                      <a:lnTo>
                        <a:pt x="1499" y="1422"/>
                      </a:lnTo>
                      <a:lnTo>
                        <a:pt x="1499" y="1433"/>
                      </a:lnTo>
                      <a:cubicBezTo>
                        <a:pt x="1499" y="1466"/>
                        <a:pt x="1499" y="1499"/>
                        <a:pt x="1488" y="1521"/>
                      </a:cubicBezTo>
                      <a:cubicBezTo>
                        <a:pt x="1488" y="1543"/>
                        <a:pt x="1477" y="1575"/>
                        <a:pt x="1466" y="1597"/>
                      </a:cubicBezTo>
                      <a:cubicBezTo>
                        <a:pt x="1456" y="1630"/>
                        <a:pt x="1445" y="1674"/>
                        <a:pt x="1423" y="1707"/>
                      </a:cubicBezTo>
                      <a:cubicBezTo>
                        <a:pt x="1423" y="1718"/>
                        <a:pt x="1390" y="1783"/>
                        <a:pt x="1379" y="1794"/>
                      </a:cubicBezTo>
                      <a:cubicBezTo>
                        <a:pt x="1357" y="1827"/>
                        <a:pt x="1335" y="1860"/>
                        <a:pt x="1313" y="1893"/>
                      </a:cubicBezTo>
                      <a:cubicBezTo>
                        <a:pt x="1291" y="1915"/>
                        <a:pt x="1270" y="1936"/>
                        <a:pt x="1248" y="1947"/>
                      </a:cubicBezTo>
                      <a:cubicBezTo>
                        <a:pt x="1204" y="1980"/>
                        <a:pt x="1116" y="2046"/>
                        <a:pt x="1073" y="2079"/>
                      </a:cubicBezTo>
                      <a:lnTo>
                        <a:pt x="1018" y="2111"/>
                      </a:lnTo>
                      <a:lnTo>
                        <a:pt x="1007" y="2111"/>
                      </a:lnTo>
                      <a:cubicBezTo>
                        <a:pt x="996" y="2122"/>
                        <a:pt x="985" y="2133"/>
                        <a:pt x="974" y="2144"/>
                      </a:cubicBezTo>
                      <a:lnTo>
                        <a:pt x="887" y="2188"/>
                      </a:lnTo>
                      <a:lnTo>
                        <a:pt x="865" y="2188"/>
                      </a:lnTo>
                      <a:lnTo>
                        <a:pt x="810" y="2166"/>
                      </a:lnTo>
                      <a:cubicBezTo>
                        <a:pt x="723" y="2122"/>
                        <a:pt x="657" y="2079"/>
                        <a:pt x="581" y="2024"/>
                      </a:cubicBezTo>
                      <a:cubicBezTo>
                        <a:pt x="537" y="1991"/>
                        <a:pt x="482" y="1947"/>
                        <a:pt x="449" y="1893"/>
                      </a:cubicBezTo>
                      <a:cubicBezTo>
                        <a:pt x="384" y="1794"/>
                        <a:pt x="329" y="1696"/>
                        <a:pt x="296" y="1586"/>
                      </a:cubicBezTo>
                      <a:cubicBezTo>
                        <a:pt x="274" y="1543"/>
                        <a:pt x="263" y="1488"/>
                        <a:pt x="252" y="1433"/>
                      </a:cubicBezTo>
                      <a:cubicBezTo>
                        <a:pt x="252" y="1400"/>
                        <a:pt x="242" y="1346"/>
                        <a:pt x="242" y="1313"/>
                      </a:cubicBezTo>
                      <a:cubicBezTo>
                        <a:pt x="231" y="1258"/>
                        <a:pt x="220" y="1226"/>
                        <a:pt x="220" y="1171"/>
                      </a:cubicBezTo>
                      <a:cubicBezTo>
                        <a:pt x="209" y="1094"/>
                        <a:pt x="209" y="1029"/>
                        <a:pt x="220" y="963"/>
                      </a:cubicBezTo>
                      <a:cubicBezTo>
                        <a:pt x="220" y="930"/>
                        <a:pt x="220" y="897"/>
                        <a:pt x="220" y="865"/>
                      </a:cubicBezTo>
                      <a:cubicBezTo>
                        <a:pt x="220" y="821"/>
                        <a:pt x="220" y="788"/>
                        <a:pt x="231" y="755"/>
                      </a:cubicBezTo>
                      <a:cubicBezTo>
                        <a:pt x="231" y="733"/>
                        <a:pt x="242" y="722"/>
                        <a:pt x="242" y="711"/>
                      </a:cubicBezTo>
                      <a:cubicBezTo>
                        <a:pt x="252" y="701"/>
                        <a:pt x="263" y="679"/>
                        <a:pt x="263" y="668"/>
                      </a:cubicBezTo>
                      <a:cubicBezTo>
                        <a:pt x="263" y="657"/>
                        <a:pt x="285" y="646"/>
                        <a:pt x="285" y="635"/>
                      </a:cubicBezTo>
                      <a:cubicBezTo>
                        <a:pt x="296" y="624"/>
                        <a:pt x="307" y="613"/>
                        <a:pt x="318" y="602"/>
                      </a:cubicBezTo>
                      <a:cubicBezTo>
                        <a:pt x="318" y="580"/>
                        <a:pt x="340" y="569"/>
                        <a:pt x="340" y="547"/>
                      </a:cubicBezTo>
                      <a:cubicBezTo>
                        <a:pt x="351" y="493"/>
                        <a:pt x="373" y="449"/>
                        <a:pt x="395" y="416"/>
                      </a:cubicBezTo>
                      <a:cubicBezTo>
                        <a:pt x="438" y="351"/>
                        <a:pt x="493" y="296"/>
                        <a:pt x="559" y="252"/>
                      </a:cubicBezTo>
                      <a:cubicBezTo>
                        <a:pt x="606" y="226"/>
                        <a:pt x="658" y="212"/>
                        <a:pt x="710" y="212"/>
                      </a:cubicBezTo>
                      <a:close/>
                      <a:moveTo>
                        <a:pt x="690" y="1"/>
                      </a:moveTo>
                      <a:cubicBezTo>
                        <a:pt x="570" y="1"/>
                        <a:pt x="460" y="44"/>
                        <a:pt x="384" y="121"/>
                      </a:cubicBezTo>
                      <a:cubicBezTo>
                        <a:pt x="220" y="274"/>
                        <a:pt x="110" y="471"/>
                        <a:pt x="56" y="690"/>
                      </a:cubicBezTo>
                      <a:cubicBezTo>
                        <a:pt x="23" y="821"/>
                        <a:pt x="12" y="952"/>
                        <a:pt x="12" y="1094"/>
                      </a:cubicBezTo>
                      <a:cubicBezTo>
                        <a:pt x="1" y="1466"/>
                        <a:pt x="132" y="1827"/>
                        <a:pt x="395" y="2100"/>
                      </a:cubicBezTo>
                      <a:cubicBezTo>
                        <a:pt x="449" y="2166"/>
                        <a:pt x="526" y="2221"/>
                        <a:pt x="602" y="2275"/>
                      </a:cubicBezTo>
                      <a:cubicBezTo>
                        <a:pt x="657" y="2308"/>
                        <a:pt x="712" y="2330"/>
                        <a:pt x="767" y="2352"/>
                      </a:cubicBezTo>
                      <a:cubicBezTo>
                        <a:pt x="777" y="2363"/>
                        <a:pt x="832" y="2385"/>
                        <a:pt x="865" y="2396"/>
                      </a:cubicBezTo>
                      <a:lnTo>
                        <a:pt x="898" y="2407"/>
                      </a:lnTo>
                      <a:lnTo>
                        <a:pt x="931" y="2396"/>
                      </a:lnTo>
                      <a:lnTo>
                        <a:pt x="985" y="2363"/>
                      </a:lnTo>
                      <a:lnTo>
                        <a:pt x="1007" y="2352"/>
                      </a:lnTo>
                      <a:cubicBezTo>
                        <a:pt x="1062" y="2330"/>
                        <a:pt x="1106" y="2297"/>
                        <a:pt x="1160" y="2265"/>
                      </a:cubicBezTo>
                      <a:cubicBezTo>
                        <a:pt x="1259" y="2199"/>
                        <a:pt x="1346" y="2133"/>
                        <a:pt x="1434" y="2046"/>
                      </a:cubicBezTo>
                      <a:cubicBezTo>
                        <a:pt x="1532" y="1947"/>
                        <a:pt x="1609" y="1827"/>
                        <a:pt x="1652" y="1685"/>
                      </a:cubicBezTo>
                      <a:cubicBezTo>
                        <a:pt x="1663" y="1652"/>
                        <a:pt x="1674" y="1630"/>
                        <a:pt x="1674" y="1597"/>
                      </a:cubicBezTo>
                      <a:cubicBezTo>
                        <a:pt x="1685" y="1565"/>
                        <a:pt x="1696" y="1532"/>
                        <a:pt x="1696" y="1488"/>
                      </a:cubicBezTo>
                      <a:lnTo>
                        <a:pt x="1696" y="1302"/>
                      </a:lnTo>
                      <a:cubicBezTo>
                        <a:pt x="1696" y="1182"/>
                        <a:pt x="1685" y="1061"/>
                        <a:pt x="1663" y="941"/>
                      </a:cubicBezTo>
                      <a:cubicBezTo>
                        <a:pt x="1663" y="810"/>
                        <a:pt x="1641" y="668"/>
                        <a:pt x="1609" y="536"/>
                      </a:cubicBezTo>
                      <a:cubicBezTo>
                        <a:pt x="1598" y="504"/>
                        <a:pt x="1576" y="471"/>
                        <a:pt x="1554" y="438"/>
                      </a:cubicBezTo>
                      <a:cubicBezTo>
                        <a:pt x="1521" y="416"/>
                        <a:pt x="1521" y="405"/>
                        <a:pt x="1510" y="405"/>
                      </a:cubicBezTo>
                      <a:cubicBezTo>
                        <a:pt x="1504" y="402"/>
                        <a:pt x="1497" y="401"/>
                        <a:pt x="1491" y="401"/>
                      </a:cubicBezTo>
                      <a:cubicBezTo>
                        <a:pt x="1476" y="401"/>
                        <a:pt x="1460" y="408"/>
                        <a:pt x="1445" y="416"/>
                      </a:cubicBezTo>
                      <a:lnTo>
                        <a:pt x="1423" y="438"/>
                      </a:lnTo>
                      <a:lnTo>
                        <a:pt x="1423" y="405"/>
                      </a:lnTo>
                      <a:cubicBezTo>
                        <a:pt x="1423" y="394"/>
                        <a:pt x="1423" y="394"/>
                        <a:pt x="1423" y="394"/>
                      </a:cubicBezTo>
                      <a:cubicBezTo>
                        <a:pt x="1423" y="383"/>
                        <a:pt x="1423" y="372"/>
                        <a:pt x="1423" y="361"/>
                      </a:cubicBezTo>
                      <a:cubicBezTo>
                        <a:pt x="1412" y="329"/>
                        <a:pt x="1379" y="307"/>
                        <a:pt x="1357" y="307"/>
                      </a:cubicBezTo>
                      <a:lnTo>
                        <a:pt x="1313" y="285"/>
                      </a:lnTo>
                      <a:lnTo>
                        <a:pt x="1302" y="285"/>
                      </a:lnTo>
                      <a:cubicBezTo>
                        <a:pt x="1281" y="274"/>
                        <a:pt x="1259" y="252"/>
                        <a:pt x="1237" y="241"/>
                      </a:cubicBezTo>
                      <a:cubicBezTo>
                        <a:pt x="1215" y="219"/>
                        <a:pt x="1204" y="197"/>
                        <a:pt x="1171" y="165"/>
                      </a:cubicBezTo>
                      <a:cubicBezTo>
                        <a:pt x="1149" y="143"/>
                        <a:pt x="1127" y="132"/>
                        <a:pt x="1106" y="121"/>
                      </a:cubicBezTo>
                      <a:lnTo>
                        <a:pt x="1062" y="88"/>
                      </a:lnTo>
                      <a:cubicBezTo>
                        <a:pt x="996" y="66"/>
                        <a:pt x="942" y="55"/>
                        <a:pt x="887" y="33"/>
                      </a:cubicBezTo>
                      <a:cubicBezTo>
                        <a:pt x="821" y="11"/>
                        <a:pt x="756" y="1"/>
                        <a:pt x="6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956" name="Google Shape;3956;p27"/>
          <p:cNvSpPr/>
          <p:nvPr/>
        </p:nvSpPr>
        <p:spPr>
          <a:xfrm>
            <a:off x="-46600" y="4941500"/>
            <a:ext cx="9237135" cy="240100"/>
          </a:xfrm>
          <a:custGeom>
            <a:avLst/>
            <a:gdLst/>
            <a:ahLst/>
            <a:cxnLst/>
            <a:rect l="l" t="t" r="r" b="b"/>
            <a:pathLst>
              <a:path w="235461" h="9604" extrusionOk="0">
                <a:moveTo>
                  <a:pt x="220998" y="1"/>
                </a:moveTo>
                <a:cubicBezTo>
                  <a:pt x="219166" y="1"/>
                  <a:pt x="220161" y="171"/>
                  <a:pt x="218683" y="171"/>
                </a:cubicBezTo>
                <a:cubicBezTo>
                  <a:pt x="218470" y="171"/>
                  <a:pt x="218204" y="167"/>
                  <a:pt x="217871" y="159"/>
                </a:cubicBezTo>
                <a:lnTo>
                  <a:pt x="218212" y="62"/>
                </a:lnTo>
                <a:lnTo>
                  <a:pt x="218212" y="62"/>
                </a:lnTo>
                <a:lnTo>
                  <a:pt x="216476" y="120"/>
                </a:lnTo>
                <a:cubicBezTo>
                  <a:pt x="216448" y="221"/>
                  <a:pt x="216776" y="366"/>
                  <a:pt x="218071" y="366"/>
                </a:cubicBezTo>
                <a:cubicBezTo>
                  <a:pt x="218150" y="366"/>
                  <a:pt x="218233" y="365"/>
                  <a:pt x="218320" y="364"/>
                </a:cubicBezTo>
                <a:lnTo>
                  <a:pt x="218320" y="364"/>
                </a:lnTo>
                <a:cubicBezTo>
                  <a:pt x="217941" y="470"/>
                  <a:pt x="217649" y="500"/>
                  <a:pt x="217296" y="500"/>
                </a:cubicBezTo>
                <a:cubicBezTo>
                  <a:pt x="216846" y="500"/>
                  <a:pt x="216297" y="452"/>
                  <a:pt x="215343" y="452"/>
                </a:cubicBezTo>
                <a:cubicBezTo>
                  <a:pt x="215112" y="452"/>
                  <a:pt x="214857" y="455"/>
                  <a:pt x="214573" y="462"/>
                </a:cubicBezTo>
                <a:cubicBezTo>
                  <a:pt x="214281" y="518"/>
                  <a:pt x="214362" y="528"/>
                  <a:pt x="214575" y="528"/>
                </a:cubicBezTo>
                <a:cubicBezTo>
                  <a:pt x="214695" y="528"/>
                  <a:pt x="214856" y="525"/>
                  <a:pt x="215016" y="525"/>
                </a:cubicBezTo>
                <a:cubicBezTo>
                  <a:pt x="215313" y="525"/>
                  <a:pt x="215608" y="536"/>
                  <a:pt x="215627" y="598"/>
                </a:cubicBezTo>
                <a:cubicBezTo>
                  <a:pt x="215861" y="735"/>
                  <a:pt x="214232" y="745"/>
                  <a:pt x="213042" y="764"/>
                </a:cubicBezTo>
                <a:cubicBezTo>
                  <a:pt x="211091" y="764"/>
                  <a:pt x="212037" y="598"/>
                  <a:pt x="211257" y="491"/>
                </a:cubicBezTo>
                <a:cubicBezTo>
                  <a:pt x="211410" y="483"/>
                  <a:pt x="211774" y="474"/>
                  <a:pt x="212127" y="474"/>
                </a:cubicBezTo>
                <a:cubicBezTo>
                  <a:pt x="212602" y="474"/>
                  <a:pt x="213059" y="489"/>
                  <a:pt x="212964" y="540"/>
                </a:cubicBezTo>
                <a:cubicBezTo>
                  <a:pt x="215364" y="374"/>
                  <a:pt x="211920" y="218"/>
                  <a:pt x="213578" y="101"/>
                </a:cubicBezTo>
                <a:cubicBezTo>
                  <a:pt x="213239" y="84"/>
                  <a:pt x="212965" y="78"/>
                  <a:pt x="212738" y="78"/>
                </a:cubicBezTo>
                <a:cubicBezTo>
                  <a:pt x="211748" y="78"/>
                  <a:pt x="211641" y="207"/>
                  <a:pt x="210896" y="247"/>
                </a:cubicBezTo>
                <a:cubicBezTo>
                  <a:pt x="211383" y="276"/>
                  <a:pt x="210593" y="403"/>
                  <a:pt x="210993" y="462"/>
                </a:cubicBezTo>
                <a:cubicBezTo>
                  <a:pt x="210267" y="557"/>
                  <a:pt x="209765" y="594"/>
                  <a:pt x="209388" y="594"/>
                </a:cubicBezTo>
                <a:cubicBezTo>
                  <a:pt x="208181" y="594"/>
                  <a:pt x="208237" y="223"/>
                  <a:pt x="206285" y="223"/>
                </a:cubicBezTo>
                <a:cubicBezTo>
                  <a:pt x="206162" y="223"/>
                  <a:pt x="206031" y="224"/>
                  <a:pt x="205891" y="228"/>
                </a:cubicBezTo>
                <a:cubicBezTo>
                  <a:pt x="206535" y="501"/>
                  <a:pt x="201803" y="608"/>
                  <a:pt x="204037" y="901"/>
                </a:cubicBezTo>
                <a:cubicBezTo>
                  <a:pt x="203442" y="940"/>
                  <a:pt x="202710" y="987"/>
                  <a:pt x="202048" y="987"/>
                </a:cubicBezTo>
                <a:cubicBezTo>
                  <a:pt x="201897" y="987"/>
                  <a:pt x="201750" y="984"/>
                  <a:pt x="201608" y="979"/>
                </a:cubicBezTo>
                <a:cubicBezTo>
                  <a:pt x="202418" y="793"/>
                  <a:pt x="200243" y="842"/>
                  <a:pt x="201686" y="667"/>
                </a:cubicBezTo>
                <a:lnTo>
                  <a:pt x="200574" y="667"/>
                </a:lnTo>
                <a:lnTo>
                  <a:pt x="202252" y="442"/>
                </a:lnTo>
                <a:cubicBezTo>
                  <a:pt x="201013" y="325"/>
                  <a:pt x="198965" y="198"/>
                  <a:pt x="198301" y="111"/>
                </a:cubicBezTo>
                <a:lnTo>
                  <a:pt x="198301" y="111"/>
                </a:lnTo>
                <a:cubicBezTo>
                  <a:pt x="196692" y="189"/>
                  <a:pt x="198808" y="286"/>
                  <a:pt x="196935" y="325"/>
                </a:cubicBezTo>
                <a:cubicBezTo>
                  <a:pt x="197589" y="237"/>
                  <a:pt x="196438" y="159"/>
                  <a:pt x="195609" y="159"/>
                </a:cubicBezTo>
                <a:cubicBezTo>
                  <a:pt x="197267" y="228"/>
                  <a:pt x="195638" y="413"/>
                  <a:pt x="194594" y="462"/>
                </a:cubicBezTo>
                <a:cubicBezTo>
                  <a:pt x="192945" y="462"/>
                  <a:pt x="191638" y="296"/>
                  <a:pt x="191872" y="247"/>
                </a:cubicBezTo>
                <a:lnTo>
                  <a:pt x="193160" y="120"/>
                </a:lnTo>
                <a:lnTo>
                  <a:pt x="193160" y="120"/>
                </a:lnTo>
                <a:cubicBezTo>
                  <a:pt x="193014" y="133"/>
                  <a:pt x="192910" y="138"/>
                  <a:pt x="192830" y="138"/>
                </a:cubicBezTo>
                <a:cubicBezTo>
                  <a:pt x="192539" y="138"/>
                  <a:pt x="192575" y="72"/>
                  <a:pt x="192079" y="72"/>
                </a:cubicBezTo>
                <a:cubicBezTo>
                  <a:pt x="191977" y="72"/>
                  <a:pt x="191852" y="74"/>
                  <a:pt x="191697" y="81"/>
                </a:cubicBezTo>
                <a:cubicBezTo>
                  <a:pt x="191345" y="179"/>
                  <a:pt x="190585" y="335"/>
                  <a:pt x="190185" y="471"/>
                </a:cubicBezTo>
                <a:cubicBezTo>
                  <a:pt x="190051" y="476"/>
                  <a:pt x="189923" y="479"/>
                  <a:pt x="189799" y="479"/>
                </a:cubicBezTo>
                <a:cubicBezTo>
                  <a:pt x="189045" y="479"/>
                  <a:pt x="188483" y="399"/>
                  <a:pt x="188146" y="399"/>
                </a:cubicBezTo>
                <a:cubicBezTo>
                  <a:pt x="188117" y="399"/>
                  <a:pt x="188090" y="400"/>
                  <a:pt x="188064" y="401"/>
                </a:cubicBezTo>
                <a:lnTo>
                  <a:pt x="188064" y="401"/>
                </a:lnTo>
                <a:lnTo>
                  <a:pt x="189687" y="296"/>
                </a:lnTo>
                <a:lnTo>
                  <a:pt x="189687" y="296"/>
                </a:lnTo>
                <a:cubicBezTo>
                  <a:pt x="189561" y="298"/>
                  <a:pt x="189449" y="299"/>
                  <a:pt x="189347" y="299"/>
                </a:cubicBezTo>
                <a:cubicBezTo>
                  <a:pt x="187856" y="299"/>
                  <a:pt x="188835" y="72"/>
                  <a:pt x="187521" y="72"/>
                </a:cubicBezTo>
                <a:cubicBezTo>
                  <a:pt x="187371" y="72"/>
                  <a:pt x="187191" y="75"/>
                  <a:pt x="186975" y="81"/>
                </a:cubicBezTo>
                <a:lnTo>
                  <a:pt x="186399" y="228"/>
                </a:lnTo>
                <a:cubicBezTo>
                  <a:pt x="186048" y="208"/>
                  <a:pt x="185843" y="159"/>
                  <a:pt x="185980" y="120"/>
                </a:cubicBezTo>
                <a:lnTo>
                  <a:pt x="185980" y="120"/>
                </a:lnTo>
                <a:cubicBezTo>
                  <a:pt x="185492" y="179"/>
                  <a:pt x="184468" y="169"/>
                  <a:pt x="183990" y="198"/>
                </a:cubicBezTo>
                <a:lnTo>
                  <a:pt x="183843" y="111"/>
                </a:lnTo>
                <a:cubicBezTo>
                  <a:pt x="183186" y="152"/>
                  <a:pt x="182400" y="272"/>
                  <a:pt x="181595" y="272"/>
                </a:cubicBezTo>
                <a:cubicBezTo>
                  <a:pt x="181266" y="272"/>
                  <a:pt x="180933" y="252"/>
                  <a:pt x="180605" y="198"/>
                </a:cubicBezTo>
                <a:lnTo>
                  <a:pt x="180605" y="198"/>
                </a:lnTo>
                <a:cubicBezTo>
                  <a:pt x="180927" y="280"/>
                  <a:pt x="181165" y="302"/>
                  <a:pt x="181413" y="302"/>
                </a:cubicBezTo>
                <a:cubicBezTo>
                  <a:pt x="181713" y="302"/>
                  <a:pt x="182028" y="270"/>
                  <a:pt x="182527" y="270"/>
                </a:cubicBezTo>
                <a:cubicBezTo>
                  <a:pt x="182754" y="270"/>
                  <a:pt x="183018" y="276"/>
                  <a:pt x="183336" y="296"/>
                </a:cubicBezTo>
                <a:cubicBezTo>
                  <a:pt x="184331" y="462"/>
                  <a:pt x="181756" y="452"/>
                  <a:pt x="181385" y="481"/>
                </a:cubicBezTo>
                <a:cubicBezTo>
                  <a:pt x="181423" y="395"/>
                  <a:pt x="181132" y="367"/>
                  <a:pt x="180690" y="367"/>
                </a:cubicBezTo>
                <a:cubicBezTo>
                  <a:pt x="179913" y="367"/>
                  <a:pt x="178670" y="452"/>
                  <a:pt x="177929" y="452"/>
                </a:cubicBezTo>
                <a:cubicBezTo>
                  <a:pt x="177903" y="452"/>
                  <a:pt x="177878" y="452"/>
                  <a:pt x="177854" y="452"/>
                </a:cubicBezTo>
                <a:cubicBezTo>
                  <a:pt x="177200" y="364"/>
                  <a:pt x="176624" y="335"/>
                  <a:pt x="176215" y="276"/>
                </a:cubicBezTo>
                <a:lnTo>
                  <a:pt x="175776" y="442"/>
                </a:lnTo>
                <a:cubicBezTo>
                  <a:pt x="175649" y="348"/>
                  <a:pt x="175393" y="317"/>
                  <a:pt x="175062" y="317"/>
                </a:cubicBezTo>
                <a:cubicBezTo>
                  <a:pt x="174431" y="317"/>
                  <a:pt x="173527" y="429"/>
                  <a:pt x="172726" y="429"/>
                </a:cubicBezTo>
                <a:cubicBezTo>
                  <a:pt x="172560" y="429"/>
                  <a:pt x="172398" y="425"/>
                  <a:pt x="172244" y="413"/>
                </a:cubicBezTo>
                <a:cubicBezTo>
                  <a:pt x="172898" y="315"/>
                  <a:pt x="172800" y="189"/>
                  <a:pt x="171903" y="150"/>
                </a:cubicBezTo>
                <a:lnTo>
                  <a:pt x="171903" y="150"/>
                </a:lnTo>
                <a:cubicBezTo>
                  <a:pt x="173112" y="384"/>
                  <a:pt x="169922" y="432"/>
                  <a:pt x="170293" y="598"/>
                </a:cubicBezTo>
                <a:cubicBezTo>
                  <a:pt x="168000" y="511"/>
                  <a:pt x="170820" y="296"/>
                  <a:pt x="170147" y="140"/>
                </a:cubicBezTo>
                <a:lnTo>
                  <a:pt x="170147" y="140"/>
                </a:lnTo>
                <a:cubicBezTo>
                  <a:pt x="169864" y="184"/>
                  <a:pt x="169563" y="198"/>
                  <a:pt x="169258" y="198"/>
                </a:cubicBezTo>
                <a:cubicBezTo>
                  <a:pt x="168720" y="198"/>
                  <a:pt x="168171" y="154"/>
                  <a:pt x="167696" y="154"/>
                </a:cubicBezTo>
                <a:cubicBezTo>
                  <a:pt x="167366" y="154"/>
                  <a:pt x="167071" y="175"/>
                  <a:pt x="166840" y="247"/>
                </a:cubicBezTo>
                <a:cubicBezTo>
                  <a:pt x="168498" y="325"/>
                  <a:pt x="166576" y="403"/>
                  <a:pt x="166235" y="501"/>
                </a:cubicBezTo>
                <a:cubicBezTo>
                  <a:pt x="164147" y="481"/>
                  <a:pt x="166576" y="403"/>
                  <a:pt x="165103" y="315"/>
                </a:cubicBezTo>
                <a:lnTo>
                  <a:pt x="165103" y="315"/>
                </a:lnTo>
                <a:cubicBezTo>
                  <a:pt x="164235" y="345"/>
                  <a:pt x="163093" y="530"/>
                  <a:pt x="164440" y="598"/>
                </a:cubicBezTo>
                <a:cubicBezTo>
                  <a:pt x="164295" y="591"/>
                  <a:pt x="164148" y="588"/>
                  <a:pt x="163998" y="588"/>
                </a:cubicBezTo>
                <a:cubicBezTo>
                  <a:pt x="163201" y="588"/>
                  <a:pt x="162345" y="672"/>
                  <a:pt x="161475" y="672"/>
                </a:cubicBezTo>
                <a:cubicBezTo>
                  <a:pt x="161147" y="672"/>
                  <a:pt x="160818" y="660"/>
                  <a:pt x="160489" y="628"/>
                </a:cubicBezTo>
                <a:cubicBezTo>
                  <a:pt x="159933" y="481"/>
                  <a:pt x="163045" y="559"/>
                  <a:pt x="162254" y="452"/>
                </a:cubicBezTo>
                <a:cubicBezTo>
                  <a:pt x="162217" y="452"/>
                  <a:pt x="162180" y="452"/>
                  <a:pt x="162144" y="452"/>
                </a:cubicBezTo>
                <a:cubicBezTo>
                  <a:pt x="159394" y="452"/>
                  <a:pt x="160766" y="814"/>
                  <a:pt x="158108" y="862"/>
                </a:cubicBezTo>
                <a:cubicBezTo>
                  <a:pt x="159269" y="940"/>
                  <a:pt x="158157" y="1193"/>
                  <a:pt x="156869" y="1281"/>
                </a:cubicBezTo>
                <a:cubicBezTo>
                  <a:pt x="153884" y="1223"/>
                  <a:pt x="158157" y="1193"/>
                  <a:pt x="157025" y="1008"/>
                </a:cubicBezTo>
                <a:lnTo>
                  <a:pt x="157025" y="1008"/>
                </a:lnTo>
                <a:lnTo>
                  <a:pt x="155835" y="1037"/>
                </a:lnTo>
                <a:cubicBezTo>
                  <a:pt x="154187" y="784"/>
                  <a:pt x="159347" y="618"/>
                  <a:pt x="157777" y="413"/>
                </a:cubicBezTo>
                <a:lnTo>
                  <a:pt x="157777" y="413"/>
                </a:lnTo>
                <a:lnTo>
                  <a:pt x="156489" y="501"/>
                </a:lnTo>
                <a:cubicBezTo>
                  <a:pt x="156772" y="432"/>
                  <a:pt x="157182" y="296"/>
                  <a:pt x="156655" y="228"/>
                </a:cubicBezTo>
                <a:lnTo>
                  <a:pt x="156655" y="228"/>
                </a:lnTo>
                <a:cubicBezTo>
                  <a:pt x="156509" y="305"/>
                  <a:pt x="155908" y="324"/>
                  <a:pt x="155261" y="324"/>
                </a:cubicBezTo>
                <a:cubicBezTo>
                  <a:pt x="154658" y="324"/>
                  <a:pt x="154015" y="307"/>
                  <a:pt x="153661" y="307"/>
                </a:cubicBezTo>
                <a:cubicBezTo>
                  <a:pt x="153533" y="307"/>
                  <a:pt x="153442" y="310"/>
                  <a:pt x="153406" y="315"/>
                </a:cubicBezTo>
                <a:cubicBezTo>
                  <a:pt x="153327" y="359"/>
                  <a:pt x="153391" y="373"/>
                  <a:pt x="153513" y="373"/>
                </a:cubicBezTo>
                <a:cubicBezTo>
                  <a:pt x="153693" y="373"/>
                  <a:pt x="153999" y="344"/>
                  <a:pt x="154161" y="344"/>
                </a:cubicBezTo>
                <a:cubicBezTo>
                  <a:pt x="154255" y="344"/>
                  <a:pt x="154300" y="354"/>
                  <a:pt x="154245" y="384"/>
                </a:cubicBezTo>
                <a:cubicBezTo>
                  <a:pt x="153103" y="424"/>
                  <a:pt x="152487" y="602"/>
                  <a:pt x="151084" y="602"/>
                </a:cubicBezTo>
                <a:cubicBezTo>
                  <a:pt x="150808" y="602"/>
                  <a:pt x="150503" y="595"/>
                  <a:pt x="150158" y="579"/>
                </a:cubicBezTo>
                <a:cubicBezTo>
                  <a:pt x="151318" y="481"/>
                  <a:pt x="149719" y="374"/>
                  <a:pt x="150197" y="296"/>
                </a:cubicBezTo>
                <a:cubicBezTo>
                  <a:pt x="150067" y="287"/>
                  <a:pt x="149964" y="284"/>
                  <a:pt x="149882" y="284"/>
                </a:cubicBezTo>
                <a:cubicBezTo>
                  <a:pt x="149409" y="284"/>
                  <a:pt x="149583" y="403"/>
                  <a:pt x="148946" y="403"/>
                </a:cubicBezTo>
                <a:cubicBezTo>
                  <a:pt x="148808" y="403"/>
                  <a:pt x="148631" y="397"/>
                  <a:pt x="148402" y="384"/>
                </a:cubicBezTo>
                <a:lnTo>
                  <a:pt x="148567" y="296"/>
                </a:lnTo>
                <a:cubicBezTo>
                  <a:pt x="147634" y="293"/>
                  <a:pt x="146663" y="290"/>
                  <a:pt x="145669" y="290"/>
                </a:cubicBezTo>
                <a:cubicBezTo>
                  <a:pt x="140813" y="290"/>
                  <a:pt x="135434" y="349"/>
                  <a:pt x="131515" y="657"/>
                </a:cubicBezTo>
                <a:cubicBezTo>
                  <a:pt x="130646" y="501"/>
                  <a:pt x="128881" y="491"/>
                  <a:pt x="126139" y="384"/>
                </a:cubicBezTo>
                <a:lnTo>
                  <a:pt x="126139" y="384"/>
                </a:lnTo>
                <a:cubicBezTo>
                  <a:pt x="127349" y="432"/>
                  <a:pt x="126198" y="540"/>
                  <a:pt x="125515" y="559"/>
                </a:cubicBezTo>
                <a:lnTo>
                  <a:pt x="124198" y="384"/>
                </a:lnTo>
                <a:cubicBezTo>
                  <a:pt x="123853" y="363"/>
                  <a:pt x="123488" y="354"/>
                  <a:pt x="123111" y="354"/>
                </a:cubicBezTo>
                <a:cubicBezTo>
                  <a:pt x="121726" y="354"/>
                  <a:pt x="120193" y="473"/>
                  <a:pt x="119028" y="550"/>
                </a:cubicBezTo>
                <a:cubicBezTo>
                  <a:pt x="118881" y="540"/>
                  <a:pt x="118735" y="501"/>
                  <a:pt x="118608" y="423"/>
                </a:cubicBezTo>
                <a:cubicBezTo>
                  <a:pt x="118320" y="401"/>
                  <a:pt x="118088" y="392"/>
                  <a:pt x="117897" y="392"/>
                </a:cubicBezTo>
                <a:cubicBezTo>
                  <a:pt x="117149" y="392"/>
                  <a:pt x="117024" y="528"/>
                  <a:pt x="116589" y="559"/>
                </a:cubicBezTo>
                <a:lnTo>
                  <a:pt x="115662" y="442"/>
                </a:lnTo>
                <a:lnTo>
                  <a:pt x="115457" y="559"/>
                </a:lnTo>
                <a:cubicBezTo>
                  <a:pt x="115005" y="581"/>
                  <a:pt x="114507" y="593"/>
                  <a:pt x="114044" y="593"/>
                </a:cubicBezTo>
                <a:cubicBezTo>
                  <a:pt x="113037" y="593"/>
                  <a:pt x="112192" y="537"/>
                  <a:pt x="112325" y="403"/>
                </a:cubicBezTo>
                <a:lnTo>
                  <a:pt x="112325" y="403"/>
                </a:lnTo>
                <a:cubicBezTo>
                  <a:pt x="111760" y="442"/>
                  <a:pt x="111213" y="481"/>
                  <a:pt x="111926" y="540"/>
                </a:cubicBezTo>
                <a:cubicBezTo>
                  <a:pt x="111118" y="473"/>
                  <a:pt x="109517" y="445"/>
                  <a:pt x="107814" y="445"/>
                </a:cubicBezTo>
                <a:cubicBezTo>
                  <a:pt x="106514" y="445"/>
                  <a:pt x="105154" y="461"/>
                  <a:pt x="104043" y="491"/>
                </a:cubicBezTo>
                <a:cubicBezTo>
                  <a:pt x="105253" y="540"/>
                  <a:pt x="105145" y="598"/>
                  <a:pt x="105253" y="715"/>
                </a:cubicBezTo>
                <a:cubicBezTo>
                  <a:pt x="105132" y="785"/>
                  <a:pt x="105029" y="805"/>
                  <a:pt x="104910" y="805"/>
                </a:cubicBezTo>
                <a:cubicBezTo>
                  <a:pt x="104743" y="805"/>
                  <a:pt x="104543" y="766"/>
                  <a:pt x="104218" y="766"/>
                </a:cubicBezTo>
                <a:cubicBezTo>
                  <a:pt x="104060" y="766"/>
                  <a:pt x="103872" y="775"/>
                  <a:pt x="103643" y="803"/>
                </a:cubicBezTo>
                <a:cubicBezTo>
                  <a:pt x="103624" y="725"/>
                  <a:pt x="102463" y="647"/>
                  <a:pt x="103702" y="589"/>
                </a:cubicBezTo>
                <a:cubicBezTo>
                  <a:pt x="102324" y="482"/>
                  <a:pt x="100727" y="454"/>
                  <a:pt x="99028" y="454"/>
                </a:cubicBezTo>
                <a:cubicBezTo>
                  <a:pt x="97065" y="454"/>
                  <a:pt x="94968" y="492"/>
                  <a:pt x="92920" y="492"/>
                </a:cubicBezTo>
                <a:cubicBezTo>
                  <a:pt x="92346" y="492"/>
                  <a:pt x="91776" y="489"/>
                  <a:pt x="91214" y="481"/>
                </a:cubicBezTo>
                <a:cubicBezTo>
                  <a:pt x="90346" y="511"/>
                  <a:pt x="90610" y="550"/>
                  <a:pt x="90190" y="608"/>
                </a:cubicBezTo>
                <a:cubicBezTo>
                  <a:pt x="89237" y="533"/>
                  <a:pt x="88208" y="511"/>
                  <a:pt x="87149" y="511"/>
                </a:cubicBezTo>
                <a:cubicBezTo>
                  <a:pt x="85790" y="511"/>
                  <a:pt x="84380" y="546"/>
                  <a:pt x="83009" y="546"/>
                </a:cubicBezTo>
                <a:cubicBezTo>
                  <a:pt x="82407" y="546"/>
                  <a:pt x="81813" y="540"/>
                  <a:pt x="81235" y="520"/>
                </a:cubicBezTo>
                <a:lnTo>
                  <a:pt x="81235" y="520"/>
                </a:lnTo>
                <a:cubicBezTo>
                  <a:pt x="81888" y="608"/>
                  <a:pt x="80971" y="852"/>
                  <a:pt x="79342" y="862"/>
                </a:cubicBezTo>
                <a:cubicBezTo>
                  <a:pt x="79049" y="889"/>
                  <a:pt x="78833" y="901"/>
                  <a:pt x="78670" y="901"/>
                </a:cubicBezTo>
                <a:cubicBezTo>
                  <a:pt x="77845" y="901"/>
                  <a:pt x="78364" y="602"/>
                  <a:pt x="77020" y="520"/>
                </a:cubicBezTo>
                <a:cubicBezTo>
                  <a:pt x="76352" y="586"/>
                  <a:pt x="75175" y="610"/>
                  <a:pt x="74444" y="610"/>
                </a:cubicBezTo>
                <a:cubicBezTo>
                  <a:pt x="74310" y="610"/>
                  <a:pt x="74192" y="610"/>
                  <a:pt x="74093" y="608"/>
                </a:cubicBezTo>
                <a:lnTo>
                  <a:pt x="74152" y="579"/>
                </a:lnTo>
                <a:lnTo>
                  <a:pt x="74152" y="579"/>
                </a:lnTo>
                <a:cubicBezTo>
                  <a:pt x="73401" y="644"/>
                  <a:pt x="72650" y="677"/>
                  <a:pt x="71898" y="677"/>
                </a:cubicBezTo>
                <a:cubicBezTo>
                  <a:pt x="71420" y="677"/>
                  <a:pt x="70942" y="664"/>
                  <a:pt x="70464" y="637"/>
                </a:cubicBezTo>
                <a:lnTo>
                  <a:pt x="70650" y="628"/>
                </a:lnTo>
                <a:cubicBezTo>
                  <a:pt x="69735" y="618"/>
                  <a:pt x="68687" y="520"/>
                  <a:pt x="67726" y="520"/>
                </a:cubicBezTo>
                <a:cubicBezTo>
                  <a:pt x="67683" y="520"/>
                  <a:pt x="67639" y="520"/>
                  <a:pt x="67596" y="520"/>
                </a:cubicBezTo>
                <a:cubicBezTo>
                  <a:pt x="67147" y="676"/>
                  <a:pt x="64718" y="579"/>
                  <a:pt x="64133" y="725"/>
                </a:cubicBezTo>
                <a:cubicBezTo>
                  <a:pt x="64016" y="706"/>
                  <a:pt x="64201" y="696"/>
                  <a:pt x="63928" y="657"/>
                </a:cubicBezTo>
                <a:lnTo>
                  <a:pt x="63850" y="793"/>
                </a:lnTo>
                <a:lnTo>
                  <a:pt x="61870" y="715"/>
                </a:lnTo>
                <a:cubicBezTo>
                  <a:pt x="62299" y="667"/>
                  <a:pt x="62406" y="608"/>
                  <a:pt x="62953" y="569"/>
                </a:cubicBezTo>
                <a:cubicBezTo>
                  <a:pt x="62586" y="552"/>
                  <a:pt x="62326" y="545"/>
                  <a:pt x="62140" y="545"/>
                </a:cubicBezTo>
                <a:cubicBezTo>
                  <a:pt x="61258" y="545"/>
                  <a:pt x="62055" y="708"/>
                  <a:pt x="61128" y="764"/>
                </a:cubicBezTo>
                <a:cubicBezTo>
                  <a:pt x="60735" y="793"/>
                  <a:pt x="60452" y="804"/>
                  <a:pt x="60235" y="804"/>
                </a:cubicBezTo>
                <a:cubicBezTo>
                  <a:pt x="59641" y="804"/>
                  <a:pt x="59543" y="719"/>
                  <a:pt x="59021" y="676"/>
                </a:cubicBezTo>
                <a:cubicBezTo>
                  <a:pt x="59185" y="658"/>
                  <a:pt x="59338" y="652"/>
                  <a:pt x="59482" y="652"/>
                </a:cubicBezTo>
                <a:cubicBezTo>
                  <a:pt x="59828" y="652"/>
                  <a:pt x="60118" y="689"/>
                  <a:pt x="60368" y="689"/>
                </a:cubicBezTo>
                <a:cubicBezTo>
                  <a:pt x="60404" y="689"/>
                  <a:pt x="60440" y="688"/>
                  <a:pt x="60475" y="686"/>
                </a:cubicBezTo>
                <a:cubicBezTo>
                  <a:pt x="61314" y="579"/>
                  <a:pt x="59577" y="637"/>
                  <a:pt x="59558" y="559"/>
                </a:cubicBezTo>
                <a:cubicBezTo>
                  <a:pt x="59270" y="559"/>
                  <a:pt x="59130" y="692"/>
                  <a:pt x="58335" y="692"/>
                </a:cubicBezTo>
                <a:cubicBezTo>
                  <a:pt x="58242" y="692"/>
                  <a:pt x="58139" y="690"/>
                  <a:pt x="58026" y="686"/>
                </a:cubicBezTo>
                <a:cubicBezTo>
                  <a:pt x="57868" y="684"/>
                  <a:pt x="57676" y="684"/>
                  <a:pt x="57466" y="684"/>
                </a:cubicBezTo>
                <a:cubicBezTo>
                  <a:pt x="57361" y="684"/>
                  <a:pt x="57252" y="684"/>
                  <a:pt x="57140" y="684"/>
                </a:cubicBezTo>
                <a:cubicBezTo>
                  <a:pt x="56137" y="684"/>
                  <a:pt x="54953" y="679"/>
                  <a:pt x="55158" y="569"/>
                </a:cubicBezTo>
                <a:lnTo>
                  <a:pt x="55158" y="569"/>
                </a:lnTo>
                <a:cubicBezTo>
                  <a:pt x="54358" y="647"/>
                  <a:pt x="53412" y="628"/>
                  <a:pt x="52807" y="696"/>
                </a:cubicBezTo>
                <a:cubicBezTo>
                  <a:pt x="53568" y="725"/>
                  <a:pt x="54963" y="764"/>
                  <a:pt x="55129" y="852"/>
                </a:cubicBezTo>
                <a:cubicBezTo>
                  <a:pt x="54708" y="864"/>
                  <a:pt x="54038" y="883"/>
                  <a:pt x="53528" y="883"/>
                </a:cubicBezTo>
                <a:cubicBezTo>
                  <a:pt x="53198" y="883"/>
                  <a:pt x="52934" y="875"/>
                  <a:pt x="52846" y="852"/>
                </a:cubicBezTo>
                <a:lnTo>
                  <a:pt x="53402" y="813"/>
                </a:lnTo>
                <a:lnTo>
                  <a:pt x="53402" y="813"/>
                </a:lnTo>
                <a:cubicBezTo>
                  <a:pt x="52864" y="851"/>
                  <a:pt x="50960" y="806"/>
                  <a:pt x="51784" y="927"/>
                </a:cubicBezTo>
                <a:lnTo>
                  <a:pt x="51784" y="927"/>
                </a:lnTo>
                <a:lnTo>
                  <a:pt x="50456" y="745"/>
                </a:lnTo>
                <a:cubicBezTo>
                  <a:pt x="49919" y="852"/>
                  <a:pt x="48475" y="842"/>
                  <a:pt x="47285" y="871"/>
                </a:cubicBezTo>
                <a:cubicBezTo>
                  <a:pt x="47236" y="715"/>
                  <a:pt x="48192" y="550"/>
                  <a:pt x="45978" y="511"/>
                </a:cubicBezTo>
                <a:lnTo>
                  <a:pt x="44076" y="667"/>
                </a:lnTo>
                <a:cubicBezTo>
                  <a:pt x="43906" y="670"/>
                  <a:pt x="43757" y="672"/>
                  <a:pt x="43629" y="672"/>
                </a:cubicBezTo>
                <a:cubicBezTo>
                  <a:pt x="42997" y="672"/>
                  <a:pt x="42844" y="632"/>
                  <a:pt x="42973" y="559"/>
                </a:cubicBezTo>
                <a:cubicBezTo>
                  <a:pt x="42698" y="552"/>
                  <a:pt x="42443" y="549"/>
                  <a:pt x="42208" y="549"/>
                </a:cubicBezTo>
                <a:cubicBezTo>
                  <a:pt x="39869" y="549"/>
                  <a:pt x="39357" y="866"/>
                  <a:pt x="37635" y="866"/>
                </a:cubicBezTo>
                <a:cubicBezTo>
                  <a:pt x="37377" y="866"/>
                  <a:pt x="37092" y="859"/>
                  <a:pt x="36769" y="842"/>
                </a:cubicBezTo>
                <a:cubicBezTo>
                  <a:pt x="37910" y="667"/>
                  <a:pt x="36964" y="647"/>
                  <a:pt x="35754" y="598"/>
                </a:cubicBezTo>
                <a:cubicBezTo>
                  <a:pt x="35705" y="628"/>
                  <a:pt x="35588" y="686"/>
                  <a:pt x="35091" y="696"/>
                </a:cubicBezTo>
                <a:cubicBezTo>
                  <a:pt x="35148" y="709"/>
                  <a:pt x="35207" y="714"/>
                  <a:pt x="35269" y="714"/>
                </a:cubicBezTo>
                <a:cubicBezTo>
                  <a:pt x="35482" y="714"/>
                  <a:pt x="35736" y="653"/>
                  <a:pt x="36134" y="653"/>
                </a:cubicBezTo>
                <a:cubicBezTo>
                  <a:pt x="36304" y="653"/>
                  <a:pt x="36500" y="664"/>
                  <a:pt x="36730" y="696"/>
                </a:cubicBezTo>
                <a:cubicBezTo>
                  <a:pt x="37013" y="803"/>
                  <a:pt x="35627" y="764"/>
                  <a:pt x="35071" y="803"/>
                </a:cubicBezTo>
                <a:cubicBezTo>
                  <a:pt x="33944" y="620"/>
                  <a:pt x="32120" y="589"/>
                  <a:pt x="30099" y="589"/>
                </a:cubicBezTo>
                <a:cubicBezTo>
                  <a:pt x="29091" y="589"/>
                  <a:pt x="28033" y="597"/>
                  <a:pt x="26989" y="597"/>
                </a:cubicBezTo>
                <a:cubicBezTo>
                  <a:pt x="25669" y="597"/>
                  <a:pt x="24371" y="585"/>
                  <a:pt x="23218" y="530"/>
                </a:cubicBezTo>
                <a:lnTo>
                  <a:pt x="23218" y="530"/>
                </a:lnTo>
                <a:cubicBezTo>
                  <a:pt x="23345" y="634"/>
                  <a:pt x="22946" y="651"/>
                  <a:pt x="22410" y="651"/>
                </a:cubicBezTo>
                <a:cubicBezTo>
                  <a:pt x="22141" y="651"/>
                  <a:pt x="21838" y="646"/>
                  <a:pt x="21549" y="646"/>
                </a:cubicBezTo>
                <a:cubicBezTo>
                  <a:pt x="21220" y="646"/>
                  <a:pt x="20910" y="652"/>
                  <a:pt x="20692" y="676"/>
                </a:cubicBezTo>
                <a:cubicBezTo>
                  <a:pt x="20772" y="600"/>
                  <a:pt x="20563" y="577"/>
                  <a:pt x="20209" y="577"/>
                </a:cubicBezTo>
                <a:cubicBezTo>
                  <a:pt x="19723" y="577"/>
                  <a:pt x="18964" y="619"/>
                  <a:pt x="18303" y="619"/>
                </a:cubicBezTo>
                <a:cubicBezTo>
                  <a:pt x="17978" y="619"/>
                  <a:pt x="17676" y="609"/>
                  <a:pt x="17443" y="579"/>
                </a:cubicBezTo>
                <a:lnTo>
                  <a:pt x="17443" y="579"/>
                </a:lnTo>
                <a:lnTo>
                  <a:pt x="18028" y="793"/>
                </a:lnTo>
                <a:cubicBezTo>
                  <a:pt x="17735" y="778"/>
                  <a:pt x="17455" y="771"/>
                  <a:pt x="17187" y="771"/>
                </a:cubicBezTo>
                <a:cubicBezTo>
                  <a:pt x="15794" y="771"/>
                  <a:pt x="14721" y="949"/>
                  <a:pt x="13741" y="949"/>
                </a:cubicBezTo>
                <a:cubicBezTo>
                  <a:pt x="13386" y="949"/>
                  <a:pt x="13043" y="925"/>
                  <a:pt x="12702" y="862"/>
                </a:cubicBezTo>
                <a:cubicBezTo>
                  <a:pt x="11355" y="793"/>
                  <a:pt x="13150" y="706"/>
                  <a:pt x="13707" y="667"/>
                </a:cubicBezTo>
                <a:cubicBezTo>
                  <a:pt x="13277" y="609"/>
                  <a:pt x="12779" y="590"/>
                  <a:pt x="12251" y="590"/>
                </a:cubicBezTo>
                <a:cubicBezTo>
                  <a:pt x="11082" y="590"/>
                  <a:pt x="9760" y="686"/>
                  <a:pt x="8680" y="686"/>
                </a:cubicBezTo>
                <a:cubicBezTo>
                  <a:pt x="8162" y="686"/>
                  <a:pt x="7700" y="664"/>
                  <a:pt x="7336" y="598"/>
                </a:cubicBezTo>
                <a:lnTo>
                  <a:pt x="7336" y="598"/>
                </a:lnTo>
                <a:cubicBezTo>
                  <a:pt x="7170" y="686"/>
                  <a:pt x="7726" y="832"/>
                  <a:pt x="6117" y="910"/>
                </a:cubicBezTo>
                <a:cubicBezTo>
                  <a:pt x="4829" y="813"/>
                  <a:pt x="2273" y="696"/>
                  <a:pt x="2507" y="657"/>
                </a:cubicBezTo>
                <a:lnTo>
                  <a:pt x="2507" y="657"/>
                </a:lnTo>
                <a:lnTo>
                  <a:pt x="1951" y="686"/>
                </a:lnTo>
                <a:lnTo>
                  <a:pt x="1327" y="715"/>
                </a:lnTo>
                <a:cubicBezTo>
                  <a:pt x="1058" y="722"/>
                  <a:pt x="803" y="729"/>
                  <a:pt x="515" y="729"/>
                </a:cubicBezTo>
                <a:cubicBezTo>
                  <a:pt x="396" y="729"/>
                  <a:pt x="271" y="728"/>
                  <a:pt x="137" y="725"/>
                </a:cubicBezTo>
                <a:cubicBezTo>
                  <a:pt x="137" y="1008"/>
                  <a:pt x="127" y="1330"/>
                  <a:pt x="107" y="1720"/>
                </a:cubicBezTo>
                <a:cubicBezTo>
                  <a:pt x="68" y="1584"/>
                  <a:pt x="49" y="1106"/>
                  <a:pt x="29" y="618"/>
                </a:cubicBezTo>
                <a:lnTo>
                  <a:pt x="429" y="598"/>
                </a:lnTo>
                <a:lnTo>
                  <a:pt x="10" y="598"/>
                </a:lnTo>
                <a:cubicBezTo>
                  <a:pt x="0" y="1242"/>
                  <a:pt x="0" y="1886"/>
                  <a:pt x="0" y="2501"/>
                </a:cubicBezTo>
                <a:lnTo>
                  <a:pt x="0" y="2842"/>
                </a:lnTo>
                <a:cubicBezTo>
                  <a:pt x="0" y="2940"/>
                  <a:pt x="0" y="3037"/>
                  <a:pt x="10" y="3135"/>
                </a:cubicBezTo>
                <a:cubicBezTo>
                  <a:pt x="10" y="3330"/>
                  <a:pt x="20" y="3515"/>
                  <a:pt x="29" y="3710"/>
                </a:cubicBezTo>
                <a:cubicBezTo>
                  <a:pt x="49" y="4471"/>
                  <a:pt x="98" y="5203"/>
                  <a:pt x="137" y="5974"/>
                </a:cubicBezTo>
                <a:cubicBezTo>
                  <a:pt x="78" y="6344"/>
                  <a:pt x="49" y="6735"/>
                  <a:pt x="49" y="7115"/>
                </a:cubicBezTo>
                <a:cubicBezTo>
                  <a:pt x="49" y="7232"/>
                  <a:pt x="39" y="7369"/>
                  <a:pt x="39" y="7505"/>
                </a:cubicBezTo>
                <a:cubicBezTo>
                  <a:pt x="39" y="7710"/>
                  <a:pt x="29" y="7925"/>
                  <a:pt x="29" y="8139"/>
                </a:cubicBezTo>
                <a:cubicBezTo>
                  <a:pt x="29" y="8578"/>
                  <a:pt x="20" y="9037"/>
                  <a:pt x="20" y="9505"/>
                </a:cubicBezTo>
                <a:lnTo>
                  <a:pt x="1385" y="9515"/>
                </a:lnTo>
                <a:lnTo>
                  <a:pt x="2527" y="9525"/>
                </a:lnTo>
                <a:cubicBezTo>
                  <a:pt x="3122" y="9534"/>
                  <a:pt x="3707" y="9544"/>
                  <a:pt x="4214" y="9564"/>
                </a:cubicBezTo>
                <a:cubicBezTo>
                  <a:pt x="4583" y="9500"/>
                  <a:pt x="5053" y="9483"/>
                  <a:pt x="5529" y="9483"/>
                </a:cubicBezTo>
                <a:cubicBezTo>
                  <a:pt x="6028" y="9483"/>
                  <a:pt x="6535" y="9501"/>
                  <a:pt x="6943" y="9501"/>
                </a:cubicBezTo>
                <a:cubicBezTo>
                  <a:pt x="7393" y="9501"/>
                  <a:pt x="7724" y="9479"/>
                  <a:pt x="7795" y="9388"/>
                </a:cubicBezTo>
                <a:cubicBezTo>
                  <a:pt x="7795" y="9417"/>
                  <a:pt x="8029" y="9447"/>
                  <a:pt x="8146" y="9456"/>
                </a:cubicBezTo>
                <a:cubicBezTo>
                  <a:pt x="8936" y="9378"/>
                  <a:pt x="9580" y="9212"/>
                  <a:pt x="10575" y="9193"/>
                </a:cubicBezTo>
                <a:lnTo>
                  <a:pt x="10575" y="9193"/>
                </a:lnTo>
                <a:lnTo>
                  <a:pt x="10253" y="9368"/>
                </a:lnTo>
                <a:cubicBezTo>
                  <a:pt x="10144" y="9472"/>
                  <a:pt x="10708" y="9492"/>
                  <a:pt x="11389" y="9492"/>
                </a:cubicBezTo>
                <a:cubicBezTo>
                  <a:pt x="11790" y="9492"/>
                  <a:pt x="12232" y="9485"/>
                  <a:pt x="12600" y="9485"/>
                </a:cubicBezTo>
                <a:cubicBezTo>
                  <a:pt x="12897" y="9485"/>
                  <a:pt x="13146" y="9489"/>
                  <a:pt x="13287" y="9505"/>
                </a:cubicBezTo>
                <a:cubicBezTo>
                  <a:pt x="13073" y="9462"/>
                  <a:pt x="13189" y="9453"/>
                  <a:pt x="13423" y="9453"/>
                </a:cubicBezTo>
                <a:cubicBezTo>
                  <a:pt x="13573" y="9453"/>
                  <a:pt x="13771" y="9457"/>
                  <a:pt x="13963" y="9457"/>
                </a:cubicBezTo>
                <a:cubicBezTo>
                  <a:pt x="14275" y="9457"/>
                  <a:pt x="14568" y="9447"/>
                  <a:pt x="14594" y="9398"/>
                </a:cubicBezTo>
                <a:lnTo>
                  <a:pt x="15775" y="9339"/>
                </a:lnTo>
                <a:cubicBezTo>
                  <a:pt x="17658" y="9290"/>
                  <a:pt x="15999" y="9251"/>
                  <a:pt x="18321" y="9222"/>
                </a:cubicBezTo>
                <a:cubicBezTo>
                  <a:pt x="18350" y="9222"/>
                  <a:pt x="18378" y="9222"/>
                  <a:pt x="18406" y="9222"/>
                </a:cubicBezTo>
                <a:cubicBezTo>
                  <a:pt x="19546" y="9222"/>
                  <a:pt x="18830" y="9409"/>
                  <a:pt x="18382" y="9409"/>
                </a:cubicBezTo>
                <a:cubicBezTo>
                  <a:pt x="18361" y="9409"/>
                  <a:pt x="18340" y="9408"/>
                  <a:pt x="18321" y="9408"/>
                </a:cubicBezTo>
                <a:lnTo>
                  <a:pt x="18321" y="9408"/>
                </a:lnTo>
                <a:cubicBezTo>
                  <a:pt x="18763" y="9447"/>
                  <a:pt x="19210" y="9461"/>
                  <a:pt x="19660" y="9461"/>
                </a:cubicBezTo>
                <a:cubicBezTo>
                  <a:pt x="20323" y="9461"/>
                  <a:pt x="20993" y="9431"/>
                  <a:pt x="21667" y="9408"/>
                </a:cubicBezTo>
                <a:lnTo>
                  <a:pt x="21833" y="9408"/>
                </a:lnTo>
                <a:cubicBezTo>
                  <a:pt x="22126" y="9427"/>
                  <a:pt x="22584" y="9427"/>
                  <a:pt x="23052" y="9427"/>
                </a:cubicBezTo>
                <a:cubicBezTo>
                  <a:pt x="23116" y="9432"/>
                  <a:pt x="23179" y="9434"/>
                  <a:pt x="23244" y="9434"/>
                </a:cubicBezTo>
                <a:cubicBezTo>
                  <a:pt x="23308" y="9434"/>
                  <a:pt x="23374" y="9432"/>
                  <a:pt x="23443" y="9427"/>
                </a:cubicBezTo>
                <a:cubicBezTo>
                  <a:pt x="23804" y="9427"/>
                  <a:pt x="24155" y="9437"/>
                  <a:pt x="24379" y="9466"/>
                </a:cubicBezTo>
                <a:lnTo>
                  <a:pt x="24067" y="9603"/>
                </a:lnTo>
                <a:cubicBezTo>
                  <a:pt x="24090" y="9603"/>
                  <a:pt x="24114" y="9603"/>
                  <a:pt x="24139" y="9603"/>
                </a:cubicBezTo>
                <a:cubicBezTo>
                  <a:pt x="25002" y="9603"/>
                  <a:pt x="27109" y="9445"/>
                  <a:pt x="27052" y="9388"/>
                </a:cubicBezTo>
                <a:lnTo>
                  <a:pt x="27052" y="9388"/>
                </a:lnTo>
                <a:cubicBezTo>
                  <a:pt x="28103" y="9430"/>
                  <a:pt x="29380" y="9447"/>
                  <a:pt x="30698" y="9447"/>
                </a:cubicBezTo>
                <a:cubicBezTo>
                  <a:pt x="33334" y="9447"/>
                  <a:pt x="36128" y="9381"/>
                  <a:pt x="37578" y="9329"/>
                </a:cubicBezTo>
                <a:lnTo>
                  <a:pt x="37578" y="9329"/>
                </a:lnTo>
                <a:cubicBezTo>
                  <a:pt x="37301" y="9350"/>
                  <a:pt x="37202" y="9379"/>
                  <a:pt x="37304" y="9379"/>
                </a:cubicBezTo>
                <a:cubicBezTo>
                  <a:pt x="37349" y="9379"/>
                  <a:pt x="37433" y="9374"/>
                  <a:pt x="37559" y="9359"/>
                </a:cubicBezTo>
                <a:cubicBezTo>
                  <a:pt x="38363" y="9337"/>
                  <a:pt x="39246" y="9268"/>
                  <a:pt x="39699" y="9268"/>
                </a:cubicBezTo>
                <a:cubicBezTo>
                  <a:pt x="39862" y="9268"/>
                  <a:pt x="39969" y="9277"/>
                  <a:pt x="39998" y="9300"/>
                </a:cubicBezTo>
                <a:cubicBezTo>
                  <a:pt x="40148" y="9293"/>
                  <a:pt x="40276" y="9290"/>
                  <a:pt x="40389" y="9290"/>
                </a:cubicBezTo>
                <a:cubicBezTo>
                  <a:pt x="41073" y="9290"/>
                  <a:pt x="41215" y="9401"/>
                  <a:pt x="42622" y="9417"/>
                </a:cubicBezTo>
                <a:cubicBezTo>
                  <a:pt x="42625" y="9419"/>
                  <a:pt x="42629" y="9420"/>
                  <a:pt x="42633" y="9420"/>
                </a:cubicBezTo>
                <a:cubicBezTo>
                  <a:pt x="42674" y="9420"/>
                  <a:pt x="42764" y="9345"/>
                  <a:pt x="42632" y="9310"/>
                </a:cubicBezTo>
                <a:lnTo>
                  <a:pt x="42632" y="9310"/>
                </a:lnTo>
                <a:cubicBezTo>
                  <a:pt x="43263" y="9350"/>
                  <a:pt x="43931" y="9365"/>
                  <a:pt x="44624" y="9365"/>
                </a:cubicBezTo>
                <a:cubicBezTo>
                  <a:pt x="46450" y="9365"/>
                  <a:pt x="48453" y="9263"/>
                  <a:pt x="50445" y="9263"/>
                </a:cubicBezTo>
                <a:cubicBezTo>
                  <a:pt x="50991" y="9263"/>
                  <a:pt x="51535" y="9271"/>
                  <a:pt x="52075" y="9290"/>
                </a:cubicBezTo>
                <a:cubicBezTo>
                  <a:pt x="51763" y="9320"/>
                  <a:pt x="51461" y="9368"/>
                  <a:pt x="51158" y="9427"/>
                </a:cubicBezTo>
                <a:cubicBezTo>
                  <a:pt x="53704" y="9359"/>
                  <a:pt x="56114" y="9310"/>
                  <a:pt x="58407" y="9134"/>
                </a:cubicBezTo>
                <a:lnTo>
                  <a:pt x="58407" y="9134"/>
                </a:lnTo>
                <a:cubicBezTo>
                  <a:pt x="58163" y="9193"/>
                  <a:pt x="58231" y="9251"/>
                  <a:pt x="57636" y="9290"/>
                </a:cubicBezTo>
                <a:cubicBezTo>
                  <a:pt x="59402" y="9290"/>
                  <a:pt x="61450" y="9251"/>
                  <a:pt x="62270" y="9125"/>
                </a:cubicBezTo>
                <a:cubicBezTo>
                  <a:pt x="62041" y="9112"/>
                  <a:pt x="61897" y="9106"/>
                  <a:pt x="61807" y="9106"/>
                </a:cubicBezTo>
                <a:cubicBezTo>
                  <a:pt x="61439" y="9106"/>
                  <a:pt x="61981" y="9193"/>
                  <a:pt x="61445" y="9193"/>
                </a:cubicBezTo>
                <a:cubicBezTo>
                  <a:pt x="61423" y="9193"/>
                  <a:pt x="61399" y="9193"/>
                  <a:pt x="61372" y="9193"/>
                </a:cubicBezTo>
                <a:cubicBezTo>
                  <a:pt x="60263" y="9082"/>
                  <a:pt x="61862" y="8971"/>
                  <a:pt x="63057" y="8971"/>
                </a:cubicBezTo>
                <a:cubicBezTo>
                  <a:pt x="63229" y="8971"/>
                  <a:pt x="63392" y="8973"/>
                  <a:pt x="63538" y="8978"/>
                </a:cubicBezTo>
                <a:lnTo>
                  <a:pt x="63577" y="9008"/>
                </a:lnTo>
                <a:cubicBezTo>
                  <a:pt x="65343" y="9008"/>
                  <a:pt x="65421" y="8920"/>
                  <a:pt x="67187" y="8920"/>
                </a:cubicBezTo>
                <a:cubicBezTo>
                  <a:pt x="68240" y="8998"/>
                  <a:pt x="66269" y="8959"/>
                  <a:pt x="66689" y="9047"/>
                </a:cubicBezTo>
                <a:cubicBezTo>
                  <a:pt x="67099" y="9261"/>
                  <a:pt x="70718" y="9183"/>
                  <a:pt x="71079" y="9212"/>
                </a:cubicBezTo>
                <a:cubicBezTo>
                  <a:pt x="71498" y="9164"/>
                  <a:pt x="72103" y="9125"/>
                  <a:pt x="72025" y="9066"/>
                </a:cubicBezTo>
                <a:cubicBezTo>
                  <a:pt x="72215" y="9058"/>
                  <a:pt x="72364" y="9055"/>
                  <a:pt x="72484" y="9055"/>
                </a:cubicBezTo>
                <a:cubicBezTo>
                  <a:pt x="73214" y="9055"/>
                  <a:pt x="72816" y="9183"/>
                  <a:pt x="73545" y="9183"/>
                </a:cubicBezTo>
                <a:cubicBezTo>
                  <a:pt x="73567" y="9183"/>
                  <a:pt x="73591" y="9183"/>
                  <a:pt x="73615" y="9183"/>
                </a:cubicBezTo>
                <a:lnTo>
                  <a:pt x="77186" y="8803"/>
                </a:lnTo>
                <a:lnTo>
                  <a:pt x="77401" y="8803"/>
                </a:lnTo>
                <a:cubicBezTo>
                  <a:pt x="77527" y="8861"/>
                  <a:pt x="78493" y="8978"/>
                  <a:pt x="77469" y="9047"/>
                </a:cubicBezTo>
                <a:cubicBezTo>
                  <a:pt x="79283" y="9027"/>
                  <a:pt x="80600" y="8920"/>
                  <a:pt x="81771" y="8803"/>
                </a:cubicBezTo>
                <a:lnTo>
                  <a:pt x="88102" y="8803"/>
                </a:lnTo>
                <a:cubicBezTo>
                  <a:pt x="87527" y="8861"/>
                  <a:pt x="88834" y="8998"/>
                  <a:pt x="87976" y="9066"/>
                </a:cubicBezTo>
                <a:cubicBezTo>
                  <a:pt x="88412" y="9047"/>
                  <a:pt x="89018" y="9039"/>
                  <a:pt x="89716" y="9039"/>
                </a:cubicBezTo>
                <a:cubicBezTo>
                  <a:pt x="91471" y="9039"/>
                  <a:pt x="93801" y="9087"/>
                  <a:pt x="95448" y="9115"/>
                </a:cubicBezTo>
                <a:cubicBezTo>
                  <a:pt x="93936" y="8871"/>
                  <a:pt x="98043" y="8978"/>
                  <a:pt x="98404" y="8803"/>
                </a:cubicBezTo>
                <a:lnTo>
                  <a:pt x="100024" y="8803"/>
                </a:lnTo>
                <a:cubicBezTo>
                  <a:pt x="100472" y="8861"/>
                  <a:pt x="100112" y="8969"/>
                  <a:pt x="100785" y="8998"/>
                </a:cubicBezTo>
                <a:cubicBezTo>
                  <a:pt x="102007" y="8960"/>
                  <a:pt x="103198" y="8951"/>
                  <a:pt x="104363" y="8951"/>
                </a:cubicBezTo>
                <a:cubicBezTo>
                  <a:pt x="105329" y="8951"/>
                  <a:pt x="106277" y="8957"/>
                  <a:pt x="107212" y="8957"/>
                </a:cubicBezTo>
                <a:cubicBezTo>
                  <a:pt x="107740" y="8957"/>
                  <a:pt x="108264" y="8955"/>
                  <a:pt x="108784" y="8949"/>
                </a:cubicBezTo>
                <a:lnTo>
                  <a:pt x="108784" y="8949"/>
                </a:lnTo>
                <a:cubicBezTo>
                  <a:pt x="108784" y="8949"/>
                  <a:pt x="108823" y="8978"/>
                  <a:pt x="108687" y="8998"/>
                </a:cubicBezTo>
                <a:cubicBezTo>
                  <a:pt x="110979" y="8929"/>
                  <a:pt x="114667" y="8998"/>
                  <a:pt x="117018" y="8803"/>
                </a:cubicBezTo>
                <a:lnTo>
                  <a:pt x="117125" y="8803"/>
                </a:lnTo>
                <a:cubicBezTo>
                  <a:pt x="117067" y="8842"/>
                  <a:pt x="117203" y="8881"/>
                  <a:pt x="116647" y="8910"/>
                </a:cubicBezTo>
                <a:cubicBezTo>
                  <a:pt x="116921" y="8920"/>
                  <a:pt x="117141" y="8924"/>
                  <a:pt x="117318" y="8924"/>
                </a:cubicBezTo>
                <a:cubicBezTo>
                  <a:pt x="118022" y="8924"/>
                  <a:pt x="118072" y="8857"/>
                  <a:pt x="118228" y="8803"/>
                </a:cubicBezTo>
                <a:lnTo>
                  <a:pt x="119779" y="8803"/>
                </a:lnTo>
                <a:lnTo>
                  <a:pt x="119340" y="8871"/>
                </a:lnTo>
                <a:cubicBezTo>
                  <a:pt x="119754" y="8846"/>
                  <a:pt x="120162" y="8838"/>
                  <a:pt x="120571" y="8838"/>
                </a:cubicBezTo>
                <a:cubicBezTo>
                  <a:pt x="121381" y="8838"/>
                  <a:pt x="122191" y="8870"/>
                  <a:pt x="123044" y="8870"/>
                </a:cubicBezTo>
                <a:cubicBezTo>
                  <a:pt x="123634" y="8870"/>
                  <a:pt x="124245" y="8855"/>
                  <a:pt x="124891" y="8803"/>
                </a:cubicBezTo>
                <a:lnTo>
                  <a:pt x="124891" y="8803"/>
                </a:lnTo>
                <a:cubicBezTo>
                  <a:pt x="124969" y="8861"/>
                  <a:pt x="124510" y="8881"/>
                  <a:pt x="124218" y="8910"/>
                </a:cubicBezTo>
                <a:cubicBezTo>
                  <a:pt x="125778" y="8871"/>
                  <a:pt x="127505" y="8881"/>
                  <a:pt x="128959" y="8803"/>
                </a:cubicBezTo>
                <a:lnTo>
                  <a:pt x="129905" y="8803"/>
                </a:lnTo>
                <a:cubicBezTo>
                  <a:pt x="129866" y="8842"/>
                  <a:pt x="129583" y="8890"/>
                  <a:pt x="129076" y="8920"/>
                </a:cubicBezTo>
                <a:cubicBezTo>
                  <a:pt x="129330" y="8932"/>
                  <a:pt x="129552" y="8938"/>
                  <a:pt x="129751" y="8938"/>
                </a:cubicBezTo>
                <a:cubicBezTo>
                  <a:pt x="130630" y="8938"/>
                  <a:pt x="131051" y="8834"/>
                  <a:pt x="131720" y="8803"/>
                </a:cubicBezTo>
                <a:lnTo>
                  <a:pt x="132900" y="8803"/>
                </a:lnTo>
                <a:cubicBezTo>
                  <a:pt x="133251" y="8812"/>
                  <a:pt x="133602" y="8842"/>
                  <a:pt x="133954" y="8900"/>
                </a:cubicBezTo>
                <a:cubicBezTo>
                  <a:pt x="134558" y="8842"/>
                  <a:pt x="135885" y="8812"/>
                  <a:pt x="136968" y="8803"/>
                </a:cubicBezTo>
                <a:lnTo>
                  <a:pt x="138383" y="8803"/>
                </a:lnTo>
                <a:cubicBezTo>
                  <a:pt x="138685" y="8851"/>
                  <a:pt x="139309" y="8881"/>
                  <a:pt x="140217" y="8949"/>
                </a:cubicBezTo>
                <a:cubicBezTo>
                  <a:pt x="142468" y="8949"/>
                  <a:pt x="144732" y="8951"/>
                  <a:pt x="147001" y="8951"/>
                </a:cubicBezTo>
                <a:cubicBezTo>
                  <a:pt x="153810" y="8951"/>
                  <a:pt x="160669" y="8934"/>
                  <a:pt x="167386" y="8803"/>
                </a:cubicBezTo>
                <a:lnTo>
                  <a:pt x="168508" y="8803"/>
                </a:lnTo>
                <a:cubicBezTo>
                  <a:pt x="169727" y="9008"/>
                  <a:pt x="166244" y="8929"/>
                  <a:pt x="167210" y="9076"/>
                </a:cubicBezTo>
                <a:cubicBezTo>
                  <a:pt x="167179" y="8988"/>
                  <a:pt x="167498" y="8969"/>
                  <a:pt x="168117" y="8969"/>
                </a:cubicBezTo>
                <a:cubicBezTo>
                  <a:pt x="168559" y="8969"/>
                  <a:pt x="169156" y="8979"/>
                  <a:pt x="169888" y="8979"/>
                </a:cubicBezTo>
                <a:cubicBezTo>
                  <a:pt x="170395" y="8979"/>
                  <a:pt x="170968" y="8974"/>
                  <a:pt x="171600" y="8959"/>
                </a:cubicBezTo>
                <a:lnTo>
                  <a:pt x="171708" y="8988"/>
                </a:lnTo>
                <a:cubicBezTo>
                  <a:pt x="171886" y="8982"/>
                  <a:pt x="172052" y="8980"/>
                  <a:pt x="172211" y="8980"/>
                </a:cubicBezTo>
                <a:cubicBezTo>
                  <a:pt x="172902" y="8980"/>
                  <a:pt x="173446" y="9024"/>
                  <a:pt x="174146" y="9024"/>
                </a:cubicBezTo>
                <a:cubicBezTo>
                  <a:pt x="174370" y="9024"/>
                  <a:pt x="174611" y="9020"/>
                  <a:pt x="174878" y="9008"/>
                </a:cubicBezTo>
                <a:lnTo>
                  <a:pt x="174839" y="8959"/>
                </a:lnTo>
                <a:cubicBezTo>
                  <a:pt x="175046" y="8940"/>
                  <a:pt x="175260" y="8932"/>
                  <a:pt x="175476" y="8932"/>
                </a:cubicBezTo>
                <a:cubicBezTo>
                  <a:pt x="176320" y="8932"/>
                  <a:pt x="177201" y="9048"/>
                  <a:pt x="177870" y="9048"/>
                </a:cubicBezTo>
                <a:cubicBezTo>
                  <a:pt x="178168" y="9048"/>
                  <a:pt x="178423" y="9025"/>
                  <a:pt x="178614" y="8959"/>
                </a:cubicBezTo>
                <a:lnTo>
                  <a:pt x="179668" y="9095"/>
                </a:lnTo>
                <a:cubicBezTo>
                  <a:pt x="180087" y="9026"/>
                  <a:pt x="180452" y="9006"/>
                  <a:pt x="180807" y="9006"/>
                </a:cubicBezTo>
                <a:cubicBezTo>
                  <a:pt x="181291" y="9006"/>
                  <a:pt x="181755" y="9043"/>
                  <a:pt x="182305" y="9043"/>
                </a:cubicBezTo>
                <a:cubicBezTo>
                  <a:pt x="182656" y="9043"/>
                  <a:pt x="183043" y="9028"/>
                  <a:pt x="183492" y="8978"/>
                </a:cubicBezTo>
                <a:lnTo>
                  <a:pt x="183492" y="8978"/>
                </a:lnTo>
                <a:lnTo>
                  <a:pt x="183307" y="9017"/>
                </a:lnTo>
                <a:cubicBezTo>
                  <a:pt x="183598" y="9030"/>
                  <a:pt x="183893" y="9035"/>
                  <a:pt x="184186" y="9035"/>
                </a:cubicBezTo>
                <a:cubicBezTo>
                  <a:pt x="185684" y="9035"/>
                  <a:pt x="187159" y="8898"/>
                  <a:pt x="188111" y="8898"/>
                </a:cubicBezTo>
                <a:cubicBezTo>
                  <a:pt x="188416" y="8898"/>
                  <a:pt x="188667" y="8912"/>
                  <a:pt x="188848" y="8949"/>
                </a:cubicBezTo>
                <a:cubicBezTo>
                  <a:pt x="190380" y="8920"/>
                  <a:pt x="192097" y="8890"/>
                  <a:pt x="192916" y="8793"/>
                </a:cubicBezTo>
                <a:lnTo>
                  <a:pt x="193560" y="8793"/>
                </a:lnTo>
                <a:cubicBezTo>
                  <a:pt x="193550" y="8842"/>
                  <a:pt x="193384" y="8890"/>
                  <a:pt x="193209" y="8929"/>
                </a:cubicBezTo>
                <a:cubicBezTo>
                  <a:pt x="198389" y="8871"/>
                  <a:pt x="204008" y="8871"/>
                  <a:pt x="209149" y="8793"/>
                </a:cubicBezTo>
                <a:lnTo>
                  <a:pt x="235216" y="8793"/>
                </a:lnTo>
                <a:cubicBezTo>
                  <a:pt x="235372" y="6139"/>
                  <a:pt x="235460" y="3466"/>
                  <a:pt x="235363" y="793"/>
                </a:cubicBezTo>
                <a:cubicBezTo>
                  <a:pt x="234747" y="793"/>
                  <a:pt x="234131" y="802"/>
                  <a:pt x="233531" y="811"/>
                </a:cubicBezTo>
                <a:lnTo>
                  <a:pt x="233531" y="811"/>
                </a:lnTo>
                <a:cubicBezTo>
                  <a:pt x="234435" y="792"/>
                  <a:pt x="234657" y="654"/>
                  <a:pt x="233841" y="579"/>
                </a:cubicBezTo>
                <a:lnTo>
                  <a:pt x="233841" y="579"/>
                </a:lnTo>
                <a:cubicBezTo>
                  <a:pt x="232709" y="698"/>
                  <a:pt x="230897" y="778"/>
                  <a:pt x="228909" y="778"/>
                </a:cubicBezTo>
                <a:cubicBezTo>
                  <a:pt x="228447" y="778"/>
                  <a:pt x="227975" y="773"/>
                  <a:pt x="227500" y="764"/>
                </a:cubicBezTo>
                <a:lnTo>
                  <a:pt x="227500" y="764"/>
                </a:lnTo>
                <a:cubicBezTo>
                  <a:pt x="227548" y="920"/>
                  <a:pt x="228368" y="920"/>
                  <a:pt x="228104" y="1067"/>
                </a:cubicBezTo>
                <a:cubicBezTo>
                  <a:pt x="227770" y="1092"/>
                  <a:pt x="227263" y="1148"/>
                  <a:pt x="226722" y="1148"/>
                </a:cubicBezTo>
                <a:cubicBezTo>
                  <a:pt x="226647" y="1148"/>
                  <a:pt x="226571" y="1147"/>
                  <a:pt x="226495" y="1145"/>
                </a:cubicBezTo>
                <a:cubicBezTo>
                  <a:pt x="226124" y="989"/>
                  <a:pt x="226241" y="745"/>
                  <a:pt x="223968" y="745"/>
                </a:cubicBezTo>
                <a:cubicBezTo>
                  <a:pt x="224202" y="652"/>
                  <a:pt x="224817" y="634"/>
                  <a:pt x="225433" y="634"/>
                </a:cubicBezTo>
                <a:cubicBezTo>
                  <a:pt x="225817" y="634"/>
                  <a:pt x="226201" y="641"/>
                  <a:pt x="226492" y="641"/>
                </a:cubicBezTo>
                <a:cubicBezTo>
                  <a:pt x="226959" y="641"/>
                  <a:pt x="227187" y="623"/>
                  <a:pt x="226797" y="530"/>
                </a:cubicBezTo>
                <a:cubicBezTo>
                  <a:pt x="227378" y="416"/>
                  <a:pt x="229011" y="362"/>
                  <a:pt x="230453" y="362"/>
                </a:cubicBezTo>
                <a:cubicBezTo>
                  <a:pt x="231480" y="362"/>
                  <a:pt x="232411" y="389"/>
                  <a:pt x="232797" y="442"/>
                </a:cubicBezTo>
                <a:cubicBezTo>
                  <a:pt x="234806" y="228"/>
                  <a:pt x="231216" y="413"/>
                  <a:pt x="231597" y="208"/>
                </a:cubicBezTo>
                <a:lnTo>
                  <a:pt x="231597" y="208"/>
                </a:lnTo>
                <a:cubicBezTo>
                  <a:pt x="229773" y="228"/>
                  <a:pt x="228934" y="335"/>
                  <a:pt x="226114" y="364"/>
                </a:cubicBezTo>
                <a:cubicBezTo>
                  <a:pt x="226085" y="471"/>
                  <a:pt x="227031" y="491"/>
                  <a:pt x="225744" y="569"/>
                </a:cubicBezTo>
                <a:cubicBezTo>
                  <a:pt x="225174" y="620"/>
                  <a:pt x="224702" y="640"/>
                  <a:pt x="224304" y="640"/>
                </a:cubicBezTo>
                <a:cubicBezTo>
                  <a:pt x="222949" y="640"/>
                  <a:pt x="222461" y="411"/>
                  <a:pt x="221978" y="403"/>
                </a:cubicBezTo>
                <a:cubicBezTo>
                  <a:pt x="222339" y="384"/>
                  <a:pt x="222846" y="374"/>
                  <a:pt x="223217" y="354"/>
                </a:cubicBezTo>
                <a:cubicBezTo>
                  <a:pt x="222865" y="338"/>
                  <a:pt x="222562" y="331"/>
                  <a:pt x="222285" y="331"/>
                </a:cubicBezTo>
                <a:cubicBezTo>
                  <a:pt x="221300" y="331"/>
                  <a:pt x="220656" y="413"/>
                  <a:pt x="219385" y="413"/>
                </a:cubicBezTo>
                <a:cubicBezTo>
                  <a:pt x="219330" y="413"/>
                  <a:pt x="219274" y="413"/>
                  <a:pt x="219217" y="413"/>
                </a:cubicBezTo>
                <a:cubicBezTo>
                  <a:pt x="219005" y="288"/>
                  <a:pt x="219532" y="266"/>
                  <a:pt x="220241" y="266"/>
                </a:cubicBezTo>
                <a:cubicBezTo>
                  <a:pt x="220624" y="266"/>
                  <a:pt x="221060" y="272"/>
                  <a:pt x="221461" y="272"/>
                </a:cubicBezTo>
                <a:cubicBezTo>
                  <a:pt x="221994" y="272"/>
                  <a:pt x="222466" y="261"/>
                  <a:pt x="222671" y="208"/>
                </a:cubicBezTo>
                <a:lnTo>
                  <a:pt x="221402" y="3"/>
                </a:lnTo>
                <a:cubicBezTo>
                  <a:pt x="221254" y="2"/>
                  <a:pt x="221119" y="1"/>
                  <a:pt x="22099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_1_1">
    <p:spTree>
      <p:nvGrpSpPr>
        <p:cNvPr id="1" name="Shape 3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8" name="Google Shape;3958;p28"/>
          <p:cNvSpPr/>
          <p:nvPr/>
        </p:nvSpPr>
        <p:spPr>
          <a:xfrm>
            <a:off x="-46600" y="4941500"/>
            <a:ext cx="9237135" cy="240100"/>
          </a:xfrm>
          <a:custGeom>
            <a:avLst/>
            <a:gdLst/>
            <a:ahLst/>
            <a:cxnLst/>
            <a:rect l="l" t="t" r="r" b="b"/>
            <a:pathLst>
              <a:path w="235461" h="9604" extrusionOk="0">
                <a:moveTo>
                  <a:pt x="220998" y="1"/>
                </a:moveTo>
                <a:cubicBezTo>
                  <a:pt x="219166" y="1"/>
                  <a:pt x="220161" y="171"/>
                  <a:pt x="218683" y="171"/>
                </a:cubicBezTo>
                <a:cubicBezTo>
                  <a:pt x="218470" y="171"/>
                  <a:pt x="218204" y="167"/>
                  <a:pt x="217871" y="159"/>
                </a:cubicBezTo>
                <a:lnTo>
                  <a:pt x="218212" y="62"/>
                </a:lnTo>
                <a:lnTo>
                  <a:pt x="218212" y="62"/>
                </a:lnTo>
                <a:lnTo>
                  <a:pt x="216476" y="120"/>
                </a:lnTo>
                <a:cubicBezTo>
                  <a:pt x="216448" y="221"/>
                  <a:pt x="216776" y="366"/>
                  <a:pt x="218071" y="366"/>
                </a:cubicBezTo>
                <a:cubicBezTo>
                  <a:pt x="218150" y="366"/>
                  <a:pt x="218233" y="365"/>
                  <a:pt x="218320" y="364"/>
                </a:cubicBezTo>
                <a:lnTo>
                  <a:pt x="218320" y="364"/>
                </a:lnTo>
                <a:cubicBezTo>
                  <a:pt x="217941" y="470"/>
                  <a:pt x="217649" y="500"/>
                  <a:pt x="217296" y="500"/>
                </a:cubicBezTo>
                <a:cubicBezTo>
                  <a:pt x="216846" y="500"/>
                  <a:pt x="216297" y="452"/>
                  <a:pt x="215343" y="452"/>
                </a:cubicBezTo>
                <a:cubicBezTo>
                  <a:pt x="215112" y="452"/>
                  <a:pt x="214857" y="455"/>
                  <a:pt x="214573" y="462"/>
                </a:cubicBezTo>
                <a:cubicBezTo>
                  <a:pt x="214281" y="518"/>
                  <a:pt x="214362" y="528"/>
                  <a:pt x="214575" y="528"/>
                </a:cubicBezTo>
                <a:cubicBezTo>
                  <a:pt x="214695" y="528"/>
                  <a:pt x="214856" y="525"/>
                  <a:pt x="215016" y="525"/>
                </a:cubicBezTo>
                <a:cubicBezTo>
                  <a:pt x="215313" y="525"/>
                  <a:pt x="215608" y="536"/>
                  <a:pt x="215627" y="598"/>
                </a:cubicBezTo>
                <a:cubicBezTo>
                  <a:pt x="215861" y="735"/>
                  <a:pt x="214232" y="745"/>
                  <a:pt x="213042" y="764"/>
                </a:cubicBezTo>
                <a:cubicBezTo>
                  <a:pt x="211091" y="764"/>
                  <a:pt x="212037" y="598"/>
                  <a:pt x="211257" y="491"/>
                </a:cubicBezTo>
                <a:cubicBezTo>
                  <a:pt x="211410" y="483"/>
                  <a:pt x="211774" y="474"/>
                  <a:pt x="212127" y="474"/>
                </a:cubicBezTo>
                <a:cubicBezTo>
                  <a:pt x="212602" y="474"/>
                  <a:pt x="213059" y="489"/>
                  <a:pt x="212964" y="540"/>
                </a:cubicBezTo>
                <a:cubicBezTo>
                  <a:pt x="215364" y="374"/>
                  <a:pt x="211920" y="218"/>
                  <a:pt x="213578" y="101"/>
                </a:cubicBezTo>
                <a:cubicBezTo>
                  <a:pt x="213239" y="84"/>
                  <a:pt x="212965" y="78"/>
                  <a:pt x="212738" y="78"/>
                </a:cubicBezTo>
                <a:cubicBezTo>
                  <a:pt x="211748" y="78"/>
                  <a:pt x="211641" y="207"/>
                  <a:pt x="210896" y="247"/>
                </a:cubicBezTo>
                <a:cubicBezTo>
                  <a:pt x="211383" y="276"/>
                  <a:pt x="210593" y="403"/>
                  <a:pt x="210993" y="462"/>
                </a:cubicBezTo>
                <a:cubicBezTo>
                  <a:pt x="210267" y="557"/>
                  <a:pt x="209765" y="594"/>
                  <a:pt x="209388" y="594"/>
                </a:cubicBezTo>
                <a:cubicBezTo>
                  <a:pt x="208181" y="594"/>
                  <a:pt x="208237" y="223"/>
                  <a:pt x="206285" y="223"/>
                </a:cubicBezTo>
                <a:cubicBezTo>
                  <a:pt x="206162" y="223"/>
                  <a:pt x="206031" y="224"/>
                  <a:pt x="205891" y="228"/>
                </a:cubicBezTo>
                <a:cubicBezTo>
                  <a:pt x="206535" y="501"/>
                  <a:pt x="201803" y="608"/>
                  <a:pt x="204037" y="901"/>
                </a:cubicBezTo>
                <a:cubicBezTo>
                  <a:pt x="203442" y="940"/>
                  <a:pt x="202710" y="987"/>
                  <a:pt x="202048" y="987"/>
                </a:cubicBezTo>
                <a:cubicBezTo>
                  <a:pt x="201897" y="987"/>
                  <a:pt x="201750" y="984"/>
                  <a:pt x="201608" y="979"/>
                </a:cubicBezTo>
                <a:cubicBezTo>
                  <a:pt x="202418" y="793"/>
                  <a:pt x="200243" y="842"/>
                  <a:pt x="201686" y="667"/>
                </a:cubicBezTo>
                <a:lnTo>
                  <a:pt x="200574" y="667"/>
                </a:lnTo>
                <a:lnTo>
                  <a:pt x="202252" y="442"/>
                </a:lnTo>
                <a:cubicBezTo>
                  <a:pt x="201013" y="325"/>
                  <a:pt x="198965" y="198"/>
                  <a:pt x="198301" y="111"/>
                </a:cubicBezTo>
                <a:lnTo>
                  <a:pt x="198301" y="111"/>
                </a:lnTo>
                <a:cubicBezTo>
                  <a:pt x="196692" y="189"/>
                  <a:pt x="198808" y="286"/>
                  <a:pt x="196935" y="325"/>
                </a:cubicBezTo>
                <a:cubicBezTo>
                  <a:pt x="197589" y="237"/>
                  <a:pt x="196438" y="159"/>
                  <a:pt x="195609" y="159"/>
                </a:cubicBezTo>
                <a:cubicBezTo>
                  <a:pt x="197267" y="228"/>
                  <a:pt x="195638" y="413"/>
                  <a:pt x="194594" y="462"/>
                </a:cubicBezTo>
                <a:cubicBezTo>
                  <a:pt x="192945" y="462"/>
                  <a:pt x="191638" y="296"/>
                  <a:pt x="191872" y="247"/>
                </a:cubicBezTo>
                <a:lnTo>
                  <a:pt x="193160" y="120"/>
                </a:lnTo>
                <a:lnTo>
                  <a:pt x="193160" y="120"/>
                </a:lnTo>
                <a:cubicBezTo>
                  <a:pt x="193014" y="133"/>
                  <a:pt x="192910" y="138"/>
                  <a:pt x="192830" y="138"/>
                </a:cubicBezTo>
                <a:cubicBezTo>
                  <a:pt x="192539" y="138"/>
                  <a:pt x="192575" y="72"/>
                  <a:pt x="192079" y="72"/>
                </a:cubicBezTo>
                <a:cubicBezTo>
                  <a:pt x="191977" y="72"/>
                  <a:pt x="191852" y="74"/>
                  <a:pt x="191697" y="81"/>
                </a:cubicBezTo>
                <a:cubicBezTo>
                  <a:pt x="191345" y="179"/>
                  <a:pt x="190585" y="335"/>
                  <a:pt x="190185" y="471"/>
                </a:cubicBezTo>
                <a:cubicBezTo>
                  <a:pt x="190051" y="476"/>
                  <a:pt x="189923" y="479"/>
                  <a:pt x="189799" y="479"/>
                </a:cubicBezTo>
                <a:cubicBezTo>
                  <a:pt x="189045" y="479"/>
                  <a:pt x="188483" y="399"/>
                  <a:pt x="188146" y="399"/>
                </a:cubicBezTo>
                <a:cubicBezTo>
                  <a:pt x="188117" y="399"/>
                  <a:pt x="188090" y="400"/>
                  <a:pt x="188064" y="401"/>
                </a:cubicBezTo>
                <a:lnTo>
                  <a:pt x="188064" y="401"/>
                </a:lnTo>
                <a:lnTo>
                  <a:pt x="189687" y="296"/>
                </a:lnTo>
                <a:lnTo>
                  <a:pt x="189687" y="296"/>
                </a:lnTo>
                <a:cubicBezTo>
                  <a:pt x="189561" y="298"/>
                  <a:pt x="189449" y="299"/>
                  <a:pt x="189347" y="299"/>
                </a:cubicBezTo>
                <a:cubicBezTo>
                  <a:pt x="187856" y="299"/>
                  <a:pt x="188835" y="72"/>
                  <a:pt x="187521" y="72"/>
                </a:cubicBezTo>
                <a:cubicBezTo>
                  <a:pt x="187371" y="72"/>
                  <a:pt x="187191" y="75"/>
                  <a:pt x="186975" y="81"/>
                </a:cubicBezTo>
                <a:lnTo>
                  <a:pt x="186399" y="228"/>
                </a:lnTo>
                <a:cubicBezTo>
                  <a:pt x="186048" y="208"/>
                  <a:pt x="185843" y="159"/>
                  <a:pt x="185980" y="120"/>
                </a:cubicBezTo>
                <a:lnTo>
                  <a:pt x="185980" y="120"/>
                </a:lnTo>
                <a:cubicBezTo>
                  <a:pt x="185492" y="179"/>
                  <a:pt x="184468" y="169"/>
                  <a:pt x="183990" y="198"/>
                </a:cubicBezTo>
                <a:lnTo>
                  <a:pt x="183843" y="111"/>
                </a:lnTo>
                <a:cubicBezTo>
                  <a:pt x="183186" y="152"/>
                  <a:pt x="182400" y="272"/>
                  <a:pt x="181595" y="272"/>
                </a:cubicBezTo>
                <a:cubicBezTo>
                  <a:pt x="181266" y="272"/>
                  <a:pt x="180933" y="252"/>
                  <a:pt x="180605" y="198"/>
                </a:cubicBezTo>
                <a:lnTo>
                  <a:pt x="180605" y="198"/>
                </a:lnTo>
                <a:cubicBezTo>
                  <a:pt x="180927" y="280"/>
                  <a:pt x="181165" y="302"/>
                  <a:pt x="181413" y="302"/>
                </a:cubicBezTo>
                <a:cubicBezTo>
                  <a:pt x="181713" y="302"/>
                  <a:pt x="182028" y="270"/>
                  <a:pt x="182527" y="270"/>
                </a:cubicBezTo>
                <a:cubicBezTo>
                  <a:pt x="182754" y="270"/>
                  <a:pt x="183018" y="276"/>
                  <a:pt x="183336" y="296"/>
                </a:cubicBezTo>
                <a:cubicBezTo>
                  <a:pt x="184331" y="462"/>
                  <a:pt x="181756" y="452"/>
                  <a:pt x="181385" y="481"/>
                </a:cubicBezTo>
                <a:cubicBezTo>
                  <a:pt x="181423" y="395"/>
                  <a:pt x="181132" y="367"/>
                  <a:pt x="180690" y="367"/>
                </a:cubicBezTo>
                <a:cubicBezTo>
                  <a:pt x="179913" y="367"/>
                  <a:pt x="178670" y="452"/>
                  <a:pt x="177929" y="452"/>
                </a:cubicBezTo>
                <a:cubicBezTo>
                  <a:pt x="177903" y="452"/>
                  <a:pt x="177878" y="452"/>
                  <a:pt x="177854" y="452"/>
                </a:cubicBezTo>
                <a:cubicBezTo>
                  <a:pt x="177200" y="364"/>
                  <a:pt x="176624" y="335"/>
                  <a:pt x="176215" y="276"/>
                </a:cubicBezTo>
                <a:lnTo>
                  <a:pt x="175776" y="442"/>
                </a:lnTo>
                <a:cubicBezTo>
                  <a:pt x="175649" y="348"/>
                  <a:pt x="175393" y="317"/>
                  <a:pt x="175062" y="317"/>
                </a:cubicBezTo>
                <a:cubicBezTo>
                  <a:pt x="174431" y="317"/>
                  <a:pt x="173527" y="429"/>
                  <a:pt x="172726" y="429"/>
                </a:cubicBezTo>
                <a:cubicBezTo>
                  <a:pt x="172560" y="429"/>
                  <a:pt x="172398" y="425"/>
                  <a:pt x="172244" y="413"/>
                </a:cubicBezTo>
                <a:cubicBezTo>
                  <a:pt x="172898" y="315"/>
                  <a:pt x="172800" y="189"/>
                  <a:pt x="171903" y="150"/>
                </a:cubicBezTo>
                <a:lnTo>
                  <a:pt x="171903" y="150"/>
                </a:lnTo>
                <a:cubicBezTo>
                  <a:pt x="173112" y="384"/>
                  <a:pt x="169922" y="432"/>
                  <a:pt x="170293" y="598"/>
                </a:cubicBezTo>
                <a:cubicBezTo>
                  <a:pt x="168000" y="511"/>
                  <a:pt x="170820" y="296"/>
                  <a:pt x="170147" y="140"/>
                </a:cubicBezTo>
                <a:lnTo>
                  <a:pt x="170147" y="140"/>
                </a:lnTo>
                <a:cubicBezTo>
                  <a:pt x="169864" y="184"/>
                  <a:pt x="169563" y="198"/>
                  <a:pt x="169258" y="198"/>
                </a:cubicBezTo>
                <a:cubicBezTo>
                  <a:pt x="168720" y="198"/>
                  <a:pt x="168171" y="154"/>
                  <a:pt x="167696" y="154"/>
                </a:cubicBezTo>
                <a:cubicBezTo>
                  <a:pt x="167366" y="154"/>
                  <a:pt x="167071" y="175"/>
                  <a:pt x="166840" y="247"/>
                </a:cubicBezTo>
                <a:cubicBezTo>
                  <a:pt x="168498" y="325"/>
                  <a:pt x="166576" y="403"/>
                  <a:pt x="166235" y="501"/>
                </a:cubicBezTo>
                <a:cubicBezTo>
                  <a:pt x="164147" y="481"/>
                  <a:pt x="166576" y="403"/>
                  <a:pt x="165103" y="315"/>
                </a:cubicBezTo>
                <a:lnTo>
                  <a:pt x="165103" y="315"/>
                </a:lnTo>
                <a:cubicBezTo>
                  <a:pt x="164235" y="345"/>
                  <a:pt x="163093" y="530"/>
                  <a:pt x="164440" y="598"/>
                </a:cubicBezTo>
                <a:cubicBezTo>
                  <a:pt x="164295" y="591"/>
                  <a:pt x="164148" y="588"/>
                  <a:pt x="163998" y="588"/>
                </a:cubicBezTo>
                <a:cubicBezTo>
                  <a:pt x="163201" y="588"/>
                  <a:pt x="162345" y="672"/>
                  <a:pt x="161475" y="672"/>
                </a:cubicBezTo>
                <a:cubicBezTo>
                  <a:pt x="161147" y="672"/>
                  <a:pt x="160818" y="660"/>
                  <a:pt x="160489" y="628"/>
                </a:cubicBezTo>
                <a:cubicBezTo>
                  <a:pt x="159933" y="481"/>
                  <a:pt x="163045" y="559"/>
                  <a:pt x="162254" y="452"/>
                </a:cubicBezTo>
                <a:cubicBezTo>
                  <a:pt x="162217" y="452"/>
                  <a:pt x="162180" y="452"/>
                  <a:pt x="162144" y="452"/>
                </a:cubicBezTo>
                <a:cubicBezTo>
                  <a:pt x="159394" y="452"/>
                  <a:pt x="160766" y="814"/>
                  <a:pt x="158108" y="862"/>
                </a:cubicBezTo>
                <a:cubicBezTo>
                  <a:pt x="159269" y="940"/>
                  <a:pt x="158157" y="1193"/>
                  <a:pt x="156869" y="1281"/>
                </a:cubicBezTo>
                <a:cubicBezTo>
                  <a:pt x="153884" y="1223"/>
                  <a:pt x="158157" y="1193"/>
                  <a:pt x="157025" y="1008"/>
                </a:cubicBezTo>
                <a:lnTo>
                  <a:pt x="157025" y="1008"/>
                </a:lnTo>
                <a:lnTo>
                  <a:pt x="155835" y="1037"/>
                </a:lnTo>
                <a:cubicBezTo>
                  <a:pt x="154187" y="784"/>
                  <a:pt x="159347" y="618"/>
                  <a:pt x="157777" y="413"/>
                </a:cubicBezTo>
                <a:lnTo>
                  <a:pt x="157777" y="413"/>
                </a:lnTo>
                <a:lnTo>
                  <a:pt x="156489" y="501"/>
                </a:lnTo>
                <a:cubicBezTo>
                  <a:pt x="156772" y="432"/>
                  <a:pt x="157182" y="296"/>
                  <a:pt x="156655" y="228"/>
                </a:cubicBezTo>
                <a:lnTo>
                  <a:pt x="156655" y="228"/>
                </a:lnTo>
                <a:cubicBezTo>
                  <a:pt x="156509" y="305"/>
                  <a:pt x="155908" y="324"/>
                  <a:pt x="155261" y="324"/>
                </a:cubicBezTo>
                <a:cubicBezTo>
                  <a:pt x="154658" y="324"/>
                  <a:pt x="154015" y="307"/>
                  <a:pt x="153661" y="307"/>
                </a:cubicBezTo>
                <a:cubicBezTo>
                  <a:pt x="153533" y="307"/>
                  <a:pt x="153442" y="310"/>
                  <a:pt x="153406" y="315"/>
                </a:cubicBezTo>
                <a:cubicBezTo>
                  <a:pt x="153327" y="359"/>
                  <a:pt x="153391" y="373"/>
                  <a:pt x="153513" y="373"/>
                </a:cubicBezTo>
                <a:cubicBezTo>
                  <a:pt x="153693" y="373"/>
                  <a:pt x="153999" y="344"/>
                  <a:pt x="154161" y="344"/>
                </a:cubicBezTo>
                <a:cubicBezTo>
                  <a:pt x="154255" y="344"/>
                  <a:pt x="154300" y="354"/>
                  <a:pt x="154245" y="384"/>
                </a:cubicBezTo>
                <a:cubicBezTo>
                  <a:pt x="153103" y="424"/>
                  <a:pt x="152487" y="602"/>
                  <a:pt x="151084" y="602"/>
                </a:cubicBezTo>
                <a:cubicBezTo>
                  <a:pt x="150808" y="602"/>
                  <a:pt x="150503" y="595"/>
                  <a:pt x="150158" y="579"/>
                </a:cubicBezTo>
                <a:cubicBezTo>
                  <a:pt x="151318" y="481"/>
                  <a:pt x="149719" y="374"/>
                  <a:pt x="150197" y="296"/>
                </a:cubicBezTo>
                <a:cubicBezTo>
                  <a:pt x="150067" y="287"/>
                  <a:pt x="149964" y="284"/>
                  <a:pt x="149882" y="284"/>
                </a:cubicBezTo>
                <a:cubicBezTo>
                  <a:pt x="149409" y="284"/>
                  <a:pt x="149583" y="403"/>
                  <a:pt x="148946" y="403"/>
                </a:cubicBezTo>
                <a:cubicBezTo>
                  <a:pt x="148808" y="403"/>
                  <a:pt x="148631" y="397"/>
                  <a:pt x="148402" y="384"/>
                </a:cubicBezTo>
                <a:lnTo>
                  <a:pt x="148567" y="296"/>
                </a:lnTo>
                <a:cubicBezTo>
                  <a:pt x="147634" y="293"/>
                  <a:pt x="146663" y="290"/>
                  <a:pt x="145669" y="290"/>
                </a:cubicBezTo>
                <a:cubicBezTo>
                  <a:pt x="140813" y="290"/>
                  <a:pt x="135434" y="349"/>
                  <a:pt x="131515" y="657"/>
                </a:cubicBezTo>
                <a:cubicBezTo>
                  <a:pt x="130646" y="501"/>
                  <a:pt x="128881" y="491"/>
                  <a:pt x="126139" y="384"/>
                </a:cubicBezTo>
                <a:lnTo>
                  <a:pt x="126139" y="384"/>
                </a:lnTo>
                <a:cubicBezTo>
                  <a:pt x="127349" y="432"/>
                  <a:pt x="126198" y="540"/>
                  <a:pt x="125515" y="559"/>
                </a:cubicBezTo>
                <a:lnTo>
                  <a:pt x="124198" y="384"/>
                </a:lnTo>
                <a:cubicBezTo>
                  <a:pt x="123853" y="363"/>
                  <a:pt x="123488" y="354"/>
                  <a:pt x="123111" y="354"/>
                </a:cubicBezTo>
                <a:cubicBezTo>
                  <a:pt x="121726" y="354"/>
                  <a:pt x="120193" y="473"/>
                  <a:pt x="119028" y="550"/>
                </a:cubicBezTo>
                <a:cubicBezTo>
                  <a:pt x="118881" y="540"/>
                  <a:pt x="118735" y="501"/>
                  <a:pt x="118608" y="423"/>
                </a:cubicBezTo>
                <a:cubicBezTo>
                  <a:pt x="118320" y="401"/>
                  <a:pt x="118088" y="392"/>
                  <a:pt x="117897" y="392"/>
                </a:cubicBezTo>
                <a:cubicBezTo>
                  <a:pt x="117149" y="392"/>
                  <a:pt x="117024" y="528"/>
                  <a:pt x="116589" y="559"/>
                </a:cubicBezTo>
                <a:lnTo>
                  <a:pt x="115662" y="442"/>
                </a:lnTo>
                <a:lnTo>
                  <a:pt x="115457" y="559"/>
                </a:lnTo>
                <a:cubicBezTo>
                  <a:pt x="115005" y="581"/>
                  <a:pt x="114507" y="593"/>
                  <a:pt x="114044" y="593"/>
                </a:cubicBezTo>
                <a:cubicBezTo>
                  <a:pt x="113037" y="593"/>
                  <a:pt x="112192" y="537"/>
                  <a:pt x="112325" y="403"/>
                </a:cubicBezTo>
                <a:lnTo>
                  <a:pt x="112325" y="403"/>
                </a:lnTo>
                <a:cubicBezTo>
                  <a:pt x="111760" y="442"/>
                  <a:pt x="111213" y="481"/>
                  <a:pt x="111926" y="540"/>
                </a:cubicBezTo>
                <a:cubicBezTo>
                  <a:pt x="111118" y="473"/>
                  <a:pt x="109517" y="445"/>
                  <a:pt x="107814" y="445"/>
                </a:cubicBezTo>
                <a:cubicBezTo>
                  <a:pt x="106514" y="445"/>
                  <a:pt x="105154" y="461"/>
                  <a:pt x="104043" y="491"/>
                </a:cubicBezTo>
                <a:cubicBezTo>
                  <a:pt x="105253" y="540"/>
                  <a:pt x="105145" y="598"/>
                  <a:pt x="105253" y="715"/>
                </a:cubicBezTo>
                <a:cubicBezTo>
                  <a:pt x="105132" y="785"/>
                  <a:pt x="105029" y="805"/>
                  <a:pt x="104910" y="805"/>
                </a:cubicBezTo>
                <a:cubicBezTo>
                  <a:pt x="104743" y="805"/>
                  <a:pt x="104543" y="766"/>
                  <a:pt x="104218" y="766"/>
                </a:cubicBezTo>
                <a:cubicBezTo>
                  <a:pt x="104060" y="766"/>
                  <a:pt x="103872" y="775"/>
                  <a:pt x="103643" y="803"/>
                </a:cubicBezTo>
                <a:cubicBezTo>
                  <a:pt x="103624" y="725"/>
                  <a:pt x="102463" y="647"/>
                  <a:pt x="103702" y="589"/>
                </a:cubicBezTo>
                <a:cubicBezTo>
                  <a:pt x="102324" y="482"/>
                  <a:pt x="100727" y="454"/>
                  <a:pt x="99028" y="454"/>
                </a:cubicBezTo>
                <a:cubicBezTo>
                  <a:pt x="97065" y="454"/>
                  <a:pt x="94968" y="492"/>
                  <a:pt x="92920" y="492"/>
                </a:cubicBezTo>
                <a:cubicBezTo>
                  <a:pt x="92346" y="492"/>
                  <a:pt x="91776" y="489"/>
                  <a:pt x="91214" y="481"/>
                </a:cubicBezTo>
                <a:cubicBezTo>
                  <a:pt x="90346" y="511"/>
                  <a:pt x="90610" y="550"/>
                  <a:pt x="90190" y="608"/>
                </a:cubicBezTo>
                <a:cubicBezTo>
                  <a:pt x="89237" y="533"/>
                  <a:pt x="88208" y="511"/>
                  <a:pt x="87149" y="511"/>
                </a:cubicBezTo>
                <a:cubicBezTo>
                  <a:pt x="85790" y="511"/>
                  <a:pt x="84380" y="546"/>
                  <a:pt x="83009" y="546"/>
                </a:cubicBezTo>
                <a:cubicBezTo>
                  <a:pt x="82407" y="546"/>
                  <a:pt x="81813" y="540"/>
                  <a:pt x="81235" y="520"/>
                </a:cubicBezTo>
                <a:lnTo>
                  <a:pt x="81235" y="520"/>
                </a:lnTo>
                <a:cubicBezTo>
                  <a:pt x="81888" y="608"/>
                  <a:pt x="80971" y="852"/>
                  <a:pt x="79342" y="862"/>
                </a:cubicBezTo>
                <a:cubicBezTo>
                  <a:pt x="79049" y="889"/>
                  <a:pt x="78833" y="901"/>
                  <a:pt x="78670" y="901"/>
                </a:cubicBezTo>
                <a:cubicBezTo>
                  <a:pt x="77845" y="901"/>
                  <a:pt x="78364" y="602"/>
                  <a:pt x="77020" y="520"/>
                </a:cubicBezTo>
                <a:cubicBezTo>
                  <a:pt x="76352" y="586"/>
                  <a:pt x="75175" y="610"/>
                  <a:pt x="74444" y="610"/>
                </a:cubicBezTo>
                <a:cubicBezTo>
                  <a:pt x="74310" y="610"/>
                  <a:pt x="74192" y="610"/>
                  <a:pt x="74093" y="608"/>
                </a:cubicBezTo>
                <a:lnTo>
                  <a:pt x="74152" y="579"/>
                </a:lnTo>
                <a:lnTo>
                  <a:pt x="74152" y="579"/>
                </a:lnTo>
                <a:cubicBezTo>
                  <a:pt x="73401" y="644"/>
                  <a:pt x="72650" y="677"/>
                  <a:pt x="71898" y="677"/>
                </a:cubicBezTo>
                <a:cubicBezTo>
                  <a:pt x="71420" y="677"/>
                  <a:pt x="70942" y="664"/>
                  <a:pt x="70464" y="637"/>
                </a:cubicBezTo>
                <a:lnTo>
                  <a:pt x="70650" y="628"/>
                </a:lnTo>
                <a:cubicBezTo>
                  <a:pt x="69735" y="618"/>
                  <a:pt x="68687" y="520"/>
                  <a:pt x="67726" y="520"/>
                </a:cubicBezTo>
                <a:cubicBezTo>
                  <a:pt x="67683" y="520"/>
                  <a:pt x="67639" y="520"/>
                  <a:pt x="67596" y="520"/>
                </a:cubicBezTo>
                <a:cubicBezTo>
                  <a:pt x="67147" y="676"/>
                  <a:pt x="64718" y="579"/>
                  <a:pt x="64133" y="725"/>
                </a:cubicBezTo>
                <a:cubicBezTo>
                  <a:pt x="64016" y="706"/>
                  <a:pt x="64201" y="696"/>
                  <a:pt x="63928" y="657"/>
                </a:cubicBezTo>
                <a:lnTo>
                  <a:pt x="63850" y="793"/>
                </a:lnTo>
                <a:lnTo>
                  <a:pt x="61870" y="715"/>
                </a:lnTo>
                <a:cubicBezTo>
                  <a:pt x="62299" y="667"/>
                  <a:pt x="62406" y="608"/>
                  <a:pt x="62953" y="569"/>
                </a:cubicBezTo>
                <a:cubicBezTo>
                  <a:pt x="62586" y="552"/>
                  <a:pt x="62326" y="545"/>
                  <a:pt x="62140" y="545"/>
                </a:cubicBezTo>
                <a:cubicBezTo>
                  <a:pt x="61258" y="545"/>
                  <a:pt x="62055" y="708"/>
                  <a:pt x="61128" y="764"/>
                </a:cubicBezTo>
                <a:cubicBezTo>
                  <a:pt x="60735" y="793"/>
                  <a:pt x="60452" y="804"/>
                  <a:pt x="60235" y="804"/>
                </a:cubicBezTo>
                <a:cubicBezTo>
                  <a:pt x="59641" y="804"/>
                  <a:pt x="59543" y="719"/>
                  <a:pt x="59021" y="676"/>
                </a:cubicBezTo>
                <a:cubicBezTo>
                  <a:pt x="59185" y="658"/>
                  <a:pt x="59338" y="652"/>
                  <a:pt x="59482" y="652"/>
                </a:cubicBezTo>
                <a:cubicBezTo>
                  <a:pt x="59828" y="652"/>
                  <a:pt x="60118" y="689"/>
                  <a:pt x="60368" y="689"/>
                </a:cubicBezTo>
                <a:cubicBezTo>
                  <a:pt x="60404" y="689"/>
                  <a:pt x="60440" y="688"/>
                  <a:pt x="60475" y="686"/>
                </a:cubicBezTo>
                <a:cubicBezTo>
                  <a:pt x="61314" y="579"/>
                  <a:pt x="59577" y="637"/>
                  <a:pt x="59558" y="559"/>
                </a:cubicBezTo>
                <a:cubicBezTo>
                  <a:pt x="59270" y="559"/>
                  <a:pt x="59130" y="692"/>
                  <a:pt x="58335" y="692"/>
                </a:cubicBezTo>
                <a:cubicBezTo>
                  <a:pt x="58242" y="692"/>
                  <a:pt x="58139" y="690"/>
                  <a:pt x="58026" y="686"/>
                </a:cubicBezTo>
                <a:cubicBezTo>
                  <a:pt x="57868" y="684"/>
                  <a:pt x="57676" y="684"/>
                  <a:pt x="57466" y="684"/>
                </a:cubicBezTo>
                <a:cubicBezTo>
                  <a:pt x="57361" y="684"/>
                  <a:pt x="57252" y="684"/>
                  <a:pt x="57140" y="684"/>
                </a:cubicBezTo>
                <a:cubicBezTo>
                  <a:pt x="56137" y="684"/>
                  <a:pt x="54953" y="679"/>
                  <a:pt x="55158" y="569"/>
                </a:cubicBezTo>
                <a:lnTo>
                  <a:pt x="55158" y="569"/>
                </a:lnTo>
                <a:cubicBezTo>
                  <a:pt x="54358" y="647"/>
                  <a:pt x="53412" y="628"/>
                  <a:pt x="52807" y="696"/>
                </a:cubicBezTo>
                <a:cubicBezTo>
                  <a:pt x="53568" y="725"/>
                  <a:pt x="54963" y="764"/>
                  <a:pt x="55129" y="852"/>
                </a:cubicBezTo>
                <a:cubicBezTo>
                  <a:pt x="54708" y="864"/>
                  <a:pt x="54038" y="883"/>
                  <a:pt x="53528" y="883"/>
                </a:cubicBezTo>
                <a:cubicBezTo>
                  <a:pt x="53198" y="883"/>
                  <a:pt x="52934" y="875"/>
                  <a:pt x="52846" y="852"/>
                </a:cubicBezTo>
                <a:lnTo>
                  <a:pt x="53402" y="813"/>
                </a:lnTo>
                <a:lnTo>
                  <a:pt x="53402" y="813"/>
                </a:lnTo>
                <a:cubicBezTo>
                  <a:pt x="52864" y="851"/>
                  <a:pt x="50960" y="806"/>
                  <a:pt x="51784" y="927"/>
                </a:cubicBezTo>
                <a:lnTo>
                  <a:pt x="51784" y="927"/>
                </a:lnTo>
                <a:lnTo>
                  <a:pt x="50456" y="745"/>
                </a:lnTo>
                <a:cubicBezTo>
                  <a:pt x="49919" y="852"/>
                  <a:pt x="48475" y="842"/>
                  <a:pt x="47285" y="871"/>
                </a:cubicBezTo>
                <a:cubicBezTo>
                  <a:pt x="47236" y="715"/>
                  <a:pt x="48192" y="550"/>
                  <a:pt x="45978" y="511"/>
                </a:cubicBezTo>
                <a:lnTo>
                  <a:pt x="44076" y="667"/>
                </a:lnTo>
                <a:cubicBezTo>
                  <a:pt x="43906" y="670"/>
                  <a:pt x="43757" y="672"/>
                  <a:pt x="43629" y="672"/>
                </a:cubicBezTo>
                <a:cubicBezTo>
                  <a:pt x="42997" y="672"/>
                  <a:pt x="42844" y="632"/>
                  <a:pt x="42973" y="559"/>
                </a:cubicBezTo>
                <a:cubicBezTo>
                  <a:pt x="42698" y="552"/>
                  <a:pt x="42443" y="549"/>
                  <a:pt x="42208" y="549"/>
                </a:cubicBezTo>
                <a:cubicBezTo>
                  <a:pt x="39869" y="549"/>
                  <a:pt x="39357" y="866"/>
                  <a:pt x="37635" y="866"/>
                </a:cubicBezTo>
                <a:cubicBezTo>
                  <a:pt x="37377" y="866"/>
                  <a:pt x="37092" y="859"/>
                  <a:pt x="36769" y="842"/>
                </a:cubicBezTo>
                <a:cubicBezTo>
                  <a:pt x="37910" y="667"/>
                  <a:pt x="36964" y="647"/>
                  <a:pt x="35754" y="598"/>
                </a:cubicBezTo>
                <a:cubicBezTo>
                  <a:pt x="35705" y="628"/>
                  <a:pt x="35588" y="686"/>
                  <a:pt x="35091" y="696"/>
                </a:cubicBezTo>
                <a:cubicBezTo>
                  <a:pt x="35148" y="709"/>
                  <a:pt x="35207" y="714"/>
                  <a:pt x="35269" y="714"/>
                </a:cubicBezTo>
                <a:cubicBezTo>
                  <a:pt x="35482" y="714"/>
                  <a:pt x="35736" y="653"/>
                  <a:pt x="36134" y="653"/>
                </a:cubicBezTo>
                <a:cubicBezTo>
                  <a:pt x="36304" y="653"/>
                  <a:pt x="36500" y="664"/>
                  <a:pt x="36730" y="696"/>
                </a:cubicBezTo>
                <a:cubicBezTo>
                  <a:pt x="37013" y="803"/>
                  <a:pt x="35627" y="764"/>
                  <a:pt x="35071" y="803"/>
                </a:cubicBezTo>
                <a:cubicBezTo>
                  <a:pt x="33944" y="620"/>
                  <a:pt x="32120" y="589"/>
                  <a:pt x="30099" y="589"/>
                </a:cubicBezTo>
                <a:cubicBezTo>
                  <a:pt x="29091" y="589"/>
                  <a:pt x="28033" y="597"/>
                  <a:pt x="26989" y="597"/>
                </a:cubicBezTo>
                <a:cubicBezTo>
                  <a:pt x="25669" y="597"/>
                  <a:pt x="24371" y="585"/>
                  <a:pt x="23218" y="530"/>
                </a:cubicBezTo>
                <a:lnTo>
                  <a:pt x="23218" y="530"/>
                </a:lnTo>
                <a:cubicBezTo>
                  <a:pt x="23345" y="634"/>
                  <a:pt x="22946" y="651"/>
                  <a:pt x="22410" y="651"/>
                </a:cubicBezTo>
                <a:cubicBezTo>
                  <a:pt x="22141" y="651"/>
                  <a:pt x="21838" y="646"/>
                  <a:pt x="21549" y="646"/>
                </a:cubicBezTo>
                <a:cubicBezTo>
                  <a:pt x="21220" y="646"/>
                  <a:pt x="20910" y="652"/>
                  <a:pt x="20692" y="676"/>
                </a:cubicBezTo>
                <a:cubicBezTo>
                  <a:pt x="20772" y="600"/>
                  <a:pt x="20563" y="577"/>
                  <a:pt x="20209" y="577"/>
                </a:cubicBezTo>
                <a:cubicBezTo>
                  <a:pt x="19723" y="577"/>
                  <a:pt x="18964" y="619"/>
                  <a:pt x="18303" y="619"/>
                </a:cubicBezTo>
                <a:cubicBezTo>
                  <a:pt x="17978" y="619"/>
                  <a:pt x="17676" y="609"/>
                  <a:pt x="17443" y="579"/>
                </a:cubicBezTo>
                <a:lnTo>
                  <a:pt x="17443" y="579"/>
                </a:lnTo>
                <a:lnTo>
                  <a:pt x="18028" y="793"/>
                </a:lnTo>
                <a:cubicBezTo>
                  <a:pt x="17735" y="778"/>
                  <a:pt x="17455" y="771"/>
                  <a:pt x="17187" y="771"/>
                </a:cubicBezTo>
                <a:cubicBezTo>
                  <a:pt x="15794" y="771"/>
                  <a:pt x="14721" y="949"/>
                  <a:pt x="13741" y="949"/>
                </a:cubicBezTo>
                <a:cubicBezTo>
                  <a:pt x="13386" y="949"/>
                  <a:pt x="13043" y="925"/>
                  <a:pt x="12702" y="862"/>
                </a:cubicBezTo>
                <a:cubicBezTo>
                  <a:pt x="11355" y="793"/>
                  <a:pt x="13150" y="706"/>
                  <a:pt x="13707" y="667"/>
                </a:cubicBezTo>
                <a:cubicBezTo>
                  <a:pt x="13277" y="609"/>
                  <a:pt x="12779" y="590"/>
                  <a:pt x="12251" y="590"/>
                </a:cubicBezTo>
                <a:cubicBezTo>
                  <a:pt x="11082" y="590"/>
                  <a:pt x="9760" y="686"/>
                  <a:pt x="8680" y="686"/>
                </a:cubicBezTo>
                <a:cubicBezTo>
                  <a:pt x="8162" y="686"/>
                  <a:pt x="7700" y="664"/>
                  <a:pt x="7336" y="598"/>
                </a:cubicBezTo>
                <a:lnTo>
                  <a:pt x="7336" y="598"/>
                </a:lnTo>
                <a:cubicBezTo>
                  <a:pt x="7170" y="686"/>
                  <a:pt x="7726" y="832"/>
                  <a:pt x="6117" y="910"/>
                </a:cubicBezTo>
                <a:cubicBezTo>
                  <a:pt x="4829" y="813"/>
                  <a:pt x="2273" y="696"/>
                  <a:pt x="2507" y="657"/>
                </a:cubicBezTo>
                <a:lnTo>
                  <a:pt x="2507" y="657"/>
                </a:lnTo>
                <a:lnTo>
                  <a:pt x="1951" y="686"/>
                </a:lnTo>
                <a:lnTo>
                  <a:pt x="1327" y="715"/>
                </a:lnTo>
                <a:cubicBezTo>
                  <a:pt x="1058" y="722"/>
                  <a:pt x="803" y="729"/>
                  <a:pt x="515" y="729"/>
                </a:cubicBezTo>
                <a:cubicBezTo>
                  <a:pt x="396" y="729"/>
                  <a:pt x="271" y="728"/>
                  <a:pt x="137" y="725"/>
                </a:cubicBezTo>
                <a:cubicBezTo>
                  <a:pt x="137" y="1008"/>
                  <a:pt x="127" y="1330"/>
                  <a:pt x="107" y="1720"/>
                </a:cubicBezTo>
                <a:cubicBezTo>
                  <a:pt x="68" y="1584"/>
                  <a:pt x="49" y="1106"/>
                  <a:pt x="29" y="618"/>
                </a:cubicBezTo>
                <a:lnTo>
                  <a:pt x="429" y="598"/>
                </a:lnTo>
                <a:lnTo>
                  <a:pt x="10" y="598"/>
                </a:lnTo>
                <a:cubicBezTo>
                  <a:pt x="0" y="1242"/>
                  <a:pt x="0" y="1886"/>
                  <a:pt x="0" y="2501"/>
                </a:cubicBezTo>
                <a:lnTo>
                  <a:pt x="0" y="2842"/>
                </a:lnTo>
                <a:cubicBezTo>
                  <a:pt x="0" y="2940"/>
                  <a:pt x="0" y="3037"/>
                  <a:pt x="10" y="3135"/>
                </a:cubicBezTo>
                <a:cubicBezTo>
                  <a:pt x="10" y="3330"/>
                  <a:pt x="20" y="3515"/>
                  <a:pt x="29" y="3710"/>
                </a:cubicBezTo>
                <a:cubicBezTo>
                  <a:pt x="49" y="4471"/>
                  <a:pt x="98" y="5203"/>
                  <a:pt x="137" y="5974"/>
                </a:cubicBezTo>
                <a:cubicBezTo>
                  <a:pt x="78" y="6344"/>
                  <a:pt x="49" y="6735"/>
                  <a:pt x="49" y="7115"/>
                </a:cubicBezTo>
                <a:cubicBezTo>
                  <a:pt x="49" y="7232"/>
                  <a:pt x="39" y="7369"/>
                  <a:pt x="39" y="7505"/>
                </a:cubicBezTo>
                <a:cubicBezTo>
                  <a:pt x="39" y="7710"/>
                  <a:pt x="29" y="7925"/>
                  <a:pt x="29" y="8139"/>
                </a:cubicBezTo>
                <a:cubicBezTo>
                  <a:pt x="29" y="8578"/>
                  <a:pt x="20" y="9037"/>
                  <a:pt x="20" y="9505"/>
                </a:cubicBezTo>
                <a:lnTo>
                  <a:pt x="1385" y="9515"/>
                </a:lnTo>
                <a:lnTo>
                  <a:pt x="2527" y="9525"/>
                </a:lnTo>
                <a:cubicBezTo>
                  <a:pt x="3122" y="9534"/>
                  <a:pt x="3707" y="9544"/>
                  <a:pt x="4214" y="9564"/>
                </a:cubicBezTo>
                <a:cubicBezTo>
                  <a:pt x="4583" y="9500"/>
                  <a:pt x="5053" y="9483"/>
                  <a:pt x="5529" y="9483"/>
                </a:cubicBezTo>
                <a:cubicBezTo>
                  <a:pt x="6028" y="9483"/>
                  <a:pt x="6535" y="9501"/>
                  <a:pt x="6943" y="9501"/>
                </a:cubicBezTo>
                <a:cubicBezTo>
                  <a:pt x="7393" y="9501"/>
                  <a:pt x="7724" y="9479"/>
                  <a:pt x="7795" y="9388"/>
                </a:cubicBezTo>
                <a:cubicBezTo>
                  <a:pt x="7795" y="9417"/>
                  <a:pt x="8029" y="9447"/>
                  <a:pt x="8146" y="9456"/>
                </a:cubicBezTo>
                <a:cubicBezTo>
                  <a:pt x="8936" y="9378"/>
                  <a:pt x="9580" y="9212"/>
                  <a:pt x="10575" y="9193"/>
                </a:cubicBezTo>
                <a:lnTo>
                  <a:pt x="10575" y="9193"/>
                </a:lnTo>
                <a:lnTo>
                  <a:pt x="10253" y="9368"/>
                </a:lnTo>
                <a:cubicBezTo>
                  <a:pt x="10144" y="9472"/>
                  <a:pt x="10708" y="9492"/>
                  <a:pt x="11389" y="9492"/>
                </a:cubicBezTo>
                <a:cubicBezTo>
                  <a:pt x="11790" y="9492"/>
                  <a:pt x="12232" y="9485"/>
                  <a:pt x="12600" y="9485"/>
                </a:cubicBezTo>
                <a:cubicBezTo>
                  <a:pt x="12897" y="9485"/>
                  <a:pt x="13146" y="9489"/>
                  <a:pt x="13287" y="9505"/>
                </a:cubicBezTo>
                <a:cubicBezTo>
                  <a:pt x="13073" y="9462"/>
                  <a:pt x="13189" y="9453"/>
                  <a:pt x="13423" y="9453"/>
                </a:cubicBezTo>
                <a:cubicBezTo>
                  <a:pt x="13573" y="9453"/>
                  <a:pt x="13771" y="9457"/>
                  <a:pt x="13963" y="9457"/>
                </a:cubicBezTo>
                <a:cubicBezTo>
                  <a:pt x="14275" y="9457"/>
                  <a:pt x="14568" y="9447"/>
                  <a:pt x="14594" y="9398"/>
                </a:cubicBezTo>
                <a:lnTo>
                  <a:pt x="15775" y="9339"/>
                </a:lnTo>
                <a:cubicBezTo>
                  <a:pt x="17658" y="9290"/>
                  <a:pt x="15999" y="9251"/>
                  <a:pt x="18321" y="9222"/>
                </a:cubicBezTo>
                <a:cubicBezTo>
                  <a:pt x="18350" y="9222"/>
                  <a:pt x="18378" y="9222"/>
                  <a:pt x="18406" y="9222"/>
                </a:cubicBezTo>
                <a:cubicBezTo>
                  <a:pt x="19546" y="9222"/>
                  <a:pt x="18830" y="9409"/>
                  <a:pt x="18382" y="9409"/>
                </a:cubicBezTo>
                <a:cubicBezTo>
                  <a:pt x="18361" y="9409"/>
                  <a:pt x="18340" y="9408"/>
                  <a:pt x="18321" y="9408"/>
                </a:cubicBezTo>
                <a:lnTo>
                  <a:pt x="18321" y="9408"/>
                </a:lnTo>
                <a:cubicBezTo>
                  <a:pt x="18763" y="9447"/>
                  <a:pt x="19210" y="9461"/>
                  <a:pt x="19660" y="9461"/>
                </a:cubicBezTo>
                <a:cubicBezTo>
                  <a:pt x="20323" y="9461"/>
                  <a:pt x="20993" y="9431"/>
                  <a:pt x="21667" y="9408"/>
                </a:cubicBezTo>
                <a:lnTo>
                  <a:pt x="21833" y="9408"/>
                </a:lnTo>
                <a:cubicBezTo>
                  <a:pt x="22126" y="9427"/>
                  <a:pt x="22584" y="9427"/>
                  <a:pt x="23052" y="9427"/>
                </a:cubicBezTo>
                <a:cubicBezTo>
                  <a:pt x="23116" y="9432"/>
                  <a:pt x="23179" y="9434"/>
                  <a:pt x="23244" y="9434"/>
                </a:cubicBezTo>
                <a:cubicBezTo>
                  <a:pt x="23308" y="9434"/>
                  <a:pt x="23374" y="9432"/>
                  <a:pt x="23443" y="9427"/>
                </a:cubicBezTo>
                <a:cubicBezTo>
                  <a:pt x="23804" y="9427"/>
                  <a:pt x="24155" y="9437"/>
                  <a:pt x="24379" y="9466"/>
                </a:cubicBezTo>
                <a:lnTo>
                  <a:pt x="24067" y="9603"/>
                </a:lnTo>
                <a:cubicBezTo>
                  <a:pt x="24090" y="9603"/>
                  <a:pt x="24114" y="9603"/>
                  <a:pt x="24139" y="9603"/>
                </a:cubicBezTo>
                <a:cubicBezTo>
                  <a:pt x="25002" y="9603"/>
                  <a:pt x="27109" y="9445"/>
                  <a:pt x="27052" y="9388"/>
                </a:cubicBezTo>
                <a:lnTo>
                  <a:pt x="27052" y="9388"/>
                </a:lnTo>
                <a:cubicBezTo>
                  <a:pt x="28103" y="9430"/>
                  <a:pt x="29380" y="9447"/>
                  <a:pt x="30698" y="9447"/>
                </a:cubicBezTo>
                <a:cubicBezTo>
                  <a:pt x="33334" y="9447"/>
                  <a:pt x="36128" y="9381"/>
                  <a:pt x="37578" y="9329"/>
                </a:cubicBezTo>
                <a:lnTo>
                  <a:pt x="37578" y="9329"/>
                </a:lnTo>
                <a:cubicBezTo>
                  <a:pt x="37301" y="9350"/>
                  <a:pt x="37202" y="9379"/>
                  <a:pt x="37304" y="9379"/>
                </a:cubicBezTo>
                <a:cubicBezTo>
                  <a:pt x="37349" y="9379"/>
                  <a:pt x="37433" y="9374"/>
                  <a:pt x="37559" y="9359"/>
                </a:cubicBezTo>
                <a:cubicBezTo>
                  <a:pt x="38363" y="9337"/>
                  <a:pt x="39246" y="9268"/>
                  <a:pt x="39699" y="9268"/>
                </a:cubicBezTo>
                <a:cubicBezTo>
                  <a:pt x="39862" y="9268"/>
                  <a:pt x="39969" y="9277"/>
                  <a:pt x="39998" y="9300"/>
                </a:cubicBezTo>
                <a:cubicBezTo>
                  <a:pt x="40148" y="9293"/>
                  <a:pt x="40276" y="9290"/>
                  <a:pt x="40389" y="9290"/>
                </a:cubicBezTo>
                <a:cubicBezTo>
                  <a:pt x="41073" y="9290"/>
                  <a:pt x="41215" y="9401"/>
                  <a:pt x="42622" y="9417"/>
                </a:cubicBezTo>
                <a:cubicBezTo>
                  <a:pt x="42625" y="9419"/>
                  <a:pt x="42629" y="9420"/>
                  <a:pt x="42633" y="9420"/>
                </a:cubicBezTo>
                <a:cubicBezTo>
                  <a:pt x="42674" y="9420"/>
                  <a:pt x="42764" y="9345"/>
                  <a:pt x="42632" y="9310"/>
                </a:cubicBezTo>
                <a:lnTo>
                  <a:pt x="42632" y="9310"/>
                </a:lnTo>
                <a:cubicBezTo>
                  <a:pt x="43263" y="9350"/>
                  <a:pt x="43931" y="9365"/>
                  <a:pt x="44624" y="9365"/>
                </a:cubicBezTo>
                <a:cubicBezTo>
                  <a:pt x="46450" y="9365"/>
                  <a:pt x="48453" y="9263"/>
                  <a:pt x="50445" y="9263"/>
                </a:cubicBezTo>
                <a:cubicBezTo>
                  <a:pt x="50991" y="9263"/>
                  <a:pt x="51535" y="9271"/>
                  <a:pt x="52075" y="9290"/>
                </a:cubicBezTo>
                <a:cubicBezTo>
                  <a:pt x="51763" y="9320"/>
                  <a:pt x="51461" y="9368"/>
                  <a:pt x="51158" y="9427"/>
                </a:cubicBezTo>
                <a:cubicBezTo>
                  <a:pt x="53704" y="9359"/>
                  <a:pt x="56114" y="9310"/>
                  <a:pt x="58407" y="9134"/>
                </a:cubicBezTo>
                <a:lnTo>
                  <a:pt x="58407" y="9134"/>
                </a:lnTo>
                <a:cubicBezTo>
                  <a:pt x="58163" y="9193"/>
                  <a:pt x="58231" y="9251"/>
                  <a:pt x="57636" y="9290"/>
                </a:cubicBezTo>
                <a:cubicBezTo>
                  <a:pt x="59402" y="9290"/>
                  <a:pt x="61450" y="9251"/>
                  <a:pt x="62270" y="9125"/>
                </a:cubicBezTo>
                <a:cubicBezTo>
                  <a:pt x="62041" y="9112"/>
                  <a:pt x="61897" y="9106"/>
                  <a:pt x="61807" y="9106"/>
                </a:cubicBezTo>
                <a:cubicBezTo>
                  <a:pt x="61439" y="9106"/>
                  <a:pt x="61981" y="9193"/>
                  <a:pt x="61445" y="9193"/>
                </a:cubicBezTo>
                <a:cubicBezTo>
                  <a:pt x="61423" y="9193"/>
                  <a:pt x="61399" y="9193"/>
                  <a:pt x="61372" y="9193"/>
                </a:cubicBezTo>
                <a:cubicBezTo>
                  <a:pt x="60263" y="9082"/>
                  <a:pt x="61862" y="8971"/>
                  <a:pt x="63057" y="8971"/>
                </a:cubicBezTo>
                <a:cubicBezTo>
                  <a:pt x="63229" y="8971"/>
                  <a:pt x="63392" y="8973"/>
                  <a:pt x="63538" y="8978"/>
                </a:cubicBezTo>
                <a:lnTo>
                  <a:pt x="63577" y="9008"/>
                </a:lnTo>
                <a:cubicBezTo>
                  <a:pt x="65343" y="9008"/>
                  <a:pt x="65421" y="8920"/>
                  <a:pt x="67187" y="8920"/>
                </a:cubicBezTo>
                <a:cubicBezTo>
                  <a:pt x="68240" y="8998"/>
                  <a:pt x="66269" y="8959"/>
                  <a:pt x="66689" y="9047"/>
                </a:cubicBezTo>
                <a:cubicBezTo>
                  <a:pt x="67099" y="9261"/>
                  <a:pt x="70718" y="9183"/>
                  <a:pt x="71079" y="9212"/>
                </a:cubicBezTo>
                <a:cubicBezTo>
                  <a:pt x="71498" y="9164"/>
                  <a:pt x="72103" y="9125"/>
                  <a:pt x="72025" y="9066"/>
                </a:cubicBezTo>
                <a:cubicBezTo>
                  <a:pt x="72215" y="9058"/>
                  <a:pt x="72364" y="9055"/>
                  <a:pt x="72484" y="9055"/>
                </a:cubicBezTo>
                <a:cubicBezTo>
                  <a:pt x="73214" y="9055"/>
                  <a:pt x="72816" y="9183"/>
                  <a:pt x="73545" y="9183"/>
                </a:cubicBezTo>
                <a:cubicBezTo>
                  <a:pt x="73567" y="9183"/>
                  <a:pt x="73591" y="9183"/>
                  <a:pt x="73615" y="9183"/>
                </a:cubicBezTo>
                <a:lnTo>
                  <a:pt x="77186" y="8803"/>
                </a:lnTo>
                <a:lnTo>
                  <a:pt x="77401" y="8803"/>
                </a:lnTo>
                <a:cubicBezTo>
                  <a:pt x="77527" y="8861"/>
                  <a:pt x="78493" y="8978"/>
                  <a:pt x="77469" y="9047"/>
                </a:cubicBezTo>
                <a:cubicBezTo>
                  <a:pt x="79283" y="9027"/>
                  <a:pt x="80600" y="8920"/>
                  <a:pt x="81771" y="8803"/>
                </a:cubicBezTo>
                <a:lnTo>
                  <a:pt x="88102" y="8803"/>
                </a:lnTo>
                <a:cubicBezTo>
                  <a:pt x="87527" y="8861"/>
                  <a:pt x="88834" y="8998"/>
                  <a:pt x="87976" y="9066"/>
                </a:cubicBezTo>
                <a:cubicBezTo>
                  <a:pt x="88412" y="9047"/>
                  <a:pt x="89018" y="9039"/>
                  <a:pt x="89716" y="9039"/>
                </a:cubicBezTo>
                <a:cubicBezTo>
                  <a:pt x="91471" y="9039"/>
                  <a:pt x="93801" y="9087"/>
                  <a:pt x="95448" y="9115"/>
                </a:cubicBezTo>
                <a:cubicBezTo>
                  <a:pt x="93936" y="8871"/>
                  <a:pt x="98043" y="8978"/>
                  <a:pt x="98404" y="8803"/>
                </a:cubicBezTo>
                <a:lnTo>
                  <a:pt x="100024" y="8803"/>
                </a:lnTo>
                <a:cubicBezTo>
                  <a:pt x="100472" y="8861"/>
                  <a:pt x="100112" y="8969"/>
                  <a:pt x="100785" y="8998"/>
                </a:cubicBezTo>
                <a:cubicBezTo>
                  <a:pt x="102007" y="8960"/>
                  <a:pt x="103198" y="8951"/>
                  <a:pt x="104363" y="8951"/>
                </a:cubicBezTo>
                <a:cubicBezTo>
                  <a:pt x="105329" y="8951"/>
                  <a:pt x="106277" y="8957"/>
                  <a:pt x="107212" y="8957"/>
                </a:cubicBezTo>
                <a:cubicBezTo>
                  <a:pt x="107740" y="8957"/>
                  <a:pt x="108264" y="8955"/>
                  <a:pt x="108784" y="8949"/>
                </a:cubicBezTo>
                <a:lnTo>
                  <a:pt x="108784" y="8949"/>
                </a:lnTo>
                <a:cubicBezTo>
                  <a:pt x="108784" y="8949"/>
                  <a:pt x="108823" y="8978"/>
                  <a:pt x="108687" y="8998"/>
                </a:cubicBezTo>
                <a:cubicBezTo>
                  <a:pt x="110979" y="8929"/>
                  <a:pt x="114667" y="8998"/>
                  <a:pt x="117018" y="8803"/>
                </a:cubicBezTo>
                <a:lnTo>
                  <a:pt x="117125" y="8803"/>
                </a:lnTo>
                <a:cubicBezTo>
                  <a:pt x="117067" y="8842"/>
                  <a:pt x="117203" y="8881"/>
                  <a:pt x="116647" y="8910"/>
                </a:cubicBezTo>
                <a:cubicBezTo>
                  <a:pt x="116921" y="8920"/>
                  <a:pt x="117141" y="8924"/>
                  <a:pt x="117318" y="8924"/>
                </a:cubicBezTo>
                <a:cubicBezTo>
                  <a:pt x="118022" y="8924"/>
                  <a:pt x="118072" y="8857"/>
                  <a:pt x="118228" y="8803"/>
                </a:cubicBezTo>
                <a:lnTo>
                  <a:pt x="119779" y="8803"/>
                </a:lnTo>
                <a:lnTo>
                  <a:pt x="119340" y="8871"/>
                </a:lnTo>
                <a:cubicBezTo>
                  <a:pt x="119754" y="8846"/>
                  <a:pt x="120162" y="8838"/>
                  <a:pt x="120571" y="8838"/>
                </a:cubicBezTo>
                <a:cubicBezTo>
                  <a:pt x="121381" y="8838"/>
                  <a:pt x="122191" y="8870"/>
                  <a:pt x="123044" y="8870"/>
                </a:cubicBezTo>
                <a:cubicBezTo>
                  <a:pt x="123634" y="8870"/>
                  <a:pt x="124245" y="8855"/>
                  <a:pt x="124891" y="8803"/>
                </a:cubicBezTo>
                <a:lnTo>
                  <a:pt x="124891" y="8803"/>
                </a:lnTo>
                <a:cubicBezTo>
                  <a:pt x="124969" y="8861"/>
                  <a:pt x="124510" y="8881"/>
                  <a:pt x="124218" y="8910"/>
                </a:cubicBezTo>
                <a:cubicBezTo>
                  <a:pt x="125778" y="8871"/>
                  <a:pt x="127505" y="8881"/>
                  <a:pt x="128959" y="8803"/>
                </a:cubicBezTo>
                <a:lnTo>
                  <a:pt x="129905" y="8803"/>
                </a:lnTo>
                <a:cubicBezTo>
                  <a:pt x="129866" y="8842"/>
                  <a:pt x="129583" y="8890"/>
                  <a:pt x="129076" y="8920"/>
                </a:cubicBezTo>
                <a:cubicBezTo>
                  <a:pt x="129330" y="8932"/>
                  <a:pt x="129552" y="8938"/>
                  <a:pt x="129751" y="8938"/>
                </a:cubicBezTo>
                <a:cubicBezTo>
                  <a:pt x="130630" y="8938"/>
                  <a:pt x="131051" y="8834"/>
                  <a:pt x="131720" y="8803"/>
                </a:cubicBezTo>
                <a:lnTo>
                  <a:pt x="132900" y="8803"/>
                </a:lnTo>
                <a:cubicBezTo>
                  <a:pt x="133251" y="8812"/>
                  <a:pt x="133602" y="8842"/>
                  <a:pt x="133954" y="8900"/>
                </a:cubicBezTo>
                <a:cubicBezTo>
                  <a:pt x="134558" y="8842"/>
                  <a:pt x="135885" y="8812"/>
                  <a:pt x="136968" y="8803"/>
                </a:cubicBezTo>
                <a:lnTo>
                  <a:pt x="138383" y="8803"/>
                </a:lnTo>
                <a:cubicBezTo>
                  <a:pt x="138685" y="8851"/>
                  <a:pt x="139309" y="8881"/>
                  <a:pt x="140217" y="8949"/>
                </a:cubicBezTo>
                <a:cubicBezTo>
                  <a:pt x="142468" y="8949"/>
                  <a:pt x="144732" y="8951"/>
                  <a:pt x="147001" y="8951"/>
                </a:cubicBezTo>
                <a:cubicBezTo>
                  <a:pt x="153810" y="8951"/>
                  <a:pt x="160669" y="8934"/>
                  <a:pt x="167386" y="8803"/>
                </a:cubicBezTo>
                <a:lnTo>
                  <a:pt x="168508" y="8803"/>
                </a:lnTo>
                <a:cubicBezTo>
                  <a:pt x="169727" y="9008"/>
                  <a:pt x="166244" y="8929"/>
                  <a:pt x="167210" y="9076"/>
                </a:cubicBezTo>
                <a:cubicBezTo>
                  <a:pt x="167179" y="8988"/>
                  <a:pt x="167498" y="8969"/>
                  <a:pt x="168117" y="8969"/>
                </a:cubicBezTo>
                <a:cubicBezTo>
                  <a:pt x="168559" y="8969"/>
                  <a:pt x="169156" y="8979"/>
                  <a:pt x="169888" y="8979"/>
                </a:cubicBezTo>
                <a:cubicBezTo>
                  <a:pt x="170395" y="8979"/>
                  <a:pt x="170968" y="8974"/>
                  <a:pt x="171600" y="8959"/>
                </a:cubicBezTo>
                <a:lnTo>
                  <a:pt x="171708" y="8988"/>
                </a:lnTo>
                <a:cubicBezTo>
                  <a:pt x="171886" y="8982"/>
                  <a:pt x="172052" y="8980"/>
                  <a:pt x="172211" y="8980"/>
                </a:cubicBezTo>
                <a:cubicBezTo>
                  <a:pt x="172902" y="8980"/>
                  <a:pt x="173446" y="9024"/>
                  <a:pt x="174146" y="9024"/>
                </a:cubicBezTo>
                <a:cubicBezTo>
                  <a:pt x="174370" y="9024"/>
                  <a:pt x="174611" y="9020"/>
                  <a:pt x="174878" y="9008"/>
                </a:cubicBezTo>
                <a:lnTo>
                  <a:pt x="174839" y="8959"/>
                </a:lnTo>
                <a:cubicBezTo>
                  <a:pt x="175046" y="8940"/>
                  <a:pt x="175260" y="8932"/>
                  <a:pt x="175476" y="8932"/>
                </a:cubicBezTo>
                <a:cubicBezTo>
                  <a:pt x="176320" y="8932"/>
                  <a:pt x="177201" y="9048"/>
                  <a:pt x="177870" y="9048"/>
                </a:cubicBezTo>
                <a:cubicBezTo>
                  <a:pt x="178168" y="9048"/>
                  <a:pt x="178423" y="9025"/>
                  <a:pt x="178614" y="8959"/>
                </a:cubicBezTo>
                <a:lnTo>
                  <a:pt x="179668" y="9095"/>
                </a:lnTo>
                <a:cubicBezTo>
                  <a:pt x="180087" y="9026"/>
                  <a:pt x="180452" y="9006"/>
                  <a:pt x="180807" y="9006"/>
                </a:cubicBezTo>
                <a:cubicBezTo>
                  <a:pt x="181291" y="9006"/>
                  <a:pt x="181755" y="9043"/>
                  <a:pt x="182305" y="9043"/>
                </a:cubicBezTo>
                <a:cubicBezTo>
                  <a:pt x="182656" y="9043"/>
                  <a:pt x="183043" y="9028"/>
                  <a:pt x="183492" y="8978"/>
                </a:cubicBezTo>
                <a:lnTo>
                  <a:pt x="183492" y="8978"/>
                </a:lnTo>
                <a:lnTo>
                  <a:pt x="183307" y="9017"/>
                </a:lnTo>
                <a:cubicBezTo>
                  <a:pt x="183598" y="9030"/>
                  <a:pt x="183893" y="9035"/>
                  <a:pt x="184186" y="9035"/>
                </a:cubicBezTo>
                <a:cubicBezTo>
                  <a:pt x="185684" y="9035"/>
                  <a:pt x="187159" y="8898"/>
                  <a:pt x="188111" y="8898"/>
                </a:cubicBezTo>
                <a:cubicBezTo>
                  <a:pt x="188416" y="8898"/>
                  <a:pt x="188667" y="8912"/>
                  <a:pt x="188848" y="8949"/>
                </a:cubicBezTo>
                <a:cubicBezTo>
                  <a:pt x="190380" y="8920"/>
                  <a:pt x="192097" y="8890"/>
                  <a:pt x="192916" y="8793"/>
                </a:cubicBezTo>
                <a:lnTo>
                  <a:pt x="193560" y="8793"/>
                </a:lnTo>
                <a:cubicBezTo>
                  <a:pt x="193550" y="8842"/>
                  <a:pt x="193384" y="8890"/>
                  <a:pt x="193209" y="8929"/>
                </a:cubicBezTo>
                <a:cubicBezTo>
                  <a:pt x="198389" y="8871"/>
                  <a:pt x="204008" y="8871"/>
                  <a:pt x="209149" y="8793"/>
                </a:cubicBezTo>
                <a:lnTo>
                  <a:pt x="235216" y="8793"/>
                </a:lnTo>
                <a:cubicBezTo>
                  <a:pt x="235372" y="6139"/>
                  <a:pt x="235460" y="3466"/>
                  <a:pt x="235363" y="793"/>
                </a:cubicBezTo>
                <a:cubicBezTo>
                  <a:pt x="234747" y="793"/>
                  <a:pt x="234131" y="802"/>
                  <a:pt x="233531" y="811"/>
                </a:cubicBezTo>
                <a:lnTo>
                  <a:pt x="233531" y="811"/>
                </a:lnTo>
                <a:cubicBezTo>
                  <a:pt x="234435" y="792"/>
                  <a:pt x="234657" y="654"/>
                  <a:pt x="233841" y="579"/>
                </a:cubicBezTo>
                <a:lnTo>
                  <a:pt x="233841" y="579"/>
                </a:lnTo>
                <a:cubicBezTo>
                  <a:pt x="232709" y="698"/>
                  <a:pt x="230897" y="778"/>
                  <a:pt x="228909" y="778"/>
                </a:cubicBezTo>
                <a:cubicBezTo>
                  <a:pt x="228447" y="778"/>
                  <a:pt x="227975" y="773"/>
                  <a:pt x="227500" y="764"/>
                </a:cubicBezTo>
                <a:lnTo>
                  <a:pt x="227500" y="764"/>
                </a:lnTo>
                <a:cubicBezTo>
                  <a:pt x="227548" y="920"/>
                  <a:pt x="228368" y="920"/>
                  <a:pt x="228104" y="1067"/>
                </a:cubicBezTo>
                <a:cubicBezTo>
                  <a:pt x="227770" y="1092"/>
                  <a:pt x="227263" y="1148"/>
                  <a:pt x="226722" y="1148"/>
                </a:cubicBezTo>
                <a:cubicBezTo>
                  <a:pt x="226647" y="1148"/>
                  <a:pt x="226571" y="1147"/>
                  <a:pt x="226495" y="1145"/>
                </a:cubicBezTo>
                <a:cubicBezTo>
                  <a:pt x="226124" y="989"/>
                  <a:pt x="226241" y="745"/>
                  <a:pt x="223968" y="745"/>
                </a:cubicBezTo>
                <a:cubicBezTo>
                  <a:pt x="224202" y="652"/>
                  <a:pt x="224817" y="634"/>
                  <a:pt x="225433" y="634"/>
                </a:cubicBezTo>
                <a:cubicBezTo>
                  <a:pt x="225817" y="634"/>
                  <a:pt x="226201" y="641"/>
                  <a:pt x="226492" y="641"/>
                </a:cubicBezTo>
                <a:cubicBezTo>
                  <a:pt x="226959" y="641"/>
                  <a:pt x="227187" y="623"/>
                  <a:pt x="226797" y="530"/>
                </a:cubicBezTo>
                <a:cubicBezTo>
                  <a:pt x="227378" y="416"/>
                  <a:pt x="229011" y="362"/>
                  <a:pt x="230453" y="362"/>
                </a:cubicBezTo>
                <a:cubicBezTo>
                  <a:pt x="231480" y="362"/>
                  <a:pt x="232411" y="389"/>
                  <a:pt x="232797" y="442"/>
                </a:cubicBezTo>
                <a:cubicBezTo>
                  <a:pt x="234806" y="228"/>
                  <a:pt x="231216" y="413"/>
                  <a:pt x="231597" y="208"/>
                </a:cubicBezTo>
                <a:lnTo>
                  <a:pt x="231597" y="208"/>
                </a:lnTo>
                <a:cubicBezTo>
                  <a:pt x="229773" y="228"/>
                  <a:pt x="228934" y="335"/>
                  <a:pt x="226114" y="364"/>
                </a:cubicBezTo>
                <a:cubicBezTo>
                  <a:pt x="226085" y="471"/>
                  <a:pt x="227031" y="491"/>
                  <a:pt x="225744" y="569"/>
                </a:cubicBezTo>
                <a:cubicBezTo>
                  <a:pt x="225174" y="620"/>
                  <a:pt x="224702" y="640"/>
                  <a:pt x="224304" y="640"/>
                </a:cubicBezTo>
                <a:cubicBezTo>
                  <a:pt x="222949" y="640"/>
                  <a:pt x="222461" y="411"/>
                  <a:pt x="221978" y="403"/>
                </a:cubicBezTo>
                <a:cubicBezTo>
                  <a:pt x="222339" y="384"/>
                  <a:pt x="222846" y="374"/>
                  <a:pt x="223217" y="354"/>
                </a:cubicBezTo>
                <a:cubicBezTo>
                  <a:pt x="222865" y="338"/>
                  <a:pt x="222562" y="331"/>
                  <a:pt x="222285" y="331"/>
                </a:cubicBezTo>
                <a:cubicBezTo>
                  <a:pt x="221300" y="331"/>
                  <a:pt x="220656" y="413"/>
                  <a:pt x="219385" y="413"/>
                </a:cubicBezTo>
                <a:cubicBezTo>
                  <a:pt x="219330" y="413"/>
                  <a:pt x="219274" y="413"/>
                  <a:pt x="219217" y="413"/>
                </a:cubicBezTo>
                <a:cubicBezTo>
                  <a:pt x="219005" y="288"/>
                  <a:pt x="219532" y="266"/>
                  <a:pt x="220241" y="266"/>
                </a:cubicBezTo>
                <a:cubicBezTo>
                  <a:pt x="220624" y="266"/>
                  <a:pt x="221060" y="272"/>
                  <a:pt x="221461" y="272"/>
                </a:cubicBezTo>
                <a:cubicBezTo>
                  <a:pt x="221994" y="272"/>
                  <a:pt x="222466" y="261"/>
                  <a:pt x="222671" y="208"/>
                </a:cubicBezTo>
                <a:lnTo>
                  <a:pt x="221402" y="3"/>
                </a:lnTo>
                <a:cubicBezTo>
                  <a:pt x="221254" y="2"/>
                  <a:pt x="221119" y="1"/>
                  <a:pt x="22099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9" name="Google Shape;3959;p28"/>
          <p:cNvGrpSpPr/>
          <p:nvPr/>
        </p:nvGrpSpPr>
        <p:grpSpPr>
          <a:xfrm>
            <a:off x="5681263" y="-51500"/>
            <a:ext cx="3369425" cy="2307475"/>
            <a:chOff x="5681263" y="-51500"/>
            <a:chExt cx="3369425" cy="2307475"/>
          </a:xfrm>
        </p:grpSpPr>
        <p:grpSp>
          <p:nvGrpSpPr>
            <p:cNvPr id="3960" name="Google Shape;3960;p28"/>
            <p:cNvGrpSpPr/>
            <p:nvPr/>
          </p:nvGrpSpPr>
          <p:grpSpPr>
            <a:xfrm flipH="1">
              <a:off x="8858075" y="2234000"/>
              <a:ext cx="27650" cy="21975"/>
              <a:chOff x="8820375" y="1023600"/>
              <a:chExt cx="27650" cy="21975"/>
            </a:xfrm>
          </p:grpSpPr>
          <p:sp>
            <p:nvSpPr>
              <p:cNvPr id="3961" name="Google Shape;3961;p28"/>
              <p:cNvSpPr/>
              <p:nvPr/>
            </p:nvSpPr>
            <p:spPr>
              <a:xfrm>
                <a:off x="8823650" y="1026950"/>
                <a:ext cx="20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833" h="614" extrusionOk="0">
                    <a:moveTo>
                      <a:pt x="340" y="1"/>
                    </a:moveTo>
                    <a:cubicBezTo>
                      <a:pt x="285" y="1"/>
                      <a:pt x="241" y="12"/>
                      <a:pt x="187" y="45"/>
                    </a:cubicBezTo>
                    <a:cubicBezTo>
                      <a:pt x="176" y="55"/>
                      <a:pt x="154" y="66"/>
                      <a:pt x="143" y="77"/>
                    </a:cubicBezTo>
                    <a:cubicBezTo>
                      <a:pt x="132" y="88"/>
                      <a:pt x="110" y="99"/>
                      <a:pt x="110" y="110"/>
                    </a:cubicBezTo>
                    <a:cubicBezTo>
                      <a:pt x="88" y="121"/>
                      <a:pt x="77" y="132"/>
                      <a:pt x="77" y="143"/>
                    </a:cubicBezTo>
                    <a:cubicBezTo>
                      <a:pt x="77" y="154"/>
                      <a:pt x="88" y="154"/>
                      <a:pt x="99" y="165"/>
                    </a:cubicBezTo>
                    <a:lnTo>
                      <a:pt x="187" y="165"/>
                    </a:lnTo>
                    <a:lnTo>
                      <a:pt x="209" y="143"/>
                    </a:lnTo>
                    <a:lnTo>
                      <a:pt x="220" y="143"/>
                    </a:lnTo>
                    <a:lnTo>
                      <a:pt x="241" y="132"/>
                    </a:lnTo>
                    <a:lnTo>
                      <a:pt x="263" y="132"/>
                    </a:lnTo>
                    <a:lnTo>
                      <a:pt x="296" y="121"/>
                    </a:lnTo>
                    <a:lnTo>
                      <a:pt x="318" y="121"/>
                    </a:lnTo>
                    <a:cubicBezTo>
                      <a:pt x="329" y="121"/>
                      <a:pt x="340" y="110"/>
                      <a:pt x="351" y="110"/>
                    </a:cubicBezTo>
                    <a:cubicBezTo>
                      <a:pt x="362" y="110"/>
                      <a:pt x="395" y="110"/>
                      <a:pt x="395" y="132"/>
                    </a:cubicBezTo>
                    <a:cubicBezTo>
                      <a:pt x="395" y="143"/>
                      <a:pt x="405" y="154"/>
                      <a:pt x="405" y="165"/>
                    </a:cubicBezTo>
                    <a:cubicBezTo>
                      <a:pt x="405" y="176"/>
                      <a:pt x="405" y="176"/>
                      <a:pt x="405" y="187"/>
                    </a:cubicBezTo>
                    <a:cubicBezTo>
                      <a:pt x="405" y="187"/>
                      <a:pt x="395" y="198"/>
                      <a:pt x="395" y="198"/>
                    </a:cubicBezTo>
                    <a:cubicBezTo>
                      <a:pt x="395" y="209"/>
                      <a:pt x="395" y="209"/>
                      <a:pt x="395" y="220"/>
                    </a:cubicBezTo>
                    <a:cubicBezTo>
                      <a:pt x="395" y="230"/>
                      <a:pt x="405" y="230"/>
                      <a:pt x="427" y="241"/>
                    </a:cubicBezTo>
                    <a:cubicBezTo>
                      <a:pt x="438" y="252"/>
                      <a:pt x="449" y="252"/>
                      <a:pt x="471" y="252"/>
                    </a:cubicBezTo>
                    <a:cubicBezTo>
                      <a:pt x="482" y="252"/>
                      <a:pt x="493" y="252"/>
                      <a:pt x="493" y="274"/>
                    </a:cubicBezTo>
                    <a:lnTo>
                      <a:pt x="526" y="274"/>
                    </a:lnTo>
                    <a:cubicBezTo>
                      <a:pt x="537" y="274"/>
                      <a:pt x="548" y="274"/>
                      <a:pt x="548" y="296"/>
                    </a:cubicBezTo>
                    <a:cubicBezTo>
                      <a:pt x="548" y="302"/>
                      <a:pt x="545" y="302"/>
                      <a:pt x="542" y="302"/>
                    </a:cubicBezTo>
                    <a:cubicBezTo>
                      <a:pt x="539" y="302"/>
                      <a:pt x="537" y="302"/>
                      <a:pt x="537" y="307"/>
                    </a:cubicBezTo>
                    <a:cubicBezTo>
                      <a:pt x="515" y="296"/>
                      <a:pt x="504" y="285"/>
                      <a:pt x="493" y="285"/>
                    </a:cubicBezTo>
                    <a:lnTo>
                      <a:pt x="471" y="285"/>
                    </a:lnTo>
                    <a:cubicBezTo>
                      <a:pt x="460" y="285"/>
                      <a:pt x="449" y="274"/>
                      <a:pt x="449" y="274"/>
                    </a:cubicBezTo>
                    <a:lnTo>
                      <a:pt x="405" y="274"/>
                    </a:lnTo>
                    <a:cubicBezTo>
                      <a:pt x="395" y="263"/>
                      <a:pt x="384" y="252"/>
                      <a:pt x="373" y="241"/>
                    </a:cubicBezTo>
                    <a:cubicBezTo>
                      <a:pt x="373" y="230"/>
                      <a:pt x="373" y="209"/>
                      <a:pt x="373" y="187"/>
                    </a:cubicBezTo>
                    <a:lnTo>
                      <a:pt x="373" y="154"/>
                    </a:lnTo>
                    <a:cubicBezTo>
                      <a:pt x="373" y="154"/>
                      <a:pt x="373" y="165"/>
                      <a:pt x="362" y="165"/>
                    </a:cubicBezTo>
                    <a:lnTo>
                      <a:pt x="340" y="165"/>
                    </a:lnTo>
                    <a:cubicBezTo>
                      <a:pt x="329" y="165"/>
                      <a:pt x="318" y="165"/>
                      <a:pt x="307" y="176"/>
                    </a:cubicBezTo>
                    <a:lnTo>
                      <a:pt x="274" y="176"/>
                    </a:lnTo>
                    <a:cubicBezTo>
                      <a:pt x="274" y="187"/>
                      <a:pt x="274" y="187"/>
                      <a:pt x="263" y="198"/>
                    </a:cubicBezTo>
                    <a:lnTo>
                      <a:pt x="230" y="198"/>
                    </a:lnTo>
                    <a:cubicBezTo>
                      <a:pt x="209" y="198"/>
                      <a:pt x="187" y="209"/>
                      <a:pt x="165" y="209"/>
                    </a:cubicBezTo>
                    <a:lnTo>
                      <a:pt x="66" y="209"/>
                    </a:lnTo>
                    <a:cubicBezTo>
                      <a:pt x="45" y="241"/>
                      <a:pt x="34" y="274"/>
                      <a:pt x="12" y="318"/>
                    </a:cubicBezTo>
                    <a:cubicBezTo>
                      <a:pt x="1" y="340"/>
                      <a:pt x="1" y="362"/>
                      <a:pt x="1" y="395"/>
                    </a:cubicBezTo>
                    <a:cubicBezTo>
                      <a:pt x="1" y="395"/>
                      <a:pt x="12" y="405"/>
                      <a:pt x="12" y="416"/>
                    </a:cubicBezTo>
                    <a:lnTo>
                      <a:pt x="34" y="471"/>
                    </a:lnTo>
                    <a:cubicBezTo>
                      <a:pt x="45" y="482"/>
                      <a:pt x="45" y="504"/>
                      <a:pt x="45" y="515"/>
                    </a:cubicBezTo>
                    <a:lnTo>
                      <a:pt x="45" y="537"/>
                    </a:lnTo>
                    <a:lnTo>
                      <a:pt x="121" y="537"/>
                    </a:lnTo>
                    <a:cubicBezTo>
                      <a:pt x="154" y="537"/>
                      <a:pt x="187" y="548"/>
                      <a:pt x="230" y="559"/>
                    </a:cubicBezTo>
                    <a:lnTo>
                      <a:pt x="274" y="570"/>
                    </a:lnTo>
                    <a:lnTo>
                      <a:pt x="340" y="580"/>
                    </a:lnTo>
                    <a:lnTo>
                      <a:pt x="384" y="580"/>
                    </a:lnTo>
                    <a:lnTo>
                      <a:pt x="449" y="591"/>
                    </a:lnTo>
                    <a:lnTo>
                      <a:pt x="493" y="602"/>
                    </a:lnTo>
                    <a:lnTo>
                      <a:pt x="482" y="591"/>
                    </a:lnTo>
                    <a:cubicBezTo>
                      <a:pt x="471" y="580"/>
                      <a:pt x="471" y="580"/>
                      <a:pt x="460" y="570"/>
                    </a:cubicBezTo>
                    <a:lnTo>
                      <a:pt x="460" y="559"/>
                    </a:lnTo>
                    <a:cubicBezTo>
                      <a:pt x="449" y="559"/>
                      <a:pt x="449" y="548"/>
                      <a:pt x="449" y="548"/>
                    </a:cubicBezTo>
                    <a:lnTo>
                      <a:pt x="449" y="526"/>
                    </a:lnTo>
                    <a:lnTo>
                      <a:pt x="449" y="504"/>
                    </a:lnTo>
                    <a:lnTo>
                      <a:pt x="449" y="493"/>
                    </a:lnTo>
                    <a:cubicBezTo>
                      <a:pt x="449" y="482"/>
                      <a:pt x="449" y="482"/>
                      <a:pt x="438" y="482"/>
                    </a:cubicBezTo>
                    <a:lnTo>
                      <a:pt x="416" y="482"/>
                    </a:lnTo>
                    <a:cubicBezTo>
                      <a:pt x="416" y="482"/>
                      <a:pt x="405" y="493"/>
                      <a:pt x="395" y="493"/>
                    </a:cubicBezTo>
                    <a:lnTo>
                      <a:pt x="384" y="493"/>
                    </a:lnTo>
                    <a:cubicBezTo>
                      <a:pt x="384" y="493"/>
                      <a:pt x="373" y="482"/>
                      <a:pt x="362" y="482"/>
                    </a:cubicBezTo>
                    <a:lnTo>
                      <a:pt x="351" y="471"/>
                    </a:lnTo>
                    <a:cubicBezTo>
                      <a:pt x="340" y="471"/>
                      <a:pt x="329" y="471"/>
                      <a:pt x="318" y="460"/>
                    </a:cubicBezTo>
                    <a:lnTo>
                      <a:pt x="274" y="449"/>
                    </a:lnTo>
                    <a:cubicBezTo>
                      <a:pt x="263" y="449"/>
                      <a:pt x="252" y="449"/>
                      <a:pt x="252" y="438"/>
                    </a:cubicBezTo>
                    <a:cubicBezTo>
                      <a:pt x="252" y="430"/>
                      <a:pt x="251" y="428"/>
                      <a:pt x="248" y="428"/>
                    </a:cubicBezTo>
                    <a:cubicBezTo>
                      <a:pt x="246" y="428"/>
                      <a:pt x="242" y="431"/>
                      <a:pt x="238" y="431"/>
                    </a:cubicBezTo>
                    <a:cubicBezTo>
                      <a:pt x="235" y="431"/>
                      <a:pt x="233" y="430"/>
                      <a:pt x="230" y="427"/>
                    </a:cubicBezTo>
                    <a:cubicBezTo>
                      <a:pt x="230" y="416"/>
                      <a:pt x="209" y="416"/>
                      <a:pt x="220" y="405"/>
                    </a:cubicBezTo>
                    <a:cubicBezTo>
                      <a:pt x="223" y="402"/>
                      <a:pt x="226" y="401"/>
                      <a:pt x="228" y="401"/>
                    </a:cubicBezTo>
                    <a:cubicBezTo>
                      <a:pt x="232" y="401"/>
                      <a:pt x="234" y="405"/>
                      <a:pt x="241" y="405"/>
                    </a:cubicBezTo>
                    <a:cubicBezTo>
                      <a:pt x="241" y="416"/>
                      <a:pt x="252" y="427"/>
                      <a:pt x="263" y="427"/>
                    </a:cubicBezTo>
                    <a:lnTo>
                      <a:pt x="274" y="427"/>
                    </a:lnTo>
                    <a:cubicBezTo>
                      <a:pt x="285" y="427"/>
                      <a:pt x="285" y="438"/>
                      <a:pt x="296" y="438"/>
                    </a:cubicBezTo>
                    <a:lnTo>
                      <a:pt x="329" y="438"/>
                    </a:lnTo>
                    <a:cubicBezTo>
                      <a:pt x="340" y="438"/>
                      <a:pt x="340" y="449"/>
                      <a:pt x="351" y="449"/>
                    </a:cubicBezTo>
                    <a:cubicBezTo>
                      <a:pt x="362" y="449"/>
                      <a:pt x="373" y="460"/>
                      <a:pt x="384" y="460"/>
                    </a:cubicBezTo>
                    <a:lnTo>
                      <a:pt x="460" y="460"/>
                    </a:lnTo>
                    <a:cubicBezTo>
                      <a:pt x="460" y="460"/>
                      <a:pt x="471" y="471"/>
                      <a:pt x="482" y="471"/>
                    </a:cubicBezTo>
                    <a:lnTo>
                      <a:pt x="482" y="482"/>
                    </a:lnTo>
                    <a:cubicBezTo>
                      <a:pt x="482" y="493"/>
                      <a:pt x="482" y="504"/>
                      <a:pt x="493" y="504"/>
                    </a:cubicBezTo>
                    <a:lnTo>
                      <a:pt x="493" y="537"/>
                    </a:lnTo>
                    <a:lnTo>
                      <a:pt x="504" y="537"/>
                    </a:lnTo>
                    <a:lnTo>
                      <a:pt x="504" y="570"/>
                    </a:lnTo>
                    <a:cubicBezTo>
                      <a:pt x="504" y="580"/>
                      <a:pt x="515" y="591"/>
                      <a:pt x="526" y="602"/>
                    </a:cubicBezTo>
                    <a:cubicBezTo>
                      <a:pt x="526" y="602"/>
                      <a:pt x="526" y="602"/>
                      <a:pt x="537" y="613"/>
                    </a:cubicBezTo>
                    <a:lnTo>
                      <a:pt x="559" y="613"/>
                    </a:lnTo>
                    <a:cubicBezTo>
                      <a:pt x="613" y="591"/>
                      <a:pt x="668" y="559"/>
                      <a:pt x="723" y="526"/>
                    </a:cubicBezTo>
                    <a:cubicBezTo>
                      <a:pt x="734" y="515"/>
                      <a:pt x="755" y="493"/>
                      <a:pt x="766" y="482"/>
                    </a:cubicBezTo>
                    <a:cubicBezTo>
                      <a:pt x="777" y="471"/>
                      <a:pt x="777" y="460"/>
                      <a:pt x="788" y="449"/>
                    </a:cubicBezTo>
                    <a:cubicBezTo>
                      <a:pt x="799" y="438"/>
                      <a:pt x="810" y="438"/>
                      <a:pt x="810" y="427"/>
                    </a:cubicBezTo>
                    <a:cubicBezTo>
                      <a:pt x="821" y="416"/>
                      <a:pt x="821" y="416"/>
                      <a:pt x="832" y="416"/>
                    </a:cubicBezTo>
                    <a:cubicBezTo>
                      <a:pt x="821" y="405"/>
                      <a:pt x="821" y="395"/>
                      <a:pt x="810" y="384"/>
                    </a:cubicBezTo>
                    <a:cubicBezTo>
                      <a:pt x="810" y="340"/>
                      <a:pt x="788" y="296"/>
                      <a:pt x="766" y="263"/>
                    </a:cubicBezTo>
                    <a:cubicBezTo>
                      <a:pt x="755" y="241"/>
                      <a:pt x="745" y="230"/>
                      <a:pt x="745" y="220"/>
                    </a:cubicBezTo>
                    <a:cubicBezTo>
                      <a:pt x="712" y="165"/>
                      <a:pt x="668" y="121"/>
                      <a:pt x="613" y="88"/>
                    </a:cubicBezTo>
                    <a:cubicBezTo>
                      <a:pt x="580" y="66"/>
                      <a:pt x="548" y="45"/>
                      <a:pt x="515" y="34"/>
                    </a:cubicBezTo>
                    <a:cubicBezTo>
                      <a:pt x="493" y="23"/>
                      <a:pt x="471" y="12"/>
                      <a:pt x="449" y="12"/>
                    </a:cubicBezTo>
                    <a:cubicBezTo>
                      <a:pt x="427" y="12"/>
                      <a:pt x="405" y="12"/>
                      <a:pt x="3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28"/>
              <p:cNvSpPr/>
              <p:nvPr/>
            </p:nvSpPr>
            <p:spPr>
              <a:xfrm>
                <a:off x="8845800" y="1037900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28"/>
              <p:cNvSpPr/>
              <p:nvPr/>
            </p:nvSpPr>
            <p:spPr>
              <a:xfrm>
                <a:off x="8820375" y="1023600"/>
                <a:ext cx="27650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79" extrusionOk="0">
                    <a:moveTo>
                      <a:pt x="711" y="728"/>
                    </a:moveTo>
                    <a:cubicBezTo>
                      <a:pt x="704" y="730"/>
                      <a:pt x="697" y="733"/>
                      <a:pt x="690" y="736"/>
                    </a:cubicBezTo>
                    <a:lnTo>
                      <a:pt x="701" y="736"/>
                    </a:lnTo>
                    <a:cubicBezTo>
                      <a:pt x="711" y="736"/>
                      <a:pt x="711" y="736"/>
                      <a:pt x="711" y="728"/>
                    </a:cubicBezTo>
                    <a:close/>
                    <a:moveTo>
                      <a:pt x="504" y="170"/>
                    </a:moveTo>
                    <a:cubicBezTo>
                      <a:pt x="512" y="170"/>
                      <a:pt x="520" y="173"/>
                      <a:pt x="526" y="179"/>
                    </a:cubicBezTo>
                    <a:cubicBezTo>
                      <a:pt x="547" y="179"/>
                      <a:pt x="569" y="189"/>
                      <a:pt x="591" y="189"/>
                    </a:cubicBezTo>
                    <a:cubicBezTo>
                      <a:pt x="613" y="189"/>
                      <a:pt x="635" y="200"/>
                      <a:pt x="646" y="211"/>
                    </a:cubicBezTo>
                    <a:cubicBezTo>
                      <a:pt x="679" y="222"/>
                      <a:pt x="711" y="244"/>
                      <a:pt x="755" y="266"/>
                    </a:cubicBezTo>
                    <a:cubicBezTo>
                      <a:pt x="799" y="299"/>
                      <a:pt x="843" y="343"/>
                      <a:pt x="876" y="386"/>
                    </a:cubicBezTo>
                    <a:cubicBezTo>
                      <a:pt x="886" y="408"/>
                      <a:pt x="897" y="419"/>
                      <a:pt x="897" y="441"/>
                    </a:cubicBezTo>
                    <a:cubicBezTo>
                      <a:pt x="930" y="474"/>
                      <a:pt x="941" y="507"/>
                      <a:pt x="941" y="550"/>
                    </a:cubicBezTo>
                    <a:cubicBezTo>
                      <a:pt x="943" y="552"/>
                      <a:pt x="944" y="554"/>
                      <a:pt x="945" y="555"/>
                    </a:cubicBezTo>
                    <a:lnTo>
                      <a:pt x="945" y="555"/>
                    </a:lnTo>
                    <a:cubicBezTo>
                      <a:pt x="945" y="555"/>
                      <a:pt x="945" y="555"/>
                      <a:pt x="944" y="555"/>
                    </a:cubicBezTo>
                    <a:cubicBezTo>
                      <a:pt x="942" y="555"/>
                      <a:pt x="941" y="558"/>
                      <a:pt x="941" y="561"/>
                    </a:cubicBezTo>
                    <a:cubicBezTo>
                      <a:pt x="930" y="572"/>
                      <a:pt x="919" y="572"/>
                      <a:pt x="908" y="583"/>
                    </a:cubicBezTo>
                    <a:cubicBezTo>
                      <a:pt x="908" y="594"/>
                      <a:pt x="897" y="605"/>
                      <a:pt x="886" y="616"/>
                    </a:cubicBezTo>
                    <a:cubicBezTo>
                      <a:pt x="876" y="627"/>
                      <a:pt x="865" y="638"/>
                      <a:pt x="843" y="660"/>
                    </a:cubicBezTo>
                    <a:cubicBezTo>
                      <a:pt x="805" y="688"/>
                      <a:pt x="759" y="708"/>
                      <a:pt x="712" y="727"/>
                    </a:cubicBezTo>
                    <a:lnTo>
                      <a:pt x="712" y="727"/>
                    </a:lnTo>
                    <a:cubicBezTo>
                      <a:pt x="712" y="727"/>
                      <a:pt x="711" y="726"/>
                      <a:pt x="711" y="725"/>
                    </a:cubicBezTo>
                    <a:cubicBezTo>
                      <a:pt x="711" y="726"/>
                      <a:pt x="711" y="727"/>
                      <a:pt x="711" y="728"/>
                    </a:cubicBezTo>
                    <a:lnTo>
                      <a:pt x="711" y="728"/>
                    </a:lnTo>
                    <a:cubicBezTo>
                      <a:pt x="712" y="728"/>
                      <a:pt x="712" y="727"/>
                      <a:pt x="712" y="727"/>
                    </a:cubicBezTo>
                    <a:lnTo>
                      <a:pt x="712" y="727"/>
                    </a:lnTo>
                    <a:cubicBezTo>
                      <a:pt x="713" y="736"/>
                      <a:pt x="722" y="736"/>
                      <a:pt x="722" y="736"/>
                    </a:cubicBezTo>
                    <a:lnTo>
                      <a:pt x="733" y="747"/>
                    </a:lnTo>
                    <a:cubicBezTo>
                      <a:pt x="733" y="747"/>
                      <a:pt x="733" y="752"/>
                      <a:pt x="737" y="752"/>
                    </a:cubicBezTo>
                    <a:cubicBezTo>
                      <a:pt x="738" y="752"/>
                      <a:pt x="741" y="751"/>
                      <a:pt x="744" y="747"/>
                    </a:cubicBezTo>
                    <a:cubicBezTo>
                      <a:pt x="744" y="758"/>
                      <a:pt x="744" y="769"/>
                      <a:pt x="744" y="769"/>
                    </a:cubicBezTo>
                    <a:cubicBezTo>
                      <a:pt x="739" y="780"/>
                      <a:pt x="731" y="783"/>
                      <a:pt x="722" y="783"/>
                    </a:cubicBezTo>
                    <a:cubicBezTo>
                      <a:pt x="714" y="783"/>
                      <a:pt x="706" y="780"/>
                      <a:pt x="701" y="780"/>
                    </a:cubicBezTo>
                    <a:lnTo>
                      <a:pt x="635" y="780"/>
                    </a:lnTo>
                    <a:cubicBezTo>
                      <a:pt x="624" y="780"/>
                      <a:pt x="624" y="780"/>
                      <a:pt x="613" y="769"/>
                    </a:cubicBezTo>
                    <a:cubicBezTo>
                      <a:pt x="613" y="769"/>
                      <a:pt x="613" y="758"/>
                      <a:pt x="602" y="758"/>
                    </a:cubicBezTo>
                    <a:lnTo>
                      <a:pt x="569" y="747"/>
                    </a:lnTo>
                    <a:lnTo>
                      <a:pt x="504" y="736"/>
                    </a:lnTo>
                    <a:lnTo>
                      <a:pt x="449" y="736"/>
                    </a:lnTo>
                    <a:lnTo>
                      <a:pt x="383" y="725"/>
                    </a:lnTo>
                    <a:lnTo>
                      <a:pt x="340" y="714"/>
                    </a:lnTo>
                    <a:cubicBezTo>
                      <a:pt x="307" y="704"/>
                      <a:pt x="274" y="693"/>
                      <a:pt x="241" y="693"/>
                    </a:cubicBezTo>
                    <a:lnTo>
                      <a:pt x="154" y="693"/>
                    </a:lnTo>
                    <a:lnTo>
                      <a:pt x="154" y="671"/>
                    </a:lnTo>
                    <a:cubicBezTo>
                      <a:pt x="165" y="660"/>
                      <a:pt x="154" y="638"/>
                      <a:pt x="154" y="627"/>
                    </a:cubicBezTo>
                    <a:lnTo>
                      <a:pt x="132" y="572"/>
                    </a:lnTo>
                    <a:cubicBezTo>
                      <a:pt x="132" y="561"/>
                      <a:pt x="121" y="550"/>
                      <a:pt x="121" y="550"/>
                    </a:cubicBezTo>
                    <a:cubicBezTo>
                      <a:pt x="121" y="518"/>
                      <a:pt x="121" y="496"/>
                      <a:pt x="132" y="474"/>
                    </a:cubicBezTo>
                    <a:cubicBezTo>
                      <a:pt x="143" y="430"/>
                      <a:pt x="165" y="397"/>
                      <a:pt x="176" y="364"/>
                    </a:cubicBezTo>
                    <a:cubicBezTo>
                      <a:pt x="165" y="354"/>
                      <a:pt x="154" y="343"/>
                      <a:pt x="143" y="332"/>
                    </a:cubicBezTo>
                    <a:lnTo>
                      <a:pt x="143" y="321"/>
                    </a:lnTo>
                    <a:cubicBezTo>
                      <a:pt x="143" y="321"/>
                      <a:pt x="154" y="310"/>
                      <a:pt x="165" y="310"/>
                    </a:cubicBezTo>
                    <a:lnTo>
                      <a:pt x="208" y="310"/>
                    </a:lnTo>
                    <a:cubicBezTo>
                      <a:pt x="208" y="310"/>
                      <a:pt x="208" y="321"/>
                      <a:pt x="208" y="321"/>
                    </a:cubicBezTo>
                    <a:cubicBezTo>
                      <a:pt x="219" y="310"/>
                      <a:pt x="230" y="299"/>
                      <a:pt x="241" y="288"/>
                    </a:cubicBezTo>
                    <a:cubicBezTo>
                      <a:pt x="252" y="277"/>
                      <a:pt x="274" y="266"/>
                      <a:pt x="285" y="255"/>
                    </a:cubicBezTo>
                    <a:cubicBezTo>
                      <a:pt x="296" y="244"/>
                      <a:pt x="307" y="233"/>
                      <a:pt x="329" y="222"/>
                    </a:cubicBezTo>
                    <a:cubicBezTo>
                      <a:pt x="372" y="189"/>
                      <a:pt x="427" y="179"/>
                      <a:pt x="482" y="179"/>
                    </a:cubicBezTo>
                    <a:cubicBezTo>
                      <a:pt x="487" y="173"/>
                      <a:pt x="495" y="170"/>
                      <a:pt x="504" y="170"/>
                    </a:cubicBezTo>
                    <a:close/>
                    <a:moveTo>
                      <a:pt x="457" y="1"/>
                    </a:moveTo>
                    <a:cubicBezTo>
                      <a:pt x="401" y="1"/>
                      <a:pt x="341" y="20"/>
                      <a:pt x="296" y="47"/>
                    </a:cubicBezTo>
                    <a:cubicBezTo>
                      <a:pt x="132" y="124"/>
                      <a:pt x="22" y="288"/>
                      <a:pt x="1" y="474"/>
                    </a:cubicBezTo>
                    <a:lnTo>
                      <a:pt x="1" y="518"/>
                    </a:lnTo>
                    <a:cubicBezTo>
                      <a:pt x="1" y="529"/>
                      <a:pt x="11" y="550"/>
                      <a:pt x="11" y="561"/>
                    </a:cubicBezTo>
                    <a:lnTo>
                      <a:pt x="33" y="616"/>
                    </a:lnTo>
                    <a:lnTo>
                      <a:pt x="33" y="627"/>
                    </a:lnTo>
                    <a:cubicBezTo>
                      <a:pt x="33" y="627"/>
                      <a:pt x="33" y="638"/>
                      <a:pt x="33" y="638"/>
                    </a:cubicBezTo>
                    <a:lnTo>
                      <a:pt x="33" y="693"/>
                    </a:lnTo>
                    <a:cubicBezTo>
                      <a:pt x="33" y="714"/>
                      <a:pt x="44" y="736"/>
                      <a:pt x="66" y="758"/>
                    </a:cubicBezTo>
                    <a:cubicBezTo>
                      <a:pt x="77" y="769"/>
                      <a:pt x="99" y="780"/>
                      <a:pt x="110" y="780"/>
                    </a:cubicBezTo>
                    <a:lnTo>
                      <a:pt x="121" y="780"/>
                    </a:lnTo>
                    <a:cubicBezTo>
                      <a:pt x="154" y="791"/>
                      <a:pt x="176" y="791"/>
                      <a:pt x="208" y="791"/>
                    </a:cubicBezTo>
                    <a:cubicBezTo>
                      <a:pt x="252" y="802"/>
                      <a:pt x="307" y="813"/>
                      <a:pt x="351" y="824"/>
                    </a:cubicBezTo>
                    <a:cubicBezTo>
                      <a:pt x="405" y="835"/>
                      <a:pt x="471" y="846"/>
                      <a:pt x="526" y="857"/>
                    </a:cubicBezTo>
                    <a:lnTo>
                      <a:pt x="602" y="868"/>
                    </a:lnTo>
                    <a:lnTo>
                      <a:pt x="657" y="879"/>
                    </a:lnTo>
                    <a:cubicBezTo>
                      <a:pt x="679" y="879"/>
                      <a:pt x="711" y="868"/>
                      <a:pt x="711" y="857"/>
                    </a:cubicBezTo>
                    <a:cubicBezTo>
                      <a:pt x="777" y="846"/>
                      <a:pt x="832" y="813"/>
                      <a:pt x="876" y="791"/>
                    </a:cubicBezTo>
                    <a:cubicBezTo>
                      <a:pt x="941" y="758"/>
                      <a:pt x="996" y="725"/>
                      <a:pt x="1040" y="682"/>
                    </a:cubicBezTo>
                    <a:cubicBezTo>
                      <a:pt x="1051" y="660"/>
                      <a:pt x="1061" y="649"/>
                      <a:pt x="1061" y="638"/>
                    </a:cubicBezTo>
                    <a:cubicBezTo>
                      <a:pt x="1061" y="616"/>
                      <a:pt x="1072" y="616"/>
                      <a:pt x="1061" y="605"/>
                    </a:cubicBezTo>
                    <a:cubicBezTo>
                      <a:pt x="1061" y="594"/>
                      <a:pt x="1051" y="583"/>
                      <a:pt x="1040" y="583"/>
                    </a:cubicBezTo>
                    <a:lnTo>
                      <a:pt x="1018" y="572"/>
                    </a:lnTo>
                    <a:cubicBezTo>
                      <a:pt x="1061" y="572"/>
                      <a:pt x="1105" y="529"/>
                      <a:pt x="1094" y="496"/>
                    </a:cubicBezTo>
                    <a:cubicBezTo>
                      <a:pt x="1083" y="463"/>
                      <a:pt x="1072" y="430"/>
                      <a:pt x="1061" y="397"/>
                    </a:cubicBezTo>
                    <a:cubicBezTo>
                      <a:pt x="1051" y="364"/>
                      <a:pt x="1029" y="332"/>
                      <a:pt x="1007" y="310"/>
                    </a:cubicBezTo>
                    <a:cubicBezTo>
                      <a:pt x="996" y="288"/>
                      <a:pt x="963" y="266"/>
                      <a:pt x="952" y="244"/>
                    </a:cubicBezTo>
                    <a:cubicBezTo>
                      <a:pt x="930" y="222"/>
                      <a:pt x="908" y="211"/>
                      <a:pt x="897" y="189"/>
                    </a:cubicBezTo>
                    <a:cubicBezTo>
                      <a:pt x="865" y="146"/>
                      <a:pt x="821" y="124"/>
                      <a:pt x="788" y="102"/>
                    </a:cubicBezTo>
                    <a:cubicBezTo>
                      <a:pt x="701" y="47"/>
                      <a:pt x="591" y="4"/>
                      <a:pt x="493" y="4"/>
                    </a:cubicBezTo>
                    <a:cubicBezTo>
                      <a:pt x="481" y="2"/>
                      <a:pt x="469" y="1"/>
                      <a:pt x="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4" name="Google Shape;3964;p28"/>
            <p:cNvGrpSpPr/>
            <p:nvPr/>
          </p:nvGrpSpPr>
          <p:grpSpPr>
            <a:xfrm flipH="1">
              <a:off x="8487700" y="1028150"/>
              <a:ext cx="55825" cy="44400"/>
              <a:chOff x="8347600" y="1441475"/>
              <a:chExt cx="55825" cy="44400"/>
            </a:xfrm>
          </p:grpSpPr>
          <p:sp>
            <p:nvSpPr>
              <p:cNvPr id="3965" name="Google Shape;3965;p28"/>
              <p:cNvSpPr/>
              <p:nvPr/>
            </p:nvSpPr>
            <p:spPr>
              <a:xfrm>
                <a:off x="8358825" y="14450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28"/>
              <p:cNvSpPr/>
              <p:nvPr/>
            </p:nvSpPr>
            <p:spPr>
              <a:xfrm>
                <a:off x="8347600" y="1441475"/>
                <a:ext cx="5582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776" extrusionOk="0">
                    <a:moveTo>
                      <a:pt x="482" y="219"/>
                    </a:moveTo>
                    <a:cubicBezTo>
                      <a:pt x="504" y="241"/>
                      <a:pt x="526" y="252"/>
                      <a:pt x="559" y="252"/>
                    </a:cubicBezTo>
                    <a:lnTo>
                      <a:pt x="854" y="252"/>
                    </a:lnTo>
                    <a:cubicBezTo>
                      <a:pt x="898" y="252"/>
                      <a:pt x="941" y="263"/>
                      <a:pt x="985" y="274"/>
                    </a:cubicBezTo>
                    <a:lnTo>
                      <a:pt x="1051" y="274"/>
                    </a:lnTo>
                    <a:cubicBezTo>
                      <a:pt x="1084" y="274"/>
                      <a:pt x="1127" y="274"/>
                      <a:pt x="1160" y="285"/>
                    </a:cubicBezTo>
                    <a:cubicBezTo>
                      <a:pt x="1204" y="296"/>
                      <a:pt x="1237" y="307"/>
                      <a:pt x="1259" y="318"/>
                    </a:cubicBezTo>
                    <a:cubicBezTo>
                      <a:pt x="1280" y="318"/>
                      <a:pt x="1270" y="329"/>
                      <a:pt x="1280" y="340"/>
                    </a:cubicBezTo>
                    <a:cubicBezTo>
                      <a:pt x="1280" y="340"/>
                      <a:pt x="1280" y="340"/>
                      <a:pt x="1280" y="351"/>
                    </a:cubicBezTo>
                    <a:lnTo>
                      <a:pt x="1368" y="384"/>
                    </a:lnTo>
                    <a:cubicBezTo>
                      <a:pt x="1434" y="405"/>
                      <a:pt x="1488" y="427"/>
                      <a:pt x="1532" y="449"/>
                    </a:cubicBezTo>
                    <a:cubicBezTo>
                      <a:pt x="1576" y="471"/>
                      <a:pt x="1609" y="493"/>
                      <a:pt x="1641" y="515"/>
                    </a:cubicBezTo>
                    <a:lnTo>
                      <a:pt x="1729" y="559"/>
                    </a:lnTo>
                    <a:cubicBezTo>
                      <a:pt x="1762" y="591"/>
                      <a:pt x="1795" y="613"/>
                      <a:pt x="1827" y="635"/>
                    </a:cubicBezTo>
                    <a:cubicBezTo>
                      <a:pt x="1849" y="657"/>
                      <a:pt x="1871" y="679"/>
                      <a:pt x="1882" y="701"/>
                    </a:cubicBezTo>
                    <a:cubicBezTo>
                      <a:pt x="1915" y="744"/>
                      <a:pt x="1959" y="832"/>
                      <a:pt x="1980" y="876"/>
                    </a:cubicBezTo>
                    <a:cubicBezTo>
                      <a:pt x="1991" y="887"/>
                      <a:pt x="2002" y="909"/>
                      <a:pt x="2002" y="930"/>
                    </a:cubicBezTo>
                    <a:cubicBezTo>
                      <a:pt x="2002" y="941"/>
                      <a:pt x="2002" y="952"/>
                      <a:pt x="2013" y="974"/>
                    </a:cubicBezTo>
                    <a:cubicBezTo>
                      <a:pt x="2046" y="1127"/>
                      <a:pt x="1980" y="1291"/>
                      <a:pt x="1849" y="1379"/>
                    </a:cubicBezTo>
                    <a:cubicBezTo>
                      <a:pt x="1805" y="1423"/>
                      <a:pt x="1762" y="1444"/>
                      <a:pt x="1707" y="1477"/>
                    </a:cubicBezTo>
                    <a:cubicBezTo>
                      <a:pt x="1598" y="1510"/>
                      <a:pt x="1488" y="1543"/>
                      <a:pt x="1379" y="1554"/>
                    </a:cubicBezTo>
                    <a:cubicBezTo>
                      <a:pt x="1324" y="1565"/>
                      <a:pt x="1270" y="1565"/>
                      <a:pt x="1215" y="1565"/>
                    </a:cubicBezTo>
                    <a:lnTo>
                      <a:pt x="1095" y="1554"/>
                    </a:lnTo>
                    <a:lnTo>
                      <a:pt x="952" y="1554"/>
                    </a:lnTo>
                    <a:cubicBezTo>
                      <a:pt x="821" y="1554"/>
                      <a:pt x="690" y="1532"/>
                      <a:pt x="559" y="1499"/>
                    </a:cubicBezTo>
                    <a:cubicBezTo>
                      <a:pt x="537" y="1488"/>
                      <a:pt x="515" y="1477"/>
                      <a:pt x="493" y="1455"/>
                    </a:cubicBezTo>
                    <a:cubicBezTo>
                      <a:pt x="460" y="1423"/>
                      <a:pt x="416" y="1401"/>
                      <a:pt x="384" y="1368"/>
                    </a:cubicBezTo>
                    <a:cubicBezTo>
                      <a:pt x="340" y="1346"/>
                      <a:pt x="307" y="1313"/>
                      <a:pt x="285" y="1280"/>
                    </a:cubicBezTo>
                    <a:cubicBezTo>
                      <a:pt x="241" y="1215"/>
                      <a:pt x="220" y="1138"/>
                      <a:pt x="198" y="1062"/>
                    </a:cubicBezTo>
                    <a:cubicBezTo>
                      <a:pt x="187" y="941"/>
                      <a:pt x="198" y="810"/>
                      <a:pt x="241" y="701"/>
                    </a:cubicBezTo>
                    <a:cubicBezTo>
                      <a:pt x="252" y="657"/>
                      <a:pt x="285" y="635"/>
                      <a:pt x="296" y="591"/>
                    </a:cubicBezTo>
                    <a:cubicBezTo>
                      <a:pt x="329" y="504"/>
                      <a:pt x="373" y="416"/>
                      <a:pt x="438" y="351"/>
                    </a:cubicBezTo>
                    <a:cubicBezTo>
                      <a:pt x="460" y="307"/>
                      <a:pt x="482" y="263"/>
                      <a:pt x="482" y="219"/>
                    </a:cubicBezTo>
                    <a:close/>
                    <a:moveTo>
                      <a:pt x="591" y="1"/>
                    </a:moveTo>
                    <a:cubicBezTo>
                      <a:pt x="559" y="1"/>
                      <a:pt x="526" y="12"/>
                      <a:pt x="493" y="23"/>
                    </a:cubicBezTo>
                    <a:cubicBezTo>
                      <a:pt x="460" y="44"/>
                      <a:pt x="449" y="44"/>
                      <a:pt x="438" y="55"/>
                    </a:cubicBezTo>
                    <a:cubicBezTo>
                      <a:pt x="427" y="66"/>
                      <a:pt x="427" y="88"/>
                      <a:pt x="438" y="110"/>
                    </a:cubicBezTo>
                    <a:cubicBezTo>
                      <a:pt x="438" y="121"/>
                      <a:pt x="438" y="132"/>
                      <a:pt x="438" y="143"/>
                    </a:cubicBezTo>
                    <a:lnTo>
                      <a:pt x="438" y="154"/>
                    </a:lnTo>
                    <a:cubicBezTo>
                      <a:pt x="421" y="141"/>
                      <a:pt x="399" y="135"/>
                      <a:pt x="376" y="135"/>
                    </a:cubicBezTo>
                    <a:cubicBezTo>
                      <a:pt x="341" y="135"/>
                      <a:pt x="305" y="149"/>
                      <a:pt x="285" y="176"/>
                    </a:cubicBezTo>
                    <a:cubicBezTo>
                      <a:pt x="241" y="230"/>
                      <a:pt x="209" y="296"/>
                      <a:pt x="176" y="351"/>
                    </a:cubicBezTo>
                    <a:cubicBezTo>
                      <a:pt x="143" y="416"/>
                      <a:pt x="110" y="482"/>
                      <a:pt x="88" y="548"/>
                    </a:cubicBezTo>
                    <a:cubicBezTo>
                      <a:pt x="66" y="602"/>
                      <a:pt x="66" y="657"/>
                      <a:pt x="55" y="712"/>
                    </a:cubicBezTo>
                    <a:cubicBezTo>
                      <a:pt x="34" y="766"/>
                      <a:pt x="34" y="832"/>
                      <a:pt x="23" y="898"/>
                    </a:cubicBezTo>
                    <a:cubicBezTo>
                      <a:pt x="1" y="996"/>
                      <a:pt x="12" y="1094"/>
                      <a:pt x="45" y="1193"/>
                    </a:cubicBezTo>
                    <a:cubicBezTo>
                      <a:pt x="110" y="1401"/>
                      <a:pt x="274" y="1587"/>
                      <a:pt x="471" y="1674"/>
                    </a:cubicBezTo>
                    <a:cubicBezTo>
                      <a:pt x="504" y="1696"/>
                      <a:pt x="548" y="1707"/>
                      <a:pt x="580" y="1718"/>
                    </a:cubicBezTo>
                    <a:lnTo>
                      <a:pt x="679" y="1729"/>
                    </a:lnTo>
                    <a:cubicBezTo>
                      <a:pt x="745" y="1740"/>
                      <a:pt x="810" y="1751"/>
                      <a:pt x="865" y="1751"/>
                    </a:cubicBezTo>
                    <a:cubicBezTo>
                      <a:pt x="958" y="1768"/>
                      <a:pt x="1051" y="1776"/>
                      <a:pt x="1144" y="1776"/>
                    </a:cubicBezTo>
                    <a:cubicBezTo>
                      <a:pt x="1410" y="1776"/>
                      <a:pt x="1671" y="1708"/>
                      <a:pt x="1915" y="1587"/>
                    </a:cubicBezTo>
                    <a:cubicBezTo>
                      <a:pt x="1991" y="1532"/>
                      <a:pt x="2057" y="1455"/>
                      <a:pt x="2112" y="1379"/>
                    </a:cubicBezTo>
                    <a:cubicBezTo>
                      <a:pt x="2188" y="1280"/>
                      <a:pt x="2232" y="1160"/>
                      <a:pt x="2232" y="1040"/>
                    </a:cubicBezTo>
                    <a:cubicBezTo>
                      <a:pt x="2232" y="1029"/>
                      <a:pt x="2232" y="1018"/>
                      <a:pt x="2232" y="1018"/>
                    </a:cubicBezTo>
                    <a:cubicBezTo>
                      <a:pt x="2232" y="952"/>
                      <a:pt x="2221" y="887"/>
                      <a:pt x="2188" y="821"/>
                    </a:cubicBezTo>
                    <a:cubicBezTo>
                      <a:pt x="2145" y="712"/>
                      <a:pt x="2079" y="602"/>
                      <a:pt x="1991" y="515"/>
                    </a:cubicBezTo>
                    <a:cubicBezTo>
                      <a:pt x="1904" y="427"/>
                      <a:pt x="1795" y="340"/>
                      <a:pt x="1663" y="285"/>
                    </a:cubicBezTo>
                    <a:cubicBezTo>
                      <a:pt x="1455" y="176"/>
                      <a:pt x="1226" y="99"/>
                      <a:pt x="985" y="66"/>
                    </a:cubicBezTo>
                    <a:cubicBezTo>
                      <a:pt x="854" y="34"/>
                      <a:pt x="723" y="12"/>
                      <a:pt x="5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28"/>
              <p:cNvSpPr/>
              <p:nvPr/>
            </p:nvSpPr>
            <p:spPr>
              <a:xfrm>
                <a:off x="8361550" y="1447775"/>
                <a:ext cx="19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767" h="1263" extrusionOk="0">
                    <a:moveTo>
                      <a:pt x="438" y="0"/>
                    </a:moveTo>
                    <a:lnTo>
                      <a:pt x="351" y="44"/>
                    </a:lnTo>
                    <a:lnTo>
                      <a:pt x="307" y="44"/>
                    </a:lnTo>
                    <a:cubicBezTo>
                      <a:pt x="252" y="77"/>
                      <a:pt x="197" y="110"/>
                      <a:pt x="154" y="164"/>
                    </a:cubicBezTo>
                    <a:cubicBezTo>
                      <a:pt x="121" y="186"/>
                      <a:pt x="88" y="219"/>
                      <a:pt x="66" y="263"/>
                    </a:cubicBezTo>
                    <a:lnTo>
                      <a:pt x="66" y="307"/>
                    </a:lnTo>
                    <a:lnTo>
                      <a:pt x="66" y="328"/>
                    </a:lnTo>
                    <a:cubicBezTo>
                      <a:pt x="55" y="361"/>
                      <a:pt x="44" y="394"/>
                      <a:pt x="33" y="438"/>
                    </a:cubicBezTo>
                    <a:cubicBezTo>
                      <a:pt x="22" y="471"/>
                      <a:pt x="22" y="482"/>
                      <a:pt x="12" y="514"/>
                    </a:cubicBezTo>
                    <a:cubicBezTo>
                      <a:pt x="12" y="525"/>
                      <a:pt x="12" y="525"/>
                      <a:pt x="12" y="536"/>
                    </a:cubicBezTo>
                    <a:cubicBezTo>
                      <a:pt x="1" y="558"/>
                      <a:pt x="1" y="580"/>
                      <a:pt x="12" y="602"/>
                    </a:cubicBezTo>
                    <a:cubicBezTo>
                      <a:pt x="12" y="624"/>
                      <a:pt x="12" y="657"/>
                      <a:pt x="22" y="678"/>
                    </a:cubicBezTo>
                    <a:cubicBezTo>
                      <a:pt x="22" y="733"/>
                      <a:pt x="33" y="788"/>
                      <a:pt x="55" y="832"/>
                    </a:cubicBezTo>
                    <a:cubicBezTo>
                      <a:pt x="66" y="886"/>
                      <a:pt x="77" y="930"/>
                      <a:pt x="99" y="974"/>
                    </a:cubicBezTo>
                    <a:cubicBezTo>
                      <a:pt x="132" y="996"/>
                      <a:pt x="143" y="1039"/>
                      <a:pt x="176" y="1061"/>
                    </a:cubicBezTo>
                    <a:cubicBezTo>
                      <a:pt x="187" y="1072"/>
                      <a:pt x="208" y="1083"/>
                      <a:pt x="219" y="1083"/>
                    </a:cubicBezTo>
                    <a:lnTo>
                      <a:pt x="241" y="1116"/>
                    </a:lnTo>
                    <a:cubicBezTo>
                      <a:pt x="263" y="1116"/>
                      <a:pt x="274" y="1116"/>
                      <a:pt x="285" y="1127"/>
                    </a:cubicBezTo>
                    <a:cubicBezTo>
                      <a:pt x="296" y="1138"/>
                      <a:pt x="329" y="1160"/>
                      <a:pt x="351" y="1171"/>
                    </a:cubicBezTo>
                    <a:cubicBezTo>
                      <a:pt x="383" y="1182"/>
                      <a:pt x="383" y="1182"/>
                      <a:pt x="394" y="1182"/>
                    </a:cubicBezTo>
                    <a:cubicBezTo>
                      <a:pt x="449" y="1203"/>
                      <a:pt x="482" y="1225"/>
                      <a:pt x="526" y="1258"/>
                    </a:cubicBezTo>
                    <a:cubicBezTo>
                      <a:pt x="533" y="1258"/>
                      <a:pt x="545" y="1263"/>
                      <a:pt x="556" y="1263"/>
                    </a:cubicBezTo>
                    <a:cubicBezTo>
                      <a:pt x="561" y="1263"/>
                      <a:pt x="566" y="1262"/>
                      <a:pt x="569" y="1258"/>
                    </a:cubicBezTo>
                    <a:cubicBezTo>
                      <a:pt x="569" y="1236"/>
                      <a:pt x="526" y="1214"/>
                      <a:pt x="493" y="1203"/>
                    </a:cubicBezTo>
                    <a:cubicBezTo>
                      <a:pt x="471" y="1192"/>
                      <a:pt x="449" y="1182"/>
                      <a:pt x="416" y="1171"/>
                    </a:cubicBezTo>
                    <a:cubicBezTo>
                      <a:pt x="405" y="1149"/>
                      <a:pt x="372" y="1138"/>
                      <a:pt x="340" y="1127"/>
                    </a:cubicBezTo>
                    <a:cubicBezTo>
                      <a:pt x="296" y="1105"/>
                      <a:pt x="252" y="1083"/>
                      <a:pt x="219" y="1050"/>
                    </a:cubicBezTo>
                    <a:cubicBezTo>
                      <a:pt x="176" y="1017"/>
                      <a:pt x="143" y="985"/>
                      <a:pt x="121" y="941"/>
                    </a:cubicBezTo>
                    <a:cubicBezTo>
                      <a:pt x="121" y="930"/>
                      <a:pt x="110" y="908"/>
                      <a:pt x="110" y="897"/>
                    </a:cubicBezTo>
                    <a:cubicBezTo>
                      <a:pt x="110" y="897"/>
                      <a:pt x="110" y="886"/>
                      <a:pt x="99" y="886"/>
                    </a:cubicBezTo>
                    <a:cubicBezTo>
                      <a:pt x="99" y="864"/>
                      <a:pt x="88" y="842"/>
                      <a:pt x="88" y="821"/>
                    </a:cubicBezTo>
                    <a:lnTo>
                      <a:pt x="88" y="777"/>
                    </a:lnTo>
                    <a:cubicBezTo>
                      <a:pt x="88" y="766"/>
                      <a:pt x="77" y="733"/>
                      <a:pt x="77" y="711"/>
                    </a:cubicBezTo>
                    <a:cubicBezTo>
                      <a:pt x="66" y="678"/>
                      <a:pt x="66" y="646"/>
                      <a:pt x="77" y="613"/>
                    </a:cubicBezTo>
                    <a:cubicBezTo>
                      <a:pt x="77" y="580"/>
                      <a:pt x="77" y="547"/>
                      <a:pt x="88" y="514"/>
                    </a:cubicBezTo>
                    <a:cubicBezTo>
                      <a:pt x="88" y="503"/>
                      <a:pt x="88" y="492"/>
                      <a:pt x="88" y="492"/>
                    </a:cubicBezTo>
                    <a:cubicBezTo>
                      <a:pt x="99" y="471"/>
                      <a:pt x="99" y="449"/>
                      <a:pt x="110" y="438"/>
                    </a:cubicBezTo>
                    <a:cubicBezTo>
                      <a:pt x="121" y="405"/>
                      <a:pt x="132" y="372"/>
                      <a:pt x="143" y="339"/>
                    </a:cubicBezTo>
                    <a:cubicBezTo>
                      <a:pt x="154" y="328"/>
                      <a:pt x="165" y="307"/>
                      <a:pt x="176" y="296"/>
                    </a:cubicBezTo>
                    <a:cubicBezTo>
                      <a:pt x="176" y="285"/>
                      <a:pt x="187" y="263"/>
                      <a:pt x="197" y="252"/>
                    </a:cubicBezTo>
                    <a:cubicBezTo>
                      <a:pt x="208" y="241"/>
                      <a:pt x="219" y="219"/>
                      <a:pt x="230" y="208"/>
                    </a:cubicBezTo>
                    <a:cubicBezTo>
                      <a:pt x="241" y="197"/>
                      <a:pt x="252" y="175"/>
                      <a:pt x="263" y="153"/>
                    </a:cubicBezTo>
                    <a:cubicBezTo>
                      <a:pt x="274" y="142"/>
                      <a:pt x="296" y="132"/>
                      <a:pt x="318" y="121"/>
                    </a:cubicBezTo>
                    <a:cubicBezTo>
                      <a:pt x="329" y="110"/>
                      <a:pt x="351" y="99"/>
                      <a:pt x="372" y="99"/>
                    </a:cubicBezTo>
                    <a:cubicBezTo>
                      <a:pt x="394" y="88"/>
                      <a:pt x="416" y="77"/>
                      <a:pt x="438" y="77"/>
                    </a:cubicBezTo>
                    <a:lnTo>
                      <a:pt x="460" y="77"/>
                    </a:lnTo>
                    <a:lnTo>
                      <a:pt x="504" y="66"/>
                    </a:lnTo>
                    <a:lnTo>
                      <a:pt x="537" y="66"/>
                    </a:lnTo>
                    <a:cubicBezTo>
                      <a:pt x="569" y="66"/>
                      <a:pt x="602" y="77"/>
                      <a:pt x="624" y="88"/>
                    </a:cubicBezTo>
                    <a:cubicBezTo>
                      <a:pt x="657" y="99"/>
                      <a:pt x="690" y="121"/>
                      <a:pt x="712" y="142"/>
                    </a:cubicBezTo>
                    <a:lnTo>
                      <a:pt x="755" y="142"/>
                    </a:lnTo>
                    <a:cubicBezTo>
                      <a:pt x="744" y="132"/>
                      <a:pt x="766" y="132"/>
                      <a:pt x="755" y="121"/>
                    </a:cubicBezTo>
                    <a:cubicBezTo>
                      <a:pt x="755" y="110"/>
                      <a:pt x="755" y="110"/>
                      <a:pt x="766" y="99"/>
                    </a:cubicBezTo>
                    <a:cubicBezTo>
                      <a:pt x="755" y="99"/>
                      <a:pt x="755" y="88"/>
                      <a:pt x="766" y="77"/>
                    </a:cubicBezTo>
                    <a:cubicBezTo>
                      <a:pt x="755" y="77"/>
                      <a:pt x="755" y="66"/>
                      <a:pt x="766" y="66"/>
                    </a:cubicBezTo>
                    <a:cubicBezTo>
                      <a:pt x="744" y="55"/>
                      <a:pt x="755" y="44"/>
                      <a:pt x="733" y="44"/>
                    </a:cubicBezTo>
                    <a:cubicBezTo>
                      <a:pt x="722" y="33"/>
                      <a:pt x="679" y="22"/>
                      <a:pt x="646" y="11"/>
                    </a:cubicBezTo>
                    <a:cubicBezTo>
                      <a:pt x="602" y="0"/>
                      <a:pt x="569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8" name="Google Shape;3968;p28"/>
            <p:cNvGrpSpPr/>
            <p:nvPr/>
          </p:nvGrpSpPr>
          <p:grpSpPr>
            <a:xfrm flipH="1">
              <a:off x="8493038" y="206875"/>
              <a:ext cx="80675" cy="73725"/>
              <a:chOff x="7502975" y="324575"/>
              <a:chExt cx="80675" cy="73725"/>
            </a:xfrm>
          </p:grpSpPr>
          <p:sp>
            <p:nvSpPr>
              <p:cNvPr id="3969" name="Google Shape;3969;p28"/>
              <p:cNvSpPr/>
              <p:nvPr/>
            </p:nvSpPr>
            <p:spPr>
              <a:xfrm>
                <a:off x="7577075" y="361425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1" y="1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28"/>
              <p:cNvSpPr/>
              <p:nvPr/>
            </p:nvSpPr>
            <p:spPr>
              <a:xfrm>
                <a:off x="7515000" y="337350"/>
                <a:ext cx="412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4" extrusionOk="0">
                    <a:moveTo>
                      <a:pt x="165" y="1"/>
                    </a:moveTo>
                    <a:cubicBezTo>
                      <a:pt x="143" y="1"/>
                      <a:pt x="132" y="12"/>
                      <a:pt x="121" y="23"/>
                    </a:cubicBezTo>
                    <a:cubicBezTo>
                      <a:pt x="88" y="23"/>
                      <a:pt x="66" y="23"/>
                      <a:pt x="44" y="1"/>
                    </a:cubicBezTo>
                    <a:lnTo>
                      <a:pt x="44" y="1"/>
                    </a:lnTo>
                    <a:cubicBezTo>
                      <a:pt x="55" y="45"/>
                      <a:pt x="55" y="99"/>
                      <a:pt x="44" y="143"/>
                    </a:cubicBezTo>
                    <a:cubicBezTo>
                      <a:pt x="22" y="187"/>
                      <a:pt x="11" y="220"/>
                      <a:pt x="0" y="263"/>
                    </a:cubicBezTo>
                    <a:cubicBezTo>
                      <a:pt x="22" y="220"/>
                      <a:pt x="44" y="187"/>
                      <a:pt x="66" y="143"/>
                    </a:cubicBezTo>
                    <a:cubicBezTo>
                      <a:pt x="88" y="99"/>
                      <a:pt x="121" y="45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28"/>
              <p:cNvSpPr/>
              <p:nvPr/>
            </p:nvSpPr>
            <p:spPr>
              <a:xfrm>
                <a:off x="7512275" y="333250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1"/>
                    </a:moveTo>
                    <a:lnTo>
                      <a:pt x="11" y="12"/>
                    </a:lnTo>
                    <a:cubicBezTo>
                      <a:pt x="11" y="12"/>
                      <a:pt x="11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28"/>
              <p:cNvSpPr/>
              <p:nvPr/>
            </p:nvSpPr>
            <p:spPr>
              <a:xfrm>
                <a:off x="7502975" y="324575"/>
                <a:ext cx="80675" cy="73725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949" extrusionOk="0">
                    <a:moveTo>
                      <a:pt x="1072" y="271"/>
                    </a:moveTo>
                    <a:cubicBezTo>
                      <a:pt x="1127" y="282"/>
                      <a:pt x="1181" y="282"/>
                      <a:pt x="1225" y="304"/>
                    </a:cubicBezTo>
                    <a:cubicBezTo>
                      <a:pt x="1324" y="315"/>
                      <a:pt x="1411" y="348"/>
                      <a:pt x="1499" y="381"/>
                    </a:cubicBezTo>
                    <a:cubicBezTo>
                      <a:pt x="1521" y="392"/>
                      <a:pt x="1553" y="413"/>
                      <a:pt x="1575" y="424"/>
                    </a:cubicBezTo>
                    <a:cubicBezTo>
                      <a:pt x="1608" y="435"/>
                      <a:pt x="1619" y="435"/>
                      <a:pt x="1641" y="446"/>
                    </a:cubicBezTo>
                    <a:cubicBezTo>
                      <a:pt x="1663" y="457"/>
                      <a:pt x="1674" y="479"/>
                      <a:pt x="1696" y="490"/>
                    </a:cubicBezTo>
                    <a:cubicBezTo>
                      <a:pt x="1772" y="545"/>
                      <a:pt x="1849" y="599"/>
                      <a:pt x="1914" y="665"/>
                    </a:cubicBezTo>
                    <a:cubicBezTo>
                      <a:pt x="1980" y="720"/>
                      <a:pt x="2024" y="796"/>
                      <a:pt x="2067" y="873"/>
                    </a:cubicBezTo>
                    <a:lnTo>
                      <a:pt x="2100" y="895"/>
                    </a:lnTo>
                    <a:lnTo>
                      <a:pt x="2264" y="1026"/>
                    </a:lnTo>
                    <a:cubicBezTo>
                      <a:pt x="2297" y="1059"/>
                      <a:pt x="2319" y="1092"/>
                      <a:pt x="2352" y="1124"/>
                    </a:cubicBezTo>
                    <a:cubicBezTo>
                      <a:pt x="2428" y="1212"/>
                      <a:pt x="2516" y="1277"/>
                      <a:pt x="2603" y="1343"/>
                    </a:cubicBezTo>
                    <a:lnTo>
                      <a:pt x="2691" y="1398"/>
                    </a:lnTo>
                    <a:lnTo>
                      <a:pt x="2691" y="1409"/>
                    </a:lnTo>
                    <a:cubicBezTo>
                      <a:pt x="2713" y="1431"/>
                      <a:pt x="2735" y="1442"/>
                      <a:pt x="2756" y="1452"/>
                    </a:cubicBezTo>
                    <a:lnTo>
                      <a:pt x="2800" y="1485"/>
                    </a:lnTo>
                    <a:lnTo>
                      <a:pt x="2767" y="1529"/>
                    </a:lnTo>
                    <a:lnTo>
                      <a:pt x="2767" y="1562"/>
                    </a:lnTo>
                    <a:cubicBezTo>
                      <a:pt x="2735" y="1595"/>
                      <a:pt x="2724" y="1638"/>
                      <a:pt x="2724" y="1693"/>
                    </a:cubicBezTo>
                    <a:lnTo>
                      <a:pt x="2691" y="1857"/>
                    </a:lnTo>
                    <a:lnTo>
                      <a:pt x="2691" y="1934"/>
                    </a:lnTo>
                    <a:cubicBezTo>
                      <a:pt x="2680" y="1945"/>
                      <a:pt x="2680" y="1956"/>
                      <a:pt x="2691" y="1967"/>
                    </a:cubicBezTo>
                    <a:cubicBezTo>
                      <a:pt x="2691" y="1967"/>
                      <a:pt x="2691" y="1977"/>
                      <a:pt x="2680" y="1977"/>
                    </a:cubicBezTo>
                    <a:lnTo>
                      <a:pt x="2636" y="2032"/>
                    </a:lnTo>
                    <a:cubicBezTo>
                      <a:pt x="2603" y="2065"/>
                      <a:pt x="2571" y="2098"/>
                      <a:pt x="2538" y="2131"/>
                    </a:cubicBezTo>
                    <a:cubicBezTo>
                      <a:pt x="2417" y="2229"/>
                      <a:pt x="2286" y="2317"/>
                      <a:pt x="2144" y="2404"/>
                    </a:cubicBezTo>
                    <a:cubicBezTo>
                      <a:pt x="2089" y="2437"/>
                      <a:pt x="2024" y="2470"/>
                      <a:pt x="1947" y="2481"/>
                    </a:cubicBezTo>
                    <a:cubicBezTo>
                      <a:pt x="1903" y="2492"/>
                      <a:pt x="1838" y="2502"/>
                      <a:pt x="1794" y="2502"/>
                    </a:cubicBezTo>
                    <a:cubicBezTo>
                      <a:pt x="1739" y="2524"/>
                      <a:pt x="1674" y="2524"/>
                      <a:pt x="1619" y="2535"/>
                    </a:cubicBezTo>
                    <a:cubicBezTo>
                      <a:pt x="1521" y="2535"/>
                      <a:pt x="1433" y="2513"/>
                      <a:pt x="1346" y="2492"/>
                    </a:cubicBezTo>
                    <a:cubicBezTo>
                      <a:pt x="1291" y="2507"/>
                      <a:pt x="1237" y="2522"/>
                      <a:pt x="1206" y="2522"/>
                    </a:cubicBezTo>
                    <a:cubicBezTo>
                      <a:pt x="1194" y="2522"/>
                      <a:pt x="1185" y="2520"/>
                      <a:pt x="1181" y="2513"/>
                    </a:cubicBezTo>
                    <a:cubicBezTo>
                      <a:pt x="1171" y="2481"/>
                      <a:pt x="1225" y="2481"/>
                      <a:pt x="1247" y="2448"/>
                    </a:cubicBezTo>
                    <a:cubicBezTo>
                      <a:pt x="1214" y="2437"/>
                      <a:pt x="1181" y="2426"/>
                      <a:pt x="1149" y="2404"/>
                    </a:cubicBezTo>
                    <a:cubicBezTo>
                      <a:pt x="1105" y="2382"/>
                      <a:pt x="1072" y="2349"/>
                      <a:pt x="1039" y="2317"/>
                    </a:cubicBezTo>
                    <a:cubicBezTo>
                      <a:pt x="996" y="2262"/>
                      <a:pt x="952" y="2218"/>
                      <a:pt x="897" y="2185"/>
                    </a:cubicBezTo>
                    <a:cubicBezTo>
                      <a:pt x="831" y="2142"/>
                      <a:pt x="788" y="2098"/>
                      <a:pt x="755" y="2043"/>
                    </a:cubicBezTo>
                    <a:cubicBezTo>
                      <a:pt x="744" y="2021"/>
                      <a:pt x="722" y="1988"/>
                      <a:pt x="711" y="1967"/>
                    </a:cubicBezTo>
                    <a:lnTo>
                      <a:pt x="667" y="1890"/>
                    </a:lnTo>
                    <a:lnTo>
                      <a:pt x="580" y="1726"/>
                    </a:lnTo>
                    <a:lnTo>
                      <a:pt x="580" y="1726"/>
                    </a:lnTo>
                    <a:cubicBezTo>
                      <a:pt x="580" y="1748"/>
                      <a:pt x="591" y="1770"/>
                      <a:pt x="602" y="1781"/>
                    </a:cubicBezTo>
                    <a:lnTo>
                      <a:pt x="602" y="1846"/>
                    </a:lnTo>
                    <a:cubicBezTo>
                      <a:pt x="580" y="1857"/>
                      <a:pt x="558" y="1879"/>
                      <a:pt x="547" y="1912"/>
                    </a:cubicBezTo>
                    <a:cubicBezTo>
                      <a:pt x="536" y="1912"/>
                      <a:pt x="525" y="1923"/>
                      <a:pt x="514" y="1934"/>
                    </a:cubicBezTo>
                    <a:cubicBezTo>
                      <a:pt x="503" y="1945"/>
                      <a:pt x="481" y="1934"/>
                      <a:pt x="492" y="1967"/>
                    </a:cubicBezTo>
                    <a:lnTo>
                      <a:pt x="416" y="1912"/>
                    </a:lnTo>
                    <a:cubicBezTo>
                      <a:pt x="394" y="1813"/>
                      <a:pt x="394" y="1704"/>
                      <a:pt x="394" y="1595"/>
                    </a:cubicBezTo>
                    <a:cubicBezTo>
                      <a:pt x="394" y="1507"/>
                      <a:pt x="383" y="1420"/>
                      <a:pt x="383" y="1321"/>
                    </a:cubicBezTo>
                    <a:cubicBezTo>
                      <a:pt x="383" y="1288"/>
                      <a:pt x="383" y="1256"/>
                      <a:pt x="394" y="1223"/>
                    </a:cubicBezTo>
                    <a:cubicBezTo>
                      <a:pt x="405" y="1201"/>
                      <a:pt x="394" y="1146"/>
                      <a:pt x="394" y="1092"/>
                    </a:cubicBezTo>
                    <a:cubicBezTo>
                      <a:pt x="394" y="1070"/>
                      <a:pt x="405" y="1048"/>
                      <a:pt x="405" y="1015"/>
                    </a:cubicBezTo>
                    <a:cubicBezTo>
                      <a:pt x="416" y="949"/>
                      <a:pt x="438" y="884"/>
                      <a:pt x="460" y="818"/>
                    </a:cubicBezTo>
                    <a:cubicBezTo>
                      <a:pt x="460" y="807"/>
                      <a:pt x="471" y="785"/>
                      <a:pt x="481" y="774"/>
                    </a:cubicBezTo>
                    <a:cubicBezTo>
                      <a:pt x="492" y="731"/>
                      <a:pt x="503" y="698"/>
                      <a:pt x="525" y="654"/>
                    </a:cubicBezTo>
                    <a:cubicBezTo>
                      <a:pt x="536" y="599"/>
                      <a:pt x="536" y="556"/>
                      <a:pt x="525" y="512"/>
                    </a:cubicBezTo>
                    <a:lnTo>
                      <a:pt x="525" y="512"/>
                    </a:lnTo>
                    <a:cubicBezTo>
                      <a:pt x="538" y="525"/>
                      <a:pt x="551" y="530"/>
                      <a:pt x="566" y="530"/>
                    </a:cubicBezTo>
                    <a:cubicBezTo>
                      <a:pt x="576" y="530"/>
                      <a:pt x="588" y="527"/>
                      <a:pt x="602" y="523"/>
                    </a:cubicBezTo>
                    <a:cubicBezTo>
                      <a:pt x="613" y="523"/>
                      <a:pt x="624" y="512"/>
                      <a:pt x="646" y="512"/>
                    </a:cubicBezTo>
                    <a:lnTo>
                      <a:pt x="646" y="501"/>
                    </a:lnTo>
                    <a:cubicBezTo>
                      <a:pt x="689" y="457"/>
                      <a:pt x="733" y="413"/>
                      <a:pt x="788" y="370"/>
                    </a:cubicBezTo>
                    <a:cubicBezTo>
                      <a:pt x="821" y="337"/>
                      <a:pt x="875" y="326"/>
                      <a:pt x="919" y="304"/>
                    </a:cubicBezTo>
                    <a:cubicBezTo>
                      <a:pt x="963" y="293"/>
                      <a:pt x="1017" y="282"/>
                      <a:pt x="1072" y="271"/>
                    </a:cubicBezTo>
                    <a:close/>
                    <a:moveTo>
                      <a:pt x="878" y="1"/>
                    </a:moveTo>
                    <a:cubicBezTo>
                      <a:pt x="755" y="1"/>
                      <a:pt x="629" y="15"/>
                      <a:pt x="503" y="42"/>
                    </a:cubicBezTo>
                    <a:cubicBezTo>
                      <a:pt x="449" y="63"/>
                      <a:pt x="405" y="85"/>
                      <a:pt x="372" y="129"/>
                    </a:cubicBezTo>
                    <a:cubicBezTo>
                      <a:pt x="339" y="162"/>
                      <a:pt x="317" y="162"/>
                      <a:pt x="317" y="184"/>
                    </a:cubicBezTo>
                    <a:cubicBezTo>
                      <a:pt x="306" y="227"/>
                      <a:pt x="317" y="271"/>
                      <a:pt x="328" y="304"/>
                    </a:cubicBezTo>
                    <a:cubicBezTo>
                      <a:pt x="339" y="315"/>
                      <a:pt x="350" y="337"/>
                      <a:pt x="361" y="359"/>
                    </a:cubicBezTo>
                    <a:lnTo>
                      <a:pt x="372" y="370"/>
                    </a:lnTo>
                    <a:lnTo>
                      <a:pt x="361" y="370"/>
                    </a:lnTo>
                    <a:cubicBezTo>
                      <a:pt x="332" y="357"/>
                      <a:pt x="302" y="351"/>
                      <a:pt x="272" y="351"/>
                    </a:cubicBezTo>
                    <a:cubicBezTo>
                      <a:pt x="198" y="351"/>
                      <a:pt x="126" y="387"/>
                      <a:pt x="88" y="457"/>
                    </a:cubicBezTo>
                    <a:cubicBezTo>
                      <a:pt x="55" y="556"/>
                      <a:pt x="33" y="665"/>
                      <a:pt x="22" y="774"/>
                    </a:cubicBezTo>
                    <a:cubicBezTo>
                      <a:pt x="11" y="873"/>
                      <a:pt x="0" y="993"/>
                      <a:pt x="11" y="1102"/>
                    </a:cubicBezTo>
                    <a:cubicBezTo>
                      <a:pt x="11" y="1190"/>
                      <a:pt x="55" y="1267"/>
                      <a:pt x="66" y="1354"/>
                    </a:cubicBezTo>
                    <a:cubicBezTo>
                      <a:pt x="77" y="1431"/>
                      <a:pt x="110" y="1518"/>
                      <a:pt x="121" y="1617"/>
                    </a:cubicBezTo>
                    <a:cubicBezTo>
                      <a:pt x="142" y="1748"/>
                      <a:pt x="197" y="1879"/>
                      <a:pt x="274" y="1999"/>
                    </a:cubicBezTo>
                    <a:cubicBezTo>
                      <a:pt x="317" y="2065"/>
                      <a:pt x="339" y="2142"/>
                      <a:pt x="383" y="2207"/>
                    </a:cubicBezTo>
                    <a:lnTo>
                      <a:pt x="525" y="2404"/>
                    </a:lnTo>
                    <a:cubicBezTo>
                      <a:pt x="624" y="2535"/>
                      <a:pt x="744" y="2645"/>
                      <a:pt x="875" y="2732"/>
                    </a:cubicBezTo>
                    <a:cubicBezTo>
                      <a:pt x="1061" y="2852"/>
                      <a:pt x="1258" y="2918"/>
                      <a:pt x="1477" y="2940"/>
                    </a:cubicBezTo>
                    <a:cubicBezTo>
                      <a:pt x="1526" y="2946"/>
                      <a:pt x="1574" y="2948"/>
                      <a:pt x="1623" y="2948"/>
                    </a:cubicBezTo>
                    <a:cubicBezTo>
                      <a:pt x="1858" y="2948"/>
                      <a:pt x="2089" y="2885"/>
                      <a:pt x="2297" y="2776"/>
                    </a:cubicBezTo>
                    <a:cubicBezTo>
                      <a:pt x="2538" y="2634"/>
                      <a:pt x="2746" y="2459"/>
                      <a:pt x="2931" y="2240"/>
                    </a:cubicBezTo>
                    <a:lnTo>
                      <a:pt x="3019" y="2131"/>
                    </a:lnTo>
                    <a:cubicBezTo>
                      <a:pt x="3030" y="2087"/>
                      <a:pt x="3041" y="2032"/>
                      <a:pt x="3052" y="1988"/>
                    </a:cubicBezTo>
                    <a:lnTo>
                      <a:pt x="3085" y="1802"/>
                    </a:lnTo>
                    <a:lnTo>
                      <a:pt x="3085" y="1770"/>
                    </a:lnTo>
                    <a:cubicBezTo>
                      <a:pt x="3085" y="1759"/>
                      <a:pt x="3085" y="1759"/>
                      <a:pt x="3085" y="1748"/>
                    </a:cubicBezTo>
                    <a:lnTo>
                      <a:pt x="3183" y="1617"/>
                    </a:lnTo>
                    <a:cubicBezTo>
                      <a:pt x="3205" y="1584"/>
                      <a:pt x="3216" y="1551"/>
                      <a:pt x="3227" y="1518"/>
                    </a:cubicBezTo>
                    <a:cubicBezTo>
                      <a:pt x="3227" y="1474"/>
                      <a:pt x="3227" y="1431"/>
                      <a:pt x="3205" y="1387"/>
                    </a:cubicBezTo>
                    <a:cubicBezTo>
                      <a:pt x="3183" y="1343"/>
                      <a:pt x="3161" y="1288"/>
                      <a:pt x="3128" y="1256"/>
                    </a:cubicBezTo>
                    <a:lnTo>
                      <a:pt x="3106" y="1223"/>
                    </a:lnTo>
                    <a:cubicBezTo>
                      <a:pt x="3041" y="1168"/>
                      <a:pt x="2975" y="1113"/>
                      <a:pt x="2910" y="1070"/>
                    </a:cubicBezTo>
                    <a:cubicBezTo>
                      <a:pt x="2789" y="971"/>
                      <a:pt x="2669" y="873"/>
                      <a:pt x="2560" y="763"/>
                    </a:cubicBezTo>
                    <a:cubicBezTo>
                      <a:pt x="2428" y="632"/>
                      <a:pt x="2286" y="523"/>
                      <a:pt x="2155" y="402"/>
                    </a:cubicBezTo>
                    <a:lnTo>
                      <a:pt x="1969" y="238"/>
                    </a:lnTo>
                    <a:lnTo>
                      <a:pt x="1849" y="118"/>
                    </a:lnTo>
                    <a:cubicBezTo>
                      <a:pt x="1827" y="85"/>
                      <a:pt x="1783" y="96"/>
                      <a:pt x="1750" y="85"/>
                    </a:cubicBezTo>
                    <a:lnTo>
                      <a:pt x="1663" y="74"/>
                    </a:lnTo>
                    <a:lnTo>
                      <a:pt x="1389" y="20"/>
                    </a:lnTo>
                    <a:lnTo>
                      <a:pt x="1116" y="20"/>
                    </a:lnTo>
                    <a:cubicBezTo>
                      <a:pt x="1038" y="7"/>
                      <a:pt x="959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28"/>
              <p:cNvSpPr/>
              <p:nvPr/>
            </p:nvSpPr>
            <p:spPr>
              <a:xfrm>
                <a:off x="7512800" y="331625"/>
                <a:ext cx="43775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2241" extrusionOk="0">
                    <a:moveTo>
                      <a:pt x="690" y="0"/>
                    </a:moveTo>
                    <a:cubicBezTo>
                      <a:pt x="646" y="0"/>
                      <a:pt x="592" y="11"/>
                      <a:pt x="537" y="33"/>
                    </a:cubicBezTo>
                    <a:cubicBezTo>
                      <a:pt x="493" y="44"/>
                      <a:pt x="449" y="66"/>
                      <a:pt x="406" y="88"/>
                    </a:cubicBezTo>
                    <a:cubicBezTo>
                      <a:pt x="351" y="131"/>
                      <a:pt x="307" y="175"/>
                      <a:pt x="263" y="230"/>
                    </a:cubicBezTo>
                    <a:lnTo>
                      <a:pt x="263" y="241"/>
                    </a:lnTo>
                    <a:cubicBezTo>
                      <a:pt x="231" y="274"/>
                      <a:pt x="198" y="328"/>
                      <a:pt x="165" y="372"/>
                    </a:cubicBezTo>
                    <a:cubicBezTo>
                      <a:pt x="143" y="416"/>
                      <a:pt x="121" y="449"/>
                      <a:pt x="99" y="492"/>
                    </a:cubicBezTo>
                    <a:cubicBezTo>
                      <a:pt x="88" y="503"/>
                      <a:pt x="88" y="525"/>
                      <a:pt x="78" y="536"/>
                    </a:cubicBezTo>
                    <a:cubicBezTo>
                      <a:pt x="56" y="602"/>
                      <a:pt x="34" y="667"/>
                      <a:pt x="23" y="733"/>
                    </a:cubicBezTo>
                    <a:cubicBezTo>
                      <a:pt x="23" y="755"/>
                      <a:pt x="12" y="788"/>
                      <a:pt x="12" y="810"/>
                    </a:cubicBezTo>
                    <a:lnTo>
                      <a:pt x="12" y="941"/>
                    </a:lnTo>
                    <a:cubicBezTo>
                      <a:pt x="12" y="995"/>
                      <a:pt x="1" y="1006"/>
                      <a:pt x="1" y="1039"/>
                    </a:cubicBezTo>
                    <a:cubicBezTo>
                      <a:pt x="1" y="1127"/>
                      <a:pt x="12" y="1214"/>
                      <a:pt x="12" y="1313"/>
                    </a:cubicBezTo>
                    <a:cubicBezTo>
                      <a:pt x="12" y="1422"/>
                      <a:pt x="12" y="1520"/>
                      <a:pt x="34" y="1630"/>
                    </a:cubicBezTo>
                    <a:lnTo>
                      <a:pt x="110" y="1685"/>
                    </a:lnTo>
                    <a:cubicBezTo>
                      <a:pt x="110" y="1652"/>
                      <a:pt x="132" y="1674"/>
                      <a:pt x="132" y="1652"/>
                    </a:cubicBezTo>
                    <a:cubicBezTo>
                      <a:pt x="132" y="1632"/>
                      <a:pt x="140" y="1628"/>
                      <a:pt x="149" y="1628"/>
                    </a:cubicBezTo>
                    <a:cubicBezTo>
                      <a:pt x="155" y="1628"/>
                      <a:pt x="161" y="1630"/>
                      <a:pt x="165" y="1630"/>
                    </a:cubicBezTo>
                    <a:cubicBezTo>
                      <a:pt x="176" y="1597"/>
                      <a:pt x="198" y="1575"/>
                      <a:pt x="220" y="1553"/>
                    </a:cubicBezTo>
                    <a:lnTo>
                      <a:pt x="220" y="1499"/>
                    </a:lnTo>
                    <a:cubicBezTo>
                      <a:pt x="209" y="1477"/>
                      <a:pt x="209" y="1466"/>
                      <a:pt x="198" y="1444"/>
                    </a:cubicBezTo>
                    <a:cubicBezTo>
                      <a:pt x="187" y="1389"/>
                      <a:pt x="176" y="1335"/>
                      <a:pt x="176" y="1280"/>
                    </a:cubicBezTo>
                    <a:cubicBezTo>
                      <a:pt x="154" y="1181"/>
                      <a:pt x="132" y="1094"/>
                      <a:pt x="132" y="1017"/>
                    </a:cubicBezTo>
                    <a:cubicBezTo>
                      <a:pt x="132" y="985"/>
                      <a:pt x="143" y="963"/>
                      <a:pt x="143" y="930"/>
                    </a:cubicBezTo>
                    <a:cubicBezTo>
                      <a:pt x="143" y="897"/>
                      <a:pt x="143" y="853"/>
                      <a:pt x="143" y="810"/>
                    </a:cubicBezTo>
                    <a:cubicBezTo>
                      <a:pt x="143" y="755"/>
                      <a:pt x="154" y="700"/>
                      <a:pt x="176" y="645"/>
                    </a:cubicBezTo>
                    <a:cubicBezTo>
                      <a:pt x="176" y="635"/>
                      <a:pt x="198" y="624"/>
                      <a:pt x="198" y="602"/>
                    </a:cubicBezTo>
                    <a:cubicBezTo>
                      <a:pt x="198" y="602"/>
                      <a:pt x="198" y="591"/>
                      <a:pt x="198" y="580"/>
                    </a:cubicBezTo>
                    <a:cubicBezTo>
                      <a:pt x="198" y="569"/>
                      <a:pt x="209" y="569"/>
                      <a:pt x="209" y="558"/>
                    </a:cubicBezTo>
                    <a:cubicBezTo>
                      <a:pt x="253" y="427"/>
                      <a:pt x="351" y="306"/>
                      <a:pt x="471" y="230"/>
                    </a:cubicBezTo>
                    <a:cubicBezTo>
                      <a:pt x="559" y="197"/>
                      <a:pt x="657" y="186"/>
                      <a:pt x="745" y="186"/>
                    </a:cubicBezTo>
                    <a:cubicBezTo>
                      <a:pt x="778" y="175"/>
                      <a:pt x="810" y="164"/>
                      <a:pt x="843" y="164"/>
                    </a:cubicBezTo>
                    <a:lnTo>
                      <a:pt x="898" y="164"/>
                    </a:lnTo>
                    <a:cubicBezTo>
                      <a:pt x="1040" y="197"/>
                      <a:pt x="1171" y="263"/>
                      <a:pt x="1292" y="339"/>
                    </a:cubicBezTo>
                    <a:cubicBezTo>
                      <a:pt x="1313" y="350"/>
                      <a:pt x="1313" y="361"/>
                      <a:pt x="1335" y="383"/>
                    </a:cubicBezTo>
                    <a:lnTo>
                      <a:pt x="1456" y="470"/>
                    </a:lnTo>
                    <a:cubicBezTo>
                      <a:pt x="1499" y="503"/>
                      <a:pt x="1543" y="536"/>
                      <a:pt x="1587" y="580"/>
                    </a:cubicBezTo>
                    <a:cubicBezTo>
                      <a:pt x="1663" y="689"/>
                      <a:pt x="1696" y="810"/>
                      <a:pt x="1674" y="941"/>
                    </a:cubicBezTo>
                    <a:cubicBezTo>
                      <a:pt x="1653" y="1061"/>
                      <a:pt x="1642" y="1170"/>
                      <a:pt x="1609" y="1291"/>
                    </a:cubicBezTo>
                    <a:cubicBezTo>
                      <a:pt x="1609" y="1389"/>
                      <a:pt x="1598" y="1488"/>
                      <a:pt x="1565" y="1575"/>
                    </a:cubicBezTo>
                    <a:cubicBezTo>
                      <a:pt x="1565" y="1608"/>
                      <a:pt x="1554" y="1641"/>
                      <a:pt x="1543" y="1674"/>
                    </a:cubicBezTo>
                    <a:cubicBezTo>
                      <a:pt x="1532" y="1695"/>
                      <a:pt x="1521" y="1728"/>
                      <a:pt x="1499" y="1750"/>
                    </a:cubicBezTo>
                    <a:cubicBezTo>
                      <a:pt x="1488" y="1783"/>
                      <a:pt x="1478" y="1805"/>
                      <a:pt x="1456" y="1838"/>
                    </a:cubicBezTo>
                    <a:cubicBezTo>
                      <a:pt x="1412" y="1881"/>
                      <a:pt x="1357" y="1925"/>
                      <a:pt x="1303" y="1958"/>
                    </a:cubicBezTo>
                    <a:cubicBezTo>
                      <a:pt x="1270" y="1980"/>
                      <a:pt x="1237" y="2013"/>
                      <a:pt x="1204" y="2024"/>
                    </a:cubicBezTo>
                    <a:cubicBezTo>
                      <a:pt x="1106" y="2089"/>
                      <a:pt x="985" y="2144"/>
                      <a:pt x="876" y="2166"/>
                    </a:cubicBezTo>
                    <a:lnTo>
                      <a:pt x="865" y="2166"/>
                    </a:lnTo>
                    <a:cubicBezTo>
                      <a:pt x="843" y="2199"/>
                      <a:pt x="778" y="2199"/>
                      <a:pt x="788" y="2231"/>
                    </a:cubicBezTo>
                    <a:cubicBezTo>
                      <a:pt x="792" y="2238"/>
                      <a:pt x="801" y="2240"/>
                      <a:pt x="815" y="2240"/>
                    </a:cubicBezTo>
                    <a:cubicBezTo>
                      <a:pt x="849" y="2240"/>
                      <a:pt x="906" y="2225"/>
                      <a:pt x="953" y="2210"/>
                    </a:cubicBezTo>
                    <a:cubicBezTo>
                      <a:pt x="974" y="2199"/>
                      <a:pt x="996" y="2188"/>
                      <a:pt x="1018" y="2177"/>
                    </a:cubicBezTo>
                    <a:cubicBezTo>
                      <a:pt x="1073" y="2144"/>
                      <a:pt x="1128" y="2111"/>
                      <a:pt x="1182" y="2078"/>
                    </a:cubicBezTo>
                    <a:cubicBezTo>
                      <a:pt x="1259" y="2056"/>
                      <a:pt x="1335" y="2013"/>
                      <a:pt x="1390" y="1947"/>
                    </a:cubicBezTo>
                    <a:cubicBezTo>
                      <a:pt x="1488" y="1870"/>
                      <a:pt x="1565" y="1761"/>
                      <a:pt x="1609" y="1630"/>
                    </a:cubicBezTo>
                    <a:cubicBezTo>
                      <a:pt x="1631" y="1510"/>
                      <a:pt x="1653" y="1378"/>
                      <a:pt x="1663" y="1258"/>
                    </a:cubicBezTo>
                    <a:cubicBezTo>
                      <a:pt x="1674" y="1214"/>
                      <a:pt x="1685" y="1170"/>
                      <a:pt x="1696" y="1138"/>
                    </a:cubicBezTo>
                    <a:lnTo>
                      <a:pt x="1696" y="1105"/>
                    </a:lnTo>
                    <a:cubicBezTo>
                      <a:pt x="1707" y="1028"/>
                      <a:pt x="1740" y="974"/>
                      <a:pt x="1740" y="930"/>
                    </a:cubicBezTo>
                    <a:cubicBezTo>
                      <a:pt x="1751" y="886"/>
                      <a:pt x="1751" y="842"/>
                      <a:pt x="1751" y="810"/>
                    </a:cubicBezTo>
                    <a:cubicBezTo>
                      <a:pt x="1751" y="733"/>
                      <a:pt x="1718" y="667"/>
                      <a:pt x="1685" y="602"/>
                    </a:cubicBezTo>
                    <a:lnTo>
                      <a:pt x="1685" y="591"/>
                    </a:lnTo>
                    <a:cubicBezTo>
                      <a:pt x="1653" y="514"/>
                      <a:pt x="1598" y="449"/>
                      <a:pt x="1543" y="383"/>
                    </a:cubicBezTo>
                    <a:cubicBezTo>
                      <a:pt x="1467" y="317"/>
                      <a:pt x="1390" y="263"/>
                      <a:pt x="1313" y="219"/>
                    </a:cubicBezTo>
                    <a:cubicBezTo>
                      <a:pt x="1292" y="208"/>
                      <a:pt x="1281" y="186"/>
                      <a:pt x="1259" y="175"/>
                    </a:cubicBezTo>
                    <a:cubicBezTo>
                      <a:pt x="1248" y="164"/>
                      <a:pt x="1215" y="164"/>
                      <a:pt x="1204" y="153"/>
                    </a:cubicBezTo>
                    <a:cubicBezTo>
                      <a:pt x="1182" y="142"/>
                      <a:pt x="1149" y="110"/>
                      <a:pt x="1117" y="99"/>
                    </a:cubicBezTo>
                    <a:cubicBezTo>
                      <a:pt x="1029" y="66"/>
                      <a:pt x="942" y="44"/>
                      <a:pt x="854" y="22"/>
                    </a:cubicBezTo>
                    <a:cubicBezTo>
                      <a:pt x="799" y="11"/>
                      <a:pt x="745" y="0"/>
                      <a:pt x="6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74" name="Google Shape;3974;p28"/>
            <p:cNvSpPr/>
            <p:nvPr/>
          </p:nvSpPr>
          <p:spPr>
            <a:xfrm flipH="1">
              <a:off x="7744550" y="1203988"/>
              <a:ext cx="74125" cy="63500"/>
            </a:xfrm>
            <a:custGeom>
              <a:avLst/>
              <a:gdLst/>
              <a:ahLst/>
              <a:cxnLst/>
              <a:rect l="l" t="t" r="r" b="b"/>
              <a:pathLst>
                <a:path w="2965" h="2540" extrusionOk="0">
                  <a:moveTo>
                    <a:pt x="1696" y="0"/>
                  </a:moveTo>
                  <a:cubicBezTo>
                    <a:pt x="570" y="0"/>
                    <a:pt x="1" y="1368"/>
                    <a:pt x="799" y="2166"/>
                  </a:cubicBezTo>
                  <a:cubicBezTo>
                    <a:pt x="1057" y="2424"/>
                    <a:pt x="1374" y="2539"/>
                    <a:pt x="1685" y="2539"/>
                  </a:cubicBezTo>
                  <a:cubicBezTo>
                    <a:pt x="2338" y="2539"/>
                    <a:pt x="2965" y="2032"/>
                    <a:pt x="2965" y="1269"/>
                  </a:cubicBezTo>
                  <a:cubicBezTo>
                    <a:pt x="2965" y="569"/>
                    <a:pt x="2396" y="0"/>
                    <a:pt x="1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8"/>
            <p:cNvSpPr/>
            <p:nvPr/>
          </p:nvSpPr>
          <p:spPr>
            <a:xfrm flipH="1">
              <a:off x="8089213" y="93700"/>
              <a:ext cx="38025" cy="38300"/>
            </a:xfrm>
            <a:custGeom>
              <a:avLst/>
              <a:gdLst/>
              <a:ahLst/>
              <a:cxnLst/>
              <a:rect l="l" t="t" r="r" b="b"/>
              <a:pathLst>
                <a:path w="1521" h="1532" extrusionOk="0">
                  <a:moveTo>
                    <a:pt x="766" y="1"/>
                  </a:moveTo>
                  <a:cubicBezTo>
                    <a:pt x="340" y="1"/>
                    <a:pt x="1" y="340"/>
                    <a:pt x="1" y="766"/>
                  </a:cubicBezTo>
                  <a:cubicBezTo>
                    <a:pt x="1" y="1182"/>
                    <a:pt x="340" y="1532"/>
                    <a:pt x="766" y="1532"/>
                  </a:cubicBezTo>
                  <a:cubicBezTo>
                    <a:pt x="1182" y="1532"/>
                    <a:pt x="1521" y="1182"/>
                    <a:pt x="1521" y="766"/>
                  </a:cubicBezTo>
                  <a:cubicBezTo>
                    <a:pt x="1521" y="340"/>
                    <a:pt x="1182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76" name="Google Shape;3976;p28"/>
            <p:cNvGrpSpPr/>
            <p:nvPr/>
          </p:nvGrpSpPr>
          <p:grpSpPr>
            <a:xfrm flipH="1">
              <a:off x="7995013" y="1158475"/>
              <a:ext cx="162450" cy="154525"/>
              <a:chOff x="8676550" y="247000"/>
              <a:chExt cx="162450" cy="154525"/>
            </a:xfrm>
          </p:grpSpPr>
          <p:sp>
            <p:nvSpPr>
              <p:cNvPr id="3977" name="Google Shape;3977;p28"/>
              <p:cNvSpPr/>
              <p:nvPr/>
            </p:nvSpPr>
            <p:spPr>
              <a:xfrm>
                <a:off x="8820925" y="364150"/>
                <a:ext cx="8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" extrusionOk="0">
                    <a:moveTo>
                      <a:pt x="0" y="1"/>
                    </a:moveTo>
                    <a:lnTo>
                      <a:pt x="22" y="23"/>
                    </a:ln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28"/>
              <p:cNvSpPr/>
              <p:nvPr/>
            </p:nvSpPr>
            <p:spPr>
              <a:xfrm>
                <a:off x="8676550" y="247000"/>
                <a:ext cx="162450" cy="1545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6181" extrusionOk="0">
                    <a:moveTo>
                      <a:pt x="3600" y="540"/>
                    </a:moveTo>
                    <a:cubicBezTo>
                      <a:pt x="3695" y="540"/>
                      <a:pt x="3789" y="544"/>
                      <a:pt x="3883" y="552"/>
                    </a:cubicBezTo>
                    <a:cubicBezTo>
                      <a:pt x="3982" y="563"/>
                      <a:pt x="4091" y="596"/>
                      <a:pt x="4179" y="629"/>
                    </a:cubicBezTo>
                    <a:cubicBezTo>
                      <a:pt x="4343" y="673"/>
                      <a:pt x="4463" y="738"/>
                      <a:pt x="4616" y="782"/>
                    </a:cubicBezTo>
                    <a:cubicBezTo>
                      <a:pt x="4758" y="826"/>
                      <a:pt x="4889" y="891"/>
                      <a:pt x="4999" y="990"/>
                    </a:cubicBezTo>
                    <a:cubicBezTo>
                      <a:pt x="5207" y="1154"/>
                      <a:pt x="5393" y="1351"/>
                      <a:pt x="5546" y="1581"/>
                    </a:cubicBezTo>
                    <a:cubicBezTo>
                      <a:pt x="5775" y="1941"/>
                      <a:pt x="5918" y="2357"/>
                      <a:pt x="5961" y="2795"/>
                    </a:cubicBezTo>
                    <a:cubicBezTo>
                      <a:pt x="5961" y="2860"/>
                      <a:pt x="5961" y="2926"/>
                      <a:pt x="5961" y="2991"/>
                    </a:cubicBezTo>
                    <a:lnTo>
                      <a:pt x="5961" y="3090"/>
                    </a:lnTo>
                    <a:lnTo>
                      <a:pt x="5961" y="3177"/>
                    </a:lnTo>
                    <a:cubicBezTo>
                      <a:pt x="5961" y="3309"/>
                      <a:pt x="5929" y="3429"/>
                      <a:pt x="5874" y="3538"/>
                    </a:cubicBezTo>
                    <a:cubicBezTo>
                      <a:pt x="5808" y="3659"/>
                      <a:pt x="5732" y="3790"/>
                      <a:pt x="5644" y="3954"/>
                    </a:cubicBezTo>
                    <a:lnTo>
                      <a:pt x="5666" y="3932"/>
                    </a:lnTo>
                    <a:cubicBezTo>
                      <a:pt x="5699" y="3910"/>
                      <a:pt x="5721" y="3899"/>
                      <a:pt x="5743" y="3877"/>
                    </a:cubicBezTo>
                    <a:cubicBezTo>
                      <a:pt x="5808" y="3812"/>
                      <a:pt x="5863" y="3746"/>
                      <a:pt x="5907" y="3670"/>
                    </a:cubicBezTo>
                    <a:cubicBezTo>
                      <a:pt x="5950" y="3615"/>
                      <a:pt x="5983" y="3549"/>
                      <a:pt x="6005" y="3473"/>
                    </a:cubicBezTo>
                    <a:cubicBezTo>
                      <a:pt x="6016" y="3451"/>
                      <a:pt x="6027" y="3451"/>
                      <a:pt x="6038" y="3429"/>
                    </a:cubicBezTo>
                    <a:cubicBezTo>
                      <a:pt x="6060" y="3429"/>
                      <a:pt x="6093" y="3429"/>
                      <a:pt x="6125" y="3407"/>
                    </a:cubicBezTo>
                    <a:lnTo>
                      <a:pt x="6169" y="3407"/>
                    </a:lnTo>
                    <a:cubicBezTo>
                      <a:pt x="6172" y="3402"/>
                      <a:pt x="6174" y="3401"/>
                      <a:pt x="6178" y="3401"/>
                    </a:cubicBezTo>
                    <a:cubicBezTo>
                      <a:pt x="6185" y="3401"/>
                      <a:pt x="6193" y="3409"/>
                      <a:pt x="6201" y="3409"/>
                    </a:cubicBezTo>
                    <a:cubicBezTo>
                      <a:pt x="6206" y="3409"/>
                      <a:pt x="6210" y="3406"/>
                      <a:pt x="6213" y="3396"/>
                    </a:cubicBezTo>
                    <a:cubicBezTo>
                      <a:pt x="6235" y="3440"/>
                      <a:pt x="6246" y="3462"/>
                      <a:pt x="6257" y="3495"/>
                    </a:cubicBezTo>
                    <a:cubicBezTo>
                      <a:pt x="6213" y="3604"/>
                      <a:pt x="6147" y="3702"/>
                      <a:pt x="6060" y="3790"/>
                    </a:cubicBezTo>
                    <a:cubicBezTo>
                      <a:pt x="5994" y="3855"/>
                      <a:pt x="5929" y="3932"/>
                      <a:pt x="5863" y="3987"/>
                    </a:cubicBezTo>
                    <a:cubicBezTo>
                      <a:pt x="5830" y="4009"/>
                      <a:pt x="5808" y="4030"/>
                      <a:pt x="5786" y="4041"/>
                    </a:cubicBezTo>
                    <a:cubicBezTo>
                      <a:pt x="5754" y="4063"/>
                      <a:pt x="5721" y="4107"/>
                      <a:pt x="5677" y="4129"/>
                    </a:cubicBezTo>
                    <a:cubicBezTo>
                      <a:pt x="5633" y="4162"/>
                      <a:pt x="5633" y="4151"/>
                      <a:pt x="5611" y="4162"/>
                    </a:cubicBezTo>
                    <a:lnTo>
                      <a:pt x="5568" y="4184"/>
                    </a:lnTo>
                    <a:cubicBezTo>
                      <a:pt x="5546" y="4249"/>
                      <a:pt x="5535" y="4315"/>
                      <a:pt x="5535" y="4380"/>
                    </a:cubicBezTo>
                    <a:cubicBezTo>
                      <a:pt x="5535" y="4457"/>
                      <a:pt x="5546" y="4534"/>
                      <a:pt x="5568" y="4610"/>
                    </a:cubicBezTo>
                    <a:cubicBezTo>
                      <a:pt x="5548" y="4605"/>
                      <a:pt x="5528" y="4602"/>
                      <a:pt x="5508" y="4602"/>
                    </a:cubicBezTo>
                    <a:cubicBezTo>
                      <a:pt x="5452" y="4602"/>
                      <a:pt x="5398" y="4624"/>
                      <a:pt x="5349" y="4665"/>
                    </a:cubicBezTo>
                    <a:cubicBezTo>
                      <a:pt x="5283" y="4720"/>
                      <a:pt x="5218" y="4763"/>
                      <a:pt x="5152" y="4807"/>
                    </a:cubicBezTo>
                    <a:cubicBezTo>
                      <a:pt x="5086" y="4851"/>
                      <a:pt x="4999" y="4938"/>
                      <a:pt x="4933" y="4982"/>
                    </a:cubicBezTo>
                    <a:cubicBezTo>
                      <a:pt x="4824" y="5070"/>
                      <a:pt x="4693" y="5146"/>
                      <a:pt x="4572" y="5223"/>
                    </a:cubicBezTo>
                    <a:cubicBezTo>
                      <a:pt x="4200" y="5420"/>
                      <a:pt x="3807" y="5551"/>
                      <a:pt x="3402" y="5616"/>
                    </a:cubicBezTo>
                    <a:cubicBezTo>
                      <a:pt x="3271" y="5638"/>
                      <a:pt x="3140" y="5649"/>
                      <a:pt x="3008" y="5649"/>
                    </a:cubicBezTo>
                    <a:lnTo>
                      <a:pt x="2965" y="5649"/>
                    </a:lnTo>
                    <a:cubicBezTo>
                      <a:pt x="2779" y="5649"/>
                      <a:pt x="2604" y="5638"/>
                      <a:pt x="2418" y="5616"/>
                    </a:cubicBezTo>
                    <a:lnTo>
                      <a:pt x="2210" y="5573"/>
                    </a:lnTo>
                    <a:cubicBezTo>
                      <a:pt x="2155" y="5562"/>
                      <a:pt x="2100" y="5551"/>
                      <a:pt x="2057" y="5529"/>
                    </a:cubicBezTo>
                    <a:cubicBezTo>
                      <a:pt x="2024" y="5518"/>
                      <a:pt x="1805" y="5452"/>
                      <a:pt x="1772" y="5441"/>
                    </a:cubicBezTo>
                    <a:cubicBezTo>
                      <a:pt x="1641" y="5387"/>
                      <a:pt x="1521" y="5321"/>
                      <a:pt x="1411" y="5255"/>
                    </a:cubicBezTo>
                    <a:cubicBezTo>
                      <a:pt x="1335" y="5212"/>
                      <a:pt x="1269" y="5146"/>
                      <a:pt x="1204" y="5080"/>
                    </a:cubicBezTo>
                    <a:cubicBezTo>
                      <a:pt x="1149" y="5026"/>
                      <a:pt x="1072" y="4938"/>
                      <a:pt x="996" y="4840"/>
                    </a:cubicBezTo>
                    <a:cubicBezTo>
                      <a:pt x="919" y="4752"/>
                      <a:pt x="843" y="4643"/>
                      <a:pt x="799" y="4577"/>
                    </a:cubicBezTo>
                    <a:cubicBezTo>
                      <a:pt x="755" y="4523"/>
                      <a:pt x="722" y="4468"/>
                      <a:pt x="690" y="4413"/>
                    </a:cubicBezTo>
                    <a:cubicBezTo>
                      <a:pt x="690" y="4402"/>
                      <a:pt x="690" y="4391"/>
                      <a:pt x="690" y="4380"/>
                    </a:cubicBezTo>
                    <a:cubicBezTo>
                      <a:pt x="668" y="4337"/>
                      <a:pt x="646" y="4293"/>
                      <a:pt x="624" y="4249"/>
                    </a:cubicBezTo>
                    <a:cubicBezTo>
                      <a:pt x="416" y="3680"/>
                      <a:pt x="383" y="3068"/>
                      <a:pt x="515" y="2488"/>
                    </a:cubicBezTo>
                    <a:cubicBezTo>
                      <a:pt x="525" y="2445"/>
                      <a:pt x="525" y="2412"/>
                      <a:pt x="536" y="2379"/>
                    </a:cubicBezTo>
                    <a:cubicBezTo>
                      <a:pt x="529" y="2379"/>
                      <a:pt x="522" y="2369"/>
                      <a:pt x="515" y="2369"/>
                    </a:cubicBezTo>
                    <a:cubicBezTo>
                      <a:pt x="511" y="2369"/>
                      <a:pt x="507" y="2372"/>
                      <a:pt x="504" y="2379"/>
                    </a:cubicBezTo>
                    <a:cubicBezTo>
                      <a:pt x="493" y="2335"/>
                      <a:pt x="493" y="2313"/>
                      <a:pt x="482" y="2270"/>
                    </a:cubicBezTo>
                    <a:cubicBezTo>
                      <a:pt x="525" y="2193"/>
                      <a:pt x="591" y="2127"/>
                      <a:pt x="668" y="2073"/>
                    </a:cubicBezTo>
                    <a:cubicBezTo>
                      <a:pt x="711" y="2018"/>
                      <a:pt x="766" y="1963"/>
                      <a:pt x="821" y="1909"/>
                    </a:cubicBezTo>
                    <a:cubicBezTo>
                      <a:pt x="832" y="1898"/>
                      <a:pt x="854" y="1876"/>
                      <a:pt x="875" y="1865"/>
                    </a:cubicBezTo>
                    <a:cubicBezTo>
                      <a:pt x="897" y="1843"/>
                      <a:pt x="919" y="1810"/>
                      <a:pt x="952" y="1777"/>
                    </a:cubicBezTo>
                    <a:cubicBezTo>
                      <a:pt x="974" y="1756"/>
                      <a:pt x="985" y="1756"/>
                      <a:pt x="996" y="1745"/>
                    </a:cubicBezTo>
                    <a:cubicBezTo>
                      <a:pt x="1040" y="1712"/>
                      <a:pt x="1072" y="1668"/>
                      <a:pt x="1116" y="1635"/>
                    </a:cubicBezTo>
                    <a:cubicBezTo>
                      <a:pt x="1160" y="1602"/>
                      <a:pt x="1204" y="1570"/>
                      <a:pt x="1236" y="1548"/>
                    </a:cubicBezTo>
                    <a:lnTo>
                      <a:pt x="1280" y="1515"/>
                    </a:lnTo>
                    <a:cubicBezTo>
                      <a:pt x="1368" y="1416"/>
                      <a:pt x="1455" y="1307"/>
                      <a:pt x="1565" y="1220"/>
                    </a:cubicBezTo>
                    <a:cubicBezTo>
                      <a:pt x="1619" y="1165"/>
                      <a:pt x="1663" y="1121"/>
                      <a:pt x="1718" y="1077"/>
                    </a:cubicBezTo>
                    <a:cubicBezTo>
                      <a:pt x="1750" y="1056"/>
                      <a:pt x="1783" y="1045"/>
                      <a:pt x="1816" y="1023"/>
                    </a:cubicBezTo>
                    <a:cubicBezTo>
                      <a:pt x="1860" y="1001"/>
                      <a:pt x="1904" y="979"/>
                      <a:pt x="1947" y="957"/>
                    </a:cubicBezTo>
                    <a:cubicBezTo>
                      <a:pt x="2046" y="924"/>
                      <a:pt x="2221" y="859"/>
                      <a:pt x="2308" y="826"/>
                    </a:cubicBezTo>
                    <a:cubicBezTo>
                      <a:pt x="2440" y="760"/>
                      <a:pt x="2582" y="716"/>
                      <a:pt x="2724" y="662"/>
                    </a:cubicBezTo>
                    <a:cubicBezTo>
                      <a:pt x="3013" y="579"/>
                      <a:pt x="3308" y="540"/>
                      <a:pt x="3600" y="540"/>
                    </a:cubicBezTo>
                    <a:close/>
                    <a:moveTo>
                      <a:pt x="3589" y="1"/>
                    </a:moveTo>
                    <a:cubicBezTo>
                      <a:pt x="3337" y="1"/>
                      <a:pt x="3087" y="32"/>
                      <a:pt x="2844" y="93"/>
                    </a:cubicBezTo>
                    <a:cubicBezTo>
                      <a:pt x="2571" y="159"/>
                      <a:pt x="2308" y="235"/>
                      <a:pt x="2057" y="345"/>
                    </a:cubicBezTo>
                    <a:cubicBezTo>
                      <a:pt x="1936" y="399"/>
                      <a:pt x="1805" y="454"/>
                      <a:pt x="1685" y="520"/>
                    </a:cubicBezTo>
                    <a:cubicBezTo>
                      <a:pt x="1619" y="563"/>
                      <a:pt x="1554" y="596"/>
                      <a:pt x="1488" y="640"/>
                    </a:cubicBezTo>
                    <a:cubicBezTo>
                      <a:pt x="1422" y="684"/>
                      <a:pt x="1368" y="727"/>
                      <a:pt x="1302" y="771"/>
                    </a:cubicBezTo>
                    <a:cubicBezTo>
                      <a:pt x="1105" y="979"/>
                      <a:pt x="908" y="1187"/>
                      <a:pt x="744" y="1416"/>
                    </a:cubicBezTo>
                    <a:cubicBezTo>
                      <a:pt x="657" y="1515"/>
                      <a:pt x="580" y="1602"/>
                      <a:pt x="482" y="1679"/>
                    </a:cubicBezTo>
                    <a:cubicBezTo>
                      <a:pt x="471" y="1701"/>
                      <a:pt x="449" y="1712"/>
                      <a:pt x="427" y="1734"/>
                    </a:cubicBezTo>
                    <a:lnTo>
                      <a:pt x="405" y="1745"/>
                    </a:lnTo>
                    <a:lnTo>
                      <a:pt x="394" y="1745"/>
                    </a:lnTo>
                    <a:lnTo>
                      <a:pt x="372" y="1756"/>
                    </a:lnTo>
                    <a:lnTo>
                      <a:pt x="296" y="1799"/>
                    </a:lnTo>
                    <a:lnTo>
                      <a:pt x="263" y="1821"/>
                    </a:lnTo>
                    <a:cubicBezTo>
                      <a:pt x="252" y="1821"/>
                      <a:pt x="241" y="1832"/>
                      <a:pt x="241" y="1832"/>
                    </a:cubicBezTo>
                    <a:lnTo>
                      <a:pt x="230" y="1854"/>
                    </a:lnTo>
                    <a:lnTo>
                      <a:pt x="208" y="1941"/>
                    </a:lnTo>
                    <a:lnTo>
                      <a:pt x="186" y="2029"/>
                    </a:lnTo>
                    <a:lnTo>
                      <a:pt x="165" y="2073"/>
                    </a:lnTo>
                    <a:lnTo>
                      <a:pt x="165" y="2095"/>
                    </a:lnTo>
                    <a:cubicBezTo>
                      <a:pt x="88" y="2390"/>
                      <a:pt x="33" y="2696"/>
                      <a:pt x="22" y="2991"/>
                    </a:cubicBezTo>
                    <a:cubicBezTo>
                      <a:pt x="0" y="3374"/>
                      <a:pt x="33" y="3757"/>
                      <a:pt x="121" y="4129"/>
                    </a:cubicBezTo>
                    <a:cubicBezTo>
                      <a:pt x="110" y="4173"/>
                      <a:pt x="110" y="4195"/>
                      <a:pt x="121" y="4216"/>
                    </a:cubicBezTo>
                    <a:cubicBezTo>
                      <a:pt x="165" y="4424"/>
                      <a:pt x="252" y="4610"/>
                      <a:pt x="361" y="4785"/>
                    </a:cubicBezTo>
                    <a:cubicBezTo>
                      <a:pt x="547" y="5124"/>
                      <a:pt x="810" y="5430"/>
                      <a:pt x="1116" y="5660"/>
                    </a:cubicBezTo>
                    <a:cubicBezTo>
                      <a:pt x="1466" y="5912"/>
                      <a:pt x="1860" y="6065"/>
                      <a:pt x="2275" y="6130"/>
                    </a:cubicBezTo>
                    <a:cubicBezTo>
                      <a:pt x="2481" y="6164"/>
                      <a:pt x="2689" y="6180"/>
                      <a:pt x="2896" y="6180"/>
                    </a:cubicBezTo>
                    <a:cubicBezTo>
                      <a:pt x="3437" y="6180"/>
                      <a:pt x="3976" y="6068"/>
                      <a:pt x="4474" y="5846"/>
                    </a:cubicBezTo>
                    <a:cubicBezTo>
                      <a:pt x="4879" y="5704"/>
                      <a:pt x="5250" y="5518"/>
                      <a:pt x="5600" y="5288"/>
                    </a:cubicBezTo>
                    <a:cubicBezTo>
                      <a:pt x="5688" y="5223"/>
                      <a:pt x="5764" y="5146"/>
                      <a:pt x="5819" y="5048"/>
                    </a:cubicBezTo>
                    <a:cubicBezTo>
                      <a:pt x="5863" y="4960"/>
                      <a:pt x="5896" y="4949"/>
                      <a:pt x="5907" y="4905"/>
                    </a:cubicBezTo>
                    <a:cubicBezTo>
                      <a:pt x="5918" y="4851"/>
                      <a:pt x="5896" y="4796"/>
                      <a:pt x="5852" y="4752"/>
                    </a:cubicBezTo>
                    <a:cubicBezTo>
                      <a:pt x="5841" y="4741"/>
                      <a:pt x="5819" y="4720"/>
                      <a:pt x="5797" y="4698"/>
                    </a:cubicBezTo>
                    <a:lnTo>
                      <a:pt x="5775" y="4687"/>
                    </a:lnTo>
                    <a:lnTo>
                      <a:pt x="5808" y="4687"/>
                    </a:lnTo>
                    <a:cubicBezTo>
                      <a:pt x="5863" y="4687"/>
                      <a:pt x="5918" y="4621"/>
                      <a:pt x="5961" y="4577"/>
                    </a:cubicBezTo>
                    <a:cubicBezTo>
                      <a:pt x="6016" y="4534"/>
                      <a:pt x="6060" y="4479"/>
                      <a:pt x="6093" y="4413"/>
                    </a:cubicBezTo>
                    <a:cubicBezTo>
                      <a:pt x="6158" y="4216"/>
                      <a:pt x="6235" y="4030"/>
                      <a:pt x="6322" y="3855"/>
                    </a:cubicBezTo>
                    <a:cubicBezTo>
                      <a:pt x="6377" y="3735"/>
                      <a:pt x="6432" y="3604"/>
                      <a:pt x="6464" y="3484"/>
                    </a:cubicBezTo>
                    <a:cubicBezTo>
                      <a:pt x="6475" y="3407"/>
                      <a:pt x="6486" y="3330"/>
                      <a:pt x="6497" y="3265"/>
                    </a:cubicBezTo>
                    <a:cubicBezTo>
                      <a:pt x="6497" y="3188"/>
                      <a:pt x="6497" y="3123"/>
                      <a:pt x="6497" y="3046"/>
                    </a:cubicBezTo>
                    <a:cubicBezTo>
                      <a:pt x="6475" y="2860"/>
                      <a:pt x="6410" y="2674"/>
                      <a:pt x="6388" y="2488"/>
                    </a:cubicBezTo>
                    <a:cubicBezTo>
                      <a:pt x="6344" y="2291"/>
                      <a:pt x="6289" y="2095"/>
                      <a:pt x="6224" y="1898"/>
                    </a:cubicBezTo>
                    <a:cubicBezTo>
                      <a:pt x="6125" y="1591"/>
                      <a:pt x="5972" y="1307"/>
                      <a:pt x="5764" y="1066"/>
                    </a:cubicBezTo>
                    <a:cubicBezTo>
                      <a:pt x="5557" y="782"/>
                      <a:pt x="5294" y="552"/>
                      <a:pt x="4999" y="377"/>
                    </a:cubicBezTo>
                    <a:cubicBezTo>
                      <a:pt x="4704" y="213"/>
                      <a:pt x="4386" y="104"/>
                      <a:pt x="4058" y="38"/>
                    </a:cubicBezTo>
                    <a:cubicBezTo>
                      <a:pt x="3903" y="13"/>
                      <a:pt x="3746" y="1"/>
                      <a:pt x="3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28"/>
              <p:cNvSpPr/>
              <p:nvPr/>
            </p:nvSpPr>
            <p:spPr>
              <a:xfrm>
                <a:off x="8688575" y="271450"/>
                <a:ext cx="9300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3720" h="1423" extrusionOk="0">
                    <a:moveTo>
                      <a:pt x="2265" y="1"/>
                    </a:moveTo>
                    <a:cubicBezTo>
                      <a:pt x="2210" y="1"/>
                      <a:pt x="2155" y="12"/>
                      <a:pt x="2101" y="23"/>
                    </a:cubicBezTo>
                    <a:lnTo>
                      <a:pt x="1904" y="23"/>
                    </a:lnTo>
                    <a:cubicBezTo>
                      <a:pt x="1827" y="34"/>
                      <a:pt x="1751" y="45"/>
                      <a:pt x="1674" y="67"/>
                    </a:cubicBezTo>
                    <a:lnTo>
                      <a:pt x="1619" y="67"/>
                    </a:lnTo>
                    <a:cubicBezTo>
                      <a:pt x="1609" y="67"/>
                      <a:pt x="1587" y="88"/>
                      <a:pt x="1576" y="99"/>
                    </a:cubicBezTo>
                    <a:cubicBezTo>
                      <a:pt x="1554" y="99"/>
                      <a:pt x="1521" y="99"/>
                      <a:pt x="1499" y="110"/>
                    </a:cubicBezTo>
                    <a:cubicBezTo>
                      <a:pt x="1423" y="132"/>
                      <a:pt x="1346" y="176"/>
                      <a:pt x="1291" y="187"/>
                    </a:cubicBezTo>
                    <a:cubicBezTo>
                      <a:pt x="1237" y="209"/>
                      <a:pt x="1215" y="209"/>
                      <a:pt x="1182" y="220"/>
                    </a:cubicBezTo>
                    <a:cubicBezTo>
                      <a:pt x="1138" y="242"/>
                      <a:pt x="1105" y="263"/>
                      <a:pt x="1084" y="285"/>
                    </a:cubicBezTo>
                    <a:cubicBezTo>
                      <a:pt x="1051" y="307"/>
                      <a:pt x="1007" y="329"/>
                      <a:pt x="985" y="351"/>
                    </a:cubicBezTo>
                    <a:cubicBezTo>
                      <a:pt x="952" y="384"/>
                      <a:pt x="909" y="438"/>
                      <a:pt x="876" y="460"/>
                    </a:cubicBezTo>
                    <a:cubicBezTo>
                      <a:pt x="843" y="493"/>
                      <a:pt x="832" y="504"/>
                      <a:pt x="799" y="526"/>
                    </a:cubicBezTo>
                    <a:lnTo>
                      <a:pt x="766" y="548"/>
                    </a:lnTo>
                    <a:cubicBezTo>
                      <a:pt x="723" y="581"/>
                      <a:pt x="679" y="613"/>
                      <a:pt x="646" y="635"/>
                    </a:cubicBezTo>
                    <a:cubicBezTo>
                      <a:pt x="602" y="668"/>
                      <a:pt x="559" y="712"/>
                      <a:pt x="526" y="745"/>
                    </a:cubicBezTo>
                    <a:cubicBezTo>
                      <a:pt x="504" y="767"/>
                      <a:pt x="493" y="767"/>
                      <a:pt x="471" y="788"/>
                    </a:cubicBezTo>
                    <a:cubicBezTo>
                      <a:pt x="460" y="799"/>
                      <a:pt x="427" y="843"/>
                      <a:pt x="405" y="865"/>
                    </a:cubicBezTo>
                    <a:cubicBezTo>
                      <a:pt x="373" y="887"/>
                      <a:pt x="362" y="898"/>
                      <a:pt x="340" y="920"/>
                    </a:cubicBezTo>
                    <a:cubicBezTo>
                      <a:pt x="285" y="963"/>
                      <a:pt x="241" y="1029"/>
                      <a:pt x="187" y="1084"/>
                    </a:cubicBezTo>
                    <a:cubicBezTo>
                      <a:pt x="110" y="1128"/>
                      <a:pt x="55" y="1204"/>
                      <a:pt x="1" y="1281"/>
                    </a:cubicBezTo>
                    <a:cubicBezTo>
                      <a:pt x="12" y="1313"/>
                      <a:pt x="23" y="1335"/>
                      <a:pt x="34" y="1379"/>
                    </a:cubicBezTo>
                    <a:cubicBezTo>
                      <a:pt x="37" y="1375"/>
                      <a:pt x="41" y="1374"/>
                      <a:pt x="44" y="1374"/>
                    </a:cubicBezTo>
                    <a:cubicBezTo>
                      <a:pt x="52" y="1374"/>
                      <a:pt x="59" y="1379"/>
                      <a:pt x="66" y="1379"/>
                    </a:cubicBezTo>
                    <a:lnTo>
                      <a:pt x="77" y="1379"/>
                    </a:lnTo>
                    <a:cubicBezTo>
                      <a:pt x="88" y="1390"/>
                      <a:pt x="99" y="1401"/>
                      <a:pt x="110" y="1423"/>
                    </a:cubicBezTo>
                    <a:cubicBezTo>
                      <a:pt x="121" y="1417"/>
                      <a:pt x="135" y="1415"/>
                      <a:pt x="150" y="1415"/>
                    </a:cubicBezTo>
                    <a:cubicBezTo>
                      <a:pt x="165" y="1415"/>
                      <a:pt x="181" y="1417"/>
                      <a:pt x="198" y="1423"/>
                    </a:cubicBezTo>
                    <a:cubicBezTo>
                      <a:pt x="209" y="1401"/>
                      <a:pt x="219" y="1412"/>
                      <a:pt x="230" y="1390"/>
                    </a:cubicBezTo>
                    <a:cubicBezTo>
                      <a:pt x="252" y="1324"/>
                      <a:pt x="285" y="1270"/>
                      <a:pt x="329" y="1226"/>
                    </a:cubicBezTo>
                    <a:cubicBezTo>
                      <a:pt x="384" y="1160"/>
                      <a:pt x="416" y="1084"/>
                      <a:pt x="460" y="1029"/>
                    </a:cubicBezTo>
                    <a:cubicBezTo>
                      <a:pt x="482" y="1018"/>
                      <a:pt x="504" y="1007"/>
                      <a:pt x="526" y="985"/>
                    </a:cubicBezTo>
                    <a:cubicBezTo>
                      <a:pt x="537" y="963"/>
                      <a:pt x="559" y="931"/>
                      <a:pt x="580" y="909"/>
                    </a:cubicBezTo>
                    <a:cubicBezTo>
                      <a:pt x="613" y="876"/>
                      <a:pt x="646" y="843"/>
                      <a:pt x="690" y="810"/>
                    </a:cubicBezTo>
                    <a:cubicBezTo>
                      <a:pt x="701" y="810"/>
                      <a:pt x="723" y="799"/>
                      <a:pt x="734" y="799"/>
                    </a:cubicBezTo>
                    <a:cubicBezTo>
                      <a:pt x="734" y="788"/>
                      <a:pt x="734" y="778"/>
                      <a:pt x="734" y="778"/>
                    </a:cubicBezTo>
                    <a:cubicBezTo>
                      <a:pt x="734" y="772"/>
                      <a:pt x="736" y="772"/>
                      <a:pt x="740" y="772"/>
                    </a:cubicBezTo>
                    <a:cubicBezTo>
                      <a:pt x="744" y="772"/>
                      <a:pt x="750" y="772"/>
                      <a:pt x="755" y="767"/>
                    </a:cubicBezTo>
                    <a:cubicBezTo>
                      <a:pt x="843" y="679"/>
                      <a:pt x="941" y="592"/>
                      <a:pt x="1051" y="537"/>
                    </a:cubicBezTo>
                    <a:cubicBezTo>
                      <a:pt x="1127" y="504"/>
                      <a:pt x="1215" y="471"/>
                      <a:pt x="1291" y="438"/>
                    </a:cubicBezTo>
                    <a:cubicBezTo>
                      <a:pt x="1302" y="417"/>
                      <a:pt x="1324" y="384"/>
                      <a:pt x="1346" y="362"/>
                    </a:cubicBezTo>
                    <a:cubicBezTo>
                      <a:pt x="1346" y="362"/>
                      <a:pt x="1368" y="362"/>
                      <a:pt x="1368" y="351"/>
                    </a:cubicBezTo>
                    <a:cubicBezTo>
                      <a:pt x="1379" y="340"/>
                      <a:pt x="1368" y="340"/>
                      <a:pt x="1379" y="340"/>
                    </a:cubicBezTo>
                    <a:cubicBezTo>
                      <a:pt x="1444" y="307"/>
                      <a:pt x="1510" y="285"/>
                      <a:pt x="1576" y="263"/>
                    </a:cubicBezTo>
                    <a:cubicBezTo>
                      <a:pt x="1619" y="242"/>
                      <a:pt x="1674" y="231"/>
                      <a:pt x="1718" y="220"/>
                    </a:cubicBezTo>
                    <a:lnTo>
                      <a:pt x="1773" y="220"/>
                    </a:lnTo>
                    <a:cubicBezTo>
                      <a:pt x="1805" y="220"/>
                      <a:pt x="1849" y="209"/>
                      <a:pt x="1882" y="198"/>
                    </a:cubicBezTo>
                    <a:cubicBezTo>
                      <a:pt x="1937" y="187"/>
                      <a:pt x="1991" y="154"/>
                      <a:pt x="2035" y="154"/>
                    </a:cubicBezTo>
                    <a:cubicBezTo>
                      <a:pt x="2084" y="143"/>
                      <a:pt x="2136" y="138"/>
                      <a:pt x="2188" y="138"/>
                    </a:cubicBezTo>
                    <a:cubicBezTo>
                      <a:pt x="2240" y="138"/>
                      <a:pt x="2292" y="143"/>
                      <a:pt x="2341" y="154"/>
                    </a:cubicBezTo>
                    <a:cubicBezTo>
                      <a:pt x="2440" y="165"/>
                      <a:pt x="2527" y="198"/>
                      <a:pt x="2615" y="231"/>
                    </a:cubicBezTo>
                    <a:cubicBezTo>
                      <a:pt x="2702" y="242"/>
                      <a:pt x="2779" y="263"/>
                      <a:pt x="2844" y="296"/>
                    </a:cubicBezTo>
                    <a:cubicBezTo>
                      <a:pt x="2861" y="302"/>
                      <a:pt x="2875" y="302"/>
                      <a:pt x="2888" y="302"/>
                    </a:cubicBezTo>
                    <a:cubicBezTo>
                      <a:pt x="2902" y="302"/>
                      <a:pt x="2916" y="302"/>
                      <a:pt x="2932" y="307"/>
                    </a:cubicBezTo>
                    <a:cubicBezTo>
                      <a:pt x="2954" y="318"/>
                      <a:pt x="2976" y="329"/>
                      <a:pt x="3009" y="340"/>
                    </a:cubicBezTo>
                    <a:cubicBezTo>
                      <a:pt x="3019" y="345"/>
                      <a:pt x="3030" y="345"/>
                      <a:pt x="3043" y="345"/>
                    </a:cubicBezTo>
                    <a:cubicBezTo>
                      <a:pt x="3055" y="345"/>
                      <a:pt x="3069" y="345"/>
                      <a:pt x="3085" y="351"/>
                    </a:cubicBezTo>
                    <a:cubicBezTo>
                      <a:pt x="3140" y="362"/>
                      <a:pt x="3194" y="384"/>
                      <a:pt x="3249" y="395"/>
                    </a:cubicBezTo>
                    <a:cubicBezTo>
                      <a:pt x="3266" y="400"/>
                      <a:pt x="3282" y="400"/>
                      <a:pt x="3298" y="400"/>
                    </a:cubicBezTo>
                    <a:cubicBezTo>
                      <a:pt x="3315" y="400"/>
                      <a:pt x="3331" y="400"/>
                      <a:pt x="3348" y="406"/>
                    </a:cubicBezTo>
                    <a:cubicBezTo>
                      <a:pt x="3446" y="428"/>
                      <a:pt x="3544" y="449"/>
                      <a:pt x="3643" y="471"/>
                    </a:cubicBezTo>
                    <a:cubicBezTo>
                      <a:pt x="3665" y="449"/>
                      <a:pt x="3719" y="460"/>
                      <a:pt x="3719" y="428"/>
                    </a:cubicBezTo>
                    <a:cubicBezTo>
                      <a:pt x="3719" y="384"/>
                      <a:pt x="3621" y="384"/>
                      <a:pt x="3544" y="373"/>
                    </a:cubicBezTo>
                    <a:cubicBezTo>
                      <a:pt x="3490" y="362"/>
                      <a:pt x="3435" y="351"/>
                      <a:pt x="3380" y="351"/>
                    </a:cubicBezTo>
                    <a:cubicBezTo>
                      <a:pt x="3337" y="307"/>
                      <a:pt x="3260" y="307"/>
                      <a:pt x="3194" y="285"/>
                    </a:cubicBezTo>
                    <a:cubicBezTo>
                      <a:pt x="3096" y="274"/>
                      <a:pt x="2998" y="242"/>
                      <a:pt x="2910" y="220"/>
                    </a:cubicBezTo>
                    <a:cubicBezTo>
                      <a:pt x="2801" y="187"/>
                      <a:pt x="2691" y="165"/>
                      <a:pt x="2604" y="132"/>
                    </a:cubicBezTo>
                    <a:cubicBezTo>
                      <a:pt x="2582" y="121"/>
                      <a:pt x="2549" y="110"/>
                      <a:pt x="2516" y="88"/>
                    </a:cubicBezTo>
                    <a:lnTo>
                      <a:pt x="2494" y="88"/>
                    </a:lnTo>
                    <a:cubicBezTo>
                      <a:pt x="2440" y="78"/>
                      <a:pt x="2385" y="34"/>
                      <a:pt x="2363" y="23"/>
                    </a:cubicBezTo>
                    <a:cubicBezTo>
                      <a:pt x="2330" y="12"/>
                      <a:pt x="2298" y="12"/>
                      <a:pt x="2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28"/>
              <p:cNvSpPr/>
              <p:nvPr/>
            </p:nvSpPr>
            <p:spPr>
              <a:xfrm>
                <a:off x="8717575" y="331900"/>
                <a:ext cx="11567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1321" extrusionOk="0">
                    <a:moveTo>
                      <a:pt x="4583" y="0"/>
                    </a:moveTo>
                    <a:cubicBezTo>
                      <a:pt x="4579" y="13"/>
                      <a:pt x="4574" y="16"/>
                      <a:pt x="4569" y="16"/>
                    </a:cubicBezTo>
                    <a:cubicBezTo>
                      <a:pt x="4566" y="16"/>
                      <a:pt x="4561" y="14"/>
                      <a:pt x="4556" y="14"/>
                    </a:cubicBezTo>
                    <a:cubicBezTo>
                      <a:pt x="4551" y="14"/>
                      <a:pt x="4546" y="15"/>
                      <a:pt x="4539" y="22"/>
                    </a:cubicBezTo>
                    <a:lnTo>
                      <a:pt x="4495" y="22"/>
                    </a:lnTo>
                    <a:cubicBezTo>
                      <a:pt x="4473" y="33"/>
                      <a:pt x="4441" y="44"/>
                      <a:pt x="4408" y="44"/>
                    </a:cubicBezTo>
                    <a:cubicBezTo>
                      <a:pt x="4397" y="66"/>
                      <a:pt x="4386" y="66"/>
                      <a:pt x="4375" y="88"/>
                    </a:cubicBezTo>
                    <a:cubicBezTo>
                      <a:pt x="4364" y="164"/>
                      <a:pt x="4331" y="230"/>
                      <a:pt x="4277" y="284"/>
                    </a:cubicBezTo>
                    <a:cubicBezTo>
                      <a:pt x="4233" y="361"/>
                      <a:pt x="4178" y="427"/>
                      <a:pt x="4113" y="492"/>
                    </a:cubicBezTo>
                    <a:cubicBezTo>
                      <a:pt x="4091" y="514"/>
                      <a:pt x="4069" y="525"/>
                      <a:pt x="4047" y="547"/>
                    </a:cubicBezTo>
                    <a:lnTo>
                      <a:pt x="4014" y="569"/>
                    </a:lnTo>
                    <a:cubicBezTo>
                      <a:pt x="4003" y="580"/>
                      <a:pt x="3981" y="602"/>
                      <a:pt x="3959" y="613"/>
                    </a:cubicBezTo>
                    <a:cubicBezTo>
                      <a:pt x="3916" y="645"/>
                      <a:pt x="3861" y="667"/>
                      <a:pt x="3806" y="678"/>
                    </a:cubicBezTo>
                    <a:cubicBezTo>
                      <a:pt x="3784" y="678"/>
                      <a:pt x="3773" y="678"/>
                      <a:pt x="3752" y="689"/>
                    </a:cubicBezTo>
                    <a:cubicBezTo>
                      <a:pt x="3752" y="689"/>
                      <a:pt x="3752" y="700"/>
                      <a:pt x="3741" y="700"/>
                    </a:cubicBezTo>
                    <a:cubicBezTo>
                      <a:pt x="3737" y="704"/>
                      <a:pt x="3735" y="705"/>
                      <a:pt x="3733" y="705"/>
                    </a:cubicBezTo>
                    <a:cubicBezTo>
                      <a:pt x="3729" y="705"/>
                      <a:pt x="3726" y="700"/>
                      <a:pt x="3719" y="700"/>
                    </a:cubicBezTo>
                    <a:cubicBezTo>
                      <a:pt x="3588" y="766"/>
                      <a:pt x="3445" y="799"/>
                      <a:pt x="3303" y="799"/>
                    </a:cubicBezTo>
                    <a:cubicBezTo>
                      <a:pt x="3205" y="799"/>
                      <a:pt x="3117" y="755"/>
                      <a:pt x="3008" y="744"/>
                    </a:cubicBezTo>
                    <a:cubicBezTo>
                      <a:pt x="2975" y="755"/>
                      <a:pt x="2931" y="766"/>
                      <a:pt x="2898" y="777"/>
                    </a:cubicBezTo>
                    <a:lnTo>
                      <a:pt x="2866" y="777"/>
                    </a:lnTo>
                    <a:cubicBezTo>
                      <a:pt x="2855" y="777"/>
                      <a:pt x="2855" y="788"/>
                      <a:pt x="2844" y="788"/>
                    </a:cubicBezTo>
                    <a:cubicBezTo>
                      <a:pt x="2767" y="788"/>
                      <a:pt x="2680" y="755"/>
                      <a:pt x="2592" y="755"/>
                    </a:cubicBezTo>
                    <a:cubicBezTo>
                      <a:pt x="2505" y="755"/>
                      <a:pt x="2450" y="766"/>
                      <a:pt x="2384" y="766"/>
                    </a:cubicBezTo>
                    <a:cubicBezTo>
                      <a:pt x="2370" y="766"/>
                      <a:pt x="2360" y="761"/>
                      <a:pt x="2346" y="761"/>
                    </a:cubicBezTo>
                    <a:cubicBezTo>
                      <a:pt x="2338" y="761"/>
                      <a:pt x="2330" y="762"/>
                      <a:pt x="2319" y="766"/>
                    </a:cubicBezTo>
                    <a:cubicBezTo>
                      <a:pt x="2264" y="777"/>
                      <a:pt x="2209" y="788"/>
                      <a:pt x="2166" y="809"/>
                    </a:cubicBezTo>
                    <a:cubicBezTo>
                      <a:pt x="2100" y="831"/>
                      <a:pt x="2045" y="875"/>
                      <a:pt x="1991" y="908"/>
                    </a:cubicBezTo>
                    <a:cubicBezTo>
                      <a:pt x="1881" y="984"/>
                      <a:pt x="1761" y="1039"/>
                      <a:pt x="1641" y="1083"/>
                    </a:cubicBezTo>
                    <a:cubicBezTo>
                      <a:pt x="1542" y="1127"/>
                      <a:pt x="1433" y="1159"/>
                      <a:pt x="1313" y="1159"/>
                    </a:cubicBezTo>
                    <a:cubicBezTo>
                      <a:pt x="1225" y="1192"/>
                      <a:pt x="1138" y="1203"/>
                      <a:pt x="1039" y="1203"/>
                    </a:cubicBezTo>
                    <a:cubicBezTo>
                      <a:pt x="1006" y="1203"/>
                      <a:pt x="984" y="1214"/>
                      <a:pt x="952" y="1225"/>
                    </a:cubicBezTo>
                    <a:lnTo>
                      <a:pt x="853" y="1225"/>
                    </a:lnTo>
                    <a:cubicBezTo>
                      <a:pt x="820" y="1225"/>
                      <a:pt x="799" y="1236"/>
                      <a:pt x="755" y="1236"/>
                    </a:cubicBezTo>
                    <a:cubicBezTo>
                      <a:pt x="689" y="1236"/>
                      <a:pt x="624" y="1225"/>
                      <a:pt x="558" y="1214"/>
                    </a:cubicBezTo>
                    <a:lnTo>
                      <a:pt x="449" y="1214"/>
                    </a:lnTo>
                    <a:cubicBezTo>
                      <a:pt x="328" y="1192"/>
                      <a:pt x="219" y="1149"/>
                      <a:pt x="109" y="1094"/>
                    </a:cubicBezTo>
                    <a:cubicBezTo>
                      <a:pt x="100" y="1100"/>
                      <a:pt x="88" y="1102"/>
                      <a:pt x="76" y="1102"/>
                    </a:cubicBezTo>
                    <a:cubicBezTo>
                      <a:pt x="64" y="1102"/>
                      <a:pt x="51" y="1100"/>
                      <a:pt x="40" y="1100"/>
                    </a:cubicBezTo>
                    <a:cubicBezTo>
                      <a:pt x="26" y="1100"/>
                      <a:pt x="15" y="1103"/>
                      <a:pt x="11" y="1116"/>
                    </a:cubicBezTo>
                    <a:cubicBezTo>
                      <a:pt x="0" y="1159"/>
                      <a:pt x="120" y="1203"/>
                      <a:pt x="208" y="1225"/>
                    </a:cubicBezTo>
                    <a:cubicBezTo>
                      <a:pt x="274" y="1247"/>
                      <a:pt x="339" y="1258"/>
                      <a:pt x="416" y="1269"/>
                    </a:cubicBezTo>
                    <a:cubicBezTo>
                      <a:pt x="470" y="1296"/>
                      <a:pt x="531" y="1315"/>
                      <a:pt x="600" y="1315"/>
                    </a:cubicBezTo>
                    <a:cubicBezTo>
                      <a:pt x="615" y="1315"/>
                      <a:pt x="630" y="1315"/>
                      <a:pt x="645" y="1313"/>
                    </a:cubicBezTo>
                    <a:cubicBezTo>
                      <a:pt x="706" y="1318"/>
                      <a:pt x="766" y="1321"/>
                      <a:pt x="826" y="1321"/>
                    </a:cubicBezTo>
                    <a:cubicBezTo>
                      <a:pt x="886" y="1321"/>
                      <a:pt x="946" y="1318"/>
                      <a:pt x="1006" y="1313"/>
                    </a:cubicBezTo>
                    <a:cubicBezTo>
                      <a:pt x="1127" y="1302"/>
                      <a:pt x="1258" y="1291"/>
                      <a:pt x="1378" y="1258"/>
                    </a:cubicBezTo>
                    <a:cubicBezTo>
                      <a:pt x="1411" y="1258"/>
                      <a:pt x="1477" y="1247"/>
                      <a:pt x="1488" y="1247"/>
                    </a:cubicBezTo>
                    <a:cubicBezTo>
                      <a:pt x="1499" y="1247"/>
                      <a:pt x="1509" y="1236"/>
                      <a:pt x="1509" y="1236"/>
                    </a:cubicBezTo>
                    <a:cubicBezTo>
                      <a:pt x="1586" y="1214"/>
                      <a:pt x="1652" y="1225"/>
                      <a:pt x="1695" y="1214"/>
                    </a:cubicBezTo>
                    <a:cubicBezTo>
                      <a:pt x="1739" y="1203"/>
                      <a:pt x="1772" y="1192"/>
                      <a:pt x="1805" y="1170"/>
                    </a:cubicBezTo>
                    <a:cubicBezTo>
                      <a:pt x="1870" y="1149"/>
                      <a:pt x="1914" y="1094"/>
                      <a:pt x="1969" y="1072"/>
                    </a:cubicBezTo>
                    <a:cubicBezTo>
                      <a:pt x="2034" y="1039"/>
                      <a:pt x="2111" y="1006"/>
                      <a:pt x="2188" y="984"/>
                    </a:cubicBezTo>
                    <a:cubicBezTo>
                      <a:pt x="2264" y="952"/>
                      <a:pt x="2352" y="941"/>
                      <a:pt x="2428" y="930"/>
                    </a:cubicBezTo>
                    <a:lnTo>
                      <a:pt x="2494" y="930"/>
                    </a:lnTo>
                    <a:cubicBezTo>
                      <a:pt x="2505" y="930"/>
                      <a:pt x="2527" y="919"/>
                      <a:pt x="2548" y="919"/>
                    </a:cubicBezTo>
                    <a:cubicBezTo>
                      <a:pt x="2581" y="919"/>
                      <a:pt x="2603" y="930"/>
                      <a:pt x="2636" y="930"/>
                    </a:cubicBezTo>
                    <a:cubicBezTo>
                      <a:pt x="2723" y="941"/>
                      <a:pt x="2811" y="952"/>
                      <a:pt x="2877" y="963"/>
                    </a:cubicBezTo>
                    <a:cubicBezTo>
                      <a:pt x="2942" y="984"/>
                      <a:pt x="2975" y="995"/>
                      <a:pt x="3019" y="1006"/>
                    </a:cubicBezTo>
                    <a:lnTo>
                      <a:pt x="3150" y="1006"/>
                    </a:lnTo>
                    <a:cubicBezTo>
                      <a:pt x="3205" y="1006"/>
                      <a:pt x="3248" y="1006"/>
                      <a:pt x="3292" y="995"/>
                    </a:cubicBezTo>
                    <a:cubicBezTo>
                      <a:pt x="3347" y="984"/>
                      <a:pt x="3402" y="974"/>
                      <a:pt x="3456" y="952"/>
                    </a:cubicBezTo>
                    <a:cubicBezTo>
                      <a:pt x="3511" y="941"/>
                      <a:pt x="3577" y="930"/>
                      <a:pt x="3631" y="919"/>
                    </a:cubicBezTo>
                    <a:cubicBezTo>
                      <a:pt x="3686" y="897"/>
                      <a:pt x="3741" y="886"/>
                      <a:pt x="3795" y="864"/>
                    </a:cubicBezTo>
                    <a:cubicBezTo>
                      <a:pt x="3850" y="842"/>
                      <a:pt x="3894" y="820"/>
                      <a:pt x="3938" y="799"/>
                    </a:cubicBezTo>
                    <a:lnTo>
                      <a:pt x="3981" y="777"/>
                    </a:lnTo>
                    <a:cubicBezTo>
                      <a:pt x="4003" y="766"/>
                      <a:pt x="4025" y="755"/>
                      <a:pt x="4047" y="744"/>
                    </a:cubicBezTo>
                    <a:cubicBezTo>
                      <a:pt x="4069" y="733"/>
                      <a:pt x="4123" y="689"/>
                      <a:pt x="4156" y="656"/>
                    </a:cubicBezTo>
                    <a:cubicBezTo>
                      <a:pt x="4189" y="634"/>
                      <a:pt x="4211" y="624"/>
                      <a:pt x="4233" y="602"/>
                    </a:cubicBezTo>
                    <a:cubicBezTo>
                      <a:pt x="4309" y="547"/>
                      <a:pt x="4375" y="470"/>
                      <a:pt x="4430" y="405"/>
                    </a:cubicBezTo>
                    <a:cubicBezTo>
                      <a:pt x="4517" y="317"/>
                      <a:pt x="4594" y="219"/>
                      <a:pt x="4627" y="109"/>
                    </a:cubicBezTo>
                    <a:cubicBezTo>
                      <a:pt x="4616" y="66"/>
                      <a:pt x="4605" y="44"/>
                      <a:pt x="45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81" name="Google Shape;3981;p28"/>
            <p:cNvGrpSpPr/>
            <p:nvPr/>
          </p:nvGrpSpPr>
          <p:grpSpPr>
            <a:xfrm flipH="1">
              <a:off x="8317375" y="809400"/>
              <a:ext cx="71100" cy="74200"/>
              <a:chOff x="8502650" y="1222725"/>
              <a:chExt cx="71100" cy="74200"/>
            </a:xfrm>
          </p:grpSpPr>
          <p:sp>
            <p:nvSpPr>
              <p:cNvPr id="3982" name="Google Shape;3982;p28"/>
              <p:cNvSpPr/>
              <p:nvPr/>
            </p:nvSpPr>
            <p:spPr>
              <a:xfrm>
                <a:off x="8540100" y="12249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ubicBezTo>
                      <a:pt x="1" y="0"/>
                      <a:pt x="1" y="11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28"/>
              <p:cNvSpPr/>
              <p:nvPr/>
            </p:nvSpPr>
            <p:spPr>
              <a:xfrm>
                <a:off x="8502650" y="1222725"/>
                <a:ext cx="711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968" extrusionOk="0">
                    <a:moveTo>
                      <a:pt x="952" y="121"/>
                    </a:moveTo>
                    <a:cubicBezTo>
                      <a:pt x="1007" y="121"/>
                      <a:pt x="1061" y="132"/>
                      <a:pt x="1105" y="154"/>
                    </a:cubicBezTo>
                    <a:cubicBezTo>
                      <a:pt x="1149" y="165"/>
                      <a:pt x="1182" y="187"/>
                      <a:pt x="1225" y="198"/>
                    </a:cubicBezTo>
                    <a:lnTo>
                      <a:pt x="1258" y="220"/>
                    </a:lnTo>
                    <a:cubicBezTo>
                      <a:pt x="1280" y="231"/>
                      <a:pt x="1302" y="241"/>
                      <a:pt x="1313" y="252"/>
                    </a:cubicBezTo>
                    <a:cubicBezTo>
                      <a:pt x="1335" y="263"/>
                      <a:pt x="1335" y="263"/>
                      <a:pt x="1346" y="274"/>
                    </a:cubicBezTo>
                    <a:lnTo>
                      <a:pt x="1357" y="285"/>
                    </a:lnTo>
                    <a:cubicBezTo>
                      <a:pt x="1389" y="285"/>
                      <a:pt x="1411" y="274"/>
                      <a:pt x="1444" y="263"/>
                    </a:cubicBezTo>
                    <a:cubicBezTo>
                      <a:pt x="1477" y="252"/>
                      <a:pt x="1499" y="231"/>
                      <a:pt x="1521" y="209"/>
                    </a:cubicBezTo>
                    <a:cubicBezTo>
                      <a:pt x="1532" y="241"/>
                      <a:pt x="1553" y="274"/>
                      <a:pt x="1586" y="285"/>
                    </a:cubicBezTo>
                    <a:cubicBezTo>
                      <a:pt x="1619" y="307"/>
                      <a:pt x="1652" y="329"/>
                      <a:pt x="1685" y="351"/>
                    </a:cubicBezTo>
                    <a:cubicBezTo>
                      <a:pt x="1717" y="362"/>
                      <a:pt x="1761" y="384"/>
                      <a:pt x="1794" y="406"/>
                    </a:cubicBezTo>
                    <a:cubicBezTo>
                      <a:pt x="1849" y="438"/>
                      <a:pt x="1903" y="482"/>
                      <a:pt x="1958" y="515"/>
                    </a:cubicBezTo>
                    <a:cubicBezTo>
                      <a:pt x="2111" y="635"/>
                      <a:pt x="2242" y="777"/>
                      <a:pt x="2352" y="931"/>
                    </a:cubicBezTo>
                    <a:cubicBezTo>
                      <a:pt x="2385" y="985"/>
                      <a:pt x="2417" y="1040"/>
                      <a:pt x="2450" y="1095"/>
                    </a:cubicBezTo>
                    <a:lnTo>
                      <a:pt x="2450" y="1106"/>
                    </a:lnTo>
                    <a:cubicBezTo>
                      <a:pt x="2483" y="1182"/>
                      <a:pt x="2516" y="1270"/>
                      <a:pt x="2549" y="1346"/>
                    </a:cubicBezTo>
                    <a:cubicBezTo>
                      <a:pt x="2560" y="1401"/>
                      <a:pt x="2582" y="1456"/>
                      <a:pt x="2582" y="1521"/>
                    </a:cubicBezTo>
                    <a:cubicBezTo>
                      <a:pt x="2582" y="1532"/>
                      <a:pt x="2603" y="1641"/>
                      <a:pt x="2614" y="1652"/>
                    </a:cubicBezTo>
                    <a:cubicBezTo>
                      <a:pt x="2614" y="1718"/>
                      <a:pt x="2614" y="1773"/>
                      <a:pt x="2614" y="1838"/>
                    </a:cubicBezTo>
                    <a:cubicBezTo>
                      <a:pt x="2603" y="1882"/>
                      <a:pt x="2592" y="1915"/>
                      <a:pt x="2582" y="1959"/>
                    </a:cubicBezTo>
                    <a:cubicBezTo>
                      <a:pt x="2560" y="2046"/>
                      <a:pt x="2516" y="2145"/>
                      <a:pt x="2472" y="2232"/>
                    </a:cubicBezTo>
                    <a:cubicBezTo>
                      <a:pt x="2461" y="2254"/>
                      <a:pt x="2450" y="2276"/>
                      <a:pt x="2428" y="2309"/>
                    </a:cubicBezTo>
                    <a:lnTo>
                      <a:pt x="2417" y="2309"/>
                    </a:lnTo>
                    <a:cubicBezTo>
                      <a:pt x="2407" y="2331"/>
                      <a:pt x="2396" y="2341"/>
                      <a:pt x="2385" y="2363"/>
                    </a:cubicBezTo>
                    <a:cubicBezTo>
                      <a:pt x="2210" y="2560"/>
                      <a:pt x="1991" y="2691"/>
                      <a:pt x="1739" y="2746"/>
                    </a:cubicBezTo>
                    <a:lnTo>
                      <a:pt x="1696" y="2757"/>
                    </a:lnTo>
                    <a:lnTo>
                      <a:pt x="1696" y="2768"/>
                    </a:lnTo>
                    <a:lnTo>
                      <a:pt x="1663" y="2801"/>
                    </a:lnTo>
                    <a:cubicBezTo>
                      <a:pt x="1619" y="2790"/>
                      <a:pt x="1575" y="2779"/>
                      <a:pt x="1542" y="2757"/>
                    </a:cubicBezTo>
                    <a:lnTo>
                      <a:pt x="1455" y="2724"/>
                    </a:lnTo>
                    <a:lnTo>
                      <a:pt x="1422" y="2702"/>
                    </a:lnTo>
                    <a:cubicBezTo>
                      <a:pt x="1400" y="2702"/>
                      <a:pt x="1389" y="2702"/>
                      <a:pt x="1367" y="2691"/>
                    </a:cubicBezTo>
                    <a:cubicBezTo>
                      <a:pt x="1357" y="2681"/>
                      <a:pt x="1357" y="2681"/>
                      <a:pt x="1346" y="2681"/>
                    </a:cubicBezTo>
                    <a:lnTo>
                      <a:pt x="1280" y="2648"/>
                    </a:lnTo>
                    <a:lnTo>
                      <a:pt x="1236" y="2604"/>
                    </a:lnTo>
                    <a:lnTo>
                      <a:pt x="1214" y="2593"/>
                    </a:lnTo>
                    <a:cubicBezTo>
                      <a:pt x="1160" y="2571"/>
                      <a:pt x="1105" y="2549"/>
                      <a:pt x="1050" y="2527"/>
                    </a:cubicBezTo>
                    <a:cubicBezTo>
                      <a:pt x="974" y="2506"/>
                      <a:pt x="919" y="2462"/>
                      <a:pt x="864" y="2407"/>
                    </a:cubicBezTo>
                    <a:cubicBezTo>
                      <a:pt x="832" y="2374"/>
                      <a:pt x="766" y="2320"/>
                      <a:pt x="744" y="2287"/>
                    </a:cubicBezTo>
                    <a:cubicBezTo>
                      <a:pt x="678" y="2221"/>
                      <a:pt x="646" y="2199"/>
                      <a:pt x="591" y="2134"/>
                    </a:cubicBezTo>
                    <a:cubicBezTo>
                      <a:pt x="471" y="2002"/>
                      <a:pt x="372" y="1838"/>
                      <a:pt x="307" y="1663"/>
                    </a:cubicBezTo>
                    <a:cubicBezTo>
                      <a:pt x="296" y="1620"/>
                      <a:pt x="285" y="1576"/>
                      <a:pt x="274" y="1532"/>
                    </a:cubicBezTo>
                    <a:cubicBezTo>
                      <a:pt x="263" y="1456"/>
                      <a:pt x="263" y="1390"/>
                      <a:pt x="252" y="1313"/>
                    </a:cubicBezTo>
                    <a:cubicBezTo>
                      <a:pt x="230" y="1248"/>
                      <a:pt x="230" y="1182"/>
                      <a:pt x="252" y="1116"/>
                    </a:cubicBezTo>
                    <a:cubicBezTo>
                      <a:pt x="263" y="996"/>
                      <a:pt x="307" y="887"/>
                      <a:pt x="361" y="777"/>
                    </a:cubicBezTo>
                    <a:cubicBezTo>
                      <a:pt x="449" y="613"/>
                      <a:pt x="580" y="482"/>
                      <a:pt x="744" y="384"/>
                    </a:cubicBezTo>
                    <a:cubicBezTo>
                      <a:pt x="788" y="351"/>
                      <a:pt x="853" y="329"/>
                      <a:pt x="886" y="307"/>
                    </a:cubicBezTo>
                    <a:cubicBezTo>
                      <a:pt x="927" y="282"/>
                      <a:pt x="972" y="273"/>
                      <a:pt x="1026" y="273"/>
                    </a:cubicBezTo>
                    <a:cubicBezTo>
                      <a:pt x="1087" y="273"/>
                      <a:pt x="1159" y="284"/>
                      <a:pt x="1247" y="296"/>
                    </a:cubicBezTo>
                    <a:lnTo>
                      <a:pt x="1236" y="285"/>
                    </a:lnTo>
                    <a:cubicBezTo>
                      <a:pt x="1225" y="274"/>
                      <a:pt x="1214" y="274"/>
                      <a:pt x="1203" y="263"/>
                    </a:cubicBezTo>
                    <a:cubicBezTo>
                      <a:pt x="1160" y="252"/>
                      <a:pt x="1127" y="241"/>
                      <a:pt x="1083" y="231"/>
                    </a:cubicBezTo>
                    <a:cubicBezTo>
                      <a:pt x="1067" y="225"/>
                      <a:pt x="1050" y="222"/>
                      <a:pt x="1035" y="222"/>
                    </a:cubicBezTo>
                    <a:cubicBezTo>
                      <a:pt x="1020" y="222"/>
                      <a:pt x="1007" y="225"/>
                      <a:pt x="996" y="231"/>
                    </a:cubicBezTo>
                    <a:lnTo>
                      <a:pt x="963" y="231"/>
                    </a:lnTo>
                    <a:cubicBezTo>
                      <a:pt x="963" y="220"/>
                      <a:pt x="952" y="209"/>
                      <a:pt x="941" y="198"/>
                    </a:cubicBezTo>
                    <a:cubicBezTo>
                      <a:pt x="941" y="198"/>
                      <a:pt x="941" y="187"/>
                      <a:pt x="941" y="176"/>
                    </a:cubicBezTo>
                    <a:cubicBezTo>
                      <a:pt x="930" y="176"/>
                      <a:pt x="941" y="165"/>
                      <a:pt x="919" y="165"/>
                    </a:cubicBezTo>
                    <a:cubicBezTo>
                      <a:pt x="941" y="143"/>
                      <a:pt x="941" y="143"/>
                      <a:pt x="952" y="121"/>
                    </a:cubicBezTo>
                    <a:close/>
                    <a:moveTo>
                      <a:pt x="1553" y="1"/>
                    </a:moveTo>
                    <a:cubicBezTo>
                      <a:pt x="1532" y="12"/>
                      <a:pt x="1521" y="23"/>
                      <a:pt x="1510" y="45"/>
                    </a:cubicBezTo>
                    <a:cubicBezTo>
                      <a:pt x="1510" y="56"/>
                      <a:pt x="1499" y="77"/>
                      <a:pt x="1499" y="88"/>
                    </a:cubicBezTo>
                    <a:cubicBezTo>
                      <a:pt x="1488" y="67"/>
                      <a:pt x="1455" y="56"/>
                      <a:pt x="1433" y="45"/>
                    </a:cubicBezTo>
                    <a:cubicBezTo>
                      <a:pt x="1400" y="23"/>
                      <a:pt x="1367" y="23"/>
                      <a:pt x="1335" y="23"/>
                    </a:cubicBezTo>
                    <a:lnTo>
                      <a:pt x="1083" y="23"/>
                    </a:lnTo>
                    <a:cubicBezTo>
                      <a:pt x="1068" y="21"/>
                      <a:pt x="1052" y="21"/>
                      <a:pt x="1037" y="21"/>
                    </a:cubicBezTo>
                    <a:cubicBezTo>
                      <a:pt x="932" y="21"/>
                      <a:pt x="828" y="52"/>
                      <a:pt x="733" y="99"/>
                    </a:cubicBezTo>
                    <a:cubicBezTo>
                      <a:pt x="667" y="143"/>
                      <a:pt x="613" y="209"/>
                      <a:pt x="547" y="252"/>
                    </a:cubicBezTo>
                    <a:cubicBezTo>
                      <a:pt x="482" y="307"/>
                      <a:pt x="427" y="373"/>
                      <a:pt x="350" y="427"/>
                    </a:cubicBezTo>
                    <a:cubicBezTo>
                      <a:pt x="252" y="526"/>
                      <a:pt x="175" y="646"/>
                      <a:pt x="132" y="777"/>
                    </a:cubicBezTo>
                    <a:cubicBezTo>
                      <a:pt x="11" y="1073"/>
                      <a:pt x="0" y="1390"/>
                      <a:pt x="88" y="1696"/>
                    </a:cubicBezTo>
                    <a:cubicBezTo>
                      <a:pt x="153" y="1871"/>
                      <a:pt x="241" y="2046"/>
                      <a:pt x="361" y="2199"/>
                    </a:cubicBezTo>
                    <a:cubicBezTo>
                      <a:pt x="438" y="2298"/>
                      <a:pt x="525" y="2396"/>
                      <a:pt x="624" y="2484"/>
                    </a:cubicBezTo>
                    <a:cubicBezTo>
                      <a:pt x="667" y="2527"/>
                      <a:pt x="722" y="2571"/>
                      <a:pt x="766" y="2604"/>
                    </a:cubicBezTo>
                    <a:cubicBezTo>
                      <a:pt x="821" y="2648"/>
                      <a:pt x="875" y="2691"/>
                      <a:pt x="941" y="2713"/>
                    </a:cubicBezTo>
                    <a:cubicBezTo>
                      <a:pt x="1061" y="2768"/>
                      <a:pt x="1182" y="2801"/>
                      <a:pt x="1302" y="2834"/>
                    </a:cubicBezTo>
                    <a:cubicBezTo>
                      <a:pt x="1357" y="2856"/>
                      <a:pt x="1400" y="2877"/>
                      <a:pt x="1455" y="2899"/>
                    </a:cubicBezTo>
                    <a:cubicBezTo>
                      <a:pt x="1477" y="2910"/>
                      <a:pt x="1510" y="2932"/>
                      <a:pt x="1542" y="2954"/>
                    </a:cubicBezTo>
                    <a:cubicBezTo>
                      <a:pt x="1548" y="2965"/>
                      <a:pt x="1559" y="2968"/>
                      <a:pt x="1571" y="2968"/>
                    </a:cubicBezTo>
                    <a:cubicBezTo>
                      <a:pt x="1583" y="2968"/>
                      <a:pt x="1597" y="2965"/>
                      <a:pt x="1608" y="2965"/>
                    </a:cubicBezTo>
                    <a:lnTo>
                      <a:pt x="1674" y="2954"/>
                    </a:lnTo>
                    <a:cubicBezTo>
                      <a:pt x="1805" y="2932"/>
                      <a:pt x="1936" y="2899"/>
                      <a:pt x="2057" y="2856"/>
                    </a:cubicBezTo>
                    <a:cubicBezTo>
                      <a:pt x="2199" y="2790"/>
                      <a:pt x="2341" y="2702"/>
                      <a:pt x="2461" y="2593"/>
                    </a:cubicBezTo>
                    <a:lnTo>
                      <a:pt x="2483" y="2582"/>
                    </a:lnTo>
                    <a:cubicBezTo>
                      <a:pt x="2549" y="2516"/>
                      <a:pt x="2603" y="2451"/>
                      <a:pt x="2647" y="2374"/>
                    </a:cubicBezTo>
                    <a:cubicBezTo>
                      <a:pt x="2746" y="2221"/>
                      <a:pt x="2800" y="2057"/>
                      <a:pt x="2822" y="1882"/>
                    </a:cubicBezTo>
                    <a:cubicBezTo>
                      <a:pt x="2844" y="1696"/>
                      <a:pt x="2822" y="1499"/>
                      <a:pt x="2767" y="1313"/>
                    </a:cubicBezTo>
                    <a:cubicBezTo>
                      <a:pt x="2658" y="974"/>
                      <a:pt x="2461" y="668"/>
                      <a:pt x="2199" y="438"/>
                    </a:cubicBezTo>
                    <a:cubicBezTo>
                      <a:pt x="2078" y="285"/>
                      <a:pt x="1925" y="165"/>
                      <a:pt x="1772" y="67"/>
                    </a:cubicBezTo>
                    <a:cubicBezTo>
                      <a:pt x="1728" y="34"/>
                      <a:pt x="1674" y="23"/>
                      <a:pt x="1630" y="12"/>
                    </a:cubicBezTo>
                    <a:cubicBezTo>
                      <a:pt x="1586" y="12"/>
                      <a:pt x="1575" y="1"/>
                      <a:pt x="1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28"/>
              <p:cNvSpPr/>
              <p:nvPr/>
            </p:nvSpPr>
            <p:spPr>
              <a:xfrm>
                <a:off x="8517125" y="1257100"/>
                <a:ext cx="282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1415" extrusionOk="0">
                    <a:moveTo>
                      <a:pt x="28" y="1"/>
                    </a:moveTo>
                    <a:cubicBezTo>
                      <a:pt x="27" y="1"/>
                      <a:pt x="25" y="2"/>
                      <a:pt x="23" y="4"/>
                    </a:cubicBezTo>
                    <a:cubicBezTo>
                      <a:pt x="1" y="15"/>
                      <a:pt x="23" y="48"/>
                      <a:pt x="34" y="81"/>
                    </a:cubicBezTo>
                    <a:cubicBezTo>
                      <a:pt x="45" y="113"/>
                      <a:pt x="56" y="146"/>
                      <a:pt x="56" y="157"/>
                    </a:cubicBezTo>
                    <a:cubicBezTo>
                      <a:pt x="67" y="168"/>
                      <a:pt x="67" y="223"/>
                      <a:pt x="78" y="245"/>
                    </a:cubicBezTo>
                    <a:cubicBezTo>
                      <a:pt x="88" y="277"/>
                      <a:pt x="99" y="332"/>
                      <a:pt x="110" y="387"/>
                    </a:cubicBezTo>
                    <a:cubicBezTo>
                      <a:pt x="110" y="431"/>
                      <a:pt x="132" y="474"/>
                      <a:pt x="132" y="518"/>
                    </a:cubicBezTo>
                    <a:cubicBezTo>
                      <a:pt x="143" y="540"/>
                      <a:pt x="143" y="551"/>
                      <a:pt x="132" y="562"/>
                    </a:cubicBezTo>
                    <a:lnTo>
                      <a:pt x="132" y="573"/>
                    </a:lnTo>
                    <a:lnTo>
                      <a:pt x="132" y="649"/>
                    </a:lnTo>
                    <a:cubicBezTo>
                      <a:pt x="143" y="660"/>
                      <a:pt x="143" y="682"/>
                      <a:pt x="143" y="693"/>
                    </a:cubicBezTo>
                    <a:cubicBezTo>
                      <a:pt x="165" y="715"/>
                      <a:pt x="176" y="737"/>
                      <a:pt x="187" y="759"/>
                    </a:cubicBezTo>
                    <a:cubicBezTo>
                      <a:pt x="198" y="781"/>
                      <a:pt x="220" y="813"/>
                      <a:pt x="231" y="846"/>
                    </a:cubicBezTo>
                    <a:cubicBezTo>
                      <a:pt x="253" y="868"/>
                      <a:pt x="274" y="901"/>
                      <a:pt x="296" y="923"/>
                    </a:cubicBezTo>
                    <a:cubicBezTo>
                      <a:pt x="296" y="923"/>
                      <a:pt x="296" y="945"/>
                      <a:pt x="307" y="945"/>
                    </a:cubicBezTo>
                    <a:cubicBezTo>
                      <a:pt x="307" y="956"/>
                      <a:pt x="318" y="956"/>
                      <a:pt x="329" y="966"/>
                    </a:cubicBezTo>
                    <a:cubicBezTo>
                      <a:pt x="329" y="977"/>
                      <a:pt x="340" y="988"/>
                      <a:pt x="351" y="999"/>
                    </a:cubicBezTo>
                    <a:cubicBezTo>
                      <a:pt x="373" y="1021"/>
                      <a:pt x="406" y="1043"/>
                      <a:pt x="417" y="1065"/>
                    </a:cubicBezTo>
                    <a:cubicBezTo>
                      <a:pt x="438" y="1087"/>
                      <a:pt x="438" y="1098"/>
                      <a:pt x="460" y="1109"/>
                    </a:cubicBezTo>
                    <a:cubicBezTo>
                      <a:pt x="471" y="1120"/>
                      <a:pt x="482" y="1131"/>
                      <a:pt x="504" y="1141"/>
                    </a:cubicBezTo>
                    <a:cubicBezTo>
                      <a:pt x="515" y="1152"/>
                      <a:pt x="537" y="1163"/>
                      <a:pt x="548" y="1163"/>
                    </a:cubicBezTo>
                    <a:cubicBezTo>
                      <a:pt x="559" y="1174"/>
                      <a:pt x="592" y="1185"/>
                      <a:pt x="613" y="1185"/>
                    </a:cubicBezTo>
                    <a:lnTo>
                      <a:pt x="646" y="1207"/>
                    </a:lnTo>
                    <a:lnTo>
                      <a:pt x="668" y="1218"/>
                    </a:lnTo>
                    <a:lnTo>
                      <a:pt x="723" y="1251"/>
                    </a:lnTo>
                    <a:lnTo>
                      <a:pt x="788" y="1284"/>
                    </a:lnTo>
                    <a:cubicBezTo>
                      <a:pt x="788" y="1295"/>
                      <a:pt x="799" y="1306"/>
                      <a:pt x="810" y="1306"/>
                    </a:cubicBezTo>
                    <a:cubicBezTo>
                      <a:pt x="821" y="1306"/>
                      <a:pt x="843" y="1316"/>
                      <a:pt x="854" y="1316"/>
                    </a:cubicBezTo>
                    <a:lnTo>
                      <a:pt x="887" y="1338"/>
                    </a:lnTo>
                    <a:lnTo>
                      <a:pt x="974" y="1371"/>
                    </a:lnTo>
                    <a:cubicBezTo>
                      <a:pt x="1018" y="1393"/>
                      <a:pt x="1051" y="1404"/>
                      <a:pt x="1095" y="1415"/>
                    </a:cubicBezTo>
                    <a:lnTo>
                      <a:pt x="1128" y="1382"/>
                    </a:lnTo>
                    <a:cubicBezTo>
                      <a:pt x="1117" y="1382"/>
                      <a:pt x="1128" y="1371"/>
                      <a:pt x="1128" y="1371"/>
                    </a:cubicBezTo>
                    <a:cubicBezTo>
                      <a:pt x="1128" y="1360"/>
                      <a:pt x="1128" y="1349"/>
                      <a:pt x="1128" y="1349"/>
                    </a:cubicBezTo>
                    <a:cubicBezTo>
                      <a:pt x="1117" y="1338"/>
                      <a:pt x="1117" y="1316"/>
                      <a:pt x="1117" y="1306"/>
                    </a:cubicBezTo>
                    <a:cubicBezTo>
                      <a:pt x="1111" y="1300"/>
                      <a:pt x="1108" y="1300"/>
                      <a:pt x="1106" y="1300"/>
                    </a:cubicBezTo>
                    <a:cubicBezTo>
                      <a:pt x="1103" y="1300"/>
                      <a:pt x="1100" y="1300"/>
                      <a:pt x="1095" y="1295"/>
                    </a:cubicBezTo>
                    <a:cubicBezTo>
                      <a:pt x="1084" y="1298"/>
                      <a:pt x="1074" y="1299"/>
                      <a:pt x="1065" y="1299"/>
                    </a:cubicBezTo>
                    <a:cubicBezTo>
                      <a:pt x="1046" y="1299"/>
                      <a:pt x="1029" y="1295"/>
                      <a:pt x="1007" y="1295"/>
                    </a:cubicBezTo>
                    <a:cubicBezTo>
                      <a:pt x="974" y="1284"/>
                      <a:pt x="942" y="1284"/>
                      <a:pt x="909" y="1273"/>
                    </a:cubicBezTo>
                    <a:cubicBezTo>
                      <a:pt x="887" y="1262"/>
                      <a:pt x="887" y="1262"/>
                      <a:pt x="876" y="1251"/>
                    </a:cubicBezTo>
                    <a:lnTo>
                      <a:pt x="832" y="1240"/>
                    </a:lnTo>
                    <a:cubicBezTo>
                      <a:pt x="810" y="1240"/>
                      <a:pt x="799" y="1229"/>
                      <a:pt x="778" y="1218"/>
                    </a:cubicBezTo>
                    <a:cubicBezTo>
                      <a:pt x="778" y="1218"/>
                      <a:pt x="767" y="1207"/>
                      <a:pt x="767" y="1196"/>
                    </a:cubicBezTo>
                    <a:lnTo>
                      <a:pt x="756" y="1196"/>
                    </a:lnTo>
                    <a:cubicBezTo>
                      <a:pt x="701" y="1174"/>
                      <a:pt x="646" y="1152"/>
                      <a:pt x="603" y="1120"/>
                    </a:cubicBezTo>
                    <a:cubicBezTo>
                      <a:pt x="570" y="1087"/>
                      <a:pt x="548" y="1054"/>
                      <a:pt x="515" y="1032"/>
                    </a:cubicBezTo>
                    <a:cubicBezTo>
                      <a:pt x="504" y="1032"/>
                      <a:pt x="493" y="1032"/>
                      <a:pt x="471" y="1021"/>
                    </a:cubicBezTo>
                    <a:lnTo>
                      <a:pt x="471" y="1010"/>
                    </a:lnTo>
                    <a:lnTo>
                      <a:pt x="460" y="1010"/>
                    </a:lnTo>
                    <a:cubicBezTo>
                      <a:pt x="417" y="977"/>
                      <a:pt x="384" y="934"/>
                      <a:pt x="340" y="890"/>
                    </a:cubicBezTo>
                    <a:cubicBezTo>
                      <a:pt x="340" y="890"/>
                      <a:pt x="340" y="879"/>
                      <a:pt x="340" y="868"/>
                    </a:cubicBezTo>
                    <a:cubicBezTo>
                      <a:pt x="329" y="857"/>
                      <a:pt x="318" y="835"/>
                      <a:pt x="307" y="824"/>
                    </a:cubicBezTo>
                    <a:cubicBezTo>
                      <a:pt x="296" y="813"/>
                      <a:pt x="263" y="791"/>
                      <a:pt x="253" y="770"/>
                    </a:cubicBezTo>
                    <a:cubicBezTo>
                      <a:pt x="231" y="726"/>
                      <a:pt x="209" y="682"/>
                      <a:pt x="198" y="638"/>
                    </a:cubicBezTo>
                    <a:cubicBezTo>
                      <a:pt x="176" y="595"/>
                      <a:pt x="176" y="551"/>
                      <a:pt x="165" y="496"/>
                    </a:cubicBezTo>
                    <a:cubicBezTo>
                      <a:pt x="154" y="463"/>
                      <a:pt x="143" y="431"/>
                      <a:pt x="143" y="387"/>
                    </a:cubicBezTo>
                    <a:cubicBezTo>
                      <a:pt x="143" y="376"/>
                      <a:pt x="132" y="365"/>
                      <a:pt x="132" y="354"/>
                    </a:cubicBezTo>
                    <a:cubicBezTo>
                      <a:pt x="132" y="343"/>
                      <a:pt x="132" y="332"/>
                      <a:pt x="132" y="321"/>
                    </a:cubicBezTo>
                    <a:cubicBezTo>
                      <a:pt x="132" y="310"/>
                      <a:pt x="121" y="299"/>
                      <a:pt x="121" y="277"/>
                    </a:cubicBezTo>
                    <a:cubicBezTo>
                      <a:pt x="110" y="266"/>
                      <a:pt x="121" y="234"/>
                      <a:pt x="110" y="201"/>
                    </a:cubicBezTo>
                    <a:cubicBezTo>
                      <a:pt x="88" y="179"/>
                      <a:pt x="88" y="179"/>
                      <a:pt x="88" y="168"/>
                    </a:cubicBezTo>
                    <a:cubicBezTo>
                      <a:pt x="78" y="113"/>
                      <a:pt x="67" y="70"/>
                      <a:pt x="56" y="26"/>
                    </a:cubicBezTo>
                    <a:cubicBezTo>
                      <a:pt x="38" y="17"/>
                      <a:pt x="35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28"/>
              <p:cNvSpPr/>
              <p:nvPr/>
            </p:nvSpPr>
            <p:spPr>
              <a:xfrm>
                <a:off x="8525075" y="1225625"/>
                <a:ext cx="34475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767" extrusionOk="0">
                    <a:moveTo>
                      <a:pt x="70" y="1"/>
                    </a:moveTo>
                    <a:cubicBezTo>
                      <a:pt x="57" y="1"/>
                      <a:pt x="45" y="2"/>
                      <a:pt x="33" y="5"/>
                    </a:cubicBezTo>
                    <a:cubicBezTo>
                      <a:pt x="11" y="16"/>
                      <a:pt x="11" y="27"/>
                      <a:pt x="0" y="38"/>
                    </a:cubicBezTo>
                    <a:cubicBezTo>
                      <a:pt x="11" y="38"/>
                      <a:pt x="0" y="49"/>
                      <a:pt x="11" y="60"/>
                    </a:cubicBezTo>
                    <a:cubicBezTo>
                      <a:pt x="11" y="60"/>
                      <a:pt x="11" y="71"/>
                      <a:pt x="11" y="71"/>
                    </a:cubicBezTo>
                    <a:cubicBezTo>
                      <a:pt x="22" y="82"/>
                      <a:pt x="33" y="93"/>
                      <a:pt x="44" y="115"/>
                    </a:cubicBezTo>
                    <a:lnTo>
                      <a:pt x="66" y="115"/>
                    </a:lnTo>
                    <a:cubicBezTo>
                      <a:pt x="82" y="109"/>
                      <a:pt x="99" y="106"/>
                      <a:pt x="114" y="106"/>
                    </a:cubicBezTo>
                    <a:cubicBezTo>
                      <a:pt x="129" y="106"/>
                      <a:pt x="142" y="109"/>
                      <a:pt x="153" y="115"/>
                    </a:cubicBezTo>
                    <a:cubicBezTo>
                      <a:pt x="197" y="115"/>
                      <a:pt x="230" y="125"/>
                      <a:pt x="274" y="136"/>
                    </a:cubicBezTo>
                    <a:cubicBezTo>
                      <a:pt x="285" y="147"/>
                      <a:pt x="295" y="158"/>
                      <a:pt x="306" y="158"/>
                    </a:cubicBezTo>
                    <a:lnTo>
                      <a:pt x="317" y="169"/>
                    </a:lnTo>
                    <a:lnTo>
                      <a:pt x="350" y="180"/>
                    </a:lnTo>
                    <a:cubicBezTo>
                      <a:pt x="383" y="191"/>
                      <a:pt x="416" y="213"/>
                      <a:pt x="438" y="235"/>
                    </a:cubicBezTo>
                    <a:cubicBezTo>
                      <a:pt x="438" y="246"/>
                      <a:pt x="449" y="246"/>
                      <a:pt x="449" y="257"/>
                    </a:cubicBezTo>
                    <a:lnTo>
                      <a:pt x="460" y="257"/>
                    </a:lnTo>
                    <a:lnTo>
                      <a:pt x="460" y="268"/>
                    </a:lnTo>
                    <a:cubicBezTo>
                      <a:pt x="514" y="311"/>
                      <a:pt x="558" y="366"/>
                      <a:pt x="591" y="421"/>
                    </a:cubicBezTo>
                    <a:cubicBezTo>
                      <a:pt x="602" y="465"/>
                      <a:pt x="602" y="508"/>
                      <a:pt x="624" y="563"/>
                    </a:cubicBezTo>
                    <a:cubicBezTo>
                      <a:pt x="635" y="574"/>
                      <a:pt x="645" y="585"/>
                      <a:pt x="656" y="607"/>
                    </a:cubicBezTo>
                    <a:lnTo>
                      <a:pt x="656" y="618"/>
                    </a:lnTo>
                    <a:lnTo>
                      <a:pt x="656" y="629"/>
                    </a:lnTo>
                    <a:cubicBezTo>
                      <a:pt x="678" y="650"/>
                      <a:pt x="678" y="705"/>
                      <a:pt x="700" y="738"/>
                    </a:cubicBezTo>
                    <a:cubicBezTo>
                      <a:pt x="722" y="782"/>
                      <a:pt x="733" y="793"/>
                      <a:pt x="744" y="825"/>
                    </a:cubicBezTo>
                    <a:cubicBezTo>
                      <a:pt x="766" y="847"/>
                      <a:pt x="744" y="836"/>
                      <a:pt x="755" y="847"/>
                    </a:cubicBezTo>
                    <a:cubicBezTo>
                      <a:pt x="777" y="869"/>
                      <a:pt x="788" y="891"/>
                      <a:pt x="810" y="913"/>
                    </a:cubicBezTo>
                    <a:cubicBezTo>
                      <a:pt x="831" y="924"/>
                      <a:pt x="853" y="946"/>
                      <a:pt x="875" y="957"/>
                    </a:cubicBezTo>
                    <a:cubicBezTo>
                      <a:pt x="930" y="1000"/>
                      <a:pt x="974" y="1033"/>
                      <a:pt x="1017" y="1077"/>
                    </a:cubicBezTo>
                    <a:cubicBezTo>
                      <a:pt x="1050" y="1110"/>
                      <a:pt x="1083" y="1154"/>
                      <a:pt x="1116" y="1197"/>
                    </a:cubicBezTo>
                    <a:cubicBezTo>
                      <a:pt x="1149" y="1230"/>
                      <a:pt x="1170" y="1274"/>
                      <a:pt x="1192" y="1307"/>
                    </a:cubicBezTo>
                    <a:cubicBezTo>
                      <a:pt x="1192" y="1329"/>
                      <a:pt x="1203" y="1340"/>
                      <a:pt x="1214" y="1350"/>
                    </a:cubicBezTo>
                    <a:cubicBezTo>
                      <a:pt x="1214" y="1361"/>
                      <a:pt x="1225" y="1372"/>
                      <a:pt x="1225" y="1383"/>
                    </a:cubicBezTo>
                    <a:cubicBezTo>
                      <a:pt x="1236" y="1394"/>
                      <a:pt x="1247" y="1416"/>
                      <a:pt x="1258" y="1427"/>
                    </a:cubicBezTo>
                    <a:cubicBezTo>
                      <a:pt x="1269" y="1449"/>
                      <a:pt x="1280" y="1482"/>
                      <a:pt x="1291" y="1515"/>
                    </a:cubicBezTo>
                    <a:cubicBezTo>
                      <a:pt x="1291" y="1525"/>
                      <a:pt x="1302" y="1547"/>
                      <a:pt x="1313" y="1558"/>
                    </a:cubicBezTo>
                    <a:cubicBezTo>
                      <a:pt x="1324" y="1613"/>
                      <a:pt x="1335" y="1668"/>
                      <a:pt x="1335" y="1722"/>
                    </a:cubicBezTo>
                    <a:cubicBezTo>
                      <a:pt x="1345" y="1733"/>
                      <a:pt x="1345" y="1766"/>
                      <a:pt x="1367" y="1766"/>
                    </a:cubicBezTo>
                    <a:cubicBezTo>
                      <a:pt x="1378" y="1755"/>
                      <a:pt x="1367" y="1700"/>
                      <a:pt x="1367" y="1668"/>
                    </a:cubicBezTo>
                    <a:cubicBezTo>
                      <a:pt x="1356" y="1635"/>
                      <a:pt x="1345" y="1602"/>
                      <a:pt x="1335" y="1569"/>
                    </a:cubicBezTo>
                    <a:cubicBezTo>
                      <a:pt x="1335" y="1525"/>
                      <a:pt x="1324" y="1493"/>
                      <a:pt x="1313" y="1460"/>
                    </a:cubicBezTo>
                    <a:cubicBezTo>
                      <a:pt x="1280" y="1405"/>
                      <a:pt x="1258" y="1361"/>
                      <a:pt x="1236" y="1307"/>
                    </a:cubicBezTo>
                    <a:cubicBezTo>
                      <a:pt x="1203" y="1263"/>
                      <a:pt x="1170" y="1208"/>
                      <a:pt x="1138" y="1165"/>
                    </a:cubicBezTo>
                    <a:cubicBezTo>
                      <a:pt x="1127" y="1143"/>
                      <a:pt x="1116" y="1132"/>
                      <a:pt x="1105" y="1121"/>
                    </a:cubicBezTo>
                    <a:cubicBezTo>
                      <a:pt x="1105" y="1121"/>
                      <a:pt x="1105" y="1121"/>
                      <a:pt x="1094" y="1110"/>
                    </a:cubicBezTo>
                    <a:cubicBezTo>
                      <a:pt x="1072" y="1077"/>
                      <a:pt x="1061" y="1055"/>
                      <a:pt x="1050" y="1033"/>
                    </a:cubicBezTo>
                    <a:cubicBezTo>
                      <a:pt x="1039" y="1022"/>
                      <a:pt x="1028" y="1000"/>
                      <a:pt x="1017" y="1000"/>
                    </a:cubicBezTo>
                    <a:cubicBezTo>
                      <a:pt x="1006" y="990"/>
                      <a:pt x="963" y="968"/>
                      <a:pt x="941" y="946"/>
                    </a:cubicBezTo>
                    <a:cubicBezTo>
                      <a:pt x="908" y="924"/>
                      <a:pt x="886" y="902"/>
                      <a:pt x="864" y="869"/>
                    </a:cubicBezTo>
                    <a:cubicBezTo>
                      <a:pt x="831" y="836"/>
                      <a:pt x="810" y="815"/>
                      <a:pt x="788" y="782"/>
                    </a:cubicBezTo>
                    <a:cubicBezTo>
                      <a:pt x="788" y="771"/>
                      <a:pt x="788" y="760"/>
                      <a:pt x="788" y="749"/>
                    </a:cubicBezTo>
                    <a:cubicBezTo>
                      <a:pt x="777" y="749"/>
                      <a:pt x="766" y="738"/>
                      <a:pt x="766" y="727"/>
                    </a:cubicBezTo>
                    <a:cubicBezTo>
                      <a:pt x="766" y="716"/>
                      <a:pt x="755" y="705"/>
                      <a:pt x="755" y="694"/>
                    </a:cubicBezTo>
                    <a:cubicBezTo>
                      <a:pt x="733" y="650"/>
                      <a:pt x="722" y="618"/>
                      <a:pt x="711" y="585"/>
                    </a:cubicBezTo>
                    <a:cubicBezTo>
                      <a:pt x="711" y="563"/>
                      <a:pt x="711" y="541"/>
                      <a:pt x="700" y="519"/>
                    </a:cubicBezTo>
                    <a:cubicBezTo>
                      <a:pt x="689" y="497"/>
                      <a:pt x="689" y="475"/>
                      <a:pt x="678" y="454"/>
                    </a:cubicBezTo>
                    <a:cubicBezTo>
                      <a:pt x="667" y="432"/>
                      <a:pt x="656" y="421"/>
                      <a:pt x="645" y="399"/>
                    </a:cubicBezTo>
                    <a:cubicBezTo>
                      <a:pt x="624" y="377"/>
                      <a:pt x="613" y="355"/>
                      <a:pt x="591" y="333"/>
                    </a:cubicBezTo>
                    <a:lnTo>
                      <a:pt x="536" y="268"/>
                    </a:lnTo>
                    <a:cubicBezTo>
                      <a:pt x="525" y="246"/>
                      <a:pt x="503" y="224"/>
                      <a:pt x="481" y="213"/>
                    </a:cubicBezTo>
                    <a:cubicBezTo>
                      <a:pt x="470" y="191"/>
                      <a:pt x="449" y="180"/>
                      <a:pt x="438" y="169"/>
                    </a:cubicBezTo>
                    <a:lnTo>
                      <a:pt x="416" y="147"/>
                    </a:lnTo>
                    <a:cubicBezTo>
                      <a:pt x="405" y="147"/>
                      <a:pt x="394" y="136"/>
                      <a:pt x="394" y="125"/>
                    </a:cubicBezTo>
                    <a:cubicBezTo>
                      <a:pt x="383" y="125"/>
                      <a:pt x="350" y="115"/>
                      <a:pt x="339" y="104"/>
                    </a:cubicBezTo>
                    <a:lnTo>
                      <a:pt x="295" y="71"/>
                    </a:lnTo>
                    <a:cubicBezTo>
                      <a:pt x="263" y="60"/>
                      <a:pt x="219" y="38"/>
                      <a:pt x="175" y="27"/>
                    </a:cubicBezTo>
                    <a:cubicBezTo>
                      <a:pt x="143" y="11"/>
                      <a:pt x="105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86" name="Google Shape;3986;p28"/>
            <p:cNvGrpSpPr/>
            <p:nvPr/>
          </p:nvGrpSpPr>
          <p:grpSpPr>
            <a:xfrm flipH="1">
              <a:off x="8760475" y="124813"/>
              <a:ext cx="157250" cy="160550"/>
              <a:chOff x="7568050" y="747400"/>
              <a:chExt cx="157250" cy="160550"/>
            </a:xfrm>
          </p:grpSpPr>
          <p:sp>
            <p:nvSpPr>
              <p:cNvPr id="3987" name="Google Shape;3987;p28"/>
              <p:cNvSpPr/>
              <p:nvPr/>
            </p:nvSpPr>
            <p:spPr>
              <a:xfrm>
                <a:off x="7574050" y="844575"/>
                <a:ext cx="8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" extrusionOk="0">
                    <a:moveTo>
                      <a:pt x="1" y="1"/>
                    </a:moveTo>
                    <a:cubicBezTo>
                      <a:pt x="1" y="12"/>
                      <a:pt x="1" y="12"/>
                      <a:pt x="1" y="22"/>
                    </a:cubicBezTo>
                    <a:cubicBezTo>
                      <a:pt x="1" y="22"/>
                      <a:pt x="1" y="12"/>
                      <a:pt x="12" y="12"/>
                    </a:cubicBezTo>
                    <a:cubicBezTo>
                      <a:pt x="23" y="12"/>
                      <a:pt x="23" y="12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28"/>
              <p:cNvSpPr/>
              <p:nvPr/>
            </p:nvSpPr>
            <p:spPr>
              <a:xfrm>
                <a:off x="7568050" y="747400"/>
                <a:ext cx="157250" cy="160550"/>
              </a:xfrm>
              <a:custGeom>
                <a:avLst/>
                <a:gdLst/>
                <a:ahLst/>
                <a:cxnLst/>
                <a:rect l="l" t="t" r="r" b="b"/>
                <a:pathLst>
                  <a:path w="6290" h="6422" extrusionOk="0">
                    <a:moveTo>
                      <a:pt x="3511" y="475"/>
                    </a:moveTo>
                    <a:cubicBezTo>
                      <a:pt x="3588" y="475"/>
                      <a:pt x="3708" y="486"/>
                      <a:pt x="3828" y="497"/>
                    </a:cubicBezTo>
                    <a:cubicBezTo>
                      <a:pt x="3938" y="519"/>
                      <a:pt x="4058" y="541"/>
                      <a:pt x="4146" y="541"/>
                    </a:cubicBezTo>
                    <a:cubicBezTo>
                      <a:pt x="4200" y="563"/>
                      <a:pt x="4266" y="574"/>
                      <a:pt x="4321" y="595"/>
                    </a:cubicBezTo>
                    <a:lnTo>
                      <a:pt x="4353" y="606"/>
                    </a:lnTo>
                    <a:cubicBezTo>
                      <a:pt x="4386" y="628"/>
                      <a:pt x="4430" y="639"/>
                      <a:pt x="4485" y="661"/>
                    </a:cubicBezTo>
                    <a:cubicBezTo>
                      <a:pt x="4988" y="902"/>
                      <a:pt x="5403" y="1295"/>
                      <a:pt x="5666" y="1799"/>
                    </a:cubicBezTo>
                    <a:lnTo>
                      <a:pt x="5721" y="1886"/>
                    </a:lnTo>
                    <a:cubicBezTo>
                      <a:pt x="5732" y="1886"/>
                      <a:pt x="5742" y="1886"/>
                      <a:pt x="5742" y="1864"/>
                    </a:cubicBezTo>
                    <a:lnTo>
                      <a:pt x="5830" y="1919"/>
                    </a:lnTo>
                    <a:cubicBezTo>
                      <a:pt x="5841" y="2006"/>
                      <a:pt x="5830" y="2105"/>
                      <a:pt x="5808" y="2192"/>
                    </a:cubicBezTo>
                    <a:cubicBezTo>
                      <a:pt x="5808" y="2269"/>
                      <a:pt x="5808" y="2345"/>
                      <a:pt x="5797" y="2411"/>
                    </a:cubicBezTo>
                    <a:cubicBezTo>
                      <a:pt x="5797" y="2444"/>
                      <a:pt x="5786" y="2466"/>
                      <a:pt x="5786" y="2488"/>
                    </a:cubicBezTo>
                    <a:cubicBezTo>
                      <a:pt x="5775" y="2520"/>
                      <a:pt x="5786" y="2564"/>
                      <a:pt x="5786" y="2597"/>
                    </a:cubicBezTo>
                    <a:cubicBezTo>
                      <a:pt x="5786" y="2630"/>
                      <a:pt x="5764" y="2641"/>
                      <a:pt x="5764" y="2663"/>
                    </a:cubicBezTo>
                    <a:cubicBezTo>
                      <a:pt x="5753" y="2706"/>
                      <a:pt x="5753" y="2761"/>
                      <a:pt x="5742" y="2816"/>
                    </a:cubicBezTo>
                    <a:cubicBezTo>
                      <a:pt x="5732" y="2870"/>
                      <a:pt x="5721" y="2914"/>
                      <a:pt x="5710" y="2947"/>
                    </a:cubicBezTo>
                    <a:lnTo>
                      <a:pt x="5688" y="3002"/>
                    </a:lnTo>
                    <a:cubicBezTo>
                      <a:pt x="5688" y="3133"/>
                      <a:pt x="5677" y="3264"/>
                      <a:pt x="5666" y="3395"/>
                    </a:cubicBezTo>
                    <a:cubicBezTo>
                      <a:pt x="5655" y="3483"/>
                      <a:pt x="5644" y="3549"/>
                      <a:pt x="5622" y="3614"/>
                    </a:cubicBezTo>
                    <a:cubicBezTo>
                      <a:pt x="5611" y="3647"/>
                      <a:pt x="5600" y="3680"/>
                      <a:pt x="5589" y="3713"/>
                    </a:cubicBezTo>
                    <a:cubicBezTo>
                      <a:pt x="5567" y="3756"/>
                      <a:pt x="5546" y="3800"/>
                      <a:pt x="5524" y="3855"/>
                    </a:cubicBezTo>
                    <a:cubicBezTo>
                      <a:pt x="5480" y="3942"/>
                      <a:pt x="5382" y="4106"/>
                      <a:pt x="5327" y="4194"/>
                    </a:cubicBezTo>
                    <a:cubicBezTo>
                      <a:pt x="5250" y="4358"/>
                      <a:pt x="5207" y="4434"/>
                      <a:pt x="5108" y="4588"/>
                    </a:cubicBezTo>
                    <a:cubicBezTo>
                      <a:pt x="4889" y="4927"/>
                      <a:pt x="4616" y="5222"/>
                      <a:pt x="4288" y="5463"/>
                    </a:cubicBezTo>
                    <a:cubicBezTo>
                      <a:pt x="4200" y="5517"/>
                      <a:pt x="4113" y="5572"/>
                      <a:pt x="4014" y="5616"/>
                    </a:cubicBezTo>
                    <a:cubicBezTo>
                      <a:pt x="3861" y="5692"/>
                      <a:pt x="3719" y="5725"/>
                      <a:pt x="3577" y="5802"/>
                    </a:cubicBezTo>
                    <a:cubicBezTo>
                      <a:pt x="3457" y="5867"/>
                      <a:pt x="3314" y="5911"/>
                      <a:pt x="3172" y="5922"/>
                    </a:cubicBezTo>
                    <a:cubicBezTo>
                      <a:pt x="3085" y="5933"/>
                      <a:pt x="2997" y="5938"/>
                      <a:pt x="2910" y="5938"/>
                    </a:cubicBezTo>
                    <a:cubicBezTo>
                      <a:pt x="2736" y="5938"/>
                      <a:pt x="2563" y="5918"/>
                      <a:pt x="2396" y="5889"/>
                    </a:cubicBezTo>
                    <a:cubicBezTo>
                      <a:pt x="1991" y="5802"/>
                      <a:pt x="1619" y="5605"/>
                      <a:pt x="1324" y="5320"/>
                    </a:cubicBezTo>
                    <a:cubicBezTo>
                      <a:pt x="1280" y="5288"/>
                      <a:pt x="1225" y="5233"/>
                      <a:pt x="1193" y="5189"/>
                    </a:cubicBezTo>
                    <a:lnTo>
                      <a:pt x="1127" y="5123"/>
                    </a:lnTo>
                    <a:lnTo>
                      <a:pt x="1072" y="5058"/>
                    </a:lnTo>
                    <a:cubicBezTo>
                      <a:pt x="985" y="4981"/>
                      <a:pt x="930" y="4872"/>
                      <a:pt x="908" y="4752"/>
                    </a:cubicBezTo>
                    <a:cubicBezTo>
                      <a:pt x="886" y="4631"/>
                      <a:pt x="864" y="4478"/>
                      <a:pt x="832" y="4314"/>
                    </a:cubicBezTo>
                    <a:lnTo>
                      <a:pt x="832" y="4347"/>
                    </a:lnTo>
                    <a:cubicBezTo>
                      <a:pt x="821" y="4369"/>
                      <a:pt x="810" y="4402"/>
                      <a:pt x="799" y="4434"/>
                    </a:cubicBezTo>
                    <a:cubicBezTo>
                      <a:pt x="799" y="4511"/>
                      <a:pt x="799" y="4599"/>
                      <a:pt x="799" y="4686"/>
                    </a:cubicBezTo>
                    <a:cubicBezTo>
                      <a:pt x="799" y="4752"/>
                      <a:pt x="821" y="4828"/>
                      <a:pt x="853" y="4883"/>
                    </a:cubicBezTo>
                    <a:lnTo>
                      <a:pt x="853" y="4948"/>
                    </a:lnTo>
                    <a:cubicBezTo>
                      <a:pt x="821" y="4959"/>
                      <a:pt x="810" y="4981"/>
                      <a:pt x="799" y="5014"/>
                    </a:cubicBezTo>
                    <a:cubicBezTo>
                      <a:pt x="777" y="5025"/>
                      <a:pt x="766" y="5036"/>
                      <a:pt x="755" y="5047"/>
                    </a:cubicBezTo>
                    <a:cubicBezTo>
                      <a:pt x="755" y="5069"/>
                      <a:pt x="722" y="5058"/>
                      <a:pt x="733" y="5091"/>
                    </a:cubicBezTo>
                    <a:cubicBezTo>
                      <a:pt x="689" y="5069"/>
                      <a:pt x="668" y="5058"/>
                      <a:pt x="635" y="5047"/>
                    </a:cubicBezTo>
                    <a:cubicBezTo>
                      <a:pt x="602" y="4938"/>
                      <a:pt x="591" y="4817"/>
                      <a:pt x="602" y="4708"/>
                    </a:cubicBezTo>
                    <a:cubicBezTo>
                      <a:pt x="613" y="4609"/>
                      <a:pt x="613" y="4522"/>
                      <a:pt x="635" y="4434"/>
                    </a:cubicBezTo>
                    <a:lnTo>
                      <a:pt x="657" y="4347"/>
                    </a:lnTo>
                    <a:cubicBezTo>
                      <a:pt x="668" y="4303"/>
                      <a:pt x="668" y="4259"/>
                      <a:pt x="689" y="4216"/>
                    </a:cubicBezTo>
                    <a:cubicBezTo>
                      <a:pt x="689" y="4194"/>
                      <a:pt x="711" y="4172"/>
                      <a:pt x="722" y="4139"/>
                    </a:cubicBezTo>
                    <a:lnTo>
                      <a:pt x="744" y="4095"/>
                    </a:lnTo>
                    <a:cubicBezTo>
                      <a:pt x="711" y="4041"/>
                      <a:pt x="678" y="3986"/>
                      <a:pt x="635" y="3942"/>
                    </a:cubicBezTo>
                    <a:cubicBezTo>
                      <a:pt x="591" y="3888"/>
                      <a:pt x="536" y="3833"/>
                      <a:pt x="471" y="3800"/>
                    </a:cubicBezTo>
                    <a:cubicBezTo>
                      <a:pt x="536" y="3767"/>
                      <a:pt x="591" y="3691"/>
                      <a:pt x="602" y="3614"/>
                    </a:cubicBezTo>
                    <a:cubicBezTo>
                      <a:pt x="624" y="3516"/>
                      <a:pt x="646" y="3472"/>
                      <a:pt x="678" y="3384"/>
                    </a:cubicBezTo>
                    <a:cubicBezTo>
                      <a:pt x="700" y="3297"/>
                      <a:pt x="711" y="3188"/>
                      <a:pt x="733" y="3122"/>
                    </a:cubicBezTo>
                    <a:cubicBezTo>
                      <a:pt x="766" y="2980"/>
                      <a:pt x="821" y="2838"/>
                      <a:pt x="875" y="2695"/>
                    </a:cubicBezTo>
                    <a:cubicBezTo>
                      <a:pt x="1028" y="2302"/>
                      <a:pt x="1247" y="1941"/>
                      <a:pt x="1521" y="1624"/>
                    </a:cubicBezTo>
                    <a:cubicBezTo>
                      <a:pt x="1608" y="1514"/>
                      <a:pt x="1696" y="1416"/>
                      <a:pt x="1805" y="1328"/>
                    </a:cubicBezTo>
                    <a:lnTo>
                      <a:pt x="1827" y="1306"/>
                    </a:lnTo>
                    <a:lnTo>
                      <a:pt x="1827" y="1295"/>
                    </a:lnTo>
                    <a:cubicBezTo>
                      <a:pt x="1958" y="1175"/>
                      <a:pt x="2111" y="1055"/>
                      <a:pt x="2264" y="945"/>
                    </a:cubicBezTo>
                    <a:lnTo>
                      <a:pt x="2450" y="836"/>
                    </a:lnTo>
                    <a:cubicBezTo>
                      <a:pt x="2494" y="803"/>
                      <a:pt x="2538" y="781"/>
                      <a:pt x="2592" y="760"/>
                    </a:cubicBezTo>
                    <a:cubicBezTo>
                      <a:pt x="2625" y="738"/>
                      <a:pt x="2833" y="639"/>
                      <a:pt x="2866" y="617"/>
                    </a:cubicBezTo>
                    <a:cubicBezTo>
                      <a:pt x="2986" y="574"/>
                      <a:pt x="3117" y="530"/>
                      <a:pt x="3249" y="497"/>
                    </a:cubicBezTo>
                    <a:cubicBezTo>
                      <a:pt x="3336" y="486"/>
                      <a:pt x="3424" y="475"/>
                      <a:pt x="3511" y="475"/>
                    </a:cubicBezTo>
                    <a:close/>
                    <a:moveTo>
                      <a:pt x="3596" y="1"/>
                    </a:moveTo>
                    <a:cubicBezTo>
                      <a:pt x="3476" y="1"/>
                      <a:pt x="3356" y="9"/>
                      <a:pt x="3238" y="27"/>
                    </a:cubicBezTo>
                    <a:cubicBezTo>
                      <a:pt x="2811" y="92"/>
                      <a:pt x="2407" y="256"/>
                      <a:pt x="2057" y="497"/>
                    </a:cubicBezTo>
                    <a:cubicBezTo>
                      <a:pt x="1411" y="924"/>
                      <a:pt x="897" y="1514"/>
                      <a:pt x="558" y="2203"/>
                    </a:cubicBezTo>
                    <a:cubicBezTo>
                      <a:pt x="328" y="2564"/>
                      <a:pt x="164" y="2958"/>
                      <a:pt x="44" y="3363"/>
                    </a:cubicBezTo>
                    <a:cubicBezTo>
                      <a:pt x="11" y="3461"/>
                      <a:pt x="0" y="3570"/>
                      <a:pt x="22" y="3669"/>
                    </a:cubicBezTo>
                    <a:cubicBezTo>
                      <a:pt x="33" y="3767"/>
                      <a:pt x="22" y="3800"/>
                      <a:pt x="44" y="3833"/>
                    </a:cubicBezTo>
                    <a:cubicBezTo>
                      <a:pt x="63" y="3871"/>
                      <a:pt x="107" y="3901"/>
                      <a:pt x="147" y="3901"/>
                    </a:cubicBezTo>
                    <a:cubicBezTo>
                      <a:pt x="153" y="3901"/>
                      <a:pt x="159" y="3900"/>
                      <a:pt x="164" y="3899"/>
                    </a:cubicBezTo>
                    <a:cubicBezTo>
                      <a:pt x="181" y="3904"/>
                      <a:pt x="194" y="3907"/>
                      <a:pt x="208" y="3907"/>
                    </a:cubicBezTo>
                    <a:cubicBezTo>
                      <a:pt x="222" y="3907"/>
                      <a:pt x="235" y="3904"/>
                      <a:pt x="252" y="3899"/>
                    </a:cubicBezTo>
                    <a:lnTo>
                      <a:pt x="274" y="3899"/>
                    </a:lnTo>
                    <a:cubicBezTo>
                      <a:pt x="274" y="3899"/>
                      <a:pt x="263" y="3909"/>
                      <a:pt x="263" y="3920"/>
                    </a:cubicBezTo>
                    <a:cubicBezTo>
                      <a:pt x="252" y="3920"/>
                      <a:pt x="263" y="3920"/>
                      <a:pt x="252" y="3931"/>
                    </a:cubicBezTo>
                    <a:cubicBezTo>
                      <a:pt x="219" y="3986"/>
                      <a:pt x="197" y="4041"/>
                      <a:pt x="197" y="4106"/>
                    </a:cubicBezTo>
                    <a:cubicBezTo>
                      <a:pt x="186" y="4172"/>
                      <a:pt x="186" y="4249"/>
                      <a:pt x="208" y="4314"/>
                    </a:cubicBezTo>
                    <a:cubicBezTo>
                      <a:pt x="274" y="4489"/>
                      <a:pt x="328" y="4675"/>
                      <a:pt x="372" y="4861"/>
                    </a:cubicBezTo>
                    <a:cubicBezTo>
                      <a:pt x="405" y="4981"/>
                      <a:pt x="449" y="5102"/>
                      <a:pt x="514" y="5211"/>
                    </a:cubicBezTo>
                    <a:cubicBezTo>
                      <a:pt x="536" y="5277"/>
                      <a:pt x="580" y="5331"/>
                      <a:pt x="613" y="5386"/>
                    </a:cubicBezTo>
                    <a:cubicBezTo>
                      <a:pt x="657" y="5441"/>
                      <a:pt x="700" y="5484"/>
                      <a:pt x="755" y="5528"/>
                    </a:cubicBezTo>
                    <a:cubicBezTo>
                      <a:pt x="886" y="5648"/>
                      <a:pt x="1050" y="5725"/>
                      <a:pt x="1193" y="5834"/>
                    </a:cubicBezTo>
                    <a:cubicBezTo>
                      <a:pt x="1346" y="5944"/>
                      <a:pt x="1510" y="6042"/>
                      <a:pt x="1674" y="6141"/>
                    </a:cubicBezTo>
                    <a:cubicBezTo>
                      <a:pt x="1947" y="6283"/>
                      <a:pt x="2242" y="6370"/>
                      <a:pt x="2549" y="6403"/>
                    </a:cubicBezTo>
                    <a:cubicBezTo>
                      <a:pt x="2657" y="6415"/>
                      <a:pt x="2766" y="6422"/>
                      <a:pt x="2874" y="6422"/>
                    </a:cubicBezTo>
                    <a:cubicBezTo>
                      <a:pt x="3442" y="6422"/>
                      <a:pt x="3998" y="6254"/>
                      <a:pt x="4485" y="5933"/>
                    </a:cubicBezTo>
                    <a:cubicBezTo>
                      <a:pt x="4835" y="5703"/>
                      <a:pt x="5130" y="5408"/>
                      <a:pt x="5382" y="5058"/>
                    </a:cubicBezTo>
                    <a:cubicBezTo>
                      <a:pt x="5546" y="4839"/>
                      <a:pt x="5699" y="4599"/>
                      <a:pt x="5830" y="4347"/>
                    </a:cubicBezTo>
                    <a:cubicBezTo>
                      <a:pt x="5885" y="4216"/>
                      <a:pt x="5950" y="4095"/>
                      <a:pt x="6005" y="3964"/>
                    </a:cubicBezTo>
                    <a:cubicBezTo>
                      <a:pt x="6060" y="3833"/>
                      <a:pt x="6103" y="3680"/>
                      <a:pt x="6136" y="3527"/>
                    </a:cubicBezTo>
                    <a:cubicBezTo>
                      <a:pt x="6169" y="3253"/>
                      <a:pt x="6180" y="2980"/>
                      <a:pt x="6169" y="2695"/>
                    </a:cubicBezTo>
                    <a:cubicBezTo>
                      <a:pt x="6169" y="2575"/>
                      <a:pt x="6180" y="2455"/>
                      <a:pt x="6202" y="2345"/>
                    </a:cubicBezTo>
                    <a:cubicBezTo>
                      <a:pt x="6202" y="2313"/>
                      <a:pt x="6213" y="2291"/>
                      <a:pt x="6224" y="2258"/>
                    </a:cubicBezTo>
                    <a:cubicBezTo>
                      <a:pt x="6224" y="2247"/>
                      <a:pt x="6235" y="2225"/>
                      <a:pt x="6235" y="2203"/>
                    </a:cubicBezTo>
                    <a:lnTo>
                      <a:pt x="6267" y="2127"/>
                    </a:lnTo>
                    <a:lnTo>
                      <a:pt x="6289" y="2083"/>
                    </a:lnTo>
                    <a:cubicBezTo>
                      <a:pt x="6289" y="2083"/>
                      <a:pt x="6289" y="2072"/>
                      <a:pt x="6289" y="2061"/>
                    </a:cubicBezTo>
                    <a:lnTo>
                      <a:pt x="6278" y="2050"/>
                    </a:lnTo>
                    <a:lnTo>
                      <a:pt x="6235" y="1963"/>
                    </a:lnTo>
                    <a:lnTo>
                      <a:pt x="6202" y="1875"/>
                    </a:lnTo>
                    <a:lnTo>
                      <a:pt x="6191" y="1842"/>
                    </a:lnTo>
                    <a:lnTo>
                      <a:pt x="6180" y="1820"/>
                    </a:lnTo>
                    <a:cubicBezTo>
                      <a:pt x="6060" y="1558"/>
                      <a:pt x="5907" y="1317"/>
                      <a:pt x="5742" y="1088"/>
                    </a:cubicBezTo>
                    <a:cubicBezTo>
                      <a:pt x="5513" y="814"/>
                      <a:pt x="5250" y="574"/>
                      <a:pt x="4955" y="366"/>
                    </a:cubicBezTo>
                    <a:cubicBezTo>
                      <a:pt x="4944" y="355"/>
                      <a:pt x="4922" y="344"/>
                      <a:pt x="4911" y="333"/>
                    </a:cubicBezTo>
                    <a:lnTo>
                      <a:pt x="4900" y="333"/>
                    </a:lnTo>
                    <a:cubicBezTo>
                      <a:pt x="4736" y="235"/>
                      <a:pt x="4550" y="158"/>
                      <a:pt x="4364" y="114"/>
                    </a:cubicBezTo>
                    <a:cubicBezTo>
                      <a:pt x="4111" y="40"/>
                      <a:pt x="3853" y="1"/>
                      <a:pt x="3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28"/>
              <p:cNvSpPr/>
              <p:nvPr/>
            </p:nvSpPr>
            <p:spPr>
              <a:xfrm>
                <a:off x="7655275" y="794275"/>
                <a:ext cx="58800" cy="802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3210" extrusionOk="0">
                    <a:moveTo>
                      <a:pt x="2253" y="0"/>
                    </a:moveTo>
                    <a:cubicBezTo>
                      <a:pt x="2253" y="22"/>
                      <a:pt x="2243" y="22"/>
                      <a:pt x="2232" y="22"/>
                    </a:cubicBezTo>
                    <a:cubicBezTo>
                      <a:pt x="2232" y="22"/>
                      <a:pt x="2232" y="33"/>
                      <a:pt x="2232" y="33"/>
                    </a:cubicBezTo>
                    <a:cubicBezTo>
                      <a:pt x="2221" y="44"/>
                      <a:pt x="2199" y="44"/>
                      <a:pt x="2188" y="44"/>
                    </a:cubicBezTo>
                    <a:cubicBezTo>
                      <a:pt x="2166" y="66"/>
                      <a:pt x="2144" y="88"/>
                      <a:pt x="2111" y="99"/>
                    </a:cubicBezTo>
                    <a:cubicBezTo>
                      <a:pt x="2111" y="120"/>
                      <a:pt x="2111" y="131"/>
                      <a:pt x="2111" y="153"/>
                    </a:cubicBezTo>
                    <a:cubicBezTo>
                      <a:pt x="2133" y="208"/>
                      <a:pt x="2144" y="263"/>
                      <a:pt x="2144" y="328"/>
                    </a:cubicBezTo>
                    <a:cubicBezTo>
                      <a:pt x="2144" y="416"/>
                      <a:pt x="2166" y="492"/>
                      <a:pt x="2155" y="558"/>
                    </a:cubicBezTo>
                    <a:cubicBezTo>
                      <a:pt x="2155" y="580"/>
                      <a:pt x="2144" y="602"/>
                      <a:pt x="2144" y="624"/>
                    </a:cubicBezTo>
                    <a:cubicBezTo>
                      <a:pt x="2144" y="656"/>
                      <a:pt x="2144" y="689"/>
                      <a:pt x="2144" y="722"/>
                    </a:cubicBezTo>
                    <a:cubicBezTo>
                      <a:pt x="2144" y="766"/>
                      <a:pt x="2133" y="809"/>
                      <a:pt x="2122" y="853"/>
                    </a:cubicBezTo>
                    <a:cubicBezTo>
                      <a:pt x="2122" y="875"/>
                      <a:pt x="2111" y="886"/>
                      <a:pt x="2100" y="897"/>
                    </a:cubicBezTo>
                    <a:cubicBezTo>
                      <a:pt x="2100" y="908"/>
                      <a:pt x="2111" y="908"/>
                      <a:pt x="2111" y="919"/>
                    </a:cubicBezTo>
                    <a:cubicBezTo>
                      <a:pt x="2111" y="930"/>
                      <a:pt x="2100" y="930"/>
                      <a:pt x="2100" y="941"/>
                    </a:cubicBezTo>
                    <a:cubicBezTo>
                      <a:pt x="2089" y="1061"/>
                      <a:pt x="2057" y="1192"/>
                      <a:pt x="2013" y="1302"/>
                    </a:cubicBezTo>
                    <a:cubicBezTo>
                      <a:pt x="1980" y="1389"/>
                      <a:pt x="1914" y="1444"/>
                      <a:pt x="1893" y="1531"/>
                    </a:cubicBezTo>
                    <a:cubicBezTo>
                      <a:pt x="1893" y="1564"/>
                      <a:pt x="1893" y="1597"/>
                      <a:pt x="1893" y="1619"/>
                    </a:cubicBezTo>
                    <a:cubicBezTo>
                      <a:pt x="1893" y="1630"/>
                      <a:pt x="1882" y="1641"/>
                      <a:pt x="1882" y="1652"/>
                    </a:cubicBezTo>
                    <a:cubicBezTo>
                      <a:pt x="1882" y="1663"/>
                      <a:pt x="1882" y="1663"/>
                      <a:pt x="1882" y="1663"/>
                    </a:cubicBezTo>
                    <a:cubicBezTo>
                      <a:pt x="1849" y="1728"/>
                      <a:pt x="1816" y="1794"/>
                      <a:pt x="1772" y="1849"/>
                    </a:cubicBezTo>
                    <a:cubicBezTo>
                      <a:pt x="1750" y="1892"/>
                      <a:pt x="1718" y="1936"/>
                      <a:pt x="1685" y="1980"/>
                    </a:cubicBezTo>
                    <a:cubicBezTo>
                      <a:pt x="1674" y="2002"/>
                      <a:pt x="1663" y="2002"/>
                      <a:pt x="1652" y="2013"/>
                    </a:cubicBezTo>
                    <a:cubicBezTo>
                      <a:pt x="1630" y="2024"/>
                      <a:pt x="1586" y="2089"/>
                      <a:pt x="1564" y="2111"/>
                    </a:cubicBezTo>
                    <a:cubicBezTo>
                      <a:pt x="1553" y="2133"/>
                      <a:pt x="1521" y="2209"/>
                      <a:pt x="1488" y="2242"/>
                    </a:cubicBezTo>
                    <a:cubicBezTo>
                      <a:pt x="1422" y="2330"/>
                      <a:pt x="1335" y="2395"/>
                      <a:pt x="1247" y="2450"/>
                    </a:cubicBezTo>
                    <a:cubicBezTo>
                      <a:pt x="1171" y="2505"/>
                      <a:pt x="1083" y="2549"/>
                      <a:pt x="985" y="2581"/>
                    </a:cubicBezTo>
                    <a:cubicBezTo>
                      <a:pt x="919" y="2636"/>
                      <a:pt x="853" y="2669"/>
                      <a:pt x="777" y="2702"/>
                    </a:cubicBezTo>
                    <a:cubicBezTo>
                      <a:pt x="744" y="2713"/>
                      <a:pt x="733" y="2734"/>
                      <a:pt x="700" y="2745"/>
                    </a:cubicBezTo>
                    <a:cubicBezTo>
                      <a:pt x="678" y="2756"/>
                      <a:pt x="657" y="2767"/>
                      <a:pt x="624" y="2778"/>
                    </a:cubicBezTo>
                    <a:cubicBezTo>
                      <a:pt x="602" y="2789"/>
                      <a:pt x="591" y="2811"/>
                      <a:pt x="558" y="2822"/>
                    </a:cubicBezTo>
                    <a:cubicBezTo>
                      <a:pt x="536" y="2844"/>
                      <a:pt x="460" y="2877"/>
                      <a:pt x="405" y="2898"/>
                    </a:cubicBezTo>
                    <a:cubicBezTo>
                      <a:pt x="372" y="2920"/>
                      <a:pt x="350" y="2942"/>
                      <a:pt x="328" y="2964"/>
                    </a:cubicBezTo>
                    <a:cubicBezTo>
                      <a:pt x="241" y="3019"/>
                      <a:pt x="143" y="3063"/>
                      <a:pt x="55" y="3117"/>
                    </a:cubicBezTo>
                    <a:cubicBezTo>
                      <a:pt x="55" y="3150"/>
                      <a:pt x="0" y="3183"/>
                      <a:pt x="22" y="3205"/>
                    </a:cubicBezTo>
                    <a:cubicBezTo>
                      <a:pt x="27" y="3208"/>
                      <a:pt x="34" y="3210"/>
                      <a:pt x="41" y="3210"/>
                    </a:cubicBezTo>
                    <a:cubicBezTo>
                      <a:pt x="79" y="3210"/>
                      <a:pt x="140" y="3165"/>
                      <a:pt x="186" y="3128"/>
                    </a:cubicBezTo>
                    <a:cubicBezTo>
                      <a:pt x="241" y="3084"/>
                      <a:pt x="318" y="3052"/>
                      <a:pt x="328" y="3030"/>
                    </a:cubicBezTo>
                    <a:cubicBezTo>
                      <a:pt x="383" y="3030"/>
                      <a:pt x="449" y="2975"/>
                      <a:pt x="503" y="2942"/>
                    </a:cubicBezTo>
                    <a:cubicBezTo>
                      <a:pt x="602" y="2888"/>
                      <a:pt x="678" y="2844"/>
                      <a:pt x="777" y="2789"/>
                    </a:cubicBezTo>
                    <a:cubicBezTo>
                      <a:pt x="875" y="2745"/>
                      <a:pt x="985" y="2680"/>
                      <a:pt x="1050" y="2647"/>
                    </a:cubicBezTo>
                    <a:cubicBezTo>
                      <a:pt x="1083" y="2636"/>
                      <a:pt x="1116" y="2625"/>
                      <a:pt x="1149" y="2614"/>
                    </a:cubicBezTo>
                    <a:cubicBezTo>
                      <a:pt x="1160" y="2614"/>
                      <a:pt x="1160" y="2603"/>
                      <a:pt x="1171" y="2603"/>
                    </a:cubicBezTo>
                    <a:cubicBezTo>
                      <a:pt x="1225" y="2570"/>
                      <a:pt x="1280" y="2559"/>
                      <a:pt x="1313" y="2549"/>
                    </a:cubicBezTo>
                    <a:cubicBezTo>
                      <a:pt x="1346" y="2538"/>
                      <a:pt x="1378" y="2516"/>
                      <a:pt x="1400" y="2494"/>
                    </a:cubicBezTo>
                    <a:cubicBezTo>
                      <a:pt x="1444" y="2461"/>
                      <a:pt x="1477" y="2417"/>
                      <a:pt x="1510" y="2374"/>
                    </a:cubicBezTo>
                    <a:cubicBezTo>
                      <a:pt x="1553" y="2330"/>
                      <a:pt x="1608" y="2286"/>
                      <a:pt x="1663" y="2231"/>
                    </a:cubicBezTo>
                    <a:cubicBezTo>
                      <a:pt x="1718" y="2177"/>
                      <a:pt x="1761" y="2122"/>
                      <a:pt x="1805" y="2056"/>
                    </a:cubicBezTo>
                    <a:cubicBezTo>
                      <a:pt x="1816" y="2034"/>
                      <a:pt x="1838" y="2034"/>
                      <a:pt x="1849" y="2013"/>
                    </a:cubicBezTo>
                    <a:cubicBezTo>
                      <a:pt x="1860" y="2002"/>
                      <a:pt x="1860" y="1980"/>
                      <a:pt x="1871" y="1969"/>
                    </a:cubicBezTo>
                    <a:cubicBezTo>
                      <a:pt x="1882" y="1947"/>
                      <a:pt x="1903" y="1925"/>
                      <a:pt x="1914" y="1903"/>
                    </a:cubicBezTo>
                    <a:cubicBezTo>
                      <a:pt x="1958" y="1838"/>
                      <a:pt x="1991" y="1761"/>
                      <a:pt x="2024" y="1706"/>
                    </a:cubicBezTo>
                    <a:cubicBezTo>
                      <a:pt x="2057" y="1663"/>
                      <a:pt x="2078" y="1641"/>
                      <a:pt x="2100" y="1597"/>
                    </a:cubicBezTo>
                    <a:cubicBezTo>
                      <a:pt x="2111" y="1564"/>
                      <a:pt x="2122" y="1531"/>
                      <a:pt x="2133" y="1488"/>
                    </a:cubicBezTo>
                    <a:cubicBezTo>
                      <a:pt x="2144" y="1455"/>
                      <a:pt x="2155" y="1411"/>
                      <a:pt x="2166" y="1378"/>
                    </a:cubicBezTo>
                    <a:cubicBezTo>
                      <a:pt x="2166" y="1345"/>
                      <a:pt x="2166" y="1269"/>
                      <a:pt x="2177" y="1236"/>
                    </a:cubicBezTo>
                    <a:cubicBezTo>
                      <a:pt x="2188" y="1192"/>
                      <a:pt x="2188" y="1170"/>
                      <a:pt x="2199" y="1138"/>
                    </a:cubicBezTo>
                    <a:lnTo>
                      <a:pt x="2210" y="1094"/>
                    </a:lnTo>
                    <a:cubicBezTo>
                      <a:pt x="2221" y="1050"/>
                      <a:pt x="2232" y="995"/>
                      <a:pt x="2243" y="952"/>
                    </a:cubicBezTo>
                    <a:cubicBezTo>
                      <a:pt x="2253" y="908"/>
                      <a:pt x="2264" y="842"/>
                      <a:pt x="2275" y="799"/>
                    </a:cubicBezTo>
                    <a:cubicBezTo>
                      <a:pt x="2275" y="777"/>
                      <a:pt x="2286" y="755"/>
                      <a:pt x="2286" y="733"/>
                    </a:cubicBezTo>
                    <a:cubicBezTo>
                      <a:pt x="2286" y="711"/>
                      <a:pt x="2286" y="667"/>
                      <a:pt x="2286" y="634"/>
                    </a:cubicBezTo>
                    <a:cubicBezTo>
                      <a:pt x="2286" y="591"/>
                      <a:pt x="2297" y="580"/>
                      <a:pt x="2297" y="558"/>
                    </a:cubicBezTo>
                    <a:cubicBezTo>
                      <a:pt x="2308" y="481"/>
                      <a:pt x="2308" y="405"/>
                      <a:pt x="2319" y="339"/>
                    </a:cubicBezTo>
                    <a:cubicBezTo>
                      <a:pt x="2341" y="252"/>
                      <a:pt x="2352" y="164"/>
                      <a:pt x="2341" y="77"/>
                    </a:cubicBezTo>
                    <a:lnTo>
                      <a:pt x="22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28"/>
              <p:cNvSpPr/>
              <p:nvPr/>
            </p:nvSpPr>
            <p:spPr>
              <a:xfrm>
                <a:off x="7582800" y="776800"/>
                <a:ext cx="74400" cy="97600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904" extrusionOk="0">
                    <a:moveTo>
                      <a:pt x="2939" y="0"/>
                    </a:moveTo>
                    <a:cubicBezTo>
                      <a:pt x="2894" y="0"/>
                      <a:pt x="2806" y="41"/>
                      <a:pt x="2746" y="76"/>
                    </a:cubicBezTo>
                    <a:cubicBezTo>
                      <a:pt x="2681" y="108"/>
                      <a:pt x="2615" y="141"/>
                      <a:pt x="2560" y="185"/>
                    </a:cubicBezTo>
                    <a:cubicBezTo>
                      <a:pt x="2484" y="207"/>
                      <a:pt x="2407" y="251"/>
                      <a:pt x="2352" y="305"/>
                    </a:cubicBezTo>
                    <a:cubicBezTo>
                      <a:pt x="2254" y="393"/>
                      <a:pt x="2167" y="469"/>
                      <a:pt x="2079" y="557"/>
                    </a:cubicBezTo>
                    <a:cubicBezTo>
                      <a:pt x="1992" y="655"/>
                      <a:pt x="1915" y="743"/>
                      <a:pt x="1838" y="852"/>
                    </a:cubicBezTo>
                    <a:cubicBezTo>
                      <a:pt x="1817" y="874"/>
                      <a:pt x="1762" y="929"/>
                      <a:pt x="1751" y="940"/>
                    </a:cubicBezTo>
                    <a:cubicBezTo>
                      <a:pt x="1740" y="951"/>
                      <a:pt x="1751" y="962"/>
                      <a:pt x="1740" y="962"/>
                    </a:cubicBezTo>
                    <a:cubicBezTo>
                      <a:pt x="1696" y="1027"/>
                      <a:pt x="1642" y="1071"/>
                      <a:pt x="1620" y="1104"/>
                    </a:cubicBezTo>
                    <a:cubicBezTo>
                      <a:pt x="1598" y="1137"/>
                      <a:pt x="1576" y="1169"/>
                      <a:pt x="1554" y="1202"/>
                    </a:cubicBezTo>
                    <a:cubicBezTo>
                      <a:pt x="1532" y="1257"/>
                      <a:pt x="1521" y="1333"/>
                      <a:pt x="1499" y="1388"/>
                    </a:cubicBezTo>
                    <a:cubicBezTo>
                      <a:pt x="1467" y="1454"/>
                      <a:pt x="1423" y="1530"/>
                      <a:pt x="1379" y="1596"/>
                    </a:cubicBezTo>
                    <a:cubicBezTo>
                      <a:pt x="1335" y="1662"/>
                      <a:pt x="1292" y="1738"/>
                      <a:pt x="1226" y="1804"/>
                    </a:cubicBezTo>
                    <a:cubicBezTo>
                      <a:pt x="1215" y="1815"/>
                      <a:pt x="1193" y="1826"/>
                      <a:pt x="1182" y="1837"/>
                    </a:cubicBezTo>
                    <a:cubicBezTo>
                      <a:pt x="1171" y="1848"/>
                      <a:pt x="1160" y="1869"/>
                      <a:pt x="1138" y="1880"/>
                    </a:cubicBezTo>
                    <a:cubicBezTo>
                      <a:pt x="1117" y="1902"/>
                      <a:pt x="1095" y="1913"/>
                      <a:pt x="1073" y="1935"/>
                    </a:cubicBezTo>
                    <a:cubicBezTo>
                      <a:pt x="996" y="1990"/>
                      <a:pt x="920" y="2044"/>
                      <a:pt x="865" y="2077"/>
                    </a:cubicBezTo>
                    <a:cubicBezTo>
                      <a:pt x="799" y="2121"/>
                      <a:pt x="767" y="2121"/>
                      <a:pt x="723" y="2143"/>
                    </a:cubicBezTo>
                    <a:cubicBezTo>
                      <a:pt x="690" y="2176"/>
                      <a:pt x="646" y="2208"/>
                      <a:pt x="613" y="2241"/>
                    </a:cubicBezTo>
                    <a:cubicBezTo>
                      <a:pt x="581" y="2274"/>
                      <a:pt x="548" y="2307"/>
                      <a:pt x="515" y="2340"/>
                    </a:cubicBezTo>
                    <a:cubicBezTo>
                      <a:pt x="482" y="2383"/>
                      <a:pt x="449" y="2438"/>
                      <a:pt x="417" y="2493"/>
                    </a:cubicBezTo>
                    <a:cubicBezTo>
                      <a:pt x="384" y="2526"/>
                      <a:pt x="340" y="2580"/>
                      <a:pt x="307" y="2624"/>
                    </a:cubicBezTo>
                    <a:cubicBezTo>
                      <a:pt x="274" y="2668"/>
                      <a:pt x="242" y="2723"/>
                      <a:pt x="209" y="2777"/>
                    </a:cubicBezTo>
                    <a:cubicBezTo>
                      <a:pt x="187" y="2832"/>
                      <a:pt x="165" y="2865"/>
                      <a:pt x="154" y="2919"/>
                    </a:cubicBezTo>
                    <a:lnTo>
                      <a:pt x="132" y="2963"/>
                    </a:lnTo>
                    <a:cubicBezTo>
                      <a:pt x="121" y="2985"/>
                      <a:pt x="110" y="3007"/>
                      <a:pt x="99" y="3029"/>
                    </a:cubicBezTo>
                    <a:cubicBezTo>
                      <a:pt x="88" y="3083"/>
                      <a:pt x="78" y="3116"/>
                      <a:pt x="67" y="3160"/>
                    </a:cubicBezTo>
                    <a:lnTo>
                      <a:pt x="45" y="3258"/>
                    </a:lnTo>
                    <a:cubicBezTo>
                      <a:pt x="23" y="3346"/>
                      <a:pt x="23" y="3433"/>
                      <a:pt x="23" y="3532"/>
                    </a:cubicBezTo>
                    <a:cubicBezTo>
                      <a:pt x="1" y="3641"/>
                      <a:pt x="12" y="3762"/>
                      <a:pt x="45" y="3860"/>
                    </a:cubicBezTo>
                    <a:cubicBezTo>
                      <a:pt x="78" y="3882"/>
                      <a:pt x="99" y="3893"/>
                      <a:pt x="143" y="3904"/>
                    </a:cubicBezTo>
                    <a:cubicBezTo>
                      <a:pt x="132" y="3871"/>
                      <a:pt x="176" y="3893"/>
                      <a:pt x="165" y="3860"/>
                    </a:cubicBezTo>
                    <a:cubicBezTo>
                      <a:pt x="176" y="3849"/>
                      <a:pt x="198" y="3849"/>
                      <a:pt x="209" y="3838"/>
                    </a:cubicBezTo>
                    <a:cubicBezTo>
                      <a:pt x="220" y="3805"/>
                      <a:pt x="242" y="3783"/>
                      <a:pt x="263" y="3762"/>
                    </a:cubicBezTo>
                    <a:cubicBezTo>
                      <a:pt x="253" y="3740"/>
                      <a:pt x="263" y="3729"/>
                      <a:pt x="263" y="3707"/>
                    </a:cubicBezTo>
                    <a:cubicBezTo>
                      <a:pt x="231" y="3652"/>
                      <a:pt x="209" y="3576"/>
                      <a:pt x="220" y="3510"/>
                    </a:cubicBezTo>
                    <a:cubicBezTo>
                      <a:pt x="209" y="3423"/>
                      <a:pt x="209" y="3335"/>
                      <a:pt x="220" y="3248"/>
                    </a:cubicBezTo>
                    <a:cubicBezTo>
                      <a:pt x="220" y="3226"/>
                      <a:pt x="231" y="3193"/>
                      <a:pt x="242" y="3171"/>
                    </a:cubicBezTo>
                    <a:lnTo>
                      <a:pt x="242" y="3138"/>
                    </a:lnTo>
                    <a:cubicBezTo>
                      <a:pt x="242" y="3105"/>
                      <a:pt x="242" y="3083"/>
                      <a:pt x="253" y="3062"/>
                    </a:cubicBezTo>
                    <a:cubicBezTo>
                      <a:pt x="263" y="3007"/>
                      <a:pt x="285" y="2963"/>
                      <a:pt x="307" y="2908"/>
                    </a:cubicBezTo>
                    <a:cubicBezTo>
                      <a:pt x="318" y="2898"/>
                      <a:pt x="340" y="2887"/>
                      <a:pt x="351" y="2876"/>
                    </a:cubicBezTo>
                    <a:cubicBezTo>
                      <a:pt x="340" y="2865"/>
                      <a:pt x="340" y="2865"/>
                      <a:pt x="351" y="2854"/>
                    </a:cubicBezTo>
                    <a:cubicBezTo>
                      <a:pt x="351" y="2843"/>
                      <a:pt x="362" y="2843"/>
                      <a:pt x="362" y="2832"/>
                    </a:cubicBezTo>
                    <a:cubicBezTo>
                      <a:pt x="428" y="2701"/>
                      <a:pt x="515" y="2580"/>
                      <a:pt x="624" y="2471"/>
                    </a:cubicBezTo>
                    <a:cubicBezTo>
                      <a:pt x="701" y="2405"/>
                      <a:pt x="799" y="2383"/>
                      <a:pt x="887" y="2318"/>
                    </a:cubicBezTo>
                    <a:cubicBezTo>
                      <a:pt x="898" y="2285"/>
                      <a:pt x="920" y="2252"/>
                      <a:pt x="942" y="2219"/>
                    </a:cubicBezTo>
                    <a:cubicBezTo>
                      <a:pt x="953" y="2208"/>
                      <a:pt x="963" y="2208"/>
                      <a:pt x="974" y="2198"/>
                    </a:cubicBezTo>
                    <a:cubicBezTo>
                      <a:pt x="985" y="2187"/>
                      <a:pt x="974" y="2187"/>
                      <a:pt x="985" y="2176"/>
                    </a:cubicBezTo>
                    <a:cubicBezTo>
                      <a:pt x="1040" y="2132"/>
                      <a:pt x="1128" y="2088"/>
                      <a:pt x="1204" y="2023"/>
                    </a:cubicBezTo>
                    <a:cubicBezTo>
                      <a:pt x="1270" y="1968"/>
                      <a:pt x="1292" y="1924"/>
                      <a:pt x="1346" y="1880"/>
                    </a:cubicBezTo>
                    <a:cubicBezTo>
                      <a:pt x="1368" y="1858"/>
                      <a:pt x="1379" y="1858"/>
                      <a:pt x="1401" y="1837"/>
                    </a:cubicBezTo>
                    <a:cubicBezTo>
                      <a:pt x="1445" y="1793"/>
                      <a:pt x="1477" y="1749"/>
                      <a:pt x="1499" y="1694"/>
                    </a:cubicBezTo>
                    <a:cubicBezTo>
                      <a:pt x="1521" y="1640"/>
                      <a:pt x="1543" y="1574"/>
                      <a:pt x="1565" y="1508"/>
                    </a:cubicBezTo>
                    <a:cubicBezTo>
                      <a:pt x="1609" y="1388"/>
                      <a:pt x="1663" y="1268"/>
                      <a:pt x="1718" y="1148"/>
                    </a:cubicBezTo>
                    <a:cubicBezTo>
                      <a:pt x="1773" y="1049"/>
                      <a:pt x="1849" y="962"/>
                      <a:pt x="1926" y="874"/>
                    </a:cubicBezTo>
                    <a:cubicBezTo>
                      <a:pt x="1970" y="787"/>
                      <a:pt x="2035" y="721"/>
                      <a:pt x="2112" y="655"/>
                    </a:cubicBezTo>
                    <a:cubicBezTo>
                      <a:pt x="2134" y="633"/>
                      <a:pt x="2156" y="601"/>
                      <a:pt x="2177" y="579"/>
                    </a:cubicBezTo>
                    <a:cubicBezTo>
                      <a:pt x="2199" y="557"/>
                      <a:pt x="2221" y="535"/>
                      <a:pt x="2254" y="513"/>
                    </a:cubicBezTo>
                    <a:cubicBezTo>
                      <a:pt x="2276" y="491"/>
                      <a:pt x="2287" y="469"/>
                      <a:pt x="2309" y="437"/>
                    </a:cubicBezTo>
                    <a:cubicBezTo>
                      <a:pt x="2363" y="404"/>
                      <a:pt x="2418" y="360"/>
                      <a:pt x="2484" y="327"/>
                    </a:cubicBezTo>
                    <a:cubicBezTo>
                      <a:pt x="2517" y="305"/>
                      <a:pt x="2538" y="273"/>
                      <a:pt x="2571" y="251"/>
                    </a:cubicBezTo>
                    <a:cubicBezTo>
                      <a:pt x="2670" y="185"/>
                      <a:pt x="2779" y="130"/>
                      <a:pt x="2899" y="98"/>
                    </a:cubicBezTo>
                    <a:cubicBezTo>
                      <a:pt x="2910" y="54"/>
                      <a:pt x="2976" y="43"/>
                      <a:pt x="2965" y="10"/>
                    </a:cubicBezTo>
                    <a:cubicBezTo>
                      <a:pt x="2960" y="3"/>
                      <a:pt x="2951" y="0"/>
                      <a:pt x="29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91" name="Google Shape;3991;p28"/>
            <p:cNvGrpSpPr/>
            <p:nvPr/>
          </p:nvGrpSpPr>
          <p:grpSpPr>
            <a:xfrm flipH="1">
              <a:off x="8889413" y="1009038"/>
              <a:ext cx="32825" cy="22950"/>
              <a:chOff x="8097425" y="1383825"/>
              <a:chExt cx="32825" cy="22950"/>
            </a:xfrm>
          </p:grpSpPr>
          <p:sp>
            <p:nvSpPr>
              <p:cNvPr id="3992" name="Google Shape;3992;p28"/>
              <p:cNvSpPr/>
              <p:nvPr/>
            </p:nvSpPr>
            <p:spPr>
              <a:xfrm>
                <a:off x="8123125" y="1404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28"/>
              <p:cNvSpPr/>
              <p:nvPr/>
            </p:nvSpPr>
            <p:spPr>
              <a:xfrm>
                <a:off x="8097425" y="1383825"/>
                <a:ext cx="32825" cy="229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918" extrusionOk="0">
                    <a:moveTo>
                      <a:pt x="711" y="119"/>
                    </a:moveTo>
                    <a:cubicBezTo>
                      <a:pt x="788" y="119"/>
                      <a:pt x="853" y="130"/>
                      <a:pt x="919" y="163"/>
                    </a:cubicBezTo>
                    <a:cubicBezTo>
                      <a:pt x="941" y="163"/>
                      <a:pt x="952" y="174"/>
                      <a:pt x="974" y="185"/>
                    </a:cubicBezTo>
                    <a:cubicBezTo>
                      <a:pt x="995" y="196"/>
                      <a:pt x="1017" y="207"/>
                      <a:pt x="1039" y="229"/>
                    </a:cubicBezTo>
                    <a:cubicBezTo>
                      <a:pt x="1072" y="229"/>
                      <a:pt x="1094" y="240"/>
                      <a:pt x="1116" y="261"/>
                    </a:cubicBezTo>
                    <a:cubicBezTo>
                      <a:pt x="1138" y="283"/>
                      <a:pt x="1170" y="316"/>
                      <a:pt x="1192" y="360"/>
                    </a:cubicBezTo>
                    <a:cubicBezTo>
                      <a:pt x="1214" y="415"/>
                      <a:pt x="1203" y="480"/>
                      <a:pt x="1159" y="524"/>
                    </a:cubicBezTo>
                    <a:cubicBezTo>
                      <a:pt x="1149" y="546"/>
                      <a:pt x="1138" y="557"/>
                      <a:pt x="1127" y="579"/>
                    </a:cubicBezTo>
                    <a:cubicBezTo>
                      <a:pt x="1116" y="590"/>
                      <a:pt x="1105" y="601"/>
                      <a:pt x="1094" y="611"/>
                    </a:cubicBezTo>
                    <a:cubicBezTo>
                      <a:pt x="1094" y="622"/>
                      <a:pt x="1094" y="633"/>
                      <a:pt x="1094" y="633"/>
                    </a:cubicBezTo>
                    <a:cubicBezTo>
                      <a:pt x="1094" y="655"/>
                      <a:pt x="1083" y="677"/>
                      <a:pt x="1072" y="699"/>
                    </a:cubicBezTo>
                    <a:cubicBezTo>
                      <a:pt x="1050" y="721"/>
                      <a:pt x="1039" y="754"/>
                      <a:pt x="1017" y="776"/>
                    </a:cubicBezTo>
                    <a:lnTo>
                      <a:pt x="1006" y="786"/>
                    </a:lnTo>
                    <a:cubicBezTo>
                      <a:pt x="1006" y="786"/>
                      <a:pt x="995" y="797"/>
                      <a:pt x="984" y="808"/>
                    </a:cubicBezTo>
                    <a:lnTo>
                      <a:pt x="974" y="830"/>
                    </a:lnTo>
                    <a:lnTo>
                      <a:pt x="952" y="830"/>
                    </a:lnTo>
                    <a:cubicBezTo>
                      <a:pt x="941" y="841"/>
                      <a:pt x="930" y="852"/>
                      <a:pt x="908" y="863"/>
                    </a:cubicBezTo>
                    <a:cubicBezTo>
                      <a:pt x="897" y="874"/>
                      <a:pt x="886" y="885"/>
                      <a:pt x="864" y="885"/>
                    </a:cubicBezTo>
                    <a:lnTo>
                      <a:pt x="853" y="885"/>
                    </a:lnTo>
                    <a:cubicBezTo>
                      <a:pt x="853" y="885"/>
                      <a:pt x="842" y="874"/>
                      <a:pt x="842" y="874"/>
                    </a:cubicBezTo>
                    <a:cubicBezTo>
                      <a:pt x="842" y="863"/>
                      <a:pt x="842" y="863"/>
                      <a:pt x="842" y="863"/>
                    </a:cubicBezTo>
                    <a:lnTo>
                      <a:pt x="842" y="852"/>
                    </a:lnTo>
                    <a:cubicBezTo>
                      <a:pt x="842" y="852"/>
                      <a:pt x="842" y="841"/>
                      <a:pt x="853" y="841"/>
                    </a:cubicBezTo>
                    <a:lnTo>
                      <a:pt x="700" y="841"/>
                    </a:lnTo>
                    <a:cubicBezTo>
                      <a:pt x="689" y="830"/>
                      <a:pt x="667" y="830"/>
                      <a:pt x="656" y="830"/>
                    </a:cubicBezTo>
                    <a:cubicBezTo>
                      <a:pt x="645" y="819"/>
                      <a:pt x="634" y="819"/>
                      <a:pt x="634" y="808"/>
                    </a:cubicBezTo>
                    <a:cubicBezTo>
                      <a:pt x="624" y="797"/>
                      <a:pt x="613" y="797"/>
                      <a:pt x="602" y="786"/>
                    </a:cubicBezTo>
                    <a:lnTo>
                      <a:pt x="569" y="786"/>
                    </a:lnTo>
                    <a:cubicBezTo>
                      <a:pt x="547" y="786"/>
                      <a:pt x="525" y="776"/>
                      <a:pt x="503" y="776"/>
                    </a:cubicBezTo>
                    <a:lnTo>
                      <a:pt x="492" y="776"/>
                    </a:lnTo>
                    <a:cubicBezTo>
                      <a:pt x="459" y="776"/>
                      <a:pt x="438" y="765"/>
                      <a:pt x="405" y="754"/>
                    </a:cubicBezTo>
                    <a:cubicBezTo>
                      <a:pt x="383" y="743"/>
                      <a:pt x="372" y="732"/>
                      <a:pt x="350" y="721"/>
                    </a:cubicBezTo>
                    <a:cubicBezTo>
                      <a:pt x="339" y="710"/>
                      <a:pt x="317" y="699"/>
                      <a:pt x="306" y="688"/>
                    </a:cubicBezTo>
                    <a:cubicBezTo>
                      <a:pt x="284" y="677"/>
                      <a:pt x="274" y="666"/>
                      <a:pt x="252" y="655"/>
                    </a:cubicBezTo>
                    <a:cubicBezTo>
                      <a:pt x="241" y="644"/>
                      <a:pt x="230" y="622"/>
                      <a:pt x="230" y="611"/>
                    </a:cubicBezTo>
                    <a:cubicBezTo>
                      <a:pt x="208" y="590"/>
                      <a:pt x="186" y="535"/>
                      <a:pt x="164" y="513"/>
                    </a:cubicBezTo>
                    <a:lnTo>
                      <a:pt x="153" y="480"/>
                    </a:lnTo>
                    <a:cubicBezTo>
                      <a:pt x="142" y="469"/>
                      <a:pt x="142" y="469"/>
                      <a:pt x="142" y="458"/>
                    </a:cubicBezTo>
                    <a:cubicBezTo>
                      <a:pt x="109" y="382"/>
                      <a:pt x="109" y="436"/>
                      <a:pt x="142" y="371"/>
                    </a:cubicBezTo>
                    <a:cubicBezTo>
                      <a:pt x="164" y="327"/>
                      <a:pt x="197" y="294"/>
                      <a:pt x="230" y="261"/>
                    </a:cubicBezTo>
                    <a:cubicBezTo>
                      <a:pt x="252" y="229"/>
                      <a:pt x="284" y="207"/>
                      <a:pt x="306" y="196"/>
                    </a:cubicBezTo>
                    <a:cubicBezTo>
                      <a:pt x="361" y="163"/>
                      <a:pt x="427" y="141"/>
                      <a:pt x="481" y="130"/>
                    </a:cubicBezTo>
                    <a:cubicBezTo>
                      <a:pt x="514" y="119"/>
                      <a:pt x="547" y="119"/>
                      <a:pt x="569" y="119"/>
                    </a:cubicBezTo>
                    <a:close/>
                    <a:moveTo>
                      <a:pt x="647" y="1"/>
                    </a:moveTo>
                    <a:cubicBezTo>
                      <a:pt x="483" y="1"/>
                      <a:pt x="330" y="55"/>
                      <a:pt x="197" y="152"/>
                    </a:cubicBezTo>
                    <a:cubicBezTo>
                      <a:pt x="153" y="185"/>
                      <a:pt x="120" y="218"/>
                      <a:pt x="88" y="261"/>
                    </a:cubicBezTo>
                    <a:cubicBezTo>
                      <a:pt x="66" y="283"/>
                      <a:pt x="44" y="305"/>
                      <a:pt x="33" y="338"/>
                    </a:cubicBezTo>
                    <a:lnTo>
                      <a:pt x="0" y="393"/>
                    </a:lnTo>
                    <a:lnTo>
                      <a:pt x="0" y="404"/>
                    </a:lnTo>
                    <a:lnTo>
                      <a:pt x="0" y="426"/>
                    </a:lnTo>
                    <a:lnTo>
                      <a:pt x="11" y="458"/>
                    </a:lnTo>
                    <a:lnTo>
                      <a:pt x="11" y="469"/>
                    </a:lnTo>
                    <a:cubicBezTo>
                      <a:pt x="22" y="491"/>
                      <a:pt x="33" y="524"/>
                      <a:pt x="44" y="557"/>
                    </a:cubicBezTo>
                    <a:cubicBezTo>
                      <a:pt x="77" y="611"/>
                      <a:pt x="109" y="666"/>
                      <a:pt x="142" y="721"/>
                    </a:cubicBezTo>
                    <a:cubicBezTo>
                      <a:pt x="197" y="776"/>
                      <a:pt x="252" y="819"/>
                      <a:pt x="328" y="852"/>
                    </a:cubicBezTo>
                    <a:cubicBezTo>
                      <a:pt x="361" y="874"/>
                      <a:pt x="405" y="885"/>
                      <a:pt x="438" y="896"/>
                    </a:cubicBezTo>
                    <a:cubicBezTo>
                      <a:pt x="470" y="896"/>
                      <a:pt x="503" y="907"/>
                      <a:pt x="536" y="907"/>
                    </a:cubicBezTo>
                    <a:cubicBezTo>
                      <a:pt x="602" y="918"/>
                      <a:pt x="667" y="918"/>
                      <a:pt x="733" y="918"/>
                    </a:cubicBezTo>
                    <a:lnTo>
                      <a:pt x="963" y="918"/>
                    </a:lnTo>
                    <a:cubicBezTo>
                      <a:pt x="974" y="907"/>
                      <a:pt x="995" y="907"/>
                      <a:pt x="1017" y="885"/>
                    </a:cubicBezTo>
                    <a:cubicBezTo>
                      <a:pt x="1028" y="874"/>
                      <a:pt x="1039" y="874"/>
                      <a:pt x="1039" y="863"/>
                    </a:cubicBezTo>
                    <a:cubicBezTo>
                      <a:pt x="1050" y="852"/>
                      <a:pt x="1050" y="841"/>
                      <a:pt x="1039" y="830"/>
                    </a:cubicBezTo>
                    <a:cubicBezTo>
                      <a:pt x="1039" y="830"/>
                      <a:pt x="1028" y="819"/>
                      <a:pt x="1028" y="819"/>
                    </a:cubicBezTo>
                    <a:lnTo>
                      <a:pt x="1061" y="819"/>
                    </a:lnTo>
                    <a:cubicBezTo>
                      <a:pt x="1083" y="819"/>
                      <a:pt x="1094" y="808"/>
                      <a:pt x="1105" y="786"/>
                    </a:cubicBezTo>
                    <a:lnTo>
                      <a:pt x="1116" y="765"/>
                    </a:lnTo>
                    <a:cubicBezTo>
                      <a:pt x="1127" y="754"/>
                      <a:pt x="1127" y="743"/>
                      <a:pt x="1149" y="732"/>
                    </a:cubicBezTo>
                    <a:lnTo>
                      <a:pt x="1192" y="699"/>
                    </a:lnTo>
                    <a:cubicBezTo>
                      <a:pt x="1203" y="677"/>
                      <a:pt x="1225" y="666"/>
                      <a:pt x="1236" y="644"/>
                    </a:cubicBezTo>
                    <a:cubicBezTo>
                      <a:pt x="1247" y="611"/>
                      <a:pt x="1269" y="579"/>
                      <a:pt x="1280" y="557"/>
                    </a:cubicBezTo>
                    <a:cubicBezTo>
                      <a:pt x="1291" y="524"/>
                      <a:pt x="1302" y="480"/>
                      <a:pt x="1302" y="447"/>
                    </a:cubicBezTo>
                    <a:cubicBezTo>
                      <a:pt x="1313" y="382"/>
                      <a:pt x="1302" y="327"/>
                      <a:pt x="1258" y="272"/>
                    </a:cubicBezTo>
                    <a:cubicBezTo>
                      <a:pt x="1192" y="174"/>
                      <a:pt x="1083" y="108"/>
                      <a:pt x="974" y="65"/>
                    </a:cubicBezTo>
                    <a:cubicBezTo>
                      <a:pt x="908" y="32"/>
                      <a:pt x="831" y="21"/>
                      <a:pt x="766" y="10"/>
                    </a:cubicBezTo>
                    <a:cubicBezTo>
                      <a:pt x="726" y="4"/>
                      <a:pt x="686" y="1"/>
                      <a:pt x="6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28"/>
              <p:cNvSpPr/>
              <p:nvPr/>
            </p:nvSpPr>
            <p:spPr>
              <a:xfrm>
                <a:off x="8114375" y="1399650"/>
                <a:ext cx="87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09" extrusionOk="0">
                    <a:moveTo>
                      <a:pt x="142" y="153"/>
                    </a:moveTo>
                    <a:cubicBezTo>
                      <a:pt x="141" y="155"/>
                      <a:pt x="139" y="156"/>
                      <a:pt x="138" y="158"/>
                    </a:cubicBezTo>
                    <a:lnTo>
                      <a:pt x="138" y="158"/>
                    </a:lnTo>
                    <a:cubicBezTo>
                      <a:pt x="144" y="156"/>
                      <a:pt x="149" y="155"/>
                      <a:pt x="154" y="154"/>
                    </a:cubicBezTo>
                    <a:lnTo>
                      <a:pt x="154" y="154"/>
                    </a:lnTo>
                    <a:cubicBezTo>
                      <a:pt x="154" y="154"/>
                      <a:pt x="154" y="154"/>
                      <a:pt x="153" y="153"/>
                    </a:cubicBezTo>
                    <a:close/>
                    <a:moveTo>
                      <a:pt x="138" y="158"/>
                    </a:moveTo>
                    <a:lnTo>
                      <a:pt x="138" y="158"/>
                    </a:lnTo>
                    <a:cubicBezTo>
                      <a:pt x="124" y="162"/>
                      <a:pt x="108" y="169"/>
                      <a:pt x="88" y="175"/>
                    </a:cubicBezTo>
                    <a:lnTo>
                      <a:pt x="0" y="175"/>
                    </a:lnTo>
                    <a:cubicBezTo>
                      <a:pt x="0" y="186"/>
                      <a:pt x="11" y="186"/>
                      <a:pt x="22" y="186"/>
                    </a:cubicBezTo>
                    <a:lnTo>
                      <a:pt x="66" y="186"/>
                    </a:lnTo>
                    <a:cubicBezTo>
                      <a:pt x="77" y="186"/>
                      <a:pt x="99" y="175"/>
                      <a:pt x="110" y="175"/>
                    </a:cubicBezTo>
                    <a:cubicBezTo>
                      <a:pt x="119" y="175"/>
                      <a:pt x="129" y="167"/>
                      <a:pt x="138" y="158"/>
                    </a:cubicBezTo>
                    <a:close/>
                    <a:moveTo>
                      <a:pt x="350" y="0"/>
                    </a:moveTo>
                    <a:cubicBezTo>
                      <a:pt x="328" y="22"/>
                      <a:pt x="306" y="44"/>
                      <a:pt x="296" y="66"/>
                    </a:cubicBezTo>
                    <a:cubicBezTo>
                      <a:pt x="285" y="88"/>
                      <a:pt x="274" y="121"/>
                      <a:pt x="274" y="143"/>
                    </a:cubicBezTo>
                    <a:lnTo>
                      <a:pt x="252" y="143"/>
                    </a:lnTo>
                    <a:cubicBezTo>
                      <a:pt x="246" y="148"/>
                      <a:pt x="238" y="151"/>
                      <a:pt x="230" y="151"/>
                    </a:cubicBezTo>
                    <a:cubicBezTo>
                      <a:pt x="222" y="151"/>
                      <a:pt x="213" y="148"/>
                      <a:pt x="208" y="143"/>
                    </a:cubicBezTo>
                    <a:lnTo>
                      <a:pt x="164" y="153"/>
                    </a:lnTo>
                    <a:cubicBezTo>
                      <a:pt x="161" y="153"/>
                      <a:pt x="158" y="154"/>
                      <a:pt x="154" y="154"/>
                    </a:cubicBezTo>
                    <a:lnTo>
                      <a:pt x="154" y="154"/>
                    </a:lnTo>
                    <a:cubicBezTo>
                      <a:pt x="164" y="164"/>
                      <a:pt x="165" y="165"/>
                      <a:pt x="175" y="175"/>
                    </a:cubicBezTo>
                    <a:cubicBezTo>
                      <a:pt x="175" y="175"/>
                      <a:pt x="175" y="186"/>
                      <a:pt x="186" y="186"/>
                    </a:cubicBezTo>
                    <a:lnTo>
                      <a:pt x="175" y="208"/>
                    </a:lnTo>
                    <a:lnTo>
                      <a:pt x="208" y="208"/>
                    </a:lnTo>
                    <a:cubicBezTo>
                      <a:pt x="219" y="197"/>
                      <a:pt x="230" y="197"/>
                      <a:pt x="241" y="186"/>
                    </a:cubicBezTo>
                    <a:cubicBezTo>
                      <a:pt x="252" y="186"/>
                      <a:pt x="252" y="186"/>
                      <a:pt x="263" y="175"/>
                    </a:cubicBezTo>
                    <a:lnTo>
                      <a:pt x="274" y="164"/>
                    </a:lnTo>
                    <a:lnTo>
                      <a:pt x="285" y="153"/>
                    </a:lnTo>
                    <a:cubicBezTo>
                      <a:pt x="296" y="143"/>
                      <a:pt x="306" y="143"/>
                      <a:pt x="306" y="132"/>
                    </a:cubicBezTo>
                    <a:cubicBezTo>
                      <a:pt x="317" y="121"/>
                      <a:pt x="317" y="121"/>
                      <a:pt x="328" y="110"/>
                    </a:cubicBezTo>
                    <a:cubicBezTo>
                      <a:pt x="339" y="99"/>
                      <a:pt x="339" y="88"/>
                      <a:pt x="350" y="77"/>
                    </a:cubicBezTo>
                    <a:cubicBezTo>
                      <a:pt x="350" y="77"/>
                      <a:pt x="350" y="66"/>
                      <a:pt x="350" y="55"/>
                    </a:cubicBezTo>
                    <a:lnTo>
                      <a:pt x="350" y="33"/>
                    </a:lnTo>
                    <a:lnTo>
                      <a:pt x="3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28"/>
              <p:cNvSpPr/>
              <p:nvPr/>
            </p:nvSpPr>
            <p:spPr>
              <a:xfrm>
                <a:off x="8106175" y="1390350"/>
                <a:ext cx="18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755" h="657" extrusionOk="0">
                    <a:moveTo>
                      <a:pt x="131" y="0"/>
                    </a:moveTo>
                    <a:cubicBezTo>
                      <a:pt x="120" y="0"/>
                      <a:pt x="109" y="0"/>
                      <a:pt x="88" y="22"/>
                    </a:cubicBezTo>
                    <a:cubicBezTo>
                      <a:pt x="77" y="22"/>
                      <a:pt x="66" y="33"/>
                      <a:pt x="66" y="44"/>
                    </a:cubicBezTo>
                    <a:cubicBezTo>
                      <a:pt x="44" y="44"/>
                      <a:pt x="33" y="66"/>
                      <a:pt x="33" y="88"/>
                    </a:cubicBezTo>
                    <a:cubicBezTo>
                      <a:pt x="22" y="99"/>
                      <a:pt x="11" y="132"/>
                      <a:pt x="11" y="154"/>
                    </a:cubicBezTo>
                    <a:cubicBezTo>
                      <a:pt x="0" y="175"/>
                      <a:pt x="11" y="197"/>
                      <a:pt x="22" y="230"/>
                    </a:cubicBezTo>
                    <a:cubicBezTo>
                      <a:pt x="22" y="230"/>
                      <a:pt x="22" y="241"/>
                      <a:pt x="33" y="252"/>
                    </a:cubicBezTo>
                    <a:cubicBezTo>
                      <a:pt x="33" y="252"/>
                      <a:pt x="44" y="274"/>
                      <a:pt x="44" y="274"/>
                    </a:cubicBezTo>
                    <a:lnTo>
                      <a:pt x="66" y="296"/>
                    </a:lnTo>
                    <a:cubicBezTo>
                      <a:pt x="77" y="307"/>
                      <a:pt x="88" y="307"/>
                      <a:pt x="99" y="307"/>
                    </a:cubicBezTo>
                    <a:cubicBezTo>
                      <a:pt x="109" y="318"/>
                      <a:pt x="120" y="329"/>
                      <a:pt x="131" y="340"/>
                    </a:cubicBezTo>
                    <a:cubicBezTo>
                      <a:pt x="142" y="350"/>
                      <a:pt x="153" y="361"/>
                      <a:pt x="164" y="383"/>
                    </a:cubicBezTo>
                    <a:lnTo>
                      <a:pt x="175" y="394"/>
                    </a:lnTo>
                    <a:cubicBezTo>
                      <a:pt x="175" y="405"/>
                      <a:pt x="175" y="405"/>
                      <a:pt x="186" y="416"/>
                    </a:cubicBezTo>
                    <a:cubicBezTo>
                      <a:pt x="186" y="427"/>
                      <a:pt x="197" y="438"/>
                      <a:pt x="208" y="449"/>
                    </a:cubicBezTo>
                    <a:cubicBezTo>
                      <a:pt x="197" y="460"/>
                      <a:pt x="197" y="471"/>
                      <a:pt x="208" y="482"/>
                    </a:cubicBezTo>
                    <a:cubicBezTo>
                      <a:pt x="208" y="493"/>
                      <a:pt x="208" y="493"/>
                      <a:pt x="219" y="504"/>
                    </a:cubicBezTo>
                    <a:cubicBezTo>
                      <a:pt x="219" y="515"/>
                      <a:pt x="219" y="515"/>
                      <a:pt x="230" y="525"/>
                    </a:cubicBezTo>
                    <a:cubicBezTo>
                      <a:pt x="241" y="536"/>
                      <a:pt x="252" y="547"/>
                      <a:pt x="252" y="547"/>
                    </a:cubicBezTo>
                    <a:cubicBezTo>
                      <a:pt x="263" y="558"/>
                      <a:pt x="274" y="569"/>
                      <a:pt x="284" y="569"/>
                    </a:cubicBezTo>
                    <a:cubicBezTo>
                      <a:pt x="295" y="580"/>
                      <a:pt x="306" y="591"/>
                      <a:pt x="317" y="591"/>
                    </a:cubicBezTo>
                    <a:cubicBezTo>
                      <a:pt x="328" y="602"/>
                      <a:pt x="339" y="602"/>
                      <a:pt x="350" y="602"/>
                    </a:cubicBezTo>
                    <a:lnTo>
                      <a:pt x="503" y="602"/>
                    </a:lnTo>
                    <a:cubicBezTo>
                      <a:pt x="503" y="613"/>
                      <a:pt x="503" y="613"/>
                      <a:pt x="492" y="624"/>
                    </a:cubicBezTo>
                    <a:cubicBezTo>
                      <a:pt x="492" y="635"/>
                      <a:pt x="492" y="635"/>
                      <a:pt x="492" y="635"/>
                    </a:cubicBezTo>
                    <a:cubicBezTo>
                      <a:pt x="492" y="635"/>
                      <a:pt x="503" y="646"/>
                      <a:pt x="514" y="657"/>
                    </a:cubicBezTo>
                    <a:lnTo>
                      <a:pt x="525" y="657"/>
                    </a:lnTo>
                    <a:cubicBezTo>
                      <a:pt x="536" y="646"/>
                      <a:pt x="558" y="635"/>
                      <a:pt x="569" y="635"/>
                    </a:cubicBezTo>
                    <a:cubicBezTo>
                      <a:pt x="580" y="624"/>
                      <a:pt x="602" y="613"/>
                      <a:pt x="613" y="602"/>
                    </a:cubicBezTo>
                    <a:lnTo>
                      <a:pt x="624" y="591"/>
                    </a:lnTo>
                    <a:lnTo>
                      <a:pt x="645" y="569"/>
                    </a:lnTo>
                    <a:cubicBezTo>
                      <a:pt x="645" y="569"/>
                      <a:pt x="656" y="558"/>
                      <a:pt x="667" y="547"/>
                    </a:cubicBezTo>
                    <a:lnTo>
                      <a:pt x="678" y="547"/>
                    </a:lnTo>
                    <a:cubicBezTo>
                      <a:pt x="689" y="515"/>
                      <a:pt x="711" y="493"/>
                      <a:pt x="722" y="460"/>
                    </a:cubicBezTo>
                    <a:cubicBezTo>
                      <a:pt x="733" y="449"/>
                      <a:pt x="744" y="427"/>
                      <a:pt x="755" y="405"/>
                    </a:cubicBezTo>
                    <a:cubicBezTo>
                      <a:pt x="755" y="394"/>
                      <a:pt x="755" y="394"/>
                      <a:pt x="755" y="383"/>
                    </a:cubicBezTo>
                    <a:lnTo>
                      <a:pt x="755" y="372"/>
                    </a:lnTo>
                    <a:cubicBezTo>
                      <a:pt x="755" y="350"/>
                      <a:pt x="755" y="318"/>
                      <a:pt x="744" y="296"/>
                    </a:cubicBezTo>
                    <a:cubicBezTo>
                      <a:pt x="744" y="274"/>
                      <a:pt x="744" y="263"/>
                      <a:pt x="744" y="252"/>
                    </a:cubicBezTo>
                    <a:cubicBezTo>
                      <a:pt x="733" y="241"/>
                      <a:pt x="744" y="241"/>
                      <a:pt x="744" y="241"/>
                    </a:cubicBezTo>
                    <a:cubicBezTo>
                      <a:pt x="733" y="230"/>
                      <a:pt x="733" y="219"/>
                      <a:pt x="722" y="208"/>
                    </a:cubicBezTo>
                    <a:cubicBezTo>
                      <a:pt x="722" y="197"/>
                      <a:pt x="711" y="186"/>
                      <a:pt x="700" y="186"/>
                    </a:cubicBezTo>
                    <a:cubicBezTo>
                      <a:pt x="678" y="165"/>
                      <a:pt x="656" y="143"/>
                      <a:pt x="634" y="132"/>
                    </a:cubicBezTo>
                    <a:cubicBezTo>
                      <a:pt x="624" y="121"/>
                      <a:pt x="624" y="121"/>
                      <a:pt x="580" y="88"/>
                    </a:cubicBezTo>
                    <a:cubicBezTo>
                      <a:pt x="569" y="88"/>
                      <a:pt x="547" y="77"/>
                      <a:pt x="525" y="66"/>
                    </a:cubicBezTo>
                    <a:lnTo>
                      <a:pt x="514" y="66"/>
                    </a:lnTo>
                    <a:lnTo>
                      <a:pt x="492" y="55"/>
                    </a:lnTo>
                    <a:lnTo>
                      <a:pt x="470" y="55"/>
                    </a:lnTo>
                    <a:cubicBezTo>
                      <a:pt x="459" y="55"/>
                      <a:pt x="449" y="55"/>
                      <a:pt x="438" y="44"/>
                    </a:cubicBezTo>
                    <a:lnTo>
                      <a:pt x="416" y="44"/>
                    </a:lnTo>
                    <a:cubicBezTo>
                      <a:pt x="394" y="44"/>
                      <a:pt x="361" y="44"/>
                      <a:pt x="339" y="55"/>
                    </a:cubicBezTo>
                    <a:cubicBezTo>
                      <a:pt x="339" y="66"/>
                      <a:pt x="328" y="66"/>
                      <a:pt x="328" y="77"/>
                    </a:cubicBezTo>
                    <a:cubicBezTo>
                      <a:pt x="339" y="77"/>
                      <a:pt x="350" y="77"/>
                      <a:pt x="372" y="66"/>
                    </a:cubicBezTo>
                    <a:cubicBezTo>
                      <a:pt x="376" y="62"/>
                      <a:pt x="380" y="61"/>
                      <a:pt x="385" y="61"/>
                    </a:cubicBezTo>
                    <a:cubicBezTo>
                      <a:pt x="395" y="61"/>
                      <a:pt x="405" y="66"/>
                      <a:pt x="405" y="66"/>
                    </a:cubicBezTo>
                    <a:cubicBezTo>
                      <a:pt x="416" y="66"/>
                      <a:pt x="438" y="66"/>
                      <a:pt x="449" y="77"/>
                    </a:cubicBezTo>
                    <a:cubicBezTo>
                      <a:pt x="470" y="77"/>
                      <a:pt x="492" y="88"/>
                      <a:pt x="514" y="99"/>
                    </a:cubicBezTo>
                    <a:cubicBezTo>
                      <a:pt x="536" y="99"/>
                      <a:pt x="558" y="110"/>
                      <a:pt x="580" y="121"/>
                    </a:cubicBezTo>
                    <a:cubicBezTo>
                      <a:pt x="580" y="132"/>
                      <a:pt x="591" y="132"/>
                      <a:pt x="591" y="143"/>
                    </a:cubicBezTo>
                    <a:cubicBezTo>
                      <a:pt x="591" y="143"/>
                      <a:pt x="613" y="165"/>
                      <a:pt x="624" y="165"/>
                    </a:cubicBezTo>
                    <a:lnTo>
                      <a:pt x="634" y="175"/>
                    </a:lnTo>
                    <a:cubicBezTo>
                      <a:pt x="645" y="186"/>
                      <a:pt x="656" y="186"/>
                      <a:pt x="667" y="197"/>
                    </a:cubicBezTo>
                    <a:cubicBezTo>
                      <a:pt x="667" y="208"/>
                      <a:pt x="678" y="219"/>
                      <a:pt x="689" y="230"/>
                    </a:cubicBezTo>
                    <a:cubicBezTo>
                      <a:pt x="700" y="241"/>
                      <a:pt x="700" y="263"/>
                      <a:pt x="700" y="274"/>
                    </a:cubicBezTo>
                    <a:lnTo>
                      <a:pt x="700" y="285"/>
                    </a:lnTo>
                    <a:lnTo>
                      <a:pt x="700" y="296"/>
                    </a:lnTo>
                    <a:cubicBezTo>
                      <a:pt x="711" y="307"/>
                      <a:pt x="711" y="307"/>
                      <a:pt x="700" y="318"/>
                    </a:cubicBezTo>
                    <a:cubicBezTo>
                      <a:pt x="711" y="329"/>
                      <a:pt x="711" y="350"/>
                      <a:pt x="700" y="361"/>
                    </a:cubicBezTo>
                    <a:cubicBezTo>
                      <a:pt x="700" y="372"/>
                      <a:pt x="700" y="372"/>
                      <a:pt x="700" y="383"/>
                    </a:cubicBezTo>
                    <a:lnTo>
                      <a:pt x="700" y="405"/>
                    </a:lnTo>
                    <a:lnTo>
                      <a:pt x="700" y="427"/>
                    </a:lnTo>
                    <a:cubicBezTo>
                      <a:pt x="700" y="438"/>
                      <a:pt x="700" y="449"/>
                      <a:pt x="689" y="460"/>
                    </a:cubicBezTo>
                    <a:cubicBezTo>
                      <a:pt x="689" y="471"/>
                      <a:pt x="678" y="482"/>
                      <a:pt x="667" y="482"/>
                    </a:cubicBezTo>
                    <a:cubicBezTo>
                      <a:pt x="667" y="493"/>
                      <a:pt x="656" y="504"/>
                      <a:pt x="656" y="504"/>
                    </a:cubicBezTo>
                    <a:cubicBezTo>
                      <a:pt x="645" y="515"/>
                      <a:pt x="634" y="525"/>
                      <a:pt x="624" y="536"/>
                    </a:cubicBezTo>
                    <a:lnTo>
                      <a:pt x="613" y="536"/>
                    </a:lnTo>
                    <a:lnTo>
                      <a:pt x="602" y="558"/>
                    </a:lnTo>
                    <a:cubicBezTo>
                      <a:pt x="602" y="558"/>
                      <a:pt x="591" y="558"/>
                      <a:pt x="591" y="569"/>
                    </a:cubicBezTo>
                    <a:cubicBezTo>
                      <a:pt x="580" y="569"/>
                      <a:pt x="558" y="580"/>
                      <a:pt x="547" y="580"/>
                    </a:cubicBezTo>
                    <a:lnTo>
                      <a:pt x="525" y="580"/>
                    </a:lnTo>
                    <a:lnTo>
                      <a:pt x="525" y="558"/>
                    </a:lnTo>
                    <a:lnTo>
                      <a:pt x="514" y="558"/>
                    </a:lnTo>
                    <a:cubicBezTo>
                      <a:pt x="503" y="558"/>
                      <a:pt x="514" y="558"/>
                      <a:pt x="514" y="547"/>
                    </a:cubicBezTo>
                    <a:cubicBezTo>
                      <a:pt x="514" y="547"/>
                      <a:pt x="503" y="536"/>
                      <a:pt x="503" y="536"/>
                    </a:cubicBezTo>
                    <a:lnTo>
                      <a:pt x="492" y="536"/>
                    </a:lnTo>
                    <a:cubicBezTo>
                      <a:pt x="481" y="547"/>
                      <a:pt x="470" y="547"/>
                      <a:pt x="449" y="547"/>
                    </a:cubicBezTo>
                    <a:cubicBezTo>
                      <a:pt x="438" y="558"/>
                      <a:pt x="416" y="558"/>
                      <a:pt x="405" y="569"/>
                    </a:cubicBezTo>
                    <a:lnTo>
                      <a:pt x="372" y="569"/>
                    </a:lnTo>
                    <a:cubicBezTo>
                      <a:pt x="361" y="558"/>
                      <a:pt x="350" y="558"/>
                      <a:pt x="339" y="558"/>
                    </a:cubicBezTo>
                    <a:lnTo>
                      <a:pt x="328" y="547"/>
                    </a:lnTo>
                    <a:cubicBezTo>
                      <a:pt x="306" y="547"/>
                      <a:pt x="284" y="525"/>
                      <a:pt x="274" y="504"/>
                    </a:cubicBezTo>
                    <a:cubicBezTo>
                      <a:pt x="263" y="493"/>
                      <a:pt x="263" y="471"/>
                      <a:pt x="252" y="449"/>
                    </a:cubicBezTo>
                    <a:cubicBezTo>
                      <a:pt x="252" y="449"/>
                      <a:pt x="241" y="438"/>
                      <a:pt x="241" y="438"/>
                    </a:cubicBezTo>
                    <a:cubicBezTo>
                      <a:pt x="230" y="427"/>
                      <a:pt x="230" y="405"/>
                      <a:pt x="219" y="394"/>
                    </a:cubicBezTo>
                    <a:lnTo>
                      <a:pt x="197" y="361"/>
                    </a:lnTo>
                    <a:lnTo>
                      <a:pt x="197" y="350"/>
                    </a:lnTo>
                    <a:lnTo>
                      <a:pt x="175" y="329"/>
                    </a:lnTo>
                    <a:cubicBezTo>
                      <a:pt x="164" y="318"/>
                      <a:pt x="153" y="307"/>
                      <a:pt x="142" y="307"/>
                    </a:cubicBezTo>
                    <a:cubicBezTo>
                      <a:pt x="120" y="296"/>
                      <a:pt x="99" y="274"/>
                      <a:pt x="77" y="263"/>
                    </a:cubicBezTo>
                    <a:cubicBezTo>
                      <a:pt x="55" y="252"/>
                      <a:pt x="44" y="230"/>
                      <a:pt x="44" y="208"/>
                    </a:cubicBezTo>
                    <a:cubicBezTo>
                      <a:pt x="33" y="197"/>
                      <a:pt x="22" y="175"/>
                      <a:pt x="33" y="165"/>
                    </a:cubicBezTo>
                    <a:lnTo>
                      <a:pt x="33" y="143"/>
                    </a:lnTo>
                    <a:lnTo>
                      <a:pt x="33" y="132"/>
                    </a:lnTo>
                    <a:cubicBezTo>
                      <a:pt x="33" y="110"/>
                      <a:pt x="44" y="88"/>
                      <a:pt x="55" y="77"/>
                    </a:cubicBezTo>
                    <a:cubicBezTo>
                      <a:pt x="55" y="77"/>
                      <a:pt x="55" y="66"/>
                      <a:pt x="66" y="66"/>
                    </a:cubicBezTo>
                    <a:cubicBezTo>
                      <a:pt x="88" y="44"/>
                      <a:pt x="99" y="33"/>
                      <a:pt x="120" y="22"/>
                    </a:cubicBezTo>
                    <a:cubicBezTo>
                      <a:pt x="120" y="11"/>
                      <a:pt x="131" y="11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96" name="Google Shape;3996;p28"/>
            <p:cNvGrpSpPr/>
            <p:nvPr/>
          </p:nvGrpSpPr>
          <p:grpSpPr>
            <a:xfrm flipH="1">
              <a:off x="7723638" y="922900"/>
              <a:ext cx="115950" cy="86125"/>
              <a:chOff x="8839525" y="1569650"/>
              <a:chExt cx="115950" cy="86125"/>
            </a:xfrm>
          </p:grpSpPr>
          <p:sp>
            <p:nvSpPr>
              <p:cNvPr id="3997" name="Google Shape;3997;p28"/>
              <p:cNvSpPr/>
              <p:nvPr/>
            </p:nvSpPr>
            <p:spPr>
              <a:xfrm>
                <a:off x="8839525" y="1569650"/>
                <a:ext cx="115950" cy="8612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3445" extrusionOk="0">
                    <a:moveTo>
                      <a:pt x="2421" y="0"/>
                    </a:moveTo>
                    <a:cubicBezTo>
                      <a:pt x="2294" y="0"/>
                      <a:pt x="2167" y="17"/>
                      <a:pt x="2045" y="47"/>
                    </a:cubicBezTo>
                    <a:cubicBezTo>
                      <a:pt x="1575" y="167"/>
                      <a:pt x="1149" y="375"/>
                      <a:pt x="766" y="660"/>
                    </a:cubicBezTo>
                    <a:lnTo>
                      <a:pt x="635" y="747"/>
                    </a:lnTo>
                    <a:lnTo>
                      <a:pt x="427" y="878"/>
                    </a:lnTo>
                    <a:lnTo>
                      <a:pt x="197" y="1031"/>
                    </a:lnTo>
                    <a:lnTo>
                      <a:pt x="142" y="1075"/>
                    </a:lnTo>
                    <a:lnTo>
                      <a:pt x="0" y="1174"/>
                    </a:lnTo>
                    <a:lnTo>
                      <a:pt x="306" y="1206"/>
                    </a:lnTo>
                    <a:cubicBezTo>
                      <a:pt x="331" y="1206"/>
                      <a:pt x="360" y="1214"/>
                      <a:pt x="382" y="1214"/>
                    </a:cubicBezTo>
                    <a:cubicBezTo>
                      <a:pt x="398" y="1214"/>
                      <a:pt x="411" y="1210"/>
                      <a:pt x="416" y="1195"/>
                    </a:cubicBezTo>
                    <a:lnTo>
                      <a:pt x="449" y="1174"/>
                    </a:lnTo>
                    <a:lnTo>
                      <a:pt x="449" y="1174"/>
                    </a:lnTo>
                    <a:cubicBezTo>
                      <a:pt x="427" y="1206"/>
                      <a:pt x="416" y="1239"/>
                      <a:pt x="405" y="1283"/>
                    </a:cubicBezTo>
                    <a:cubicBezTo>
                      <a:pt x="383" y="1316"/>
                      <a:pt x="372" y="1360"/>
                      <a:pt x="361" y="1403"/>
                    </a:cubicBezTo>
                    <a:cubicBezTo>
                      <a:pt x="361" y="1414"/>
                      <a:pt x="361" y="1458"/>
                      <a:pt x="383" y="1469"/>
                    </a:cubicBezTo>
                    <a:cubicBezTo>
                      <a:pt x="391" y="1477"/>
                      <a:pt x="404" y="1484"/>
                      <a:pt x="415" y="1484"/>
                    </a:cubicBezTo>
                    <a:cubicBezTo>
                      <a:pt x="419" y="1484"/>
                      <a:pt x="424" y="1483"/>
                      <a:pt x="427" y="1480"/>
                    </a:cubicBezTo>
                    <a:cubicBezTo>
                      <a:pt x="449" y="1480"/>
                      <a:pt x="460" y="1469"/>
                      <a:pt x="481" y="1469"/>
                    </a:cubicBezTo>
                    <a:lnTo>
                      <a:pt x="602" y="1469"/>
                    </a:lnTo>
                    <a:cubicBezTo>
                      <a:pt x="667" y="1469"/>
                      <a:pt x="722" y="1436"/>
                      <a:pt x="755" y="1392"/>
                    </a:cubicBezTo>
                    <a:cubicBezTo>
                      <a:pt x="777" y="1349"/>
                      <a:pt x="788" y="1327"/>
                      <a:pt x="810" y="1305"/>
                    </a:cubicBezTo>
                    <a:cubicBezTo>
                      <a:pt x="831" y="1250"/>
                      <a:pt x="853" y="1206"/>
                      <a:pt x="853" y="1152"/>
                    </a:cubicBezTo>
                    <a:cubicBezTo>
                      <a:pt x="853" y="1119"/>
                      <a:pt x="853" y="1097"/>
                      <a:pt x="842" y="1075"/>
                    </a:cubicBezTo>
                    <a:lnTo>
                      <a:pt x="831" y="1042"/>
                    </a:lnTo>
                    <a:lnTo>
                      <a:pt x="831" y="1020"/>
                    </a:lnTo>
                    <a:lnTo>
                      <a:pt x="810" y="1020"/>
                    </a:lnTo>
                    <a:cubicBezTo>
                      <a:pt x="799" y="1020"/>
                      <a:pt x="799" y="1010"/>
                      <a:pt x="810" y="999"/>
                    </a:cubicBezTo>
                    <a:lnTo>
                      <a:pt x="820" y="988"/>
                    </a:lnTo>
                    <a:lnTo>
                      <a:pt x="864" y="966"/>
                    </a:lnTo>
                    <a:lnTo>
                      <a:pt x="952" y="900"/>
                    </a:lnTo>
                    <a:cubicBezTo>
                      <a:pt x="1006" y="867"/>
                      <a:pt x="1061" y="824"/>
                      <a:pt x="1116" y="791"/>
                    </a:cubicBezTo>
                    <a:cubicBezTo>
                      <a:pt x="1225" y="714"/>
                      <a:pt x="1345" y="649"/>
                      <a:pt x="1466" y="583"/>
                    </a:cubicBezTo>
                    <a:cubicBezTo>
                      <a:pt x="1542" y="539"/>
                      <a:pt x="1619" y="506"/>
                      <a:pt x="1706" y="474"/>
                    </a:cubicBezTo>
                    <a:lnTo>
                      <a:pt x="1717" y="463"/>
                    </a:lnTo>
                    <a:cubicBezTo>
                      <a:pt x="1794" y="441"/>
                      <a:pt x="1870" y="408"/>
                      <a:pt x="1936" y="397"/>
                    </a:cubicBezTo>
                    <a:cubicBezTo>
                      <a:pt x="1980" y="364"/>
                      <a:pt x="2035" y="342"/>
                      <a:pt x="2078" y="310"/>
                    </a:cubicBezTo>
                    <a:cubicBezTo>
                      <a:pt x="2122" y="277"/>
                      <a:pt x="2188" y="255"/>
                      <a:pt x="2242" y="244"/>
                    </a:cubicBezTo>
                    <a:cubicBezTo>
                      <a:pt x="2297" y="211"/>
                      <a:pt x="2341" y="189"/>
                      <a:pt x="2395" y="167"/>
                    </a:cubicBezTo>
                    <a:cubicBezTo>
                      <a:pt x="2419" y="160"/>
                      <a:pt x="2447" y="152"/>
                      <a:pt x="2478" y="152"/>
                    </a:cubicBezTo>
                    <a:cubicBezTo>
                      <a:pt x="2490" y="152"/>
                      <a:pt x="2503" y="153"/>
                      <a:pt x="2516" y="156"/>
                    </a:cubicBezTo>
                    <a:cubicBezTo>
                      <a:pt x="2549" y="156"/>
                      <a:pt x="2570" y="178"/>
                      <a:pt x="2570" y="189"/>
                    </a:cubicBezTo>
                    <a:cubicBezTo>
                      <a:pt x="2570" y="195"/>
                      <a:pt x="2557" y="195"/>
                      <a:pt x="2540" y="195"/>
                    </a:cubicBezTo>
                    <a:cubicBezTo>
                      <a:pt x="2524" y="195"/>
                      <a:pt x="2505" y="195"/>
                      <a:pt x="2494" y="200"/>
                    </a:cubicBezTo>
                    <a:cubicBezTo>
                      <a:pt x="2406" y="211"/>
                      <a:pt x="2319" y="233"/>
                      <a:pt x="2242" y="288"/>
                    </a:cubicBezTo>
                    <a:cubicBezTo>
                      <a:pt x="2210" y="299"/>
                      <a:pt x="2188" y="321"/>
                      <a:pt x="2166" y="331"/>
                    </a:cubicBezTo>
                    <a:lnTo>
                      <a:pt x="2133" y="342"/>
                    </a:lnTo>
                    <a:lnTo>
                      <a:pt x="2188" y="331"/>
                    </a:lnTo>
                    <a:cubicBezTo>
                      <a:pt x="2242" y="331"/>
                      <a:pt x="2286" y="321"/>
                      <a:pt x="2286" y="321"/>
                    </a:cubicBezTo>
                    <a:cubicBezTo>
                      <a:pt x="2297" y="321"/>
                      <a:pt x="2450" y="310"/>
                      <a:pt x="2483" y="310"/>
                    </a:cubicBezTo>
                    <a:cubicBezTo>
                      <a:pt x="2560" y="310"/>
                      <a:pt x="2647" y="321"/>
                      <a:pt x="2724" y="342"/>
                    </a:cubicBezTo>
                    <a:cubicBezTo>
                      <a:pt x="2778" y="353"/>
                      <a:pt x="2833" y="375"/>
                      <a:pt x="2877" y="397"/>
                    </a:cubicBezTo>
                    <a:cubicBezTo>
                      <a:pt x="2975" y="441"/>
                      <a:pt x="3150" y="550"/>
                      <a:pt x="3249" y="594"/>
                    </a:cubicBezTo>
                    <a:cubicBezTo>
                      <a:pt x="3281" y="616"/>
                      <a:pt x="3314" y="638"/>
                      <a:pt x="3347" y="670"/>
                    </a:cubicBezTo>
                    <a:lnTo>
                      <a:pt x="3369" y="681"/>
                    </a:lnTo>
                    <a:cubicBezTo>
                      <a:pt x="3391" y="703"/>
                      <a:pt x="3413" y="714"/>
                      <a:pt x="3434" y="736"/>
                    </a:cubicBezTo>
                    <a:cubicBezTo>
                      <a:pt x="3719" y="966"/>
                      <a:pt x="3959" y="1250"/>
                      <a:pt x="4134" y="1567"/>
                    </a:cubicBezTo>
                    <a:cubicBezTo>
                      <a:pt x="4200" y="1677"/>
                      <a:pt x="4255" y="1786"/>
                      <a:pt x="4288" y="1906"/>
                    </a:cubicBezTo>
                    <a:lnTo>
                      <a:pt x="4309" y="1983"/>
                    </a:lnTo>
                    <a:lnTo>
                      <a:pt x="4320" y="2060"/>
                    </a:lnTo>
                    <a:lnTo>
                      <a:pt x="4320" y="2081"/>
                    </a:lnTo>
                    <a:lnTo>
                      <a:pt x="4299" y="2125"/>
                    </a:lnTo>
                    <a:cubicBezTo>
                      <a:pt x="4233" y="2224"/>
                      <a:pt x="4167" y="2322"/>
                      <a:pt x="4102" y="2420"/>
                    </a:cubicBezTo>
                    <a:cubicBezTo>
                      <a:pt x="4047" y="2519"/>
                      <a:pt x="3981" y="2606"/>
                      <a:pt x="3916" y="2683"/>
                    </a:cubicBezTo>
                    <a:cubicBezTo>
                      <a:pt x="3872" y="2738"/>
                      <a:pt x="3784" y="2803"/>
                      <a:pt x="3741" y="2847"/>
                    </a:cubicBezTo>
                    <a:cubicBezTo>
                      <a:pt x="3675" y="2913"/>
                      <a:pt x="3609" y="2967"/>
                      <a:pt x="3533" y="3022"/>
                    </a:cubicBezTo>
                    <a:cubicBezTo>
                      <a:pt x="3489" y="3044"/>
                      <a:pt x="3456" y="3066"/>
                      <a:pt x="3413" y="3088"/>
                    </a:cubicBezTo>
                    <a:lnTo>
                      <a:pt x="3216" y="3110"/>
                    </a:lnTo>
                    <a:cubicBezTo>
                      <a:pt x="3085" y="3110"/>
                      <a:pt x="2942" y="3120"/>
                      <a:pt x="2811" y="3131"/>
                    </a:cubicBezTo>
                    <a:lnTo>
                      <a:pt x="2603" y="3131"/>
                    </a:lnTo>
                    <a:cubicBezTo>
                      <a:pt x="2554" y="3126"/>
                      <a:pt x="2502" y="3123"/>
                      <a:pt x="2449" y="3123"/>
                    </a:cubicBezTo>
                    <a:cubicBezTo>
                      <a:pt x="2395" y="3123"/>
                      <a:pt x="2341" y="3126"/>
                      <a:pt x="2286" y="3131"/>
                    </a:cubicBezTo>
                    <a:cubicBezTo>
                      <a:pt x="2242" y="3137"/>
                      <a:pt x="2196" y="3140"/>
                      <a:pt x="2148" y="3140"/>
                    </a:cubicBezTo>
                    <a:cubicBezTo>
                      <a:pt x="2100" y="3140"/>
                      <a:pt x="2051" y="3137"/>
                      <a:pt x="2002" y="3131"/>
                    </a:cubicBezTo>
                    <a:cubicBezTo>
                      <a:pt x="1827" y="3110"/>
                      <a:pt x="1663" y="3066"/>
                      <a:pt x="1510" y="3022"/>
                    </a:cubicBezTo>
                    <a:cubicBezTo>
                      <a:pt x="1291" y="2945"/>
                      <a:pt x="1105" y="2792"/>
                      <a:pt x="995" y="2595"/>
                    </a:cubicBezTo>
                    <a:lnTo>
                      <a:pt x="995" y="2595"/>
                    </a:lnTo>
                    <a:cubicBezTo>
                      <a:pt x="1017" y="2661"/>
                      <a:pt x="1039" y="2716"/>
                      <a:pt x="1083" y="2770"/>
                    </a:cubicBezTo>
                    <a:cubicBezTo>
                      <a:pt x="1105" y="2814"/>
                      <a:pt x="1138" y="2847"/>
                      <a:pt x="1192" y="2858"/>
                    </a:cubicBezTo>
                    <a:cubicBezTo>
                      <a:pt x="1203" y="2869"/>
                      <a:pt x="1203" y="2880"/>
                      <a:pt x="1214" y="2891"/>
                    </a:cubicBezTo>
                    <a:cubicBezTo>
                      <a:pt x="1214" y="2902"/>
                      <a:pt x="1225" y="2924"/>
                      <a:pt x="1236" y="2945"/>
                    </a:cubicBezTo>
                    <a:cubicBezTo>
                      <a:pt x="1236" y="2956"/>
                      <a:pt x="1236" y="2956"/>
                      <a:pt x="1236" y="2967"/>
                    </a:cubicBezTo>
                    <a:cubicBezTo>
                      <a:pt x="1258" y="2978"/>
                      <a:pt x="1236" y="2989"/>
                      <a:pt x="1258" y="3000"/>
                    </a:cubicBezTo>
                    <a:cubicBezTo>
                      <a:pt x="1247" y="3011"/>
                      <a:pt x="1214" y="3022"/>
                      <a:pt x="1192" y="3033"/>
                    </a:cubicBezTo>
                    <a:cubicBezTo>
                      <a:pt x="1105" y="3000"/>
                      <a:pt x="1028" y="2935"/>
                      <a:pt x="985" y="2847"/>
                    </a:cubicBezTo>
                    <a:cubicBezTo>
                      <a:pt x="941" y="2781"/>
                      <a:pt x="919" y="2716"/>
                      <a:pt x="897" y="2639"/>
                    </a:cubicBezTo>
                    <a:lnTo>
                      <a:pt x="897" y="2563"/>
                    </a:lnTo>
                    <a:cubicBezTo>
                      <a:pt x="897" y="2541"/>
                      <a:pt x="897" y="2497"/>
                      <a:pt x="886" y="2464"/>
                    </a:cubicBezTo>
                    <a:cubicBezTo>
                      <a:pt x="886" y="2431"/>
                      <a:pt x="886" y="2431"/>
                      <a:pt x="886" y="2410"/>
                    </a:cubicBezTo>
                    <a:lnTo>
                      <a:pt x="886" y="2311"/>
                    </a:lnTo>
                    <a:cubicBezTo>
                      <a:pt x="875" y="2278"/>
                      <a:pt x="864" y="2245"/>
                      <a:pt x="853" y="2202"/>
                    </a:cubicBezTo>
                    <a:lnTo>
                      <a:pt x="842" y="2070"/>
                    </a:lnTo>
                    <a:cubicBezTo>
                      <a:pt x="842" y="2016"/>
                      <a:pt x="842" y="1983"/>
                      <a:pt x="820" y="1906"/>
                    </a:cubicBezTo>
                    <a:cubicBezTo>
                      <a:pt x="810" y="1841"/>
                      <a:pt x="788" y="1786"/>
                      <a:pt x="766" y="1731"/>
                    </a:cubicBezTo>
                    <a:cubicBezTo>
                      <a:pt x="744" y="1666"/>
                      <a:pt x="711" y="1611"/>
                      <a:pt x="667" y="1556"/>
                    </a:cubicBezTo>
                    <a:cubicBezTo>
                      <a:pt x="635" y="1513"/>
                      <a:pt x="602" y="1480"/>
                      <a:pt x="580" y="1480"/>
                    </a:cubicBezTo>
                    <a:cubicBezTo>
                      <a:pt x="565" y="1480"/>
                      <a:pt x="541" y="1485"/>
                      <a:pt x="520" y="1485"/>
                    </a:cubicBezTo>
                    <a:cubicBezTo>
                      <a:pt x="509" y="1485"/>
                      <a:pt x="500" y="1484"/>
                      <a:pt x="492" y="1480"/>
                    </a:cubicBezTo>
                    <a:lnTo>
                      <a:pt x="481" y="1480"/>
                    </a:lnTo>
                    <a:cubicBezTo>
                      <a:pt x="477" y="1478"/>
                      <a:pt x="473" y="1478"/>
                      <a:pt x="468" y="1478"/>
                    </a:cubicBezTo>
                    <a:cubicBezTo>
                      <a:pt x="438" y="1478"/>
                      <a:pt x="402" y="1510"/>
                      <a:pt x="383" y="1567"/>
                    </a:cubicBezTo>
                    <a:cubicBezTo>
                      <a:pt x="361" y="1622"/>
                      <a:pt x="361" y="1699"/>
                      <a:pt x="383" y="1764"/>
                    </a:cubicBezTo>
                    <a:cubicBezTo>
                      <a:pt x="405" y="1819"/>
                      <a:pt x="438" y="1874"/>
                      <a:pt x="449" y="1928"/>
                    </a:cubicBezTo>
                    <a:cubicBezTo>
                      <a:pt x="460" y="1950"/>
                      <a:pt x="470" y="1972"/>
                      <a:pt x="481" y="1994"/>
                    </a:cubicBezTo>
                    <a:lnTo>
                      <a:pt x="492" y="2081"/>
                    </a:lnTo>
                    <a:lnTo>
                      <a:pt x="525" y="2289"/>
                    </a:lnTo>
                    <a:cubicBezTo>
                      <a:pt x="547" y="2366"/>
                      <a:pt x="569" y="2431"/>
                      <a:pt x="591" y="2497"/>
                    </a:cubicBezTo>
                    <a:cubicBezTo>
                      <a:pt x="613" y="2552"/>
                      <a:pt x="645" y="2606"/>
                      <a:pt x="678" y="2650"/>
                    </a:cubicBezTo>
                    <a:cubicBezTo>
                      <a:pt x="711" y="2705"/>
                      <a:pt x="744" y="2749"/>
                      <a:pt x="777" y="2803"/>
                    </a:cubicBezTo>
                    <a:cubicBezTo>
                      <a:pt x="853" y="2902"/>
                      <a:pt x="930" y="2989"/>
                      <a:pt x="1028" y="3077"/>
                    </a:cubicBezTo>
                    <a:cubicBezTo>
                      <a:pt x="1181" y="3197"/>
                      <a:pt x="1356" y="3285"/>
                      <a:pt x="1542" y="3328"/>
                    </a:cubicBezTo>
                    <a:cubicBezTo>
                      <a:pt x="1868" y="3407"/>
                      <a:pt x="2193" y="3444"/>
                      <a:pt x="2518" y="3444"/>
                    </a:cubicBezTo>
                    <a:cubicBezTo>
                      <a:pt x="2598" y="3444"/>
                      <a:pt x="2677" y="3442"/>
                      <a:pt x="2756" y="3438"/>
                    </a:cubicBezTo>
                    <a:cubicBezTo>
                      <a:pt x="2888" y="3438"/>
                      <a:pt x="3008" y="3427"/>
                      <a:pt x="3139" y="3416"/>
                    </a:cubicBezTo>
                    <a:lnTo>
                      <a:pt x="3314" y="3394"/>
                    </a:lnTo>
                    <a:lnTo>
                      <a:pt x="3478" y="3394"/>
                    </a:lnTo>
                    <a:cubicBezTo>
                      <a:pt x="3511" y="3383"/>
                      <a:pt x="3533" y="3361"/>
                      <a:pt x="3555" y="3361"/>
                    </a:cubicBezTo>
                    <a:cubicBezTo>
                      <a:pt x="3872" y="3186"/>
                      <a:pt x="4145" y="2924"/>
                      <a:pt x="4331" y="2617"/>
                    </a:cubicBezTo>
                    <a:cubicBezTo>
                      <a:pt x="4375" y="2541"/>
                      <a:pt x="4419" y="2475"/>
                      <a:pt x="4463" y="2399"/>
                    </a:cubicBezTo>
                    <a:lnTo>
                      <a:pt x="4627" y="2136"/>
                    </a:lnTo>
                    <a:cubicBezTo>
                      <a:pt x="4638" y="2103"/>
                      <a:pt x="4616" y="2070"/>
                      <a:pt x="4605" y="2038"/>
                    </a:cubicBezTo>
                    <a:lnTo>
                      <a:pt x="4583" y="1950"/>
                    </a:lnTo>
                    <a:cubicBezTo>
                      <a:pt x="4583" y="1906"/>
                      <a:pt x="4561" y="1863"/>
                      <a:pt x="4550" y="1819"/>
                    </a:cubicBezTo>
                    <a:cubicBezTo>
                      <a:pt x="4517" y="1742"/>
                      <a:pt x="4484" y="1655"/>
                      <a:pt x="4452" y="1578"/>
                    </a:cubicBezTo>
                    <a:cubicBezTo>
                      <a:pt x="4375" y="1414"/>
                      <a:pt x="4288" y="1261"/>
                      <a:pt x="4189" y="1119"/>
                    </a:cubicBezTo>
                    <a:cubicBezTo>
                      <a:pt x="4058" y="944"/>
                      <a:pt x="3916" y="780"/>
                      <a:pt x="3763" y="627"/>
                    </a:cubicBezTo>
                    <a:lnTo>
                      <a:pt x="3741" y="594"/>
                    </a:lnTo>
                    <a:cubicBezTo>
                      <a:pt x="3653" y="517"/>
                      <a:pt x="3566" y="441"/>
                      <a:pt x="3467" y="375"/>
                    </a:cubicBezTo>
                    <a:cubicBezTo>
                      <a:pt x="3281" y="244"/>
                      <a:pt x="3074" y="135"/>
                      <a:pt x="2855" y="69"/>
                    </a:cubicBezTo>
                    <a:cubicBezTo>
                      <a:pt x="2714" y="22"/>
                      <a:pt x="2567" y="0"/>
                      <a:pt x="24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28"/>
              <p:cNvSpPr/>
              <p:nvPr/>
            </p:nvSpPr>
            <p:spPr>
              <a:xfrm>
                <a:off x="8861675" y="1573275"/>
                <a:ext cx="42400" cy="72200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2888" extrusionOk="0">
                    <a:moveTo>
                      <a:pt x="1630" y="1"/>
                    </a:moveTo>
                    <a:cubicBezTo>
                      <a:pt x="1597" y="1"/>
                      <a:pt x="1553" y="11"/>
                      <a:pt x="1520" y="22"/>
                    </a:cubicBezTo>
                    <a:cubicBezTo>
                      <a:pt x="1466" y="44"/>
                      <a:pt x="1411" y="66"/>
                      <a:pt x="1367" y="99"/>
                    </a:cubicBezTo>
                    <a:cubicBezTo>
                      <a:pt x="1302" y="110"/>
                      <a:pt x="1247" y="132"/>
                      <a:pt x="1203" y="165"/>
                    </a:cubicBezTo>
                    <a:cubicBezTo>
                      <a:pt x="1149" y="186"/>
                      <a:pt x="1105" y="219"/>
                      <a:pt x="1061" y="241"/>
                    </a:cubicBezTo>
                    <a:lnTo>
                      <a:pt x="952" y="307"/>
                    </a:lnTo>
                    <a:cubicBezTo>
                      <a:pt x="864" y="361"/>
                      <a:pt x="788" y="416"/>
                      <a:pt x="711" y="482"/>
                    </a:cubicBezTo>
                    <a:lnTo>
                      <a:pt x="634" y="547"/>
                    </a:lnTo>
                    <a:cubicBezTo>
                      <a:pt x="634" y="547"/>
                      <a:pt x="624" y="558"/>
                      <a:pt x="624" y="558"/>
                    </a:cubicBezTo>
                    <a:cubicBezTo>
                      <a:pt x="591" y="602"/>
                      <a:pt x="558" y="646"/>
                      <a:pt x="547" y="700"/>
                    </a:cubicBezTo>
                    <a:cubicBezTo>
                      <a:pt x="536" y="733"/>
                      <a:pt x="536" y="766"/>
                      <a:pt x="547" y="810"/>
                    </a:cubicBezTo>
                    <a:cubicBezTo>
                      <a:pt x="558" y="854"/>
                      <a:pt x="580" y="897"/>
                      <a:pt x="613" y="941"/>
                    </a:cubicBezTo>
                    <a:cubicBezTo>
                      <a:pt x="645" y="996"/>
                      <a:pt x="667" y="1050"/>
                      <a:pt x="678" y="1105"/>
                    </a:cubicBezTo>
                    <a:cubicBezTo>
                      <a:pt x="689" y="1171"/>
                      <a:pt x="678" y="1236"/>
                      <a:pt x="645" y="1280"/>
                    </a:cubicBezTo>
                    <a:cubicBezTo>
                      <a:pt x="634" y="1291"/>
                      <a:pt x="624" y="1302"/>
                      <a:pt x="624" y="1313"/>
                    </a:cubicBezTo>
                    <a:cubicBezTo>
                      <a:pt x="613" y="1324"/>
                      <a:pt x="602" y="1335"/>
                      <a:pt x="591" y="1346"/>
                    </a:cubicBezTo>
                    <a:cubicBezTo>
                      <a:pt x="580" y="1357"/>
                      <a:pt x="558" y="1379"/>
                      <a:pt x="536" y="1379"/>
                    </a:cubicBezTo>
                    <a:cubicBezTo>
                      <a:pt x="481" y="1422"/>
                      <a:pt x="427" y="1455"/>
                      <a:pt x="372" y="1477"/>
                    </a:cubicBezTo>
                    <a:cubicBezTo>
                      <a:pt x="328" y="1488"/>
                      <a:pt x="295" y="1510"/>
                      <a:pt x="263" y="1532"/>
                    </a:cubicBezTo>
                    <a:cubicBezTo>
                      <a:pt x="230" y="1554"/>
                      <a:pt x="197" y="1575"/>
                      <a:pt x="175" y="1608"/>
                    </a:cubicBezTo>
                    <a:cubicBezTo>
                      <a:pt x="153" y="1641"/>
                      <a:pt x="131" y="1674"/>
                      <a:pt x="109" y="1707"/>
                    </a:cubicBezTo>
                    <a:cubicBezTo>
                      <a:pt x="88" y="1750"/>
                      <a:pt x="77" y="1794"/>
                      <a:pt x="66" y="1838"/>
                    </a:cubicBezTo>
                    <a:cubicBezTo>
                      <a:pt x="55" y="1882"/>
                      <a:pt x="33" y="1925"/>
                      <a:pt x="22" y="1980"/>
                    </a:cubicBezTo>
                    <a:cubicBezTo>
                      <a:pt x="22" y="2024"/>
                      <a:pt x="11" y="2068"/>
                      <a:pt x="0" y="2111"/>
                    </a:cubicBezTo>
                    <a:lnTo>
                      <a:pt x="0" y="2166"/>
                    </a:lnTo>
                    <a:lnTo>
                      <a:pt x="0" y="2265"/>
                    </a:lnTo>
                    <a:lnTo>
                      <a:pt x="0" y="2319"/>
                    </a:lnTo>
                    <a:cubicBezTo>
                      <a:pt x="0" y="2341"/>
                      <a:pt x="11" y="2385"/>
                      <a:pt x="22" y="2429"/>
                    </a:cubicBezTo>
                    <a:cubicBezTo>
                      <a:pt x="22" y="2461"/>
                      <a:pt x="22" y="2472"/>
                      <a:pt x="22" y="2494"/>
                    </a:cubicBezTo>
                    <a:cubicBezTo>
                      <a:pt x="33" y="2571"/>
                      <a:pt x="55" y="2636"/>
                      <a:pt x="99" y="2702"/>
                    </a:cubicBezTo>
                    <a:cubicBezTo>
                      <a:pt x="142" y="2790"/>
                      <a:pt x="219" y="2866"/>
                      <a:pt x="306" y="2888"/>
                    </a:cubicBezTo>
                    <a:cubicBezTo>
                      <a:pt x="328" y="2877"/>
                      <a:pt x="361" y="2866"/>
                      <a:pt x="383" y="2855"/>
                    </a:cubicBezTo>
                    <a:cubicBezTo>
                      <a:pt x="350" y="2855"/>
                      <a:pt x="383" y="2833"/>
                      <a:pt x="350" y="2822"/>
                    </a:cubicBezTo>
                    <a:cubicBezTo>
                      <a:pt x="350" y="2822"/>
                      <a:pt x="350" y="2811"/>
                      <a:pt x="350" y="2800"/>
                    </a:cubicBezTo>
                    <a:cubicBezTo>
                      <a:pt x="339" y="2779"/>
                      <a:pt x="328" y="2768"/>
                      <a:pt x="328" y="2746"/>
                    </a:cubicBezTo>
                    <a:cubicBezTo>
                      <a:pt x="317" y="2746"/>
                      <a:pt x="317" y="2724"/>
                      <a:pt x="306" y="2724"/>
                    </a:cubicBezTo>
                    <a:cubicBezTo>
                      <a:pt x="252" y="2702"/>
                      <a:pt x="219" y="2669"/>
                      <a:pt x="197" y="2625"/>
                    </a:cubicBezTo>
                    <a:cubicBezTo>
                      <a:pt x="153" y="2582"/>
                      <a:pt x="131" y="2516"/>
                      <a:pt x="109" y="2461"/>
                    </a:cubicBezTo>
                    <a:cubicBezTo>
                      <a:pt x="109" y="2450"/>
                      <a:pt x="109" y="2450"/>
                      <a:pt x="109" y="2450"/>
                    </a:cubicBezTo>
                    <a:lnTo>
                      <a:pt x="109" y="2385"/>
                    </a:lnTo>
                    <a:cubicBezTo>
                      <a:pt x="109" y="2374"/>
                      <a:pt x="99" y="2330"/>
                      <a:pt x="99" y="2308"/>
                    </a:cubicBezTo>
                    <a:cubicBezTo>
                      <a:pt x="99" y="2265"/>
                      <a:pt x="99" y="2221"/>
                      <a:pt x="99" y="2177"/>
                    </a:cubicBezTo>
                    <a:cubicBezTo>
                      <a:pt x="99" y="2155"/>
                      <a:pt x="109" y="2144"/>
                      <a:pt x="109" y="2133"/>
                    </a:cubicBezTo>
                    <a:cubicBezTo>
                      <a:pt x="109" y="2133"/>
                      <a:pt x="109" y="2122"/>
                      <a:pt x="109" y="2122"/>
                    </a:cubicBezTo>
                    <a:cubicBezTo>
                      <a:pt x="109" y="2111"/>
                      <a:pt x="109" y="2111"/>
                      <a:pt x="109" y="2100"/>
                    </a:cubicBezTo>
                    <a:cubicBezTo>
                      <a:pt x="109" y="1980"/>
                      <a:pt x="142" y="1871"/>
                      <a:pt x="197" y="1772"/>
                    </a:cubicBezTo>
                    <a:cubicBezTo>
                      <a:pt x="252" y="1718"/>
                      <a:pt x="306" y="1674"/>
                      <a:pt x="361" y="1641"/>
                    </a:cubicBezTo>
                    <a:cubicBezTo>
                      <a:pt x="383" y="1619"/>
                      <a:pt x="394" y="1597"/>
                      <a:pt x="416" y="1575"/>
                    </a:cubicBezTo>
                    <a:cubicBezTo>
                      <a:pt x="427" y="1575"/>
                      <a:pt x="438" y="1565"/>
                      <a:pt x="438" y="1565"/>
                    </a:cubicBezTo>
                    <a:cubicBezTo>
                      <a:pt x="449" y="1554"/>
                      <a:pt x="438" y="1554"/>
                      <a:pt x="449" y="1554"/>
                    </a:cubicBezTo>
                    <a:cubicBezTo>
                      <a:pt x="514" y="1521"/>
                      <a:pt x="569" y="1488"/>
                      <a:pt x="634" y="1444"/>
                    </a:cubicBezTo>
                    <a:cubicBezTo>
                      <a:pt x="678" y="1411"/>
                      <a:pt x="711" y="1357"/>
                      <a:pt x="744" y="1313"/>
                    </a:cubicBezTo>
                    <a:cubicBezTo>
                      <a:pt x="755" y="1291"/>
                      <a:pt x="766" y="1280"/>
                      <a:pt x="777" y="1258"/>
                    </a:cubicBezTo>
                    <a:cubicBezTo>
                      <a:pt x="788" y="1215"/>
                      <a:pt x="788" y="1160"/>
                      <a:pt x="788" y="1116"/>
                    </a:cubicBezTo>
                    <a:cubicBezTo>
                      <a:pt x="766" y="1061"/>
                      <a:pt x="744" y="1018"/>
                      <a:pt x="711" y="974"/>
                    </a:cubicBezTo>
                    <a:cubicBezTo>
                      <a:pt x="656" y="897"/>
                      <a:pt x="624" y="799"/>
                      <a:pt x="624" y="700"/>
                    </a:cubicBezTo>
                    <a:cubicBezTo>
                      <a:pt x="645" y="624"/>
                      <a:pt x="700" y="558"/>
                      <a:pt x="777" y="515"/>
                    </a:cubicBezTo>
                    <a:cubicBezTo>
                      <a:pt x="820" y="460"/>
                      <a:pt x="886" y="405"/>
                      <a:pt x="952" y="372"/>
                    </a:cubicBezTo>
                    <a:cubicBezTo>
                      <a:pt x="974" y="361"/>
                      <a:pt x="984" y="340"/>
                      <a:pt x="1006" y="329"/>
                    </a:cubicBezTo>
                    <a:lnTo>
                      <a:pt x="1083" y="296"/>
                    </a:lnTo>
                    <a:cubicBezTo>
                      <a:pt x="1105" y="285"/>
                      <a:pt x="1116" y="263"/>
                      <a:pt x="1138" y="252"/>
                    </a:cubicBezTo>
                    <a:cubicBezTo>
                      <a:pt x="1159" y="230"/>
                      <a:pt x="1225" y="208"/>
                      <a:pt x="1258" y="197"/>
                    </a:cubicBezTo>
                    <a:lnTo>
                      <a:pt x="1280" y="186"/>
                    </a:lnTo>
                    <a:cubicBezTo>
                      <a:pt x="1313" y="165"/>
                      <a:pt x="1334" y="154"/>
                      <a:pt x="1367" y="132"/>
                    </a:cubicBezTo>
                    <a:cubicBezTo>
                      <a:pt x="1444" y="88"/>
                      <a:pt x="1531" y="66"/>
                      <a:pt x="1619" y="55"/>
                    </a:cubicBezTo>
                    <a:cubicBezTo>
                      <a:pt x="1627" y="47"/>
                      <a:pt x="1638" y="45"/>
                      <a:pt x="1649" y="45"/>
                    </a:cubicBezTo>
                    <a:cubicBezTo>
                      <a:pt x="1662" y="45"/>
                      <a:pt x="1674" y="48"/>
                      <a:pt x="1684" y="48"/>
                    </a:cubicBezTo>
                    <a:cubicBezTo>
                      <a:pt x="1689" y="48"/>
                      <a:pt x="1693" y="47"/>
                      <a:pt x="1695" y="44"/>
                    </a:cubicBezTo>
                    <a:cubicBezTo>
                      <a:pt x="1695" y="22"/>
                      <a:pt x="1674" y="11"/>
                      <a:pt x="1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99" name="Google Shape;3999;p28"/>
            <p:cNvGrpSpPr/>
            <p:nvPr/>
          </p:nvGrpSpPr>
          <p:grpSpPr>
            <a:xfrm flipH="1">
              <a:off x="7003263" y="814888"/>
              <a:ext cx="48150" cy="36350"/>
              <a:chOff x="8512150" y="4124863"/>
              <a:chExt cx="48150" cy="36350"/>
            </a:xfrm>
          </p:grpSpPr>
          <p:sp>
            <p:nvSpPr>
              <p:cNvPr id="4000" name="Google Shape;4000;p28"/>
              <p:cNvSpPr/>
              <p:nvPr/>
            </p:nvSpPr>
            <p:spPr>
              <a:xfrm>
                <a:off x="8541425" y="4130938"/>
                <a:ext cx="2475" cy="19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78" extrusionOk="0">
                    <a:moveTo>
                      <a:pt x="19" y="4"/>
                    </a:moveTo>
                    <a:cubicBezTo>
                      <a:pt x="19" y="4"/>
                      <a:pt x="19" y="6"/>
                      <a:pt x="22" y="10"/>
                    </a:cubicBezTo>
                    <a:lnTo>
                      <a:pt x="22" y="10"/>
                    </a:lnTo>
                    <a:cubicBezTo>
                      <a:pt x="21" y="6"/>
                      <a:pt x="20" y="4"/>
                      <a:pt x="19" y="4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2"/>
                    </a:cubicBezTo>
                    <a:lnTo>
                      <a:pt x="11" y="23"/>
                    </a:lnTo>
                    <a:cubicBezTo>
                      <a:pt x="11" y="23"/>
                      <a:pt x="22" y="33"/>
                      <a:pt x="22" y="33"/>
                    </a:cubicBezTo>
                    <a:cubicBezTo>
                      <a:pt x="33" y="33"/>
                      <a:pt x="44" y="44"/>
                      <a:pt x="66" y="55"/>
                    </a:cubicBezTo>
                    <a:lnTo>
                      <a:pt x="77" y="66"/>
                    </a:lnTo>
                    <a:lnTo>
                      <a:pt x="98" y="77"/>
                    </a:lnTo>
                    <a:lnTo>
                      <a:pt x="33" y="23"/>
                    </a:lnTo>
                    <a:cubicBezTo>
                      <a:pt x="27" y="17"/>
                      <a:pt x="24" y="13"/>
                      <a:pt x="22" y="10"/>
                    </a:cubicBezTo>
                    <a:lnTo>
                      <a:pt x="22" y="10"/>
                    </a:lnTo>
                    <a:cubicBezTo>
                      <a:pt x="22" y="10"/>
                      <a:pt x="22" y="11"/>
                      <a:pt x="22" y="12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28"/>
              <p:cNvSpPr/>
              <p:nvPr/>
            </p:nvSpPr>
            <p:spPr>
              <a:xfrm>
                <a:off x="8512150" y="4124863"/>
                <a:ext cx="4815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454" extrusionOk="0">
                    <a:moveTo>
                      <a:pt x="1291" y="156"/>
                    </a:moveTo>
                    <a:lnTo>
                      <a:pt x="1291" y="178"/>
                    </a:lnTo>
                    <a:lnTo>
                      <a:pt x="1269" y="194"/>
                    </a:lnTo>
                    <a:lnTo>
                      <a:pt x="1269" y="189"/>
                    </a:lnTo>
                    <a:lnTo>
                      <a:pt x="1269" y="167"/>
                    </a:lnTo>
                    <a:lnTo>
                      <a:pt x="1269" y="156"/>
                    </a:lnTo>
                    <a:close/>
                    <a:moveTo>
                      <a:pt x="810" y="112"/>
                    </a:moveTo>
                    <a:lnTo>
                      <a:pt x="876" y="123"/>
                    </a:lnTo>
                    <a:cubicBezTo>
                      <a:pt x="887" y="123"/>
                      <a:pt x="909" y="123"/>
                      <a:pt x="919" y="134"/>
                    </a:cubicBezTo>
                    <a:cubicBezTo>
                      <a:pt x="930" y="134"/>
                      <a:pt x="941" y="134"/>
                      <a:pt x="952" y="145"/>
                    </a:cubicBezTo>
                    <a:lnTo>
                      <a:pt x="1018" y="156"/>
                    </a:lnTo>
                    <a:cubicBezTo>
                      <a:pt x="1018" y="156"/>
                      <a:pt x="1018" y="145"/>
                      <a:pt x="1018" y="145"/>
                    </a:cubicBezTo>
                    <a:cubicBezTo>
                      <a:pt x="1018" y="134"/>
                      <a:pt x="1029" y="134"/>
                      <a:pt x="1051" y="123"/>
                    </a:cubicBezTo>
                    <a:cubicBezTo>
                      <a:pt x="1084" y="134"/>
                      <a:pt x="1105" y="167"/>
                      <a:pt x="1127" y="200"/>
                    </a:cubicBezTo>
                    <a:lnTo>
                      <a:pt x="1138" y="200"/>
                    </a:lnTo>
                    <a:cubicBezTo>
                      <a:pt x="1149" y="200"/>
                      <a:pt x="1149" y="200"/>
                      <a:pt x="1160" y="211"/>
                    </a:cubicBezTo>
                    <a:cubicBezTo>
                      <a:pt x="1160" y="222"/>
                      <a:pt x="1160" y="233"/>
                      <a:pt x="1171" y="233"/>
                    </a:cubicBezTo>
                    <a:lnTo>
                      <a:pt x="1193" y="244"/>
                    </a:lnTo>
                    <a:cubicBezTo>
                      <a:pt x="1182" y="244"/>
                      <a:pt x="1171" y="244"/>
                      <a:pt x="1204" y="266"/>
                    </a:cubicBezTo>
                    <a:lnTo>
                      <a:pt x="1259" y="309"/>
                    </a:lnTo>
                    <a:lnTo>
                      <a:pt x="1302" y="331"/>
                    </a:lnTo>
                    <a:lnTo>
                      <a:pt x="1346" y="375"/>
                    </a:lnTo>
                    <a:lnTo>
                      <a:pt x="1390" y="397"/>
                    </a:lnTo>
                    <a:cubicBezTo>
                      <a:pt x="1401" y="408"/>
                      <a:pt x="1423" y="419"/>
                      <a:pt x="1434" y="430"/>
                    </a:cubicBezTo>
                    <a:lnTo>
                      <a:pt x="1466" y="462"/>
                    </a:lnTo>
                    <a:cubicBezTo>
                      <a:pt x="1477" y="462"/>
                      <a:pt x="1488" y="473"/>
                      <a:pt x="1499" y="484"/>
                    </a:cubicBezTo>
                    <a:cubicBezTo>
                      <a:pt x="1510" y="495"/>
                      <a:pt x="1521" y="506"/>
                      <a:pt x="1532" y="517"/>
                    </a:cubicBezTo>
                    <a:cubicBezTo>
                      <a:pt x="1554" y="539"/>
                      <a:pt x="1565" y="561"/>
                      <a:pt x="1587" y="594"/>
                    </a:cubicBezTo>
                    <a:lnTo>
                      <a:pt x="1587" y="605"/>
                    </a:lnTo>
                    <a:lnTo>
                      <a:pt x="1587" y="616"/>
                    </a:lnTo>
                    <a:cubicBezTo>
                      <a:pt x="1587" y="626"/>
                      <a:pt x="1598" y="637"/>
                      <a:pt x="1598" y="637"/>
                    </a:cubicBezTo>
                    <a:cubicBezTo>
                      <a:pt x="1598" y="648"/>
                      <a:pt x="1598" y="659"/>
                      <a:pt x="1598" y="659"/>
                    </a:cubicBezTo>
                    <a:cubicBezTo>
                      <a:pt x="1598" y="692"/>
                      <a:pt x="1598" y="714"/>
                      <a:pt x="1609" y="747"/>
                    </a:cubicBezTo>
                    <a:cubicBezTo>
                      <a:pt x="1619" y="758"/>
                      <a:pt x="1641" y="769"/>
                      <a:pt x="1652" y="780"/>
                    </a:cubicBezTo>
                    <a:cubicBezTo>
                      <a:pt x="1674" y="791"/>
                      <a:pt x="1696" y="801"/>
                      <a:pt x="1707" y="812"/>
                    </a:cubicBezTo>
                    <a:lnTo>
                      <a:pt x="1718" y="812"/>
                    </a:lnTo>
                    <a:cubicBezTo>
                      <a:pt x="1729" y="823"/>
                      <a:pt x="1729" y="834"/>
                      <a:pt x="1729" y="856"/>
                    </a:cubicBezTo>
                    <a:cubicBezTo>
                      <a:pt x="1751" y="911"/>
                      <a:pt x="1751" y="966"/>
                      <a:pt x="1751" y="1020"/>
                    </a:cubicBezTo>
                    <a:cubicBezTo>
                      <a:pt x="1751" y="1053"/>
                      <a:pt x="1751" y="1075"/>
                      <a:pt x="1740" y="1097"/>
                    </a:cubicBezTo>
                    <a:cubicBezTo>
                      <a:pt x="1740" y="1119"/>
                      <a:pt x="1729" y="1130"/>
                      <a:pt x="1718" y="1151"/>
                    </a:cubicBezTo>
                    <a:cubicBezTo>
                      <a:pt x="1696" y="1173"/>
                      <a:pt x="1685" y="1195"/>
                      <a:pt x="1663" y="1217"/>
                    </a:cubicBezTo>
                    <a:cubicBezTo>
                      <a:pt x="1619" y="1239"/>
                      <a:pt x="1587" y="1250"/>
                      <a:pt x="1543" y="1261"/>
                    </a:cubicBezTo>
                    <a:cubicBezTo>
                      <a:pt x="1510" y="1272"/>
                      <a:pt x="1477" y="1272"/>
                      <a:pt x="1444" y="1272"/>
                    </a:cubicBezTo>
                    <a:lnTo>
                      <a:pt x="1248" y="1272"/>
                    </a:lnTo>
                    <a:cubicBezTo>
                      <a:pt x="1226" y="1272"/>
                      <a:pt x="1204" y="1261"/>
                      <a:pt x="1171" y="1261"/>
                    </a:cubicBezTo>
                    <a:cubicBezTo>
                      <a:pt x="1116" y="1250"/>
                      <a:pt x="1051" y="1239"/>
                      <a:pt x="985" y="1239"/>
                    </a:cubicBezTo>
                    <a:lnTo>
                      <a:pt x="941" y="1239"/>
                    </a:lnTo>
                    <a:lnTo>
                      <a:pt x="930" y="1228"/>
                    </a:lnTo>
                    <a:cubicBezTo>
                      <a:pt x="865" y="1184"/>
                      <a:pt x="799" y="1141"/>
                      <a:pt x="744" y="1097"/>
                    </a:cubicBezTo>
                    <a:cubicBezTo>
                      <a:pt x="701" y="1031"/>
                      <a:pt x="646" y="976"/>
                      <a:pt x="591" y="922"/>
                    </a:cubicBezTo>
                    <a:cubicBezTo>
                      <a:pt x="548" y="878"/>
                      <a:pt x="515" y="834"/>
                      <a:pt x="482" y="791"/>
                    </a:cubicBezTo>
                    <a:cubicBezTo>
                      <a:pt x="427" y="703"/>
                      <a:pt x="362" y="626"/>
                      <a:pt x="318" y="539"/>
                    </a:cubicBezTo>
                    <a:cubicBezTo>
                      <a:pt x="285" y="495"/>
                      <a:pt x="263" y="451"/>
                      <a:pt x="241" y="419"/>
                    </a:cubicBezTo>
                    <a:cubicBezTo>
                      <a:pt x="230" y="397"/>
                      <a:pt x="230" y="386"/>
                      <a:pt x="219" y="364"/>
                    </a:cubicBezTo>
                    <a:cubicBezTo>
                      <a:pt x="230" y="353"/>
                      <a:pt x="241" y="342"/>
                      <a:pt x="241" y="342"/>
                    </a:cubicBezTo>
                    <a:cubicBezTo>
                      <a:pt x="307" y="287"/>
                      <a:pt x="373" y="244"/>
                      <a:pt x="449" y="222"/>
                    </a:cubicBezTo>
                    <a:cubicBezTo>
                      <a:pt x="449" y="200"/>
                      <a:pt x="460" y="189"/>
                      <a:pt x="471" y="178"/>
                    </a:cubicBezTo>
                    <a:cubicBezTo>
                      <a:pt x="504" y="156"/>
                      <a:pt x="548" y="134"/>
                      <a:pt x="591" y="134"/>
                    </a:cubicBezTo>
                    <a:cubicBezTo>
                      <a:pt x="646" y="112"/>
                      <a:pt x="712" y="112"/>
                      <a:pt x="777" y="112"/>
                    </a:cubicBezTo>
                    <a:close/>
                    <a:moveTo>
                      <a:pt x="761" y="0"/>
                    </a:moveTo>
                    <a:cubicBezTo>
                      <a:pt x="671" y="0"/>
                      <a:pt x="580" y="9"/>
                      <a:pt x="493" y="25"/>
                    </a:cubicBezTo>
                    <a:cubicBezTo>
                      <a:pt x="384" y="58"/>
                      <a:pt x="274" y="101"/>
                      <a:pt x="187" y="178"/>
                    </a:cubicBezTo>
                    <a:cubicBezTo>
                      <a:pt x="143" y="200"/>
                      <a:pt x="110" y="222"/>
                      <a:pt x="88" y="255"/>
                    </a:cubicBezTo>
                    <a:lnTo>
                      <a:pt x="23" y="331"/>
                    </a:lnTo>
                    <a:lnTo>
                      <a:pt x="12" y="353"/>
                    </a:lnTo>
                    <a:cubicBezTo>
                      <a:pt x="12" y="353"/>
                      <a:pt x="1" y="364"/>
                      <a:pt x="12" y="364"/>
                    </a:cubicBezTo>
                    <a:lnTo>
                      <a:pt x="34" y="408"/>
                    </a:lnTo>
                    <a:lnTo>
                      <a:pt x="165" y="616"/>
                    </a:lnTo>
                    <a:cubicBezTo>
                      <a:pt x="241" y="747"/>
                      <a:pt x="329" y="867"/>
                      <a:pt x="427" y="976"/>
                    </a:cubicBezTo>
                    <a:lnTo>
                      <a:pt x="569" y="1141"/>
                    </a:lnTo>
                    <a:cubicBezTo>
                      <a:pt x="635" y="1206"/>
                      <a:pt x="701" y="1272"/>
                      <a:pt x="766" y="1337"/>
                    </a:cubicBezTo>
                    <a:lnTo>
                      <a:pt x="777" y="1348"/>
                    </a:lnTo>
                    <a:cubicBezTo>
                      <a:pt x="799" y="1359"/>
                      <a:pt x="821" y="1370"/>
                      <a:pt x="843" y="1392"/>
                    </a:cubicBezTo>
                    <a:cubicBezTo>
                      <a:pt x="854" y="1403"/>
                      <a:pt x="876" y="1403"/>
                      <a:pt x="887" y="1414"/>
                    </a:cubicBezTo>
                    <a:lnTo>
                      <a:pt x="941" y="1414"/>
                    </a:lnTo>
                    <a:cubicBezTo>
                      <a:pt x="1029" y="1425"/>
                      <a:pt x="1127" y="1436"/>
                      <a:pt x="1215" y="1447"/>
                    </a:cubicBezTo>
                    <a:cubicBezTo>
                      <a:pt x="1260" y="1451"/>
                      <a:pt x="1307" y="1454"/>
                      <a:pt x="1355" y="1454"/>
                    </a:cubicBezTo>
                    <a:cubicBezTo>
                      <a:pt x="1422" y="1454"/>
                      <a:pt x="1490" y="1449"/>
                      <a:pt x="1554" y="1436"/>
                    </a:cubicBezTo>
                    <a:cubicBezTo>
                      <a:pt x="1674" y="1425"/>
                      <a:pt x="1773" y="1359"/>
                      <a:pt x="1849" y="1272"/>
                    </a:cubicBezTo>
                    <a:cubicBezTo>
                      <a:pt x="1871" y="1239"/>
                      <a:pt x="1882" y="1217"/>
                      <a:pt x="1893" y="1195"/>
                    </a:cubicBezTo>
                    <a:cubicBezTo>
                      <a:pt x="1904" y="1173"/>
                      <a:pt x="1904" y="1151"/>
                      <a:pt x="1915" y="1141"/>
                    </a:cubicBezTo>
                    <a:lnTo>
                      <a:pt x="1915" y="1097"/>
                    </a:lnTo>
                    <a:cubicBezTo>
                      <a:pt x="1915" y="1042"/>
                      <a:pt x="1926" y="998"/>
                      <a:pt x="1926" y="944"/>
                    </a:cubicBezTo>
                    <a:cubicBezTo>
                      <a:pt x="1926" y="878"/>
                      <a:pt x="1926" y="812"/>
                      <a:pt x="1904" y="747"/>
                    </a:cubicBezTo>
                    <a:cubicBezTo>
                      <a:pt x="1871" y="681"/>
                      <a:pt x="1827" y="626"/>
                      <a:pt x="1762" y="583"/>
                    </a:cubicBezTo>
                    <a:cubicBezTo>
                      <a:pt x="1740" y="572"/>
                      <a:pt x="1718" y="572"/>
                      <a:pt x="1696" y="561"/>
                    </a:cubicBezTo>
                    <a:cubicBezTo>
                      <a:pt x="1707" y="550"/>
                      <a:pt x="1718" y="539"/>
                      <a:pt x="1718" y="517"/>
                    </a:cubicBezTo>
                    <a:cubicBezTo>
                      <a:pt x="1729" y="473"/>
                      <a:pt x="1707" y="419"/>
                      <a:pt x="1663" y="397"/>
                    </a:cubicBezTo>
                    <a:lnTo>
                      <a:pt x="1576" y="342"/>
                    </a:lnTo>
                    <a:cubicBezTo>
                      <a:pt x="1532" y="298"/>
                      <a:pt x="1488" y="266"/>
                      <a:pt x="1444" y="233"/>
                    </a:cubicBezTo>
                    <a:cubicBezTo>
                      <a:pt x="1401" y="200"/>
                      <a:pt x="1357" y="189"/>
                      <a:pt x="1324" y="167"/>
                    </a:cubicBezTo>
                    <a:cubicBezTo>
                      <a:pt x="1313" y="145"/>
                      <a:pt x="1302" y="145"/>
                      <a:pt x="1302" y="134"/>
                    </a:cubicBezTo>
                    <a:lnTo>
                      <a:pt x="1259" y="112"/>
                    </a:lnTo>
                    <a:cubicBezTo>
                      <a:pt x="1193" y="69"/>
                      <a:pt x="1105" y="47"/>
                      <a:pt x="1029" y="25"/>
                    </a:cubicBezTo>
                    <a:cubicBezTo>
                      <a:pt x="941" y="9"/>
                      <a:pt x="851" y="0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28"/>
              <p:cNvSpPr/>
              <p:nvPr/>
            </p:nvSpPr>
            <p:spPr>
              <a:xfrm>
                <a:off x="8527475" y="4128763"/>
                <a:ext cx="41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3" extrusionOk="0">
                    <a:moveTo>
                      <a:pt x="110" y="0"/>
                    </a:moveTo>
                    <a:cubicBezTo>
                      <a:pt x="88" y="0"/>
                      <a:pt x="66" y="0"/>
                      <a:pt x="44" y="11"/>
                    </a:cubicBezTo>
                    <a:cubicBezTo>
                      <a:pt x="33" y="11"/>
                      <a:pt x="11" y="11"/>
                      <a:pt x="0" y="22"/>
                    </a:cubicBezTo>
                    <a:cubicBezTo>
                      <a:pt x="33" y="22"/>
                      <a:pt x="77" y="22"/>
                      <a:pt x="110" y="11"/>
                    </a:cubicBezTo>
                    <a:cubicBezTo>
                      <a:pt x="121" y="11"/>
                      <a:pt x="142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28"/>
              <p:cNvSpPr/>
              <p:nvPr/>
            </p:nvSpPr>
            <p:spPr>
              <a:xfrm>
                <a:off x="8521450" y="4127663"/>
                <a:ext cx="32575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007" extrusionOk="0">
                    <a:moveTo>
                      <a:pt x="416" y="0"/>
                    </a:moveTo>
                    <a:cubicBezTo>
                      <a:pt x="351" y="0"/>
                      <a:pt x="296" y="0"/>
                      <a:pt x="230" y="22"/>
                    </a:cubicBezTo>
                    <a:cubicBezTo>
                      <a:pt x="187" y="22"/>
                      <a:pt x="143" y="44"/>
                      <a:pt x="110" y="66"/>
                    </a:cubicBezTo>
                    <a:cubicBezTo>
                      <a:pt x="99" y="77"/>
                      <a:pt x="88" y="88"/>
                      <a:pt x="88" y="110"/>
                    </a:cubicBezTo>
                    <a:lnTo>
                      <a:pt x="55" y="121"/>
                    </a:lnTo>
                    <a:cubicBezTo>
                      <a:pt x="33" y="154"/>
                      <a:pt x="12" y="186"/>
                      <a:pt x="1" y="219"/>
                    </a:cubicBezTo>
                    <a:cubicBezTo>
                      <a:pt x="1" y="252"/>
                      <a:pt x="1" y="274"/>
                      <a:pt x="1" y="307"/>
                    </a:cubicBezTo>
                    <a:cubicBezTo>
                      <a:pt x="1" y="318"/>
                      <a:pt x="1" y="329"/>
                      <a:pt x="1" y="339"/>
                    </a:cubicBezTo>
                    <a:cubicBezTo>
                      <a:pt x="12" y="361"/>
                      <a:pt x="22" y="372"/>
                      <a:pt x="33" y="394"/>
                    </a:cubicBezTo>
                    <a:cubicBezTo>
                      <a:pt x="55" y="416"/>
                      <a:pt x="77" y="427"/>
                      <a:pt x="99" y="449"/>
                    </a:cubicBezTo>
                    <a:cubicBezTo>
                      <a:pt x="132" y="471"/>
                      <a:pt x="176" y="504"/>
                      <a:pt x="208" y="547"/>
                    </a:cubicBezTo>
                    <a:cubicBezTo>
                      <a:pt x="230" y="580"/>
                      <a:pt x="241" y="624"/>
                      <a:pt x="230" y="668"/>
                    </a:cubicBezTo>
                    <a:cubicBezTo>
                      <a:pt x="252" y="711"/>
                      <a:pt x="274" y="744"/>
                      <a:pt x="296" y="777"/>
                    </a:cubicBezTo>
                    <a:lnTo>
                      <a:pt x="329" y="799"/>
                    </a:lnTo>
                    <a:cubicBezTo>
                      <a:pt x="340" y="810"/>
                      <a:pt x="351" y="821"/>
                      <a:pt x="351" y="832"/>
                    </a:cubicBezTo>
                    <a:cubicBezTo>
                      <a:pt x="362" y="832"/>
                      <a:pt x="372" y="843"/>
                      <a:pt x="383" y="854"/>
                    </a:cubicBezTo>
                    <a:cubicBezTo>
                      <a:pt x="394" y="864"/>
                      <a:pt x="427" y="886"/>
                      <a:pt x="449" y="908"/>
                    </a:cubicBezTo>
                    <a:cubicBezTo>
                      <a:pt x="460" y="919"/>
                      <a:pt x="471" y="919"/>
                      <a:pt x="482" y="930"/>
                    </a:cubicBezTo>
                    <a:cubicBezTo>
                      <a:pt x="515" y="963"/>
                      <a:pt x="558" y="985"/>
                      <a:pt x="602" y="1007"/>
                    </a:cubicBezTo>
                    <a:cubicBezTo>
                      <a:pt x="624" y="1007"/>
                      <a:pt x="646" y="996"/>
                      <a:pt x="635" y="985"/>
                    </a:cubicBezTo>
                    <a:cubicBezTo>
                      <a:pt x="635" y="974"/>
                      <a:pt x="602" y="985"/>
                      <a:pt x="569" y="963"/>
                    </a:cubicBezTo>
                    <a:cubicBezTo>
                      <a:pt x="547" y="941"/>
                      <a:pt x="515" y="919"/>
                      <a:pt x="504" y="919"/>
                    </a:cubicBezTo>
                    <a:cubicBezTo>
                      <a:pt x="493" y="908"/>
                      <a:pt x="460" y="875"/>
                      <a:pt x="438" y="864"/>
                    </a:cubicBezTo>
                    <a:cubicBezTo>
                      <a:pt x="394" y="832"/>
                      <a:pt x="362" y="799"/>
                      <a:pt x="340" y="766"/>
                    </a:cubicBezTo>
                    <a:cubicBezTo>
                      <a:pt x="296" y="733"/>
                      <a:pt x="274" y="689"/>
                      <a:pt x="263" y="646"/>
                    </a:cubicBezTo>
                    <a:lnTo>
                      <a:pt x="263" y="602"/>
                    </a:lnTo>
                    <a:cubicBezTo>
                      <a:pt x="263" y="602"/>
                      <a:pt x="263" y="602"/>
                      <a:pt x="263" y="591"/>
                    </a:cubicBezTo>
                    <a:cubicBezTo>
                      <a:pt x="252" y="569"/>
                      <a:pt x="252" y="547"/>
                      <a:pt x="241" y="525"/>
                    </a:cubicBezTo>
                    <a:cubicBezTo>
                      <a:pt x="230" y="504"/>
                      <a:pt x="219" y="493"/>
                      <a:pt x="208" y="482"/>
                    </a:cubicBezTo>
                    <a:cubicBezTo>
                      <a:pt x="187" y="471"/>
                      <a:pt x="165" y="449"/>
                      <a:pt x="143" y="438"/>
                    </a:cubicBezTo>
                    <a:cubicBezTo>
                      <a:pt x="121" y="416"/>
                      <a:pt x="110" y="394"/>
                      <a:pt x="88" y="372"/>
                    </a:cubicBezTo>
                    <a:cubicBezTo>
                      <a:pt x="66" y="350"/>
                      <a:pt x="55" y="318"/>
                      <a:pt x="55" y="296"/>
                    </a:cubicBezTo>
                    <a:lnTo>
                      <a:pt x="55" y="274"/>
                    </a:lnTo>
                    <a:cubicBezTo>
                      <a:pt x="55" y="263"/>
                      <a:pt x="55" y="252"/>
                      <a:pt x="55" y="252"/>
                    </a:cubicBezTo>
                    <a:cubicBezTo>
                      <a:pt x="55" y="241"/>
                      <a:pt x="55" y="230"/>
                      <a:pt x="66" y="219"/>
                    </a:cubicBezTo>
                    <a:cubicBezTo>
                      <a:pt x="66" y="186"/>
                      <a:pt x="88" y="164"/>
                      <a:pt x="110" y="143"/>
                    </a:cubicBezTo>
                    <a:cubicBezTo>
                      <a:pt x="121" y="132"/>
                      <a:pt x="132" y="121"/>
                      <a:pt x="154" y="121"/>
                    </a:cubicBezTo>
                    <a:cubicBezTo>
                      <a:pt x="165" y="110"/>
                      <a:pt x="176" y="99"/>
                      <a:pt x="187" y="88"/>
                    </a:cubicBezTo>
                    <a:cubicBezTo>
                      <a:pt x="197" y="88"/>
                      <a:pt x="219" y="77"/>
                      <a:pt x="230" y="77"/>
                    </a:cubicBezTo>
                    <a:lnTo>
                      <a:pt x="252" y="66"/>
                    </a:lnTo>
                    <a:cubicBezTo>
                      <a:pt x="263" y="55"/>
                      <a:pt x="274" y="55"/>
                      <a:pt x="285" y="44"/>
                    </a:cubicBezTo>
                    <a:lnTo>
                      <a:pt x="405" y="44"/>
                    </a:lnTo>
                    <a:lnTo>
                      <a:pt x="471" y="55"/>
                    </a:lnTo>
                    <a:lnTo>
                      <a:pt x="504" y="66"/>
                    </a:lnTo>
                    <a:lnTo>
                      <a:pt x="547" y="77"/>
                    </a:lnTo>
                    <a:lnTo>
                      <a:pt x="569" y="88"/>
                    </a:lnTo>
                    <a:cubicBezTo>
                      <a:pt x="602" y="99"/>
                      <a:pt x="635" y="110"/>
                      <a:pt x="668" y="121"/>
                    </a:cubicBezTo>
                    <a:cubicBezTo>
                      <a:pt x="690" y="132"/>
                      <a:pt x="712" y="154"/>
                      <a:pt x="733" y="164"/>
                    </a:cubicBezTo>
                    <a:cubicBezTo>
                      <a:pt x="744" y="175"/>
                      <a:pt x="766" y="186"/>
                      <a:pt x="777" y="197"/>
                    </a:cubicBezTo>
                    <a:cubicBezTo>
                      <a:pt x="788" y="197"/>
                      <a:pt x="799" y="208"/>
                      <a:pt x="799" y="219"/>
                    </a:cubicBezTo>
                    <a:lnTo>
                      <a:pt x="843" y="230"/>
                    </a:lnTo>
                    <a:cubicBezTo>
                      <a:pt x="854" y="241"/>
                      <a:pt x="865" y="252"/>
                      <a:pt x="887" y="263"/>
                    </a:cubicBezTo>
                    <a:cubicBezTo>
                      <a:pt x="887" y="263"/>
                      <a:pt x="887" y="263"/>
                      <a:pt x="897" y="274"/>
                    </a:cubicBezTo>
                    <a:cubicBezTo>
                      <a:pt x="941" y="296"/>
                      <a:pt x="974" y="329"/>
                      <a:pt x="1007" y="361"/>
                    </a:cubicBezTo>
                    <a:cubicBezTo>
                      <a:pt x="1029" y="383"/>
                      <a:pt x="1051" y="405"/>
                      <a:pt x="1072" y="438"/>
                    </a:cubicBezTo>
                    <a:lnTo>
                      <a:pt x="1105" y="449"/>
                    </a:lnTo>
                    <a:lnTo>
                      <a:pt x="1116" y="449"/>
                    </a:lnTo>
                    <a:cubicBezTo>
                      <a:pt x="1116" y="460"/>
                      <a:pt x="1127" y="460"/>
                      <a:pt x="1127" y="471"/>
                    </a:cubicBezTo>
                    <a:cubicBezTo>
                      <a:pt x="1138" y="482"/>
                      <a:pt x="1149" y="493"/>
                      <a:pt x="1149" y="504"/>
                    </a:cubicBezTo>
                    <a:cubicBezTo>
                      <a:pt x="1160" y="525"/>
                      <a:pt x="1171" y="536"/>
                      <a:pt x="1171" y="558"/>
                    </a:cubicBezTo>
                    <a:lnTo>
                      <a:pt x="1171" y="580"/>
                    </a:lnTo>
                    <a:lnTo>
                      <a:pt x="1171" y="624"/>
                    </a:lnTo>
                    <a:cubicBezTo>
                      <a:pt x="1182" y="646"/>
                      <a:pt x="1193" y="668"/>
                      <a:pt x="1204" y="679"/>
                    </a:cubicBezTo>
                    <a:cubicBezTo>
                      <a:pt x="1215" y="722"/>
                      <a:pt x="1237" y="766"/>
                      <a:pt x="1247" y="799"/>
                    </a:cubicBezTo>
                    <a:cubicBezTo>
                      <a:pt x="1258" y="832"/>
                      <a:pt x="1237" y="854"/>
                      <a:pt x="1204" y="875"/>
                    </a:cubicBezTo>
                    <a:cubicBezTo>
                      <a:pt x="1182" y="886"/>
                      <a:pt x="1160" y="897"/>
                      <a:pt x="1127" y="908"/>
                    </a:cubicBezTo>
                    <a:lnTo>
                      <a:pt x="1105" y="919"/>
                    </a:lnTo>
                    <a:lnTo>
                      <a:pt x="1062" y="919"/>
                    </a:lnTo>
                    <a:cubicBezTo>
                      <a:pt x="1051" y="925"/>
                      <a:pt x="1040" y="927"/>
                      <a:pt x="1030" y="927"/>
                    </a:cubicBezTo>
                    <a:cubicBezTo>
                      <a:pt x="1021" y="927"/>
                      <a:pt x="1012" y="925"/>
                      <a:pt x="1007" y="919"/>
                    </a:cubicBezTo>
                    <a:lnTo>
                      <a:pt x="963" y="919"/>
                    </a:lnTo>
                    <a:cubicBezTo>
                      <a:pt x="930" y="919"/>
                      <a:pt x="887" y="908"/>
                      <a:pt x="854" y="897"/>
                    </a:cubicBezTo>
                    <a:cubicBezTo>
                      <a:pt x="843" y="897"/>
                      <a:pt x="821" y="897"/>
                      <a:pt x="821" y="908"/>
                    </a:cubicBezTo>
                    <a:cubicBezTo>
                      <a:pt x="821" y="919"/>
                      <a:pt x="854" y="930"/>
                      <a:pt x="887" y="941"/>
                    </a:cubicBezTo>
                    <a:lnTo>
                      <a:pt x="952" y="941"/>
                    </a:lnTo>
                    <a:cubicBezTo>
                      <a:pt x="974" y="952"/>
                      <a:pt x="1007" y="952"/>
                      <a:pt x="1029" y="952"/>
                    </a:cubicBezTo>
                    <a:cubicBezTo>
                      <a:pt x="1062" y="952"/>
                      <a:pt x="1105" y="941"/>
                      <a:pt x="1149" y="941"/>
                    </a:cubicBezTo>
                    <a:cubicBezTo>
                      <a:pt x="1182" y="930"/>
                      <a:pt x="1226" y="908"/>
                      <a:pt x="1258" y="886"/>
                    </a:cubicBezTo>
                    <a:lnTo>
                      <a:pt x="1291" y="864"/>
                    </a:lnTo>
                    <a:lnTo>
                      <a:pt x="1291" y="854"/>
                    </a:lnTo>
                    <a:cubicBezTo>
                      <a:pt x="1302" y="832"/>
                      <a:pt x="1302" y="810"/>
                      <a:pt x="1302" y="788"/>
                    </a:cubicBezTo>
                    <a:cubicBezTo>
                      <a:pt x="1302" y="766"/>
                      <a:pt x="1302" y="755"/>
                      <a:pt x="1291" y="744"/>
                    </a:cubicBezTo>
                    <a:cubicBezTo>
                      <a:pt x="1291" y="722"/>
                      <a:pt x="1269" y="711"/>
                      <a:pt x="1269" y="700"/>
                    </a:cubicBezTo>
                    <a:cubicBezTo>
                      <a:pt x="1258" y="679"/>
                      <a:pt x="1247" y="657"/>
                      <a:pt x="1247" y="624"/>
                    </a:cubicBezTo>
                    <a:cubicBezTo>
                      <a:pt x="1247" y="602"/>
                      <a:pt x="1247" y="569"/>
                      <a:pt x="1237" y="536"/>
                    </a:cubicBezTo>
                    <a:cubicBezTo>
                      <a:pt x="1237" y="536"/>
                      <a:pt x="1237" y="525"/>
                      <a:pt x="1237" y="514"/>
                    </a:cubicBezTo>
                    <a:cubicBezTo>
                      <a:pt x="1237" y="514"/>
                      <a:pt x="1226" y="504"/>
                      <a:pt x="1226" y="504"/>
                    </a:cubicBezTo>
                    <a:lnTo>
                      <a:pt x="1226" y="493"/>
                    </a:lnTo>
                    <a:lnTo>
                      <a:pt x="1226" y="471"/>
                    </a:lnTo>
                    <a:cubicBezTo>
                      <a:pt x="1204" y="449"/>
                      <a:pt x="1193" y="427"/>
                      <a:pt x="1171" y="405"/>
                    </a:cubicBezTo>
                    <a:cubicBezTo>
                      <a:pt x="1160" y="394"/>
                      <a:pt x="1149" y="383"/>
                      <a:pt x="1138" y="372"/>
                    </a:cubicBezTo>
                    <a:cubicBezTo>
                      <a:pt x="1127" y="361"/>
                      <a:pt x="1116" y="350"/>
                      <a:pt x="1105" y="339"/>
                    </a:cubicBezTo>
                    <a:lnTo>
                      <a:pt x="1072" y="318"/>
                    </a:lnTo>
                    <a:cubicBezTo>
                      <a:pt x="1062" y="307"/>
                      <a:pt x="1040" y="296"/>
                      <a:pt x="1029" y="285"/>
                    </a:cubicBezTo>
                    <a:lnTo>
                      <a:pt x="985" y="252"/>
                    </a:lnTo>
                    <a:lnTo>
                      <a:pt x="941" y="219"/>
                    </a:lnTo>
                    <a:lnTo>
                      <a:pt x="897" y="197"/>
                    </a:lnTo>
                    <a:lnTo>
                      <a:pt x="887" y="186"/>
                    </a:lnTo>
                    <a:lnTo>
                      <a:pt x="865" y="175"/>
                    </a:lnTo>
                    <a:cubicBezTo>
                      <a:pt x="854" y="175"/>
                      <a:pt x="843" y="164"/>
                      <a:pt x="832" y="164"/>
                    </a:cubicBezTo>
                    <a:cubicBezTo>
                      <a:pt x="832" y="154"/>
                      <a:pt x="821" y="143"/>
                      <a:pt x="821" y="143"/>
                    </a:cubicBezTo>
                    <a:lnTo>
                      <a:pt x="810" y="132"/>
                    </a:lnTo>
                    <a:cubicBezTo>
                      <a:pt x="810" y="132"/>
                      <a:pt x="810" y="121"/>
                      <a:pt x="810" y="121"/>
                    </a:cubicBezTo>
                    <a:cubicBezTo>
                      <a:pt x="799" y="121"/>
                      <a:pt x="799" y="110"/>
                      <a:pt x="799" y="99"/>
                    </a:cubicBezTo>
                    <a:cubicBezTo>
                      <a:pt x="788" y="99"/>
                      <a:pt x="788" y="88"/>
                      <a:pt x="777" y="88"/>
                    </a:cubicBezTo>
                    <a:lnTo>
                      <a:pt x="766" y="88"/>
                    </a:lnTo>
                    <a:cubicBezTo>
                      <a:pt x="744" y="55"/>
                      <a:pt x="722" y="22"/>
                      <a:pt x="690" y="11"/>
                    </a:cubicBezTo>
                    <a:cubicBezTo>
                      <a:pt x="679" y="22"/>
                      <a:pt x="668" y="22"/>
                      <a:pt x="657" y="33"/>
                    </a:cubicBezTo>
                    <a:cubicBezTo>
                      <a:pt x="666" y="33"/>
                      <a:pt x="659" y="42"/>
                      <a:pt x="665" y="44"/>
                    </a:cubicBezTo>
                    <a:lnTo>
                      <a:pt x="665" y="44"/>
                    </a:lnTo>
                    <a:lnTo>
                      <a:pt x="591" y="33"/>
                    </a:lnTo>
                    <a:cubicBezTo>
                      <a:pt x="580" y="33"/>
                      <a:pt x="569" y="22"/>
                      <a:pt x="558" y="22"/>
                    </a:cubicBezTo>
                    <a:cubicBezTo>
                      <a:pt x="547" y="11"/>
                      <a:pt x="526" y="11"/>
                      <a:pt x="515" y="11"/>
                    </a:cubicBez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04" name="Google Shape;4004;p28"/>
            <p:cNvSpPr/>
            <p:nvPr/>
          </p:nvSpPr>
          <p:spPr>
            <a:xfrm flipH="1">
              <a:off x="7362663" y="774863"/>
              <a:ext cx="24375" cy="19950"/>
            </a:xfrm>
            <a:custGeom>
              <a:avLst/>
              <a:gdLst/>
              <a:ahLst/>
              <a:cxnLst/>
              <a:rect l="l" t="t" r="r" b="b"/>
              <a:pathLst>
                <a:path w="975" h="798" extrusionOk="0">
                  <a:moveTo>
                    <a:pt x="480" y="0"/>
                  </a:moveTo>
                  <a:cubicBezTo>
                    <a:pt x="209" y="0"/>
                    <a:pt x="0" y="298"/>
                    <a:pt x="132" y="571"/>
                  </a:cubicBezTo>
                  <a:cubicBezTo>
                    <a:pt x="195" y="713"/>
                    <a:pt x="337" y="798"/>
                    <a:pt x="485" y="798"/>
                  </a:cubicBezTo>
                  <a:cubicBezTo>
                    <a:pt x="543" y="798"/>
                    <a:pt x="602" y="785"/>
                    <a:pt x="657" y="757"/>
                  </a:cubicBezTo>
                  <a:cubicBezTo>
                    <a:pt x="974" y="604"/>
                    <a:pt x="952" y="145"/>
                    <a:pt x="613" y="25"/>
                  </a:cubicBezTo>
                  <a:cubicBezTo>
                    <a:pt x="568" y="8"/>
                    <a:pt x="523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8"/>
            <p:cNvSpPr/>
            <p:nvPr/>
          </p:nvSpPr>
          <p:spPr>
            <a:xfrm flipH="1">
              <a:off x="8776375" y="591338"/>
              <a:ext cx="51900" cy="44850"/>
            </a:xfrm>
            <a:custGeom>
              <a:avLst/>
              <a:gdLst/>
              <a:ahLst/>
              <a:cxnLst/>
              <a:rect l="l" t="t" r="r" b="b"/>
              <a:pathLst>
                <a:path w="2076" h="1794" extrusionOk="0">
                  <a:moveTo>
                    <a:pt x="1054" y="0"/>
                  </a:moveTo>
                  <a:cubicBezTo>
                    <a:pt x="479" y="0"/>
                    <a:pt x="0" y="572"/>
                    <a:pt x="206" y="1187"/>
                  </a:cubicBezTo>
                  <a:cubicBezTo>
                    <a:pt x="345" y="1587"/>
                    <a:pt x="702" y="1794"/>
                    <a:pt x="1059" y="1794"/>
                  </a:cubicBezTo>
                  <a:cubicBezTo>
                    <a:pt x="1376" y="1794"/>
                    <a:pt x="1693" y="1631"/>
                    <a:pt x="1857" y="1297"/>
                  </a:cubicBezTo>
                  <a:cubicBezTo>
                    <a:pt x="2076" y="848"/>
                    <a:pt x="1901" y="313"/>
                    <a:pt x="1452" y="94"/>
                  </a:cubicBezTo>
                  <a:cubicBezTo>
                    <a:pt x="1319" y="29"/>
                    <a:pt x="1184" y="0"/>
                    <a:pt x="1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8"/>
            <p:cNvSpPr/>
            <p:nvPr/>
          </p:nvSpPr>
          <p:spPr>
            <a:xfrm flipH="1">
              <a:off x="8053825" y="849925"/>
              <a:ext cx="44850" cy="33675"/>
            </a:xfrm>
            <a:custGeom>
              <a:avLst/>
              <a:gdLst/>
              <a:ahLst/>
              <a:cxnLst/>
              <a:rect l="l" t="t" r="r" b="b"/>
              <a:pathLst>
                <a:path w="1794" h="1347" extrusionOk="0">
                  <a:moveTo>
                    <a:pt x="897" y="1"/>
                  </a:moveTo>
                  <a:cubicBezTo>
                    <a:pt x="295" y="1"/>
                    <a:pt x="0" y="734"/>
                    <a:pt x="416" y="1149"/>
                  </a:cubicBezTo>
                  <a:cubicBezTo>
                    <a:pt x="547" y="1280"/>
                    <a:pt x="719" y="1346"/>
                    <a:pt x="892" y="1346"/>
                  </a:cubicBezTo>
                  <a:cubicBezTo>
                    <a:pt x="1064" y="1346"/>
                    <a:pt x="1236" y="1280"/>
                    <a:pt x="1367" y="1149"/>
                  </a:cubicBezTo>
                  <a:cubicBezTo>
                    <a:pt x="1794" y="734"/>
                    <a:pt x="1488" y="1"/>
                    <a:pt x="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8"/>
            <p:cNvSpPr/>
            <p:nvPr/>
          </p:nvSpPr>
          <p:spPr>
            <a:xfrm flipH="1">
              <a:off x="8309125" y="1303750"/>
              <a:ext cx="45475" cy="39425"/>
            </a:xfrm>
            <a:custGeom>
              <a:avLst/>
              <a:gdLst/>
              <a:ahLst/>
              <a:cxnLst/>
              <a:rect l="l" t="t" r="r" b="b"/>
              <a:pathLst>
                <a:path w="1819" h="1577" extrusionOk="0">
                  <a:moveTo>
                    <a:pt x="897" y="0"/>
                  </a:moveTo>
                  <a:cubicBezTo>
                    <a:pt x="625" y="0"/>
                    <a:pt x="349" y="139"/>
                    <a:pt x="198" y="427"/>
                  </a:cubicBezTo>
                  <a:cubicBezTo>
                    <a:pt x="1" y="810"/>
                    <a:pt x="154" y="1280"/>
                    <a:pt x="537" y="1488"/>
                  </a:cubicBezTo>
                  <a:cubicBezTo>
                    <a:pt x="656" y="1549"/>
                    <a:pt x="778" y="1576"/>
                    <a:pt x="896" y="1576"/>
                  </a:cubicBezTo>
                  <a:cubicBezTo>
                    <a:pt x="1395" y="1576"/>
                    <a:pt x="1818" y="1087"/>
                    <a:pt x="1641" y="547"/>
                  </a:cubicBezTo>
                  <a:cubicBezTo>
                    <a:pt x="1530" y="188"/>
                    <a:pt x="1215" y="0"/>
                    <a:pt x="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8"/>
            <p:cNvSpPr/>
            <p:nvPr/>
          </p:nvSpPr>
          <p:spPr>
            <a:xfrm flipH="1">
              <a:off x="8703450" y="1158475"/>
              <a:ext cx="67600" cy="57100"/>
            </a:xfrm>
            <a:custGeom>
              <a:avLst/>
              <a:gdLst/>
              <a:ahLst/>
              <a:cxnLst/>
              <a:rect l="l" t="t" r="r" b="b"/>
              <a:pathLst>
                <a:path w="2704" h="2284" extrusionOk="0">
                  <a:moveTo>
                    <a:pt x="1259" y="0"/>
                  </a:moveTo>
                  <a:cubicBezTo>
                    <a:pt x="775" y="0"/>
                    <a:pt x="296" y="302"/>
                    <a:pt x="154" y="857"/>
                  </a:cubicBezTo>
                  <a:cubicBezTo>
                    <a:pt x="1" y="1469"/>
                    <a:pt x="362" y="2082"/>
                    <a:pt x="974" y="2246"/>
                  </a:cubicBezTo>
                  <a:cubicBezTo>
                    <a:pt x="1074" y="2272"/>
                    <a:pt x="1173" y="2284"/>
                    <a:pt x="1268" y="2284"/>
                  </a:cubicBezTo>
                  <a:cubicBezTo>
                    <a:pt x="2107" y="2284"/>
                    <a:pt x="2704" y="1348"/>
                    <a:pt x="2232" y="562"/>
                  </a:cubicBezTo>
                  <a:cubicBezTo>
                    <a:pt x="2008" y="180"/>
                    <a:pt x="1632" y="0"/>
                    <a:pt x="1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8"/>
            <p:cNvSpPr/>
            <p:nvPr/>
          </p:nvSpPr>
          <p:spPr>
            <a:xfrm flipH="1">
              <a:off x="8594838" y="505688"/>
              <a:ext cx="34750" cy="57450"/>
            </a:xfrm>
            <a:custGeom>
              <a:avLst/>
              <a:gdLst/>
              <a:ahLst/>
              <a:cxnLst/>
              <a:rect l="l" t="t" r="r" b="b"/>
              <a:pathLst>
                <a:path w="1390" h="2298" extrusionOk="0">
                  <a:moveTo>
                    <a:pt x="635" y="0"/>
                  </a:moveTo>
                  <a:cubicBezTo>
                    <a:pt x="602" y="0"/>
                    <a:pt x="580" y="22"/>
                    <a:pt x="580" y="55"/>
                  </a:cubicBezTo>
                  <a:lnTo>
                    <a:pt x="580" y="996"/>
                  </a:lnTo>
                  <a:lnTo>
                    <a:pt x="44" y="996"/>
                  </a:lnTo>
                  <a:cubicBezTo>
                    <a:pt x="22" y="996"/>
                    <a:pt x="0" y="1018"/>
                    <a:pt x="0" y="1040"/>
                  </a:cubicBezTo>
                  <a:lnTo>
                    <a:pt x="0" y="1225"/>
                  </a:lnTo>
                  <a:cubicBezTo>
                    <a:pt x="0" y="1247"/>
                    <a:pt x="22" y="1269"/>
                    <a:pt x="44" y="1269"/>
                  </a:cubicBezTo>
                  <a:lnTo>
                    <a:pt x="580" y="1269"/>
                  </a:lnTo>
                  <a:lnTo>
                    <a:pt x="580" y="2254"/>
                  </a:lnTo>
                  <a:cubicBezTo>
                    <a:pt x="580" y="2275"/>
                    <a:pt x="602" y="2297"/>
                    <a:pt x="635" y="2297"/>
                  </a:cubicBezTo>
                  <a:lnTo>
                    <a:pt x="799" y="2297"/>
                  </a:lnTo>
                  <a:cubicBezTo>
                    <a:pt x="831" y="2297"/>
                    <a:pt x="853" y="2275"/>
                    <a:pt x="853" y="2254"/>
                  </a:cubicBezTo>
                  <a:lnTo>
                    <a:pt x="853" y="1269"/>
                  </a:lnTo>
                  <a:lnTo>
                    <a:pt x="1345" y="1269"/>
                  </a:lnTo>
                  <a:cubicBezTo>
                    <a:pt x="1367" y="1269"/>
                    <a:pt x="1389" y="1247"/>
                    <a:pt x="1389" y="1225"/>
                  </a:cubicBezTo>
                  <a:lnTo>
                    <a:pt x="1389" y="1040"/>
                  </a:lnTo>
                  <a:cubicBezTo>
                    <a:pt x="1389" y="1018"/>
                    <a:pt x="1367" y="996"/>
                    <a:pt x="1345" y="996"/>
                  </a:cubicBezTo>
                  <a:lnTo>
                    <a:pt x="853" y="996"/>
                  </a:lnTo>
                  <a:lnTo>
                    <a:pt x="853" y="55"/>
                  </a:lnTo>
                  <a:cubicBezTo>
                    <a:pt x="853" y="22"/>
                    <a:pt x="831" y="0"/>
                    <a:pt x="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8"/>
            <p:cNvSpPr/>
            <p:nvPr/>
          </p:nvSpPr>
          <p:spPr>
            <a:xfrm flipH="1">
              <a:off x="7534800" y="629288"/>
              <a:ext cx="91075" cy="99775"/>
            </a:xfrm>
            <a:custGeom>
              <a:avLst/>
              <a:gdLst/>
              <a:ahLst/>
              <a:cxnLst/>
              <a:rect l="l" t="t" r="r" b="b"/>
              <a:pathLst>
                <a:path w="3643" h="3991" extrusionOk="0">
                  <a:moveTo>
                    <a:pt x="2144" y="1584"/>
                  </a:moveTo>
                  <a:lnTo>
                    <a:pt x="2144" y="1584"/>
                  </a:lnTo>
                  <a:cubicBezTo>
                    <a:pt x="2155" y="1617"/>
                    <a:pt x="2166" y="1650"/>
                    <a:pt x="2177" y="1682"/>
                  </a:cubicBezTo>
                  <a:lnTo>
                    <a:pt x="2166" y="1682"/>
                  </a:lnTo>
                  <a:lnTo>
                    <a:pt x="2144" y="1584"/>
                  </a:lnTo>
                  <a:close/>
                  <a:moveTo>
                    <a:pt x="1812" y="0"/>
                  </a:moveTo>
                  <a:cubicBezTo>
                    <a:pt x="1787" y="0"/>
                    <a:pt x="1762" y="6"/>
                    <a:pt x="1740" y="20"/>
                  </a:cubicBezTo>
                  <a:cubicBezTo>
                    <a:pt x="1718" y="42"/>
                    <a:pt x="1696" y="64"/>
                    <a:pt x="1696" y="96"/>
                  </a:cubicBezTo>
                  <a:cubicBezTo>
                    <a:pt x="1685" y="118"/>
                    <a:pt x="1696" y="140"/>
                    <a:pt x="1707" y="162"/>
                  </a:cubicBezTo>
                  <a:cubicBezTo>
                    <a:pt x="1718" y="173"/>
                    <a:pt x="1729" y="184"/>
                    <a:pt x="1740" y="184"/>
                  </a:cubicBezTo>
                  <a:lnTo>
                    <a:pt x="1740" y="195"/>
                  </a:lnTo>
                  <a:lnTo>
                    <a:pt x="1718" y="195"/>
                  </a:lnTo>
                  <a:cubicBezTo>
                    <a:pt x="1685" y="326"/>
                    <a:pt x="1630" y="457"/>
                    <a:pt x="1575" y="589"/>
                  </a:cubicBezTo>
                  <a:cubicBezTo>
                    <a:pt x="1586" y="753"/>
                    <a:pt x="1565" y="917"/>
                    <a:pt x="1532" y="1092"/>
                  </a:cubicBezTo>
                  <a:cubicBezTo>
                    <a:pt x="1499" y="1179"/>
                    <a:pt x="1466" y="1267"/>
                    <a:pt x="1444" y="1365"/>
                  </a:cubicBezTo>
                  <a:cubicBezTo>
                    <a:pt x="1433" y="1420"/>
                    <a:pt x="1400" y="1485"/>
                    <a:pt x="1390" y="1518"/>
                  </a:cubicBezTo>
                  <a:cubicBezTo>
                    <a:pt x="1390" y="1540"/>
                    <a:pt x="1390" y="1562"/>
                    <a:pt x="1390" y="1584"/>
                  </a:cubicBezTo>
                  <a:cubicBezTo>
                    <a:pt x="1390" y="1606"/>
                    <a:pt x="1379" y="1628"/>
                    <a:pt x="1379" y="1650"/>
                  </a:cubicBezTo>
                  <a:cubicBezTo>
                    <a:pt x="1368" y="1693"/>
                    <a:pt x="1368" y="1726"/>
                    <a:pt x="1357" y="1748"/>
                  </a:cubicBezTo>
                  <a:lnTo>
                    <a:pt x="1379" y="1726"/>
                  </a:lnTo>
                  <a:lnTo>
                    <a:pt x="1357" y="1770"/>
                  </a:lnTo>
                  <a:lnTo>
                    <a:pt x="1357" y="1748"/>
                  </a:lnTo>
                  <a:lnTo>
                    <a:pt x="1291" y="1814"/>
                  </a:lnTo>
                  <a:lnTo>
                    <a:pt x="1324" y="1814"/>
                  </a:lnTo>
                  <a:lnTo>
                    <a:pt x="1280" y="1835"/>
                  </a:lnTo>
                  <a:lnTo>
                    <a:pt x="1291" y="1814"/>
                  </a:lnTo>
                  <a:lnTo>
                    <a:pt x="1258" y="1814"/>
                  </a:lnTo>
                  <a:cubicBezTo>
                    <a:pt x="1105" y="1835"/>
                    <a:pt x="963" y="1879"/>
                    <a:pt x="821" y="1923"/>
                  </a:cubicBezTo>
                  <a:cubicBezTo>
                    <a:pt x="815" y="1922"/>
                    <a:pt x="809" y="1922"/>
                    <a:pt x="803" y="1922"/>
                  </a:cubicBezTo>
                  <a:cubicBezTo>
                    <a:pt x="717" y="1922"/>
                    <a:pt x="601" y="1989"/>
                    <a:pt x="438" y="2000"/>
                  </a:cubicBezTo>
                  <a:cubicBezTo>
                    <a:pt x="390" y="1983"/>
                    <a:pt x="342" y="1973"/>
                    <a:pt x="294" y="1973"/>
                  </a:cubicBezTo>
                  <a:cubicBezTo>
                    <a:pt x="276" y="1973"/>
                    <a:pt x="259" y="1975"/>
                    <a:pt x="241" y="1978"/>
                  </a:cubicBezTo>
                  <a:cubicBezTo>
                    <a:pt x="197" y="1978"/>
                    <a:pt x="154" y="1989"/>
                    <a:pt x="121" y="2010"/>
                  </a:cubicBezTo>
                  <a:cubicBezTo>
                    <a:pt x="77" y="2021"/>
                    <a:pt x="44" y="2054"/>
                    <a:pt x="22" y="2087"/>
                  </a:cubicBezTo>
                  <a:cubicBezTo>
                    <a:pt x="0" y="2120"/>
                    <a:pt x="0" y="2153"/>
                    <a:pt x="11" y="2185"/>
                  </a:cubicBezTo>
                  <a:cubicBezTo>
                    <a:pt x="11" y="2218"/>
                    <a:pt x="33" y="2251"/>
                    <a:pt x="55" y="2273"/>
                  </a:cubicBezTo>
                  <a:cubicBezTo>
                    <a:pt x="88" y="2295"/>
                    <a:pt x="132" y="2317"/>
                    <a:pt x="175" y="2328"/>
                  </a:cubicBezTo>
                  <a:cubicBezTo>
                    <a:pt x="208" y="2339"/>
                    <a:pt x="241" y="2339"/>
                    <a:pt x="263" y="2350"/>
                  </a:cubicBezTo>
                  <a:cubicBezTo>
                    <a:pt x="427" y="2360"/>
                    <a:pt x="591" y="2371"/>
                    <a:pt x="755" y="2371"/>
                  </a:cubicBezTo>
                  <a:cubicBezTo>
                    <a:pt x="843" y="2382"/>
                    <a:pt x="930" y="2393"/>
                    <a:pt x="1007" y="2415"/>
                  </a:cubicBezTo>
                  <a:cubicBezTo>
                    <a:pt x="1061" y="2415"/>
                    <a:pt x="1105" y="2426"/>
                    <a:pt x="1149" y="2448"/>
                  </a:cubicBezTo>
                  <a:lnTo>
                    <a:pt x="1215" y="2459"/>
                  </a:lnTo>
                  <a:lnTo>
                    <a:pt x="1247" y="2470"/>
                  </a:lnTo>
                  <a:lnTo>
                    <a:pt x="1269" y="2470"/>
                  </a:lnTo>
                  <a:cubicBezTo>
                    <a:pt x="1280" y="2470"/>
                    <a:pt x="1280" y="2481"/>
                    <a:pt x="1280" y="2481"/>
                  </a:cubicBezTo>
                  <a:lnTo>
                    <a:pt x="1280" y="2492"/>
                  </a:lnTo>
                  <a:lnTo>
                    <a:pt x="1280" y="2524"/>
                  </a:lnTo>
                  <a:lnTo>
                    <a:pt x="1280" y="2601"/>
                  </a:lnTo>
                  <a:cubicBezTo>
                    <a:pt x="1280" y="2656"/>
                    <a:pt x="1291" y="2721"/>
                    <a:pt x="1313" y="2776"/>
                  </a:cubicBezTo>
                  <a:cubicBezTo>
                    <a:pt x="1302" y="2874"/>
                    <a:pt x="1313" y="2940"/>
                    <a:pt x="1313" y="3017"/>
                  </a:cubicBezTo>
                  <a:cubicBezTo>
                    <a:pt x="1368" y="3115"/>
                    <a:pt x="1400" y="3235"/>
                    <a:pt x="1400" y="3356"/>
                  </a:cubicBezTo>
                  <a:cubicBezTo>
                    <a:pt x="1444" y="3509"/>
                    <a:pt x="1499" y="3651"/>
                    <a:pt x="1554" y="3782"/>
                  </a:cubicBezTo>
                  <a:lnTo>
                    <a:pt x="1597" y="3881"/>
                  </a:lnTo>
                  <a:cubicBezTo>
                    <a:pt x="1597" y="3892"/>
                    <a:pt x="1608" y="3903"/>
                    <a:pt x="1608" y="3914"/>
                  </a:cubicBezTo>
                  <a:cubicBezTo>
                    <a:pt x="1619" y="3924"/>
                    <a:pt x="1630" y="3935"/>
                    <a:pt x="1641" y="3946"/>
                  </a:cubicBezTo>
                  <a:cubicBezTo>
                    <a:pt x="1663" y="3968"/>
                    <a:pt x="1685" y="3979"/>
                    <a:pt x="1718" y="3990"/>
                  </a:cubicBezTo>
                  <a:cubicBezTo>
                    <a:pt x="1772" y="3990"/>
                    <a:pt x="1827" y="3968"/>
                    <a:pt x="1849" y="3914"/>
                  </a:cubicBezTo>
                  <a:cubicBezTo>
                    <a:pt x="1860" y="3892"/>
                    <a:pt x="1860" y="3870"/>
                    <a:pt x="1871" y="3848"/>
                  </a:cubicBezTo>
                  <a:cubicBezTo>
                    <a:pt x="1871" y="3837"/>
                    <a:pt x="1882" y="3815"/>
                    <a:pt x="1882" y="3793"/>
                  </a:cubicBezTo>
                  <a:cubicBezTo>
                    <a:pt x="1936" y="3760"/>
                    <a:pt x="1947" y="3629"/>
                    <a:pt x="1991" y="3542"/>
                  </a:cubicBezTo>
                  <a:cubicBezTo>
                    <a:pt x="2013" y="3476"/>
                    <a:pt x="2046" y="3465"/>
                    <a:pt x="2068" y="3389"/>
                  </a:cubicBezTo>
                  <a:cubicBezTo>
                    <a:pt x="2100" y="3290"/>
                    <a:pt x="2122" y="3181"/>
                    <a:pt x="2122" y="3082"/>
                  </a:cubicBezTo>
                  <a:cubicBezTo>
                    <a:pt x="2166" y="2962"/>
                    <a:pt x="2199" y="2831"/>
                    <a:pt x="2210" y="2699"/>
                  </a:cubicBezTo>
                  <a:cubicBezTo>
                    <a:pt x="2221" y="2667"/>
                    <a:pt x="2221" y="2623"/>
                    <a:pt x="2232" y="2590"/>
                  </a:cubicBezTo>
                  <a:lnTo>
                    <a:pt x="2232" y="2568"/>
                  </a:lnTo>
                  <a:lnTo>
                    <a:pt x="2232" y="2557"/>
                  </a:lnTo>
                  <a:lnTo>
                    <a:pt x="2243" y="2557"/>
                  </a:lnTo>
                  <a:cubicBezTo>
                    <a:pt x="2330" y="2535"/>
                    <a:pt x="2418" y="2524"/>
                    <a:pt x="2505" y="2514"/>
                  </a:cubicBezTo>
                  <a:cubicBezTo>
                    <a:pt x="2779" y="2492"/>
                    <a:pt x="3052" y="2470"/>
                    <a:pt x="3314" y="2426"/>
                  </a:cubicBezTo>
                  <a:cubicBezTo>
                    <a:pt x="3369" y="2404"/>
                    <a:pt x="3424" y="2382"/>
                    <a:pt x="3479" y="2360"/>
                  </a:cubicBezTo>
                  <a:cubicBezTo>
                    <a:pt x="3511" y="2350"/>
                    <a:pt x="3544" y="2339"/>
                    <a:pt x="3577" y="2317"/>
                  </a:cubicBezTo>
                  <a:cubicBezTo>
                    <a:pt x="3610" y="2284"/>
                    <a:pt x="3632" y="2240"/>
                    <a:pt x="3643" y="2196"/>
                  </a:cubicBezTo>
                  <a:cubicBezTo>
                    <a:pt x="3643" y="2153"/>
                    <a:pt x="3643" y="2109"/>
                    <a:pt x="3621" y="2076"/>
                  </a:cubicBezTo>
                  <a:cubicBezTo>
                    <a:pt x="3599" y="2043"/>
                    <a:pt x="3555" y="2010"/>
                    <a:pt x="3511" y="2000"/>
                  </a:cubicBezTo>
                  <a:lnTo>
                    <a:pt x="3468" y="2000"/>
                  </a:lnTo>
                  <a:lnTo>
                    <a:pt x="3424" y="1989"/>
                  </a:lnTo>
                  <a:lnTo>
                    <a:pt x="3325" y="1978"/>
                  </a:lnTo>
                  <a:cubicBezTo>
                    <a:pt x="3271" y="1967"/>
                    <a:pt x="3205" y="1956"/>
                    <a:pt x="3150" y="1956"/>
                  </a:cubicBezTo>
                  <a:cubicBezTo>
                    <a:pt x="3063" y="1923"/>
                    <a:pt x="2965" y="1901"/>
                    <a:pt x="2866" y="1879"/>
                  </a:cubicBezTo>
                  <a:cubicBezTo>
                    <a:pt x="2691" y="1814"/>
                    <a:pt x="2527" y="1704"/>
                    <a:pt x="2319" y="1628"/>
                  </a:cubicBezTo>
                  <a:lnTo>
                    <a:pt x="2319" y="1628"/>
                  </a:lnTo>
                  <a:cubicBezTo>
                    <a:pt x="2319" y="1634"/>
                    <a:pt x="2319" y="1640"/>
                    <a:pt x="2319" y="1645"/>
                  </a:cubicBezTo>
                  <a:lnTo>
                    <a:pt x="2319" y="1645"/>
                  </a:lnTo>
                  <a:cubicBezTo>
                    <a:pt x="2317" y="1639"/>
                    <a:pt x="2314" y="1633"/>
                    <a:pt x="2308" y="1628"/>
                  </a:cubicBezTo>
                  <a:cubicBezTo>
                    <a:pt x="2306" y="1625"/>
                    <a:pt x="2301" y="1622"/>
                    <a:pt x="2296" y="1620"/>
                  </a:cubicBezTo>
                  <a:lnTo>
                    <a:pt x="2296" y="1620"/>
                  </a:lnTo>
                  <a:lnTo>
                    <a:pt x="2319" y="1628"/>
                  </a:lnTo>
                  <a:cubicBezTo>
                    <a:pt x="2319" y="1617"/>
                    <a:pt x="2319" y="1606"/>
                    <a:pt x="2308" y="1584"/>
                  </a:cubicBezTo>
                  <a:cubicBezTo>
                    <a:pt x="2297" y="1529"/>
                    <a:pt x="2286" y="1475"/>
                    <a:pt x="2265" y="1420"/>
                  </a:cubicBezTo>
                  <a:cubicBezTo>
                    <a:pt x="2232" y="1310"/>
                    <a:pt x="2199" y="1212"/>
                    <a:pt x="2166" y="1103"/>
                  </a:cubicBezTo>
                  <a:cubicBezTo>
                    <a:pt x="2166" y="1070"/>
                    <a:pt x="2166" y="1037"/>
                    <a:pt x="2166" y="1004"/>
                  </a:cubicBezTo>
                  <a:cubicBezTo>
                    <a:pt x="2122" y="851"/>
                    <a:pt x="2090" y="709"/>
                    <a:pt x="2068" y="567"/>
                  </a:cubicBezTo>
                  <a:cubicBezTo>
                    <a:pt x="2046" y="479"/>
                    <a:pt x="2035" y="392"/>
                    <a:pt x="2013" y="304"/>
                  </a:cubicBezTo>
                  <a:lnTo>
                    <a:pt x="1991" y="173"/>
                  </a:lnTo>
                  <a:cubicBezTo>
                    <a:pt x="1991" y="140"/>
                    <a:pt x="1980" y="118"/>
                    <a:pt x="1980" y="107"/>
                  </a:cubicBezTo>
                  <a:cubicBezTo>
                    <a:pt x="1958" y="75"/>
                    <a:pt x="1936" y="53"/>
                    <a:pt x="1915" y="31"/>
                  </a:cubicBezTo>
                  <a:cubicBezTo>
                    <a:pt x="1883" y="12"/>
                    <a:pt x="1847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8"/>
            <p:cNvSpPr/>
            <p:nvPr/>
          </p:nvSpPr>
          <p:spPr>
            <a:xfrm flipH="1">
              <a:off x="8188038" y="28068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8"/>
            <p:cNvSpPr/>
            <p:nvPr/>
          </p:nvSpPr>
          <p:spPr>
            <a:xfrm flipH="1">
              <a:off x="8180388" y="270838"/>
              <a:ext cx="1400" cy="2200"/>
            </a:xfrm>
            <a:custGeom>
              <a:avLst/>
              <a:gdLst/>
              <a:ahLst/>
              <a:cxnLst/>
              <a:rect l="l" t="t" r="r" b="b"/>
              <a:pathLst>
                <a:path w="56" h="88" extrusionOk="0">
                  <a:moveTo>
                    <a:pt x="34" y="0"/>
                  </a:moveTo>
                  <a:lnTo>
                    <a:pt x="34" y="11"/>
                  </a:lnTo>
                  <a:cubicBezTo>
                    <a:pt x="34" y="11"/>
                    <a:pt x="23" y="22"/>
                    <a:pt x="23" y="22"/>
                  </a:cubicBezTo>
                  <a:cubicBezTo>
                    <a:pt x="23" y="33"/>
                    <a:pt x="12" y="44"/>
                    <a:pt x="12" y="55"/>
                  </a:cubicBezTo>
                  <a:lnTo>
                    <a:pt x="1" y="77"/>
                  </a:lnTo>
                  <a:lnTo>
                    <a:pt x="1" y="88"/>
                  </a:lnTo>
                  <a:lnTo>
                    <a:pt x="34" y="33"/>
                  </a:lnTo>
                  <a:cubicBezTo>
                    <a:pt x="45" y="22"/>
                    <a:pt x="50" y="19"/>
                    <a:pt x="53" y="19"/>
                  </a:cubicBezTo>
                  <a:cubicBezTo>
                    <a:pt x="56" y="19"/>
                    <a:pt x="56" y="22"/>
                    <a:pt x="56" y="22"/>
                  </a:cubicBezTo>
                  <a:cubicBezTo>
                    <a:pt x="56" y="11"/>
                    <a:pt x="56" y="11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8"/>
            <p:cNvSpPr/>
            <p:nvPr/>
          </p:nvSpPr>
          <p:spPr>
            <a:xfrm flipH="1">
              <a:off x="7869388" y="592375"/>
              <a:ext cx="31475" cy="42750"/>
            </a:xfrm>
            <a:custGeom>
              <a:avLst/>
              <a:gdLst/>
              <a:ahLst/>
              <a:cxnLst/>
              <a:rect l="l" t="t" r="r" b="b"/>
              <a:pathLst>
                <a:path w="1259" h="1710" extrusionOk="0">
                  <a:moveTo>
                    <a:pt x="1149" y="1121"/>
                  </a:moveTo>
                  <a:cubicBezTo>
                    <a:pt x="1146" y="1123"/>
                    <a:pt x="1142" y="1126"/>
                    <a:pt x="1138" y="1130"/>
                  </a:cubicBezTo>
                  <a:lnTo>
                    <a:pt x="1149" y="1130"/>
                  </a:lnTo>
                  <a:cubicBezTo>
                    <a:pt x="1149" y="1127"/>
                    <a:pt x="1149" y="1124"/>
                    <a:pt x="1149" y="1121"/>
                  </a:cubicBezTo>
                  <a:close/>
                  <a:moveTo>
                    <a:pt x="887" y="178"/>
                  </a:moveTo>
                  <a:lnTo>
                    <a:pt x="908" y="200"/>
                  </a:lnTo>
                  <a:cubicBezTo>
                    <a:pt x="963" y="244"/>
                    <a:pt x="996" y="298"/>
                    <a:pt x="1029" y="364"/>
                  </a:cubicBezTo>
                  <a:lnTo>
                    <a:pt x="1062" y="386"/>
                  </a:lnTo>
                  <a:cubicBezTo>
                    <a:pt x="1083" y="408"/>
                    <a:pt x="1105" y="452"/>
                    <a:pt x="1116" y="484"/>
                  </a:cubicBezTo>
                  <a:cubicBezTo>
                    <a:pt x="1127" y="539"/>
                    <a:pt x="1138" y="594"/>
                    <a:pt x="1149" y="648"/>
                  </a:cubicBezTo>
                  <a:cubicBezTo>
                    <a:pt x="1149" y="648"/>
                    <a:pt x="1149" y="648"/>
                    <a:pt x="1149" y="659"/>
                  </a:cubicBezTo>
                  <a:lnTo>
                    <a:pt x="1149" y="670"/>
                  </a:lnTo>
                  <a:lnTo>
                    <a:pt x="1149" y="736"/>
                  </a:lnTo>
                  <a:cubicBezTo>
                    <a:pt x="1149" y="747"/>
                    <a:pt x="1149" y="758"/>
                    <a:pt x="1149" y="769"/>
                  </a:cubicBezTo>
                  <a:cubicBezTo>
                    <a:pt x="1149" y="780"/>
                    <a:pt x="1149" y="791"/>
                    <a:pt x="1138" y="802"/>
                  </a:cubicBezTo>
                  <a:cubicBezTo>
                    <a:pt x="1127" y="812"/>
                    <a:pt x="1138" y="845"/>
                    <a:pt x="1127" y="867"/>
                  </a:cubicBezTo>
                  <a:cubicBezTo>
                    <a:pt x="1127" y="867"/>
                    <a:pt x="1138" y="867"/>
                    <a:pt x="1138" y="856"/>
                  </a:cubicBezTo>
                  <a:cubicBezTo>
                    <a:pt x="1149" y="867"/>
                    <a:pt x="1149" y="878"/>
                    <a:pt x="1160" y="889"/>
                  </a:cubicBezTo>
                  <a:cubicBezTo>
                    <a:pt x="1149" y="911"/>
                    <a:pt x="1127" y="933"/>
                    <a:pt x="1105" y="955"/>
                  </a:cubicBezTo>
                  <a:cubicBezTo>
                    <a:pt x="1094" y="966"/>
                    <a:pt x="1094" y="966"/>
                    <a:pt x="1094" y="977"/>
                  </a:cubicBezTo>
                  <a:cubicBezTo>
                    <a:pt x="1094" y="987"/>
                    <a:pt x="1094" y="987"/>
                    <a:pt x="1083" y="998"/>
                  </a:cubicBezTo>
                  <a:lnTo>
                    <a:pt x="1062" y="1009"/>
                  </a:lnTo>
                  <a:cubicBezTo>
                    <a:pt x="1062" y="1009"/>
                    <a:pt x="1062" y="1020"/>
                    <a:pt x="1051" y="1020"/>
                  </a:cubicBezTo>
                  <a:cubicBezTo>
                    <a:pt x="1051" y="1020"/>
                    <a:pt x="1051" y="1018"/>
                    <a:pt x="1049" y="1018"/>
                  </a:cubicBezTo>
                  <a:cubicBezTo>
                    <a:pt x="1048" y="1018"/>
                    <a:pt x="1045" y="1020"/>
                    <a:pt x="1040" y="1031"/>
                  </a:cubicBezTo>
                  <a:lnTo>
                    <a:pt x="1007" y="1097"/>
                  </a:lnTo>
                  <a:lnTo>
                    <a:pt x="985" y="1130"/>
                  </a:lnTo>
                  <a:cubicBezTo>
                    <a:pt x="985" y="1141"/>
                    <a:pt x="963" y="1162"/>
                    <a:pt x="963" y="1162"/>
                  </a:cubicBezTo>
                  <a:lnTo>
                    <a:pt x="930" y="1206"/>
                  </a:lnTo>
                  <a:cubicBezTo>
                    <a:pt x="930" y="1217"/>
                    <a:pt x="919" y="1239"/>
                    <a:pt x="908" y="1250"/>
                  </a:cubicBezTo>
                  <a:lnTo>
                    <a:pt x="887" y="1283"/>
                  </a:lnTo>
                  <a:cubicBezTo>
                    <a:pt x="887" y="1294"/>
                    <a:pt x="876" y="1305"/>
                    <a:pt x="865" y="1316"/>
                  </a:cubicBezTo>
                  <a:lnTo>
                    <a:pt x="832" y="1337"/>
                  </a:lnTo>
                  <a:cubicBezTo>
                    <a:pt x="821" y="1359"/>
                    <a:pt x="799" y="1381"/>
                    <a:pt x="777" y="1392"/>
                  </a:cubicBezTo>
                  <a:lnTo>
                    <a:pt x="766" y="1392"/>
                  </a:lnTo>
                  <a:cubicBezTo>
                    <a:pt x="777" y="1403"/>
                    <a:pt x="777" y="1403"/>
                    <a:pt x="777" y="1403"/>
                  </a:cubicBezTo>
                  <a:lnTo>
                    <a:pt x="766" y="1403"/>
                  </a:lnTo>
                  <a:cubicBezTo>
                    <a:pt x="755" y="1403"/>
                    <a:pt x="755" y="1403"/>
                    <a:pt x="744" y="1414"/>
                  </a:cubicBezTo>
                  <a:lnTo>
                    <a:pt x="723" y="1414"/>
                  </a:lnTo>
                  <a:lnTo>
                    <a:pt x="657" y="1425"/>
                  </a:lnTo>
                  <a:cubicBezTo>
                    <a:pt x="646" y="1436"/>
                    <a:pt x="635" y="1458"/>
                    <a:pt x="624" y="1469"/>
                  </a:cubicBezTo>
                  <a:cubicBezTo>
                    <a:pt x="624" y="1480"/>
                    <a:pt x="613" y="1502"/>
                    <a:pt x="613" y="1512"/>
                  </a:cubicBezTo>
                  <a:cubicBezTo>
                    <a:pt x="602" y="1523"/>
                    <a:pt x="613" y="1523"/>
                    <a:pt x="613" y="1523"/>
                  </a:cubicBezTo>
                  <a:cubicBezTo>
                    <a:pt x="591" y="1534"/>
                    <a:pt x="580" y="1534"/>
                    <a:pt x="569" y="1545"/>
                  </a:cubicBezTo>
                  <a:cubicBezTo>
                    <a:pt x="526" y="1556"/>
                    <a:pt x="471" y="1556"/>
                    <a:pt x="427" y="1556"/>
                  </a:cubicBezTo>
                  <a:lnTo>
                    <a:pt x="362" y="1556"/>
                  </a:lnTo>
                  <a:cubicBezTo>
                    <a:pt x="340" y="1545"/>
                    <a:pt x="329" y="1545"/>
                    <a:pt x="307" y="1534"/>
                  </a:cubicBezTo>
                  <a:cubicBezTo>
                    <a:pt x="296" y="1523"/>
                    <a:pt x="274" y="1512"/>
                    <a:pt x="252" y="1491"/>
                  </a:cubicBezTo>
                  <a:cubicBezTo>
                    <a:pt x="230" y="1458"/>
                    <a:pt x="219" y="1425"/>
                    <a:pt x="208" y="1392"/>
                  </a:cubicBezTo>
                  <a:cubicBezTo>
                    <a:pt x="198" y="1359"/>
                    <a:pt x="198" y="1337"/>
                    <a:pt x="187" y="1305"/>
                  </a:cubicBezTo>
                  <a:cubicBezTo>
                    <a:pt x="187" y="1305"/>
                    <a:pt x="176" y="1250"/>
                    <a:pt x="176" y="1239"/>
                  </a:cubicBezTo>
                  <a:cubicBezTo>
                    <a:pt x="187" y="1228"/>
                    <a:pt x="176" y="1152"/>
                    <a:pt x="176" y="1141"/>
                  </a:cubicBezTo>
                  <a:cubicBezTo>
                    <a:pt x="176" y="1119"/>
                    <a:pt x="176" y="1097"/>
                    <a:pt x="176" y="1075"/>
                  </a:cubicBezTo>
                  <a:cubicBezTo>
                    <a:pt x="176" y="1009"/>
                    <a:pt x="187" y="955"/>
                    <a:pt x="176" y="900"/>
                  </a:cubicBezTo>
                  <a:lnTo>
                    <a:pt x="176" y="867"/>
                  </a:lnTo>
                  <a:lnTo>
                    <a:pt x="176" y="856"/>
                  </a:lnTo>
                  <a:cubicBezTo>
                    <a:pt x="208" y="791"/>
                    <a:pt x="252" y="736"/>
                    <a:pt x="285" y="692"/>
                  </a:cubicBezTo>
                  <a:lnTo>
                    <a:pt x="427" y="539"/>
                  </a:lnTo>
                  <a:cubicBezTo>
                    <a:pt x="460" y="495"/>
                    <a:pt x="493" y="462"/>
                    <a:pt x="537" y="430"/>
                  </a:cubicBezTo>
                  <a:cubicBezTo>
                    <a:pt x="602" y="375"/>
                    <a:pt x="668" y="320"/>
                    <a:pt x="744" y="277"/>
                  </a:cubicBezTo>
                  <a:cubicBezTo>
                    <a:pt x="777" y="244"/>
                    <a:pt x="810" y="222"/>
                    <a:pt x="843" y="200"/>
                  </a:cubicBezTo>
                  <a:cubicBezTo>
                    <a:pt x="854" y="189"/>
                    <a:pt x="865" y="189"/>
                    <a:pt x="887" y="178"/>
                  </a:cubicBezTo>
                  <a:close/>
                  <a:moveTo>
                    <a:pt x="882" y="0"/>
                  </a:moveTo>
                  <a:cubicBezTo>
                    <a:pt x="880" y="0"/>
                    <a:pt x="878" y="1"/>
                    <a:pt x="876" y="3"/>
                  </a:cubicBezTo>
                  <a:lnTo>
                    <a:pt x="843" y="25"/>
                  </a:lnTo>
                  <a:lnTo>
                    <a:pt x="668" y="156"/>
                  </a:lnTo>
                  <a:cubicBezTo>
                    <a:pt x="558" y="222"/>
                    <a:pt x="460" y="309"/>
                    <a:pt x="373" y="397"/>
                  </a:cubicBezTo>
                  <a:lnTo>
                    <a:pt x="241" y="539"/>
                  </a:lnTo>
                  <a:cubicBezTo>
                    <a:pt x="176" y="594"/>
                    <a:pt x="132" y="659"/>
                    <a:pt x="77" y="725"/>
                  </a:cubicBezTo>
                  <a:lnTo>
                    <a:pt x="77" y="736"/>
                  </a:lnTo>
                  <a:cubicBezTo>
                    <a:pt x="55" y="747"/>
                    <a:pt x="44" y="769"/>
                    <a:pt x="33" y="791"/>
                  </a:cubicBezTo>
                  <a:cubicBezTo>
                    <a:pt x="33" y="802"/>
                    <a:pt x="23" y="823"/>
                    <a:pt x="23" y="834"/>
                  </a:cubicBezTo>
                  <a:lnTo>
                    <a:pt x="23" y="878"/>
                  </a:lnTo>
                  <a:cubicBezTo>
                    <a:pt x="23" y="966"/>
                    <a:pt x="23" y="1042"/>
                    <a:pt x="12" y="1119"/>
                  </a:cubicBezTo>
                  <a:cubicBezTo>
                    <a:pt x="1" y="1217"/>
                    <a:pt x="12" y="1316"/>
                    <a:pt x="33" y="1414"/>
                  </a:cubicBezTo>
                  <a:cubicBezTo>
                    <a:pt x="55" y="1512"/>
                    <a:pt x="121" y="1611"/>
                    <a:pt x="208" y="1666"/>
                  </a:cubicBezTo>
                  <a:cubicBezTo>
                    <a:pt x="230" y="1677"/>
                    <a:pt x="252" y="1687"/>
                    <a:pt x="274" y="1698"/>
                  </a:cubicBezTo>
                  <a:cubicBezTo>
                    <a:pt x="296" y="1698"/>
                    <a:pt x="307" y="1709"/>
                    <a:pt x="329" y="1709"/>
                  </a:cubicBezTo>
                  <a:lnTo>
                    <a:pt x="493" y="1709"/>
                  </a:lnTo>
                  <a:cubicBezTo>
                    <a:pt x="548" y="1709"/>
                    <a:pt x="613" y="1698"/>
                    <a:pt x="668" y="1677"/>
                  </a:cubicBezTo>
                  <a:cubicBezTo>
                    <a:pt x="723" y="1655"/>
                    <a:pt x="766" y="1600"/>
                    <a:pt x="799" y="1534"/>
                  </a:cubicBezTo>
                  <a:cubicBezTo>
                    <a:pt x="810" y="1523"/>
                    <a:pt x="810" y="1502"/>
                    <a:pt x="810" y="1480"/>
                  </a:cubicBezTo>
                  <a:cubicBezTo>
                    <a:pt x="832" y="1491"/>
                    <a:pt x="843" y="1502"/>
                    <a:pt x="854" y="1502"/>
                  </a:cubicBezTo>
                  <a:cubicBezTo>
                    <a:pt x="898" y="1502"/>
                    <a:pt x="941" y="1480"/>
                    <a:pt x="952" y="1447"/>
                  </a:cubicBezTo>
                  <a:lnTo>
                    <a:pt x="1007" y="1370"/>
                  </a:lnTo>
                  <a:cubicBezTo>
                    <a:pt x="1029" y="1327"/>
                    <a:pt x="1062" y="1283"/>
                    <a:pt x="1094" y="1239"/>
                  </a:cubicBezTo>
                  <a:cubicBezTo>
                    <a:pt x="1105" y="1206"/>
                    <a:pt x="1127" y="1162"/>
                    <a:pt x="1138" y="1130"/>
                  </a:cubicBezTo>
                  <a:lnTo>
                    <a:pt x="1105" y="1097"/>
                  </a:lnTo>
                  <a:lnTo>
                    <a:pt x="1149" y="1097"/>
                  </a:lnTo>
                  <a:cubicBezTo>
                    <a:pt x="1149" y="1097"/>
                    <a:pt x="1149" y="1110"/>
                    <a:pt x="1149" y="1121"/>
                  </a:cubicBezTo>
                  <a:lnTo>
                    <a:pt x="1149" y="1121"/>
                  </a:lnTo>
                  <a:cubicBezTo>
                    <a:pt x="1155" y="1117"/>
                    <a:pt x="1160" y="1115"/>
                    <a:pt x="1160" y="1108"/>
                  </a:cubicBezTo>
                  <a:lnTo>
                    <a:pt x="1182" y="1075"/>
                  </a:lnTo>
                  <a:cubicBezTo>
                    <a:pt x="1215" y="1009"/>
                    <a:pt x="1226" y="933"/>
                    <a:pt x="1237" y="867"/>
                  </a:cubicBezTo>
                  <a:cubicBezTo>
                    <a:pt x="1258" y="703"/>
                    <a:pt x="1248" y="550"/>
                    <a:pt x="1204" y="397"/>
                  </a:cubicBezTo>
                  <a:cubicBezTo>
                    <a:pt x="1171" y="298"/>
                    <a:pt x="1127" y="211"/>
                    <a:pt x="1062" y="145"/>
                  </a:cubicBezTo>
                  <a:cubicBezTo>
                    <a:pt x="1029" y="112"/>
                    <a:pt x="1007" y="91"/>
                    <a:pt x="974" y="58"/>
                  </a:cubicBezTo>
                  <a:lnTo>
                    <a:pt x="908" y="14"/>
                  </a:lnTo>
                  <a:cubicBezTo>
                    <a:pt x="900" y="14"/>
                    <a:pt x="891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8"/>
            <p:cNvSpPr/>
            <p:nvPr/>
          </p:nvSpPr>
          <p:spPr>
            <a:xfrm flipH="1">
              <a:off x="8187488" y="203313"/>
              <a:ext cx="575" cy="3575"/>
            </a:xfrm>
            <a:custGeom>
              <a:avLst/>
              <a:gdLst/>
              <a:ahLst/>
              <a:cxnLst/>
              <a:rect l="l" t="t" r="r" b="b"/>
              <a:pathLst>
                <a:path w="23" h="143" extrusionOk="0">
                  <a:moveTo>
                    <a:pt x="0" y="0"/>
                  </a:moveTo>
                  <a:cubicBezTo>
                    <a:pt x="0" y="33"/>
                    <a:pt x="0" y="66"/>
                    <a:pt x="11" y="88"/>
                  </a:cubicBezTo>
                  <a:cubicBezTo>
                    <a:pt x="11" y="110"/>
                    <a:pt x="22" y="120"/>
                    <a:pt x="22" y="142"/>
                  </a:cubicBezTo>
                  <a:cubicBezTo>
                    <a:pt x="22" y="120"/>
                    <a:pt x="22" y="110"/>
                    <a:pt x="22" y="88"/>
                  </a:cubicBezTo>
                  <a:cubicBezTo>
                    <a:pt x="22" y="77"/>
                    <a:pt x="22" y="55"/>
                    <a:pt x="11" y="33"/>
                  </a:cubicBezTo>
                  <a:cubicBezTo>
                    <a:pt x="11" y="22"/>
                    <a:pt x="0" y="1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8"/>
            <p:cNvSpPr/>
            <p:nvPr/>
          </p:nvSpPr>
          <p:spPr>
            <a:xfrm flipH="1">
              <a:off x="8130613" y="472213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8"/>
            <p:cNvSpPr/>
            <p:nvPr/>
          </p:nvSpPr>
          <p:spPr>
            <a:xfrm>
              <a:off x="8665413" y="801575"/>
              <a:ext cx="38025" cy="38300"/>
            </a:xfrm>
            <a:custGeom>
              <a:avLst/>
              <a:gdLst/>
              <a:ahLst/>
              <a:cxnLst/>
              <a:rect l="l" t="t" r="r" b="b"/>
              <a:pathLst>
                <a:path w="1521" h="1532" extrusionOk="0">
                  <a:moveTo>
                    <a:pt x="766" y="1"/>
                  </a:moveTo>
                  <a:cubicBezTo>
                    <a:pt x="340" y="1"/>
                    <a:pt x="1" y="340"/>
                    <a:pt x="1" y="766"/>
                  </a:cubicBezTo>
                  <a:cubicBezTo>
                    <a:pt x="1" y="1182"/>
                    <a:pt x="340" y="1532"/>
                    <a:pt x="766" y="1532"/>
                  </a:cubicBezTo>
                  <a:cubicBezTo>
                    <a:pt x="1182" y="1532"/>
                    <a:pt x="1521" y="1182"/>
                    <a:pt x="1521" y="766"/>
                  </a:cubicBezTo>
                  <a:cubicBezTo>
                    <a:pt x="1521" y="340"/>
                    <a:pt x="1182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8"/>
            <p:cNvSpPr/>
            <p:nvPr/>
          </p:nvSpPr>
          <p:spPr>
            <a:xfrm>
              <a:off x="9008513" y="191638"/>
              <a:ext cx="34050" cy="28450"/>
            </a:xfrm>
            <a:custGeom>
              <a:avLst/>
              <a:gdLst/>
              <a:ahLst/>
              <a:cxnLst/>
              <a:rect l="l" t="t" r="r" b="b"/>
              <a:pathLst>
                <a:path w="1362" h="1138" extrusionOk="0">
                  <a:moveTo>
                    <a:pt x="760" y="1"/>
                  </a:moveTo>
                  <a:cubicBezTo>
                    <a:pt x="733" y="1"/>
                    <a:pt x="706" y="2"/>
                    <a:pt x="679" y="6"/>
                  </a:cubicBezTo>
                  <a:cubicBezTo>
                    <a:pt x="176" y="61"/>
                    <a:pt x="1" y="706"/>
                    <a:pt x="406" y="1012"/>
                  </a:cubicBezTo>
                  <a:cubicBezTo>
                    <a:pt x="513" y="1099"/>
                    <a:pt x="634" y="1137"/>
                    <a:pt x="753" y="1137"/>
                  </a:cubicBezTo>
                  <a:cubicBezTo>
                    <a:pt x="1068" y="1137"/>
                    <a:pt x="1361" y="864"/>
                    <a:pt x="1313" y="498"/>
                  </a:cubicBezTo>
                  <a:cubicBezTo>
                    <a:pt x="1283" y="208"/>
                    <a:pt x="1043" y="1"/>
                    <a:pt x="7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8"/>
            <p:cNvSpPr/>
            <p:nvPr/>
          </p:nvSpPr>
          <p:spPr>
            <a:xfrm>
              <a:off x="8929738" y="431988"/>
              <a:ext cx="14100" cy="12875"/>
            </a:xfrm>
            <a:custGeom>
              <a:avLst/>
              <a:gdLst/>
              <a:ahLst/>
              <a:cxnLst/>
              <a:rect l="l" t="t" r="r" b="b"/>
              <a:pathLst>
                <a:path w="564" h="515" extrusionOk="0">
                  <a:moveTo>
                    <a:pt x="275" y="0"/>
                  </a:moveTo>
                  <a:cubicBezTo>
                    <a:pt x="134" y="0"/>
                    <a:pt x="1" y="121"/>
                    <a:pt x="16" y="287"/>
                  </a:cubicBezTo>
                  <a:cubicBezTo>
                    <a:pt x="30" y="430"/>
                    <a:pt x="150" y="514"/>
                    <a:pt x="273" y="514"/>
                  </a:cubicBezTo>
                  <a:cubicBezTo>
                    <a:pt x="347" y="514"/>
                    <a:pt x="422" y="484"/>
                    <a:pt x="476" y="418"/>
                  </a:cubicBezTo>
                  <a:cubicBezTo>
                    <a:pt x="563" y="309"/>
                    <a:pt x="541" y="145"/>
                    <a:pt x="432" y="57"/>
                  </a:cubicBezTo>
                  <a:cubicBezTo>
                    <a:pt x="384" y="18"/>
                    <a:pt x="329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8"/>
            <p:cNvSpPr/>
            <p:nvPr/>
          </p:nvSpPr>
          <p:spPr>
            <a:xfrm>
              <a:off x="7171888" y="867700"/>
              <a:ext cx="25200" cy="21325"/>
            </a:xfrm>
            <a:custGeom>
              <a:avLst/>
              <a:gdLst/>
              <a:ahLst/>
              <a:cxnLst/>
              <a:rect l="l" t="t" r="r" b="b"/>
              <a:pathLst>
                <a:path w="1008" h="853" extrusionOk="0">
                  <a:moveTo>
                    <a:pt x="477" y="0"/>
                  </a:moveTo>
                  <a:cubicBezTo>
                    <a:pt x="304" y="0"/>
                    <a:pt x="131" y="103"/>
                    <a:pt x="66" y="297"/>
                  </a:cubicBezTo>
                  <a:cubicBezTo>
                    <a:pt x="0" y="516"/>
                    <a:pt x="121" y="756"/>
                    <a:pt x="339" y="833"/>
                  </a:cubicBezTo>
                  <a:cubicBezTo>
                    <a:pt x="383" y="846"/>
                    <a:pt x="427" y="852"/>
                    <a:pt x="469" y="852"/>
                  </a:cubicBezTo>
                  <a:cubicBezTo>
                    <a:pt x="773" y="852"/>
                    <a:pt x="1007" y="529"/>
                    <a:pt x="853" y="231"/>
                  </a:cubicBezTo>
                  <a:cubicBezTo>
                    <a:pt x="773" y="75"/>
                    <a:pt x="625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8"/>
            <p:cNvSpPr/>
            <p:nvPr/>
          </p:nvSpPr>
          <p:spPr>
            <a:xfrm flipH="1">
              <a:off x="7158700" y="664950"/>
              <a:ext cx="34050" cy="28450"/>
            </a:xfrm>
            <a:custGeom>
              <a:avLst/>
              <a:gdLst/>
              <a:ahLst/>
              <a:cxnLst/>
              <a:rect l="l" t="t" r="r" b="b"/>
              <a:pathLst>
                <a:path w="1362" h="1138" extrusionOk="0">
                  <a:moveTo>
                    <a:pt x="760" y="1"/>
                  </a:moveTo>
                  <a:cubicBezTo>
                    <a:pt x="733" y="1"/>
                    <a:pt x="706" y="2"/>
                    <a:pt x="679" y="6"/>
                  </a:cubicBezTo>
                  <a:cubicBezTo>
                    <a:pt x="176" y="61"/>
                    <a:pt x="1" y="706"/>
                    <a:pt x="406" y="1012"/>
                  </a:cubicBezTo>
                  <a:cubicBezTo>
                    <a:pt x="513" y="1099"/>
                    <a:pt x="634" y="1137"/>
                    <a:pt x="753" y="1137"/>
                  </a:cubicBezTo>
                  <a:cubicBezTo>
                    <a:pt x="1068" y="1137"/>
                    <a:pt x="1361" y="864"/>
                    <a:pt x="1313" y="498"/>
                  </a:cubicBezTo>
                  <a:cubicBezTo>
                    <a:pt x="1283" y="208"/>
                    <a:pt x="1043" y="1"/>
                    <a:pt x="7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8"/>
            <p:cNvSpPr/>
            <p:nvPr/>
          </p:nvSpPr>
          <p:spPr>
            <a:xfrm flipH="1">
              <a:off x="8067363" y="305138"/>
              <a:ext cx="14100" cy="12875"/>
            </a:xfrm>
            <a:custGeom>
              <a:avLst/>
              <a:gdLst/>
              <a:ahLst/>
              <a:cxnLst/>
              <a:rect l="l" t="t" r="r" b="b"/>
              <a:pathLst>
                <a:path w="564" h="515" extrusionOk="0">
                  <a:moveTo>
                    <a:pt x="275" y="0"/>
                  </a:moveTo>
                  <a:cubicBezTo>
                    <a:pt x="134" y="0"/>
                    <a:pt x="1" y="121"/>
                    <a:pt x="16" y="287"/>
                  </a:cubicBezTo>
                  <a:cubicBezTo>
                    <a:pt x="30" y="430"/>
                    <a:pt x="150" y="514"/>
                    <a:pt x="273" y="514"/>
                  </a:cubicBezTo>
                  <a:cubicBezTo>
                    <a:pt x="347" y="514"/>
                    <a:pt x="422" y="484"/>
                    <a:pt x="476" y="418"/>
                  </a:cubicBezTo>
                  <a:cubicBezTo>
                    <a:pt x="563" y="309"/>
                    <a:pt x="541" y="145"/>
                    <a:pt x="432" y="57"/>
                  </a:cubicBezTo>
                  <a:cubicBezTo>
                    <a:pt x="384" y="18"/>
                    <a:pt x="329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8"/>
            <p:cNvSpPr/>
            <p:nvPr/>
          </p:nvSpPr>
          <p:spPr>
            <a:xfrm rot="10800000" flipH="1">
              <a:off x="8875150" y="1405825"/>
              <a:ext cx="51725" cy="85325"/>
            </a:xfrm>
            <a:custGeom>
              <a:avLst/>
              <a:gdLst/>
              <a:ahLst/>
              <a:cxnLst/>
              <a:rect l="l" t="t" r="r" b="b"/>
              <a:pathLst>
                <a:path w="2069" h="3413" extrusionOk="0">
                  <a:moveTo>
                    <a:pt x="941" y="0"/>
                  </a:moveTo>
                  <a:cubicBezTo>
                    <a:pt x="909" y="0"/>
                    <a:pt x="865" y="33"/>
                    <a:pt x="865" y="77"/>
                  </a:cubicBezTo>
                  <a:lnTo>
                    <a:pt x="865" y="1477"/>
                  </a:lnTo>
                  <a:lnTo>
                    <a:pt x="66" y="1477"/>
                  </a:lnTo>
                  <a:cubicBezTo>
                    <a:pt x="34" y="1477"/>
                    <a:pt x="1" y="1509"/>
                    <a:pt x="1" y="1553"/>
                  </a:cubicBezTo>
                  <a:lnTo>
                    <a:pt x="1" y="1816"/>
                  </a:lnTo>
                  <a:cubicBezTo>
                    <a:pt x="1" y="1849"/>
                    <a:pt x="34" y="1881"/>
                    <a:pt x="66" y="1881"/>
                  </a:cubicBezTo>
                  <a:lnTo>
                    <a:pt x="865" y="1881"/>
                  </a:lnTo>
                  <a:lnTo>
                    <a:pt x="865" y="3336"/>
                  </a:lnTo>
                  <a:cubicBezTo>
                    <a:pt x="865" y="3380"/>
                    <a:pt x="909" y="3413"/>
                    <a:pt x="941" y="3413"/>
                  </a:cubicBezTo>
                  <a:lnTo>
                    <a:pt x="1193" y="3413"/>
                  </a:lnTo>
                  <a:cubicBezTo>
                    <a:pt x="1237" y="3413"/>
                    <a:pt x="1270" y="3380"/>
                    <a:pt x="1270" y="3336"/>
                  </a:cubicBezTo>
                  <a:lnTo>
                    <a:pt x="1270" y="1881"/>
                  </a:lnTo>
                  <a:lnTo>
                    <a:pt x="2002" y="1881"/>
                  </a:lnTo>
                  <a:cubicBezTo>
                    <a:pt x="2035" y="1881"/>
                    <a:pt x="2068" y="1849"/>
                    <a:pt x="2068" y="1816"/>
                  </a:cubicBezTo>
                  <a:lnTo>
                    <a:pt x="2068" y="1553"/>
                  </a:lnTo>
                  <a:cubicBezTo>
                    <a:pt x="2068" y="1509"/>
                    <a:pt x="2035" y="1477"/>
                    <a:pt x="2002" y="1477"/>
                  </a:cubicBezTo>
                  <a:lnTo>
                    <a:pt x="1270" y="1477"/>
                  </a:lnTo>
                  <a:lnTo>
                    <a:pt x="1270" y="77"/>
                  </a:lnTo>
                  <a:cubicBezTo>
                    <a:pt x="1270" y="33"/>
                    <a:pt x="1237" y="0"/>
                    <a:pt x="1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23" name="Google Shape;4023;p28"/>
            <p:cNvGrpSpPr/>
            <p:nvPr/>
          </p:nvGrpSpPr>
          <p:grpSpPr>
            <a:xfrm rot="10800000" flipH="1">
              <a:off x="7720588" y="193063"/>
              <a:ext cx="76300" cy="134575"/>
              <a:chOff x="8292650" y="153875"/>
              <a:chExt cx="76300" cy="134575"/>
            </a:xfrm>
          </p:grpSpPr>
          <p:sp>
            <p:nvSpPr>
              <p:cNvPr id="4024" name="Google Shape;4024;p28"/>
              <p:cNvSpPr/>
              <p:nvPr/>
            </p:nvSpPr>
            <p:spPr>
              <a:xfrm>
                <a:off x="8361550" y="1872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28"/>
              <p:cNvSpPr/>
              <p:nvPr/>
            </p:nvSpPr>
            <p:spPr>
              <a:xfrm>
                <a:off x="8292650" y="153875"/>
                <a:ext cx="76300" cy="134575"/>
              </a:xfrm>
              <a:custGeom>
                <a:avLst/>
                <a:gdLst/>
                <a:ahLst/>
                <a:cxnLst/>
                <a:rect l="l" t="t" r="r" b="b"/>
                <a:pathLst>
                  <a:path w="3052" h="5383" extrusionOk="0">
                    <a:moveTo>
                      <a:pt x="1494" y="430"/>
                    </a:moveTo>
                    <a:cubicBezTo>
                      <a:pt x="1533" y="430"/>
                      <a:pt x="1572" y="436"/>
                      <a:pt x="1608" y="449"/>
                    </a:cubicBezTo>
                    <a:cubicBezTo>
                      <a:pt x="1718" y="493"/>
                      <a:pt x="1805" y="559"/>
                      <a:pt x="1882" y="635"/>
                    </a:cubicBezTo>
                    <a:cubicBezTo>
                      <a:pt x="1936" y="690"/>
                      <a:pt x="1969" y="767"/>
                      <a:pt x="2024" y="821"/>
                    </a:cubicBezTo>
                    <a:cubicBezTo>
                      <a:pt x="2046" y="843"/>
                      <a:pt x="2068" y="865"/>
                      <a:pt x="2078" y="898"/>
                    </a:cubicBezTo>
                    <a:cubicBezTo>
                      <a:pt x="2100" y="920"/>
                      <a:pt x="2111" y="974"/>
                      <a:pt x="2133" y="1029"/>
                    </a:cubicBezTo>
                    <a:cubicBezTo>
                      <a:pt x="2155" y="1084"/>
                      <a:pt x="2188" y="1138"/>
                      <a:pt x="2210" y="1204"/>
                    </a:cubicBezTo>
                    <a:lnTo>
                      <a:pt x="2232" y="1248"/>
                    </a:lnTo>
                    <a:lnTo>
                      <a:pt x="2243" y="1270"/>
                    </a:lnTo>
                    <a:lnTo>
                      <a:pt x="2264" y="1302"/>
                    </a:lnTo>
                    <a:cubicBezTo>
                      <a:pt x="2286" y="1346"/>
                      <a:pt x="2319" y="1379"/>
                      <a:pt x="2363" y="1412"/>
                    </a:cubicBezTo>
                    <a:cubicBezTo>
                      <a:pt x="2418" y="1456"/>
                      <a:pt x="2472" y="1488"/>
                      <a:pt x="2538" y="1499"/>
                    </a:cubicBezTo>
                    <a:cubicBezTo>
                      <a:pt x="2560" y="1510"/>
                      <a:pt x="2582" y="1510"/>
                      <a:pt x="2603" y="1510"/>
                    </a:cubicBezTo>
                    <a:cubicBezTo>
                      <a:pt x="2582" y="1543"/>
                      <a:pt x="2571" y="1587"/>
                      <a:pt x="2582" y="1631"/>
                    </a:cubicBezTo>
                    <a:cubicBezTo>
                      <a:pt x="2582" y="1674"/>
                      <a:pt x="2582" y="1729"/>
                      <a:pt x="2582" y="1784"/>
                    </a:cubicBezTo>
                    <a:cubicBezTo>
                      <a:pt x="2582" y="1817"/>
                      <a:pt x="2593" y="1871"/>
                      <a:pt x="2593" y="1915"/>
                    </a:cubicBezTo>
                    <a:cubicBezTo>
                      <a:pt x="2636" y="2002"/>
                      <a:pt x="2669" y="2101"/>
                      <a:pt x="2691" y="2188"/>
                    </a:cubicBezTo>
                    <a:cubicBezTo>
                      <a:pt x="2724" y="2265"/>
                      <a:pt x="2724" y="2331"/>
                      <a:pt x="2713" y="2407"/>
                    </a:cubicBezTo>
                    <a:cubicBezTo>
                      <a:pt x="2724" y="2462"/>
                      <a:pt x="2735" y="2527"/>
                      <a:pt x="2724" y="2593"/>
                    </a:cubicBezTo>
                    <a:cubicBezTo>
                      <a:pt x="2724" y="2681"/>
                      <a:pt x="2724" y="2790"/>
                      <a:pt x="2691" y="2790"/>
                    </a:cubicBezTo>
                    <a:cubicBezTo>
                      <a:pt x="2658" y="2779"/>
                      <a:pt x="2680" y="2724"/>
                      <a:pt x="2658" y="2702"/>
                    </a:cubicBezTo>
                    <a:cubicBezTo>
                      <a:pt x="2680" y="2593"/>
                      <a:pt x="2680" y="2495"/>
                      <a:pt x="2669" y="2385"/>
                    </a:cubicBezTo>
                    <a:cubicBezTo>
                      <a:pt x="2669" y="2352"/>
                      <a:pt x="2658" y="2320"/>
                      <a:pt x="2647" y="2287"/>
                    </a:cubicBezTo>
                    <a:cubicBezTo>
                      <a:pt x="2636" y="2232"/>
                      <a:pt x="2625" y="2177"/>
                      <a:pt x="2614" y="2123"/>
                    </a:cubicBezTo>
                    <a:lnTo>
                      <a:pt x="2614" y="2123"/>
                    </a:lnTo>
                    <a:cubicBezTo>
                      <a:pt x="2614" y="2177"/>
                      <a:pt x="2625" y="2232"/>
                      <a:pt x="2614" y="2298"/>
                    </a:cubicBezTo>
                    <a:cubicBezTo>
                      <a:pt x="2603" y="2604"/>
                      <a:pt x="2571" y="2910"/>
                      <a:pt x="2527" y="3206"/>
                    </a:cubicBezTo>
                    <a:cubicBezTo>
                      <a:pt x="2516" y="3304"/>
                      <a:pt x="2494" y="3402"/>
                      <a:pt x="2472" y="3501"/>
                    </a:cubicBezTo>
                    <a:lnTo>
                      <a:pt x="2472" y="3523"/>
                    </a:lnTo>
                    <a:cubicBezTo>
                      <a:pt x="2461" y="3588"/>
                      <a:pt x="2439" y="3654"/>
                      <a:pt x="2428" y="3698"/>
                    </a:cubicBezTo>
                    <a:cubicBezTo>
                      <a:pt x="2418" y="3731"/>
                      <a:pt x="2407" y="3752"/>
                      <a:pt x="2396" y="3774"/>
                    </a:cubicBezTo>
                    <a:lnTo>
                      <a:pt x="2363" y="3862"/>
                    </a:lnTo>
                    <a:cubicBezTo>
                      <a:pt x="2330" y="3938"/>
                      <a:pt x="2286" y="4004"/>
                      <a:pt x="2243" y="4070"/>
                    </a:cubicBezTo>
                    <a:cubicBezTo>
                      <a:pt x="2243" y="4102"/>
                      <a:pt x="2166" y="4223"/>
                      <a:pt x="2144" y="4245"/>
                    </a:cubicBezTo>
                    <a:cubicBezTo>
                      <a:pt x="2100" y="4310"/>
                      <a:pt x="2046" y="4376"/>
                      <a:pt x="1980" y="4441"/>
                    </a:cubicBezTo>
                    <a:cubicBezTo>
                      <a:pt x="1936" y="4474"/>
                      <a:pt x="1893" y="4507"/>
                      <a:pt x="1849" y="4529"/>
                    </a:cubicBezTo>
                    <a:cubicBezTo>
                      <a:pt x="1761" y="4584"/>
                      <a:pt x="1597" y="4660"/>
                      <a:pt x="1510" y="4726"/>
                    </a:cubicBezTo>
                    <a:cubicBezTo>
                      <a:pt x="1477" y="4737"/>
                      <a:pt x="1433" y="4759"/>
                      <a:pt x="1400" y="4781"/>
                    </a:cubicBezTo>
                    <a:lnTo>
                      <a:pt x="1389" y="4781"/>
                    </a:lnTo>
                    <a:cubicBezTo>
                      <a:pt x="1357" y="4791"/>
                      <a:pt x="1335" y="4802"/>
                      <a:pt x="1302" y="4813"/>
                    </a:cubicBezTo>
                    <a:lnTo>
                      <a:pt x="1149" y="4879"/>
                    </a:lnTo>
                    <a:cubicBezTo>
                      <a:pt x="1138" y="4879"/>
                      <a:pt x="1127" y="4868"/>
                      <a:pt x="1116" y="4857"/>
                    </a:cubicBezTo>
                    <a:lnTo>
                      <a:pt x="1018" y="4770"/>
                    </a:lnTo>
                    <a:cubicBezTo>
                      <a:pt x="897" y="4649"/>
                      <a:pt x="788" y="4507"/>
                      <a:pt x="689" y="4354"/>
                    </a:cubicBezTo>
                    <a:cubicBezTo>
                      <a:pt x="624" y="4245"/>
                      <a:pt x="569" y="4124"/>
                      <a:pt x="525" y="3993"/>
                    </a:cubicBezTo>
                    <a:cubicBezTo>
                      <a:pt x="449" y="3752"/>
                      <a:pt x="405" y="3501"/>
                      <a:pt x="383" y="3260"/>
                    </a:cubicBezTo>
                    <a:cubicBezTo>
                      <a:pt x="361" y="3140"/>
                      <a:pt x="361" y="3020"/>
                      <a:pt x="361" y="2899"/>
                    </a:cubicBezTo>
                    <a:cubicBezTo>
                      <a:pt x="361" y="2823"/>
                      <a:pt x="383" y="2692"/>
                      <a:pt x="394" y="2626"/>
                    </a:cubicBezTo>
                    <a:cubicBezTo>
                      <a:pt x="394" y="2495"/>
                      <a:pt x="394" y="2429"/>
                      <a:pt x="416" y="2298"/>
                    </a:cubicBezTo>
                    <a:cubicBezTo>
                      <a:pt x="427" y="2156"/>
                      <a:pt x="460" y="2002"/>
                      <a:pt x="493" y="1860"/>
                    </a:cubicBezTo>
                    <a:cubicBezTo>
                      <a:pt x="493" y="1784"/>
                      <a:pt x="514" y="1707"/>
                      <a:pt x="525" y="1642"/>
                    </a:cubicBezTo>
                    <a:cubicBezTo>
                      <a:pt x="547" y="1554"/>
                      <a:pt x="569" y="1477"/>
                      <a:pt x="591" y="1401"/>
                    </a:cubicBezTo>
                    <a:cubicBezTo>
                      <a:pt x="602" y="1368"/>
                      <a:pt x="624" y="1346"/>
                      <a:pt x="635" y="1324"/>
                    </a:cubicBezTo>
                    <a:cubicBezTo>
                      <a:pt x="646" y="1292"/>
                      <a:pt x="668" y="1259"/>
                      <a:pt x="689" y="1226"/>
                    </a:cubicBezTo>
                    <a:cubicBezTo>
                      <a:pt x="700" y="1204"/>
                      <a:pt x="711" y="1193"/>
                      <a:pt x="733" y="1171"/>
                    </a:cubicBezTo>
                    <a:cubicBezTo>
                      <a:pt x="755" y="1149"/>
                      <a:pt x="777" y="1127"/>
                      <a:pt x="810" y="1106"/>
                    </a:cubicBezTo>
                    <a:cubicBezTo>
                      <a:pt x="821" y="1073"/>
                      <a:pt x="843" y="1040"/>
                      <a:pt x="854" y="996"/>
                    </a:cubicBezTo>
                    <a:cubicBezTo>
                      <a:pt x="886" y="909"/>
                      <a:pt x="941" y="821"/>
                      <a:pt x="1007" y="745"/>
                    </a:cubicBezTo>
                    <a:cubicBezTo>
                      <a:pt x="1094" y="635"/>
                      <a:pt x="1204" y="537"/>
                      <a:pt x="1335" y="460"/>
                    </a:cubicBezTo>
                    <a:cubicBezTo>
                      <a:pt x="1386" y="441"/>
                      <a:pt x="1440" y="430"/>
                      <a:pt x="1494" y="430"/>
                    </a:cubicBezTo>
                    <a:close/>
                    <a:moveTo>
                      <a:pt x="1464" y="1"/>
                    </a:moveTo>
                    <a:cubicBezTo>
                      <a:pt x="1332" y="1"/>
                      <a:pt x="1204" y="45"/>
                      <a:pt x="1094" y="132"/>
                    </a:cubicBezTo>
                    <a:cubicBezTo>
                      <a:pt x="919" y="263"/>
                      <a:pt x="766" y="438"/>
                      <a:pt x="646" y="624"/>
                    </a:cubicBezTo>
                    <a:cubicBezTo>
                      <a:pt x="525" y="810"/>
                      <a:pt x="416" y="1007"/>
                      <a:pt x="329" y="1215"/>
                    </a:cubicBezTo>
                    <a:cubicBezTo>
                      <a:pt x="219" y="1488"/>
                      <a:pt x="143" y="1784"/>
                      <a:pt x="99" y="2068"/>
                    </a:cubicBezTo>
                    <a:cubicBezTo>
                      <a:pt x="22" y="2473"/>
                      <a:pt x="0" y="2888"/>
                      <a:pt x="44" y="3293"/>
                    </a:cubicBezTo>
                    <a:cubicBezTo>
                      <a:pt x="77" y="3698"/>
                      <a:pt x="175" y="4091"/>
                      <a:pt x="350" y="4463"/>
                    </a:cubicBezTo>
                    <a:cubicBezTo>
                      <a:pt x="438" y="4638"/>
                      <a:pt x="536" y="4802"/>
                      <a:pt x="657" y="4956"/>
                    </a:cubicBezTo>
                    <a:cubicBezTo>
                      <a:pt x="733" y="5043"/>
                      <a:pt x="810" y="5120"/>
                      <a:pt x="897" y="5196"/>
                    </a:cubicBezTo>
                    <a:cubicBezTo>
                      <a:pt x="919" y="5229"/>
                      <a:pt x="996" y="5284"/>
                      <a:pt x="1050" y="5338"/>
                    </a:cubicBezTo>
                    <a:lnTo>
                      <a:pt x="1094" y="5382"/>
                    </a:lnTo>
                    <a:cubicBezTo>
                      <a:pt x="1116" y="5382"/>
                      <a:pt x="1138" y="5371"/>
                      <a:pt x="1160" y="5360"/>
                    </a:cubicBezTo>
                    <a:lnTo>
                      <a:pt x="1280" y="5327"/>
                    </a:lnTo>
                    <a:lnTo>
                      <a:pt x="1313" y="5316"/>
                    </a:lnTo>
                    <a:cubicBezTo>
                      <a:pt x="1411" y="5284"/>
                      <a:pt x="1510" y="5251"/>
                      <a:pt x="1597" y="5196"/>
                    </a:cubicBezTo>
                    <a:cubicBezTo>
                      <a:pt x="1805" y="5109"/>
                      <a:pt x="1991" y="4988"/>
                      <a:pt x="2166" y="4857"/>
                    </a:cubicBezTo>
                    <a:cubicBezTo>
                      <a:pt x="2374" y="4671"/>
                      <a:pt x="2549" y="4431"/>
                      <a:pt x="2669" y="4168"/>
                    </a:cubicBezTo>
                    <a:cubicBezTo>
                      <a:pt x="2702" y="4113"/>
                      <a:pt x="2724" y="4048"/>
                      <a:pt x="2757" y="3982"/>
                    </a:cubicBezTo>
                    <a:cubicBezTo>
                      <a:pt x="2778" y="3906"/>
                      <a:pt x="2800" y="3840"/>
                      <a:pt x="2811" y="3763"/>
                    </a:cubicBezTo>
                    <a:cubicBezTo>
                      <a:pt x="2844" y="3632"/>
                      <a:pt x="2877" y="3490"/>
                      <a:pt x="2899" y="3359"/>
                    </a:cubicBezTo>
                    <a:cubicBezTo>
                      <a:pt x="2943" y="3085"/>
                      <a:pt x="2964" y="2834"/>
                      <a:pt x="2986" y="2560"/>
                    </a:cubicBezTo>
                    <a:cubicBezTo>
                      <a:pt x="3030" y="2254"/>
                      <a:pt x="3052" y="1948"/>
                      <a:pt x="3052" y="1652"/>
                    </a:cubicBezTo>
                    <a:cubicBezTo>
                      <a:pt x="3041" y="1565"/>
                      <a:pt x="3019" y="1488"/>
                      <a:pt x="2986" y="1412"/>
                    </a:cubicBezTo>
                    <a:cubicBezTo>
                      <a:pt x="2953" y="1346"/>
                      <a:pt x="2953" y="1324"/>
                      <a:pt x="2921" y="1302"/>
                    </a:cubicBezTo>
                    <a:cubicBezTo>
                      <a:pt x="2906" y="1293"/>
                      <a:pt x="2889" y="1287"/>
                      <a:pt x="2872" y="1287"/>
                    </a:cubicBezTo>
                    <a:cubicBezTo>
                      <a:pt x="2851" y="1287"/>
                      <a:pt x="2829" y="1295"/>
                      <a:pt x="2811" y="1313"/>
                    </a:cubicBezTo>
                    <a:lnTo>
                      <a:pt x="2768" y="1346"/>
                    </a:lnTo>
                    <a:cubicBezTo>
                      <a:pt x="2768" y="1335"/>
                      <a:pt x="2768" y="1335"/>
                      <a:pt x="2768" y="1335"/>
                    </a:cubicBezTo>
                    <a:cubicBezTo>
                      <a:pt x="2768" y="1313"/>
                      <a:pt x="2768" y="1292"/>
                      <a:pt x="2768" y="1270"/>
                    </a:cubicBezTo>
                    <a:cubicBezTo>
                      <a:pt x="2768" y="1259"/>
                      <a:pt x="2768" y="1248"/>
                      <a:pt x="2768" y="1248"/>
                    </a:cubicBezTo>
                    <a:lnTo>
                      <a:pt x="2768" y="1226"/>
                    </a:lnTo>
                    <a:cubicBezTo>
                      <a:pt x="2768" y="1215"/>
                      <a:pt x="2768" y="1193"/>
                      <a:pt x="2768" y="1182"/>
                    </a:cubicBezTo>
                    <a:cubicBezTo>
                      <a:pt x="2757" y="1117"/>
                      <a:pt x="2735" y="1051"/>
                      <a:pt x="2680" y="1007"/>
                    </a:cubicBezTo>
                    <a:lnTo>
                      <a:pt x="2614" y="963"/>
                    </a:lnTo>
                    <a:cubicBezTo>
                      <a:pt x="2609" y="958"/>
                      <a:pt x="2606" y="958"/>
                      <a:pt x="2603" y="958"/>
                    </a:cubicBezTo>
                    <a:cubicBezTo>
                      <a:pt x="2601" y="958"/>
                      <a:pt x="2598" y="958"/>
                      <a:pt x="2593" y="952"/>
                    </a:cubicBezTo>
                    <a:lnTo>
                      <a:pt x="2582" y="931"/>
                    </a:lnTo>
                    <a:lnTo>
                      <a:pt x="2560" y="898"/>
                    </a:lnTo>
                    <a:cubicBezTo>
                      <a:pt x="2549" y="865"/>
                      <a:pt x="2527" y="843"/>
                      <a:pt x="2516" y="821"/>
                    </a:cubicBezTo>
                    <a:cubicBezTo>
                      <a:pt x="2494" y="767"/>
                      <a:pt x="2472" y="701"/>
                      <a:pt x="2418" y="613"/>
                    </a:cubicBezTo>
                    <a:cubicBezTo>
                      <a:pt x="2396" y="570"/>
                      <a:pt x="2374" y="526"/>
                      <a:pt x="2341" y="482"/>
                    </a:cubicBezTo>
                    <a:cubicBezTo>
                      <a:pt x="2308" y="449"/>
                      <a:pt x="2286" y="427"/>
                      <a:pt x="2264" y="406"/>
                    </a:cubicBezTo>
                    <a:cubicBezTo>
                      <a:pt x="2221" y="362"/>
                      <a:pt x="2177" y="329"/>
                      <a:pt x="2122" y="296"/>
                    </a:cubicBezTo>
                    <a:cubicBezTo>
                      <a:pt x="2078" y="263"/>
                      <a:pt x="2035" y="231"/>
                      <a:pt x="1991" y="198"/>
                    </a:cubicBezTo>
                    <a:cubicBezTo>
                      <a:pt x="1893" y="121"/>
                      <a:pt x="1783" y="67"/>
                      <a:pt x="1663" y="34"/>
                    </a:cubicBezTo>
                    <a:cubicBezTo>
                      <a:pt x="1597" y="12"/>
                      <a:pt x="1530" y="1"/>
                      <a:pt x="1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28"/>
              <p:cNvSpPr/>
              <p:nvPr/>
            </p:nvSpPr>
            <p:spPr>
              <a:xfrm>
                <a:off x="8305225" y="179050"/>
                <a:ext cx="56075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1773" extrusionOk="0">
                    <a:moveTo>
                      <a:pt x="624" y="0"/>
                    </a:moveTo>
                    <a:cubicBezTo>
                      <a:pt x="580" y="0"/>
                      <a:pt x="526" y="0"/>
                      <a:pt x="482" y="11"/>
                    </a:cubicBezTo>
                    <a:cubicBezTo>
                      <a:pt x="438" y="22"/>
                      <a:pt x="394" y="33"/>
                      <a:pt x="361" y="55"/>
                    </a:cubicBezTo>
                    <a:cubicBezTo>
                      <a:pt x="340" y="66"/>
                      <a:pt x="329" y="77"/>
                      <a:pt x="318" y="88"/>
                    </a:cubicBezTo>
                    <a:cubicBezTo>
                      <a:pt x="285" y="110"/>
                      <a:pt x="263" y="131"/>
                      <a:pt x="241" y="164"/>
                    </a:cubicBezTo>
                    <a:cubicBezTo>
                      <a:pt x="219" y="175"/>
                      <a:pt x="208" y="186"/>
                      <a:pt x="197" y="208"/>
                    </a:cubicBezTo>
                    <a:cubicBezTo>
                      <a:pt x="176" y="241"/>
                      <a:pt x="154" y="274"/>
                      <a:pt x="143" y="306"/>
                    </a:cubicBezTo>
                    <a:cubicBezTo>
                      <a:pt x="121" y="339"/>
                      <a:pt x="110" y="361"/>
                      <a:pt x="99" y="383"/>
                    </a:cubicBezTo>
                    <a:cubicBezTo>
                      <a:pt x="66" y="460"/>
                      <a:pt x="44" y="536"/>
                      <a:pt x="33" y="624"/>
                    </a:cubicBezTo>
                    <a:cubicBezTo>
                      <a:pt x="11" y="689"/>
                      <a:pt x="1" y="766"/>
                      <a:pt x="1" y="842"/>
                    </a:cubicBezTo>
                    <a:cubicBezTo>
                      <a:pt x="1" y="864"/>
                      <a:pt x="1" y="897"/>
                      <a:pt x="1" y="919"/>
                    </a:cubicBezTo>
                    <a:cubicBezTo>
                      <a:pt x="22" y="952"/>
                      <a:pt x="44" y="963"/>
                      <a:pt x="66" y="985"/>
                    </a:cubicBezTo>
                    <a:cubicBezTo>
                      <a:pt x="66" y="952"/>
                      <a:pt x="88" y="974"/>
                      <a:pt x="88" y="952"/>
                    </a:cubicBezTo>
                    <a:cubicBezTo>
                      <a:pt x="99" y="941"/>
                      <a:pt x="110" y="941"/>
                      <a:pt x="121" y="941"/>
                    </a:cubicBezTo>
                    <a:cubicBezTo>
                      <a:pt x="132" y="908"/>
                      <a:pt x="154" y="897"/>
                      <a:pt x="176" y="886"/>
                    </a:cubicBezTo>
                    <a:cubicBezTo>
                      <a:pt x="197" y="875"/>
                      <a:pt x="186" y="853"/>
                      <a:pt x="176" y="831"/>
                    </a:cubicBezTo>
                    <a:cubicBezTo>
                      <a:pt x="154" y="777"/>
                      <a:pt x="154" y="711"/>
                      <a:pt x="165" y="656"/>
                    </a:cubicBezTo>
                    <a:cubicBezTo>
                      <a:pt x="176" y="580"/>
                      <a:pt x="186" y="514"/>
                      <a:pt x="208" y="438"/>
                    </a:cubicBezTo>
                    <a:cubicBezTo>
                      <a:pt x="208" y="416"/>
                      <a:pt x="230" y="405"/>
                      <a:pt x="241" y="383"/>
                    </a:cubicBezTo>
                    <a:cubicBezTo>
                      <a:pt x="252" y="361"/>
                      <a:pt x="263" y="328"/>
                      <a:pt x="274" y="306"/>
                    </a:cubicBezTo>
                    <a:cubicBezTo>
                      <a:pt x="296" y="274"/>
                      <a:pt x="329" y="241"/>
                      <a:pt x="361" y="219"/>
                    </a:cubicBezTo>
                    <a:cubicBezTo>
                      <a:pt x="372" y="219"/>
                      <a:pt x="383" y="219"/>
                      <a:pt x="394" y="208"/>
                    </a:cubicBezTo>
                    <a:cubicBezTo>
                      <a:pt x="405" y="208"/>
                      <a:pt x="394" y="197"/>
                      <a:pt x="394" y="197"/>
                    </a:cubicBezTo>
                    <a:lnTo>
                      <a:pt x="405" y="197"/>
                    </a:lnTo>
                    <a:cubicBezTo>
                      <a:pt x="445" y="163"/>
                      <a:pt x="494" y="146"/>
                      <a:pt x="544" y="146"/>
                    </a:cubicBezTo>
                    <a:cubicBezTo>
                      <a:pt x="590" y="146"/>
                      <a:pt x="637" y="160"/>
                      <a:pt x="679" y="186"/>
                    </a:cubicBezTo>
                    <a:cubicBezTo>
                      <a:pt x="722" y="219"/>
                      <a:pt x="744" y="295"/>
                      <a:pt x="799" y="361"/>
                    </a:cubicBezTo>
                    <a:cubicBezTo>
                      <a:pt x="821" y="372"/>
                      <a:pt x="843" y="383"/>
                      <a:pt x="876" y="405"/>
                    </a:cubicBezTo>
                    <a:cubicBezTo>
                      <a:pt x="876" y="405"/>
                      <a:pt x="876" y="416"/>
                      <a:pt x="886" y="427"/>
                    </a:cubicBezTo>
                    <a:lnTo>
                      <a:pt x="897" y="427"/>
                    </a:lnTo>
                    <a:cubicBezTo>
                      <a:pt x="941" y="492"/>
                      <a:pt x="985" y="547"/>
                      <a:pt x="1040" y="602"/>
                    </a:cubicBezTo>
                    <a:cubicBezTo>
                      <a:pt x="1083" y="635"/>
                      <a:pt x="1127" y="667"/>
                      <a:pt x="1182" y="678"/>
                    </a:cubicBezTo>
                    <a:cubicBezTo>
                      <a:pt x="1204" y="678"/>
                      <a:pt x="1225" y="689"/>
                      <a:pt x="1236" y="700"/>
                    </a:cubicBezTo>
                    <a:cubicBezTo>
                      <a:pt x="1280" y="700"/>
                      <a:pt x="1324" y="689"/>
                      <a:pt x="1368" y="667"/>
                    </a:cubicBezTo>
                    <a:cubicBezTo>
                      <a:pt x="1411" y="645"/>
                      <a:pt x="1444" y="591"/>
                      <a:pt x="1477" y="569"/>
                    </a:cubicBezTo>
                    <a:cubicBezTo>
                      <a:pt x="1519" y="527"/>
                      <a:pt x="1575" y="502"/>
                      <a:pt x="1636" y="502"/>
                    </a:cubicBezTo>
                    <a:cubicBezTo>
                      <a:pt x="1670" y="502"/>
                      <a:pt x="1705" y="510"/>
                      <a:pt x="1740" y="525"/>
                    </a:cubicBezTo>
                    <a:cubicBezTo>
                      <a:pt x="1805" y="558"/>
                      <a:pt x="1871" y="624"/>
                      <a:pt x="1915" y="700"/>
                    </a:cubicBezTo>
                    <a:cubicBezTo>
                      <a:pt x="1958" y="755"/>
                      <a:pt x="2002" y="820"/>
                      <a:pt x="2024" y="897"/>
                    </a:cubicBezTo>
                    <a:cubicBezTo>
                      <a:pt x="2046" y="919"/>
                      <a:pt x="2057" y="941"/>
                      <a:pt x="2068" y="963"/>
                    </a:cubicBezTo>
                    <a:cubicBezTo>
                      <a:pt x="2079" y="985"/>
                      <a:pt x="2079" y="1017"/>
                      <a:pt x="2090" y="1039"/>
                    </a:cubicBezTo>
                    <a:cubicBezTo>
                      <a:pt x="2100" y="1061"/>
                      <a:pt x="2111" y="1083"/>
                      <a:pt x="2122" y="1105"/>
                    </a:cubicBezTo>
                    <a:cubicBezTo>
                      <a:pt x="2144" y="1160"/>
                      <a:pt x="2155" y="1225"/>
                      <a:pt x="2155" y="1280"/>
                    </a:cubicBezTo>
                    <a:cubicBezTo>
                      <a:pt x="2155" y="1313"/>
                      <a:pt x="2177" y="1345"/>
                      <a:pt x="2177" y="1378"/>
                    </a:cubicBezTo>
                    <a:cubicBezTo>
                      <a:pt x="2199" y="1477"/>
                      <a:pt x="2188" y="1586"/>
                      <a:pt x="2166" y="1695"/>
                    </a:cubicBezTo>
                    <a:cubicBezTo>
                      <a:pt x="2188" y="1717"/>
                      <a:pt x="2166" y="1772"/>
                      <a:pt x="2199" y="1772"/>
                    </a:cubicBezTo>
                    <a:cubicBezTo>
                      <a:pt x="2232" y="1772"/>
                      <a:pt x="2243" y="1663"/>
                      <a:pt x="2243" y="1586"/>
                    </a:cubicBezTo>
                    <a:cubicBezTo>
                      <a:pt x="2243" y="1520"/>
                      <a:pt x="2243" y="1455"/>
                      <a:pt x="2232" y="1389"/>
                    </a:cubicBezTo>
                    <a:cubicBezTo>
                      <a:pt x="2232" y="1324"/>
                      <a:pt x="2232" y="1247"/>
                      <a:pt x="2210" y="1181"/>
                    </a:cubicBezTo>
                    <a:cubicBezTo>
                      <a:pt x="2177" y="1083"/>
                      <a:pt x="2144" y="995"/>
                      <a:pt x="2111" y="897"/>
                    </a:cubicBezTo>
                    <a:lnTo>
                      <a:pt x="2100" y="886"/>
                    </a:lnTo>
                    <a:cubicBezTo>
                      <a:pt x="2057" y="788"/>
                      <a:pt x="2002" y="689"/>
                      <a:pt x="1936" y="613"/>
                    </a:cubicBezTo>
                    <a:lnTo>
                      <a:pt x="1882" y="525"/>
                    </a:lnTo>
                    <a:cubicBezTo>
                      <a:pt x="1882" y="520"/>
                      <a:pt x="1879" y="520"/>
                      <a:pt x="1875" y="520"/>
                    </a:cubicBezTo>
                    <a:cubicBezTo>
                      <a:pt x="1871" y="520"/>
                      <a:pt x="1865" y="520"/>
                      <a:pt x="1860" y="514"/>
                    </a:cubicBezTo>
                    <a:cubicBezTo>
                      <a:pt x="1827" y="470"/>
                      <a:pt x="1794" y="438"/>
                      <a:pt x="1750" y="405"/>
                    </a:cubicBezTo>
                    <a:cubicBezTo>
                      <a:pt x="1729" y="394"/>
                      <a:pt x="1696" y="383"/>
                      <a:pt x="1663" y="372"/>
                    </a:cubicBezTo>
                    <a:cubicBezTo>
                      <a:pt x="1608" y="383"/>
                      <a:pt x="1565" y="405"/>
                      <a:pt x="1521" y="438"/>
                    </a:cubicBezTo>
                    <a:cubicBezTo>
                      <a:pt x="1477" y="460"/>
                      <a:pt x="1422" y="481"/>
                      <a:pt x="1368" y="503"/>
                    </a:cubicBezTo>
                    <a:cubicBezTo>
                      <a:pt x="1328" y="519"/>
                      <a:pt x="1288" y="529"/>
                      <a:pt x="1248" y="529"/>
                    </a:cubicBezTo>
                    <a:cubicBezTo>
                      <a:pt x="1233" y="529"/>
                      <a:pt x="1218" y="528"/>
                      <a:pt x="1204" y="525"/>
                    </a:cubicBezTo>
                    <a:cubicBezTo>
                      <a:pt x="1193" y="525"/>
                      <a:pt x="1182" y="514"/>
                      <a:pt x="1171" y="503"/>
                    </a:cubicBezTo>
                    <a:cubicBezTo>
                      <a:pt x="1160" y="503"/>
                      <a:pt x="1149" y="503"/>
                      <a:pt x="1138" y="492"/>
                    </a:cubicBezTo>
                    <a:cubicBezTo>
                      <a:pt x="1127" y="481"/>
                      <a:pt x="1116" y="460"/>
                      <a:pt x="1105" y="449"/>
                    </a:cubicBezTo>
                    <a:cubicBezTo>
                      <a:pt x="1061" y="394"/>
                      <a:pt x="1018" y="339"/>
                      <a:pt x="985" y="285"/>
                    </a:cubicBezTo>
                    <a:cubicBezTo>
                      <a:pt x="963" y="252"/>
                      <a:pt x="952" y="208"/>
                      <a:pt x="930" y="175"/>
                    </a:cubicBezTo>
                    <a:cubicBezTo>
                      <a:pt x="908" y="142"/>
                      <a:pt x="876" y="120"/>
                      <a:pt x="854" y="88"/>
                    </a:cubicBezTo>
                    <a:cubicBezTo>
                      <a:pt x="821" y="66"/>
                      <a:pt x="788" y="44"/>
                      <a:pt x="755" y="22"/>
                    </a:cubicBezTo>
                    <a:cubicBezTo>
                      <a:pt x="711" y="0"/>
                      <a:pt x="668" y="0"/>
                      <a:pt x="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27" name="Google Shape;4027;p28"/>
            <p:cNvSpPr/>
            <p:nvPr/>
          </p:nvSpPr>
          <p:spPr>
            <a:xfrm rot="10800000" flipH="1">
              <a:off x="8229813" y="1770313"/>
              <a:ext cx="24375" cy="19950"/>
            </a:xfrm>
            <a:custGeom>
              <a:avLst/>
              <a:gdLst/>
              <a:ahLst/>
              <a:cxnLst/>
              <a:rect l="l" t="t" r="r" b="b"/>
              <a:pathLst>
                <a:path w="975" h="798" extrusionOk="0">
                  <a:moveTo>
                    <a:pt x="480" y="0"/>
                  </a:moveTo>
                  <a:cubicBezTo>
                    <a:pt x="209" y="0"/>
                    <a:pt x="0" y="298"/>
                    <a:pt x="132" y="571"/>
                  </a:cubicBezTo>
                  <a:cubicBezTo>
                    <a:pt x="195" y="713"/>
                    <a:pt x="337" y="798"/>
                    <a:pt x="485" y="798"/>
                  </a:cubicBezTo>
                  <a:cubicBezTo>
                    <a:pt x="543" y="798"/>
                    <a:pt x="602" y="785"/>
                    <a:pt x="657" y="757"/>
                  </a:cubicBezTo>
                  <a:cubicBezTo>
                    <a:pt x="974" y="604"/>
                    <a:pt x="952" y="145"/>
                    <a:pt x="613" y="25"/>
                  </a:cubicBezTo>
                  <a:cubicBezTo>
                    <a:pt x="568" y="8"/>
                    <a:pt x="523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8"/>
            <p:cNvSpPr/>
            <p:nvPr/>
          </p:nvSpPr>
          <p:spPr>
            <a:xfrm rot="10800000" flipH="1">
              <a:off x="8289888" y="1725900"/>
              <a:ext cx="59875" cy="49675"/>
            </a:xfrm>
            <a:custGeom>
              <a:avLst/>
              <a:gdLst/>
              <a:ahLst/>
              <a:cxnLst/>
              <a:rect l="l" t="t" r="r" b="b"/>
              <a:pathLst>
                <a:path w="2395" h="1987" extrusionOk="0">
                  <a:moveTo>
                    <a:pt x="1116" y="1"/>
                  </a:moveTo>
                  <a:cubicBezTo>
                    <a:pt x="523" y="1"/>
                    <a:pt x="1" y="543"/>
                    <a:pt x="152" y="1208"/>
                  </a:cubicBezTo>
                  <a:cubicBezTo>
                    <a:pt x="256" y="1671"/>
                    <a:pt x="662" y="1987"/>
                    <a:pt x="1116" y="1987"/>
                  </a:cubicBezTo>
                  <a:cubicBezTo>
                    <a:pt x="1187" y="1987"/>
                    <a:pt x="1260" y="1979"/>
                    <a:pt x="1333" y="1962"/>
                  </a:cubicBezTo>
                  <a:cubicBezTo>
                    <a:pt x="2197" y="1766"/>
                    <a:pt x="2394" y="628"/>
                    <a:pt x="1651" y="158"/>
                  </a:cubicBezTo>
                  <a:cubicBezTo>
                    <a:pt x="1477" y="49"/>
                    <a:pt x="1293" y="1"/>
                    <a:pt x="1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29" name="Google Shape;4029;p28"/>
            <p:cNvGrpSpPr/>
            <p:nvPr/>
          </p:nvGrpSpPr>
          <p:grpSpPr>
            <a:xfrm rot="10800000">
              <a:off x="8938788" y="1694650"/>
              <a:ext cx="39675" cy="33500"/>
              <a:chOff x="1171975" y="3874200"/>
              <a:chExt cx="39675" cy="33500"/>
            </a:xfrm>
          </p:grpSpPr>
          <p:sp>
            <p:nvSpPr>
              <p:cNvPr id="4030" name="Google Shape;4030;p28"/>
              <p:cNvSpPr/>
              <p:nvPr/>
            </p:nvSpPr>
            <p:spPr>
              <a:xfrm flipH="1">
                <a:off x="1204225" y="3878225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28"/>
              <p:cNvSpPr/>
              <p:nvPr/>
            </p:nvSpPr>
            <p:spPr>
              <a:xfrm flipH="1">
                <a:off x="1171975" y="3874200"/>
                <a:ext cx="396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1340" extrusionOk="0">
                    <a:moveTo>
                      <a:pt x="760" y="79"/>
                    </a:moveTo>
                    <a:cubicBezTo>
                      <a:pt x="810" y="79"/>
                      <a:pt x="859" y="85"/>
                      <a:pt x="909" y="96"/>
                    </a:cubicBezTo>
                    <a:cubicBezTo>
                      <a:pt x="941" y="96"/>
                      <a:pt x="974" y="106"/>
                      <a:pt x="1007" y="117"/>
                    </a:cubicBezTo>
                    <a:cubicBezTo>
                      <a:pt x="1051" y="128"/>
                      <a:pt x="1095" y="139"/>
                      <a:pt x="1138" y="161"/>
                    </a:cubicBezTo>
                    <a:cubicBezTo>
                      <a:pt x="1171" y="172"/>
                      <a:pt x="1193" y="183"/>
                      <a:pt x="1215" y="205"/>
                    </a:cubicBezTo>
                    <a:lnTo>
                      <a:pt x="1280" y="238"/>
                    </a:lnTo>
                    <a:cubicBezTo>
                      <a:pt x="1302" y="260"/>
                      <a:pt x="1335" y="281"/>
                      <a:pt x="1357" y="303"/>
                    </a:cubicBezTo>
                    <a:cubicBezTo>
                      <a:pt x="1368" y="314"/>
                      <a:pt x="1379" y="336"/>
                      <a:pt x="1390" y="358"/>
                    </a:cubicBezTo>
                    <a:cubicBezTo>
                      <a:pt x="1423" y="402"/>
                      <a:pt x="1445" y="446"/>
                      <a:pt x="1455" y="489"/>
                    </a:cubicBezTo>
                    <a:cubicBezTo>
                      <a:pt x="1466" y="500"/>
                      <a:pt x="1466" y="522"/>
                      <a:pt x="1466" y="533"/>
                    </a:cubicBezTo>
                    <a:lnTo>
                      <a:pt x="1466" y="566"/>
                    </a:lnTo>
                    <a:cubicBezTo>
                      <a:pt x="1466" y="577"/>
                      <a:pt x="1466" y="577"/>
                      <a:pt x="1466" y="588"/>
                    </a:cubicBezTo>
                    <a:cubicBezTo>
                      <a:pt x="1477" y="588"/>
                      <a:pt x="1488" y="588"/>
                      <a:pt x="1499" y="599"/>
                    </a:cubicBezTo>
                    <a:cubicBezTo>
                      <a:pt x="1510" y="599"/>
                      <a:pt x="1521" y="610"/>
                      <a:pt x="1532" y="621"/>
                    </a:cubicBezTo>
                    <a:cubicBezTo>
                      <a:pt x="1532" y="631"/>
                      <a:pt x="1543" y="642"/>
                      <a:pt x="1543" y="653"/>
                    </a:cubicBezTo>
                    <a:cubicBezTo>
                      <a:pt x="1554" y="675"/>
                      <a:pt x="1554" y="708"/>
                      <a:pt x="1554" y="741"/>
                    </a:cubicBezTo>
                    <a:cubicBezTo>
                      <a:pt x="1543" y="763"/>
                      <a:pt x="1521" y="785"/>
                      <a:pt x="1521" y="806"/>
                    </a:cubicBezTo>
                    <a:cubicBezTo>
                      <a:pt x="1510" y="806"/>
                      <a:pt x="1510" y="806"/>
                      <a:pt x="1499" y="817"/>
                    </a:cubicBezTo>
                    <a:lnTo>
                      <a:pt x="1455" y="817"/>
                    </a:lnTo>
                    <a:lnTo>
                      <a:pt x="1455" y="828"/>
                    </a:lnTo>
                    <a:cubicBezTo>
                      <a:pt x="1445" y="883"/>
                      <a:pt x="1423" y="938"/>
                      <a:pt x="1390" y="992"/>
                    </a:cubicBezTo>
                    <a:lnTo>
                      <a:pt x="1379" y="1025"/>
                    </a:lnTo>
                    <a:lnTo>
                      <a:pt x="1434" y="1025"/>
                    </a:lnTo>
                    <a:lnTo>
                      <a:pt x="1412" y="1036"/>
                    </a:lnTo>
                    <a:lnTo>
                      <a:pt x="1368" y="1036"/>
                    </a:lnTo>
                    <a:lnTo>
                      <a:pt x="1346" y="1047"/>
                    </a:lnTo>
                    <a:lnTo>
                      <a:pt x="1302" y="1047"/>
                    </a:lnTo>
                    <a:cubicBezTo>
                      <a:pt x="1215" y="1080"/>
                      <a:pt x="1149" y="1135"/>
                      <a:pt x="1073" y="1167"/>
                    </a:cubicBezTo>
                    <a:cubicBezTo>
                      <a:pt x="1040" y="1178"/>
                      <a:pt x="1007" y="1189"/>
                      <a:pt x="963" y="1189"/>
                    </a:cubicBezTo>
                    <a:lnTo>
                      <a:pt x="865" y="1189"/>
                    </a:lnTo>
                    <a:cubicBezTo>
                      <a:pt x="848" y="1195"/>
                      <a:pt x="832" y="1197"/>
                      <a:pt x="816" y="1197"/>
                    </a:cubicBezTo>
                    <a:cubicBezTo>
                      <a:pt x="799" y="1197"/>
                      <a:pt x="783" y="1195"/>
                      <a:pt x="766" y="1189"/>
                    </a:cubicBezTo>
                    <a:cubicBezTo>
                      <a:pt x="668" y="1189"/>
                      <a:pt x="580" y="1178"/>
                      <a:pt x="493" y="1135"/>
                    </a:cubicBezTo>
                    <a:cubicBezTo>
                      <a:pt x="471" y="1135"/>
                      <a:pt x="449" y="1113"/>
                      <a:pt x="427" y="1102"/>
                    </a:cubicBezTo>
                    <a:cubicBezTo>
                      <a:pt x="384" y="1080"/>
                      <a:pt x="362" y="1058"/>
                      <a:pt x="329" y="1036"/>
                    </a:cubicBezTo>
                    <a:cubicBezTo>
                      <a:pt x="296" y="1025"/>
                      <a:pt x="274" y="1003"/>
                      <a:pt x="252" y="971"/>
                    </a:cubicBezTo>
                    <a:cubicBezTo>
                      <a:pt x="209" y="927"/>
                      <a:pt x="187" y="872"/>
                      <a:pt x="165" y="806"/>
                    </a:cubicBezTo>
                    <a:cubicBezTo>
                      <a:pt x="132" y="719"/>
                      <a:pt x="121" y="621"/>
                      <a:pt x="143" y="522"/>
                    </a:cubicBezTo>
                    <a:cubicBezTo>
                      <a:pt x="143" y="489"/>
                      <a:pt x="154" y="456"/>
                      <a:pt x="154" y="435"/>
                    </a:cubicBezTo>
                    <a:cubicBezTo>
                      <a:pt x="165" y="391"/>
                      <a:pt x="220" y="347"/>
                      <a:pt x="285" y="292"/>
                    </a:cubicBezTo>
                    <a:cubicBezTo>
                      <a:pt x="307" y="271"/>
                      <a:pt x="329" y="238"/>
                      <a:pt x="329" y="205"/>
                    </a:cubicBezTo>
                    <a:cubicBezTo>
                      <a:pt x="340" y="194"/>
                      <a:pt x="340" y="172"/>
                      <a:pt x="329" y="161"/>
                    </a:cubicBezTo>
                    <a:lnTo>
                      <a:pt x="384" y="161"/>
                    </a:lnTo>
                    <a:cubicBezTo>
                      <a:pt x="405" y="150"/>
                      <a:pt x="416" y="150"/>
                      <a:pt x="438" y="139"/>
                    </a:cubicBezTo>
                    <a:cubicBezTo>
                      <a:pt x="460" y="139"/>
                      <a:pt x="482" y="128"/>
                      <a:pt x="504" y="117"/>
                    </a:cubicBezTo>
                    <a:cubicBezTo>
                      <a:pt x="526" y="117"/>
                      <a:pt x="570" y="96"/>
                      <a:pt x="602" y="96"/>
                    </a:cubicBezTo>
                    <a:cubicBezTo>
                      <a:pt x="657" y="85"/>
                      <a:pt x="709" y="79"/>
                      <a:pt x="760" y="79"/>
                    </a:cubicBezTo>
                    <a:close/>
                    <a:moveTo>
                      <a:pt x="789" y="0"/>
                    </a:moveTo>
                    <a:cubicBezTo>
                      <a:pt x="745" y="0"/>
                      <a:pt x="701" y="3"/>
                      <a:pt x="657" y="8"/>
                    </a:cubicBezTo>
                    <a:cubicBezTo>
                      <a:pt x="559" y="8"/>
                      <a:pt x="460" y="19"/>
                      <a:pt x="362" y="41"/>
                    </a:cubicBezTo>
                    <a:cubicBezTo>
                      <a:pt x="340" y="52"/>
                      <a:pt x="318" y="63"/>
                      <a:pt x="296" y="85"/>
                    </a:cubicBezTo>
                    <a:cubicBezTo>
                      <a:pt x="274" y="96"/>
                      <a:pt x="274" y="96"/>
                      <a:pt x="263" y="106"/>
                    </a:cubicBezTo>
                    <a:cubicBezTo>
                      <a:pt x="263" y="117"/>
                      <a:pt x="263" y="128"/>
                      <a:pt x="263" y="139"/>
                    </a:cubicBezTo>
                    <a:cubicBezTo>
                      <a:pt x="274" y="150"/>
                      <a:pt x="274" y="150"/>
                      <a:pt x="274" y="150"/>
                    </a:cubicBezTo>
                    <a:cubicBezTo>
                      <a:pt x="252" y="150"/>
                      <a:pt x="241" y="161"/>
                      <a:pt x="230" y="172"/>
                    </a:cubicBezTo>
                    <a:cubicBezTo>
                      <a:pt x="209" y="172"/>
                      <a:pt x="198" y="183"/>
                      <a:pt x="187" y="194"/>
                    </a:cubicBezTo>
                    <a:cubicBezTo>
                      <a:pt x="165" y="227"/>
                      <a:pt x="132" y="260"/>
                      <a:pt x="99" y="303"/>
                    </a:cubicBezTo>
                    <a:cubicBezTo>
                      <a:pt x="55" y="347"/>
                      <a:pt x="23" y="402"/>
                      <a:pt x="12" y="456"/>
                    </a:cubicBezTo>
                    <a:cubicBezTo>
                      <a:pt x="1" y="500"/>
                      <a:pt x="12" y="544"/>
                      <a:pt x="1" y="588"/>
                    </a:cubicBezTo>
                    <a:cubicBezTo>
                      <a:pt x="1" y="631"/>
                      <a:pt x="1" y="675"/>
                      <a:pt x="1" y="719"/>
                    </a:cubicBezTo>
                    <a:cubicBezTo>
                      <a:pt x="12" y="796"/>
                      <a:pt x="23" y="872"/>
                      <a:pt x="55" y="938"/>
                    </a:cubicBezTo>
                    <a:cubicBezTo>
                      <a:pt x="132" y="1080"/>
                      <a:pt x="252" y="1200"/>
                      <a:pt x="405" y="1266"/>
                    </a:cubicBezTo>
                    <a:cubicBezTo>
                      <a:pt x="493" y="1310"/>
                      <a:pt x="591" y="1331"/>
                      <a:pt x="690" y="1331"/>
                    </a:cubicBezTo>
                    <a:cubicBezTo>
                      <a:pt x="723" y="1337"/>
                      <a:pt x="758" y="1340"/>
                      <a:pt x="794" y="1340"/>
                    </a:cubicBezTo>
                    <a:cubicBezTo>
                      <a:pt x="829" y="1340"/>
                      <a:pt x="865" y="1337"/>
                      <a:pt x="898" y="1331"/>
                    </a:cubicBezTo>
                    <a:cubicBezTo>
                      <a:pt x="963" y="1331"/>
                      <a:pt x="1029" y="1321"/>
                      <a:pt x="1095" y="1299"/>
                    </a:cubicBezTo>
                    <a:cubicBezTo>
                      <a:pt x="1160" y="1266"/>
                      <a:pt x="1215" y="1233"/>
                      <a:pt x="1270" y="1200"/>
                    </a:cubicBezTo>
                    <a:cubicBezTo>
                      <a:pt x="1291" y="1178"/>
                      <a:pt x="1324" y="1167"/>
                      <a:pt x="1346" y="1156"/>
                    </a:cubicBezTo>
                    <a:cubicBezTo>
                      <a:pt x="1368" y="1146"/>
                      <a:pt x="1379" y="1146"/>
                      <a:pt x="1401" y="1146"/>
                    </a:cubicBezTo>
                    <a:cubicBezTo>
                      <a:pt x="1423" y="1146"/>
                      <a:pt x="1434" y="1102"/>
                      <a:pt x="1445" y="1091"/>
                    </a:cubicBezTo>
                    <a:cubicBezTo>
                      <a:pt x="1466" y="1069"/>
                      <a:pt x="1477" y="1047"/>
                      <a:pt x="1488" y="1014"/>
                    </a:cubicBezTo>
                    <a:lnTo>
                      <a:pt x="1488" y="1014"/>
                    </a:lnTo>
                    <a:lnTo>
                      <a:pt x="1466" y="1025"/>
                    </a:lnTo>
                    <a:lnTo>
                      <a:pt x="1445" y="1025"/>
                    </a:lnTo>
                    <a:cubicBezTo>
                      <a:pt x="1445" y="1025"/>
                      <a:pt x="1455" y="1003"/>
                      <a:pt x="1466" y="1003"/>
                    </a:cubicBezTo>
                    <a:cubicBezTo>
                      <a:pt x="1477" y="992"/>
                      <a:pt x="1488" y="992"/>
                      <a:pt x="1499" y="981"/>
                    </a:cubicBezTo>
                    <a:cubicBezTo>
                      <a:pt x="1510" y="971"/>
                      <a:pt x="1521" y="949"/>
                      <a:pt x="1521" y="938"/>
                    </a:cubicBezTo>
                    <a:cubicBezTo>
                      <a:pt x="1554" y="850"/>
                      <a:pt x="1565" y="763"/>
                      <a:pt x="1576" y="686"/>
                    </a:cubicBezTo>
                    <a:lnTo>
                      <a:pt x="1576" y="664"/>
                    </a:lnTo>
                    <a:cubicBezTo>
                      <a:pt x="1587" y="610"/>
                      <a:pt x="1576" y="555"/>
                      <a:pt x="1576" y="511"/>
                    </a:cubicBezTo>
                    <a:cubicBezTo>
                      <a:pt x="1543" y="424"/>
                      <a:pt x="1499" y="336"/>
                      <a:pt x="1445" y="271"/>
                    </a:cubicBezTo>
                    <a:cubicBezTo>
                      <a:pt x="1379" y="194"/>
                      <a:pt x="1291" y="128"/>
                      <a:pt x="1204" y="96"/>
                    </a:cubicBezTo>
                    <a:cubicBezTo>
                      <a:pt x="1070" y="29"/>
                      <a:pt x="930" y="0"/>
                      <a:pt x="7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28"/>
              <p:cNvSpPr/>
              <p:nvPr/>
            </p:nvSpPr>
            <p:spPr>
              <a:xfrm flipH="1">
                <a:off x="1173600" y="3890800"/>
                <a:ext cx="1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6" h="165" extrusionOk="0">
                    <a:moveTo>
                      <a:pt x="22" y="0"/>
                    </a:moveTo>
                    <a:cubicBezTo>
                      <a:pt x="22" y="55"/>
                      <a:pt x="11" y="110"/>
                      <a:pt x="0" y="164"/>
                    </a:cubicBezTo>
                    <a:cubicBezTo>
                      <a:pt x="22" y="142"/>
                      <a:pt x="33" y="121"/>
                      <a:pt x="44" y="110"/>
                    </a:cubicBezTo>
                    <a:cubicBezTo>
                      <a:pt x="55" y="88"/>
                      <a:pt x="55" y="66"/>
                      <a:pt x="44" y="44"/>
                    </a:cubicBezTo>
                    <a:lnTo>
                      <a:pt x="44" y="22"/>
                    </a:lnTo>
                    <a:cubicBezTo>
                      <a:pt x="44" y="11"/>
                      <a:pt x="33" y="11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28"/>
              <p:cNvSpPr/>
              <p:nvPr/>
            </p:nvSpPr>
            <p:spPr>
              <a:xfrm flipH="1">
                <a:off x="1172800" y="3880950"/>
                <a:ext cx="276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548" extrusionOk="0">
                    <a:moveTo>
                      <a:pt x="230" y="1"/>
                    </a:moveTo>
                    <a:cubicBezTo>
                      <a:pt x="230" y="1"/>
                      <a:pt x="219" y="1"/>
                      <a:pt x="208" y="11"/>
                    </a:cubicBezTo>
                    <a:cubicBezTo>
                      <a:pt x="186" y="11"/>
                      <a:pt x="164" y="11"/>
                      <a:pt x="153" y="22"/>
                    </a:cubicBezTo>
                    <a:cubicBezTo>
                      <a:pt x="142" y="22"/>
                      <a:pt x="131" y="22"/>
                      <a:pt x="121" y="33"/>
                    </a:cubicBezTo>
                    <a:cubicBezTo>
                      <a:pt x="77" y="44"/>
                      <a:pt x="55" y="55"/>
                      <a:pt x="22" y="77"/>
                    </a:cubicBezTo>
                    <a:cubicBezTo>
                      <a:pt x="22" y="88"/>
                      <a:pt x="0" y="88"/>
                      <a:pt x="0" y="99"/>
                    </a:cubicBezTo>
                    <a:cubicBezTo>
                      <a:pt x="11" y="99"/>
                      <a:pt x="33" y="88"/>
                      <a:pt x="55" y="77"/>
                    </a:cubicBezTo>
                    <a:cubicBezTo>
                      <a:pt x="88" y="66"/>
                      <a:pt x="110" y="55"/>
                      <a:pt x="110" y="44"/>
                    </a:cubicBezTo>
                    <a:cubicBezTo>
                      <a:pt x="131" y="44"/>
                      <a:pt x="153" y="44"/>
                      <a:pt x="175" y="33"/>
                    </a:cubicBezTo>
                    <a:cubicBezTo>
                      <a:pt x="208" y="22"/>
                      <a:pt x="241" y="11"/>
                      <a:pt x="285" y="11"/>
                    </a:cubicBezTo>
                    <a:lnTo>
                      <a:pt x="383" y="11"/>
                    </a:lnTo>
                    <a:cubicBezTo>
                      <a:pt x="394" y="22"/>
                      <a:pt x="405" y="22"/>
                      <a:pt x="416" y="22"/>
                    </a:cubicBezTo>
                    <a:cubicBezTo>
                      <a:pt x="438" y="22"/>
                      <a:pt x="460" y="44"/>
                      <a:pt x="471" y="44"/>
                    </a:cubicBezTo>
                    <a:lnTo>
                      <a:pt x="503" y="55"/>
                    </a:lnTo>
                    <a:lnTo>
                      <a:pt x="547" y="55"/>
                    </a:lnTo>
                    <a:cubicBezTo>
                      <a:pt x="569" y="55"/>
                      <a:pt x="591" y="66"/>
                      <a:pt x="613" y="77"/>
                    </a:cubicBezTo>
                    <a:cubicBezTo>
                      <a:pt x="635" y="88"/>
                      <a:pt x="656" y="99"/>
                      <a:pt x="678" y="121"/>
                    </a:cubicBezTo>
                    <a:cubicBezTo>
                      <a:pt x="678" y="121"/>
                      <a:pt x="678" y="121"/>
                      <a:pt x="689" y="132"/>
                    </a:cubicBezTo>
                    <a:lnTo>
                      <a:pt x="700" y="143"/>
                    </a:lnTo>
                    <a:cubicBezTo>
                      <a:pt x="700" y="143"/>
                      <a:pt x="700" y="154"/>
                      <a:pt x="711" y="165"/>
                    </a:cubicBezTo>
                    <a:lnTo>
                      <a:pt x="744" y="230"/>
                    </a:lnTo>
                    <a:cubicBezTo>
                      <a:pt x="744" y="241"/>
                      <a:pt x="755" y="252"/>
                      <a:pt x="766" y="263"/>
                    </a:cubicBezTo>
                    <a:cubicBezTo>
                      <a:pt x="777" y="285"/>
                      <a:pt x="777" y="296"/>
                      <a:pt x="799" y="296"/>
                    </a:cubicBezTo>
                    <a:cubicBezTo>
                      <a:pt x="799" y="307"/>
                      <a:pt x="821" y="318"/>
                      <a:pt x="831" y="329"/>
                    </a:cubicBezTo>
                    <a:cubicBezTo>
                      <a:pt x="842" y="329"/>
                      <a:pt x="864" y="340"/>
                      <a:pt x="875" y="340"/>
                    </a:cubicBezTo>
                    <a:cubicBezTo>
                      <a:pt x="897" y="351"/>
                      <a:pt x="908" y="351"/>
                      <a:pt x="930" y="351"/>
                    </a:cubicBezTo>
                    <a:lnTo>
                      <a:pt x="974" y="351"/>
                    </a:lnTo>
                    <a:cubicBezTo>
                      <a:pt x="996" y="361"/>
                      <a:pt x="1006" y="361"/>
                      <a:pt x="1017" y="372"/>
                    </a:cubicBezTo>
                    <a:lnTo>
                      <a:pt x="1028" y="372"/>
                    </a:lnTo>
                    <a:cubicBezTo>
                      <a:pt x="1039" y="372"/>
                      <a:pt x="1050" y="383"/>
                      <a:pt x="1050" y="394"/>
                    </a:cubicBezTo>
                    <a:lnTo>
                      <a:pt x="1050" y="405"/>
                    </a:lnTo>
                    <a:cubicBezTo>
                      <a:pt x="1061" y="427"/>
                      <a:pt x="1061" y="449"/>
                      <a:pt x="1050" y="460"/>
                    </a:cubicBezTo>
                    <a:cubicBezTo>
                      <a:pt x="1039" y="482"/>
                      <a:pt x="1017" y="504"/>
                      <a:pt x="1006" y="526"/>
                    </a:cubicBezTo>
                    <a:lnTo>
                      <a:pt x="1006" y="547"/>
                    </a:lnTo>
                    <a:lnTo>
                      <a:pt x="1050" y="547"/>
                    </a:lnTo>
                    <a:cubicBezTo>
                      <a:pt x="1050" y="547"/>
                      <a:pt x="1061" y="536"/>
                      <a:pt x="1061" y="536"/>
                    </a:cubicBezTo>
                    <a:cubicBezTo>
                      <a:pt x="1061" y="526"/>
                      <a:pt x="1083" y="504"/>
                      <a:pt x="1094" y="471"/>
                    </a:cubicBezTo>
                    <a:cubicBezTo>
                      <a:pt x="1105" y="438"/>
                      <a:pt x="1105" y="416"/>
                      <a:pt x="1083" y="383"/>
                    </a:cubicBezTo>
                    <a:cubicBezTo>
                      <a:pt x="1083" y="372"/>
                      <a:pt x="1083" y="361"/>
                      <a:pt x="1072" y="361"/>
                    </a:cubicBezTo>
                    <a:cubicBezTo>
                      <a:pt x="1072" y="351"/>
                      <a:pt x="1061" y="340"/>
                      <a:pt x="1050" y="329"/>
                    </a:cubicBezTo>
                    <a:cubicBezTo>
                      <a:pt x="1039" y="329"/>
                      <a:pt x="1028" y="318"/>
                      <a:pt x="1017" y="318"/>
                    </a:cubicBezTo>
                    <a:lnTo>
                      <a:pt x="996" y="307"/>
                    </a:lnTo>
                    <a:lnTo>
                      <a:pt x="985" y="340"/>
                    </a:lnTo>
                    <a:lnTo>
                      <a:pt x="974" y="340"/>
                    </a:lnTo>
                    <a:cubicBezTo>
                      <a:pt x="930" y="340"/>
                      <a:pt x="886" y="329"/>
                      <a:pt x="853" y="307"/>
                    </a:cubicBezTo>
                    <a:cubicBezTo>
                      <a:pt x="831" y="285"/>
                      <a:pt x="810" y="263"/>
                      <a:pt x="799" y="241"/>
                    </a:cubicBezTo>
                    <a:cubicBezTo>
                      <a:pt x="788" y="241"/>
                      <a:pt x="788" y="230"/>
                      <a:pt x="777" y="219"/>
                    </a:cubicBezTo>
                    <a:cubicBezTo>
                      <a:pt x="766" y="197"/>
                      <a:pt x="755" y="176"/>
                      <a:pt x="744" y="154"/>
                    </a:cubicBezTo>
                    <a:cubicBezTo>
                      <a:pt x="722" y="132"/>
                      <a:pt x="711" y="121"/>
                      <a:pt x="700" y="99"/>
                    </a:cubicBezTo>
                    <a:cubicBezTo>
                      <a:pt x="700" y="99"/>
                      <a:pt x="689" y="88"/>
                      <a:pt x="689" y="88"/>
                    </a:cubicBezTo>
                    <a:cubicBezTo>
                      <a:pt x="678" y="77"/>
                      <a:pt x="656" y="66"/>
                      <a:pt x="646" y="66"/>
                    </a:cubicBezTo>
                    <a:cubicBezTo>
                      <a:pt x="624" y="55"/>
                      <a:pt x="613" y="55"/>
                      <a:pt x="591" y="55"/>
                    </a:cubicBezTo>
                    <a:cubicBezTo>
                      <a:pt x="558" y="44"/>
                      <a:pt x="514" y="33"/>
                      <a:pt x="481" y="22"/>
                    </a:cubicBezTo>
                    <a:lnTo>
                      <a:pt x="3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28"/>
              <p:cNvSpPr/>
              <p:nvPr/>
            </p:nvSpPr>
            <p:spPr>
              <a:xfrm flipH="1">
                <a:off x="1172525" y="3895175"/>
                <a:ext cx="13700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09" extrusionOk="0">
                    <a:moveTo>
                      <a:pt x="12" y="0"/>
                    </a:moveTo>
                    <a:cubicBezTo>
                      <a:pt x="1" y="0"/>
                      <a:pt x="12" y="11"/>
                      <a:pt x="12" y="22"/>
                    </a:cubicBezTo>
                    <a:cubicBezTo>
                      <a:pt x="12" y="33"/>
                      <a:pt x="23" y="44"/>
                      <a:pt x="23" y="55"/>
                    </a:cubicBezTo>
                    <a:cubicBezTo>
                      <a:pt x="23" y="66"/>
                      <a:pt x="23" y="77"/>
                      <a:pt x="34" y="88"/>
                    </a:cubicBezTo>
                    <a:cubicBezTo>
                      <a:pt x="45" y="99"/>
                      <a:pt x="56" y="110"/>
                      <a:pt x="67" y="121"/>
                    </a:cubicBezTo>
                    <a:cubicBezTo>
                      <a:pt x="78" y="142"/>
                      <a:pt x="88" y="153"/>
                      <a:pt x="99" y="153"/>
                    </a:cubicBezTo>
                    <a:cubicBezTo>
                      <a:pt x="99" y="164"/>
                      <a:pt x="110" y="164"/>
                      <a:pt x="110" y="175"/>
                    </a:cubicBezTo>
                    <a:cubicBezTo>
                      <a:pt x="110" y="175"/>
                      <a:pt x="121" y="186"/>
                      <a:pt x="132" y="186"/>
                    </a:cubicBezTo>
                    <a:cubicBezTo>
                      <a:pt x="132" y="197"/>
                      <a:pt x="132" y="197"/>
                      <a:pt x="143" y="197"/>
                    </a:cubicBezTo>
                    <a:lnTo>
                      <a:pt x="165" y="197"/>
                    </a:lnTo>
                    <a:lnTo>
                      <a:pt x="198" y="208"/>
                    </a:lnTo>
                    <a:lnTo>
                      <a:pt x="351" y="208"/>
                    </a:lnTo>
                    <a:lnTo>
                      <a:pt x="373" y="197"/>
                    </a:lnTo>
                    <a:lnTo>
                      <a:pt x="482" y="197"/>
                    </a:lnTo>
                    <a:lnTo>
                      <a:pt x="504" y="186"/>
                    </a:lnTo>
                    <a:cubicBezTo>
                      <a:pt x="526" y="186"/>
                      <a:pt x="537" y="175"/>
                      <a:pt x="548" y="175"/>
                    </a:cubicBezTo>
                    <a:lnTo>
                      <a:pt x="548" y="153"/>
                    </a:lnTo>
                    <a:lnTo>
                      <a:pt x="537" y="153"/>
                    </a:lnTo>
                    <a:lnTo>
                      <a:pt x="537" y="142"/>
                    </a:lnTo>
                    <a:cubicBezTo>
                      <a:pt x="537" y="142"/>
                      <a:pt x="509" y="128"/>
                      <a:pt x="498" y="128"/>
                    </a:cubicBezTo>
                    <a:cubicBezTo>
                      <a:pt x="495" y="128"/>
                      <a:pt x="493" y="129"/>
                      <a:pt x="493" y="132"/>
                    </a:cubicBezTo>
                    <a:cubicBezTo>
                      <a:pt x="493" y="132"/>
                      <a:pt x="482" y="142"/>
                      <a:pt x="471" y="142"/>
                    </a:cubicBezTo>
                    <a:cubicBezTo>
                      <a:pt x="460" y="153"/>
                      <a:pt x="449" y="153"/>
                      <a:pt x="438" y="164"/>
                    </a:cubicBezTo>
                    <a:lnTo>
                      <a:pt x="340" y="164"/>
                    </a:lnTo>
                    <a:cubicBezTo>
                      <a:pt x="325" y="164"/>
                      <a:pt x="316" y="159"/>
                      <a:pt x="308" y="159"/>
                    </a:cubicBezTo>
                    <a:cubicBezTo>
                      <a:pt x="304" y="159"/>
                      <a:pt x="300" y="161"/>
                      <a:pt x="296" y="164"/>
                    </a:cubicBezTo>
                    <a:cubicBezTo>
                      <a:pt x="285" y="164"/>
                      <a:pt x="285" y="164"/>
                      <a:pt x="285" y="175"/>
                    </a:cubicBezTo>
                    <a:lnTo>
                      <a:pt x="176" y="175"/>
                    </a:lnTo>
                    <a:cubicBezTo>
                      <a:pt x="165" y="175"/>
                      <a:pt x="154" y="164"/>
                      <a:pt x="132" y="164"/>
                    </a:cubicBezTo>
                    <a:cubicBezTo>
                      <a:pt x="121" y="153"/>
                      <a:pt x="110" y="142"/>
                      <a:pt x="99" y="132"/>
                    </a:cubicBezTo>
                    <a:cubicBezTo>
                      <a:pt x="88" y="132"/>
                      <a:pt x="78" y="110"/>
                      <a:pt x="78" y="110"/>
                    </a:cubicBezTo>
                    <a:lnTo>
                      <a:pt x="67" y="110"/>
                    </a:lnTo>
                    <a:lnTo>
                      <a:pt x="67" y="99"/>
                    </a:lnTo>
                    <a:lnTo>
                      <a:pt x="56" y="88"/>
                    </a:lnTo>
                    <a:cubicBezTo>
                      <a:pt x="56" y="77"/>
                      <a:pt x="45" y="77"/>
                      <a:pt x="45" y="66"/>
                    </a:cubicBezTo>
                    <a:cubicBezTo>
                      <a:pt x="45" y="66"/>
                      <a:pt x="34" y="55"/>
                      <a:pt x="34" y="55"/>
                    </a:cubicBezTo>
                    <a:cubicBezTo>
                      <a:pt x="34" y="33"/>
                      <a:pt x="23" y="22"/>
                      <a:pt x="23" y="11"/>
                    </a:cubicBezTo>
                    <a:cubicBezTo>
                      <a:pt x="23" y="11"/>
                      <a:pt x="2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35" name="Google Shape;4035;p28"/>
            <p:cNvSpPr/>
            <p:nvPr/>
          </p:nvSpPr>
          <p:spPr>
            <a:xfrm rot="10800000" flipH="1">
              <a:off x="8629913" y="1791375"/>
              <a:ext cx="19825" cy="17500"/>
            </a:xfrm>
            <a:custGeom>
              <a:avLst/>
              <a:gdLst/>
              <a:ahLst/>
              <a:cxnLst/>
              <a:rect l="l" t="t" r="r" b="b"/>
              <a:pathLst>
                <a:path w="793" h="700" extrusionOk="0">
                  <a:moveTo>
                    <a:pt x="393" y="0"/>
                  </a:moveTo>
                  <a:cubicBezTo>
                    <a:pt x="281" y="0"/>
                    <a:pt x="168" y="52"/>
                    <a:pt x="99" y="164"/>
                  </a:cubicBezTo>
                  <a:cubicBezTo>
                    <a:pt x="0" y="328"/>
                    <a:pt x="44" y="536"/>
                    <a:pt x="208" y="645"/>
                  </a:cubicBezTo>
                  <a:cubicBezTo>
                    <a:pt x="268" y="683"/>
                    <a:pt x="333" y="700"/>
                    <a:pt x="395" y="700"/>
                  </a:cubicBezTo>
                  <a:cubicBezTo>
                    <a:pt x="604" y="700"/>
                    <a:pt x="792" y="509"/>
                    <a:pt x="733" y="273"/>
                  </a:cubicBezTo>
                  <a:cubicBezTo>
                    <a:pt x="695" y="97"/>
                    <a:pt x="545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8"/>
            <p:cNvSpPr/>
            <p:nvPr/>
          </p:nvSpPr>
          <p:spPr>
            <a:xfrm rot="10800000" flipH="1">
              <a:off x="8863213" y="675075"/>
              <a:ext cx="75575" cy="63750"/>
            </a:xfrm>
            <a:custGeom>
              <a:avLst/>
              <a:gdLst/>
              <a:ahLst/>
              <a:cxnLst/>
              <a:rect l="l" t="t" r="r" b="b"/>
              <a:pathLst>
                <a:path w="3023" h="2550" extrusionOk="0">
                  <a:moveTo>
                    <a:pt x="1600" y="0"/>
                  </a:moveTo>
                  <a:cubicBezTo>
                    <a:pt x="1173" y="0"/>
                    <a:pt x="744" y="209"/>
                    <a:pt x="496" y="651"/>
                  </a:cubicBezTo>
                  <a:cubicBezTo>
                    <a:pt x="0" y="1527"/>
                    <a:pt x="663" y="2549"/>
                    <a:pt x="1586" y="2549"/>
                  </a:cubicBezTo>
                  <a:cubicBezTo>
                    <a:pt x="1700" y="2549"/>
                    <a:pt x="1819" y="2534"/>
                    <a:pt x="1940" y="2500"/>
                  </a:cubicBezTo>
                  <a:cubicBezTo>
                    <a:pt x="2618" y="2314"/>
                    <a:pt x="3023" y="1614"/>
                    <a:pt x="2837" y="936"/>
                  </a:cubicBezTo>
                  <a:cubicBezTo>
                    <a:pt x="2667" y="328"/>
                    <a:pt x="2135" y="0"/>
                    <a:pt x="1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37" name="Google Shape;4037;p28"/>
            <p:cNvGrpSpPr/>
            <p:nvPr/>
          </p:nvGrpSpPr>
          <p:grpSpPr>
            <a:xfrm rot="10800000">
              <a:off x="9017013" y="1136738"/>
              <a:ext cx="33675" cy="35675"/>
              <a:chOff x="4304250" y="4768863"/>
              <a:chExt cx="33675" cy="35675"/>
            </a:xfrm>
          </p:grpSpPr>
          <p:sp>
            <p:nvSpPr>
              <p:cNvPr id="4038" name="Google Shape;4038;p28"/>
              <p:cNvSpPr/>
              <p:nvPr/>
            </p:nvSpPr>
            <p:spPr>
              <a:xfrm>
                <a:off x="4321750" y="4770213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2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ubicBezTo>
                      <a:pt x="1" y="12"/>
                      <a:pt x="1" y="12"/>
                      <a:pt x="1" y="1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28"/>
              <p:cNvSpPr/>
              <p:nvPr/>
            </p:nvSpPr>
            <p:spPr>
              <a:xfrm>
                <a:off x="4304250" y="4768863"/>
                <a:ext cx="33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427" extrusionOk="0">
                    <a:moveTo>
                      <a:pt x="690" y="120"/>
                    </a:moveTo>
                    <a:cubicBezTo>
                      <a:pt x="690" y="131"/>
                      <a:pt x="701" y="153"/>
                      <a:pt x="712" y="164"/>
                    </a:cubicBezTo>
                    <a:cubicBezTo>
                      <a:pt x="734" y="175"/>
                      <a:pt x="745" y="186"/>
                      <a:pt x="756" y="197"/>
                    </a:cubicBezTo>
                    <a:cubicBezTo>
                      <a:pt x="766" y="208"/>
                      <a:pt x="788" y="219"/>
                      <a:pt x="799" y="230"/>
                    </a:cubicBezTo>
                    <a:cubicBezTo>
                      <a:pt x="810" y="241"/>
                      <a:pt x="843" y="274"/>
                      <a:pt x="865" y="295"/>
                    </a:cubicBezTo>
                    <a:cubicBezTo>
                      <a:pt x="887" y="317"/>
                      <a:pt x="909" y="339"/>
                      <a:pt x="931" y="361"/>
                    </a:cubicBezTo>
                    <a:lnTo>
                      <a:pt x="952" y="361"/>
                    </a:lnTo>
                    <a:lnTo>
                      <a:pt x="963" y="383"/>
                    </a:lnTo>
                    <a:cubicBezTo>
                      <a:pt x="985" y="394"/>
                      <a:pt x="1007" y="416"/>
                      <a:pt x="1018" y="438"/>
                    </a:cubicBezTo>
                    <a:cubicBezTo>
                      <a:pt x="1040" y="460"/>
                      <a:pt x="1040" y="481"/>
                      <a:pt x="1051" y="492"/>
                    </a:cubicBezTo>
                    <a:cubicBezTo>
                      <a:pt x="1062" y="503"/>
                      <a:pt x="1051" y="503"/>
                      <a:pt x="1051" y="514"/>
                    </a:cubicBezTo>
                    <a:cubicBezTo>
                      <a:pt x="1073" y="536"/>
                      <a:pt x="1073" y="547"/>
                      <a:pt x="1084" y="569"/>
                    </a:cubicBezTo>
                    <a:lnTo>
                      <a:pt x="1084" y="580"/>
                    </a:lnTo>
                    <a:cubicBezTo>
                      <a:pt x="1106" y="613"/>
                      <a:pt x="1127" y="645"/>
                      <a:pt x="1138" y="678"/>
                    </a:cubicBezTo>
                    <a:cubicBezTo>
                      <a:pt x="1149" y="711"/>
                      <a:pt x="1160" y="733"/>
                      <a:pt x="1171" y="755"/>
                    </a:cubicBezTo>
                    <a:cubicBezTo>
                      <a:pt x="1171" y="766"/>
                      <a:pt x="1193" y="810"/>
                      <a:pt x="1193" y="820"/>
                    </a:cubicBezTo>
                    <a:cubicBezTo>
                      <a:pt x="1204" y="853"/>
                      <a:pt x="1204" y="875"/>
                      <a:pt x="1215" y="908"/>
                    </a:cubicBezTo>
                    <a:cubicBezTo>
                      <a:pt x="1215" y="919"/>
                      <a:pt x="1215" y="941"/>
                      <a:pt x="1215" y="963"/>
                    </a:cubicBezTo>
                    <a:cubicBezTo>
                      <a:pt x="1215" y="995"/>
                      <a:pt x="1204" y="1050"/>
                      <a:pt x="1193" y="1094"/>
                    </a:cubicBezTo>
                    <a:cubicBezTo>
                      <a:pt x="1193" y="1105"/>
                      <a:pt x="1182" y="1116"/>
                      <a:pt x="1182" y="1127"/>
                    </a:cubicBezTo>
                    <a:lnTo>
                      <a:pt x="1171" y="1160"/>
                    </a:lnTo>
                    <a:cubicBezTo>
                      <a:pt x="1121" y="1240"/>
                      <a:pt x="1034" y="1292"/>
                      <a:pt x="936" y="1292"/>
                    </a:cubicBezTo>
                    <a:cubicBezTo>
                      <a:pt x="927" y="1292"/>
                      <a:pt x="918" y="1292"/>
                      <a:pt x="909" y="1291"/>
                    </a:cubicBezTo>
                    <a:cubicBezTo>
                      <a:pt x="876" y="1291"/>
                      <a:pt x="832" y="1291"/>
                      <a:pt x="788" y="1269"/>
                    </a:cubicBezTo>
                    <a:cubicBezTo>
                      <a:pt x="723" y="1247"/>
                      <a:pt x="646" y="1225"/>
                      <a:pt x="591" y="1181"/>
                    </a:cubicBezTo>
                    <a:cubicBezTo>
                      <a:pt x="559" y="1170"/>
                      <a:pt x="526" y="1149"/>
                      <a:pt x="493" y="1127"/>
                    </a:cubicBezTo>
                    <a:lnTo>
                      <a:pt x="438" y="1072"/>
                    </a:lnTo>
                    <a:cubicBezTo>
                      <a:pt x="406" y="1039"/>
                      <a:pt x="395" y="1028"/>
                      <a:pt x="362" y="1006"/>
                    </a:cubicBezTo>
                    <a:cubicBezTo>
                      <a:pt x="296" y="941"/>
                      <a:pt x="241" y="875"/>
                      <a:pt x="187" y="810"/>
                    </a:cubicBezTo>
                    <a:cubicBezTo>
                      <a:pt x="187" y="810"/>
                      <a:pt x="176" y="777"/>
                      <a:pt x="176" y="755"/>
                    </a:cubicBezTo>
                    <a:cubicBezTo>
                      <a:pt x="165" y="722"/>
                      <a:pt x="165" y="700"/>
                      <a:pt x="154" y="667"/>
                    </a:cubicBezTo>
                    <a:cubicBezTo>
                      <a:pt x="143" y="635"/>
                      <a:pt x="132" y="613"/>
                      <a:pt x="143" y="580"/>
                    </a:cubicBezTo>
                    <a:cubicBezTo>
                      <a:pt x="143" y="525"/>
                      <a:pt x="165" y="481"/>
                      <a:pt x="187" y="438"/>
                    </a:cubicBezTo>
                    <a:cubicBezTo>
                      <a:pt x="231" y="361"/>
                      <a:pt x="296" y="306"/>
                      <a:pt x="362" y="263"/>
                    </a:cubicBezTo>
                    <a:cubicBezTo>
                      <a:pt x="384" y="252"/>
                      <a:pt x="416" y="241"/>
                      <a:pt x="438" y="230"/>
                    </a:cubicBezTo>
                    <a:cubicBezTo>
                      <a:pt x="493" y="197"/>
                      <a:pt x="548" y="175"/>
                      <a:pt x="613" y="164"/>
                    </a:cubicBezTo>
                    <a:cubicBezTo>
                      <a:pt x="646" y="153"/>
                      <a:pt x="668" y="142"/>
                      <a:pt x="690" y="120"/>
                    </a:cubicBezTo>
                    <a:close/>
                    <a:moveTo>
                      <a:pt x="613" y="0"/>
                    </a:moveTo>
                    <a:cubicBezTo>
                      <a:pt x="570" y="22"/>
                      <a:pt x="537" y="33"/>
                      <a:pt x="493" y="55"/>
                    </a:cubicBezTo>
                    <a:cubicBezTo>
                      <a:pt x="438" y="66"/>
                      <a:pt x="395" y="88"/>
                      <a:pt x="351" y="120"/>
                    </a:cubicBezTo>
                    <a:cubicBezTo>
                      <a:pt x="318" y="131"/>
                      <a:pt x="296" y="164"/>
                      <a:pt x="263" y="186"/>
                    </a:cubicBezTo>
                    <a:cubicBezTo>
                      <a:pt x="231" y="197"/>
                      <a:pt x="209" y="241"/>
                      <a:pt x="165" y="263"/>
                    </a:cubicBezTo>
                    <a:cubicBezTo>
                      <a:pt x="121" y="306"/>
                      <a:pt x="77" y="361"/>
                      <a:pt x="56" y="427"/>
                    </a:cubicBezTo>
                    <a:cubicBezTo>
                      <a:pt x="1" y="569"/>
                      <a:pt x="1" y="722"/>
                      <a:pt x="66" y="864"/>
                    </a:cubicBezTo>
                    <a:cubicBezTo>
                      <a:pt x="77" y="886"/>
                      <a:pt x="99" y="908"/>
                      <a:pt x="110" y="930"/>
                    </a:cubicBezTo>
                    <a:cubicBezTo>
                      <a:pt x="132" y="941"/>
                      <a:pt x="143" y="963"/>
                      <a:pt x="154" y="974"/>
                    </a:cubicBezTo>
                    <a:cubicBezTo>
                      <a:pt x="187" y="1006"/>
                      <a:pt x="209" y="1039"/>
                      <a:pt x="241" y="1072"/>
                    </a:cubicBezTo>
                    <a:cubicBezTo>
                      <a:pt x="406" y="1247"/>
                      <a:pt x="613" y="1378"/>
                      <a:pt x="854" y="1422"/>
                    </a:cubicBezTo>
                    <a:cubicBezTo>
                      <a:pt x="870" y="1425"/>
                      <a:pt x="887" y="1427"/>
                      <a:pt x="905" y="1427"/>
                    </a:cubicBezTo>
                    <a:cubicBezTo>
                      <a:pt x="947" y="1427"/>
                      <a:pt x="993" y="1419"/>
                      <a:pt x="1040" y="1411"/>
                    </a:cubicBezTo>
                    <a:cubicBezTo>
                      <a:pt x="1116" y="1389"/>
                      <a:pt x="1193" y="1345"/>
                      <a:pt x="1248" y="1280"/>
                    </a:cubicBezTo>
                    <a:lnTo>
                      <a:pt x="1259" y="1269"/>
                    </a:lnTo>
                    <a:cubicBezTo>
                      <a:pt x="1281" y="1236"/>
                      <a:pt x="1302" y="1192"/>
                      <a:pt x="1313" y="1149"/>
                    </a:cubicBezTo>
                    <a:cubicBezTo>
                      <a:pt x="1335" y="1072"/>
                      <a:pt x="1346" y="995"/>
                      <a:pt x="1346" y="908"/>
                    </a:cubicBezTo>
                    <a:cubicBezTo>
                      <a:pt x="1335" y="820"/>
                      <a:pt x="1313" y="733"/>
                      <a:pt x="1270" y="656"/>
                    </a:cubicBezTo>
                    <a:cubicBezTo>
                      <a:pt x="1204" y="503"/>
                      <a:pt x="1116" y="372"/>
                      <a:pt x="1018" y="252"/>
                    </a:cubicBezTo>
                    <a:cubicBezTo>
                      <a:pt x="963" y="175"/>
                      <a:pt x="898" y="110"/>
                      <a:pt x="832" y="55"/>
                    </a:cubicBezTo>
                    <a:cubicBezTo>
                      <a:pt x="821" y="33"/>
                      <a:pt x="799" y="22"/>
                      <a:pt x="777" y="22"/>
                    </a:cubicBezTo>
                    <a:cubicBezTo>
                      <a:pt x="756" y="22"/>
                      <a:pt x="745" y="11"/>
                      <a:pt x="745" y="11"/>
                    </a:cubicBezTo>
                    <a:cubicBezTo>
                      <a:pt x="734" y="11"/>
                      <a:pt x="723" y="22"/>
                      <a:pt x="712" y="44"/>
                    </a:cubicBezTo>
                    <a:cubicBezTo>
                      <a:pt x="712" y="44"/>
                      <a:pt x="712" y="55"/>
                      <a:pt x="712" y="55"/>
                    </a:cubicBezTo>
                    <a:lnTo>
                      <a:pt x="712" y="66"/>
                    </a:lnTo>
                    <a:cubicBezTo>
                      <a:pt x="701" y="22"/>
                      <a:pt x="657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28"/>
              <p:cNvSpPr/>
              <p:nvPr/>
            </p:nvSpPr>
            <p:spPr>
              <a:xfrm>
                <a:off x="4313000" y="4776863"/>
                <a:ext cx="17525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731" extrusionOk="0">
                    <a:moveTo>
                      <a:pt x="444" y="0"/>
                    </a:moveTo>
                    <a:cubicBezTo>
                      <a:pt x="419" y="0"/>
                      <a:pt x="395" y="3"/>
                      <a:pt x="373" y="8"/>
                    </a:cubicBezTo>
                    <a:cubicBezTo>
                      <a:pt x="340" y="8"/>
                      <a:pt x="318" y="8"/>
                      <a:pt x="285" y="19"/>
                    </a:cubicBezTo>
                    <a:cubicBezTo>
                      <a:pt x="285" y="30"/>
                      <a:pt x="274" y="41"/>
                      <a:pt x="263" y="41"/>
                    </a:cubicBezTo>
                    <a:lnTo>
                      <a:pt x="252" y="41"/>
                    </a:lnTo>
                    <a:cubicBezTo>
                      <a:pt x="252" y="41"/>
                      <a:pt x="209" y="63"/>
                      <a:pt x="198" y="74"/>
                    </a:cubicBezTo>
                    <a:lnTo>
                      <a:pt x="154" y="118"/>
                    </a:lnTo>
                    <a:lnTo>
                      <a:pt x="132" y="118"/>
                    </a:lnTo>
                    <a:cubicBezTo>
                      <a:pt x="121" y="129"/>
                      <a:pt x="110" y="140"/>
                      <a:pt x="110" y="150"/>
                    </a:cubicBezTo>
                    <a:cubicBezTo>
                      <a:pt x="99" y="161"/>
                      <a:pt x="88" y="183"/>
                      <a:pt x="77" y="194"/>
                    </a:cubicBezTo>
                    <a:cubicBezTo>
                      <a:pt x="56" y="227"/>
                      <a:pt x="45" y="260"/>
                      <a:pt x="23" y="293"/>
                    </a:cubicBezTo>
                    <a:cubicBezTo>
                      <a:pt x="12" y="325"/>
                      <a:pt x="1" y="347"/>
                      <a:pt x="1" y="380"/>
                    </a:cubicBezTo>
                    <a:lnTo>
                      <a:pt x="1" y="468"/>
                    </a:lnTo>
                    <a:cubicBezTo>
                      <a:pt x="1" y="468"/>
                      <a:pt x="1" y="479"/>
                      <a:pt x="1" y="490"/>
                    </a:cubicBezTo>
                    <a:cubicBezTo>
                      <a:pt x="1" y="500"/>
                      <a:pt x="1" y="511"/>
                      <a:pt x="1" y="522"/>
                    </a:cubicBezTo>
                    <a:lnTo>
                      <a:pt x="12" y="544"/>
                    </a:lnTo>
                    <a:cubicBezTo>
                      <a:pt x="12" y="555"/>
                      <a:pt x="23" y="577"/>
                      <a:pt x="34" y="588"/>
                    </a:cubicBezTo>
                    <a:lnTo>
                      <a:pt x="56" y="621"/>
                    </a:lnTo>
                    <a:cubicBezTo>
                      <a:pt x="66" y="654"/>
                      <a:pt x="77" y="675"/>
                      <a:pt x="88" y="708"/>
                    </a:cubicBezTo>
                    <a:cubicBezTo>
                      <a:pt x="99" y="708"/>
                      <a:pt x="99" y="730"/>
                      <a:pt x="110" y="730"/>
                    </a:cubicBezTo>
                    <a:cubicBezTo>
                      <a:pt x="121" y="719"/>
                      <a:pt x="110" y="697"/>
                      <a:pt x="99" y="675"/>
                    </a:cubicBezTo>
                    <a:cubicBezTo>
                      <a:pt x="88" y="654"/>
                      <a:pt x="77" y="632"/>
                      <a:pt x="66" y="621"/>
                    </a:cubicBezTo>
                    <a:cubicBezTo>
                      <a:pt x="66" y="599"/>
                      <a:pt x="56" y="577"/>
                      <a:pt x="45" y="566"/>
                    </a:cubicBezTo>
                    <a:cubicBezTo>
                      <a:pt x="34" y="533"/>
                      <a:pt x="23" y="500"/>
                      <a:pt x="12" y="468"/>
                    </a:cubicBezTo>
                    <a:cubicBezTo>
                      <a:pt x="12" y="435"/>
                      <a:pt x="12" y="402"/>
                      <a:pt x="12" y="380"/>
                    </a:cubicBezTo>
                    <a:cubicBezTo>
                      <a:pt x="23" y="369"/>
                      <a:pt x="23" y="358"/>
                      <a:pt x="23" y="347"/>
                    </a:cubicBezTo>
                    <a:cubicBezTo>
                      <a:pt x="34" y="336"/>
                      <a:pt x="45" y="315"/>
                      <a:pt x="56" y="304"/>
                    </a:cubicBezTo>
                    <a:lnTo>
                      <a:pt x="66" y="282"/>
                    </a:lnTo>
                    <a:cubicBezTo>
                      <a:pt x="77" y="271"/>
                      <a:pt x="77" y="249"/>
                      <a:pt x="88" y="238"/>
                    </a:cubicBezTo>
                    <a:cubicBezTo>
                      <a:pt x="99" y="227"/>
                      <a:pt x="110" y="205"/>
                      <a:pt x="121" y="194"/>
                    </a:cubicBezTo>
                    <a:cubicBezTo>
                      <a:pt x="143" y="172"/>
                      <a:pt x="154" y="161"/>
                      <a:pt x="176" y="140"/>
                    </a:cubicBezTo>
                    <a:lnTo>
                      <a:pt x="187" y="140"/>
                    </a:lnTo>
                    <a:lnTo>
                      <a:pt x="198" y="129"/>
                    </a:lnTo>
                    <a:lnTo>
                      <a:pt x="220" y="118"/>
                    </a:lnTo>
                    <a:cubicBezTo>
                      <a:pt x="241" y="96"/>
                      <a:pt x="263" y="85"/>
                      <a:pt x="274" y="85"/>
                    </a:cubicBezTo>
                    <a:lnTo>
                      <a:pt x="318" y="74"/>
                    </a:lnTo>
                    <a:lnTo>
                      <a:pt x="340" y="63"/>
                    </a:lnTo>
                    <a:lnTo>
                      <a:pt x="373" y="52"/>
                    </a:lnTo>
                    <a:cubicBezTo>
                      <a:pt x="395" y="41"/>
                      <a:pt x="406" y="41"/>
                      <a:pt x="416" y="41"/>
                    </a:cubicBezTo>
                    <a:lnTo>
                      <a:pt x="460" y="41"/>
                    </a:lnTo>
                    <a:lnTo>
                      <a:pt x="504" y="52"/>
                    </a:lnTo>
                    <a:cubicBezTo>
                      <a:pt x="515" y="52"/>
                      <a:pt x="526" y="63"/>
                      <a:pt x="537" y="63"/>
                    </a:cubicBezTo>
                    <a:lnTo>
                      <a:pt x="559" y="74"/>
                    </a:lnTo>
                    <a:cubicBezTo>
                      <a:pt x="570" y="85"/>
                      <a:pt x="570" y="85"/>
                      <a:pt x="581" y="96"/>
                    </a:cubicBezTo>
                    <a:lnTo>
                      <a:pt x="591" y="107"/>
                    </a:lnTo>
                    <a:cubicBezTo>
                      <a:pt x="613" y="118"/>
                      <a:pt x="624" y="140"/>
                      <a:pt x="635" y="150"/>
                    </a:cubicBezTo>
                    <a:cubicBezTo>
                      <a:pt x="646" y="172"/>
                      <a:pt x="646" y="194"/>
                      <a:pt x="657" y="227"/>
                    </a:cubicBezTo>
                    <a:lnTo>
                      <a:pt x="679" y="238"/>
                    </a:lnTo>
                    <a:cubicBezTo>
                      <a:pt x="679" y="232"/>
                      <a:pt x="682" y="232"/>
                      <a:pt x="684" y="232"/>
                    </a:cubicBezTo>
                    <a:cubicBezTo>
                      <a:pt x="687" y="232"/>
                      <a:pt x="690" y="232"/>
                      <a:pt x="690" y="227"/>
                    </a:cubicBezTo>
                    <a:lnTo>
                      <a:pt x="701" y="227"/>
                    </a:lnTo>
                    <a:cubicBezTo>
                      <a:pt x="701" y="216"/>
                      <a:pt x="701" y="216"/>
                      <a:pt x="701" y="216"/>
                    </a:cubicBezTo>
                    <a:lnTo>
                      <a:pt x="701" y="205"/>
                    </a:lnTo>
                    <a:lnTo>
                      <a:pt x="701" y="183"/>
                    </a:lnTo>
                    <a:cubicBezTo>
                      <a:pt x="701" y="172"/>
                      <a:pt x="690" y="150"/>
                      <a:pt x="668" y="129"/>
                    </a:cubicBezTo>
                    <a:cubicBezTo>
                      <a:pt x="657" y="107"/>
                      <a:pt x="635" y="96"/>
                      <a:pt x="613" y="74"/>
                    </a:cubicBezTo>
                    <a:lnTo>
                      <a:pt x="602" y="63"/>
                    </a:lnTo>
                    <a:lnTo>
                      <a:pt x="581" y="63"/>
                    </a:lnTo>
                    <a:lnTo>
                      <a:pt x="570" y="52"/>
                    </a:lnTo>
                    <a:lnTo>
                      <a:pt x="526" y="19"/>
                    </a:lnTo>
                    <a:cubicBezTo>
                      <a:pt x="526" y="19"/>
                      <a:pt x="515" y="19"/>
                      <a:pt x="515" y="8"/>
                    </a:cubicBezTo>
                    <a:cubicBezTo>
                      <a:pt x="493" y="3"/>
                      <a:pt x="468" y="0"/>
                      <a:pt x="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41" name="Google Shape;4041;p28"/>
            <p:cNvGrpSpPr/>
            <p:nvPr/>
          </p:nvGrpSpPr>
          <p:grpSpPr>
            <a:xfrm rot="10800000">
              <a:off x="8597213" y="1440438"/>
              <a:ext cx="123900" cy="117750"/>
              <a:chOff x="4877375" y="4089763"/>
              <a:chExt cx="123900" cy="117750"/>
            </a:xfrm>
          </p:grpSpPr>
          <p:sp>
            <p:nvSpPr>
              <p:cNvPr id="4042" name="Google Shape;4042;p28"/>
              <p:cNvSpPr/>
              <p:nvPr/>
            </p:nvSpPr>
            <p:spPr>
              <a:xfrm>
                <a:off x="4894050" y="4101963"/>
                <a:ext cx="575" cy="825"/>
              </a:xfrm>
              <a:custGeom>
                <a:avLst/>
                <a:gdLst/>
                <a:ahLst/>
                <a:cxnLst/>
                <a:rect l="l" t="t" r="r" b="b"/>
                <a:pathLst>
                  <a:path w="23" h="33" extrusionOk="0">
                    <a:moveTo>
                      <a:pt x="1" y="0"/>
                    </a:moveTo>
                    <a:cubicBezTo>
                      <a:pt x="1" y="0"/>
                      <a:pt x="12" y="11"/>
                      <a:pt x="12" y="11"/>
                    </a:cubicBezTo>
                    <a:lnTo>
                      <a:pt x="23" y="33"/>
                    </a:lnTo>
                    <a:cubicBezTo>
                      <a:pt x="23" y="22"/>
                      <a:pt x="12" y="1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28"/>
              <p:cNvSpPr/>
              <p:nvPr/>
            </p:nvSpPr>
            <p:spPr>
              <a:xfrm>
                <a:off x="4896525" y="4109338"/>
                <a:ext cx="76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07" h="395" extrusionOk="0">
                    <a:moveTo>
                      <a:pt x="121" y="0"/>
                    </a:moveTo>
                    <a:cubicBezTo>
                      <a:pt x="121" y="66"/>
                      <a:pt x="110" y="132"/>
                      <a:pt x="88" y="208"/>
                    </a:cubicBezTo>
                    <a:cubicBezTo>
                      <a:pt x="55" y="274"/>
                      <a:pt x="22" y="328"/>
                      <a:pt x="0" y="394"/>
                    </a:cubicBezTo>
                    <a:cubicBezTo>
                      <a:pt x="33" y="339"/>
                      <a:pt x="77" y="274"/>
                      <a:pt x="121" y="219"/>
                    </a:cubicBezTo>
                    <a:cubicBezTo>
                      <a:pt x="175" y="143"/>
                      <a:pt x="241" y="77"/>
                      <a:pt x="306" y="22"/>
                    </a:cubicBezTo>
                    <a:cubicBezTo>
                      <a:pt x="300" y="19"/>
                      <a:pt x="293" y="18"/>
                      <a:pt x="285" y="18"/>
                    </a:cubicBezTo>
                    <a:cubicBezTo>
                      <a:pt x="266" y="18"/>
                      <a:pt x="245" y="25"/>
                      <a:pt x="230" y="33"/>
                    </a:cubicBezTo>
                    <a:cubicBezTo>
                      <a:pt x="186" y="33"/>
                      <a:pt x="142" y="22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28"/>
              <p:cNvSpPr/>
              <p:nvPr/>
            </p:nvSpPr>
            <p:spPr>
              <a:xfrm>
                <a:off x="4991125" y="4156088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1" y="12"/>
                      <a:pt x="11" y="12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28"/>
              <p:cNvSpPr/>
              <p:nvPr/>
            </p:nvSpPr>
            <p:spPr>
              <a:xfrm>
                <a:off x="4877375" y="4089763"/>
                <a:ext cx="123900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710" extrusionOk="0">
                    <a:moveTo>
                      <a:pt x="1794" y="488"/>
                    </a:moveTo>
                    <a:cubicBezTo>
                      <a:pt x="1882" y="510"/>
                      <a:pt x="1958" y="532"/>
                      <a:pt x="2035" y="554"/>
                    </a:cubicBezTo>
                    <a:cubicBezTo>
                      <a:pt x="2177" y="597"/>
                      <a:pt x="2319" y="652"/>
                      <a:pt x="2451" y="718"/>
                    </a:cubicBezTo>
                    <a:cubicBezTo>
                      <a:pt x="2483" y="740"/>
                      <a:pt x="2527" y="783"/>
                      <a:pt x="2571" y="805"/>
                    </a:cubicBezTo>
                    <a:cubicBezTo>
                      <a:pt x="2604" y="827"/>
                      <a:pt x="2637" y="838"/>
                      <a:pt x="2658" y="860"/>
                    </a:cubicBezTo>
                    <a:cubicBezTo>
                      <a:pt x="2691" y="882"/>
                      <a:pt x="2713" y="904"/>
                      <a:pt x="2735" y="926"/>
                    </a:cubicBezTo>
                    <a:cubicBezTo>
                      <a:pt x="2855" y="1013"/>
                      <a:pt x="2965" y="1122"/>
                      <a:pt x="3063" y="1232"/>
                    </a:cubicBezTo>
                    <a:cubicBezTo>
                      <a:pt x="3140" y="1330"/>
                      <a:pt x="3205" y="1451"/>
                      <a:pt x="3260" y="1571"/>
                    </a:cubicBezTo>
                    <a:cubicBezTo>
                      <a:pt x="3282" y="1593"/>
                      <a:pt x="3304" y="1615"/>
                      <a:pt x="3304" y="1626"/>
                    </a:cubicBezTo>
                    <a:lnTo>
                      <a:pt x="3544" y="1844"/>
                    </a:lnTo>
                    <a:cubicBezTo>
                      <a:pt x="3588" y="1899"/>
                      <a:pt x="3632" y="1965"/>
                      <a:pt x="3676" y="2019"/>
                    </a:cubicBezTo>
                    <a:cubicBezTo>
                      <a:pt x="3785" y="2151"/>
                      <a:pt x="3905" y="2271"/>
                      <a:pt x="4036" y="2380"/>
                    </a:cubicBezTo>
                    <a:lnTo>
                      <a:pt x="4157" y="2490"/>
                    </a:lnTo>
                    <a:lnTo>
                      <a:pt x="4168" y="2511"/>
                    </a:lnTo>
                    <a:cubicBezTo>
                      <a:pt x="4190" y="2533"/>
                      <a:pt x="4222" y="2566"/>
                      <a:pt x="4244" y="2588"/>
                    </a:cubicBezTo>
                    <a:lnTo>
                      <a:pt x="4310" y="2654"/>
                    </a:lnTo>
                    <a:lnTo>
                      <a:pt x="4244" y="2708"/>
                    </a:lnTo>
                    <a:lnTo>
                      <a:pt x="4211" y="2752"/>
                    </a:lnTo>
                    <a:cubicBezTo>
                      <a:pt x="4190" y="2774"/>
                      <a:pt x="4168" y="2796"/>
                      <a:pt x="4157" y="2829"/>
                    </a:cubicBezTo>
                    <a:cubicBezTo>
                      <a:pt x="4135" y="2861"/>
                      <a:pt x="4124" y="2905"/>
                      <a:pt x="4113" y="2938"/>
                    </a:cubicBezTo>
                    <a:lnTo>
                      <a:pt x="4058" y="3190"/>
                    </a:lnTo>
                    <a:lnTo>
                      <a:pt x="4026" y="3310"/>
                    </a:lnTo>
                    <a:lnTo>
                      <a:pt x="4026" y="3343"/>
                    </a:lnTo>
                    <a:lnTo>
                      <a:pt x="4026" y="3354"/>
                    </a:lnTo>
                    <a:cubicBezTo>
                      <a:pt x="4026" y="3365"/>
                      <a:pt x="4015" y="3376"/>
                      <a:pt x="4015" y="3386"/>
                    </a:cubicBezTo>
                    <a:cubicBezTo>
                      <a:pt x="4004" y="3397"/>
                      <a:pt x="3993" y="3408"/>
                      <a:pt x="3982" y="3408"/>
                    </a:cubicBezTo>
                    <a:lnTo>
                      <a:pt x="3949" y="3452"/>
                    </a:lnTo>
                    <a:cubicBezTo>
                      <a:pt x="3894" y="3496"/>
                      <a:pt x="3829" y="3551"/>
                      <a:pt x="3774" y="3583"/>
                    </a:cubicBezTo>
                    <a:cubicBezTo>
                      <a:pt x="3566" y="3736"/>
                      <a:pt x="3347" y="3857"/>
                      <a:pt x="3118" y="3955"/>
                    </a:cubicBezTo>
                    <a:cubicBezTo>
                      <a:pt x="3019" y="4010"/>
                      <a:pt x="2910" y="4054"/>
                      <a:pt x="2801" y="4065"/>
                    </a:cubicBezTo>
                    <a:cubicBezTo>
                      <a:pt x="2768" y="4070"/>
                      <a:pt x="2721" y="4070"/>
                      <a:pt x="2676" y="4070"/>
                    </a:cubicBezTo>
                    <a:cubicBezTo>
                      <a:pt x="2631" y="4070"/>
                      <a:pt x="2587" y="4070"/>
                      <a:pt x="2560" y="4076"/>
                    </a:cubicBezTo>
                    <a:cubicBezTo>
                      <a:pt x="2462" y="4086"/>
                      <a:pt x="2363" y="4086"/>
                      <a:pt x="2276" y="4086"/>
                    </a:cubicBezTo>
                    <a:cubicBezTo>
                      <a:pt x="2122" y="4076"/>
                      <a:pt x="1980" y="4032"/>
                      <a:pt x="1849" y="3977"/>
                    </a:cubicBezTo>
                    <a:cubicBezTo>
                      <a:pt x="1777" y="3997"/>
                      <a:pt x="1701" y="4013"/>
                      <a:pt x="1649" y="4013"/>
                    </a:cubicBezTo>
                    <a:cubicBezTo>
                      <a:pt x="1615" y="4013"/>
                      <a:pt x="1591" y="4006"/>
                      <a:pt x="1587" y="3988"/>
                    </a:cubicBezTo>
                    <a:cubicBezTo>
                      <a:pt x="1576" y="3933"/>
                      <a:pt x="1663" y="3944"/>
                      <a:pt x="1707" y="3911"/>
                    </a:cubicBezTo>
                    <a:cubicBezTo>
                      <a:pt x="1652" y="3879"/>
                      <a:pt x="1608" y="3846"/>
                      <a:pt x="1554" y="3813"/>
                    </a:cubicBezTo>
                    <a:cubicBezTo>
                      <a:pt x="1499" y="3769"/>
                      <a:pt x="1444" y="3726"/>
                      <a:pt x="1401" y="3660"/>
                    </a:cubicBezTo>
                    <a:cubicBezTo>
                      <a:pt x="1346" y="3572"/>
                      <a:pt x="1269" y="3496"/>
                      <a:pt x="1193" y="3419"/>
                    </a:cubicBezTo>
                    <a:cubicBezTo>
                      <a:pt x="1116" y="3354"/>
                      <a:pt x="1051" y="3277"/>
                      <a:pt x="1007" y="3179"/>
                    </a:cubicBezTo>
                    <a:cubicBezTo>
                      <a:pt x="985" y="3135"/>
                      <a:pt x="974" y="3102"/>
                      <a:pt x="941" y="3058"/>
                    </a:cubicBezTo>
                    <a:lnTo>
                      <a:pt x="897" y="2916"/>
                    </a:lnTo>
                    <a:cubicBezTo>
                      <a:pt x="854" y="2840"/>
                      <a:pt x="821" y="2752"/>
                      <a:pt x="788" y="2665"/>
                    </a:cubicBezTo>
                    <a:lnTo>
                      <a:pt x="788" y="2665"/>
                    </a:lnTo>
                    <a:cubicBezTo>
                      <a:pt x="788" y="2686"/>
                      <a:pt x="799" y="2708"/>
                      <a:pt x="810" y="2741"/>
                    </a:cubicBezTo>
                    <a:cubicBezTo>
                      <a:pt x="810" y="2785"/>
                      <a:pt x="799" y="2785"/>
                      <a:pt x="799" y="2840"/>
                    </a:cubicBezTo>
                    <a:cubicBezTo>
                      <a:pt x="755" y="2861"/>
                      <a:pt x="733" y="2894"/>
                      <a:pt x="712" y="2938"/>
                    </a:cubicBezTo>
                    <a:cubicBezTo>
                      <a:pt x="690" y="2938"/>
                      <a:pt x="668" y="2949"/>
                      <a:pt x="646" y="2960"/>
                    </a:cubicBezTo>
                    <a:cubicBezTo>
                      <a:pt x="646" y="3004"/>
                      <a:pt x="602" y="2960"/>
                      <a:pt x="602" y="3015"/>
                    </a:cubicBezTo>
                    <a:lnTo>
                      <a:pt x="504" y="2916"/>
                    </a:lnTo>
                    <a:cubicBezTo>
                      <a:pt x="482" y="2752"/>
                      <a:pt x="493" y="2588"/>
                      <a:pt x="515" y="2424"/>
                    </a:cubicBezTo>
                    <a:cubicBezTo>
                      <a:pt x="526" y="2282"/>
                      <a:pt x="515" y="2140"/>
                      <a:pt x="537" y="1997"/>
                    </a:cubicBezTo>
                    <a:cubicBezTo>
                      <a:pt x="537" y="1954"/>
                      <a:pt x="558" y="1910"/>
                      <a:pt x="569" y="1855"/>
                    </a:cubicBezTo>
                    <a:cubicBezTo>
                      <a:pt x="569" y="1811"/>
                      <a:pt x="580" y="1724"/>
                      <a:pt x="591" y="1647"/>
                    </a:cubicBezTo>
                    <a:cubicBezTo>
                      <a:pt x="602" y="1615"/>
                      <a:pt x="624" y="1571"/>
                      <a:pt x="635" y="1538"/>
                    </a:cubicBezTo>
                    <a:cubicBezTo>
                      <a:pt x="657" y="1429"/>
                      <a:pt x="701" y="1330"/>
                      <a:pt x="744" y="1243"/>
                    </a:cubicBezTo>
                    <a:cubicBezTo>
                      <a:pt x="755" y="1221"/>
                      <a:pt x="766" y="1199"/>
                      <a:pt x="777" y="1177"/>
                    </a:cubicBezTo>
                    <a:cubicBezTo>
                      <a:pt x="799" y="1111"/>
                      <a:pt x="832" y="1046"/>
                      <a:pt x="865" y="980"/>
                    </a:cubicBezTo>
                    <a:cubicBezTo>
                      <a:pt x="887" y="915"/>
                      <a:pt x="897" y="849"/>
                      <a:pt x="897" y="772"/>
                    </a:cubicBezTo>
                    <a:cubicBezTo>
                      <a:pt x="914" y="797"/>
                      <a:pt x="943" y="809"/>
                      <a:pt x="974" y="809"/>
                    </a:cubicBezTo>
                    <a:cubicBezTo>
                      <a:pt x="985" y="809"/>
                      <a:pt x="996" y="808"/>
                      <a:pt x="1007" y="805"/>
                    </a:cubicBezTo>
                    <a:cubicBezTo>
                      <a:pt x="1029" y="794"/>
                      <a:pt x="1062" y="794"/>
                      <a:pt x="1083" y="794"/>
                    </a:cubicBezTo>
                    <a:lnTo>
                      <a:pt x="1094" y="783"/>
                    </a:lnTo>
                    <a:cubicBezTo>
                      <a:pt x="1160" y="707"/>
                      <a:pt x="1237" y="641"/>
                      <a:pt x="1324" y="597"/>
                    </a:cubicBezTo>
                    <a:cubicBezTo>
                      <a:pt x="1401" y="565"/>
                      <a:pt x="1477" y="532"/>
                      <a:pt x="1554" y="521"/>
                    </a:cubicBezTo>
                    <a:cubicBezTo>
                      <a:pt x="1630" y="499"/>
                      <a:pt x="1718" y="488"/>
                      <a:pt x="1794" y="488"/>
                    </a:cubicBezTo>
                    <a:close/>
                    <a:moveTo>
                      <a:pt x="1240" y="0"/>
                    </a:moveTo>
                    <a:cubicBezTo>
                      <a:pt x="1140" y="0"/>
                      <a:pt x="1038" y="8"/>
                      <a:pt x="941" y="29"/>
                    </a:cubicBezTo>
                    <a:cubicBezTo>
                      <a:pt x="854" y="40"/>
                      <a:pt x="777" y="83"/>
                      <a:pt x="722" y="138"/>
                    </a:cubicBezTo>
                    <a:cubicBezTo>
                      <a:pt x="657" y="193"/>
                      <a:pt x="635" y="182"/>
                      <a:pt x="624" y="226"/>
                    </a:cubicBezTo>
                    <a:cubicBezTo>
                      <a:pt x="602" y="280"/>
                      <a:pt x="602" y="346"/>
                      <a:pt x="635" y="401"/>
                    </a:cubicBezTo>
                    <a:cubicBezTo>
                      <a:pt x="646" y="433"/>
                      <a:pt x="657" y="466"/>
                      <a:pt x="679" y="499"/>
                    </a:cubicBezTo>
                    <a:cubicBezTo>
                      <a:pt x="679" y="510"/>
                      <a:pt x="679" y="510"/>
                      <a:pt x="690" y="521"/>
                    </a:cubicBezTo>
                    <a:lnTo>
                      <a:pt x="679" y="510"/>
                    </a:lnTo>
                    <a:cubicBezTo>
                      <a:pt x="679" y="510"/>
                      <a:pt x="668" y="510"/>
                      <a:pt x="657" y="499"/>
                    </a:cubicBezTo>
                    <a:cubicBezTo>
                      <a:pt x="615" y="465"/>
                      <a:pt x="548" y="448"/>
                      <a:pt x="479" y="448"/>
                    </a:cubicBezTo>
                    <a:cubicBezTo>
                      <a:pt x="368" y="448"/>
                      <a:pt x="249" y="492"/>
                      <a:pt x="208" y="586"/>
                    </a:cubicBezTo>
                    <a:cubicBezTo>
                      <a:pt x="154" y="740"/>
                      <a:pt x="99" y="904"/>
                      <a:pt x="77" y="1068"/>
                    </a:cubicBezTo>
                    <a:cubicBezTo>
                      <a:pt x="33" y="1232"/>
                      <a:pt x="1" y="1407"/>
                      <a:pt x="1" y="1582"/>
                    </a:cubicBezTo>
                    <a:cubicBezTo>
                      <a:pt x="1" y="1713"/>
                      <a:pt x="55" y="1855"/>
                      <a:pt x="55" y="1976"/>
                    </a:cubicBezTo>
                    <a:cubicBezTo>
                      <a:pt x="55" y="2107"/>
                      <a:pt x="99" y="2249"/>
                      <a:pt x="99" y="2391"/>
                    </a:cubicBezTo>
                    <a:cubicBezTo>
                      <a:pt x="99" y="2501"/>
                      <a:pt x="121" y="2610"/>
                      <a:pt x="154" y="2708"/>
                    </a:cubicBezTo>
                    <a:cubicBezTo>
                      <a:pt x="187" y="2818"/>
                      <a:pt x="241" y="2916"/>
                      <a:pt x="285" y="3015"/>
                    </a:cubicBezTo>
                    <a:cubicBezTo>
                      <a:pt x="318" y="3135"/>
                      <a:pt x="362" y="3244"/>
                      <a:pt x="416" y="3354"/>
                    </a:cubicBezTo>
                    <a:lnTo>
                      <a:pt x="613" y="3682"/>
                    </a:lnTo>
                    <a:cubicBezTo>
                      <a:pt x="635" y="3736"/>
                      <a:pt x="679" y="3791"/>
                      <a:pt x="712" y="3846"/>
                    </a:cubicBezTo>
                    <a:cubicBezTo>
                      <a:pt x="755" y="3890"/>
                      <a:pt x="799" y="3944"/>
                      <a:pt x="843" y="3977"/>
                    </a:cubicBezTo>
                    <a:cubicBezTo>
                      <a:pt x="919" y="4076"/>
                      <a:pt x="1018" y="4174"/>
                      <a:pt x="1116" y="4251"/>
                    </a:cubicBezTo>
                    <a:cubicBezTo>
                      <a:pt x="1368" y="4469"/>
                      <a:pt x="1674" y="4600"/>
                      <a:pt x="2002" y="4666"/>
                    </a:cubicBezTo>
                    <a:cubicBezTo>
                      <a:pt x="2150" y="4695"/>
                      <a:pt x="2298" y="4709"/>
                      <a:pt x="2446" y="4709"/>
                    </a:cubicBezTo>
                    <a:cubicBezTo>
                      <a:pt x="2748" y="4709"/>
                      <a:pt x="3047" y="4649"/>
                      <a:pt x="3326" y="4524"/>
                    </a:cubicBezTo>
                    <a:cubicBezTo>
                      <a:pt x="3708" y="4360"/>
                      <a:pt x="4058" y="4119"/>
                      <a:pt x="4354" y="3835"/>
                    </a:cubicBezTo>
                    <a:lnTo>
                      <a:pt x="4518" y="3682"/>
                    </a:lnTo>
                    <a:cubicBezTo>
                      <a:pt x="4540" y="3649"/>
                      <a:pt x="4551" y="3605"/>
                      <a:pt x="4561" y="3572"/>
                    </a:cubicBezTo>
                    <a:lnTo>
                      <a:pt x="4583" y="3463"/>
                    </a:lnTo>
                    <a:lnTo>
                      <a:pt x="4660" y="3179"/>
                    </a:lnTo>
                    <a:cubicBezTo>
                      <a:pt x="4660" y="3168"/>
                      <a:pt x="4671" y="3146"/>
                      <a:pt x="4682" y="3135"/>
                    </a:cubicBezTo>
                    <a:cubicBezTo>
                      <a:pt x="4682" y="3124"/>
                      <a:pt x="4682" y="3113"/>
                      <a:pt x="4682" y="3102"/>
                    </a:cubicBezTo>
                    <a:lnTo>
                      <a:pt x="4868" y="2894"/>
                    </a:lnTo>
                    <a:cubicBezTo>
                      <a:pt x="4901" y="2851"/>
                      <a:pt x="4922" y="2807"/>
                      <a:pt x="4933" y="2752"/>
                    </a:cubicBezTo>
                    <a:cubicBezTo>
                      <a:pt x="4955" y="2686"/>
                      <a:pt x="4955" y="2621"/>
                      <a:pt x="4933" y="2544"/>
                    </a:cubicBezTo>
                    <a:cubicBezTo>
                      <a:pt x="4911" y="2468"/>
                      <a:pt x="4868" y="2391"/>
                      <a:pt x="4824" y="2315"/>
                    </a:cubicBezTo>
                    <a:lnTo>
                      <a:pt x="4791" y="2282"/>
                    </a:lnTo>
                    <a:cubicBezTo>
                      <a:pt x="4704" y="2183"/>
                      <a:pt x="4616" y="2085"/>
                      <a:pt x="4518" y="2008"/>
                    </a:cubicBezTo>
                    <a:cubicBezTo>
                      <a:pt x="4343" y="1833"/>
                      <a:pt x="4168" y="1658"/>
                      <a:pt x="4015" y="1472"/>
                    </a:cubicBezTo>
                    <a:cubicBezTo>
                      <a:pt x="3840" y="1254"/>
                      <a:pt x="3621" y="1057"/>
                      <a:pt x="3446" y="860"/>
                    </a:cubicBezTo>
                    <a:lnTo>
                      <a:pt x="3183" y="565"/>
                    </a:lnTo>
                    <a:lnTo>
                      <a:pt x="2997" y="357"/>
                    </a:lnTo>
                    <a:lnTo>
                      <a:pt x="2976" y="324"/>
                    </a:lnTo>
                    <a:cubicBezTo>
                      <a:pt x="2965" y="313"/>
                      <a:pt x="2943" y="313"/>
                      <a:pt x="2932" y="313"/>
                    </a:cubicBezTo>
                    <a:lnTo>
                      <a:pt x="2855" y="291"/>
                    </a:lnTo>
                    <a:lnTo>
                      <a:pt x="2724" y="258"/>
                    </a:lnTo>
                    <a:lnTo>
                      <a:pt x="2319" y="138"/>
                    </a:lnTo>
                    <a:cubicBezTo>
                      <a:pt x="2177" y="116"/>
                      <a:pt x="2035" y="94"/>
                      <a:pt x="1893" y="83"/>
                    </a:cubicBezTo>
                    <a:lnTo>
                      <a:pt x="1412" y="7"/>
                    </a:lnTo>
                    <a:cubicBezTo>
                      <a:pt x="1355" y="3"/>
                      <a:pt x="1298" y="0"/>
                      <a:pt x="12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28"/>
              <p:cNvSpPr/>
              <p:nvPr/>
            </p:nvSpPr>
            <p:spPr>
              <a:xfrm>
                <a:off x="4889400" y="4102113"/>
                <a:ext cx="71125" cy="87850"/>
              </a:xfrm>
              <a:custGeom>
                <a:avLst/>
                <a:gdLst/>
                <a:ahLst/>
                <a:cxnLst/>
                <a:rect l="l" t="t" r="r" b="b"/>
                <a:pathLst>
                  <a:path w="2845" h="3514" extrusionOk="0">
                    <a:moveTo>
                      <a:pt x="1241" y="1"/>
                    </a:moveTo>
                    <a:cubicBezTo>
                      <a:pt x="1184" y="1"/>
                      <a:pt x="1126" y="11"/>
                      <a:pt x="1062" y="27"/>
                    </a:cubicBezTo>
                    <a:cubicBezTo>
                      <a:pt x="985" y="38"/>
                      <a:pt x="909" y="71"/>
                      <a:pt x="843" y="103"/>
                    </a:cubicBezTo>
                    <a:cubicBezTo>
                      <a:pt x="756" y="158"/>
                      <a:pt x="679" y="224"/>
                      <a:pt x="602" y="289"/>
                    </a:cubicBezTo>
                    <a:lnTo>
                      <a:pt x="591" y="300"/>
                    </a:lnTo>
                    <a:cubicBezTo>
                      <a:pt x="526" y="366"/>
                      <a:pt x="460" y="432"/>
                      <a:pt x="406" y="508"/>
                    </a:cubicBezTo>
                    <a:cubicBezTo>
                      <a:pt x="362" y="563"/>
                      <a:pt x="329" y="617"/>
                      <a:pt x="285" y="683"/>
                    </a:cubicBezTo>
                    <a:cubicBezTo>
                      <a:pt x="274" y="705"/>
                      <a:pt x="263" y="727"/>
                      <a:pt x="252" y="749"/>
                    </a:cubicBezTo>
                    <a:cubicBezTo>
                      <a:pt x="209" y="847"/>
                      <a:pt x="165" y="946"/>
                      <a:pt x="143" y="1044"/>
                    </a:cubicBezTo>
                    <a:cubicBezTo>
                      <a:pt x="132" y="1088"/>
                      <a:pt x="110" y="1121"/>
                      <a:pt x="99" y="1164"/>
                    </a:cubicBezTo>
                    <a:cubicBezTo>
                      <a:pt x="88" y="1230"/>
                      <a:pt x="88" y="1296"/>
                      <a:pt x="77" y="1361"/>
                    </a:cubicBezTo>
                    <a:cubicBezTo>
                      <a:pt x="66" y="1438"/>
                      <a:pt x="56" y="1460"/>
                      <a:pt x="56" y="1514"/>
                    </a:cubicBezTo>
                    <a:cubicBezTo>
                      <a:pt x="34" y="1646"/>
                      <a:pt x="45" y="1799"/>
                      <a:pt x="34" y="1930"/>
                    </a:cubicBezTo>
                    <a:cubicBezTo>
                      <a:pt x="1" y="2094"/>
                      <a:pt x="1" y="2258"/>
                      <a:pt x="12" y="2433"/>
                    </a:cubicBezTo>
                    <a:lnTo>
                      <a:pt x="110" y="2532"/>
                    </a:lnTo>
                    <a:cubicBezTo>
                      <a:pt x="110" y="2477"/>
                      <a:pt x="154" y="2521"/>
                      <a:pt x="154" y="2477"/>
                    </a:cubicBezTo>
                    <a:cubicBezTo>
                      <a:pt x="176" y="2455"/>
                      <a:pt x="198" y="2455"/>
                      <a:pt x="220" y="2444"/>
                    </a:cubicBezTo>
                    <a:cubicBezTo>
                      <a:pt x="241" y="2400"/>
                      <a:pt x="274" y="2367"/>
                      <a:pt x="307" y="2346"/>
                    </a:cubicBezTo>
                    <a:cubicBezTo>
                      <a:pt x="307" y="2302"/>
                      <a:pt x="318" y="2291"/>
                      <a:pt x="318" y="2247"/>
                    </a:cubicBezTo>
                    <a:cubicBezTo>
                      <a:pt x="307" y="2225"/>
                      <a:pt x="296" y="2203"/>
                      <a:pt x="296" y="2171"/>
                    </a:cubicBezTo>
                    <a:cubicBezTo>
                      <a:pt x="285" y="2083"/>
                      <a:pt x="274" y="1996"/>
                      <a:pt x="274" y="1908"/>
                    </a:cubicBezTo>
                    <a:cubicBezTo>
                      <a:pt x="274" y="1744"/>
                      <a:pt x="252" y="1613"/>
                      <a:pt x="252" y="1482"/>
                    </a:cubicBezTo>
                    <a:cubicBezTo>
                      <a:pt x="252" y="1438"/>
                      <a:pt x="274" y="1394"/>
                      <a:pt x="285" y="1350"/>
                    </a:cubicBezTo>
                    <a:cubicBezTo>
                      <a:pt x="296" y="1296"/>
                      <a:pt x="285" y="1230"/>
                      <a:pt x="296" y="1164"/>
                    </a:cubicBezTo>
                    <a:cubicBezTo>
                      <a:pt x="318" y="1088"/>
                      <a:pt x="340" y="1000"/>
                      <a:pt x="373" y="924"/>
                    </a:cubicBezTo>
                    <a:cubicBezTo>
                      <a:pt x="395" y="902"/>
                      <a:pt x="416" y="880"/>
                      <a:pt x="427" y="858"/>
                    </a:cubicBezTo>
                    <a:cubicBezTo>
                      <a:pt x="427" y="847"/>
                      <a:pt x="427" y="836"/>
                      <a:pt x="427" y="825"/>
                    </a:cubicBezTo>
                    <a:cubicBezTo>
                      <a:pt x="427" y="803"/>
                      <a:pt x="438" y="803"/>
                      <a:pt x="449" y="792"/>
                    </a:cubicBezTo>
                    <a:cubicBezTo>
                      <a:pt x="537" y="585"/>
                      <a:pt x="701" y="410"/>
                      <a:pt x="909" y="311"/>
                    </a:cubicBezTo>
                    <a:cubicBezTo>
                      <a:pt x="1000" y="290"/>
                      <a:pt x="1092" y="278"/>
                      <a:pt x="1184" y="278"/>
                    </a:cubicBezTo>
                    <a:cubicBezTo>
                      <a:pt x="1234" y="278"/>
                      <a:pt x="1285" y="282"/>
                      <a:pt x="1335" y="289"/>
                    </a:cubicBezTo>
                    <a:cubicBezTo>
                      <a:pt x="1390" y="267"/>
                      <a:pt x="1434" y="267"/>
                      <a:pt x="1488" y="257"/>
                    </a:cubicBezTo>
                    <a:cubicBezTo>
                      <a:pt x="1510" y="257"/>
                      <a:pt x="1521" y="267"/>
                      <a:pt x="1543" y="278"/>
                    </a:cubicBezTo>
                    <a:lnTo>
                      <a:pt x="1565" y="278"/>
                    </a:lnTo>
                    <a:cubicBezTo>
                      <a:pt x="1696" y="311"/>
                      <a:pt x="1816" y="366"/>
                      <a:pt x="1915" y="442"/>
                    </a:cubicBezTo>
                    <a:cubicBezTo>
                      <a:pt x="2002" y="486"/>
                      <a:pt x="2090" y="541"/>
                      <a:pt x="2166" y="607"/>
                    </a:cubicBezTo>
                    <a:cubicBezTo>
                      <a:pt x="2188" y="639"/>
                      <a:pt x="2199" y="650"/>
                      <a:pt x="2221" y="683"/>
                    </a:cubicBezTo>
                    <a:cubicBezTo>
                      <a:pt x="2254" y="716"/>
                      <a:pt x="2352" y="803"/>
                      <a:pt x="2385" y="847"/>
                    </a:cubicBezTo>
                    <a:cubicBezTo>
                      <a:pt x="2462" y="902"/>
                      <a:pt x="2527" y="967"/>
                      <a:pt x="2582" y="1044"/>
                    </a:cubicBezTo>
                    <a:cubicBezTo>
                      <a:pt x="2637" y="1121"/>
                      <a:pt x="2670" y="1219"/>
                      <a:pt x="2680" y="1317"/>
                    </a:cubicBezTo>
                    <a:cubicBezTo>
                      <a:pt x="2691" y="1416"/>
                      <a:pt x="2680" y="1514"/>
                      <a:pt x="2659" y="1613"/>
                    </a:cubicBezTo>
                    <a:cubicBezTo>
                      <a:pt x="2626" y="1788"/>
                      <a:pt x="2571" y="1974"/>
                      <a:pt x="2516" y="2149"/>
                    </a:cubicBezTo>
                    <a:cubicBezTo>
                      <a:pt x="2495" y="2302"/>
                      <a:pt x="2462" y="2455"/>
                      <a:pt x="2407" y="2597"/>
                    </a:cubicBezTo>
                    <a:cubicBezTo>
                      <a:pt x="2396" y="2641"/>
                      <a:pt x="2374" y="2685"/>
                      <a:pt x="2363" y="2728"/>
                    </a:cubicBezTo>
                    <a:cubicBezTo>
                      <a:pt x="2330" y="2772"/>
                      <a:pt x="2309" y="2816"/>
                      <a:pt x="2276" y="2849"/>
                    </a:cubicBezTo>
                    <a:cubicBezTo>
                      <a:pt x="2254" y="2892"/>
                      <a:pt x="2221" y="2925"/>
                      <a:pt x="2188" y="2969"/>
                    </a:cubicBezTo>
                    <a:cubicBezTo>
                      <a:pt x="2112" y="3035"/>
                      <a:pt x="2024" y="3089"/>
                      <a:pt x="1926" y="3133"/>
                    </a:cubicBezTo>
                    <a:cubicBezTo>
                      <a:pt x="1871" y="3166"/>
                      <a:pt x="1827" y="3210"/>
                      <a:pt x="1773" y="3232"/>
                    </a:cubicBezTo>
                    <a:cubicBezTo>
                      <a:pt x="1598" y="3308"/>
                      <a:pt x="1412" y="3374"/>
                      <a:pt x="1226" y="3407"/>
                    </a:cubicBezTo>
                    <a:cubicBezTo>
                      <a:pt x="1226" y="3407"/>
                      <a:pt x="1226" y="3407"/>
                      <a:pt x="1215" y="3417"/>
                    </a:cubicBezTo>
                    <a:cubicBezTo>
                      <a:pt x="1171" y="3450"/>
                      <a:pt x="1084" y="3450"/>
                      <a:pt x="1095" y="3494"/>
                    </a:cubicBezTo>
                    <a:cubicBezTo>
                      <a:pt x="1104" y="3508"/>
                      <a:pt x="1130" y="3514"/>
                      <a:pt x="1167" y="3514"/>
                    </a:cubicBezTo>
                    <a:cubicBezTo>
                      <a:pt x="1217" y="3514"/>
                      <a:pt x="1287" y="3502"/>
                      <a:pt x="1357" y="3483"/>
                    </a:cubicBezTo>
                    <a:cubicBezTo>
                      <a:pt x="1390" y="3472"/>
                      <a:pt x="1412" y="3461"/>
                      <a:pt x="1445" y="3450"/>
                    </a:cubicBezTo>
                    <a:cubicBezTo>
                      <a:pt x="1554" y="3407"/>
                      <a:pt x="1663" y="3363"/>
                      <a:pt x="1762" y="3319"/>
                    </a:cubicBezTo>
                    <a:cubicBezTo>
                      <a:pt x="1893" y="3297"/>
                      <a:pt x="2013" y="3242"/>
                      <a:pt x="2112" y="3155"/>
                    </a:cubicBezTo>
                    <a:cubicBezTo>
                      <a:pt x="2276" y="3046"/>
                      <a:pt x="2407" y="2882"/>
                      <a:pt x="2484" y="2696"/>
                    </a:cubicBezTo>
                    <a:cubicBezTo>
                      <a:pt x="2549" y="2499"/>
                      <a:pt x="2604" y="2302"/>
                      <a:pt x="2637" y="2105"/>
                    </a:cubicBezTo>
                    <a:cubicBezTo>
                      <a:pt x="2648" y="2050"/>
                      <a:pt x="2691" y="1952"/>
                      <a:pt x="2702" y="1930"/>
                    </a:cubicBezTo>
                    <a:cubicBezTo>
                      <a:pt x="2713" y="1919"/>
                      <a:pt x="2702" y="1897"/>
                      <a:pt x="2702" y="1897"/>
                    </a:cubicBezTo>
                    <a:cubicBezTo>
                      <a:pt x="2735" y="1777"/>
                      <a:pt x="2790" y="1689"/>
                      <a:pt x="2801" y="1624"/>
                    </a:cubicBezTo>
                    <a:cubicBezTo>
                      <a:pt x="2823" y="1558"/>
                      <a:pt x="2834" y="1492"/>
                      <a:pt x="2845" y="1427"/>
                    </a:cubicBezTo>
                    <a:cubicBezTo>
                      <a:pt x="2845" y="1307"/>
                      <a:pt x="2812" y="1197"/>
                      <a:pt x="2768" y="1099"/>
                    </a:cubicBezTo>
                    <a:cubicBezTo>
                      <a:pt x="2768" y="1088"/>
                      <a:pt x="2768" y="1088"/>
                      <a:pt x="2768" y="1077"/>
                    </a:cubicBezTo>
                    <a:cubicBezTo>
                      <a:pt x="2724" y="957"/>
                      <a:pt x="2659" y="847"/>
                      <a:pt x="2571" y="738"/>
                    </a:cubicBezTo>
                    <a:cubicBezTo>
                      <a:pt x="2473" y="628"/>
                      <a:pt x="2363" y="530"/>
                      <a:pt x="2243" y="442"/>
                    </a:cubicBezTo>
                    <a:cubicBezTo>
                      <a:pt x="2221" y="421"/>
                      <a:pt x="2199" y="388"/>
                      <a:pt x="2177" y="366"/>
                    </a:cubicBezTo>
                    <a:cubicBezTo>
                      <a:pt x="2145" y="344"/>
                      <a:pt x="2112" y="333"/>
                      <a:pt x="2079" y="322"/>
                    </a:cubicBezTo>
                    <a:cubicBezTo>
                      <a:pt x="2046" y="300"/>
                      <a:pt x="2002" y="257"/>
                      <a:pt x="1959" y="235"/>
                    </a:cubicBezTo>
                    <a:cubicBezTo>
                      <a:pt x="1827" y="158"/>
                      <a:pt x="1696" y="103"/>
                      <a:pt x="1543" y="71"/>
                    </a:cubicBezTo>
                    <a:cubicBezTo>
                      <a:pt x="1466" y="38"/>
                      <a:pt x="1390" y="16"/>
                      <a:pt x="1302" y="5"/>
                    </a:cubicBezTo>
                    <a:cubicBezTo>
                      <a:pt x="1282" y="2"/>
                      <a:pt x="1261" y="1"/>
                      <a:pt x="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47" name="Google Shape;4047;p28"/>
            <p:cNvGrpSpPr/>
            <p:nvPr/>
          </p:nvGrpSpPr>
          <p:grpSpPr>
            <a:xfrm rot="10800000">
              <a:off x="7394300" y="188950"/>
              <a:ext cx="55825" cy="44400"/>
              <a:chOff x="8347600" y="1441475"/>
              <a:chExt cx="55825" cy="44400"/>
            </a:xfrm>
          </p:grpSpPr>
          <p:sp>
            <p:nvSpPr>
              <p:cNvPr id="4048" name="Google Shape;4048;p28"/>
              <p:cNvSpPr/>
              <p:nvPr/>
            </p:nvSpPr>
            <p:spPr>
              <a:xfrm>
                <a:off x="8358825" y="14450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28"/>
              <p:cNvSpPr/>
              <p:nvPr/>
            </p:nvSpPr>
            <p:spPr>
              <a:xfrm>
                <a:off x="8347600" y="1441475"/>
                <a:ext cx="5582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776" extrusionOk="0">
                    <a:moveTo>
                      <a:pt x="482" y="219"/>
                    </a:moveTo>
                    <a:cubicBezTo>
                      <a:pt x="504" y="241"/>
                      <a:pt x="526" y="252"/>
                      <a:pt x="559" y="252"/>
                    </a:cubicBezTo>
                    <a:lnTo>
                      <a:pt x="854" y="252"/>
                    </a:lnTo>
                    <a:cubicBezTo>
                      <a:pt x="898" y="252"/>
                      <a:pt x="941" y="263"/>
                      <a:pt x="985" y="274"/>
                    </a:cubicBezTo>
                    <a:lnTo>
                      <a:pt x="1051" y="274"/>
                    </a:lnTo>
                    <a:cubicBezTo>
                      <a:pt x="1084" y="274"/>
                      <a:pt x="1127" y="274"/>
                      <a:pt x="1160" y="285"/>
                    </a:cubicBezTo>
                    <a:cubicBezTo>
                      <a:pt x="1204" y="296"/>
                      <a:pt x="1237" y="307"/>
                      <a:pt x="1259" y="318"/>
                    </a:cubicBezTo>
                    <a:cubicBezTo>
                      <a:pt x="1280" y="318"/>
                      <a:pt x="1270" y="329"/>
                      <a:pt x="1280" y="340"/>
                    </a:cubicBezTo>
                    <a:cubicBezTo>
                      <a:pt x="1280" y="340"/>
                      <a:pt x="1280" y="340"/>
                      <a:pt x="1280" y="351"/>
                    </a:cubicBezTo>
                    <a:lnTo>
                      <a:pt x="1368" y="384"/>
                    </a:lnTo>
                    <a:cubicBezTo>
                      <a:pt x="1434" y="405"/>
                      <a:pt x="1488" y="427"/>
                      <a:pt x="1532" y="449"/>
                    </a:cubicBezTo>
                    <a:cubicBezTo>
                      <a:pt x="1576" y="471"/>
                      <a:pt x="1609" y="493"/>
                      <a:pt x="1641" y="515"/>
                    </a:cubicBezTo>
                    <a:lnTo>
                      <a:pt x="1729" y="559"/>
                    </a:lnTo>
                    <a:cubicBezTo>
                      <a:pt x="1762" y="591"/>
                      <a:pt x="1795" y="613"/>
                      <a:pt x="1827" y="635"/>
                    </a:cubicBezTo>
                    <a:cubicBezTo>
                      <a:pt x="1849" y="657"/>
                      <a:pt x="1871" y="679"/>
                      <a:pt x="1882" y="701"/>
                    </a:cubicBezTo>
                    <a:cubicBezTo>
                      <a:pt x="1915" y="744"/>
                      <a:pt x="1959" y="832"/>
                      <a:pt x="1980" y="876"/>
                    </a:cubicBezTo>
                    <a:cubicBezTo>
                      <a:pt x="1991" y="887"/>
                      <a:pt x="2002" y="909"/>
                      <a:pt x="2002" y="930"/>
                    </a:cubicBezTo>
                    <a:cubicBezTo>
                      <a:pt x="2002" y="941"/>
                      <a:pt x="2002" y="952"/>
                      <a:pt x="2013" y="974"/>
                    </a:cubicBezTo>
                    <a:cubicBezTo>
                      <a:pt x="2046" y="1127"/>
                      <a:pt x="1980" y="1291"/>
                      <a:pt x="1849" y="1379"/>
                    </a:cubicBezTo>
                    <a:cubicBezTo>
                      <a:pt x="1805" y="1423"/>
                      <a:pt x="1762" y="1444"/>
                      <a:pt x="1707" y="1477"/>
                    </a:cubicBezTo>
                    <a:cubicBezTo>
                      <a:pt x="1598" y="1510"/>
                      <a:pt x="1488" y="1543"/>
                      <a:pt x="1379" y="1554"/>
                    </a:cubicBezTo>
                    <a:cubicBezTo>
                      <a:pt x="1324" y="1565"/>
                      <a:pt x="1270" y="1565"/>
                      <a:pt x="1215" y="1565"/>
                    </a:cubicBezTo>
                    <a:lnTo>
                      <a:pt x="1095" y="1554"/>
                    </a:lnTo>
                    <a:lnTo>
                      <a:pt x="952" y="1554"/>
                    </a:lnTo>
                    <a:cubicBezTo>
                      <a:pt x="821" y="1554"/>
                      <a:pt x="690" y="1532"/>
                      <a:pt x="559" y="1499"/>
                    </a:cubicBezTo>
                    <a:cubicBezTo>
                      <a:pt x="537" y="1488"/>
                      <a:pt x="515" y="1477"/>
                      <a:pt x="493" y="1455"/>
                    </a:cubicBezTo>
                    <a:cubicBezTo>
                      <a:pt x="460" y="1423"/>
                      <a:pt x="416" y="1401"/>
                      <a:pt x="384" y="1368"/>
                    </a:cubicBezTo>
                    <a:cubicBezTo>
                      <a:pt x="340" y="1346"/>
                      <a:pt x="307" y="1313"/>
                      <a:pt x="285" y="1280"/>
                    </a:cubicBezTo>
                    <a:cubicBezTo>
                      <a:pt x="241" y="1215"/>
                      <a:pt x="220" y="1138"/>
                      <a:pt x="198" y="1062"/>
                    </a:cubicBezTo>
                    <a:cubicBezTo>
                      <a:pt x="187" y="941"/>
                      <a:pt x="198" y="810"/>
                      <a:pt x="241" y="701"/>
                    </a:cubicBezTo>
                    <a:cubicBezTo>
                      <a:pt x="252" y="657"/>
                      <a:pt x="285" y="635"/>
                      <a:pt x="296" y="591"/>
                    </a:cubicBezTo>
                    <a:cubicBezTo>
                      <a:pt x="329" y="504"/>
                      <a:pt x="373" y="416"/>
                      <a:pt x="438" y="351"/>
                    </a:cubicBezTo>
                    <a:cubicBezTo>
                      <a:pt x="460" y="307"/>
                      <a:pt x="482" y="263"/>
                      <a:pt x="482" y="219"/>
                    </a:cubicBezTo>
                    <a:close/>
                    <a:moveTo>
                      <a:pt x="591" y="1"/>
                    </a:moveTo>
                    <a:cubicBezTo>
                      <a:pt x="559" y="1"/>
                      <a:pt x="526" y="12"/>
                      <a:pt x="493" y="23"/>
                    </a:cubicBezTo>
                    <a:cubicBezTo>
                      <a:pt x="460" y="44"/>
                      <a:pt x="449" y="44"/>
                      <a:pt x="438" y="55"/>
                    </a:cubicBezTo>
                    <a:cubicBezTo>
                      <a:pt x="427" y="66"/>
                      <a:pt x="427" y="88"/>
                      <a:pt x="438" y="110"/>
                    </a:cubicBezTo>
                    <a:cubicBezTo>
                      <a:pt x="438" y="121"/>
                      <a:pt x="438" y="132"/>
                      <a:pt x="438" y="143"/>
                    </a:cubicBezTo>
                    <a:lnTo>
                      <a:pt x="438" y="154"/>
                    </a:lnTo>
                    <a:cubicBezTo>
                      <a:pt x="421" y="141"/>
                      <a:pt x="399" y="135"/>
                      <a:pt x="376" y="135"/>
                    </a:cubicBezTo>
                    <a:cubicBezTo>
                      <a:pt x="341" y="135"/>
                      <a:pt x="305" y="149"/>
                      <a:pt x="285" y="176"/>
                    </a:cubicBezTo>
                    <a:cubicBezTo>
                      <a:pt x="241" y="230"/>
                      <a:pt x="209" y="296"/>
                      <a:pt x="176" y="351"/>
                    </a:cubicBezTo>
                    <a:cubicBezTo>
                      <a:pt x="143" y="416"/>
                      <a:pt x="110" y="482"/>
                      <a:pt x="88" y="548"/>
                    </a:cubicBezTo>
                    <a:cubicBezTo>
                      <a:pt x="66" y="602"/>
                      <a:pt x="66" y="657"/>
                      <a:pt x="55" y="712"/>
                    </a:cubicBezTo>
                    <a:cubicBezTo>
                      <a:pt x="34" y="766"/>
                      <a:pt x="34" y="832"/>
                      <a:pt x="23" y="898"/>
                    </a:cubicBezTo>
                    <a:cubicBezTo>
                      <a:pt x="1" y="996"/>
                      <a:pt x="12" y="1094"/>
                      <a:pt x="45" y="1193"/>
                    </a:cubicBezTo>
                    <a:cubicBezTo>
                      <a:pt x="110" y="1401"/>
                      <a:pt x="274" y="1587"/>
                      <a:pt x="471" y="1674"/>
                    </a:cubicBezTo>
                    <a:cubicBezTo>
                      <a:pt x="504" y="1696"/>
                      <a:pt x="548" y="1707"/>
                      <a:pt x="580" y="1718"/>
                    </a:cubicBezTo>
                    <a:lnTo>
                      <a:pt x="679" y="1729"/>
                    </a:lnTo>
                    <a:cubicBezTo>
                      <a:pt x="745" y="1740"/>
                      <a:pt x="810" y="1751"/>
                      <a:pt x="865" y="1751"/>
                    </a:cubicBezTo>
                    <a:cubicBezTo>
                      <a:pt x="958" y="1768"/>
                      <a:pt x="1051" y="1776"/>
                      <a:pt x="1144" y="1776"/>
                    </a:cubicBezTo>
                    <a:cubicBezTo>
                      <a:pt x="1410" y="1776"/>
                      <a:pt x="1671" y="1708"/>
                      <a:pt x="1915" y="1587"/>
                    </a:cubicBezTo>
                    <a:cubicBezTo>
                      <a:pt x="1991" y="1532"/>
                      <a:pt x="2057" y="1455"/>
                      <a:pt x="2112" y="1379"/>
                    </a:cubicBezTo>
                    <a:cubicBezTo>
                      <a:pt x="2188" y="1280"/>
                      <a:pt x="2232" y="1160"/>
                      <a:pt x="2232" y="1040"/>
                    </a:cubicBezTo>
                    <a:cubicBezTo>
                      <a:pt x="2232" y="1029"/>
                      <a:pt x="2232" y="1018"/>
                      <a:pt x="2232" y="1018"/>
                    </a:cubicBezTo>
                    <a:cubicBezTo>
                      <a:pt x="2232" y="952"/>
                      <a:pt x="2221" y="887"/>
                      <a:pt x="2188" y="821"/>
                    </a:cubicBezTo>
                    <a:cubicBezTo>
                      <a:pt x="2145" y="712"/>
                      <a:pt x="2079" y="602"/>
                      <a:pt x="1991" y="515"/>
                    </a:cubicBezTo>
                    <a:cubicBezTo>
                      <a:pt x="1904" y="427"/>
                      <a:pt x="1795" y="340"/>
                      <a:pt x="1663" y="285"/>
                    </a:cubicBezTo>
                    <a:cubicBezTo>
                      <a:pt x="1455" y="176"/>
                      <a:pt x="1226" y="99"/>
                      <a:pt x="985" y="66"/>
                    </a:cubicBezTo>
                    <a:cubicBezTo>
                      <a:pt x="854" y="34"/>
                      <a:pt x="723" y="12"/>
                      <a:pt x="5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28"/>
              <p:cNvSpPr/>
              <p:nvPr/>
            </p:nvSpPr>
            <p:spPr>
              <a:xfrm>
                <a:off x="8361550" y="1447775"/>
                <a:ext cx="19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767" h="1263" extrusionOk="0">
                    <a:moveTo>
                      <a:pt x="438" y="0"/>
                    </a:moveTo>
                    <a:lnTo>
                      <a:pt x="351" y="44"/>
                    </a:lnTo>
                    <a:lnTo>
                      <a:pt x="307" y="44"/>
                    </a:lnTo>
                    <a:cubicBezTo>
                      <a:pt x="252" y="77"/>
                      <a:pt x="197" y="110"/>
                      <a:pt x="154" y="164"/>
                    </a:cubicBezTo>
                    <a:cubicBezTo>
                      <a:pt x="121" y="186"/>
                      <a:pt x="88" y="219"/>
                      <a:pt x="66" y="263"/>
                    </a:cubicBezTo>
                    <a:lnTo>
                      <a:pt x="66" y="307"/>
                    </a:lnTo>
                    <a:lnTo>
                      <a:pt x="66" y="328"/>
                    </a:lnTo>
                    <a:cubicBezTo>
                      <a:pt x="55" y="361"/>
                      <a:pt x="44" y="394"/>
                      <a:pt x="33" y="438"/>
                    </a:cubicBezTo>
                    <a:cubicBezTo>
                      <a:pt x="22" y="471"/>
                      <a:pt x="22" y="482"/>
                      <a:pt x="12" y="514"/>
                    </a:cubicBezTo>
                    <a:cubicBezTo>
                      <a:pt x="12" y="525"/>
                      <a:pt x="12" y="525"/>
                      <a:pt x="12" y="536"/>
                    </a:cubicBezTo>
                    <a:cubicBezTo>
                      <a:pt x="1" y="558"/>
                      <a:pt x="1" y="580"/>
                      <a:pt x="12" y="602"/>
                    </a:cubicBezTo>
                    <a:cubicBezTo>
                      <a:pt x="12" y="624"/>
                      <a:pt x="12" y="657"/>
                      <a:pt x="22" y="678"/>
                    </a:cubicBezTo>
                    <a:cubicBezTo>
                      <a:pt x="22" y="733"/>
                      <a:pt x="33" y="788"/>
                      <a:pt x="55" y="832"/>
                    </a:cubicBezTo>
                    <a:cubicBezTo>
                      <a:pt x="66" y="886"/>
                      <a:pt x="77" y="930"/>
                      <a:pt x="99" y="974"/>
                    </a:cubicBezTo>
                    <a:cubicBezTo>
                      <a:pt x="132" y="996"/>
                      <a:pt x="143" y="1039"/>
                      <a:pt x="176" y="1061"/>
                    </a:cubicBezTo>
                    <a:cubicBezTo>
                      <a:pt x="187" y="1072"/>
                      <a:pt x="208" y="1083"/>
                      <a:pt x="219" y="1083"/>
                    </a:cubicBezTo>
                    <a:lnTo>
                      <a:pt x="241" y="1116"/>
                    </a:lnTo>
                    <a:cubicBezTo>
                      <a:pt x="263" y="1116"/>
                      <a:pt x="274" y="1116"/>
                      <a:pt x="285" y="1127"/>
                    </a:cubicBezTo>
                    <a:cubicBezTo>
                      <a:pt x="296" y="1138"/>
                      <a:pt x="329" y="1160"/>
                      <a:pt x="351" y="1171"/>
                    </a:cubicBezTo>
                    <a:cubicBezTo>
                      <a:pt x="383" y="1182"/>
                      <a:pt x="383" y="1182"/>
                      <a:pt x="394" y="1182"/>
                    </a:cubicBezTo>
                    <a:cubicBezTo>
                      <a:pt x="449" y="1203"/>
                      <a:pt x="482" y="1225"/>
                      <a:pt x="526" y="1258"/>
                    </a:cubicBezTo>
                    <a:cubicBezTo>
                      <a:pt x="533" y="1258"/>
                      <a:pt x="545" y="1263"/>
                      <a:pt x="556" y="1263"/>
                    </a:cubicBezTo>
                    <a:cubicBezTo>
                      <a:pt x="561" y="1263"/>
                      <a:pt x="566" y="1262"/>
                      <a:pt x="569" y="1258"/>
                    </a:cubicBezTo>
                    <a:cubicBezTo>
                      <a:pt x="569" y="1236"/>
                      <a:pt x="526" y="1214"/>
                      <a:pt x="493" y="1203"/>
                    </a:cubicBezTo>
                    <a:cubicBezTo>
                      <a:pt x="471" y="1192"/>
                      <a:pt x="449" y="1182"/>
                      <a:pt x="416" y="1171"/>
                    </a:cubicBezTo>
                    <a:cubicBezTo>
                      <a:pt x="405" y="1149"/>
                      <a:pt x="372" y="1138"/>
                      <a:pt x="340" y="1127"/>
                    </a:cubicBezTo>
                    <a:cubicBezTo>
                      <a:pt x="296" y="1105"/>
                      <a:pt x="252" y="1083"/>
                      <a:pt x="219" y="1050"/>
                    </a:cubicBezTo>
                    <a:cubicBezTo>
                      <a:pt x="176" y="1017"/>
                      <a:pt x="143" y="985"/>
                      <a:pt x="121" y="941"/>
                    </a:cubicBezTo>
                    <a:cubicBezTo>
                      <a:pt x="121" y="930"/>
                      <a:pt x="110" y="908"/>
                      <a:pt x="110" y="897"/>
                    </a:cubicBezTo>
                    <a:cubicBezTo>
                      <a:pt x="110" y="897"/>
                      <a:pt x="110" y="886"/>
                      <a:pt x="99" y="886"/>
                    </a:cubicBezTo>
                    <a:cubicBezTo>
                      <a:pt x="99" y="864"/>
                      <a:pt x="88" y="842"/>
                      <a:pt x="88" y="821"/>
                    </a:cubicBezTo>
                    <a:lnTo>
                      <a:pt x="88" y="777"/>
                    </a:lnTo>
                    <a:cubicBezTo>
                      <a:pt x="88" y="766"/>
                      <a:pt x="77" y="733"/>
                      <a:pt x="77" y="711"/>
                    </a:cubicBezTo>
                    <a:cubicBezTo>
                      <a:pt x="66" y="678"/>
                      <a:pt x="66" y="646"/>
                      <a:pt x="77" y="613"/>
                    </a:cubicBezTo>
                    <a:cubicBezTo>
                      <a:pt x="77" y="580"/>
                      <a:pt x="77" y="547"/>
                      <a:pt x="88" y="514"/>
                    </a:cubicBezTo>
                    <a:cubicBezTo>
                      <a:pt x="88" y="503"/>
                      <a:pt x="88" y="492"/>
                      <a:pt x="88" y="492"/>
                    </a:cubicBezTo>
                    <a:cubicBezTo>
                      <a:pt x="99" y="471"/>
                      <a:pt x="99" y="449"/>
                      <a:pt x="110" y="438"/>
                    </a:cubicBezTo>
                    <a:cubicBezTo>
                      <a:pt x="121" y="405"/>
                      <a:pt x="132" y="372"/>
                      <a:pt x="143" y="339"/>
                    </a:cubicBezTo>
                    <a:cubicBezTo>
                      <a:pt x="154" y="328"/>
                      <a:pt x="165" y="307"/>
                      <a:pt x="176" y="296"/>
                    </a:cubicBezTo>
                    <a:cubicBezTo>
                      <a:pt x="176" y="285"/>
                      <a:pt x="187" y="263"/>
                      <a:pt x="197" y="252"/>
                    </a:cubicBezTo>
                    <a:cubicBezTo>
                      <a:pt x="208" y="241"/>
                      <a:pt x="219" y="219"/>
                      <a:pt x="230" y="208"/>
                    </a:cubicBezTo>
                    <a:cubicBezTo>
                      <a:pt x="241" y="197"/>
                      <a:pt x="252" y="175"/>
                      <a:pt x="263" y="153"/>
                    </a:cubicBezTo>
                    <a:cubicBezTo>
                      <a:pt x="274" y="142"/>
                      <a:pt x="296" y="132"/>
                      <a:pt x="318" y="121"/>
                    </a:cubicBezTo>
                    <a:cubicBezTo>
                      <a:pt x="329" y="110"/>
                      <a:pt x="351" y="99"/>
                      <a:pt x="372" y="99"/>
                    </a:cubicBezTo>
                    <a:cubicBezTo>
                      <a:pt x="394" y="88"/>
                      <a:pt x="416" y="77"/>
                      <a:pt x="438" y="77"/>
                    </a:cubicBezTo>
                    <a:lnTo>
                      <a:pt x="460" y="77"/>
                    </a:lnTo>
                    <a:lnTo>
                      <a:pt x="504" y="66"/>
                    </a:lnTo>
                    <a:lnTo>
                      <a:pt x="537" y="66"/>
                    </a:lnTo>
                    <a:cubicBezTo>
                      <a:pt x="569" y="66"/>
                      <a:pt x="602" y="77"/>
                      <a:pt x="624" y="88"/>
                    </a:cubicBezTo>
                    <a:cubicBezTo>
                      <a:pt x="657" y="99"/>
                      <a:pt x="690" y="121"/>
                      <a:pt x="712" y="142"/>
                    </a:cubicBezTo>
                    <a:lnTo>
                      <a:pt x="755" y="142"/>
                    </a:lnTo>
                    <a:cubicBezTo>
                      <a:pt x="744" y="132"/>
                      <a:pt x="766" y="132"/>
                      <a:pt x="755" y="121"/>
                    </a:cubicBezTo>
                    <a:cubicBezTo>
                      <a:pt x="755" y="110"/>
                      <a:pt x="755" y="110"/>
                      <a:pt x="766" y="99"/>
                    </a:cubicBezTo>
                    <a:cubicBezTo>
                      <a:pt x="755" y="99"/>
                      <a:pt x="755" y="88"/>
                      <a:pt x="766" y="77"/>
                    </a:cubicBezTo>
                    <a:cubicBezTo>
                      <a:pt x="755" y="77"/>
                      <a:pt x="755" y="66"/>
                      <a:pt x="766" y="66"/>
                    </a:cubicBezTo>
                    <a:cubicBezTo>
                      <a:pt x="744" y="55"/>
                      <a:pt x="755" y="44"/>
                      <a:pt x="733" y="44"/>
                    </a:cubicBezTo>
                    <a:cubicBezTo>
                      <a:pt x="722" y="33"/>
                      <a:pt x="679" y="22"/>
                      <a:pt x="646" y="11"/>
                    </a:cubicBezTo>
                    <a:cubicBezTo>
                      <a:pt x="602" y="0"/>
                      <a:pt x="569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51" name="Google Shape;4051;p28"/>
            <p:cNvSpPr/>
            <p:nvPr/>
          </p:nvSpPr>
          <p:spPr>
            <a:xfrm rot="10800000">
              <a:off x="6651150" y="-5987"/>
              <a:ext cx="74125" cy="63500"/>
            </a:xfrm>
            <a:custGeom>
              <a:avLst/>
              <a:gdLst/>
              <a:ahLst/>
              <a:cxnLst/>
              <a:rect l="l" t="t" r="r" b="b"/>
              <a:pathLst>
                <a:path w="2965" h="2540" extrusionOk="0">
                  <a:moveTo>
                    <a:pt x="1696" y="0"/>
                  </a:moveTo>
                  <a:cubicBezTo>
                    <a:pt x="570" y="0"/>
                    <a:pt x="1" y="1368"/>
                    <a:pt x="799" y="2166"/>
                  </a:cubicBezTo>
                  <a:cubicBezTo>
                    <a:pt x="1057" y="2424"/>
                    <a:pt x="1374" y="2539"/>
                    <a:pt x="1685" y="2539"/>
                  </a:cubicBezTo>
                  <a:cubicBezTo>
                    <a:pt x="2338" y="2539"/>
                    <a:pt x="2965" y="2032"/>
                    <a:pt x="2965" y="1269"/>
                  </a:cubicBezTo>
                  <a:cubicBezTo>
                    <a:pt x="2965" y="569"/>
                    <a:pt x="2396" y="0"/>
                    <a:pt x="1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2" name="Google Shape;4052;p28"/>
            <p:cNvGrpSpPr/>
            <p:nvPr/>
          </p:nvGrpSpPr>
          <p:grpSpPr>
            <a:xfrm rot="10800000">
              <a:off x="6901613" y="-51500"/>
              <a:ext cx="162450" cy="154525"/>
              <a:chOff x="8676550" y="247000"/>
              <a:chExt cx="162450" cy="154525"/>
            </a:xfrm>
          </p:grpSpPr>
          <p:sp>
            <p:nvSpPr>
              <p:cNvPr id="4053" name="Google Shape;4053;p28"/>
              <p:cNvSpPr/>
              <p:nvPr/>
            </p:nvSpPr>
            <p:spPr>
              <a:xfrm>
                <a:off x="8820925" y="364150"/>
                <a:ext cx="8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" extrusionOk="0">
                    <a:moveTo>
                      <a:pt x="0" y="1"/>
                    </a:moveTo>
                    <a:lnTo>
                      <a:pt x="22" y="23"/>
                    </a:ln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28"/>
              <p:cNvSpPr/>
              <p:nvPr/>
            </p:nvSpPr>
            <p:spPr>
              <a:xfrm>
                <a:off x="8676550" y="247000"/>
                <a:ext cx="162450" cy="1545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6181" extrusionOk="0">
                    <a:moveTo>
                      <a:pt x="3600" y="540"/>
                    </a:moveTo>
                    <a:cubicBezTo>
                      <a:pt x="3695" y="540"/>
                      <a:pt x="3789" y="544"/>
                      <a:pt x="3883" y="552"/>
                    </a:cubicBezTo>
                    <a:cubicBezTo>
                      <a:pt x="3982" y="563"/>
                      <a:pt x="4091" y="596"/>
                      <a:pt x="4179" y="629"/>
                    </a:cubicBezTo>
                    <a:cubicBezTo>
                      <a:pt x="4343" y="673"/>
                      <a:pt x="4463" y="738"/>
                      <a:pt x="4616" y="782"/>
                    </a:cubicBezTo>
                    <a:cubicBezTo>
                      <a:pt x="4758" y="826"/>
                      <a:pt x="4889" y="891"/>
                      <a:pt x="4999" y="990"/>
                    </a:cubicBezTo>
                    <a:cubicBezTo>
                      <a:pt x="5207" y="1154"/>
                      <a:pt x="5393" y="1351"/>
                      <a:pt x="5546" y="1581"/>
                    </a:cubicBezTo>
                    <a:cubicBezTo>
                      <a:pt x="5775" y="1941"/>
                      <a:pt x="5918" y="2357"/>
                      <a:pt x="5961" y="2795"/>
                    </a:cubicBezTo>
                    <a:cubicBezTo>
                      <a:pt x="5961" y="2860"/>
                      <a:pt x="5961" y="2926"/>
                      <a:pt x="5961" y="2991"/>
                    </a:cubicBezTo>
                    <a:lnTo>
                      <a:pt x="5961" y="3090"/>
                    </a:lnTo>
                    <a:lnTo>
                      <a:pt x="5961" y="3177"/>
                    </a:lnTo>
                    <a:cubicBezTo>
                      <a:pt x="5961" y="3309"/>
                      <a:pt x="5929" y="3429"/>
                      <a:pt x="5874" y="3538"/>
                    </a:cubicBezTo>
                    <a:cubicBezTo>
                      <a:pt x="5808" y="3659"/>
                      <a:pt x="5732" y="3790"/>
                      <a:pt x="5644" y="3954"/>
                    </a:cubicBezTo>
                    <a:lnTo>
                      <a:pt x="5666" y="3932"/>
                    </a:lnTo>
                    <a:cubicBezTo>
                      <a:pt x="5699" y="3910"/>
                      <a:pt x="5721" y="3899"/>
                      <a:pt x="5743" y="3877"/>
                    </a:cubicBezTo>
                    <a:cubicBezTo>
                      <a:pt x="5808" y="3812"/>
                      <a:pt x="5863" y="3746"/>
                      <a:pt x="5907" y="3670"/>
                    </a:cubicBezTo>
                    <a:cubicBezTo>
                      <a:pt x="5950" y="3615"/>
                      <a:pt x="5983" y="3549"/>
                      <a:pt x="6005" y="3473"/>
                    </a:cubicBezTo>
                    <a:cubicBezTo>
                      <a:pt x="6016" y="3451"/>
                      <a:pt x="6027" y="3451"/>
                      <a:pt x="6038" y="3429"/>
                    </a:cubicBezTo>
                    <a:cubicBezTo>
                      <a:pt x="6060" y="3429"/>
                      <a:pt x="6093" y="3429"/>
                      <a:pt x="6125" y="3407"/>
                    </a:cubicBezTo>
                    <a:lnTo>
                      <a:pt x="6169" y="3407"/>
                    </a:lnTo>
                    <a:cubicBezTo>
                      <a:pt x="6172" y="3402"/>
                      <a:pt x="6174" y="3401"/>
                      <a:pt x="6178" y="3401"/>
                    </a:cubicBezTo>
                    <a:cubicBezTo>
                      <a:pt x="6185" y="3401"/>
                      <a:pt x="6193" y="3409"/>
                      <a:pt x="6201" y="3409"/>
                    </a:cubicBezTo>
                    <a:cubicBezTo>
                      <a:pt x="6206" y="3409"/>
                      <a:pt x="6210" y="3406"/>
                      <a:pt x="6213" y="3396"/>
                    </a:cubicBezTo>
                    <a:cubicBezTo>
                      <a:pt x="6235" y="3440"/>
                      <a:pt x="6246" y="3462"/>
                      <a:pt x="6257" y="3495"/>
                    </a:cubicBezTo>
                    <a:cubicBezTo>
                      <a:pt x="6213" y="3604"/>
                      <a:pt x="6147" y="3702"/>
                      <a:pt x="6060" y="3790"/>
                    </a:cubicBezTo>
                    <a:cubicBezTo>
                      <a:pt x="5994" y="3855"/>
                      <a:pt x="5929" y="3932"/>
                      <a:pt x="5863" y="3987"/>
                    </a:cubicBezTo>
                    <a:cubicBezTo>
                      <a:pt x="5830" y="4009"/>
                      <a:pt x="5808" y="4030"/>
                      <a:pt x="5786" y="4041"/>
                    </a:cubicBezTo>
                    <a:cubicBezTo>
                      <a:pt x="5754" y="4063"/>
                      <a:pt x="5721" y="4107"/>
                      <a:pt x="5677" y="4129"/>
                    </a:cubicBezTo>
                    <a:cubicBezTo>
                      <a:pt x="5633" y="4162"/>
                      <a:pt x="5633" y="4151"/>
                      <a:pt x="5611" y="4162"/>
                    </a:cubicBezTo>
                    <a:lnTo>
                      <a:pt x="5568" y="4184"/>
                    </a:lnTo>
                    <a:cubicBezTo>
                      <a:pt x="5546" y="4249"/>
                      <a:pt x="5535" y="4315"/>
                      <a:pt x="5535" y="4380"/>
                    </a:cubicBezTo>
                    <a:cubicBezTo>
                      <a:pt x="5535" y="4457"/>
                      <a:pt x="5546" y="4534"/>
                      <a:pt x="5568" y="4610"/>
                    </a:cubicBezTo>
                    <a:cubicBezTo>
                      <a:pt x="5548" y="4605"/>
                      <a:pt x="5528" y="4602"/>
                      <a:pt x="5508" y="4602"/>
                    </a:cubicBezTo>
                    <a:cubicBezTo>
                      <a:pt x="5452" y="4602"/>
                      <a:pt x="5398" y="4624"/>
                      <a:pt x="5349" y="4665"/>
                    </a:cubicBezTo>
                    <a:cubicBezTo>
                      <a:pt x="5283" y="4720"/>
                      <a:pt x="5218" y="4763"/>
                      <a:pt x="5152" y="4807"/>
                    </a:cubicBezTo>
                    <a:cubicBezTo>
                      <a:pt x="5086" y="4851"/>
                      <a:pt x="4999" y="4938"/>
                      <a:pt x="4933" y="4982"/>
                    </a:cubicBezTo>
                    <a:cubicBezTo>
                      <a:pt x="4824" y="5070"/>
                      <a:pt x="4693" y="5146"/>
                      <a:pt x="4572" y="5223"/>
                    </a:cubicBezTo>
                    <a:cubicBezTo>
                      <a:pt x="4200" y="5420"/>
                      <a:pt x="3807" y="5551"/>
                      <a:pt x="3402" y="5616"/>
                    </a:cubicBezTo>
                    <a:cubicBezTo>
                      <a:pt x="3271" y="5638"/>
                      <a:pt x="3140" y="5649"/>
                      <a:pt x="3008" y="5649"/>
                    </a:cubicBezTo>
                    <a:lnTo>
                      <a:pt x="2965" y="5649"/>
                    </a:lnTo>
                    <a:cubicBezTo>
                      <a:pt x="2779" y="5649"/>
                      <a:pt x="2604" y="5638"/>
                      <a:pt x="2418" y="5616"/>
                    </a:cubicBezTo>
                    <a:lnTo>
                      <a:pt x="2210" y="5573"/>
                    </a:lnTo>
                    <a:cubicBezTo>
                      <a:pt x="2155" y="5562"/>
                      <a:pt x="2100" y="5551"/>
                      <a:pt x="2057" y="5529"/>
                    </a:cubicBezTo>
                    <a:cubicBezTo>
                      <a:pt x="2024" y="5518"/>
                      <a:pt x="1805" y="5452"/>
                      <a:pt x="1772" y="5441"/>
                    </a:cubicBezTo>
                    <a:cubicBezTo>
                      <a:pt x="1641" y="5387"/>
                      <a:pt x="1521" y="5321"/>
                      <a:pt x="1411" y="5255"/>
                    </a:cubicBezTo>
                    <a:cubicBezTo>
                      <a:pt x="1335" y="5212"/>
                      <a:pt x="1269" y="5146"/>
                      <a:pt x="1204" y="5080"/>
                    </a:cubicBezTo>
                    <a:cubicBezTo>
                      <a:pt x="1149" y="5026"/>
                      <a:pt x="1072" y="4938"/>
                      <a:pt x="996" y="4840"/>
                    </a:cubicBezTo>
                    <a:cubicBezTo>
                      <a:pt x="919" y="4752"/>
                      <a:pt x="843" y="4643"/>
                      <a:pt x="799" y="4577"/>
                    </a:cubicBezTo>
                    <a:cubicBezTo>
                      <a:pt x="755" y="4523"/>
                      <a:pt x="722" y="4468"/>
                      <a:pt x="690" y="4413"/>
                    </a:cubicBezTo>
                    <a:cubicBezTo>
                      <a:pt x="690" y="4402"/>
                      <a:pt x="690" y="4391"/>
                      <a:pt x="690" y="4380"/>
                    </a:cubicBezTo>
                    <a:cubicBezTo>
                      <a:pt x="668" y="4337"/>
                      <a:pt x="646" y="4293"/>
                      <a:pt x="624" y="4249"/>
                    </a:cubicBezTo>
                    <a:cubicBezTo>
                      <a:pt x="416" y="3680"/>
                      <a:pt x="383" y="3068"/>
                      <a:pt x="515" y="2488"/>
                    </a:cubicBezTo>
                    <a:cubicBezTo>
                      <a:pt x="525" y="2445"/>
                      <a:pt x="525" y="2412"/>
                      <a:pt x="536" y="2379"/>
                    </a:cubicBezTo>
                    <a:cubicBezTo>
                      <a:pt x="529" y="2379"/>
                      <a:pt x="522" y="2369"/>
                      <a:pt x="515" y="2369"/>
                    </a:cubicBezTo>
                    <a:cubicBezTo>
                      <a:pt x="511" y="2369"/>
                      <a:pt x="507" y="2372"/>
                      <a:pt x="504" y="2379"/>
                    </a:cubicBezTo>
                    <a:cubicBezTo>
                      <a:pt x="493" y="2335"/>
                      <a:pt x="493" y="2313"/>
                      <a:pt x="482" y="2270"/>
                    </a:cubicBezTo>
                    <a:cubicBezTo>
                      <a:pt x="525" y="2193"/>
                      <a:pt x="591" y="2127"/>
                      <a:pt x="668" y="2073"/>
                    </a:cubicBezTo>
                    <a:cubicBezTo>
                      <a:pt x="711" y="2018"/>
                      <a:pt x="766" y="1963"/>
                      <a:pt x="821" y="1909"/>
                    </a:cubicBezTo>
                    <a:cubicBezTo>
                      <a:pt x="832" y="1898"/>
                      <a:pt x="854" y="1876"/>
                      <a:pt x="875" y="1865"/>
                    </a:cubicBezTo>
                    <a:cubicBezTo>
                      <a:pt x="897" y="1843"/>
                      <a:pt x="919" y="1810"/>
                      <a:pt x="952" y="1777"/>
                    </a:cubicBezTo>
                    <a:cubicBezTo>
                      <a:pt x="974" y="1756"/>
                      <a:pt x="985" y="1756"/>
                      <a:pt x="996" y="1745"/>
                    </a:cubicBezTo>
                    <a:cubicBezTo>
                      <a:pt x="1040" y="1712"/>
                      <a:pt x="1072" y="1668"/>
                      <a:pt x="1116" y="1635"/>
                    </a:cubicBezTo>
                    <a:cubicBezTo>
                      <a:pt x="1160" y="1602"/>
                      <a:pt x="1204" y="1570"/>
                      <a:pt x="1236" y="1548"/>
                    </a:cubicBezTo>
                    <a:lnTo>
                      <a:pt x="1280" y="1515"/>
                    </a:lnTo>
                    <a:cubicBezTo>
                      <a:pt x="1368" y="1416"/>
                      <a:pt x="1455" y="1307"/>
                      <a:pt x="1565" y="1220"/>
                    </a:cubicBezTo>
                    <a:cubicBezTo>
                      <a:pt x="1619" y="1165"/>
                      <a:pt x="1663" y="1121"/>
                      <a:pt x="1718" y="1077"/>
                    </a:cubicBezTo>
                    <a:cubicBezTo>
                      <a:pt x="1750" y="1056"/>
                      <a:pt x="1783" y="1045"/>
                      <a:pt x="1816" y="1023"/>
                    </a:cubicBezTo>
                    <a:cubicBezTo>
                      <a:pt x="1860" y="1001"/>
                      <a:pt x="1904" y="979"/>
                      <a:pt x="1947" y="957"/>
                    </a:cubicBezTo>
                    <a:cubicBezTo>
                      <a:pt x="2046" y="924"/>
                      <a:pt x="2221" y="859"/>
                      <a:pt x="2308" y="826"/>
                    </a:cubicBezTo>
                    <a:cubicBezTo>
                      <a:pt x="2440" y="760"/>
                      <a:pt x="2582" y="716"/>
                      <a:pt x="2724" y="662"/>
                    </a:cubicBezTo>
                    <a:cubicBezTo>
                      <a:pt x="3013" y="579"/>
                      <a:pt x="3308" y="540"/>
                      <a:pt x="3600" y="540"/>
                    </a:cubicBezTo>
                    <a:close/>
                    <a:moveTo>
                      <a:pt x="3589" y="1"/>
                    </a:moveTo>
                    <a:cubicBezTo>
                      <a:pt x="3337" y="1"/>
                      <a:pt x="3087" y="32"/>
                      <a:pt x="2844" y="93"/>
                    </a:cubicBezTo>
                    <a:cubicBezTo>
                      <a:pt x="2571" y="159"/>
                      <a:pt x="2308" y="235"/>
                      <a:pt x="2057" y="345"/>
                    </a:cubicBezTo>
                    <a:cubicBezTo>
                      <a:pt x="1936" y="399"/>
                      <a:pt x="1805" y="454"/>
                      <a:pt x="1685" y="520"/>
                    </a:cubicBezTo>
                    <a:cubicBezTo>
                      <a:pt x="1619" y="563"/>
                      <a:pt x="1554" y="596"/>
                      <a:pt x="1488" y="640"/>
                    </a:cubicBezTo>
                    <a:cubicBezTo>
                      <a:pt x="1422" y="684"/>
                      <a:pt x="1368" y="727"/>
                      <a:pt x="1302" y="771"/>
                    </a:cubicBezTo>
                    <a:cubicBezTo>
                      <a:pt x="1105" y="979"/>
                      <a:pt x="908" y="1187"/>
                      <a:pt x="744" y="1416"/>
                    </a:cubicBezTo>
                    <a:cubicBezTo>
                      <a:pt x="657" y="1515"/>
                      <a:pt x="580" y="1602"/>
                      <a:pt x="482" y="1679"/>
                    </a:cubicBezTo>
                    <a:cubicBezTo>
                      <a:pt x="471" y="1701"/>
                      <a:pt x="449" y="1712"/>
                      <a:pt x="427" y="1734"/>
                    </a:cubicBezTo>
                    <a:lnTo>
                      <a:pt x="405" y="1745"/>
                    </a:lnTo>
                    <a:lnTo>
                      <a:pt x="394" y="1745"/>
                    </a:lnTo>
                    <a:lnTo>
                      <a:pt x="372" y="1756"/>
                    </a:lnTo>
                    <a:lnTo>
                      <a:pt x="296" y="1799"/>
                    </a:lnTo>
                    <a:lnTo>
                      <a:pt x="263" y="1821"/>
                    </a:lnTo>
                    <a:cubicBezTo>
                      <a:pt x="252" y="1821"/>
                      <a:pt x="241" y="1832"/>
                      <a:pt x="241" y="1832"/>
                    </a:cubicBezTo>
                    <a:lnTo>
                      <a:pt x="230" y="1854"/>
                    </a:lnTo>
                    <a:lnTo>
                      <a:pt x="208" y="1941"/>
                    </a:lnTo>
                    <a:lnTo>
                      <a:pt x="186" y="2029"/>
                    </a:lnTo>
                    <a:lnTo>
                      <a:pt x="165" y="2073"/>
                    </a:lnTo>
                    <a:lnTo>
                      <a:pt x="165" y="2095"/>
                    </a:lnTo>
                    <a:cubicBezTo>
                      <a:pt x="88" y="2390"/>
                      <a:pt x="33" y="2696"/>
                      <a:pt x="22" y="2991"/>
                    </a:cubicBezTo>
                    <a:cubicBezTo>
                      <a:pt x="0" y="3374"/>
                      <a:pt x="33" y="3757"/>
                      <a:pt x="121" y="4129"/>
                    </a:cubicBezTo>
                    <a:cubicBezTo>
                      <a:pt x="110" y="4173"/>
                      <a:pt x="110" y="4195"/>
                      <a:pt x="121" y="4216"/>
                    </a:cubicBezTo>
                    <a:cubicBezTo>
                      <a:pt x="165" y="4424"/>
                      <a:pt x="252" y="4610"/>
                      <a:pt x="361" y="4785"/>
                    </a:cubicBezTo>
                    <a:cubicBezTo>
                      <a:pt x="547" y="5124"/>
                      <a:pt x="810" y="5430"/>
                      <a:pt x="1116" y="5660"/>
                    </a:cubicBezTo>
                    <a:cubicBezTo>
                      <a:pt x="1466" y="5912"/>
                      <a:pt x="1860" y="6065"/>
                      <a:pt x="2275" y="6130"/>
                    </a:cubicBezTo>
                    <a:cubicBezTo>
                      <a:pt x="2481" y="6164"/>
                      <a:pt x="2689" y="6180"/>
                      <a:pt x="2896" y="6180"/>
                    </a:cubicBezTo>
                    <a:cubicBezTo>
                      <a:pt x="3437" y="6180"/>
                      <a:pt x="3976" y="6068"/>
                      <a:pt x="4474" y="5846"/>
                    </a:cubicBezTo>
                    <a:cubicBezTo>
                      <a:pt x="4879" y="5704"/>
                      <a:pt x="5250" y="5518"/>
                      <a:pt x="5600" y="5288"/>
                    </a:cubicBezTo>
                    <a:cubicBezTo>
                      <a:pt x="5688" y="5223"/>
                      <a:pt x="5764" y="5146"/>
                      <a:pt x="5819" y="5048"/>
                    </a:cubicBezTo>
                    <a:cubicBezTo>
                      <a:pt x="5863" y="4960"/>
                      <a:pt x="5896" y="4949"/>
                      <a:pt x="5907" y="4905"/>
                    </a:cubicBezTo>
                    <a:cubicBezTo>
                      <a:pt x="5918" y="4851"/>
                      <a:pt x="5896" y="4796"/>
                      <a:pt x="5852" y="4752"/>
                    </a:cubicBezTo>
                    <a:cubicBezTo>
                      <a:pt x="5841" y="4741"/>
                      <a:pt x="5819" y="4720"/>
                      <a:pt x="5797" y="4698"/>
                    </a:cubicBezTo>
                    <a:lnTo>
                      <a:pt x="5775" y="4687"/>
                    </a:lnTo>
                    <a:lnTo>
                      <a:pt x="5808" y="4687"/>
                    </a:lnTo>
                    <a:cubicBezTo>
                      <a:pt x="5863" y="4687"/>
                      <a:pt x="5918" y="4621"/>
                      <a:pt x="5961" y="4577"/>
                    </a:cubicBezTo>
                    <a:cubicBezTo>
                      <a:pt x="6016" y="4534"/>
                      <a:pt x="6060" y="4479"/>
                      <a:pt x="6093" y="4413"/>
                    </a:cubicBezTo>
                    <a:cubicBezTo>
                      <a:pt x="6158" y="4216"/>
                      <a:pt x="6235" y="4030"/>
                      <a:pt x="6322" y="3855"/>
                    </a:cubicBezTo>
                    <a:cubicBezTo>
                      <a:pt x="6377" y="3735"/>
                      <a:pt x="6432" y="3604"/>
                      <a:pt x="6464" y="3484"/>
                    </a:cubicBezTo>
                    <a:cubicBezTo>
                      <a:pt x="6475" y="3407"/>
                      <a:pt x="6486" y="3330"/>
                      <a:pt x="6497" y="3265"/>
                    </a:cubicBezTo>
                    <a:cubicBezTo>
                      <a:pt x="6497" y="3188"/>
                      <a:pt x="6497" y="3123"/>
                      <a:pt x="6497" y="3046"/>
                    </a:cubicBezTo>
                    <a:cubicBezTo>
                      <a:pt x="6475" y="2860"/>
                      <a:pt x="6410" y="2674"/>
                      <a:pt x="6388" y="2488"/>
                    </a:cubicBezTo>
                    <a:cubicBezTo>
                      <a:pt x="6344" y="2291"/>
                      <a:pt x="6289" y="2095"/>
                      <a:pt x="6224" y="1898"/>
                    </a:cubicBezTo>
                    <a:cubicBezTo>
                      <a:pt x="6125" y="1591"/>
                      <a:pt x="5972" y="1307"/>
                      <a:pt x="5764" y="1066"/>
                    </a:cubicBezTo>
                    <a:cubicBezTo>
                      <a:pt x="5557" y="782"/>
                      <a:pt x="5294" y="552"/>
                      <a:pt x="4999" y="377"/>
                    </a:cubicBezTo>
                    <a:cubicBezTo>
                      <a:pt x="4704" y="213"/>
                      <a:pt x="4386" y="104"/>
                      <a:pt x="4058" y="38"/>
                    </a:cubicBezTo>
                    <a:cubicBezTo>
                      <a:pt x="3903" y="13"/>
                      <a:pt x="3746" y="1"/>
                      <a:pt x="3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28"/>
              <p:cNvSpPr/>
              <p:nvPr/>
            </p:nvSpPr>
            <p:spPr>
              <a:xfrm>
                <a:off x="8688575" y="271450"/>
                <a:ext cx="9300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3720" h="1423" extrusionOk="0">
                    <a:moveTo>
                      <a:pt x="2265" y="1"/>
                    </a:moveTo>
                    <a:cubicBezTo>
                      <a:pt x="2210" y="1"/>
                      <a:pt x="2155" y="12"/>
                      <a:pt x="2101" y="23"/>
                    </a:cubicBezTo>
                    <a:lnTo>
                      <a:pt x="1904" y="23"/>
                    </a:lnTo>
                    <a:cubicBezTo>
                      <a:pt x="1827" y="34"/>
                      <a:pt x="1751" y="45"/>
                      <a:pt x="1674" y="67"/>
                    </a:cubicBezTo>
                    <a:lnTo>
                      <a:pt x="1619" y="67"/>
                    </a:lnTo>
                    <a:cubicBezTo>
                      <a:pt x="1609" y="67"/>
                      <a:pt x="1587" y="88"/>
                      <a:pt x="1576" y="99"/>
                    </a:cubicBezTo>
                    <a:cubicBezTo>
                      <a:pt x="1554" y="99"/>
                      <a:pt x="1521" y="99"/>
                      <a:pt x="1499" y="110"/>
                    </a:cubicBezTo>
                    <a:cubicBezTo>
                      <a:pt x="1423" y="132"/>
                      <a:pt x="1346" y="176"/>
                      <a:pt x="1291" y="187"/>
                    </a:cubicBezTo>
                    <a:cubicBezTo>
                      <a:pt x="1237" y="209"/>
                      <a:pt x="1215" y="209"/>
                      <a:pt x="1182" y="220"/>
                    </a:cubicBezTo>
                    <a:cubicBezTo>
                      <a:pt x="1138" y="242"/>
                      <a:pt x="1105" y="263"/>
                      <a:pt x="1084" y="285"/>
                    </a:cubicBezTo>
                    <a:cubicBezTo>
                      <a:pt x="1051" y="307"/>
                      <a:pt x="1007" y="329"/>
                      <a:pt x="985" y="351"/>
                    </a:cubicBezTo>
                    <a:cubicBezTo>
                      <a:pt x="952" y="384"/>
                      <a:pt x="909" y="438"/>
                      <a:pt x="876" y="460"/>
                    </a:cubicBezTo>
                    <a:cubicBezTo>
                      <a:pt x="843" y="493"/>
                      <a:pt x="832" y="504"/>
                      <a:pt x="799" y="526"/>
                    </a:cubicBezTo>
                    <a:lnTo>
                      <a:pt x="766" y="548"/>
                    </a:lnTo>
                    <a:cubicBezTo>
                      <a:pt x="723" y="581"/>
                      <a:pt x="679" y="613"/>
                      <a:pt x="646" y="635"/>
                    </a:cubicBezTo>
                    <a:cubicBezTo>
                      <a:pt x="602" y="668"/>
                      <a:pt x="559" y="712"/>
                      <a:pt x="526" y="745"/>
                    </a:cubicBezTo>
                    <a:cubicBezTo>
                      <a:pt x="504" y="767"/>
                      <a:pt x="493" y="767"/>
                      <a:pt x="471" y="788"/>
                    </a:cubicBezTo>
                    <a:cubicBezTo>
                      <a:pt x="460" y="799"/>
                      <a:pt x="427" y="843"/>
                      <a:pt x="405" y="865"/>
                    </a:cubicBezTo>
                    <a:cubicBezTo>
                      <a:pt x="373" y="887"/>
                      <a:pt x="362" y="898"/>
                      <a:pt x="340" y="920"/>
                    </a:cubicBezTo>
                    <a:cubicBezTo>
                      <a:pt x="285" y="963"/>
                      <a:pt x="241" y="1029"/>
                      <a:pt x="187" y="1084"/>
                    </a:cubicBezTo>
                    <a:cubicBezTo>
                      <a:pt x="110" y="1128"/>
                      <a:pt x="55" y="1204"/>
                      <a:pt x="1" y="1281"/>
                    </a:cubicBezTo>
                    <a:cubicBezTo>
                      <a:pt x="12" y="1313"/>
                      <a:pt x="23" y="1335"/>
                      <a:pt x="34" y="1379"/>
                    </a:cubicBezTo>
                    <a:cubicBezTo>
                      <a:pt x="37" y="1375"/>
                      <a:pt x="41" y="1374"/>
                      <a:pt x="44" y="1374"/>
                    </a:cubicBezTo>
                    <a:cubicBezTo>
                      <a:pt x="52" y="1374"/>
                      <a:pt x="59" y="1379"/>
                      <a:pt x="66" y="1379"/>
                    </a:cubicBezTo>
                    <a:lnTo>
                      <a:pt x="77" y="1379"/>
                    </a:lnTo>
                    <a:cubicBezTo>
                      <a:pt x="88" y="1390"/>
                      <a:pt x="99" y="1401"/>
                      <a:pt x="110" y="1423"/>
                    </a:cubicBezTo>
                    <a:cubicBezTo>
                      <a:pt x="121" y="1417"/>
                      <a:pt x="135" y="1415"/>
                      <a:pt x="150" y="1415"/>
                    </a:cubicBezTo>
                    <a:cubicBezTo>
                      <a:pt x="165" y="1415"/>
                      <a:pt x="181" y="1417"/>
                      <a:pt x="198" y="1423"/>
                    </a:cubicBezTo>
                    <a:cubicBezTo>
                      <a:pt x="209" y="1401"/>
                      <a:pt x="219" y="1412"/>
                      <a:pt x="230" y="1390"/>
                    </a:cubicBezTo>
                    <a:cubicBezTo>
                      <a:pt x="252" y="1324"/>
                      <a:pt x="285" y="1270"/>
                      <a:pt x="329" y="1226"/>
                    </a:cubicBezTo>
                    <a:cubicBezTo>
                      <a:pt x="384" y="1160"/>
                      <a:pt x="416" y="1084"/>
                      <a:pt x="460" y="1029"/>
                    </a:cubicBezTo>
                    <a:cubicBezTo>
                      <a:pt x="482" y="1018"/>
                      <a:pt x="504" y="1007"/>
                      <a:pt x="526" y="985"/>
                    </a:cubicBezTo>
                    <a:cubicBezTo>
                      <a:pt x="537" y="963"/>
                      <a:pt x="559" y="931"/>
                      <a:pt x="580" y="909"/>
                    </a:cubicBezTo>
                    <a:cubicBezTo>
                      <a:pt x="613" y="876"/>
                      <a:pt x="646" y="843"/>
                      <a:pt x="690" y="810"/>
                    </a:cubicBezTo>
                    <a:cubicBezTo>
                      <a:pt x="701" y="810"/>
                      <a:pt x="723" y="799"/>
                      <a:pt x="734" y="799"/>
                    </a:cubicBezTo>
                    <a:cubicBezTo>
                      <a:pt x="734" y="788"/>
                      <a:pt x="734" y="778"/>
                      <a:pt x="734" y="778"/>
                    </a:cubicBezTo>
                    <a:cubicBezTo>
                      <a:pt x="734" y="772"/>
                      <a:pt x="736" y="772"/>
                      <a:pt x="740" y="772"/>
                    </a:cubicBezTo>
                    <a:cubicBezTo>
                      <a:pt x="744" y="772"/>
                      <a:pt x="750" y="772"/>
                      <a:pt x="755" y="767"/>
                    </a:cubicBezTo>
                    <a:cubicBezTo>
                      <a:pt x="843" y="679"/>
                      <a:pt x="941" y="592"/>
                      <a:pt x="1051" y="537"/>
                    </a:cubicBezTo>
                    <a:cubicBezTo>
                      <a:pt x="1127" y="504"/>
                      <a:pt x="1215" y="471"/>
                      <a:pt x="1291" y="438"/>
                    </a:cubicBezTo>
                    <a:cubicBezTo>
                      <a:pt x="1302" y="417"/>
                      <a:pt x="1324" y="384"/>
                      <a:pt x="1346" y="362"/>
                    </a:cubicBezTo>
                    <a:cubicBezTo>
                      <a:pt x="1346" y="362"/>
                      <a:pt x="1368" y="362"/>
                      <a:pt x="1368" y="351"/>
                    </a:cubicBezTo>
                    <a:cubicBezTo>
                      <a:pt x="1379" y="340"/>
                      <a:pt x="1368" y="340"/>
                      <a:pt x="1379" y="340"/>
                    </a:cubicBezTo>
                    <a:cubicBezTo>
                      <a:pt x="1444" y="307"/>
                      <a:pt x="1510" y="285"/>
                      <a:pt x="1576" y="263"/>
                    </a:cubicBezTo>
                    <a:cubicBezTo>
                      <a:pt x="1619" y="242"/>
                      <a:pt x="1674" y="231"/>
                      <a:pt x="1718" y="220"/>
                    </a:cubicBezTo>
                    <a:lnTo>
                      <a:pt x="1773" y="220"/>
                    </a:lnTo>
                    <a:cubicBezTo>
                      <a:pt x="1805" y="220"/>
                      <a:pt x="1849" y="209"/>
                      <a:pt x="1882" y="198"/>
                    </a:cubicBezTo>
                    <a:cubicBezTo>
                      <a:pt x="1937" y="187"/>
                      <a:pt x="1991" y="154"/>
                      <a:pt x="2035" y="154"/>
                    </a:cubicBezTo>
                    <a:cubicBezTo>
                      <a:pt x="2084" y="143"/>
                      <a:pt x="2136" y="138"/>
                      <a:pt x="2188" y="138"/>
                    </a:cubicBezTo>
                    <a:cubicBezTo>
                      <a:pt x="2240" y="138"/>
                      <a:pt x="2292" y="143"/>
                      <a:pt x="2341" y="154"/>
                    </a:cubicBezTo>
                    <a:cubicBezTo>
                      <a:pt x="2440" y="165"/>
                      <a:pt x="2527" y="198"/>
                      <a:pt x="2615" y="231"/>
                    </a:cubicBezTo>
                    <a:cubicBezTo>
                      <a:pt x="2702" y="242"/>
                      <a:pt x="2779" y="263"/>
                      <a:pt x="2844" y="296"/>
                    </a:cubicBezTo>
                    <a:cubicBezTo>
                      <a:pt x="2861" y="302"/>
                      <a:pt x="2875" y="302"/>
                      <a:pt x="2888" y="302"/>
                    </a:cubicBezTo>
                    <a:cubicBezTo>
                      <a:pt x="2902" y="302"/>
                      <a:pt x="2916" y="302"/>
                      <a:pt x="2932" y="307"/>
                    </a:cubicBezTo>
                    <a:cubicBezTo>
                      <a:pt x="2954" y="318"/>
                      <a:pt x="2976" y="329"/>
                      <a:pt x="3009" y="340"/>
                    </a:cubicBezTo>
                    <a:cubicBezTo>
                      <a:pt x="3019" y="345"/>
                      <a:pt x="3030" y="345"/>
                      <a:pt x="3043" y="345"/>
                    </a:cubicBezTo>
                    <a:cubicBezTo>
                      <a:pt x="3055" y="345"/>
                      <a:pt x="3069" y="345"/>
                      <a:pt x="3085" y="351"/>
                    </a:cubicBezTo>
                    <a:cubicBezTo>
                      <a:pt x="3140" y="362"/>
                      <a:pt x="3194" y="384"/>
                      <a:pt x="3249" y="395"/>
                    </a:cubicBezTo>
                    <a:cubicBezTo>
                      <a:pt x="3266" y="400"/>
                      <a:pt x="3282" y="400"/>
                      <a:pt x="3298" y="400"/>
                    </a:cubicBezTo>
                    <a:cubicBezTo>
                      <a:pt x="3315" y="400"/>
                      <a:pt x="3331" y="400"/>
                      <a:pt x="3348" y="406"/>
                    </a:cubicBezTo>
                    <a:cubicBezTo>
                      <a:pt x="3446" y="428"/>
                      <a:pt x="3544" y="449"/>
                      <a:pt x="3643" y="471"/>
                    </a:cubicBezTo>
                    <a:cubicBezTo>
                      <a:pt x="3665" y="449"/>
                      <a:pt x="3719" y="460"/>
                      <a:pt x="3719" y="428"/>
                    </a:cubicBezTo>
                    <a:cubicBezTo>
                      <a:pt x="3719" y="384"/>
                      <a:pt x="3621" y="384"/>
                      <a:pt x="3544" y="373"/>
                    </a:cubicBezTo>
                    <a:cubicBezTo>
                      <a:pt x="3490" y="362"/>
                      <a:pt x="3435" y="351"/>
                      <a:pt x="3380" y="351"/>
                    </a:cubicBezTo>
                    <a:cubicBezTo>
                      <a:pt x="3337" y="307"/>
                      <a:pt x="3260" y="307"/>
                      <a:pt x="3194" y="285"/>
                    </a:cubicBezTo>
                    <a:cubicBezTo>
                      <a:pt x="3096" y="274"/>
                      <a:pt x="2998" y="242"/>
                      <a:pt x="2910" y="220"/>
                    </a:cubicBezTo>
                    <a:cubicBezTo>
                      <a:pt x="2801" y="187"/>
                      <a:pt x="2691" y="165"/>
                      <a:pt x="2604" y="132"/>
                    </a:cubicBezTo>
                    <a:cubicBezTo>
                      <a:pt x="2582" y="121"/>
                      <a:pt x="2549" y="110"/>
                      <a:pt x="2516" y="88"/>
                    </a:cubicBezTo>
                    <a:lnTo>
                      <a:pt x="2494" y="88"/>
                    </a:lnTo>
                    <a:cubicBezTo>
                      <a:pt x="2440" y="78"/>
                      <a:pt x="2385" y="34"/>
                      <a:pt x="2363" y="23"/>
                    </a:cubicBezTo>
                    <a:cubicBezTo>
                      <a:pt x="2330" y="12"/>
                      <a:pt x="2298" y="12"/>
                      <a:pt x="2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28"/>
              <p:cNvSpPr/>
              <p:nvPr/>
            </p:nvSpPr>
            <p:spPr>
              <a:xfrm>
                <a:off x="8717575" y="331900"/>
                <a:ext cx="11567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1321" extrusionOk="0">
                    <a:moveTo>
                      <a:pt x="4583" y="0"/>
                    </a:moveTo>
                    <a:cubicBezTo>
                      <a:pt x="4579" y="13"/>
                      <a:pt x="4574" y="16"/>
                      <a:pt x="4569" y="16"/>
                    </a:cubicBezTo>
                    <a:cubicBezTo>
                      <a:pt x="4566" y="16"/>
                      <a:pt x="4561" y="14"/>
                      <a:pt x="4556" y="14"/>
                    </a:cubicBezTo>
                    <a:cubicBezTo>
                      <a:pt x="4551" y="14"/>
                      <a:pt x="4546" y="15"/>
                      <a:pt x="4539" y="22"/>
                    </a:cubicBezTo>
                    <a:lnTo>
                      <a:pt x="4495" y="22"/>
                    </a:lnTo>
                    <a:cubicBezTo>
                      <a:pt x="4473" y="33"/>
                      <a:pt x="4441" y="44"/>
                      <a:pt x="4408" y="44"/>
                    </a:cubicBezTo>
                    <a:cubicBezTo>
                      <a:pt x="4397" y="66"/>
                      <a:pt x="4386" y="66"/>
                      <a:pt x="4375" y="88"/>
                    </a:cubicBezTo>
                    <a:cubicBezTo>
                      <a:pt x="4364" y="164"/>
                      <a:pt x="4331" y="230"/>
                      <a:pt x="4277" y="284"/>
                    </a:cubicBezTo>
                    <a:cubicBezTo>
                      <a:pt x="4233" y="361"/>
                      <a:pt x="4178" y="427"/>
                      <a:pt x="4113" y="492"/>
                    </a:cubicBezTo>
                    <a:cubicBezTo>
                      <a:pt x="4091" y="514"/>
                      <a:pt x="4069" y="525"/>
                      <a:pt x="4047" y="547"/>
                    </a:cubicBezTo>
                    <a:lnTo>
                      <a:pt x="4014" y="569"/>
                    </a:lnTo>
                    <a:cubicBezTo>
                      <a:pt x="4003" y="580"/>
                      <a:pt x="3981" y="602"/>
                      <a:pt x="3959" y="613"/>
                    </a:cubicBezTo>
                    <a:cubicBezTo>
                      <a:pt x="3916" y="645"/>
                      <a:pt x="3861" y="667"/>
                      <a:pt x="3806" y="678"/>
                    </a:cubicBezTo>
                    <a:cubicBezTo>
                      <a:pt x="3784" y="678"/>
                      <a:pt x="3773" y="678"/>
                      <a:pt x="3752" y="689"/>
                    </a:cubicBezTo>
                    <a:cubicBezTo>
                      <a:pt x="3752" y="689"/>
                      <a:pt x="3752" y="700"/>
                      <a:pt x="3741" y="700"/>
                    </a:cubicBezTo>
                    <a:cubicBezTo>
                      <a:pt x="3737" y="704"/>
                      <a:pt x="3735" y="705"/>
                      <a:pt x="3733" y="705"/>
                    </a:cubicBezTo>
                    <a:cubicBezTo>
                      <a:pt x="3729" y="705"/>
                      <a:pt x="3726" y="700"/>
                      <a:pt x="3719" y="700"/>
                    </a:cubicBezTo>
                    <a:cubicBezTo>
                      <a:pt x="3588" y="766"/>
                      <a:pt x="3445" y="799"/>
                      <a:pt x="3303" y="799"/>
                    </a:cubicBezTo>
                    <a:cubicBezTo>
                      <a:pt x="3205" y="799"/>
                      <a:pt x="3117" y="755"/>
                      <a:pt x="3008" y="744"/>
                    </a:cubicBezTo>
                    <a:cubicBezTo>
                      <a:pt x="2975" y="755"/>
                      <a:pt x="2931" y="766"/>
                      <a:pt x="2898" y="777"/>
                    </a:cubicBezTo>
                    <a:lnTo>
                      <a:pt x="2866" y="777"/>
                    </a:lnTo>
                    <a:cubicBezTo>
                      <a:pt x="2855" y="777"/>
                      <a:pt x="2855" y="788"/>
                      <a:pt x="2844" y="788"/>
                    </a:cubicBezTo>
                    <a:cubicBezTo>
                      <a:pt x="2767" y="788"/>
                      <a:pt x="2680" y="755"/>
                      <a:pt x="2592" y="755"/>
                    </a:cubicBezTo>
                    <a:cubicBezTo>
                      <a:pt x="2505" y="755"/>
                      <a:pt x="2450" y="766"/>
                      <a:pt x="2384" y="766"/>
                    </a:cubicBezTo>
                    <a:cubicBezTo>
                      <a:pt x="2370" y="766"/>
                      <a:pt x="2360" y="761"/>
                      <a:pt x="2346" y="761"/>
                    </a:cubicBezTo>
                    <a:cubicBezTo>
                      <a:pt x="2338" y="761"/>
                      <a:pt x="2330" y="762"/>
                      <a:pt x="2319" y="766"/>
                    </a:cubicBezTo>
                    <a:cubicBezTo>
                      <a:pt x="2264" y="777"/>
                      <a:pt x="2209" y="788"/>
                      <a:pt x="2166" y="809"/>
                    </a:cubicBezTo>
                    <a:cubicBezTo>
                      <a:pt x="2100" y="831"/>
                      <a:pt x="2045" y="875"/>
                      <a:pt x="1991" y="908"/>
                    </a:cubicBezTo>
                    <a:cubicBezTo>
                      <a:pt x="1881" y="984"/>
                      <a:pt x="1761" y="1039"/>
                      <a:pt x="1641" y="1083"/>
                    </a:cubicBezTo>
                    <a:cubicBezTo>
                      <a:pt x="1542" y="1127"/>
                      <a:pt x="1433" y="1159"/>
                      <a:pt x="1313" y="1159"/>
                    </a:cubicBezTo>
                    <a:cubicBezTo>
                      <a:pt x="1225" y="1192"/>
                      <a:pt x="1138" y="1203"/>
                      <a:pt x="1039" y="1203"/>
                    </a:cubicBezTo>
                    <a:cubicBezTo>
                      <a:pt x="1006" y="1203"/>
                      <a:pt x="984" y="1214"/>
                      <a:pt x="952" y="1225"/>
                    </a:cubicBezTo>
                    <a:lnTo>
                      <a:pt x="853" y="1225"/>
                    </a:lnTo>
                    <a:cubicBezTo>
                      <a:pt x="820" y="1225"/>
                      <a:pt x="799" y="1236"/>
                      <a:pt x="755" y="1236"/>
                    </a:cubicBezTo>
                    <a:cubicBezTo>
                      <a:pt x="689" y="1236"/>
                      <a:pt x="624" y="1225"/>
                      <a:pt x="558" y="1214"/>
                    </a:cubicBezTo>
                    <a:lnTo>
                      <a:pt x="449" y="1214"/>
                    </a:lnTo>
                    <a:cubicBezTo>
                      <a:pt x="328" y="1192"/>
                      <a:pt x="219" y="1149"/>
                      <a:pt x="109" y="1094"/>
                    </a:cubicBezTo>
                    <a:cubicBezTo>
                      <a:pt x="100" y="1100"/>
                      <a:pt x="88" y="1102"/>
                      <a:pt x="76" y="1102"/>
                    </a:cubicBezTo>
                    <a:cubicBezTo>
                      <a:pt x="64" y="1102"/>
                      <a:pt x="51" y="1100"/>
                      <a:pt x="40" y="1100"/>
                    </a:cubicBezTo>
                    <a:cubicBezTo>
                      <a:pt x="26" y="1100"/>
                      <a:pt x="15" y="1103"/>
                      <a:pt x="11" y="1116"/>
                    </a:cubicBezTo>
                    <a:cubicBezTo>
                      <a:pt x="0" y="1159"/>
                      <a:pt x="120" y="1203"/>
                      <a:pt x="208" y="1225"/>
                    </a:cubicBezTo>
                    <a:cubicBezTo>
                      <a:pt x="274" y="1247"/>
                      <a:pt x="339" y="1258"/>
                      <a:pt x="416" y="1269"/>
                    </a:cubicBezTo>
                    <a:cubicBezTo>
                      <a:pt x="470" y="1296"/>
                      <a:pt x="531" y="1315"/>
                      <a:pt x="600" y="1315"/>
                    </a:cubicBezTo>
                    <a:cubicBezTo>
                      <a:pt x="615" y="1315"/>
                      <a:pt x="630" y="1315"/>
                      <a:pt x="645" y="1313"/>
                    </a:cubicBezTo>
                    <a:cubicBezTo>
                      <a:pt x="706" y="1318"/>
                      <a:pt x="766" y="1321"/>
                      <a:pt x="826" y="1321"/>
                    </a:cubicBezTo>
                    <a:cubicBezTo>
                      <a:pt x="886" y="1321"/>
                      <a:pt x="946" y="1318"/>
                      <a:pt x="1006" y="1313"/>
                    </a:cubicBezTo>
                    <a:cubicBezTo>
                      <a:pt x="1127" y="1302"/>
                      <a:pt x="1258" y="1291"/>
                      <a:pt x="1378" y="1258"/>
                    </a:cubicBezTo>
                    <a:cubicBezTo>
                      <a:pt x="1411" y="1258"/>
                      <a:pt x="1477" y="1247"/>
                      <a:pt x="1488" y="1247"/>
                    </a:cubicBezTo>
                    <a:cubicBezTo>
                      <a:pt x="1499" y="1247"/>
                      <a:pt x="1509" y="1236"/>
                      <a:pt x="1509" y="1236"/>
                    </a:cubicBezTo>
                    <a:cubicBezTo>
                      <a:pt x="1586" y="1214"/>
                      <a:pt x="1652" y="1225"/>
                      <a:pt x="1695" y="1214"/>
                    </a:cubicBezTo>
                    <a:cubicBezTo>
                      <a:pt x="1739" y="1203"/>
                      <a:pt x="1772" y="1192"/>
                      <a:pt x="1805" y="1170"/>
                    </a:cubicBezTo>
                    <a:cubicBezTo>
                      <a:pt x="1870" y="1149"/>
                      <a:pt x="1914" y="1094"/>
                      <a:pt x="1969" y="1072"/>
                    </a:cubicBezTo>
                    <a:cubicBezTo>
                      <a:pt x="2034" y="1039"/>
                      <a:pt x="2111" y="1006"/>
                      <a:pt x="2188" y="984"/>
                    </a:cubicBezTo>
                    <a:cubicBezTo>
                      <a:pt x="2264" y="952"/>
                      <a:pt x="2352" y="941"/>
                      <a:pt x="2428" y="930"/>
                    </a:cubicBezTo>
                    <a:lnTo>
                      <a:pt x="2494" y="930"/>
                    </a:lnTo>
                    <a:cubicBezTo>
                      <a:pt x="2505" y="930"/>
                      <a:pt x="2527" y="919"/>
                      <a:pt x="2548" y="919"/>
                    </a:cubicBezTo>
                    <a:cubicBezTo>
                      <a:pt x="2581" y="919"/>
                      <a:pt x="2603" y="930"/>
                      <a:pt x="2636" y="930"/>
                    </a:cubicBezTo>
                    <a:cubicBezTo>
                      <a:pt x="2723" y="941"/>
                      <a:pt x="2811" y="952"/>
                      <a:pt x="2877" y="963"/>
                    </a:cubicBezTo>
                    <a:cubicBezTo>
                      <a:pt x="2942" y="984"/>
                      <a:pt x="2975" y="995"/>
                      <a:pt x="3019" y="1006"/>
                    </a:cubicBezTo>
                    <a:lnTo>
                      <a:pt x="3150" y="1006"/>
                    </a:lnTo>
                    <a:cubicBezTo>
                      <a:pt x="3205" y="1006"/>
                      <a:pt x="3248" y="1006"/>
                      <a:pt x="3292" y="995"/>
                    </a:cubicBezTo>
                    <a:cubicBezTo>
                      <a:pt x="3347" y="984"/>
                      <a:pt x="3402" y="974"/>
                      <a:pt x="3456" y="952"/>
                    </a:cubicBezTo>
                    <a:cubicBezTo>
                      <a:pt x="3511" y="941"/>
                      <a:pt x="3577" y="930"/>
                      <a:pt x="3631" y="919"/>
                    </a:cubicBezTo>
                    <a:cubicBezTo>
                      <a:pt x="3686" y="897"/>
                      <a:pt x="3741" y="886"/>
                      <a:pt x="3795" y="864"/>
                    </a:cubicBezTo>
                    <a:cubicBezTo>
                      <a:pt x="3850" y="842"/>
                      <a:pt x="3894" y="820"/>
                      <a:pt x="3938" y="799"/>
                    </a:cubicBezTo>
                    <a:lnTo>
                      <a:pt x="3981" y="777"/>
                    </a:lnTo>
                    <a:cubicBezTo>
                      <a:pt x="4003" y="766"/>
                      <a:pt x="4025" y="755"/>
                      <a:pt x="4047" y="744"/>
                    </a:cubicBezTo>
                    <a:cubicBezTo>
                      <a:pt x="4069" y="733"/>
                      <a:pt x="4123" y="689"/>
                      <a:pt x="4156" y="656"/>
                    </a:cubicBezTo>
                    <a:cubicBezTo>
                      <a:pt x="4189" y="634"/>
                      <a:pt x="4211" y="624"/>
                      <a:pt x="4233" y="602"/>
                    </a:cubicBezTo>
                    <a:cubicBezTo>
                      <a:pt x="4309" y="547"/>
                      <a:pt x="4375" y="470"/>
                      <a:pt x="4430" y="405"/>
                    </a:cubicBezTo>
                    <a:cubicBezTo>
                      <a:pt x="4517" y="317"/>
                      <a:pt x="4594" y="219"/>
                      <a:pt x="4627" y="109"/>
                    </a:cubicBezTo>
                    <a:cubicBezTo>
                      <a:pt x="4616" y="66"/>
                      <a:pt x="4605" y="44"/>
                      <a:pt x="45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7" name="Google Shape;4057;p28"/>
            <p:cNvGrpSpPr/>
            <p:nvPr/>
          </p:nvGrpSpPr>
          <p:grpSpPr>
            <a:xfrm rot="10800000">
              <a:off x="7223975" y="377900"/>
              <a:ext cx="71100" cy="74200"/>
              <a:chOff x="8502650" y="1222725"/>
              <a:chExt cx="71100" cy="74200"/>
            </a:xfrm>
          </p:grpSpPr>
          <p:sp>
            <p:nvSpPr>
              <p:cNvPr id="4058" name="Google Shape;4058;p28"/>
              <p:cNvSpPr/>
              <p:nvPr/>
            </p:nvSpPr>
            <p:spPr>
              <a:xfrm>
                <a:off x="8540100" y="12249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ubicBezTo>
                      <a:pt x="1" y="0"/>
                      <a:pt x="1" y="11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28"/>
              <p:cNvSpPr/>
              <p:nvPr/>
            </p:nvSpPr>
            <p:spPr>
              <a:xfrm>
                <a:off x="8502650" y="1222725"/>
                <a:ext cx="711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968" extrusionOk="0">
                    <a:moveTo>
                      <a:pt x="952" y="121"/>
                    </a:moveTo>
                    <a:cubicBezTo>
                      <a:pt x="1007" y="121"/>
                      <a:pt x="1061" y="132"/>
                      <a:pt x="1105" y="154"/>
                    </a:cubicBezTo>
                    <a:cubicBezTo>
                      <a:pt x="1149" y="165"/>
                      <a:pt x="1182" y="187"/>
                      <a:pt x="1225" y="198"/>
                    </a:cubicBezTo>
                    <a:lnTo>
                      <a:pt x="1258" y="220"/>
                    </a:lnTo>
                    <a:cubicBezTo>
                      <a:pt x="1280" y="231"/>
                      <a:pt x="1302" y="241"/>
                      <a:pt x="1313" y="252"/>
                    </a:cubicBezTo>
                    <a:cubicBezTo>
                      <a:pt x="1335" y="263"/>
                      <a:pt x="1335" y="263"/>
                      <a:pt x="1346" y="274"/>
                    </a:cubicBezTo>
                    <a:lnTo>
                      <a:pt x="1357" y="285"/>
                    </a:lnTo>
                    <a:cubicBezTo>
                      <a:pt x="1389" y="285"/>
                      <a:pt x="1411" y="274"/>
                      <a:pt x="1444" y="263"/>
                    </a:cubicBezTo>
                    <a:cubicBezTo>
                      <a:pt x="1477" y="252"/>
                      <a:pt x="1499" y="231"/>
                      <a:pt x="1521" y="209"/>
                    </a:cubicBezTo>
                    <a:cubicBezTo>
                      <a:pt x="1532" y="241"/>
                      <a:pt x="1553" y="274"/>
                      <a:pt x="1586" y="285"/>
                    </a:cubicBezTo>
                    <a:cubicBezTo>
                      <a:pt x="1619" y="307"/>
                      <a:pt x="1652" y="329"/>
                      <a:pt x="1685" y="351"/>
                    </a:cubicBezTo>
                    <a:cubicBezTo>
                      <a:pt x="1717" y="362"/>
                      <a:pt x="1761" y="384"/>
                      <a:pt x="1794" y="406"/>
                    </a:cubicBezTo>
                    <a:cubicBezTo>
                      <a:pt x="1849" y="438"/>
                      <a:pt x="1903" y="482"/>
                      <a:pt x="1958" y="515"/>
                    </a:cubicBezTo>
                    <a:cubicBezTo>
                      <a:pt x="2111" y="635"/>
                      <a:pt x="2242" y="777"/>
                      <a:pt x="2352" y="931"/>
                    </a:cubicBezTo>
                    <a:cubicBezTo>
                      <a:pt x="2385" y="985"/>
                      <a:pt x="2417" y="1040"/>
                      <a:pt x="2450" y="1095"/>
                    </a:cubicBezTo>
                    <a:lnTo>
                      <a:pt x="2450" y="1106"/>
                    </a:lnTo>
                    <a:cubicBezTo>
                      <a:pt x="2483" y="1182"/>
                      <a:pt x="2516" y="1270"/>
                      <a:pt x="2549" y="1346"/>
                    </a:cubicBezTo>
                    <a:cubicBezTo>
                      <a:pt x="2560" y="1401"/>
                      <a:pt x="2582" y="1456"/>
                      <a:pt x="2582" y="1521"/>
                    </a:cubicBezTo>
                    <a:cubicBezTo>
                      <a:pt x="2582" y="1532"/>
                      <a:pt x="2603" y="1641"/>
                      <a:pt x="2614" y="1652"/>
                    </a:cubicBezTo>
                    <a:cubicBezTo>
                      <a:pt x="2614" y="1718"/>
                      <a:pt x="2614" y="1773"/>
                      <a:pt x="2614" y="1838"/>
                    </a:cubicBezTo>
                    <a:cubicBezTo>
                      <a:pt x="2603" y="1882"/>
                      <a:pt x="2592" y="1915"/>
                      <a:pt x="2582" y="1959"/>
                    </a:cubicBezTo>
                    <a:cubicBezTo>
                      <a:pt x="2560" y="2046"/>
                      <a:pt x="2516" y="2145"/>
                      <a:pt x="2472" y="2232"/>
                    </a:cubicBezTo>
                    <a:cubicBezTo>
                      <a:pt x="2461" y="2254"/>
                      <a:pt x="2450" y="2276"/>
                      <a:pt x="2428" y="2309"/>
                    </a:cubicBezTo>
                    <a:lnTo>
                      <a:pt x="2417" y="2309"/>
                    </a:lnTo>
                    <a:cubicBezTo>
                      <a:pt x="2407" y="2331"/>
                      <a:pt x="2396" y="2341"/>
                      <a:pt x="2385" y="2363"/>
                    </a:cubicBezTo>
                    <a:cubicBezTo>
                      <a:pt x="2210" y="2560"/>
                      <a:pt x="1991" y="2691"/>
                      <a:pt x="1739" y="2746"/>
                    </a:cubicBezTo>
                    <a:lnTo>
                      <a:pt x="1696" y="2757"/>
                    </a:lnTo>
                    <a:lnTo>
                      <a:pt x="1696" y="2768"/>
                    </a:lnTo>
                    <a:lnTo>
                      <a:pt x="1663" y="2801"/>
                    </a:lnTo>
                    <a:cubicBezTo>
                      <a:pt x="1619" y="2790"/>
                      <a:pt x="1575" y="2779"/>
                      <a:pt x="1542" y="2757"/>
                    </a:cubicBezTo>
                    <a:lnTo>
                      <a:pt x="1455" y="2724"/>
                    </a:lnTo>
                    <a:lnTo>
                      <a:pt x="1422" y="2702"/>
                    </a:lnTo>
                    <a:cubicBezTo>
                      <a:pt x="1400" y="2702"/>
                      <a:pt x="1389" y="2702"/>
                      <a:pt x="1367" y="2691"/>
                    </a:cubicBezTo>
                    <a:cubicBezTo>
                      <a:pt x="1357" y="2681"/>
                      <a:pt x="1357" y="2681"/>
                      <a:pt x="1346" y="2681"/>
                    </a:cubicBezTo>
                    <a:lnTo>
                      <a:pt x="1280" y="2648"/>
                    </a:lnTo>
                    <a:lnTo>
                      <a:pt x="1236" y="2604"/>
                    </a:lnTo>
                    <a:lnTo>
                      <a:pt x="1214" y="2593"/>
                    </a:lnTo>
                    <a:cubicBezTo>
                      <a:pt x="1160" y="2571"/>
                      <a:pt x="1105" y="2549"/>
                      <a:pt x="1050" y="2527"/>
                    </a:cubicBezTo>
                    <a:cubicBezTo>
                      <a:pt x="974" y="2506"/>
                      <a:pt x="919" y="2462"/>
                      <a:pt x="864" y="2407"/>
                    </a:cubicBezTo>
                    <a:cubicBezTo>
                      <a:pt x="832" y="2374"/>
                      <a:pt x="766" y="2320"/>
                      <a:pt x="744" y="2287"/>
                    </a:cubicBezTo>
                    <a:cubicBezTo>
                      <a:pt x="678" y="2221"/>
                      <a:pt x="646" y="2199"/>
                      <a:pt x="591" y="2134"/>
                    </a:cubicBezTo>
                    <a:cubicBezTo>
                      <a:pt x="471" y="2002"/>
                      <a:pt x="372" y="1838"/>
                      <a:pt x="307" y="1663"/>
                    </a:cubicBezTo>
                    <a:cubicBezTo>
                      <a:pt x="296" y="1620"/>
                      <a:pt x="285" y="1576"/>
                      <a:pt x="274" y="1532"/>
                    </a:cubicBezTo>
                    <a:cubicBezTo>
                      <a:pt x="263" y="1456"/>
                      <a:pt x="263" y="1390"/>
                      <a:pt x="252" y="1313"/>
                    </a:cubicBezTo>
                    <a:cubicBezTo>
                      <a:pt x="230" y="1248"/>
                      <a:pt x="230" y="1182"/>
                      <a:pt x="252" y="1116"/>
                    </a:cubicBezTo>
                    <a:cubicBezTo>
                      <a:pt x="263" y="996"/>
                      <a:pt x="307" y="887"/>
                      <a:pt x="361" y="777"/>
                    </a:cubicBezTo>
                    <a:cubicBezTo>
                      <a:pt x="449" y="613"/>
                      <a:pt x="580" y="482"/>
                      <a:pt x="744" y="384"/>
                    </a:cubicBezTo>
                    <a:cubicBezTo>
                      <a:pt x="788" y="351"/>
                      <a:pt x="853" y="329"/>
                      <a:pt x="886" y="307"/>
                    </a:cubicBezTo>
                    <a:cubicBezTo>
                      <a:pt x="927" y="282"/>
                      <a:pt x="972" y="273"/>
                      <a:pt x="1026" y="273"/>
                    </a:cubicBezTo>
                    <a:cubicBezTo>
                      <a:pt x="1087" y="273"/>
                      <a:pt x="1159" y="284"/>
                      <a:pt x="1247" y="296"/>
                    </a:cubicBezTo>
                    <a:lnTo>
                      <a:pt x="1236" y="285"/>
                    </a:lnTo>
                    <a:cubicBezTo>
                      <a:pt x="1225" y="274"/>
                      <a:pt x="1214" y="274"/>
                      <a:pt x="1203" y="263"/>
                    </a:cubicBezTo>
                    <a:cubicBezTo>
                      <a:pt x="1160" y="252"/>
                      <a:pt x="1127" y="241"/>
                      <a:pt x="1083" y="231"/>
                    </a:cubicBezTo>
                    <a:cubicBezTo>
                      <a:pt x="1067" y="225"/>
                      <a:pt x="1050" y="222"/>
                      <a:pt x="1035" y="222"/>
                    </a:cubicBezTo>
                    <a:cubicBezTo>
                      <a:pt x="1020" y="222"/>
                      <a:pt x="1007" y="225"/>
                      <a:pt x="996" y="231"/>
                    </a:cubicBezTo>
                    <a:lnTo>
                      <a:pt x="963" y="231"/>
                    </a:lnTo>
                    <a:cubicBezTo>
                      <a:pt x="963" y="220"/>
                      <a:pt x="952" y="209"/>
                      <a:pt x="941" y="198"/>
                    </a:cubicBezTo>
                    <a:cubicBezTo>
                      <a:pt x="941" y="198"/>
                      <a:pt x="941" y="187"/>
                      <a:pt x="941" y="176"/>
                    </a:cubicBezTo>
                    <a:cubicBezTo>
                      <a:pt x="930" y="176"/>
                      <a:pt x="941" y="165"/>
                      <a:pt x="919" y="165"/>
                    </a:cubicBezTo>
                    <a:cubicBezTo>
                      <a:pt x="941" y="143"/>
                      <a:pt x="941" y="143"/>
                      <a:pt x="952" y="121"/>
                    </a:cubicBezTo>
                    <a:close/>
                    <a:moveTo>
                      <a:pt x="1553" y="1"/>
                    </a:moveTo>
                    <a:cubicBezTo>
                      <a:pt x="1532" y="12"/>
                      <a:pt x="1521" y="23"/>
                      <a:pt x="1510" y="45"/>
                    </a:cubicBezTo>
                    <a:cubicBezTo>
                      <a:pt x="1510" y="56"/>
                      <a:pt x="1499" y="77"/>
                      <a:pt x="1499" y="88"/>
                    </a:cubicBezTo>
                    <a:cubicBezTo>
                      <a:pt x="1488" y="67"/>
                      <a:pt x="1455" y="56"/>
                      <a:pt x="1433" y="45"/>
                    </a:cubicBezTo>
                    <a:cubicBezTo>
                      <a:pt x="1400" y="23"/>
                      <a:pt x="1367" y="23"/>
                      <a:pt x="1335" y="23"/>
                    </a:cubicBezTo>
                    <a:lnTo>
                      <a:pt x="1083" y="23"/>
                    </a:lnTo>
                    <a:cubicBezTo>
                      <a:pt x="1068" y="21"/>
                      <a:pt x="1052" y="21"/>
                      <a:pt x="1037" y="21"/>
                    </a:cubicBezTo>
                    <a:cubicBezTo>
                      <a:pt x="932" y="21"/>
                      <a:pt x="828" y="52"/>
                      <a:pt x="733" y="99"/>
                    </a:cubicBezTo>
                    <a:cubicBezTo>
                      <a:pt x="667" y="143"/>
                      <a:pt x="613" y="209"/>
                      <a:pt x="547" y="252"/>
                    </a:cubicBezTo>
                    <a:cubicBezTo>
                      <a:pt x="482" y="307"/>
                      <a:pt x="427" y="373"/>
                      <a:pt x="350" y="427"/>
                    </a:cubicBezTo>
                    <a:cubicBezTo>
                      <a:pt x="252" y="526"/>
                      <a:pt x="175" y="646"/>
                      <a:pt x="132" y="777"/>
                    </a:cubicBezTo>
                    <a:cubicBezTo>
                      <a:pt x="11" y="1073"/>
                      <a:pt x="0" y="1390"/>
                      <a:pt x="88" y="1696"/>
                    </a:cubicBezTo>
                    <a:cubicBezTo>
                      <a:pt x="153" y="1871"/>
                      <a:pt x="241" y="2046"/>
                      <a:pt x="361" y="2199"/>
                    </a:cubicBezTo>
                    <a:cubicBezTo>
                      <a:pt x="438" y="2298"/>
                      <a:pt x="525" y="2396"/>
                      <a:pt x="624" y="2484"/>
                    </a:cubicBezTo>
                    <a:cubicBezTo>
                      <a:pt x="667" y="2527"/>
                      <a:pt x="722" y="2571"/>
                      <a:pt x="766" y="2604"/>
                    </a:cubicBezTo>
                    <a:cubicBezTo>
                      <a:pt x="821" y="2648"/>
                      <a:pt x="875" y="2691"/>
                      <a:pt x="941" y="2713"/>
                    </a:cubicBezTo>
                    <a:cubicBezTo>
                      <a:pt x="1061" y="2768"/>
                      <a:pt x="1182" y="2801"/>
                      <a:pt x="1302" y="2834"/>
                    </a:cubicBezTo>
                    <a:cubicBezTo>
                      <a:pt x="1357" y="2856"/>
                      <a:pt x="1400" y="2877"/>
                      <a:pt x="1455" y="2899"/>
                    </a:cubicBezTo>
                    <a:cubicBezTo>
                      <a:pt x="1477" y="2910"/>
                      <a:pt x="1510" y="2932"/>
                      <a:pt x="1542" y="2954"/>
                    </a:cubicBezTo>
                    <a:cubicBezTo>
                      <a:pt x="1548" y="2965"/>
                      <a:pt x="1559" y="2968"/>
                      <a:pt x="1571" y="2968"/>
                    </a:cubicBezTo>
                    <a:cubicBezTo>
                      <a:pt x="1583" y="2968"/>
                      <a:pt x="1597" y="2965"/>
                      <a:pt x="1608" y="2965"/>
                    </a:cubicBezTo>
                    <a:lnTo>
                      <a:pt x="1674" y="2954"/>
                    </a:lnTo>
                    <a:cubicBezTo>
                      <a:pt x="1805" y="2932"/>
                      <a:pt x="1936" y="2899"/>
                      <a:pt x="2057" y="2856"/>
                    </a:cubicBezTo>
                    <a:cubicBezTo>
                      <a:pt x="2199" y="2790"/>
                      <a:pt x="2341" y="2702"/>
                      <a:pt x="2461" y="2593"/>
                    </a:cubicBezTo>
                    <a:lnTo>
                      <a:pt x="2483" y="2582"/>
                    </a:lnTo>
                    <a:cubicBezTo>
                      <a:pt x="2549" y="2516"/>
                      <a:pt x="2603" y="2451"/>
                      <a:pt x="2647" y="2374"/>
                    </a:cubicBezTo>
                    <a:cubicBezTo>
                      <a:pt x="2746" y="2221"/>
                      <a:pt x="2800" y="2057"/>
                      <a:pt x="2822" y="1882"/>
                    </a:cubicBezTo>
                    <a:cubicBezTo>
                      <a:pt x="2844" y="1696"/>
                      <a:pt x="2822" y="1499"/>
                      <a:pt x="2767" y="1313"/>
                    </a:cubicBezTo>
                    <a:cubicBezTo>
                      <a:pt x="2658" y="974"/>
                      <a:pt x="2461" y="668"/>
                      <a:pt x="2199" y="438"/>
                    </a:cubicBezTo>
                    <a:cubicBezTo>
                      <a:pt x="2078" y="285"/>
                      <a:pt x="1925" y="165"/>
                      <a:pt x="1772" y="67"/>
                    </a:cubicBezTo>
                    <a:cubicBezTo>
                      <a:pt x="1728" y="34"/>
                      <a:pt x="1674" y="23"/>
                      <a:pt x="1630" y="12"/>
                    </a:cubicBezTo>
                    <a:cubicBezTo>
                      <a:pt x="1586" y="12"/>
                      <a:pt x="1575" y="1"/>
                      <a:pt x="1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28"/>
              <p:cNvSpPr/>
              <p:nvPr/>
            </p:nvSpPr>
            <p:spPr>
              <a:xfrm>
                <a:off x="8517125" y="1257100"/>
                <a:ext cx="282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1415" extrusionOk="0">
                    <a:moveTo>
                      <a:pt x="28" y="1"/>
                    </a:moveTo>
                    <a:cubicBezTo>
                      <a:pt x="27" y="1"/>
                      <a:pt x="25" y="2"/>
                      <a:pt x="23" y="4"/>
                    </a:cubicBezTo>
                    <a:cubicBezTo>
                      <a:pt x="1" y="15"/>
                      <a:pt x="23" y="48"/>
                      <a:pt x="34" y="81"/>
                    </a:cubicBezTo>
                    <a:cubicBezTo>
                      <a:pt x="45" y="113"/>
                      <a:pt x="56" y="146"/>
                      <a:pt x="56" y="157"/>
                    </a:cubicBezTo>
                    <a:cubicBezTo>
                      <a:pt x="67" y="168"/>
                      <a:pt x="67" y="223"/>
                      <a:pt x="78" y="245"/>
                    </a:cubicBezTo>
                    <a:cubicBezTo>
                      <a:pt x="88" y="277"/>
                      <a:pt x="99" y="332"/>
                      <a:pt x="110" y="387"/>
                    </a:cubicBezTo>
                    <a:cubicBezTo>
                      <a:pt x="110" y="431"/>
                      <a:pt x="132" y="474"/>
                      <a:pt x="132" y="518"/>
                    </a:cubicBezTo>
                    <a:cubicBezTo>
                      <a:pt x="143" y="540"/>
                      <a:pt x="143" y="551"/>
                      <a:pt x="132" y="562"/>
                    </a:cubicBezTo>
                    <a:lnTo>
                      <a:pt x="132" y="573"/>
                    </a:lnTo>
                    <a:lnTo>
                      <a:pt x="132" y="649"/>
                    </a:lnTo>
                    <a:cubicBezTo>
                      <a:pt x="143" y="660"/>
                      <a:pt x="143" y="682"/>
                      <a:pt x="143" y="693"/>
                    </a:cubicBezTo>
                    <a:cubicBezTo>
                      <a:pt x="165" y="715"/>
                      <a:pt x="176" y="737"/>
                      <a:pt x="187" y="759"/>
                    </a:cubicBezTo>
                    <a:cubicBezTo>
                      <a:pt x="198" y="781"/>
                      <a:pt x="220" y="813"/>
                      <a:pt x="231" y="846"/>
                    </a:cubicBezTo>
                    <a:cubicBezTo>
                      <a:pt x="253" y="868"/>
                      <a:pt x="274" y="901"/>
                      <a:pt x="296" y="923"/>
                    </a:cubicBezTo>
                    <a:cubicBezTo>
                      <a:pt x="296" y="923"/>
                      <a:pt x="296" y="945"/>
                      <a:pt x="307" y="945"/>
                    </a:cubicBezTo>
                    <a:cubicBezTo>
                      <a:pt x="307" y="956"/>
                      <a:pt x="318" y="956"/>
                      <a:pt x="329" y="966"/>
                    </a:cubicBezTo>
                    <a:cubicBezTo>
                      <a:pt x="329" y="977"/>
                      <a:pt x="340" y="988"/>
                      <a:pt x="351" y="999"/>
                    </a:cubicBezTo>
                    <a:cubicBezTo>
                      <a:pt x="373" y="1021"/>
                      <a:pt x="406" y="1043"/>
                      <a:pt x="417" y="1065"/>
                    </a:cubicBezTo>
                    <a:cubicBezTo>
                      <a:pt x="438" y="1087"/>
                      <a:pt x="438" y="1098"/>
                      <a:pt x="460" y="1109"/>
                    </a:cubicBezTo>
                    <a:cubicBezTo>
                      <a:pt x="471" y="1120"/>
                      <a:pt x="482" y="1131"/>
                      <a:pt x="504" y="1141"/>
                    </a:cubicBezTo>
                    <a:cubicBezTo>
                      <a:pt x="515" y="1152"/>
                      <a:pt x="537" y="1163"/>
                      <a:pt x="548" y="1163"/>
                    </a:cubicBezTo>
                    <a:cubicBezTo>
                      <a:pt x="559" y="1174"/>
                      <a:pt x="592" y="1185"/>
                      <a:pt x="613" y="1185"/>
                    </a:cubicBezTo>
                    <a:lnTo>
                      <a:pt x="646" y="1207"/>
                    </a:lnTo>
                    <a:lnTo>
                      <a:pt x="668" y="1218"/>
                    </a:lnTo>
                    <a:lnTo>
                      <a:pt x="723" y="1251"/>
                    </a:lnTo>
                    <a:lnTo>
                      <a:pt x="788" y="1284"/>
                    </a:lnTo>
                    <a:cubicBezTo>
                      <a:pt x="788" y="1295"/>
                      <a:pt x="799" y="1306"/>
                      <a:pt x="810" y="1306"/>
                    </a:cubicBezTo>
                    <a:cubicBezTo>
                      <a:pt x="821" y="1306"/>
                      <a:pt x="843" y="1316"/>
                      <a:pt x="854" y="1316"/>
                    </a:cubicBezTo>
                    <a:lnTo>
                      <a:pt x="887" y="1338"/>
                    </a:lnTo>
                    <a:lnTo>
                      <a:pt x="974" y="1371"/>
                    </a:lnTo>
                    <a:cubicBezTo>
                      <a:pt x="1018" y="1393"/>
                      <a:pt x="1051" y="1404"/>
                      <a:pt x="1095" y="1415"/>
                    </a:cubicBezTo>
                    <a:lnTo>
                      <a:pt x="1128" y="1382"/>
                    </a:lnTo>
                    <a:cubicBezTo>
                      <a:pt x="1117" y="1382"/>
                      <a:pt x="1128" y="1371"/>
                      <a:pt x="1128" y="1371"/>
                    </a:cubicBezTo>
                    <a:cubicBezTo>
                      <a:pt x="1128" y="1360"/>
                      <a:pt x="1128" y="1349"/>
                      <a:pt x="1128" y="1349"/>
                    </a:cubicBezTo>
                    <a:cubicBezTo>
                      <a:pt x="1117" y="1338"/>
                      <a:pt x="1117" y="1316"/>
                      <a:pt x="1117" y="1306"/>
                    </a:cubicBezTo>
                    <a:cubicBezTo>
                      <a:pt x="1111" y="1300"/>
                      <a:pt x="1108" y="1300"/>
                      <a:pt x="1106" y="1300"/>
                    </a:cubicBezTo>
                    <a:cubicBezTo>
                      <a:pt x="1103" y="1300"/>
                      <a:pt x="1100" y="1300"/>
                      <a:pt x="1095" y="1295"/>
                    </a:cubicBezTo>
                    <a:cubicBezTo>
                      <a:pt x="1084" y="1298"/>
                      <a:pt x="1074" y="1299"/>
                      <a:pt x="1065" y="1299"/>
                    </a:cubicBezTo>
                    <a:cubicBezTo>
                      <a:pt x="1046" y="1299"/>
                      <a:pt x="1029" y="1295"/>
                      <a:pt x="1007" y="1295"/>
                    </a:cubicBezTo>
                    <a:cubicBezTo>
                      <a:pt x="974" y="1284"/>
                      <a:pt x="942" y="1284"/>
                      <a:pt x="909" y="1273"/>
                    </a:cubicBezTo>
                    <a:cubicBezTo>
                      <a:pt x="887" y="1262"/>
                      <a:pt x="887" y="1262"/>
                      <a:pt x="876" y="1251"/>
                    </a:cubicBezTo>
                    <a:lnTo>
                      <a:pt x="832" y="1240"/>
                    </a:lnTo>
                    <a:cubicBezTo>
                      <a:pt x="810" y="1240"/>
                      <a:pt x="799" y="1229"/>
                      <a:pt x="778" y="1218"/>
                    </a:cubicBezTo>
                    <a:cubicBezTo>
                      <a:pt x="778" y="1218"/>
                      <a:pt x="767" y="1207"/>
                      <a:pt x="767" y="1196"/>
                    </a:cubicBezTo>
                    <a:lnTo>
                      <a:pt x="756" y="1196"/>
                    </a:lnTo>
                    <a:cubicBezTo>
                      <a:pt x="701" y="1174"/>
                      <a:pt x="646" y="1152"/>
                      <a:pt x="603" y="1120"/>
                    </a:cubicBezTo>
                    <a:cubicBezTo>
                      <a:pt x="570" y="1087"/>
                      <a:pt x="548" y="1054"/>
                      <a:pt x="515" y="1032"/>
                    </a:cubicBezTo>
                    <a:cubicBezTo>
                      <a:pt x="504" y="1032"/>
                      <a:pt x="493" y="1032"/>
                      <a:pt x="471" y="1021"/>
                    </a:cubicBezTo>
                    <a:lnTo>
                      <a:pt x="471" y="1010"/>
                    </a:lnTo>
                    <a:lnTo>
                      <a:pt x="460" y="1010"/>
                    </a:lnTo>
                    <a:cubicBezTo>
                      <a:pt x="417" y="977"/>
                      <a:pt x="384" y="934"/>
                      <a:pt x="340" y="890"/>
                    </a:cubicBezTo>
                    <a:cubicBezTo>
                      <a:pt x="340" y="890"/>
                      <a:pt x="340" y="879"/>
                      <a:pt x="340" y="868"/>
                    </a:cubicBezTo>
                    <a:cubicBezTo>
                      <a:pt x="329" y="857"/>
                      <a:pt x="318" y="835"/>
                      <a:pt x="307" y="824"/>
                    </a:cubicBezTo>
                    <a:cubicBezTo>
                      <a:pt x="296" y="813"/>
                      <a:pt x="263" y="791"/>
                      <a:pt x="253" y="770"/>
                    </a:cubicBezTo>
                    <a:cubicBezTo>
                      <a:pt x="231" y="726"/>
                      <a:pt x="209" y="682"/>
                      <a:pt x="198" y="638"/>
                    </a:cubicBezTo>
                    <a:cubicBezTo>
                      <a:pt x="176" y="595"/>
                      <a:pt x="176" y="551"/>
                      <a:pt x="165" y="496"/>
                    </a:cubicBezTo>
                    <a:cubicBezTo>
                      <a:pt x="154" y="463"/>
                      <a:pt x="143" y="431"/>
                      <a:pt x="143" y="387"/>
                    </a:cubicBezTo>
                    <a:cubicBezTo>
                      <a:pt x="143" y="376"/>
                      <a:pt x="132" y="365"/>
                      <a:pt x="132" y="354"/>
                    </a:cubicBezTo>
                    <a:cubicBezTo>
                      <a:pt x="132" y="343"/>
                      <a:pt x="132" y="332"/>
                      <a:pt x="132" y="321"/>
                    </a:cubicBezTo>
                    <a:cubicBezTo>
                      <a:pt x="132" y="310"/>
                      <a:pt x="121" y="299"/>
                      <a:pt x="121" y="277"/>
                    </a:cubicBezTo>
                    <a:cubicBezTo>
                      <a:pt x="110" y="266"/>
                      <a:pt x="121" y="234"/>
                      <a:pt x="110" y="201"/>
                    </a:cubicBezTo>
                    <a:cubicBezTo>
                      <a:pt x="88" y="179"/>
                      <a:pt x="88" y="179"/>
                      <a:pt x="88" y="168"/>
                    </a:cubicBezTo>
                    <a:cubicBezTo>
                      <a:pt x="78" y="113"/>
                      <a:pt x="67" y="70"/>
                      <a:pt x="56" y="26"/>
                    </a:cubicBezTo>
                    <a:cubicBezTo>
                      <a:pt x="38" y="17"/>
                      <a:pt x="35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28"/>
              <p:cNvSpPr/>
              <p:nvPr/>
            </p:nvSpPr>
            <p:spPr>
              <a:xfrm>
                <a:off x="8525075" y="1225625"/>
                <a:ext cx="34475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767" extrusionOk="0">
                    <a:moveTo>
                      <a:pt x="70" y="1"/>
                    </a:moveTo>
                    <a:cubicBezTo>
                      <a:pt x="57" y="1"/>
                      <a:pt x="45" y="2"/>
                      <a:pt x="33" y="5"/>
                    </a:cubicBezTo>
                    <a:cubicBezTo>
                      <a:pt x="11" y="16"/>
                      <a:pt x="11" y="27"/>
                      <a:pt x="0" y="38"/>
                    </a:cubicBezTo>
                    <a:cubicBezTo>
                      <a:pt x="11" y="38"/>
                      <a:pt x="0" y="49"/>
                      <a:pt x="11" y="60"/>
                    </a:cubicBezTo>
                    <a:cubicBezTo>
                      <a:pt x="11" y="60"/>
                      <a:pt x="11" y="71"/>
                      <a:pt x="11" y="71"/>
                    </a:cubicBezTo>
                    <a:cubicBezTo>
                      <a:pt x="22" y="82"/>
                      <a:pt x="33" y="93"/>
                      <a:pt x="44" y="115"/>
                    </a:cubicBezTo>
                    <a:lnTo>
                      <a:pt x="66" y="115"/>
                    </a:lnTo>
                    <a:cubicBezTo>
                      <a:pt x="82" y="109"/>
                      <a:pt x="99" y="106"/>
                      <a:pt x="114" y="106"/>
                    </a:cubicBezTo>
                    <a:cubicBezTo>
                      <a:pt x="129" y="106"/>
                      <a:pt x="142" y="109"/>
                      <a:pt x="153" y="115"/>
                    </a:cubicBezTo>
                    <a:cubicBezTo>
                      <a:pt x="197" y="115"/>
                      <a:pt x="230" y="125"/>
                      <a:pt x="274" y="136"/>
                    </a:cubicBezTo>
                    <a:cubicBezTo>
                      <a:pt x="285" y="147"/>
                      <a:pt x="295" y="158"/>
                      <a:pt x="306" y="158"/>
                    </a:cubicBezTo>
                    <a:lnTo>
                      <a:pt x="317" y="169"/>
                    </a:lnTo>
                    <a:lnTo>
                      <a:pt x="350" y="180"/>
                    </a:lnTo>
                    <a:cubicBezTo>
                      <a:pt x="383" y="191"/>
                      <a:pt x="416" y="213"/>
                      <a:pt x="438" y="235"/>
                    </a:cubicBezTo>
                    <a:cubicBezTo>
                      <a:pt x="438" y="246"/>
                      <a:pt x="449" y="246"/>
                      <a:pt x="449" y="257"/>
                    </a:cubicBezTo>
                    <a:lnTo>
                      <a:pt x="460" y="257"/>
                    </a:lnTo>
                    <a:lnTo>
                      <a:pt x="460" y="268"/>
                    </a:lnTo>
                    <a:cubicBezTo>
                      <a:pt x="514" y="311"/>
                      <a:pt x="558" y="366"/>
                      <a:pt x="591" y="421"/>
                    </a:cubicBezTo>
                    <a:cubicBezTo>
                      <a:pt x="602" y="465"/>
                      <a:pt x="602" y="508"/>
                      <a:pt x="624" y="563"/>
                    </a:cubicBezTo>
                    <a:cubicBezTo>
                      <a:pt x="635" y="574"/>
                      <a:pt x="645" y="585"/>
                      <a:pt x="656" y="607"/>
                    </a:cubicBezTo>
                    <a:lnTo>
                      <a:pt x="656" y="618"/>
                    </a:lnTo>
                    <a:lnTo>
                      <a:pt x="656" y="629"/>
                    </a:lnTo>
                    <a:cubicBezTo>
                      <a:pt x="678" y="650"/>
                      <a:pt x="678" y="705"/>
                      <a:pt x="700" y="738"/>
                    </a:cubicBezTo>
                    <a:cubicBezTo>
                      <a:pt x="722" y="782"/>
                      <a:pt x="733" y="793"/>
                      <a:pt x="744" y="825"/>
                    </a:cubicBezTo>
                    <a:cubicBezTo>
                      <a:pt x="766" y="847"/>
                      <a:pt x="744" y="836"/>
                      <a:pt x="755" y="847"/>
                    </a:cubicBezTo>
                    <a:cubicBezTo>
                      <a:pt x="777" y="869"/>
                      <a:pt x="788" y="891"/>
                      <a:pt x="810" y="913"/>
                    </a:cubicBezTo>
                    <a:cubicBezTo>
                      <a:pt x="831" y="924"/>
                      <a:pt x="853" y="946"/>
                      <a:pt x="875" y="957"/>
                    </a:cubicBezTo>
                    <a:cubicBezTo>
                      <a:pt x="930" y="1000"/>
                      <a:pt x="974" y="1033"/>
                      <a:pt x="1017" y="1077"/>
                    </a:cubicBezTo>
                    <a:cubicBezTo>
                      <a:pt x="1050" y="1110"/>
                      <a:pt x="1083" y="1154"/>
                      <a:pt x="1116" y="1197"/>
                    </a:cubicBezTo>
                    <a:cubicBezTo>
                      <a:pt x="1149" y="1230"/>
                      <a:pt x="1170" y="1274"/>
                      <a:pt x="1192" y="1307"/>
                    </a:cubicBezTo>
                    <a:cubicBezTo>
                      <a:pt x="1192" y="1329"/>
                      <a:pt x="1203" y="1340"/>
                      <a:pt x="1214" y="1350"/>
                    </a:cubicBezTo>
                    <a:cubicBezTo>
                      <a:pt x="1214" y="1361"/>
                      <a:pt x="1225" y="1372"/>
                      <a:pt x="1225" y="1383"/>
                    </a:cubicBezTo>
                    <a:cubicBezTo>
                      <a:pt x="1236" y="1394"/>
                      <a:pt x="1247" y="1416"/>
                      <a:pt x="1258" y="1427"/>
                    </a:cubicBezTo>
                    <a:cubicBezTo>
                      <a:pt x="1269" y="1449"/>
                      <a:pt x="1280" y="1482"/>
                      <a:pt x="1291" y="1515"/>
                    </a:cubicBezTo>
                    <a:cubicBezTo>
                      <a:pt x="1291" y="1525"/>
                      <a:pt x="1302" y="1547"/>
                      <a:pt x="1313" y="1558"/>
                    </a:cubicBezTo>
                    <a:cubicBezTo>
                      <a:pt x="1324" y="1613"/>
                      <a:pt x="1335" y="1668"/>
                      <a:pt x="1335" y="1722"/>
                    </a:cubicBezTo>
                    <a:cubicBezTo>
                      <a:pt x="1345" y="1733"/>
                      <a:pt x="1345" y="1766"/>
                      <a:pt x="1367" y="1766"/>
                    </a:cubicBezTo>
                    <a:cubicBezTo>
                      <a:pt x="1378" y="1755"/>
                      <a:pt x="1367" y="1700"/>
                      <a:pt x="1367" y="1668"/>
                    </a:cubicBezTo>
                    <a:cubicBezTo>
                      <a:pt x="1356" y="1635"/>
                      <a:pt x="1345" y="1602"/>
                      <a:pt x="1335" y="1569"/>
                    </a:cubicBezTo>
                    <a:cubicBezTo>
                      <a:pt x="1335" y="1525"/>
                      <a:pt x="1324" y="1493"/>
                      <a:pt x="1313" y="1460"/>
                    </a:cubicBezTo>
                    <a:cubicBezTo>
                      <a:pt x="1280" y="1405"/>
                      <a:pt x="1258" y="1361"/>
                      <a:pt x="1236" y="1307"/>
                    </a:cubicBezTo>
                    <a:cubicBezTo>
                      <a:pt x="1203" y="1263"/>
                      <a:pt x="1170" y="1208"/>
                      <a:pt x="1138" y="1165"/>
                    </a:cubicBezTo>
                    <a:cubicBezTo>
                      <a:pt x="1127" y="1143"/>
                      <a:pt x="1116" y="1132"/>
                      <a:pt x="1105" y="1121"/>
                    </a:cubicBezTo>
                    <a:cubicBezTo>
                      <a:pt x="1105" y="1121"/>
                      <a:pt x="1105" y="1121"/>
                      <a:pt x="1094" y="1110"/>
                    </a:cubicBezTo>
                    <a:cubicBezTo>
                      <a:pt x="1072" y="1077"/>
                      <a:pt x="1061" y="1055"/>
                      <a:pt x="1050" y="1033"/>
                    </a:cubicBezTo>
                    <a:cubicBezTo>
                      <a:pt x="1039" y="1022"/>
                      <a:pt x="1028" y="1000"/>
                      <a:pt x="1017" y="1000"/>
                    </a:cubicBezTo>
                    <a:cubicBezTo>
                      <a:pt x="1006" y="990"/>
                      <a:pt x="963" y="968"/>
                      <a:pt x="941" y="946"/>
                    </a:cubicBezTo>
                    <a:cubicBezTo>
                      <a:pt x="908" y="924"/>
                      <a:pt x="886" y="902"/>
                      <a:pt x="864" y="869"/>
                    </a:cubicBezTo>
                    <a:cubicBezTo>
                      <a:pt x="831" y="836"/>
                      <a:pt x="810" y="815"/>
                      <a:pt x="788" y="782"/>
                    </a:cubicBezTo>
                    <a:cubicBezTo>
                      <a:pt x="788" y="771"/>
                      <a:pt x="788" y="760"/>
                      <a:pt x="788" y="749"/>
                    </a:cubicBezTo>
                    <a:cubicBezTo>
                      <a:pt x="777" y="749"/>
                      <a:pt x="766" y="738"/>
                      <a:pt x="766" y="727"/>
                    </a:cubicBezTo>
                    <a:cubicBezTo>
                      <a:pt x="766" y="716"/>
                      <a:pt x="755" y="705"/>
                      <a:pt x="755" y="694"/>
                    </a:cubicBezTo>
                    <a:cubicBezTo>
                      <a:pt x="733" y="650"/>
                      <a:pt x="722" y="618"/>
                      <a:pt x="711" y="585"/>
                    </a:cubicBezTo>
                    <a:cubicBezTo>
                      <a:pt x="711" y="563"/>
                      <a:pt x="711" y="541"/>
                      <a:pt x="700" y="519"/>
                    </a:cubicBezTo>
                    <a:cubicBezTo>
                      <a:pt x="689" y="497"/>
                      <a:pt x="689" y="475"/>
                      <a:pt x="678" y="454"/>
                    </a:cubicBezTo>
                    <a:cubicBezTo>
                      <a:pt x="667" y="432"/>
                      <a:pt x="656" y="421"/>
                      <a:pt x="645" y="399"/>
                    </a:cubicBezTo>
                    <a:cubicBezTo>
                      <a:pt x="624" y="377"/>
                      <a:pt x="613" y="355"/>
                      <a:pt x="591" y="333"/>
                    </a:cubicBezTo>
                    <a:lnTo>
                      <a:pt x="536" y="268"/>
                    </a:lnTo>
                    <a:cubicBezTo>
                      <a:pt x="525" y="246"/>
                      <a:pt x="503" y="224"/>
                      <a:pt x="481" y="213"/>
                    </a:cubicBezTo>
                    <a:cubicBezTo>
                      <a:pt x="470" y="191"/>
                      <a:pt x="449" y="180"/>
                      <a:pt x="438" y="169"/>
                    </a:cubicBezTo>
                    <a:lnTo>
                      <a:pt x="416" y="147"/>
                    </a:lnTo>
                    <a:cubicBezTo>
                      <a:pt x="405" y="147"/>
                      <a:pt x="394" y="136"/>
                      <a:pt x="394" y="125"/>
                    </a:cubicBezTo>
                    <a:cubicBezTo>
                      <a:pt x="383" y="125"/>
                      <a:pt x="350" y="115"/>
                      <a:pt x="339" y="104"/>
                    </a:cubicBezTo>
                    <a:lnTo>
                      <a:pt x="295" y="71"/>
                    </a:lnTo>
                    <a:cubicBezTo>
                      <a:pt x="263" y="60"/>
                      <a:pt x="219" y="38"/>
                      <a:pt x="175" y="27"/>
                    </a:cubicBezTo>
                    <a:cubicBezTo>
                      <a:pt x="143" y="11"/>
                      <a:pt x="105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62" name="Google Shape;4062;p28"/>
            <p:cNvGrpSpPr/>
            <p:nvPr/>
          </p:nvGrpSpPr>
          <p:grpSpPr>
            <a:xfrm rot="10800000">
              <a:off x="6630238" y="252475"/>
              <a:ext cx="115950" cy="86125"/>
              <a:chOff x="8839525" y="1569650"/>
              <a:chExt cx="115950" cy="86125"/>
            </a:xfrm>
          </p:grpSpPr>
          <p:sp>
            <p:nvSpPr>
              <p:cNvPr id="4063" name="Google Shape;4063;p28"/>
              <p:cNvSpPr/>
              <p:nvPr/>
            </p:nvSpPr>
            <p:spPr>
              <a:xfrm>
                <a:off x="8839525" y="1569650"/>
                <a:ext cx="115950" cy="8612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3445" extrusionOk="0">
                    <a:moveTo>
                      <a:pt x="2421" y="0"/>
                    </a:moveTo>
                    <a:cubicBezTo>
                      <a:pt x="2294" y="0"/>
                      <a:pt x="2167" y="17"/>
                      <a:pt x="2045" y="47"/>
                    </a:cubicBezTo>
                    <a:cubicBezTo>
                      <a:pt x="1575" y="167"/>
                      <a:pt x="1149" y="375"/>
                      <a:pt x="766" y="660"/>
                    </a:cubicBezTo>
                    <a:lnTo>
                      <a:pt x="635" y="747"/>
                    </a:lnTo>
                    <a:lnTo>
                      <a:pt x="427" y="878"/>
                    </a:lnTo>
                    <a:lnTo>
                      <a:pt x="197" y="1031"/>
                    </a:lnTo>
                    <a:lnTo>
                      <a:pt x="142" y="1075"/>
                    </a:lnTo>
                    <a:lnTo>
                      <a:pt x="0" y="1174"/>
                    </a:lnTo>
                    <a:lnTo>
                      <a:pt x="306" y="1206"/>
                    </a:lnTo>
                    <a:cubicBezTo>
                      <a:pt x="331" y="1206"/>
                      <a:pt x="360" y="1214"/>
                      <a:pt x="382" y="1214"/>
                    </a:cubicBezTo>
                    <a:cubicBezTo>
                      <a:pt x="398" y="1214"/>
                      <a:pt x="411" y="1210"/>
                      <a:pt x="416" y="1195"/>
                    </a:cubicBezTo>
                    <a:lnTo>
                      <a:pt x="449" y="1174"/>
                    </a:lnTo>
                    <a:lnTo>
                      <a:pt x="449" y="1174"/>
                    </a:lnTo>
                    <a:cubicBezTo>
                      <a:pt x="427" y="1206"/>
                      <a:pt x="416" y="1239"/>
                      <a:pt x="405" y="1283"/>
                    </a:cubicBezTo>
                    <a:cubicBezTo>
                      <a:pt x="383" y="1316"/>
                      <a:pt x="372" y="1360"/>
                      <a:pt x="361" y="1403"/>
                    </a:cubicBezTo>
                    <a:cubicBezTo>
                      <a:pt x="361" y="1414"/>
                      <a:pt x="361" y="1458"/>
                      <a:pt x="383" y="1469"/>
                    </a:cubicBezTo>
                    <a:cubicBezTo>
                      <a:pt x="391" y="1477"/>
                      <a:pt x="404" y="1484"/>
                      <a:pt x="415" y="1484"/>
                    </a:cubicBezTo>
                    <a:cubicBezTo>
                      <a:pt x="419" y="1484"/>
                      <a:pt x="424" y="1483"/>
                      <a:pt x="427" y="1480"/>
                    </a:cubicBezTo>
                    <a:cubicBezTo>
                      <a:pt x="449" y="1480"/>
                      <a:pt x="460" y="1469"/>
                      <a:pt x="481" y="1469"/>
                    </a:cubicBezTo>
                    <a:lnTo>
                      <a:pt x="602" y="1469"/>
                    </a:lnTo>
                    <a:cubicBezTo>
                      <a:pt x="667" y="1469"/>
                      <a:pt x="722" y="1436"/>
                      <a:pt x="755" y="1392"/>
                    </a:cubicBezTo>
                    <a:cubicBezTo>
                      <a:pt x="777" y="1349"/>
                      <a:pt x="788" y="1327"/>
                      <a:pt x="810" y="1305"/>
                    </a:cubicBezTo>
                    <a:cubicBezTo>
                      <a:pt x="831" y="1250"/>
                      <a:pt x="853" y="1206"/>
                      <a:pt x="853" y="1152"/>
                    </a:cubicBezTo>
                    <a:cubicBezTo>
                      <a:pt x="853" y="1119"/>
                      <a:pt x="853" y="1097"/>
                      <a:pt x="842" y="1075"/>
                    </a:cubicBezTo>
                    <a:lnTo>
                      <a:pt x="831" y="1042"/>
                    </a:lnTo>
                    <a:lnTo>
                      <a:pt x="831" y="1020"/>
                    </a:lnTo>
                    <a:lnTo>
                      <a:pt x="810" y="1020"/>
                    </a:lnTo>
                    <a:cubicBezTo>
                      <a:pt x="799" y="1020"/>
                      <a:pt x="799" y="1010"/>
                      <a:pt x="810" y="999"/>
                    </a:cubicBezTo>
                    <a:lnTo>
                      <a:pt x="820" y="988"/>
                    </a:lnTo>
                    <a:lnTo>
                      <a:pt x="864" y="966"/>
                    </a:lnTo>
                    <a:lnTo>
                      <a:pt x="952" y="900"/>
                    </a:lnTo>
                    <a:cubicBezTo>
                      <a:pt x="1006" y="867"/>
                      <a:pt x="1061" y="824"/>
                      <a:pt x="1116" y="791"/>
                    </a:cubicBezTo>
                    <a:cubicBezTo>
                      <a:pt x="1225" y="714"/>
                      <a:pt x="1345" y="649"/>
                      <a:pt x="1466" y="583"/>
                    </a:cubicBezTo>
                    <a:cubicBezTo>
                      <a:pt x="1542" y="539"/>
                      <a:pt x="1619" y="506"/>
                      <a:pt x="1706" y="474"/>
                    </a:cubicBezTo>
                    <a:lnTo>
                      <a:pt x="1717" y="463"/>
                    </a:lnTo>
                    <a:cubicBezTo>
                      <a:pt x="1794" y="441"/>
                      <a:pt x="1870" y="408"/>
                      <a:pt x="1936" y="397"/>
                    </a:cubicBezTo>
                    <a:cubicBezTo>
                      <a:pt x="1980" y="364"/>
                      <a:pt x="2035" y="342"/>
                      <a:pt x="2078" y="310"/>
                    </a:cubicBezTo>
                    <a:cubicBezTo>
                      <a:pt x="2122" y="277"/>
                      <a:pt x="2188" y="255"/>
                      <a:pt x="2242" y="244"/>
                    </a:cubicBezTo>
                    <a:cubicBezTo>
                      <a:pt x="2297" y="211"/>
                      <a:pt x="2341" y="189"/>
                      <a:pt x="2395" y="167"/>
                    </a:cubicBezTo>
                    <a:cubicBezTo>
                      <a:pt x="2419" y="160"/>
                      <a:pt x="2447" y="152"/>
                      <a:pt x="2478" y="152"/>
                    </a:cubicBezTo>
                    <a:cubicBezTo>
                      <a:pt x="2490" y="152"/>
                      <a:pt x="2503" y="153"/>
                      <a:pt x="2516" y="156"/>
                    </a:cubicBezTo>
                    <a:cubicBezTo>
                      <a:pt x="2549" y="156"/>
                      <a:pt x="2570" y="178"/>
                      <a:pt x="2570" y="189"/>
                    </a:cubicBezTo>
                    <a:cubicBezTo>
                      <a:pt x="2570" y="195"/>
                      <a:pt x="2557" y="195"/>
                      <a:pt x="2540" y="195"/>
                    </a:cubicBezTo>
                    <a:cubicBezTo>
                      <a:pt x="2524" y="195"/>
                      <a:pt x="2505" y="195"/>
                      <a:pt x="2494" y="200"/>
                    </a:cubicBezTo>
                    <a:cubicBezTo>
                      <a:pt x="2406" y="211"/>
                      <a:pt x="2319" y="233"/>
                      <a:pt x="2242" y="288"/>
                    </a:cubicBezTo>
                    <a:cubicBezTo>
                      <a:pt x="2210" y="299"/>
                      <a:pt x="2188" y="321"/>
                      <a:pt x="2166" y="331"/>
                    </a:cubicBezTo>
                    <a:lnTo>
                      <a:pt x="2133" y="342"/>
                    </a:lnTo>
                    <a:lnTo>
                      <a:pt x="2188" y="331"/>
                    </a:lnTo>
                    <a:cubicBezTo>
                      <a:pt x="2242" y="331"/>
                      <a:pt x="2286" y="321"/>
                      <a:pt x="2286" y="321"/>
                    </a:cubicBezTo>
                    <a:cubicBezTo>
                      <a:pt x="2297" y="321"/>
                      <a:pt x="2450" y="310"/>
                      <a:pt x="2483" y="310"/>
                    </a:cubicBezTo>
                    <a:cubicBezTo>
                      <a:pt x="2560" y="310"/>
                      <a:pt x="2647" y="321"/>
                      <a:pt x="2724" y="342"/>
                    </a:cubicBezTo>
                    <a:cubicBezTo>
                      <a:pt x="2778" y="353"/>
                      <a:pt x="2833" y="375"/>
                      <a:pt x="2877" y="397"/>
                    </a:cubicBezTo>
                    <a:cubicBezTo>
                      <a:pt x="2975" y="441"/>
                      <a:pt x="3150" y="550"/>
                      <a:pt x="3249" y="594"/>
                    </a:cubicBezTo>
                    <a:cubicBezTo>
                      <a:pt x="3281" y="616"/>
                      <a:pt x="3314" y="638"/>
                      <a:pt x="3347" y="670"/>
                    </a:cubicBezTo>
                    <a:lnTo>
                      <a:pt x="3369" y="681"/>
                    </a:lnTo>
                    <a:cubicBezTo>
                      <a:pt x="3391" y="703"/>
                      <a:pt x="3413" y="714"/>
                      <a:pt x="3434" y="736"/>
                    </a:cubicBezTo>
                    <a:cubicBezTo>
                      <a:pt x="3719" y="966"/>
                      <a:pt x="3959" y="1250"/>
                      <a:pt x="4134" y="1567"/>
                    </a:cubicBezTo>
                    <a:cubicBezTo>
                      <a:pt x="4200" y="1677"/>
                      <a:pt x="4255" y="1786"/>
                      <a:pt x="4288" y="1906"/>
                    </a:cubicBezTo>
                    <a:lnTo>
                      <a:pt x="4309" y="1983"/>
                    </a:lnTo>
                    <a:lnTo>
                      <a:pt x="4320" y="2060"/>
                    </a:lnTo>
                    <a:lnTo>
                      <a:pt x="4320" y="2081"/>
                    </a:lnTo>
                    <a:lnTo>
                      <a:pt x="4299" y="2125"/>
                    </a:lnTo>
                    <a:cubicBezTo>
                      <a:pt x="4233" y="2224"/>
                      <a:pt x="4167" y="2322"/>
                      <a:pt x="4102" y="2420"/>
                    </a:cubicBezTo>
                    <a:cubicBezTo>
                      <a:pt x="4047" y="2519"/>
                      <a:pt x="3981" y="2606"/>
                      <a:pt x="3916" y="2683"/>
                    </a:cubicBezTo>
                    <a:cubicBezTo>
                      <a:pt x="3872" y="2738"/>
                      <a:pt x="3784" y="2803"/>
                      <a:pt x="3741" y="2847"/>
                    </a:cubicBezTo>
                    <a:cubicBezTo>
                      <a:pt x="3675" y="2913"/>
                      <a:pt x="3609" y="2967"/>
                      <a:pt x="3533" y="3022"/>
                    </a:cubicBezTo>
                    <a:cubicBezTo>
                      <a:pt x="3489" y="3044"/>
                      <a:pt x="3456" y="3066"/>
                      <a:pt x="3413" y="3088"/>
                    </a:cubicBezTo>
                    <a:lnTo>
                      <a:pt x="3216" y="3110"/>
                    </a:lnTo>
                    <a:cubicBezTo>
                      <a:pt x="3085" y="3110"/>
                      <a:pt x="2942" y="3120"/>
                      <a:pt x="2811" y="3131"/>
                    </a:cubicBezTo>
                    <a:lnTo>
                      <a:pt x="2603" y="3131"/>
                    </a:lnTo>
                    <a:cubicBezTo>
                      <a:pt x="2554" y="3126"/>
                      <a:pt x="2502" y="3123"/>
                      <a:pt x="2449" y="3123"/>
                    </a:cubicBezTo>
                    <a:cubicBezTo>
                      <a:pt x="2395" y="3123"/>
                      <a:pt x="2341" y="3126"/>
                      <a:pt x="2286" y="3131"/>
                    </a:cubicBezTo>
                    <a:cubicBezTo>
                      <a:pt x="2242" y="3137"/>
                      <a:pt x="2196" y="3140"/>
                      <a:pt x="2148" y="3140"/>
                    </a:cubicBezTo>
                    <a:cubicBezTo>
                      <a:pt x="2100" y="3140"/>
                      <a:pt x="2051" y="3137"/>
                      <a:pt x="2002" y="3131"/>
                    </a:cubicBezTo>
                    <a:cubicBezTo>
                      <a:pt x="1827" y="3110"/>
                      <a:pt x="1663" y="3066"/>
                      <a:pt x="1510" y="3022"/>
                    </a:cubicBezTo>
                    <a:cubicBezTo>
                      <a:pt x="1291" y="2945"/>
                      <a:pt x="1105" y="2792"/>
                      <a:pt x="995" y="2595"/>
                    </a:cubicBezTo>
                    <a:lnTo>
                      <a:pt x="995" y="2595"/>
                    </a:lnTo>
                    <a:cubicBezTo>
                      <a:pt x="1017" y="2661"/>
                      <a:pt x="1039" y="2716"/>
                      <a:pt x="1083" y="2770"/>
                    </a:cubicBezTo>
                    <a:cubicBezTo>
                      <a:pt x="1105" y="2814"/>
                      <a:pt x="1138" y="2847"/>
                      <a:pt x="1192" y="2858"/>
                    </a:cubicBezTo>
                    <a:cubicBezTo>
                      <a:pt x="1203" y="2869"/>
                      <a:pt x="1203" y="2880"/>
                      <a:pt x="1214" y="2891"/>
                    </a:cubicBezTo>
                    <a:cubicBezTo>
                      <a:pt x="1214" y="2902"/>
                      <a:pt x="1225" y="2924"/>
                      <a:pt x="1236" y="2945"/>
                    </a:cubicBezTo>
                    <a:cubicBezTo>
                      <a:pt x="1236" y="2956"/>
                      <a:pt x="1236" y="2956"/>
                      <a:pt x="1236" y="2967"/>
                    </a:cubicBezTo>
                    <a:cubicBezTo>
                      <a:pt x="1258" y="2978"/>
                      <a:pt x="1236" y="2989"/>
                      <a:pt x="1258" y="3000"/>
                    </a:cubicBezTo>
                    <a:cubicBezTo>
                      <a:pt x="1247" y="3011"/>
                      <a:pt x="1214" y="3022"/>
                      <a:pt x="1192" y="3033"/>
                    </a:cubicBezTo>
                    <a:cubicBezTo>
                      <a:pt x="1105" y="3000"/>
                      <a:pt x="1028" y="2935"/>
                      <a:pt x="985" y="2847"/>
                    </a:cubicBezTo>
                    <a:cubicBezTo>
                      <a:pt x="941" y="2781"/>
                      <a:pt x="919" y="2716"/>
                      <a:pt x="897" y="2639"/>
                    </a:cubicBezTo>
                    <a:lnTo>
                      <a:pt x="897" y="2563"/>
                    </a:lnTo>
                    <a:cubicBezTo>
                      <a:pt x="897" y="2541"/>
                      <a:pt x="897" y="2497"/>
                      <a:pt x="886" y="2464"/>
                    </a:cubicBezTo>
                    <a:cubicBezTo>
                      <a:pt x="886" y="2431"/>
                      <a:pt x="886" y="2431"/>
                      <a:pt x="886" y="2410"/>
                    </a:cubicBezTo>
                    <a:lnTo>
                      <a:pt x="886" y="2311"/>
                    </a:lnTo>
                    <a:cubicBezTo>
                      <a:pt x="875" y="2278"/>
                      <a:pt x="864" y="2245"/>
                      <a:pt x="853" y="2202"/>
                    </a:cubicBezTo>
                    <a:lnTo>
                      <a:pt x="842" y="2070"/>
                    </a:lnTo>
                    <a:cubicBezTo>
                      <a:pt x="842" y="2016"/>
                      <a:pt x="842" y="1983"/>
                      <a:pt x="820" y="1906"/>
                    </a:cubicBezTo>
                    <a:cubicBezTo>
                      <a:pt x="810" y="1841"/>
                      <a:pt x="788" y="1786"/>
                      <a:pt x="766" y="1731"/>
                    </a:cubicBezTo>
                    <a:cubicBezTo>
                      <a:pt x="744" y="1666"/>
                      <a:pt x="711" y="1611"/>
                      <a:pt x="667" y="1556"/>
                    </a:cubicBezTo>
                    <a:cubicBezTo>
                      <a:pt x="635" y="1513"/>
                      <a:pt x="602" y="1480"/>
                      <a:pt x="580" y="1480"/>
                    </a:cubicBezTo>
                    <a:cubicBezTo>
                      <a:pt x="565" y="1480"/>
                      <a:pt x="541" y="1485"/>
                      <a:pt x="520" y="1485"/>
                    </a:cubicBezTo>
                    <a:cubicBezTo>
                      <a:pt x="509" y="1485"/>
                      <a:pt x="500" y="1484"/>
                      <a:pt x="492" y="1480"/>
                    </a:cubicBezTo>
                    <a:lnTo>
                      <a:pt x="481" y="1480"/>
                    </a:lnTo>
                    <a:cubicBezTo>
                      <a:pt x="477" y="1478"/>
                      <a:pt x="473" y="1478"/>
                      <a:pt x="468" y="1478"/>
                    </a:cubicBezTo>
                    <a:cubicBezTo>
                      <a:pt x="438" y="1478"/>
                      <a:pt x="402" y="1510"/>
                      <a:pt x="383" y="1567"/>
                    </a:cubicBezTo>
                    <a:cubicBezTo>
                      <a:pt x="361" y="1622"/>
                      <a:pt x="361" y="1699"/>
                      <a:pt x="383" y="1764"/>
                    </a:cubicBezTo>
                    <a:cubicBezTo>
                      <a:pt x="405" y="1819"/>
                      <a:pt x="438" y="1874"/>
                      <a:pt x="449" y="1928"/>
                    </a:cubicBezTo>
                    <a:cubicBezTo>
                      <a:pt x="460" y="1950"/>
                      <a:pt x="470" y="1972"/>
                      <a:pt x="481" y="1994"/>
                    </a:cubicBezTo>
                    <a:lnTo>
                      <a:pt x="492" y="2081"/>
                    </a:lnTo>
                    <a:lnTo>
                      <a:pt x="525" y="2289"/>
                    </a:lnTo>
                    <a:cubicBezTo>
                      <a:pt x="547" y="2366"/>
                      <a:pt x="569" y="2431"/>
                      <a:pt x="591" y="2497"/>
                    </a:cubicBezTo>
                    <a:cubicBezTo>
                      <a:pt x="613" y="2552"/>
                      <a:pt x="645" y="2606"/>
                      <a:pt x="678" y="2650"/>
                    </a:cubicBezTo>
                    <a:cubicBezTo>
                      <a:pt x="711" y="2705"/>
                      <a:pt x="744" y="2749"/>
                      <a:pt x="777" y="2803"/>
                    </a:cubicBezTo>
                    <a:cubicBezTo>
                      <a:pt x="853" y="2902"/>
                      <a:pt x="930" y="2989"/>
                      <a:pt x="1028" y="3077"/>
                    </a:cubicBezTo>
                    <a:cubicBezTo>
                      <a:pt x="1181" y="3197"/>
                      <a:pt x="1356" y="3285"/>
                      <a:pt x="1542" y="3328"/>
                    </a:cubicBezTo>
                    <a:cubicBezTo>
                      <a:pt x="1868" y="3407"/>
                      <a:pt x="2193" y="3444"/>
                      <a:pt x="2518" y="3444"/>
                    </a:cubicBezTo>
                    <a:cubicBezTo>
                      <a:pt x="2598" y="3444"/>
                      <a:pt x="2677" y="3442"/>
                      <a:pt x="2756" y="3438"/>
                    </a:cubicBezTo>
                    <a:cubicBezTo>
                      <a:pt x="2888" y="3438"/>
                      <a:pt x="3008" y="3427"/>
                      <a:pt x="3139" y="3416"/>
                    </a:cubicBezTo>
                    <a:lnTo>
                      <a:pt x="3314" y="3394"/>
                    </a:lnTo>
                    <a:lnTo>
                      <a:pt x="3478" y="3394"/>
                    </a:lnTo>
                    <a:cubicBezTo>
                      <a:pt x="3511" y="3383"/>
                      <a:pt x="3533" y="3361"/>
                      <a:pt x="3555" y="3361"/>
                    </a:cubicBezTo>
                    <a:cubicBezTo>
                      <a:pt x="3872" y="3186"/>
                      <a:pt x="4145" y="2924"/>
                      <a:pt x="4331" y="2617"/>
                    </a:cubicBezTo>
                    <a:cubicBezTo>
                      <a:pt x="4375" y="2541"/>
                      <a:pt x="4419" y="2475"/>
                      <a:pt x="4463" y="2399"/>
                    </a:cubicBezTo>
                    <a:lnTo>
                      <a:pt x="4627" y="2136"/>
                    </a:lnTo>
                    <a:cubicBezTo>
                      <a:pt x="4638" y="2103"/>
                      <a:pt x="4616" y="2070"/>
                      <a:pt x="4605" y="2038"/>
                    </a:cubicBezTo>
                    <a:lnTo>
                      <a:pt x="4583" y="1950"/>
                    </a:lnTo>
                    <a:cubicBezTo>
                      <a:pt x="4583" y="1906"/>
                      <a:pt x="4561" y="1863"/>
                      <a:pt x="4550" y="1819"/>
                    </a:cubicBezTo>
                    <a:cubicBezTo>
                      <a:pt x="4517" y="1742"/>
                      <a:pt x="4484" y="1655"/>
                      <a:pt x="4452" y="1578"/>
                    </a:cubicBezTo>
                    <a:cubicBezTo>
                      <a:pt x="4375" y="1414"/>
                      <a:pt x="4288" y="1261"/>
                      <a:pt x="4189" y="1119"/>
                    </a:cubicBezTo>
                    <a:cubicBezTo>
                      <a:pt x="4058" y="944"/>
                      <a:pt x="3916" y="780"/>
                      <a:pt x="3763" y="627"/>
                    </a:cubicBezTo>
                    <a:lnTo>
                      <a:pt x="3741" y="594"/>
                    </a:lnTo>
                    <a:cubicBezTo>
                      <a:pt x="3653" y="517"/>
                      <a:pt x="3566" y="441"/>
                      <a:pt x="3467" y="375"/>
                    </a:cubicBezTo>
                    <a:cubicBezTo>
                      <a:pt x="3281" y="244"/>
                      <a:pt x="3074" y="135"/>
                      <a:pt x="2855" y="69"/>
                    </a:cubicBezTo>
                    <a:cubicBezTo>
                      <a:pt x="2714" y="22"/>
                      <a:pt x="2567" y="0"/>
                      <a:pt x="24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28"/>
              <p:cNvSpPr/>
              <p:nvPr/>
            </p:nvSpPr>
            <p:spPr>
              <a:xfrm>
                <a:off x="8861675" y="1573275"/>
                <a:ext cx="42400" cy="72200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2888" extrusionOk="0">
                    <a:moveTo>
                      <a:pt x="1630" y="1"/>
                    </a:moveTo>
                    <a:cubicBezTo>
                      <a:pt x="1597" y="1"/>
                      <a:pt x="1553" y="11"/>
                      <a:pt x="1520" y="22"/>
                    </a:cubicBezTo>
                    <a:cubicBezTo>
                      <a:pt x="1466" y="44"/>
                      <a:pt x="1411" y="66"/>
                      <a:pt x="1367" y="99"/>
                    </a:cubicBezTo>
                    <a:cubicBezTo>
                      <a:pt x="1302" y="110"/>
                      <a:pt x="1247" y="132"/>
                      <a:pt x="1203" y="165"/>
                    </a:cubicBezTo>
                    <a:cubicBezTo>
                      <a:pt x="1149" y="186"/>
                      <a:pt x="1105" y="219"/>
                      <a:pt x="1061" y="241"/>
                    </a:cubicBezTo>
                    <a:lnTo>
                      <a:pt x="952" y="307"/>
                    </a:lnTo>
                    <a:cubicBezTo>
                      <a:pt x="864" y="361"/>
                      <a:pt x="788" y="416"/>
                      <a:pt x="711" y="482"/>
                    </a:cubicBezTo>
                    <a:lnTo>
                      <a:pt x="634" y="547"/>
                    </a:lnTo>
                    <a:cubicBezTo>
                      <a:pt x="634" y="547"/>
                      <a:pt x="624" y="558"/>
                      <a:pt x="624" y="558"/>
                    </a:cubicBezTo>
                    <a:cubicBezTo>
                      <a:pt x="591" y="602"/>
                      <a:pt x="558" y="646"/>
                      <a:pt x="547" y="700"/>
                    </a:cubicBezTo>
                    <a:cubicBezTo>
                      <a:pt x="536" y="733"/>
                      <a:pt x="536" y="766"/>
                      <a:pt x="547" y="810"/>
                    </a:cubicBezTo>
                    <a:cubicBezTo>
                      <a:pt x="558" y="854"/>
                      <a:pt x="580" y="897"/>
                      <a:pt x="613" y="941"/>
                    </a:cubicBezTo>
                    <a:cubicBezTo>
                      <a:pt x="645" y="996"/>
                      <a:pt x="667" y="1050"/>
                      <a:pt x="678" y="1105"/>
                    </a:cubicBezTo>
                    <a:cubicBezTo>
                      <a:pt x="689" y="1171"/>
                      <a:pt x="678" y="1236"/>
                      <a:pt x="645" y="1280"/>
                    </a:cubicBezTo>
                    <a:cubicBezTo>
                      <a:pt x="634" y="1291"/>
                      <a:pt x="624" y="1302"/>
                      <a:pt x="624" y="1313"/>
                    </a:cubicBezTo>
                    <a:cubicBezTo>
                      <a:pt x="613" y="1324"/>
                      <a:pt x="602" y="1335"/>
                      <a:pt x="591" y="1346"/>
                    </a:cubicBezTo>
                    <a:cubicBezTo>
                      <a:pt x="580" y="1357"/>
                      <a:pt x="558" y="1379"/>
                      <a:pt x="536" y="1379"/>
                    </a:cubicBezTo>
                    <a:cubicBezTo>
                      <a:pt x="481" y="1422"/>
                      <a:pt x="427" y="1455"/>
                      <a:pt x="372" y="1477"/>
                    </a:cubicBezTo>
                    <a:cubicBezTo>
                      <a:pt x="328" y="1488"/>
                      <a:pt x="295" y="1510"/>
                      <a:pt x="263" y="1532"/>
                    </a:cubicBezTo>
                    <a:cubicBezTo>
                      <a:pt x="230" y="1554"/>
                      <a:pt x="197" y="1575"/>
                      <a:pt x="175" y="1608"/>
                    </a:cubicBezTo>
                    <a:cubicBezTo>
                      <a:pt x="153" y="1641"/>
                      <a:pt x="131" y="1674"/>
                      <a:pt x="109" y="1707"/>
                    </a:cubicBezTo>
                    <a:cubicBezTo>
                      <a:pt x="88" y="1750"/>
                      <a:pt x="77" y="1794"/>
                      <a:pt x="66" y="1838"/>
                    </a:cubicBezTo>
                    <a:cubicBezTo>
                      <a:pt x="55" y="1882"/>
                      <a:pt x="33" y="1925"/>
                      <a:pt x="22" y="1980"/>
                    </a:cubicBezTo>
                    <a:cubicBezTo>
                      <a:pt x="22" y="2024"/>
                      <a:pt x="11" y="2068"/>
                      <a:pt x="0" y="2111"/>
                    </a:cubicBezTo>
                    <a:lnTo>
                      <a:pt x="0" y="2166"/>
                    </a:lnTo>
                    <a:lnTo>
                      <a:pt x="0" y="2265"/>
                    </a:lnTo>
                    <a:lnTo>
                      <a:pt x="0" y="2319"/>
                    </a:lnTo>
                    <a:cubicBezTo>
                      <a:pt x="0" y="2341"/>
                      <a:pt x="11" y="2385"/>
                      <a:pt x="22" y="2429"/>
                    </a:cubicBezTo>
                    <a:cubicBezTo>
                      <a:pt x="22" y="2461"/>
                      <a:pt x="22" y="2472"/>
                      <a:pt x="22" y="2494"/>
                    </a:cubicBezTo>
                    <a:cubicBezTo>
                      <a:pt x="33" y="2571"/>
                      <a:pt x="55" y="2636"/>
                      <a:pt x="99" y="2702"/>
                    </a:cubicBezTo>
                    <a:cubicBezTo>
                      <a:pt x="142" y="2790"/>
                      <a:pt x="219" y="2866"/>
                      <a:pt x="306" y="2888"/>
                    </a:cubicBezTo>
                    <a:cubicBezTo>
                      <a:pt x="328" y="2877"/>
                      <a:pt x="361" y="2866"/>
                      <a:pt x="383" y="2855"/>
                    </a:cubicBezTo>
                    <a:cubicBezTo>
                      <a:pt x="350" y="2855"/>
                      <a:pt x="383" y="2833"/>
                      <a:pt x="350" y="2822"/>
                    </a:cubicBezTo>
                    <a:cubicBezTo>
                      <a:pt x="350" y="2822"/>
                      <a:pt x="350" y="2811"/>
                      <a:pt x="350" y="2800"/>
                    </a:cubicBezTo>
                    <a:cubicBezTo>
                      <a:pt x="339" y="2779"/>
                      <a:pt x="328" y="2768"/>
                      <a:pt x="328" y="2746"/>
                    </a:cubicBezTo>
                    <a:cubicBezTo>
                      <a:pt x="317" y="2746"/>
                      <a:pt x="317" y="2724"/>
                      <a:pt x="306" y="2724"/>
                    </a:cubicBezTo>
                    <a:cubicBezTo>
                      <a:pt x="252" y="2702"/>
                      <a:pt x="219" y="2669"/>
                      <a:pt x="197" y="2625"/>
                    </a:cubicBezTo>
                    <a:cubicBezTo>
                      <a:pt x="153" y="2582"/>
                      <a:pt x="131" y="2516"/>
                      <a:pt x="109" y="2461"/>
                    </a:cubicBezTo>
                    <a:cubicBezTo>
                      <a:pt x="109" y="2450"/>
                      <a:pt x="109" y="2450"/>
                      <a:pt x="109" y="2450"/>
                    </a:cubicBezTo>
                    <a:lnTo>
                      <a:pt x="109" y="2385"/>
                    </a:lnTo>
                    <a:cubicBezTo>
                      <a:pt x="109" y="2374"/>
                      <a:pt x="99" y="2330"/>
                      <a:pt x="99" y="2308"/>
                    </a:cubicBezTo>
                    <a:cubicBezTo>
                      <a:pt x="99" y="2265"/>
                      <a:pt x="99" y="2221"/>
                      <a:pt x="99" y="2177"/>
                    </a:cubicBezTo>
                    <a:cubicBezTo>
                      <a:pt x="99" y="2155"/>
                      <a:pt x="109" y="2144"/>
                      <a:pt x="109" y="2133"/>
                    </a:cubicBezTo>
                    <a:cubicBezTo>
                      <a:pt x="109" y="2133"/>
                      <a:pt x="109" y="2122"/>
                      <a:pt x="109" y="2122"/>
                    </a:cubicBezTo>
                    <a:cubicBezTo>
                      <a:pt x="109" y="2111"/>
                      <a:pt x="109" y="2111"/>
                      <a:pt x="109" y="2100"/>
                    </a:cubicBezTo>
                    <a:cubicBezTo>
                      <a:pt x="109" y="1980"/>
                      <a:pt x="142" y="1871"/>
                      <a:pt x="197" y="1772"/>
                    </a:cubicBezTo>
                    <a:cubicBezTo>
                      <a:pt x="252" y="1718"/>
                      <a:pt x="306" y="1674"/>
                      <a:pt x="361" y="1641"/>
                    </a:cubicBezTo>
                    <a:cubicBezTo>
                      <a:pt x="383" y="1619"/>
                      <a:pt x="394" y="1597"/>
                      <a:pt x="416" y="1575"/>
                    </a:cubicBezTo>
                    <a:cubicBezTo>
                      <a:pt x="427" y="1575"/>
                      <a:pt x="438" y="1565"/>
                      <a:pt x="438" y="1565"/>
                    </a:cubicBezTo>
                    <a:cubicBezTo>
                      <a:pt x="449" y="1554"/>
                      <a:pt x="438" y="1554"/>
                      <a:pt x="449" y="1554"/>
                    </a:cubicBezTo>
                    <a:cubicBezTo>
                      <a:pt x="514" y="1521"/>
                      <a:pt x="569" y="1488"/>
                      <a:pt x="634" y="1444"/>
                    </a:cubicBezTo>
                    <a:cubicBezTo>
                      <a:pt x="678" y="1411"/>
                      <a:pt x="711" y="1357"/>
                      <a:pt x="744" y="1313"/>
                    </a:cubicBezTo>
                    <a:cubicBezTo>
                      <a:pt x="755" y="1291"/>
                      <a:pt x="766" y="1280"/>
                      <a:pt x="777" y="1258"/>
                    </a:cubicBezTo>
                    <a:cubicBezTo>
                      <a:pt x="788" y="1215"/>
                      <a:pt x="788" y="1160"/>
                      <a:pt x="788" y="1116"/>
                    </a:cubicBezTo>
                    <a:cubicBezTo>
                      <a:pt x="766" y="1061"/>
                      <a:pt x="744" y="1018"/>
                      <a:pt x="711" y="974"/>
                    </a:cubicBezTo>
                    <a:cubicBezTo>
                      <a:pt x="656" y="897"/>
                      <a:pt x="624" y="799"/>
                      <a:pt x="624" y="700"/>
                    </a:cubicBezTo>
                    <a:cubicBezTo>
                      <a:pt x="645" y="624"/>
                      <a:pt x="700" y="558"/>
                      <a:pt x="777" y="515"/>
                    </a:cubicBezTo>
                    <a:cubicBezTo>
                      <a:pt x="820" y="460"/>
                      <a:pt x="886" y="405"/>
                      <a:pt x="952" y="372"/>
                    </a:cubicBezTo>
                    <a:cubicBezTo>
                      <a:pt x="974" y="361"/>
                      <a:pt x="984" y="340"/>
                      <a:pt x="1006" y="329"/>
                    </a:cubicBezTo>
                    <a:lnTo>
                      <a:pt x="1083" y="296"/>
                    </a:lnTo>
                    <a:cubicBezTo>
                      <a:pt x="1105" y="285"/>
                      <a:pt x="1116" y="263"/>
                      <a:pt x="1138" y="252"/>
                    </a:cubicBezTo>
                    <a:cubicBezTo>
                      <a:pt x="1159" y="230"/>
                      <a:pt x="1225" y="208"/>
                      <a:pt x="1258" y="197"/>
                    </a:cubicBezTo>
                    <a:lnTo>
                      <a:pt x="1280" y="186"/>
                    </a:lnTo>
                    <a:cubicBezTo>
                      <a:pt x="1313" y="165"/>
                      <a:pt x="1334" y="154"/>
                      <a:pt x="1367" y="132"/>
                    </a:cubicBezTo>
                    <a:cubicBezTo>
                      <a:pt x="1444" y="88"/>
                      <a:pt x="1531" y="66"/>
                      <a:pt x="1619" y="55"/>
                    </a:cubicBezTo>
                    <a:cubicBezTo>
                      <a:pt x="1627" y="47"/>
                      <a:pt x="1638" y="45"/>
                      <a:pt x="1649" y="45"/>
                    </a:cubicBezTo>
                    <a:cubicBezTo>
                      <a:pt x="1662" y="45"/>
                      <a:pt x="1674" y="48"/>
                      <a:pt x="1684" y="48"/>
                    </a:cubicBezTo>
                    <a:cubicBezTo>
                      <a:pt x="1689" y="48"/>
                      <a:pt x="1693" y="47"/>
                      <a:pt x="1695" y="44"/>
                    </a:cubicBezTo>
                    <a:cubicBezTo>
                      <a:pt x="1695" y="22"/>
                      <a:pt x="1674" y="11"/>
                      <a:pt x="1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65" name="Google Shape;4065;p28"/>
            <p:cNvGrpSpPr/>
            <p:nvPr/>
          </p:nvGrpSpPr>
          <p:grpSpPr>
            <a:xfrm rot="10800000">
              <a:off x="5681263" y="113788"/>
              <a:ext cx="48150" cy="36350"/>
              <a:chOff x="8512150" y="4124863"/>
              <a:chExt cx="48150" cy="36350"/>
            </a:xfrm>
          </p:grpSpPr>
          <p:sp>
            <p:nvSpPr>
              <p:cNvPr id="4066" name="Google Shape;4066;p28"/>
              <p:cNvSpPr/>
              <p:nvPr/>
            </p:nvSpPr>
            <p:spPr>
              <a:xfrm>
                <a:off x="8541425" y="4130938"/>
                <a:ext cx="2475" cy="19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78" extrusionOk="0">
                    <a:moveTo>
                      <a:pt x="19" y="4"/>
                    </a:moveTo>
                    <a:cubicBezTo>
                      <a:pt x="19" y="4"/>
                      <a:pt x="19" y="6"/>
                      <a:pt x="22" y="10"/>
                    </a:cubicBezTo>
                    <a:lnTo>
                      <a:pt x="22" y="10"/>
                    </a:lnTo>
                    <a:cubicBezTo>
                      <a:pt x="21" y="6"/>
                      <a:pt x="20" y="4"/>
                      <a:pt x="19" y="4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2"/>
                    </a:cubicBezTo>
                    <a:lnTo>
                      <a:pt x="11" y="23"/>
                    </a:lnTo>
                    <a:cubicBezTo>
                      <a:pt x="11" y="23"/>
                      <a:pt x="22" y="33"/>
                      <a:pt x="22" y="33"/>
                    </a:cubicBezTo>
                    <a:cubicBezTo>
                      <a:pt x="33" y="33"/>
                      <a:pt x="44" y="44"/>
                      <a:pt x="66" y="55"/>
                    </a:cubicBezTo>
                    <a:lnTo>
                      <a:pt x="77" y="66"/>
                    </a:lnTo>
                    <a:lnTo>
                      <a:pt x="98" y="77"/>
                    </a:lnTo>
                    <a:lnTo>
                      <a:pt x="33" y="23"/>
                    </a:lnTo>
                    <a:cubicBezTo>
                      <a:pt x="27" y="17"/>
                      <a:pt x="24" y="13"/>
                      <a:pt x="22" y="10"/>
                    </a:cubicBezTo>
                    <a:lnTo>
                      <a:pt x="22" y="10"/>
                    </a:lnTo>
                    <a:cubicBezTo>
                      <a:pt x="22" y="10"/>
                      <a:pt x="22" y="11"/>
                      <a:pt x="22" y="12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28"/>
              <p:cNvSpPr/>
              <p:nvPr/>
            </p:nvSpPr>
            <p:spPr>
              <a:xfrm>
                <a:off x="8512150" y="4124863"/>
                <a:ext cx="4815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454" extrusionOk="0">
                    <a:moveTo>
                      <a:pt x="1291" y="156"/>
                    </a:moveTo>
                    <a:lnTo>
                      <a:pt x="1291" y="178"/>
                    </a:lnTo>
                    <a:lnTo>
                      <a:pt x="1269" y="194"/>
                    </a:lnTo>
                    <a:lnTo>
                      <a:pt x="1269" y="189"/>
                    </a:lnTo>
                    <a:lnTo>
                      <a:pt x="1269" y="167"/>
                    </a:lnTo>
                    <a:lnTo>
                      <a:pt x="1269" y="156"/>
                    </a:lnTo>
                    <a:close/>
                    <a:moveTo>
                      <a:pt x="810" y="112"/>
                    </a:moveTo>
                    <a:lnTo>
                      <a:pt x="876" y="123"/>
                    </a:lnTo>
                    <a:cubicBezTo>
                      <a:pt x="887" y="123"/>
                      <a:pt x="909" y="123"/>
                      <a:pt x="919" y="134"/>
                    </a:cubicBezTo>
                    <a:cubicBezTo>
                      <a:pt x="930" y="134"/>
                      <a:pt x="941" y="134"/>
                      <a:pt x="952" y="145"/>
                    </a:cubicBezTo>
                    <a:lnTo>
                      <a:pt x="1018" y="156"/>
                    </a:lnTo>
                    <a:cubicBezTo>
                      <a:pt x="1018" y="156"/>
                      <a:pt x="1018" y="145"/>
                      <a:pt x="1018" y="145"/>
                    </a:cubicBezTo>
                    <a:cubicBezTo>
                      <a:pt x="1018" y="134"/>
                      <a:pt x="1029" y="134"/>
                      <a:pt x="1051" y="123"/>
                    </a:cubicBezTo>
                    <a:cubicBezTo>
                      <a:pt x="1084" y="134"/>
                      <a:pt x="1105" y="167"/>
                      <a:pt x="1127" y="200"/>
                    </a:cubicBezTo>
                    <a:lnTo>
                      <a:pt x="1138" y="200"/>
                    </a:lnTo>
                    <a:cubicBezTo>
                      <a:pt x="1149" y="200"/>
                      <a:pt x="1149" y="200"/>
                      <a:pt x="1160" y="211"/>
                    </a:cubicBezTo>
                    <a:cubicBezTo>
                      <a:pt x="1160" y="222"/>
                      <a:pt x="1160" y="233"/>
                      <a:pt x="1171" y="233"/>
                    </a:cubicBezTo>
                    <a:lnTo>
                      <a:pt x="1193" y="244"/>
                    </a:lnTo>
                    <a:cubicBezTo>
                      <a:pt x="1182" y="244"/>
                      <a:pt x="1171" y="244"/>
                      <a:pt x="1204" y="266"/>
                    </a:cubicBezTo>
                    <a:lnTo>
                      <a:pt x="1259" y="309"/>
                    </a:lnTo>
                    <a:lnTo>
                      <a:pt x="1302" y="331"/>
                    </a:lnTo>
                    <a:lnTo>
                      <a:pt x="1346" y="375"/>
                    </a:lnTo>
                    <a:lnTo>
                      <a:pt x="1390" y="397"/>
                    </a:lnTo>
                    <a:cubicBezTo>
                      <a:pt x="1401" y="408"/>
                      <a:pt x="1423" y="419"/>
                      <a:pt x="1434" y="430"/>
                    </a:cubicBezTo>
                    <a:lnTo>
                      <a:pt x="1466" y="462"/>
                    </a:lnTo>
                    <a:cubicBezTo>
                      <a:pt x="1477" y="462"/>
                      <a:pt x="1488" y="473"/>
                      <a:pt x="1499" y="484"/>
                    </a:cubicBezTo>
                    <a:cubicBezTo>
                      <a:pt x="1510" y="495"/>
                      <a:pt x="1521" y="506"/>
                      <a:pt x="1532" y="517"/>
                    </a:cubicBezTo>
                    <a:cubicBezTo>
                      <a:pt x="1554" y="539"/>
                      <a:pt x="1565" y="561"/>
                      <a:pt x="1587" y="594"/>
                    </a:cubicBezTo>
                    <a:lnTo>
                      <a:pt x="1587" y="605"/>
                    </a:lnTo>
                    <a:lnTo>
                      <a:pt x="1587" y="616"/>
                    </a:lnTo>
                    <a:cubicBezTo>
                      <a:pt x="1587" y="626"/>
                      <a:pt x="1598" y="637"/>
                      <a:pt x="1598" y="637"/>
                    </a:cubicBezTo>
                    <a:cubicBezTo>
                      <a:pt x="1598" y="648"/>
                      <a:pt x="1598" y="659"/>
                      <a:pt x="1598" y="659"/>
                    </a:cubicBezTo>
                    <a:cubicBezTo>
                      <a:pt x="1598" y="692"/>
                      <a:pt x="1598" y="714"/>
                      <a:pt x="1609" y="747"/>
                    </a:cubicBezTo>
                    <a:cubicBezTo>
                      <a:pt x="1619" y="758"/>
                      <a:pt x="1641" y="769"/>
                      <a:pt x="1652" y="780"/>
                    </a:cubicBezTo>
                    <a:cubicBezTo>
                      <a:pt x="1674" y="791"/>
                      <a:pt x="1696" y="801"/>
                      <a:pt x="1707" y="812"/>
                    </a:cubicBezTo>
                    <a:lnTo>
                      <a:pt x="1718" y="812"/>
                    </a:lnTo>
                    <a:cubicBezTo>
                      <a:pt x="1729" y="823"/>
                      <a:pt x="1729" y="834"/>
                      <a:pt x="1729" y="856"/>
                    </a:cubicBezTo>
                    <a:cubicBezTo>
                      <a:pt x="1751" y="911"/>
                      <a:pt x="1751" y="966"/>
                      <a:pt x="1751" y="1020"/>
                    </a:cubicBezTo>
                    <a:cubicBezTo>
                      <a:pt x="1751" y="1053"/>
                      <a:pt x="1751" y="1075"/>
                      <a:pt x="1740" y="1097"/>
                    </a:cubicBezTo>
                    <a:cubicBezTo>
                      <a:pt x="1740" y="1119"/>
                      <a:pt x="1729" y="1130"/>
                      <a:pt x="1718" y="1151"/>
                    </a:cubicBezTo>
                    <a:cubicBezTo>
                      <a:pt x="1696" y="1173"/>
                      <a:pt x="1685" y="1195"/>
                      <a:pt x="1663" y="1217"/>
                    </a:cubicBezTo>
                    <a:cubicBezTo>
                      <a:pt x="1619" y="1239"/>
                      <a:pt x="1587" y="1250"/>
                      <a:pt x="1543" y="1261"/>
                    </a:cubicBezTo>
                    <a:cubicBezTo>
                      <a:pt x="1510" y="1272"/>
                      <a:pt x="1477" y="1272"/>
                      <a:pt x="1444" y="1272"/>
                    </a:cubicBezTo>
                    <a:lnTo>
                      <a:pt x="1248" y="1272"/>
                    </a:lnTo>
                    <a:cubicBezTo>
                      <a:pt x="1226" y="1272"/>
                      <a:pt x="1204" y="1261"/>
                      <a:pt x="1171" y="1261"/>
                    </a:cubicBezTo>
                    <a:cubicBezTo>
                      <a:pt x="1116" y="1250"/>
                      <a:pt x="1051" y="1239"/>
                      <a:pt x="985" y="1239"/>
                    </a:cubicBezTo>
                    <a:lnTo>
                      <a:pt x="941" y="1239"/>
                    </a:lnTo>
                    <a:lnTo>
                      <a:pt x="930" y="1228"/>
                    </a:lnTo>
                    <a:cubicBezTo>
                      <a:pt x="865" y="1184"/>
                      <a:pt x="799" y="1141"/>
                      <a:pt x="744" y="1097"/>
                    </a:cubicBezTo>
                    <a:cubicBezTo>
                      <a:pt x="701" y="1031"/>
                      <a:pt x="646" y="976"/>
                      <a:pt x="591" y="922"/>
                    </a:cubicBezTo>
                    <a:cubicBezTo>
                      <a:pt x="548" y="878"/>
                      <a:pt x="515" y="834"/>
                      <a:pt x="482" y="791"/>
                    </a:cubicBezTo>
                    <a:cubicBezTo>
                      <a:pt x="427" y="703"/>
                      <a:pt x="362" y="626"/>
                      <a:pt x="318" y="539"/>
                    </a:cubicBezTo>
                    <a:cubicBezTo>
                      <a:pt x="285" y="495"/>
                      <a:pt x="263" y="451"/>
                      <a:pt x="241" y="419"/>
                    </a:cubicBezTo>
                    <a:cubicBezTo>
                      <a:pt x="230" y="397"/>
                      <a:pt x="230" y="386"/>
                      <a:pt x="219" y="364"/>
                    </a:cubicBezTo>
                    <a:cubicBezTo>
                      <a:pt x="230" y="353"/>
                      <a:pt x="241" y="342"/>
                      <a:pt x="241" y="342"/>
                    </a:cubicBezTo>
                    <a:cubicBezTo>
                      <a:pt x="307" y="287"/>
                      <a:pt x="373" y="244"/>
                      <a:pt x="449" y="222"/>
                    </a:cubicBezTo>
                    <a:cubicBezTo>
                      <a:pt x="449" y="200"/>
                      <a:pt x="460" y="189"/>
                      <a:pt x="471" y="178"/>
                    </a:cubicBezTo>
                    <a:cubicBezTo>
                      <a:pt x="504" y="156"/>
                      <a:pt x="548" y="134"/>
                      <a:pt x="591" y="134"/>
                    </a:cubicBezTo>
                    <a:cubicBezTo>
                      <a:pt x="646" y="112"/>
                      <a:pt x="712" y="112"/>
                      <a:pt x="777" y="112"/>
                    </a:cubicBezTo>
                    <a:close/>
                    <a:moveTo>
                      <a:pt x="761" y="0"/>
                    </a:moveTo>
                    <a:cubicBezTo>
                      <a:pt x="671" y="0"/>
                      <a:pt x="580" y="9"/>
                      <a:pt x="493" y="25"/>
                    </a:cubicBezTo>
                    <a:cubicBezTo>
                      <a:pt x="384" y="58"/>
                      <a:pt x="274" y="101"/>
                      <a:pt x="187" y="178"/>
                    </a:cubicBezTo>
                    <a:cubicBezTo>
                      <a:pt x="143" y="200"/>
                      <a:pt x="110" y="222"/>
                      <a:pt x="88" y="255"/>
                    </a:cubicBezTo>
                    <a:lnTo>
                      <a:pt x="23" y="331"/>
                    </a:lnTo>
                    <a:lnTo>
                      <a:pt x="12" y="353"/>
                    </a:lnTo>
                    <a:cubicBezTo>
                      <a:pt x="12" y="353"/>
                      <a:pt x="1" y="364"/>
                      <a:pt x="12" y="364"/>
                    </a:cubicBezTo>
                    <a:lnTo>
                      <a:pt x="34" y="408"/>
                    </a:lnTo>
                    <a:lnTo>
                      <a:pt x="165" y="616"/>
                    </a:lnTo>
                    <a:cubicBezTo>
                      <a:pt x="241" y="747"/>
                      <a:pt x="329" y="867"/>
                      <a:pt x="427" y="976"/>
                    </a:cubicBezTo>
                    <a:lnTo>
                      <a:pt x="569" y="1141"/>
                    </a:lnTo>
                    <a:cubicBezTo>
                      <a:pt x="635" y="1206"/>
                      <a:pt x="701" y="1272"/>
                      <a:pt x="766" y="1337"/>
                    </a:cubicBezTo>
                    <a:lnTo>
                      <a:pt x="777" y="1348"/>
                    </a:lnTo>
                    <a:cubicBezTo>
                      <a:pt x="799" y="1359"/>
                      <a:pt x="821" y="1370"/>
                      <a:pt x="843" y="1392"/>
                    </a:cubicBezTo>
                    <a:cubicBezTo>
                      <a:pt x="854" y="1403"/>
                      <a:pt x="876" y="1403"/>
                      <a:pt x="887" y="1414"/>
                    </a:cubicBezTo>
                    <a:lnTo>
                      <a:pt x="941" y="1414"/>
                    </a:lnTo>
                    <a:cubicBezTo>
                      <a:pt x="1029" y="1425"/>
                      <a:pt x="1127" y="1436"/>
                      <a:pt x="1215" y="1447"/>
                    </a:cubicBezTo>
                    <a:cubicBezTo>
                      <a:pt x="1260" y="1451"/>
                      <a:pt x="1307" y="1454"/>
                      <a:pt x="1355" y="1454"/>
                    </a:cubicBezTo>
                    <a:cubicBezTo>
                      <a:pt x="1422" y="1454"/>
                      <a:pt x="1490" y="1449"/>
                      <a:pt x="1554" y="1436"/>
                    </a:cubicBezTo>
                    <a:cubicBezTo>
                      <a:pt x="1674" y="1425"/>
                      <a:pt x="1773" y="1359"/>
                      <a:pt x="1849" y="1272"/>
                    </a:cubicBezTo>
                    <a:cubicBezTo>
                      <a:pt x="1871" y="1239"/>
                      <a:pt x="1882" y="1217"/>
                      <a:pt x="1893" y="1195"/>
                    </a:cubicBezTo>
                    <a:cubicBezTo>
                      <a:pt x="1904" y="1173"/>
                      <a:pt x="1904" y="1151"/>
                      <a:pt x="1915" y="1141"/>
                    </a:cubicBezTo>
                    <a:lnTo>
                      <a:pt x="1915" y="1097"/>
                    </a:lnTo>
                    <a:cubicBezTo>
                      <a:pt x="1915" y="1042"/>
                      <a:pt x="1926" y="998"/>
                      <a:pt x="1926" y="944"/>
                    </a:cubicBezTo>
                    <a:cubicBezTo>
                      <a:pt x="1926" y="878"/>
                      <a:pt x="1926" y="812"/>
                      <a:pt x="1904" y="747"/>
                    </a:cubicBezTo>
                    <a:cubicBezTo>
                      <a:pt x="1871" y="681"/>
                      <a:pt x="1827" y="626"/>
                      <a:pt x="1762" y="583"/>
                    </a:cubicBezTo>
                    <a:cubicBezTo>
                      <a:pt x="1740" y="572"/>
                      <a:pt x="1718" y="572"/>
                      <a:pt x="1696" y="561"/>
                    </a:cubicBezTo>
                    <a:cubicBezTo>
                      <a:pt x="1707" y="550"/>
                      <a:pt x="1718" y="539"/>
                      <a:pt x="1718" y="517"/>
                    </a:cubicBezTo>
                    <a:cubicBezTo>
                      <a:pt x="1729" y="473"/>
                      <a:pt x="1707" y="419"/>
                      <a:pt x="1663" y="397"/>
                    </a:cubicBezTo>
                    <a:lnTo>
                      <a:pt x="1576" y="342"/>
                    </a:lnTo>
                    <a:cubicBezTo>
                      <a:pt x="1532" y="298"/>
                      <a:pt x="1488" y="266"/>
                      <a:pt x="1444" y="233"/>
                    </a:cubicBezTo>
                    <a:cubicBezTo>
                      <a:pt x="1401" y="200"/>
                      <a:pt x="1357" y="189"/>
                      <a:pt x="1324" y="167"/>
                    </a:cubicBezTo>
                    <a:cubicBezTo>
                      <a:pt x="1313" y="145"/>
                      <a:pt x="1302" y="145"/>
                      <a:pt x="1302" y="134"/>
                    </a:cubicBezTo>
                    <a:lnTo>
                      <a:pt x="1259" y="112"/>
                    </a:lnTo>
                    <a:cubicBezTo>
                      <a:pt x="1193" y="69"/>
                      <a:pt x="1105" y="47"/>
                      <a:pt x="1029" y="25"/>
                    </a:cubicBezTo>
                    <a:cubicBezTo>
                      <a:pt x="941" y="9"/>
                      <a:pt x="851" y="0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28"/>
              <p:cNvSpPr/>
              <p:nvPr/>
            </p:nvSpPr>
            <p:spPr>
              <a:xfrm>
                <a:off x="8527475" y="4128763"/>
                <a:ext cx="41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3" extrusionOk="0">
                    <a:moveTo>
                      <a:pt x="110" y="0"/>
                    </a:moveTo>
                    <a:cubicBezTo>
                      <a:pt x="88" y="0"/>
                      <a:pt x="66" y="0"/>
                      <a:pt x="44" y="11"/>
                    </a:cubicBezTo>
                    <a:cubicBezTo>
                      <a:pt x="33" y="11"/>
                      <a:pt x="11" y="11"/>
                      <a:pt x="0" y="22"/>
                    </a:cubicBezTo>
                    <a:cubicBezTo>
                      <a:pt x="33" y="22"/>
                      <a:pt x="77" y="22"/>
                      <a:pt x="110" y="11"/>
                    </a:cubicBezTo>
                    <a:cubicBezTo>
                      <a:pt x="121" y="11"/>
                      <a:pt x="142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28"/>
              <p:cNvSpPr/>
              <p:nvPr/>
            </p:nvSpPr>
            <p:spPr>
              <a:xfrm>
                <a:off x="8521450" y="4127663"/>
                <a:ext cx="32575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007" extrusionOk="0">
                    <a:moveTo>
                      <a:pt x="416" y="0"/>
                    </a:moveTo>
                    <a:cubicBezTo>
                      <a:pt x="351" y="0"/>
                      <a:pt x="296" y="0"/>
                      <a:pt x="230" y="22"/>
                    </a:cubicBezTo>
                    <a:cubicBezTo>
                      <a:pt x="187" y="22"/>
                      <a:pt x="143" y="44"/>
                      <a:pt x="110" y="66"/>
                    </a:cubicBezTo>
                    <a:cubicBezTo>
                      <a:pt x="99" y="77"/>
                      <a:pt x="88" y="88"/>
                      <a:pt x="88" y="110"/>
                    </a:cubicBezTo>
                    <a:lnTo>
                      <a:pt x="55" y="121"/>
                    </a:lnTo>
                    <a:cubicBezTo>
                      <a:pt x="33" y="154"/>
                      <a:pt x="12" y="186"/>
                      <a:pt x="1" y="219"/>
                    </a:cubicBezTo>
                    <a:cubicBezTo>
                      <a:pt x="1" y="252"/>
                      <a:pt x="1" y="274"/>
                      <a:pt x="1" y="307"/>
                    </a:cubicBezTo>
                    <a:cubicBezTo>
                      <a:pt x="1" y="318"/>
                      <a:pt x="1" y="329"/>
                      <a:pt x="1" y="339"/>
                    </a:cubicBezTo>
                    <a:cubicBezTo>
                      <a:pt x="12" y="361"/>
                      <a:pt x="22" y="372"/>
                      <a:pt x="33" y="394"/>
                    </a:cubicBezTo>
                    <a:cubicBezTo>
                      <a:pt x="55" y="416"/>
                      <a:pt x="77" y="427"/>
                      <a:pt x="99" y="449"/>
                    </a:cubicBezTo>
                    <a:cubicBezTo>
                      <a:pt x="132" y="471"/>
                      <a:pt x="176" y="504"/>
                      <a:pt x="208" y="547"/>
                    </a:cubicBezTo>
                    <a:cubicBezTo>
                      <a:pt x="230" y="580"/>
                      <a:pt x="241" y="624"/>
                      <a:pt x="230" y="668"/>
                    </a:cubicBezTo>
                    <a:cubicBezTo>
                      <a:pt x="252" y="711"/>
                      <a:pt x="274" y="744"/>
                      <a:pt x="296" y="777"/>
                    </a:cubicBezTo>
                    <a:lnTo>
                      <a:pt x="329" y="799"/>
                    </a:lnTo>
                    <a:cubicBezTo>
                      <a:pt x="340" y="810"/>
                      <a:pt x="351" y="821"/>
                      <a:pt x="351" y="832"/>
                    </a:cubicBezTo>
                    <a:cubicBezTo>
                      <a:pt x="362" y="832"/>
                      <a:pt x="372" y="843"/>
                      <a:pt x="383" y="854"/>
                    </a:cubicBezTo>
                    <a:cubicBezTo>
                      <a:pt x="394" y="864"/>
                      <a:pt x="427" y="886"/>
                      <a:pt x="449" y="908"/>
                    </a:cubicBezTo>
                    <a:cubicBezTo>
                      <a:pt x="460" y="919"/>
                      <a:pt x="471" y="919"/>
                      <a:pt x="482" y="930"/>
                    </a:cubicBezTo>
                    <a:cubicBezTo>
                      <a:pt x="515" y="963"/>
                      <a:pt x="558" y="985"/>
                      <a:pt x="602" y="1007"/>
                    </a:cubicBezTo>
                    <a:cubicBezTo>
                      <a:pt x="624" y="1007"/>
                      <a:pt x="646" y="996"/>
                      <a:pt x="635" y="985"/>
                    </a:cubicBezTo>
                    <a:cubicBezTo>
                      <a:pt x="635" y="974"/>
                      <a:pt x="602" y="985"/>
                      <a:pt x="569" y="963"/>
                    </a:cubicBezTo>
                    <a:cubicBezTo>
                      <a:pt x="547" y="941"/>
                      <a:pt x="515" y="919"/>
                      <a:pt x="504" y="919"/>
                    </a:cubicBezTo>
                    <a:cubicBezTo>
                      <a:pt x="493" y="908"/>
                      <a:pt x="460" y="875"/>
                      <a:pt x="438" y="864"/>
                    </a:cubicBezTo>
                    <a:cubicBezTo>
                      <a:pt x="394" y="832"/>
                      <a:pt x="362" y="799"/>
                      <a:pt x="340" y="766"/>
                    </a:cubicBezTo>
                    <a:cubicBezTo>
                      <a:pt x="296" y="733"/>
                      <a:pt x="274" y="689"/>
                      <a:pt x="263" y="646"/>
                    </a:cubicBezTo>
                    <a:lnTo>
                      <a:pt x="263" y="602"/>
                    </a:lnTo>
                    <a:cubicBezTo>
                      <a:pt x="263" y="602"/>
                      <a:pt x="263" y="602"/>
                      <a:pt x="263" y="591"/>
                    </a:cubicBezTo>
                    <a:cubicBezTo>
                      <a:pt x="252" y="569"/>
                      <a:pt x="252" y="547"/>
                      <a:pt x="241" y="525"/>
                    </a:cubicBezTo>
                    <a:cubicBezTo>
                      <a:pt x="230" y="504"/>
                      <a:pt x="219" y="493"/>
                      <a:pt x="208" y="482"/>
                    </a:cubicBezTo>
                    <a:cubicBezTo>
                      <a:pt x="187" y="471"/>
                      <a:pt x="165" y="449"/>
                      <a:pt x="143" y="438"/>
                    </a:cubicBezTo>
                    <a:cubicBezTo>
                      <a:pt x="121" y="416"/>
                      <a:pt x="110" y="394"/>
                      <a:pt x="88" y="372"/>
                    </a:cubicBezTo>
                    <a:cubicBezTo>
                      <a:pt x="66" y="350"/>
                      <a:pt x="55" y="318"/>
                      <a:pt x="55" y="296"/>
                    </a:cubicBezTo>
                    <a:lnTo>
                      <a:pt x="55" y="274"/>
                    </a:lnTo>
                    <a:cubicBezTo>
                      <a:pt x="55" y="263"/>
                      <a:pt x="55" y="252"/>
                      <a:pt x="55" y="252"/>
                    </a:cubicBezTo>
                    <a:cubicBezTo>
                      <a:pt x="55" y="241"/>
                      <a:pt x="55" y="230"/>
                      <a:pt x="66" y="219"/>
                    </a:cubicBezTo>
                    <a:cubicBezTo>
                      <a:pt x="66" y="186"/>
                      <a:pt x="88" y="164"/>
                      <a:pt x="110" y="143"/>
                    </a:cubicBezTo>
                    <a:cubicBezTo>
                      <a:pt x="121" y="132"/>
                      <a:pt x="132" y="121"/>
                      <a:pt x="154" y="121"/>
                    </a:cubicBezTo>
                    <a:cubicBezTo>
                      <a:pt x="165" y="110"/>
                      <a:pt x="176" y="99"/>
                      <a:pt x="187" y="88"/>
                    </a:cubicBezTo>
                    <a:cubicBezTo>
                      <a:pt x="197" y="88"/>
                      <a:pt x="219" y="77"/>
                      <a:pt x="230" y="77"/>
                    </a:cubicBezTo>
                    <a:lnTo>
                      <a:pt x="252" y="66"/>
                    </a:lnTo>
                    <a:cubicBezTo>
                      <a:pt x="263" y="55"/>
                      <a:pt x="274" y="55"/>
                      <a:pt x="285" y="44"/>
                    </a:cubicBezTo>
                    <a:lnTo>
                      <a:pt x="405" y="44"/>
                    </a:lnTo>
                    <a:lnTo>
                      <a:pt x="471" y="55"/>
                    </a:lnTo>
                    <a:lnTo>
                      <a:pt x="504" y="66"/>
                    </a:lnTo>
                    <a:lnTo>
                      <a:pt x="547" y="77"/>
                    </a:lnTo>
                    <a:lnTo>
                      <a:pt x="569" y="88"/>
                    </a:lnTo>
                    <a:cubicBezTo>
                      <a:pt x="602" y="99"/>
                      <a:pt x="635" y="110"/>
                      <a:pt x="668" y="121"/>
                    </a:cubicBezTo>
                    <a:cubicBezTo>
                      <a:pt x="690" y="132"/>
                      <a:pt x="712" y="154"/>
                      <a:pt x="733" y="164"/>
                    </a:cubicBezTo>
                    <a:cubicBezTo>
                      <a:pt x="744" y="175"/>
                      <a:pt x="766" y="186"/>
                      <a:pt x="777" y="197"/>
                    </a:cubicBezTo>
                    <a:cubicBezTo>
                      <a:pt x="788" y="197"/>
                      <a:pt x="799" y="208"/>
                      <a:pt x="799" y="219"/>
                    </a:cubicBezTo>
                    <a:lnTo>
                      <a:pt x="843" y="230"/>
                    </a:lnTo>
                    <a:cubicBezTo>
                      <a:pt x="854" y="241"/>
                      <a:pt x="865" y="252"/>
                      <a:pt x="887" y="263"/>
                    </a:cubicBezTo>
                    <a:cubicBezTo>
                      <a:pt x="887" y="263"/>
                      <a:pt x="887" y="263"/>
                      <a:pt x="897" y="274"/>
                    </a:cubicBezTo>
                    <a:cubicBezTo>
                      <a:pt x="941" y="296"/>
                      <a:pt x="974" y="329"/>
                      <a:pt x="1007" y="361"/>
                    </a:cubicBezTo>
                    <a:cubicBezTo>
                      <a:pt x="1029" y="383"/>
                      <a:pt x="1051" y="405"/>
                      <a:pt x="1072" y="438"/>
                    </a:cubicBezTo>
                    <a:lnTo>
                      <a:pt x="1105" y="449"/>
                    </a:lnTo>
                    <a:lnTo>
                      <a:pt x="1116" y="449"/>
                    </a:lnTo>
                    <a:cubicBezTo>
                      <a:pt x="1116" y="460"/>
                      <a:pt x="1127" y="460"/>
                      <a:pt x="1127" y="471"/>
                    </a:cubicBezTo>
                    <a:cubicBezTo>
                      <a:pt x="1138" y="482"/>
                      <a:pt x="1149" y="493"/>
                      <a:pt x="1149" y="504"/>
                    </a:cubicBezTo>
                    <a:cubicBezTo>
                      <a:pt x="1160" y="525"/>
                      <a:pt x="1171" y="536"/>
                      <a:pt x="1171" y="558"/>
                    </a:cubicBezTo>
                    <a:lnTo>
                      <a:pt x="1171" y="580"/>
                    </a:lnTo>
                    <a:lnTo>
                      <a:pt x="1171" y="624"/>
                    </a:lnTo>
                    <a:cubicBezTo>
                      <a:pt x="1182" y="646"/>
                      <a:pt x="1193" y="668"/>
                      <a:pt x="1204" y="679"/>
                    </a:cubicBezTo>
                    <a:cubicBezTo>
                      <a:pt x="1215" y="722"/>
                      <a:pt x="1237" y="766"/>
                      <a:pt x="1247" y="799"/>
                    </a:cubicBezTo>
                    <a:cubicBezTo>
                      <a:pt x="1258" y="832"/>
                      <a:pt x="1237" y="854"/>
                      <a:pt x="1204" y="875"/>
                    </a:cubicBezTo>
                    <a:cubicBezTo>
                      <a:pt x="1182" y="886"/>
                      <a:pt x="1160" y="897"/>
                      <a:pt x="1127" y="908"/>
                    </a:cubicBezTo>
                    <a:lnTo>
                      <a:pt x="1105" y="919"/>
                    </a:lnTo>
                    <a:lnTo>
                      <a:pt x="1062" y="919"/>
                    </a:lnTo>
                    <a:cubicBezTo>
                      <a:pt x="1051" y="925"/>
                      <a:pt x="1040" y="927"/>
                      <a:pt x="1030" y="927"/>
                    </a:cubicBezTo>
                    <a:cubicBezTo>
                      <a:pt x="1021" y="927"/>
                      <a:pt x="1012" y="925"/>
                      <a:pt x="1007" y="919"/>
                    </a:cubicBezTo>
                    <a:lnTo>
                      <a:pt x="963" y="919"/>
                    </a:lnTo>
                    <a:cubicBezTo>
                      <a:pt x="930" y="919"/>
                      <a:pt x="887" y="908"/>
                      <a:pt x="854" y="897"/>
                    </a:cubicBezTo>
                    <a:cubicBezTo>
                      <a:pt x="843" y="897"/>
                      <a:pt x="821" y="897"/>
                      <a:pt x="821" y="908"/>
                    </a:cubicBezTo>
                    <a:cubicBezTo>
                      <a:pt x="821" y="919"/>
                      <a:pt x="854" y="930"/>
                      <a:pt x="887" y="941"/>
                    </a:cubicBezTo>
                    <a:lnTo>
                      <a:pt x="952" y="941"/>
                    </a:lnTo>
                    <a:cubicBezTo>
                      <a:pt x="974" y="952"/>
                      <a:pt x="1007" y="952"/>
                      <a:pt x="1029" y="952"/>
                    </a:cubicBezTo>
                    <a:cubicBezTo>
                      <a:pt x="1062" y="952"/>
                      <a:pt x="1105" y="941"/>
                      <a:pt x="1149" y="941"/>
                    </a:cubicBezTo>
                    <a:cubicBezTo>
                      <a:pt x="1182" y="930"/>
                      <a:pt x="1226" y="908"/>
                      <a:pt x="1258" y="886"/>
                    </a:cubicBezTo>
                    <a:lnTo>
                      <a:pt x="1291" y="864"/>
                    </a:lnTo>
                    <a:lnTo>
                      <a:pt x="1291" y="854"/>
                    </a:lnTo>
                    <a:cubicBezTo>
                      <a:pt x="1302" y="832"/>
                      <a:pt x="1302" y="810"/>
                      <a:pt x="1302" y="788"/>
                    </a:cubicBezTo>
                    <a:cubicBezTo>
                      <a:pt x="1302" y="766"/>
                      <a:pt x="1302" y="755"/>
                      <a:pt x="1291" y="744"/>
                    </a:cubicBezTo>
                    <a:cubicBezTo>
                      <a:pt x="1291" y="722"/>
                      <a:pt x="1269" y="711"/>
                      <a:pt x="1269" y="700"/>
                    </a:cubicBezTo>
                    <a:cubicBezTo>
                      <a:pt x="1258" y="679"/>
                      <a:pt x="1247" y="657"/>
                      <a:pt x="1247" y="624"/>
                    </a:cubicBezTo>
                    <a:cubicBezTo>
                      <a:pt x="1247" y="602"/>
                      <a:pt x="1247" y="569"/>
                      <a:pt x="1237" y="536"/>
                    </a:cubicBezTo>
                    <a:cubicBezTo>
                      <a:pt x="1237" y="536"/>
                      <a:pt x="1237" y="525"/>
                      <a:pt x="1237" y="514"/>
                    </a:cubicBezTo>
                    <a:cubicBezTo>
                      <a:pt x="1237" y="514"/>
                      <a:pt x="1226" y="504"/>
                      <a:pt x="1226" y="504"/>
                    </a:cubicBezTo>
                    <a:lnTo>
                      <a:pt x="1226" y="493"/>
                    </a:lnTo>
                    <a:lnTo>
                      <a:pt x="1226" y="471"/>
                    </a:lnTo>
                    <a:cubicBezTo>
                      <a:pt x="1204" y="449"/>
                      <a:pt x="1193" y="427"/>
                      <a:pt x="1171" y="405"/>
                    </a:cubicBezTo>
                    <a:cubicBezTo>
                      <a:pt x="1160" y="394"/>
                      <a:pt x="1149" y="383"/>
                      <a:pt x="1138" y="372"/>
                    </a:cubicBezTo>
                    <a:cubicBezTo>
                      <a:pt x="1127" y="361"/>
                      <a:pt x="1116" y="350"/>
                      <a:pt x="1105" y="339"/>
                    </a:cubicBezTo>
                    <a:lnTo>
                      <a:pt x="1072" y="318"/>
                    </a:lnTo>
                    <a:cubicBezTo>
                      <a:pt x="1062" y="307"/>
                      <a:pt x="1040" y="296"/>
                      <a:pt x="1029" y="285"/>
                    </a:cubicBezTo>
                    <a:lnTo>
                      <a:pt x="985" y="252"/>
                    </a:lnTo>
                    <a:lnTo>
                      <a:pt x="941" y="219"/>
                    </a:lnTo>
                    <a:lnTo>
                      <a:pt x="897" y="197"/>
                    </a:lnTo>
                    <a:lnTo>
                      <a:pt x="887" y="186"/>
                    </a:lnTo>
                    <a:lnTo>
                      <a:pt x="865" y="175"/>
                    </a:lnTo>
                    <a:cubicBezTo>
                      <a:pt x="854" y="175"/>
                      <a:pt x="843" y="164"/>
                      <a:pt x="832" y="164"/>
                    </a:cubicBezTo>
                    <a:cubicBezTo>
                      <a:pt x="832" y="154"/>
                      <a:pt x="821" y="143"/>
                      <a:pt x="821" y="143"/>
                    </a:cubicBezTo>
                    <a:lnTo>
                      <a:pt x="810" y="132"/>
                    </a:lnTo>
                    <a:cubicBezTo>
                      <a:pt x="810" y="132"/>
                      <a:pt x="810" y="121"/>
                      <a:pt x="810" y="121"/>
                    </a:cubicBezTo>
                    <a:cubicBezTo>
                      <a:pt x="799" y="121"/>
                      <a:pt x="799" y="110"/>
                      <a:pt x="799" y="99"/>
                    </a:cubicBezTo>
                    <a:cubicBezTo>
                      <a:pt x="788" y="99"/>
                      <a:pt x="788" y="88"/>
                      <a:pt x="777" y="88"/>
                    </a:cubicBezTo>
                    <a:lnTo>
                      <a:pt x="766" y="88"/>
                    </a:lnTo>
                    <a:cubicBezTo>
                      <a:pt x="744" y="55"/>
                      <a:pt x="722" y="22"/>
                      <a:pt x="690" y="11"/>
                    </a:cubicBezTo>
                    <a:cubicBezTo>
                      <a:pt x="679" y="22"/>
                      <a:pt x="668" y="22"/>
                      <a:pt x="657" y="33"/>
                    </a:cubicBezTo>
                    <a:cubicBezTo>
                      <a:pt x="666" y="33"/>
                      <a:pt x="659" y="42"/>
                      <a:pt x="665" y="44"/>
                    </a:cubicBezTo>
                    <a:lnTo>
                      <a:pt x="665" y="44"/>
                    </a:lnTo>
                    <a:lnTo>
                      <a:pt x="591" y="33"/>
                    </a:lnTo>
                    <a:cubicBezTo>
                      <a:pt x="580" y="33"/>
                      <a:pt x="569" y="22"/>
                      <a:pt x="558" y="22"/>
                    </a:cubicBezTo>
                    <a:cubicBezTo>
                      <a:pt x="547" y="11"/>
                      <a:pt x="526" y="11"/>
                      <a:pt x="515" y="11"/>
                    </a:cubicBez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70" name="Google Shape;4070;p28"/>
            <p:cNvSpPr/>
            <p:nvPr/>
          </p:nvSpPr>
          <p:spPr>
            <a:xfrm rot="10800000">
              <a:off x="6193063" y="170213"/>
              <a:ext cx="24375" cy="19950"/>
            </a:xfrm>
            <a:custGeom>
              <a:avLst/>
              <a:gdLst/>
              <a:ahLst/>
              <a:cxnLst/>
              <a:rect l="l" t="t" r="r" b="b"/>
              <a:pathLst>
                <a:path w="975" h="798" extrusionOk="0">
                  <a:moveTo>
                    <a:pt x="480" y="0"/>
                  </a:moveTo>
                  <a:cubicBezTo>
                    <a:pt x="209" y="0"/>
                    <a:pt x="0" y="298"/>
                    <a:pt x="132" y="571"/>
                  </a:cubicBezTo>
                  <a:cubicBezTo>
                    <a:pt x="195" y="713"/>
                    <a:pt x="337" y="798"/>
                    <a:pt x="485" y="798"/>
                  </a:cubicBezTo>
                  <a:cubicBezTo>
                    <a:pt x="543" y="798"/>
                    <a:pt x="602" y="785"/>
                    <a:pt x="657" y="757"/>
                  </a:cubicBezTo>
                  <a:cubicBezTo>
                    <a:pt x="974" y="604"/>
                    <a:pt x="952" y="145"/>
                    <a:pt x="613" y="25"/>
                  </a:cubicBezTo>
                  <a:cubicBezTo>
                    <a:pt x="568" y="8"/>
                    <a:pt x="523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8"/>
            <p:cNvSpPr/>
            <p:nvPr/>
          </p:nvSpPr>
          <p:spPr>
            <a:xfrm rot="10800000">
              <a:off x="6960425" y="377900"/>
              <a:ext cx="44850" cy="33675"/>
            </a:xfrm>
            <a:custGeom>
              <a:avLst/>
              <a:gdLst/>
              <a:ahLst/>
              <a:cxnLst/>
              <a:rect l="l" t="t" r="r" b="b"/>
              <a:pathLst>
                <a:path w="1794" h="1347" extrusionOk="0">
                  <a:moveTo>
                    <a:pt x="897" y="1"/>
                  </a:moveTo>
                  <a:cubicBezTo>
                    <a:pt x="295" y="1"/>
                    <a:pt x="0" y="734"/>
                    <a:pt x="416" y="1149"/>
                  </a:cubicBezTo>
                  <a:cubicBezTo>
                    <a:pt x="547" y="1280"/>
                    <a:pt x="719" y="1346"/>
                    <a:pt x="892" y="1346"/>
                  </a:cubicBezTo>
                  <a:cubicBezTo>
                    <a:pt x="1064" y="1346"/>
                    <a:pt x="1236" y="1280"/>
                    <a:pt x="1367" y="1149"/>
                  </a:cubicBezTo>
                  <a:cubicBezTo>
                    <a:pt x="1794" y="734"/>
                    <a:pt x="1488" y="1"/>
                    <a:pt x="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8"/>
            <p:cNvSpPr/>
            <p:nvPr/>
          </p:nvSpPr>
          <p:spPr>
            <a:xfrm rot="10800000">
              <a:off x="6725275" y="847050"/>
              <a:ext cx="45475" cy="39425"/>
            </a:xfrm>
            <a:custGeom>
              <a:avLst/>
              <a:gdLst/>
              <a:ahLst/>
              <a:cxnLst/>
              <a:rect l="l" t="t" r="r" b="b"/>
              <a:pathLst>
                <a:path w="1819" h="1577" extrusionOk="0">
                  <a:moveTo>
                    <a:pt x="897" y="0"/>
                  </a:moveTo>
                  <a:cubicBezTo>
                    <a:pt x="625" y="0"/>
                    <a:pt x="349" y="139"/>
                    <a:pt x="198" y="427"/>
                  </a:cubicBezTo>
                  <a:cubicBezTo>
                    <a:pt x="1" y="810"/>
                    <a:pt x="154" y="1280"/>
                    <a:pt x="537" y="1488"/>
                  </a:cubicBezTo>
                  <a:cubicBezTo>
                    <a:pt x="656" y="1549"/>
                    <a:pt x="778" y="1576"/>
                    <a:pt x="896" y="1576"/>
                  </a:cubicBezTo>
                  <a:cubicBezTo>
                    <a:pt x="1395" y="1576"/>
                    <a:pt x="1818" y="1087"/>
                    <a:pt x="1641" y="547"/>
                  </a:cubicBezTo>
                  <a:cubicBezTo>
                    <a:pt x="1530" y="188"/>
                    <a:pt x="1215" y="0"/>
                    <a:pt x="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8"/>
            <p:cNvSpPr/>
            <p:nvPr/>
          </p:nvSpPr>
          <p:spPr>
            <a:xfrm rot="10800000">
              <a:off x="6365200" y="235963"/>
              <a:ext cx="91075" cy="99775"/>
            </a:xfrm>
            <a:custGeom>
              <a:avLst/>
              <a:gdLst/>
              <a:ahLst/>
              <a:cxnLst/>
              <a:rect l="l" t="t" r="r" b="b"/>
              <a:pathLst>
                <a:path w="3643" h="3991" extrusionOk="0">
                  <a:moveTo>
                    <a:pt x="2144" y="1584"/>
                  </a:moveTo>
                  <a:lnTo>
                    <a:pt x="2144" y="1584"/>
                  </a:lnTo>
                  <a:cubicBezTo>
                    <a:pt x="2155" y="1617"/>
                    <a:pt x="2166" y="1650"/>
                    <a:pt x="2177" y="1682"/>
                  </a:cubicBezTo>
                  <a:lnTo>
                    <a:pt x="2166" y="1682"/>
                  </a:lnTo>
                  <a:lnTo>
                    <a:pt x="2144" y="1584"/>
                  </a:lnTo>
                  <a:close/>
                  <a:moveTo>
                    <a:pt x="1812" y="0"/>
                  </a:moveTo>
                  <a:cubicBezTo>
                    <a:pt x="1787" y="0"/>
                    <a:pt x="1762" y="6"/>
                    <a:pt x="1740" y="20"/>
                  </a:cubicBezTo>
                  <a:cubicBezTo>
                    <a:pt x="1718" y="42"/>
                    <a:pt x="1696" y="64"/>
                    <a:pt x="1696" y="96"/>
                  </a:cubicBezTo>
                  <a:cubicBezTo>
                    <a:pt x="1685" y="118"/>
                    <a:pt x="1696" y="140"/>
                    <a:pt x="1707" y="162"/>
                  </a:cubicBezTo>
                  <a:cubicBezTo>
                    <a:pt x="1718" y="173"/>
                    <a:pt x="1729" y="184"/>
                    <a:pt x="1740" y="184"/>
                  </a:cubicBezTo>
                  <a:lnTo>
                    <a:pt x="1740" y="195"/>
                  </a:lnTo>
                  <a:lnTo>
                    <a:pt x="1718" y="195"/>
                  </a:lnTo>
                  <a:cubicBezTo>
                    <a:pt x="1685" y="326"/>
                    <a:pt x="1630" y="457"/>
                    <a:pt x="1575" y="589"/>
                  </a:cubicBezTo>
                  <a:cubicBezTo>
                    <a:pt x="1586" y="753"/>
                    <a:pt x="1565" y="917"/>
                    <a:pt x="1532" y="1092"/>
                  </a:cubicBezTo>
                  <a:cubicBezTo>
                    <a:pt x="1499" y="1179"/>
                    <a:pt x="1466" y="1267"/>
                    <a:pt x="1444" y="1365"/>
                  </a:cubicBezTo>
                  <a:cubicBezTo>
                    <a:pt x="1433" y="1420"/>
                    <a:pt x="1400" y="1485"/>
                    <a:pt x="1390" y="1518"/>
                  </a:cubicBezTo>
                  <a:cubicBezTo>
                    <a:pt x="1390" y="1540"/>
                    <a:pt x="1390" y="1562"/>
                    <a:pt x="1390" y="1584"/>
                  </a:cubicBezTo>
                  <a:cubicBezTo>
                    <a:pt x="1390" y="1606"/>
                    <a:pt x="1379" y="1628"/>
                    <a:pt x="1379" y="1650"/>
                  </a:cubicBezTo>
                  <a:cubicBezTo>
                    <a:pt x="1368" y="1693"/>
                    <a:pt x="1368" y="1726"/>
                    <a:pt x="1357" y="1748"/>
                  </a:cubicBezTo>
                  <a:lnTo>
                    <a:pt x="1379" y="1726"/>
                  </a:lnTo>
                  <a:lnTo>
                    <a:pt x="1357" y="1770"/>
                  </a:lnTo>
                  <a:lnTo>
                    <a:pt x="1357" y="1748"/>
                  </a:lnTo>
                  <a:lnTo>
                    <a:pt x="1291" y="1814"/>
                  </a:lnTo>
                  <a:lnTo>
                    <a:pt x="1324" y="1814"/>
                  </a:lnTo>
                  <a:lnTo>
                    <a:pt x="1280" y="1835"/>
                  </a:lnTo>
                  <a:lnTo>
                    <a:pt x="1291" y="1814"/>
                  </a:lnTo>
                  <a:lnTo>
                    <a:pt x="1258" y="1814"/>
                  </a:lnTo>
                  <a:cubicBezTo>
                    <a:pt x="1105" y="1835"/>
                    <a:pt x="963" y="1879"/>
                    <a:pt x="821" y="1923"/>
                  </a:cubicBezTo>
                  <a:cubicBezTo>
                    <a:pt x="815" y="1922"/>
                    <a:pt x="809" y="1922"/>
                    <a:pt x="803" y="1922"/>
                  </a:cubicBezTo>
                  <a:cubicBezTo>
                    <a:pt x="717" y="1922"/>
                    <a:pt x="601" y="1989"/>
                    <a:pt x="438" y="2000"/>
                  </a:cubicBezTo>
                  <a:cubicBezTo>
                    <a:pt x="390" y="1983"/>
                    <a:pt x="342" y="1973"/>
                    <a:pt x="294" y="1973"/>
                  </a:cubicBezTo>
                  <a:cubicBezTo>
                    <a:pt x="276" y="1973"/>
                    <a:pt x="259" y="1975"/>
                    <a:pt x="241" y="1978"/>
                  </a:cubicBezTo>
                  <a:cubicBezTo>
                    <a:pt x="197" y="1978"/>
                    <a:pt x="154" y="1989"/>
                    <a:pt x="121" y="2010"/>
                  </a:cubicBezTo>
                  <a:cubicBezTo>
                    <a:pt x="77" y="2021"/>
                    <a:pt x="44" y="2054"/>
                    <a:pt x="22" y="2087"/>
                  </a:cubicBezTo>
                  <a:cubicBezTo>
                    <a:pt x="0" y="2120"/>
                    <a:pt x="0" y="2153"/>
                    <a:pt x="11" y="2185"/>
                  </a:cubicBezTo>
                  <a:cubicBezTo>
                    <a:pt x="11" y="2218"/>
                    <a:pt x="33" y="2251"/>
                    <a:pt x="55" y="2273"/>
                  </a:cubicBezTo>
                  <a:cubicBezTo>
                    <a:pt x="88" y="2295"/>
                    <a:pt x="132" y="2317"/>
                    <a:pt x="175" y="2328"/>
                  </a:cubicBezTo>
                  <a:cubicBezTo>
                    <a:pt x="208" y="2339"/>
                    <a:pt x="241" y="2339"/>
                    <a:pt x="263" y="2350"/>
                  </a:cubicBezTo>
                  <a:cubicBezTo>
                    <a:pt x="427" y="2360"/>
                    <a:pt x="591" y="2371"/>
                    <a:pt x="755" y="2371"/>
                  </a:cubicBezTo>
                  <a:cubicBezTo>
                    <a:pt x="843" y="2382"/>
                    <a:pt x="930" y="2393"/>
                    <a:pt x="1007" y="2415"/>
                  </a:cubicBezTo>
                  <a:cubicBezTo>
                    <a:pt x="1061" y="2415"/>
                    <a:pt x="1105" y="2426"/>
                    <a:pt x="1149" y="2448"/>
                  </a:cubicBezTo>
                  <a:lnTo>
                    <a:pt x="1215" y="2459"/>
                  </a:lnTo>
                  <a:lnTo>
                    <a:pt x="1247" y="2470"/>
                  </a:lnTo>
                  <a:lnTo>
                    <a:pt x="1269" y="2470"/>
                  </a:lnTo>
                  <a:cubicBezTo>
                    <a:pt x="1280" y="2470"/>
                    <a:pt x="1280" y="2481"/>
                    <a:pt x="1280" y="2481"/>
                  </a:cubicBezTo>
                  <a:lnTo>
                    <a:pt x="1280" y="2492"/>
                  </a:lnTo>
                  <a:lnTo>
                    <a:pt x="1280" y="2524"/>
                  </a:lnTo>
                  <a:lnTo>
                    <a:pt x="1280" y="2601"/>
                  </a:lnTo>
                  <a:cubicBezTo>
                    <a:pt x="1280" y="2656"/>
                    <a:pt x="1291" y="2721"/>
                    <a:pt x="1313" y="2776"/>
                  </a:cubicBezTo>
                  <a:cubicBezTo>
                    <a:pt x="1302" y="2874"/>
                    <a:pt x="1313" y="2940"/>
                    <a:pt x="1313" y="3017"/>
                  </a:cubicBezTo>
                  <a:cubicBezTo>
                    <a:pt x="1368" y="3115"/>
                    <a:pt x="1400" y="3235"/>
                    <a:pt x="1400" y="3356"/>
                  </a:cubicBezTo>
                  <a:cubicBezTo>
                    <a:pt x="1444" y="3509"/>
                    <a:pt x="1499" y="3651"/>
                    <a:pt x="1554" y="3782"/>
                  </a:cubicBezTo>
                  <a:lnTo>
                    <a:pt x="1597" y="3881"/>
                  </a:lnTo>
                  <a:cubicBezTo>
                    <a:pt x="1597" y="3892"/>
                    <a:pt x="1608" y="3903"/>
                    <a:pt x="1608" y="3914"/>
                  </a:cubicBezTo>
                  <a:cubicBezTo>
                    <a:pt x="1619" y="3924"/>
                    <a:pt x="1630" y="3935"/>
                    <a:pt x="1641" y="3946"/>
                  </a:cubicBezTo>
                  <a:cubicBezTo>
                    <a:pt x="1663" y="3968"/>
                    <a:pt x="1685" y="3979"/>
                    <a:pt x="1718" y="3990"/>
                  </a:cubicBezTo>
                  <a:cubicBezTo>
                    <a:pt x="1772" y="3990"/>
                    <a:pt x="1827" y="3968"/>
                    <a:pt x="1849" y="3914"/>
                  </a:cubicBezTo>
                  <a:cubicBezTo>
                    <a:pt x="1860" y="3892"/>
                    <a:pt x="1860" y="3870"/>
                    <a:pt x="1871" y="3848"/>
                  </a:cubicBezTo>
                  <a:cubicBezTo>
                    <a:pt x="1871" y="3837"/>
                    <a:pt x="1882" y="3815"/>
                    <a:pt x="1882" y="3793"/>
                  </a:cubicBezTo>
                  <a:cubicBezTo>
                    <a:pt x="1936" y="3760"/>
                    <a:pt x="1947" y="3629"/>
                    <a:pt x="1991" y="3542"/>
                  </a:cubicBezTo>
                  <a:cubicBezTo>
                    <a:pt x="2013" y="3476"/>
                    <a:pt x="2046" y="3465"/>
                    <a:pt x="2068" y="3389"/>
                  </a:cubicBezTo>
                  <a:cubicBezTo>
                    <a:pt x="2100" y="3290"/>
                    <a:pt x="2122" y="3181"/>
                    <a:pt x="2122" y="3082"/>
                  </a:cubicBezTo>
                  <a:cubicBezTo>
                    <a:pt x="2166" y="2962"/>
                    <a:pt x="2199" y="2831"/>
                    <a:pt x="2210" y="2699"/>
                  </a:cubicBezTo>
                  <a:cubicBezTo>
                    <a:pt x="2221" y="2667"/>
                    <a:pt x="2221" y="2623"/>
                    <a:pt x="2232" y="2590"/>
                  </a:cubicBezTo>
                  <a:lnTo>
                    <a:pt x="2232" y="2568"/>
                  </a:lnTo>
                  <a:lnTo>
                    <a:pt x="2232" y="2557"/>
                  </a:lnTo>
                  <a:lnTo>
                    <a:pt x="2243" y="2557"/>
                  </a:lnTo>
                  <a:cubicBezTo>
                    <a:pt x="2330" y="2535"/>
                    <a:pt x="2418" y="2524"/>
                    <a:pt x="2505" y="2514"/>
                  </a:cubicBezTo>
                  <a:cubicBezTo>
                    <a:pt x="2779" y="2492"/>
                    <a:pt x="3052" y="2470"/>
                    <a:pt x="3314" y="2426"/>
                  </a:cubicBezTo>
                  <a:cubicBezTo>
                    <a:pt x="3369" y="2404"/>
                    <a:pt x="3424" y="2382"/>
                    <a:pt x="3479" y="2360"/>
                  </a:cubicBezTo>
                  <a:cubicBezTo>
                    <a:pt x="3511" y="2350"/>
                    <a:pt x="3544" y="2339"/>
                    <a:pt x="3577" y="2317"/>
                  </a:cubicBezTo>
                  <a:cubicBezTo>
                    <a:pt x="3610" y="2284"/>
                    <a:pt x="3632" y="2240"/>
                    <a:pt x="3643" y="2196"/>
                  </a:cubicBezTo>
                  <a:cubicBezTo>
                    <a:pt x="3643" y="2153"/>
                    <a:pt x="3643" y="2109"/>
                    <a:pt x="3621" y="2076"/>
                  </a:cubicBezTo>
                  <a:cubicBezTo>
                    <a:pt x="3599" y="2043"/>
                    <a:pt x="3555" y="2010"/>
                    <a:pt x="3511" y="2000"/>
                  </a:cubicBezTo>
                  <a:lnTo>
                    <a:pt x="3468" y="2000"/>
                  </a:lnTo>
                  <a:lnTo>
                    <a:pt x="3424" y="1989"/>
                  </a:lnTo>
                  <a:lnTo>
                    <a:pt x="3325" y="1978"/>
                  </a:lnTo>
                  <a:cubicBezTo>
                    <a:pt x="3271" y="1967"/>
                    <a:pt x="3205" y="1956"/>
                    <a:pt x="3150" y="1956"/>
                  </a:cubicBezTo>
                  <a:cubicBezTo>
                    <a:pt x="3063" y="1923"/>
                    <a:pt x="2965" y="1901"/>
                    <a:pt x="2866" y="1879"/>
                  </a:cubicBezTo>
                  <a:cubicBezTo>
                    <a:pt x="2691" y="1814"/>
                    <a:pt x="2527" y="1704"/>
                    <a:pt x="2319" y="1628"/>
                  </a:cubicBezTo>
                  <a:lnTo>
                    <a:pt x="2319" y="1628"/>
                  </a:lnTo>
                  <a:cubicBezTo>
                    <a:pt x="2319" y="1634"/>
                    <a:pt x="2319" y="1640"/>
                    <a:pt x="2319" y="1645"/>
                  </a:cubicBezTo>
                  <a:lnTo>
                    <a:pt x="2319" y="1645"/>
                  </a:lnTo>
                  <a:cubicBezTo>
                    <a:pt x="2317" y="1639"/>
                    <a:pt x="2314" y="1633"/>
                    <a:pt x="2308" y="1628"/>
                  </a:cubicBezTo>
                  <a:cubicBezTo>
                    <a:pt x="2306" y="1625"/>
                    <a:pt x="2301" y="1622"/>
                    <a:pt x="2296" y="1620"/>
                  </a:cubicBezTo>
                  <a:lnTo>
                    <a:pt x="2296" y="1620"/>
                  </a:lnTo>
                  <a:lnTo>
                    <a:pt x="2319" y="1628"/>
                  </a:lnTo>
                  <a:cubicBezTo>
                    <a:pt x="2319" y="1617"/>
                    <a:pt x="2319" y="1606"/>
                    <a:pt x="2308" y="1584"/>
                  </a:cubicBezTo>
                  <a:cubicBezTo>
                    <a:pt x="2297" y="1529"/>
                    <a:pt x="2286" y="1475"/>
                    <a:pt x="2265" y="1420"/>
                  </a:cubicBezTo>
                  <a:cubicBezTo>
                    <a:pt x="2232" y="1310"/>
                    <a:pt x="2199" y="1212"/>
                    <a:pt x="2166" y="1103"/>
                  </a:cubicBezTo>
                  <a:cubicBezTo>
                    <a:pt x="2166" y="1070"/>
                    <a:pt x="2166" y="1037"/>
                    <a:pt x="2166" y="1004"/>
                  </a:cubicBezTo>
                  <a:cubicBezTo>
                    <a:pt x="2122" y="851"/>
                    <a:pt x="2090" y="709"/>
                    <a:pt x="2068" y="567"/>
                  </a:cubicBezTo>
                  <a:cubicBezTo>
                    <a:pt x="2046" y="479"/>
                    <a:pt x="2035" y="392"/>
                    <a:pt x="2013" y="304"/>
                  </a:cubicBezTo>
                  <a:lnTo>
                    <a:pt x="1991" y="173"/>
                  </a:lnTo>
                  <a:cubicBezTo>
                    <a:pt x="1991" y="140"/>
                    <a:pt x="1980" y="118"/>
                    <a:pt x="1980" y="107"/>
                  </a:cubicBezTo>
                  <a:cubicBezTo>
                    <a:pt x="1958" y="75"/>
                    <a:pt x="1936" y="53"/>
                    <a:pt x="1915" y="31"/>
                  </a:cubicBezTo>
                  <a:cubicBezTo>
                    <a:pt x="1883" y="12"/>
                    <a:pt x="1847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8"/>
            <p:cNvSpPr/>
            <p:nvPr/>
          </p:nvSpPr>
          <p:spPr>
            <a:xfrm rot="10800000" flipH="1">
              <a:off x="6002288" y="76000"/>
              <a:ext cx="25200" cy="21325"/>
            </a:xfrm>
            <a:custGeom>
              <a:avLst/>
              <a:gdLst/>
              <a:ahLst/>
              <a:cxnLst/>
              <a:rect l="l" t="t" r="r" b="b"/>
              <a:pathLst>
                <a:path w="1008" h="853" extrusionOk="0">
                  <a:moveTo>
                    <a:pt x="477" y="0"/>
                  </a:moveTo>
                  <a:cubicBezTo>
                    <a:pt x="304" y="0"/>
                    <a:pt x="131" y="103"/>
                    <a:pt x="66" y="297"/>
                  </a:cubicBezTo>
                  <a:cubicBezTo>
                    <a:pt x="0" y="516"/>
                    <a:pt x="121" y="756"/>
                    <a:pt x="339" y="833"/>
                  </a:cubicBezTo>
                  <a:cubicBezTo>
                    <a:pt x="383" y="846"/>
                    <a:pt x="427" y="852"/>
                    <a:pt x="469" y="852"/>
                  </a:cubicBezTo>
                  <a:cubicBezTo>
                    <a:pt x="773" y="852"/>
                    <a:pt x="1007" y="529"/>
                    <a:pt x="853" y="231"/>
                  </a:cubicBezTo>
                  <a:cubicBezTo>
                    <a:pt x="773" y="75"/>
                    <a:pt x="625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8"/>
            <p:cNvSpPr/>
            <p:nvPr/>
          </p:nvSpPr>
          <p:spPr>
            <a:xfrm rot="10800000">
              <a:off x="5989100" y="271625"/>
              <a:ext cx="34050" cy="28450"/>
            </a:xfrm>
            <a:custGeom>
              <a:avLst/>
              <a:gdLst/>
              <a:ahLst/>
              <a:cxnLst/>
              <a:rect l="l" t="t" r="r" b="b"/>
              <a:pathLst>
                <a:path w="1362" h="1138" extrusionOk="0">
                  <a:moveTo>
                    <a:pt x="760" y="1"/>
                  </a:moveTo>
                  <a:cubicBezTo>
                    <a:pt x="733" y="1"/>
                    <a:pt x="706" y="2"/>
                    <a:pt x="679" y="6"/>
                  </a:cubicBezTo>
                  <a:cubicBezTo>
                    <a:pt x="176" y="61"/>
                    <a:pt x="1" y="706"/>
                    <a:pt x="406" y="1012"/>
                  </a:cubicBezTo>
                  <a:cubicBezTo>
                    <a:pt x="513" y="1099"/>
                    <a:pt x="634" y="1137"/>
                    <a:pt x="753" y="1137"/>
                  </a:cubicBezTo>
                  <a:cubicBezTo>
                    <a:pt x="1068" y="1137"/>
                    <a:pt x="1361" y="864"/>
                    <a:pt x="1313" y="498"/>
                  </a:cubicBezTo>
                  <a:cubicBezTo>
                    <a:pt x="1283" y="208"/>
                    <a:pt x="1043" y="1"/>
                    <a:pt x="7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8"/>
            <p:cNvSpPr/>
            <p:nvPr/>
          </p:nvSpPr>
          <p:spPr>
            <a:xfrm rot="10800000">
              <a:off x="6556325" y="440963"/>
              <a:ext cx="59875" cy="49675"/>
            </a:xfrm>
            <a:custGeom>
              <a:avLst/>
              <a:gdLst/>
              <a:ahLst/>
              <a:cxnLst/>
              <a:rect l="l" t="t" r="r" b="b"/>
              <a:pathLst>
                <a:path w="2395" h="1987" extrusionOk="0">
                  <a:moveTo>
                    <a:pt x="1116" y="1"/>
                  </a:moveTo>
                  <a:cubicBezTo>
                    <a:pt x="523" y="1"/>
                    <a:pt x="1" y="543"/>
                    <a:pt x="152" y="1208"/>
                  </a:cubicBezTo>
                  <a:cubicBezTo>
                    <a:pt x="256" y="1671"/>
                    <a:pt x="662" y="1987"/>
                    <a:pt x="1116" y="1987"/>
                  </a:cubicBezTo>
                  <a:cubicBezTo>
                    <a:pt x="1187" y="1987"/>
                    <a:pt x="1260" y="1979"/>
                    <a:pt x="1333" y="1962"/>
                  </a:cubicBezTo>
                  <a:cubicBezTo>
                    <a:pt x="2197" y="1766"/>
                    <a:pt x="2394" y="628"/>
                    <a:pt x="1651" y="158"/>
                  </a:cubicBezTo>
                  <a:cubicBezTo>
                    <a:pt x="1477" y="49"/>
                    <a:pt x="1293" y="1"/>
                    <a:pt x="1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8"/>
          <p:cNvSpPr txBox="1">
            <a:spLocks noGrp="1"/>
          </p:cNvSpPr>
          <p:nvPr>
            <p:ph type="title"/>
          </p:nvPr>
        </p:nvSpPr>
        <p:spPr>
          <a:xfrm>
            <a:off x="1388100" y="1045275"/>
            <a:ext cx="6367800" cy="29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89" name="Google Shape;1089;p8"/>
          <p:cNvSpPr/>
          <p:nvPr/>
        </p:nvSpPr>
        <p:spPr>
          <a:xfrm>
            <a:off x="-46600" y="4941500"/>
            <a:ext cx="9237135" cy="240100"/>
          </a:xfrm>
          <a:custGeom>
            <a:avLst/>
            <a:gdLst/>
            <a:ahLst/>
            <a:cxnLst/>
            <a:rect l="l" t="t" r="r" b="b"/>
            <a:pathLst>
              <a:path w="235461" h="9604" extrusionOk="0">
                <a:moveTo>
                  <a:pt x="220998" y="1"/>
                </a:moveTo>
                <a:cubicBezTo>
                  <a:pt x="219166" y="1"/>
                  <a:pt x="220161" y="171"/>
                  <a:pt x="218683" y="171"/>
                </a:cubicBezTo>
                <a:cubicBezTo>
                  <a:pt x="218470" y="171"/>
                  <a:pt x="218204" y="167"/>
                  <a:pt x="217871" y="159"/>
                </a:cubicBezTo>
                <a:lnTo>
                  <a:pt x="218212" y="62"/>
                </a:lnTo>
                <a:lnTo>
                  <a:pt x="218212" y="62"/>
                </a:lnTo>
                <a:lnTo>
                  <a:pt x="216476" y="120"/>
                </a:lnTo>
                <a:cubicBezTo>
                  <a:pt x="216448" y="221"/>
                  <a:pt x="216776" y="366"/>
                  <a:pt x="218071" y="366"/>
                </a:cubicBezTo>
                <a:cubicBezTo>
                  <a:pt x="218150" y="366"/>
                  <a:pt x="218233" y="365"/>
                  <a:pt x="218320" y="364"/>
                </a:cubicBezTo>
                <a:lnTo>
                  <a:pt x="218320" y="364"/>
                </a:lnTo>
                <a:cubicBezTo>
                  <a:pt x="217941" y="470"/>
                  <a:pt x="217649" y="500"/>
                  <a:pt x="217296" y="500"/>
                </a:cubicBezTo>
                <a:cubicBezTo>
                  <a:pt x="216846" y="500"/>
                  <a:pt x="216297" y="452"/>
                  <a:pt x="215343" y="452"/>
                </a:cubicBezTo>
                <a:cubicBezTo>
                  <a:pt x="215112" y="452"/>
                  <a:pt x="214857" y="455"/>
                  <a:pt x="214573" y="462"/>
                </a:cubicBezTo>
                <a:cubicBezTo>
                  <a:pt x="214281" y="518"/>
                  <a:pt x="214362" y="528"/>
                  <a:pt x="214575" y="528"/>
                </a:cubicBezTo>
                <a:cubicBezTo>
                  <a:pt x="214695" y="528"/>
                  <a:pt x="214856" y="525"/>
                  <a:pt x="215016" y="525"/>
                </a:cubicBezTo>
                <a:cubicBezTo>
                  <a:pt x="215313" y="525"/>
                  <a:pt x="215608" y="536"/>
                  <a:pt x="215627" y="598"/>
                </a:cubicBezTo>
                <a:cubicBezTo>
                  <a:pt x="215861" y="735"/>
                  <a:pt x="214232" y="745"/>
                  <a:pt x="213042" y="764"/>
                </a:cubicBezTo>
                <a:cubicBezTo>
                  <a:pt x="211091" y="764"/>
                  <a:pt x="212037" y="598"/>
                  <a:pt x="211257" y="491"/>
                </a:cubicBezTo>
                <a:cubicBezTo>
                  <a:pt x="211410" y="483"/>
                  <a:pt x="211774" y="474"/>
                  <a:pt x="212127" y="474"/>
                </a:cubicBezTo>
                <a:cubicBezTo>
                  <a:pt x="212602" y="474"/>
                  <a:pt x="213059" y="489"/>
                  <a:pt x="212964" y="540"/>
                </a:cubicBezTo>
                <a:cubicBezTo>
                  <a:pt x="215364" y="374"/>
                  <a:pt x="211920" y="218"/>
                  <a:pt x="213578" y="101"/>
                </a:cubicBezTo>
                <a:cubicBezTo>
                  <a:pt x="213239" y="84"/>
                  <a:pt x="212965" y="78"/>
                  <a:pt x="212738" y="78"/>
                </a:cubicBezTo>
                <a:cubicBezTo>
                  <a:pt x="211748" y="78"/>
                  <a:pt x="211641" y="207"/>
                  <a:pt x="210896" y="247"/>
                </a:cubicBezTo>
                <a:cubicBezTo>
                  <a:pt x="211383" y="276"/>
                  <a:pt x="210593" y="403"/>
                  <a:pt x="210993" y="462"/>
                </a:cubicBezTo>
                <a:cubicBezTo>
                  <a:pt x="210267" y="557"/>
                  <a:pt x="209765" y="594"/>
                  <a:pt x="209388" y="594"/>
                </a:cubicBezTo>
                <a:cubicBezTo>
                  <a:pt x="208181" y="594"/>
                  <a:pt x="208237" y="223"/>
                  <a:pt x="206285" y="223"/>
                </a:cubicBezTo>
                <a:cubicBezTo>
                  <a:pt x="206162" y="223"/>
                  <a:pt x="206031" y="224"/>
                  <a:pt x="205891" y="228"/>
                </a:cubicBezTo>
                <a:cubicBezTo>
                  <a:pt x="206535" y="501"/>
                  <a:pt x="201803" y="608"/>
                  <a:pt x="204037" y="901"/>
                </a:cubicBezTo>
                <a:cubicBezTo>
                  <a:pt x="203442" y="940"/>
                  <a:pt x="202710" y="987"/>
                  <a:pt x="202048" y="987"/>
                </a:cubicBezTo>
                <a:cubicBezTo>
                  <a:pt x="201897" y="987"/>
                  <a:pt x="201750" y="984"/>
                  <a:pt x="201608" y="979"/>
                </a:cubicBezTo>
                <a:cubicBezTo>
                  <a:pt x="202418" y="793"/>
                  <a:pt x="200243" y="842"/>
                  <a:pt x="201686" y="667"/>
                </a:cubicBezTo>
                <a:lnTo>
                  <a:pt x="200574" y="667"/>
                </a:lnTo>
                <a:lnTo>
                  <a:pt x="202252" y="442"/>
                </a:lnTo>
                <a:cubicBezTo>
                  <a:pt x="201013" y="325"/>
                  <a:pt x="198965" y="198"/>
                  <a:pt x="198301" y="111"/>
                </a:cubicBezTo>
                <a:lnTo>
                  <a:pt x="198301" y="111"/>
                </a:lnTo>
                <a:cubicBezTo>
                  <a:pt x="196692" y="189"/>
                  <a:pt x="198808" y="286"/>
                  <a:pt x="196935" y="325"/>
                </a:cubicBezTo>
                <a:cubicBezTo>
                  <a:pt x="197589" y="237"/>
                  <a:pt x="196438" y="159"/>
                  <a:pt x="195609" y="159"/>
                </a:cubicBezTo>
                <a:cubicBezTo>
                  <a:pt x="197267" y="228"/>
                  <a:pt x="195638" y="413"/>
                  <a:pt x="194594" y="462"/>
                </a:cubicBezTo>
                <a:cubicBezTo>
                  <a:pt x="192945" y="462"/>
                  <a:pt x="191638" y="296"/>
                  <a:pt x="191872" y="247"/>
                </a:cubicBezTo>
                <a:lnTo>
                  <a:pt x="193160" y="120"/>
                </a:lnTo>
                <a:lnTo>
                  <a:pt x="193160" y="120"/>
                </a:lnTo>
                <a:cubicBezTo>
                  <a:pt x="193014" y="133"/>
                  <a:pt x="192910" y="138"/>
                  <a:pt x="192830" y="138"/>
                </a:cubicBezTo>
                <a:cubicBezTo>
                  <a:pt x="192539" y="138"/>
                  <a:pt x="192575" y="72"/>
                  <a:pt x="192079" y="72"/>
                </a:cubicBezTo>
                <a:cubicBezTo>
                  <a:pt x="191977" y="72"/>
                  <a:pt x="191852" y="74"/>
                  <a:pt x="191697" y="81"/>
                </a:cubicBezTo>
                <a:cubicBezTo>
                  <a:pt x="191345" y="179"/>
                  <a:pt x="190585" y="335"/>
                  <a:pt x="190185" y="471"/>
                </a:cubicBezTo>
                <a:cubicBezTo>
                  <a:pt x="190051" y="476"/>
                  <a:pt x="189923" y="479"/>
                  <a:pt x="189799" y="479"/>
                </a:cubicBezTo>
                <a:cubicBezTo>
                  <a:pt x="189045" y="479"/>
                  <a:pt x="188483" y="399"/>
                  <a:pt x="188146" y="399"/>
                </a:cubicBezTo>
                <a:cubicBezTo>
                  <a:pt x="188117" y="399"/>
                  <a:pt x="188090" y="400"/>
                  <a:pt x="188064" y="401"/>
                </a:cubicBezTo>
                <a:lnTo>
                  <a:pt x="188064" y="401"/>
                </a:lnTo>
                <a:lnTo>
                  <a:pt x="189687" y="296"/>
                </a:lnTo>
                <a:lnTo>
                  <a:pt x="189687" y="296"/>
                </a:lnTo>
                <a:cubicBezTo>
                  <a:pt x="189561" y="298"/>
                  <a:pt x="189449" y="299"/>
                  <a:pt x="189347" y="299"/>
                </a:cubicBezTo>
                <a:cubicBezTo>
                  <a:pt x="187856" y="299"/>
                  <a:pt x="188835" y="72"/>
                  <a:pt x="187521" y="72"/>
                </a:cubicBezTo>
                <a:cubicBezTo>
                  <a:pt x="187371" y="72"/>
                  <a:pt x="187191" y="75"/>
                  <a:pt x="186975" y="81"/>
                </a:cubicBezTo>
                <a:lnTo>
                  <a:pt x="186399" y="228"/>
                </a:lnTo>
                <a:cubicBezTo>
                  <a:pt x="186048" y="208"/>
                  <a:pt x="185843" y="159"/>
                  <a:pt x="185980" y="120"/>
                </a:cubicBezTo>
                <a:lnTo>
                  <a:pt x="185980" y="120"/>
                </a:lnTo>
                <a:cubicBezTo>
                  <a:pt x="185492" y="179"/>
                  <a:pt x="184468" y="169"/>
                  <a:pt x="183990" y="198"/>
                </a:cubicBezTo>
                <a:lnTo>
                  <a:pt x="183843" y="111"/>
                </a:lnTo>
                <a:cubicBezTo>
                  <a:pt x="183186" y="152"/>
                  <a:pt x="182400" y="272"/>
                  <a:pt x="181595" y="272"/>
                </a:cubicBezTo>
                <a:cubicBezTo>
                  <a:pt x="181266" y="272"/>
                  <a:pt x="180933" y="252"/>
                  <a:pt x="180605" y="198"/>
                </a:cubicBezTo>
                <a:lnTo>
                  <a:pt x="180605" y="198"/>
                </a:lnTo>
                <a:cubicBezTo>
                  <a:pt x="180927" y="280"/>
                  <a:pt x="181165" y="302"/>
                  <a:pt x="181413" y="302"/>
                </a:cubicBezTo>
                <a:cubicBezTo>
                  <a:pt x="181713" y="302"/>
                  <a:pt x="182028" y="270"/>
                  <a:pt x="182527" y="270"/>
                </a:cubicBezTo>
                <a:cubicBezTo>
                  <a:pt x="182754" y="270"/>
                  <a:pt x="183018" y="276"/>
                  <a:pt x="183336" y="296"/>
                </a:cubicBezTo>
                <a:cubicBezTo>
                  <a:pt x="184331" y="462"/>
                  <a:pt x="181756" y="452"/>
                  <a:pt x="181385" y="481"/>
                </a:cubicBezTo>
                <a:cubicBezTo>
                  <a:pt x="181423" y="395"/>
                  <a:pt x="181132" y="367"/>
                  <a:pt x="180690" y="367"/>
                </a:cubicBezTo>
                <a:cubicBezTo>
                  <a:pt x="179913" y="367"/>
                  <a:pt x="178670" y="452"/>
                  <a:pt x="177929" y="452"/>
                </a:cubicBezTo>
                <a:cubicBezTo>
                  <a:pt x="177903" y="452"/>
                  <a:pt x="177878" y="452"/>
                  <a:pt x="177854" y="452"/>
                </a:cubicBezTo>
                <a:cubicBezTo>
                  <a:pt x="177200" y="364"/>
                  <a:pt x="176624" y="335"/>
                  <a:pt x="176215" y="276"/>
                </a:cubicBezTo>
                <a:lnTo>
                  <a:pt x="175776" y="442"/>
                </a:lnTo>
                <a:cubicBezTo>
                  <a:pt x="175649" y="348"/>
                  <a:pt x="175393" y="317"/>
                  <a:pt x="175062" y="317"/>
                </a:cubicBezTo>
                <a:cubicBezTo>
                  <a:pt x="174431" y="317"/>
                  <a:pt x="173527" y="429"/>
                  <a:pt x="172726" y="429"/>
                </a:cubicBezTo>
                <a:cubicBezTo>
                  <a:pt x="172560" y="429"/>
                  <a:pt x="172398" y="425"/>
                  <a:pt x="172244" y="413"/>
                </a:cubicBezTo>
                <a:cubicBezTo>
                  <a:pt x="172898" y="315"/>
                  <a:pt x="172800" y="189"/>
                  <a:pt x="171903" y="150"/>
                </a:cubicBezTo>
                <a:lnTo>
                  <a:pt x="171903" y="150"/>
                </a:lnTo>
                <a:cubicBezTo>
                  <a:pt x="173112" y="384"/>
                  <a:pt x="169922" y="432"/>
                  <a:pt x="170293" y="598"/>
                </a:cubicBezTo>
                <a:cubicBezTo>
                  <a:pt x="168000" y="511"/>
                  <a:pt x="170820" y="296"/>
                  <a:pt x="170147" y="140"/>
                </a:cubicBezTo>
                <a:lnTo>
                  <a:pt x="170147" y="140"/>
                </a:lnTo>
                <a:cubicBezTo>
                  <a:pt x="169864" y="184"/>
                  <a:pt x="169563" y="198"/>
                  <a:pt x="169258" y="198"/>
                </a:cubicBezTo>
                <a:cubicBezTo>
                  <a:pt x="168720" y="198"/>
                  <a:pt x="168171" y="154"/>
                  <a:pt x="167696" y="154"/>
                </a:cubicBezTo>
                <a:cubicBezTo>
                  <a:pt x="167366" y="154"/>
                  <a:pt x="167071" y="175"/>
                  <a:pt x="166840" y="247"/>
                </a:cubicBezTo>
                <a:cubicBezTo>
                  <a:pt x="168498" y="325"/>
                  <a:pt x="166576" y="403"/>
                  <a:pt x="166235" y="501"/>
                </a:cubicBezTo>
                <a:cubicBezTo>
                  <a:pt x="164147" y="481"/>
                  <a:pt x="166576" y="403"/>
                  <a:pt x="165103" y="315"/>
                </a:cubicBezTo>
                <a:lnTo>
                  <a:pt x="165103" y="315"/>
                </a:lnTo>
                <a:cubicBezTo>
                  <a:pt x="164235" y="345"/>
                  <a:pt x="163093" y="530"/>
                  <a:pt x="164440" y="598"/>
                </a:cubicBezTo>
                <a:cubicBezTo>
                  <a:pt x="164295" y="591"/>
                  <a:pt x="164148" y="588"/>
                  <a:pt x="163998" y="588"/>
                </a:cubicBezTo>
                <a:cubicBezTo>
                  <a:pt x="163201" y="588"/>
                  <a:pt x="162345" y="672"/>
                  <a:pt x="161475" y="672"/>
                </a:cubicBezTo>
                <a:cubicBezTo>
                  <a:pt x="161147" y="672"/>
                  <a:pt x="160818" y="660"/>
                  <a:pt x="160489" y="628"/>
                </a:cubicBezTo>
                <a:cubicBezTo>
                  <a:pt x="159933" y="481"/>
                  <a:pt x="163045" y="559"/>
                  <a:pt x="162254" y="452"/>
                </a:cubicBezTo>
                <a:cubicBezTo>
                  <a:pt x="162217" y="452"/>
                  <a:pt x="162180" y="452"/>
                  <a:pt x="162144" y="452"/>
                </a:cubicBezTo>
                <a:cubicBezTo>
                  <a:pt x="159394" y="452"/>
                  <a:pt x="160766" y="814"/>
                  <a:pt x="158108" y="862"/>
                </a:cubicBezTo>
                <a:cubicBezTo>
                  <a:pt x="159269" y="940"/>
                  <a:pt x="158157" y="1193"/>
                  <a:pt x="156869" y="1281"/>
                </a:cubicBezTo>
                <a:cubicBezTo>
                  <a:pt x="153884" y="1223"/>
                  <a:pt x="158157" y="1193"/>
                  <a:pt x="157025" y="1008"/>
                </a:cubicBezTo>
                <a:lnTo>
                  <a:pt x="157025" y="1008"/>
                </a:lnTo>
                <a:lnTo>
                  <a:pt x="155835" y="1037"/>
                </a:lnTo>
                <a:cubicBezTo>
                  <a:pt x="154187" y="784"/>
                  <a:pt x="159347" y="618"/>
                  <a:pt x="157777" y="413"/>
                </a:cubicBezTo>
                <a:lnTo>
                  <a:pt x="157777" y="413"/>
                </a:lnTo>
                <a:lnTo>
                  <a:pt x="156489" y="501"/>
                </a:lnTo>
                <a:cubicBezTo>
                  <a:pt x="156772" y="432"/>
                  <a:pt x="157182" y="296"/>
                  <a:pt x="156655" y="228"/>
                </a:cubicBezTo>
                <a:lnTo>
                  <a:pt x="156655" y="228"/>
                </a:lnTo>
                <a:cubicBezTo>
                  <a:pt x="156509" y="305"/>
                  <a:pt x="155908" y="324"/>
                  <a:pt x="155261" y="324"/>
                </a:cubicBezTo>
                <a:cubicBezTo>
                  <a:pt x="154658" y="324"/>
                  <a:pt x="154015" y="307"/>
                  <a:pt x="153661" y="307"/>
                </a:cubicBezTo>
                <a:cubicBezTo>
                  <a:pt x="153533" y="307"/>
                  <a:pt x="153442" y="310"/>
                  <a:pt x="153406" y="315"/>
                </a:cubicBezTo>
                <a:cubicBezTo>
                  <a:pt x="153327" y="359"/>
                  <a:pt x="153391" y="373"/>
                  <a:pt x="153513" y="373"/>
                </a:cubicBezTo>
                <a:cubicBezTo>
                  <a:pt x="153693" y="373"/>
                  <a:pt x="153999" y="344"/>
                  <a:pt x="154161" y="344"/>
                </a:cubicBezTo>
                <a:cubicBezTo>
                  <a:pt x="154255" y="344"/>
                  <a:pt x="154300" y="354"/>
                  <a:pt x="154245" y="384"/>
                </a:cubicBezTo>
                <a:cubicBezTo>
                  <a:pt x="153103" y="424"/>
                  <a:pt x="152487" y="602"/>
                  <a:pt x="151084" y="602"/>
                </a:cubicBezTo>
                <a:cubicBezTo>
                  <a:pt x="150808" y="602"/>
                  <a:pt x="150503" y="595"/>
                  <a:pt x="150158" y="579"/>
                </a:cubicBezTo>
                <a:cubicBezTo>
                  <a:pt x="151318" y="481"/>
                  <a:pt x="149719" y="374"/>
                  <a:pt x="150197" y="296"/>
                </a:cubicBezTo>
                <a:cubicBezTo>
                  <a:pt x="150067" y="287"/>
                  <a:pt x="149964" y="284"/>
                  <a:pt x="149882" y="284"/>
                </a:cubicBezTo>
                <a:cubicBezTo>
                  <a:pt x="149409" y="284"/>
                  <a:pt x="149583" y="403"/>
                  <a:pt x="148946" y="403"/>
                </a:cubicBezTo>
                <a:cubicBezTo>
                  <a:pt x="148808" y="403"/>
                  <a:pt x="148631" y="397"/>
                  <a:pt x="148402" y="384"/>
                </a:cubicBezTo>
                <a:lnTo>
                  <a:pt x="148567" y="296"/>
                </a:lnTo>
                <a:cubicBezTo>
                  <a:pt x="147634" y="293"/>
                  <a:pt x="146663" y="290"/>
                  <a:pt x="145669" y="290"/>
                </a:cubicBezTo>
                <a:cubicBezTo>
                  <a:pt x="140813" y="290"/>
                  <a:pt x="135434" y="349"/>
                  <a:pt x="131515" y="657"/>
                </a:cubicBezTo>
                <a:cubicBezTo>
                  <a:pt x="130646" y="501"/>
                  <a:pt x="128881" y="491"/>
                  <a:pt x="126139" y="384"/>
                </a:cubicBezTo>
                <a:lnTo>
                  <a:pt x="126139" y="384"/>
                </a:lnTo>
                <a:cubicBezTo>
                  <a:pt x="127349" y="432"/>
                  <a:pt x="126198" y="540"/>
                  <a:pt x="125515" y="559"/>
                </a:cubicBezTo>
                <a:lnTo>
                  <a:pt x="124198" y="384"/>
                </a:lnTo>
                <a:cubicBezTo>
                  <a:pt x="123853" y="363"/>
                  <a:pt x="123488" y="354"/>
                  <a:pt x="123111" y="354"/>
                </a:cubicBezTo>
                <a:cubicBezTo>
                  <a:pt x="121726" y="354"/>
                  <a:pt x="120193" y="473"/>
                  <a:pt x="119028" y="550"/>
                </a:cubicBezTo>
                <a:cubicBezTo>
                  <a:pt x="118881" y="540"/>
                  <a:pt x="118735" y="501"/>
                  <a:pt x="118608" y="423"/>
                </a:cubicBezTo>
                <a:cubicBezTo>
                  <a:pt x="118320" y="401"/>
                  <a:pt x="118088" y="392"/>
                  <a:pt x="117897" y="392"/>
                </a:cubicBezTo>
                <a:cubicBezTo>
                  <a:pt x="117149" y="392"/>
                  <a:pt x="117024" y="528"/>
                  <a:pt x="116589" y="559"/>
                </a:cubicBezTo>
                <a:lnTo>
                  <a:pt x="115662" y="442"/>
                </a:lnTo>
                <a:lnTo>
                  <a:pt x="115457" y="559"/>
                </a:lnTo>
                <a:cubicBezTo>
                  <a:pt x="115005" y="581"/>
                  <a:pt x="114507" y="593"/>
                  <a:pt x="114044" y="593"/>
                </a:cubicBezTo>
                <a:cubicBezTo>
                  <a:pt x="113037" y="593"/>
                  <a:pt x="112192" y="537"/>
                  <a:pt x="112325" y="403"/>
                </a:cubicBezTo>
                <a:lnTo>
                  <a:pt x="112325" y="403"/>
                </a:lnTo>
                <a:cubicBezTo>
                  <a:pt x="111760" y="442"/>
                  <a:pt x="111213" y="481"/>
                  <a:pt x="111926" y="540"/>
                </a:cubicBezTo>
                <a:cubicBezTo>
                  <a:pt x="111118" y="473"/>
                  <a:pt x="109517" y="445"/>
                  <a:pt x="107814" y="445"/>
                </a:cubicBezTo>
                <a:cubicBezTo>
                  <a:pt x="106514" y="445"/>
                  <a:pt x="105154" y="461"/>
                  <a:pt x="104043" y="491"/>
                </a:cubicBezTo>
                <a:cubicBezTo>
                  <a:pt x="105253" y="540"/>
                  <a:pt x="105145" y="598"/>
                  <a:pt x="105253" y="715"/>
                </a:cubicBezTo>
                <a:cubicBezTo>
                  <a:pt x="105132" y="785"/>
                  <a:pt x="105029" y="805"/>
                  <a:pt x="104910" y="805"/>
                </a:cubicBezTo>
                <a:cubicBezTo>
                  <a:pt x="104743" y="805"/>
                  <a:pt x="104543" y="766"/>
                  <a:pt x="104218" y="766"/>
                </a:cubicBezTo>
                <a:cubicBezTo>
                  <a:pt x="104060" y="766"/>
                  <a:pt x="103872" y="775"/>
                  <a:pt x="103643" y="803"/>
                </a:cubicBezTo>
                <a:cubicBezTo>
                  <a:pt x="103624" y="725"/>
                  <a:pt x="102463" y="647"/>
                  <a:pt x="103702" y="589"/>
                </a:cubicBezTo>
                <a:cubicBezTo>
                  <a:pt x="102324" y="482"/>
                  <a:pt x="100727" y="454"/>
                  <a:pt x="99028" y="454"/>
                </a:cubicBezTo>
                <a:cubicBezTo>
                  <a:pt x="97065" y="454"/>
                  <a:pt x="94968" y="492"/>
                  <a:pt x="92920" y="492"/>
                </a:cubicBezTo>
                <a:cubicBezTo>
                  <a:pt x="92346" y="492"/>
                  <a:pt x="91776" y="489"/>
                  <a:pt x="91214" y="481"/>
                </a:cubicBezTo>
                <a:cubicBezTo>
                  <a:pt x="90346" y="511"/>
                  <a:pt x="90610" y="550"/>
                  <a:pt x="90190" y="608"/>
                </a:cubicBezTo>
                <a:cubicBezTo>
                  <a:pt x="89237" y="533"/>
                  <a:pt x="88208" y="511"/>
                  <a:pt x="87149" y="511"/>
                </a:cubicBezTo>
                <a:cubicBezTo>
                  <a:pt x="85790" y="511"/>
                  <a:pt x="84380" y="546"/>
                  <a:pt x="83009" y="546"/>
                </a:cubicBezTo>
                <a:cubicBezTo>
                  <a:pt x="82407" y="546"/>
                  <a:pt x="81813" y="540"/>
                  <a:pt x="81235" y="520"/>
                </a:cubicBezTo>
                <a:lnTo>
                  <a:pt x="81235" y="520"/>
                </a:lnTo>
                <a:cubicBezTo>
                  <a:pt x="81888" y="608"/>
                  <a:pt x="80971" y="852"/>
                  <a:pt x="79342" y="862"/>
                </a:cubicBezTo>
                <a:cubicBezTo>
                  <a:pt x="79049" y="889"/>
                  <a:pt x="78833" y="901"/>
                  <a:pt x="78670" y="901"/>
                </a:cubicBezTo>
                <a:cubicBezTo>
                  <a:pt x="77845" y="901"/>
                  <a:pt x="78364" y="602"/>
                  <a:pt x="77020" y="520"/>
                </a:cubicBezTo>
                <a:cubicBezTo>
                  <a:pt x="76352" y="586"/>
                  <a:pt x="75175" y="610"/>
                  <a:pt x="74444" y="610"/>
                </a:cubicBezTo>
                <a:cubicBezTo>
                  <a:pt x="74310" y="610"/>
                  <a:pt x="74192" y="610"/>
                  <a:pt x="74093" y="608"/>
                </a:cubicBezTo>
                <a:lnTo>
                  <a:pt x="74152" y="579"/>
                </a:lnTo>
                <a:lnTo>
                  <a:pt x="74152" y="579"/>
                </a:lnTo>
                <a:cubicBezTo>
                  <a:pt x="73401" y="644"/>
                  <a:pt x="72650" y="677"/>
                  <a:pt x="71898" y="677"/>
                </a:cubicBezTo>
                <a:cubicBezTo>
                  <a:pt x="71420" y="677"/>
                  <a:pt x="70942" y="664"/>
                  <a:pt x="70464" y="637"/>
                </a:cubicBezTo>
                <a:lnTo>
                  <a:pt x="70650" y="628"/>
                </a:lnTo>
                <a:cubicBezTo>
                  <a:pt x="69735" y="618"/>
                  <a:pt x="68687" y="520"/>
                  <a:pt x="67726" y="520"/>
                </a:cubicBezTo>
                <a:cubicBezTo>
                  <a:pt x="67683" y="520"/>
                  <a:pt x="67639" y="520"/>
                  <a:pt x="67596" y="520"/>
                </a:cubicBezTo>
                <a:cubicBezTo>
                  <a:pt x="67147" y="676"/>
                  <a:pt x="64718" y="579"/>
                  <a:pt x="64133" y="725"/>
                </a:cubicBezTo>
                <a:cubicBezTo>
                  <a:pt x="64016" y="706"/>
                  <a:pt x="64201" y="696"/>
                  <a:pt x="63928" y="657"/>
                </a:cubicBezTo>
                <a:lnTo>
                  <a:pt x="63850" y="793"/>
                </a:lnTo>
                <a:lnTo>
                  <a:pt x="61870" y="715"/>
                </a:lnTo>
                <a:cubicBezTo>
                  <a:pt x="62299" y="667"/>
                  <a:pt x="62406" y="608"/>
                  <a:pt x="62953" y="569"/>
                </a:cubicBezTo>
                <a:cubicBezTo>
                  <a:pt x="62586" y="552"/>
                  <a:pt x="62326" y="545"/>
                  <a:pt x="62140" y="545"/>
                </a:cubicBezTo>
                <a:cubicBezTo>
                  <a:pt x="61258" y="545"/>
                  <a:pt x="62055" y="708"/>
                  <a:pt x="61128" y="764"/>
                </a:cubicBezTo>
                <a:cubicBezTo>
                  <a:pt x="60735" y="793"/>
                  <a:pt x="60452" y="804"/>
                  <a:pt x="60235" y="804"/>
                </a:cubicBezTo>
                <a:cubicBezTo>
                  <a:pt x="59641" y="804"/>
                  <a:pt x="59543" y="719"/>
                  <a:pt x="59021" y="676"/>
                </a:cubicBezTo>
                <a:cubicBezTo>
                  <a:pt x="59185" y="658"/>
                  <a:pt x="59338" y="652"/>
                  <a:pt x="59482" y="652"/>
                </a:cubicBezTo>
                <a:cubicBezTo>
                  <a:pt x="59828" y="652"/>
                  <a:pt x="60118" y="689"/>
                  <a:pt x="60368" y="689"/>
                </a:cubicBezTo>
                <a:cubicBezTo>
                  <a:pt x="60404" y="689"/>
                  <a:pt x="60440" y="688"/>
                  <a:pt x="60475" y="686"/>
                </a:cubicBezTo>
                <a:cubicBezTo>
                  <a:pt x="61314" y="579"/>
                  <a:pt x="59577" y="637"/>
                  <a:pt x="59558" y="559"/>
                </a:cubicBezTo>
                <a:cubicBezTo>
                  <a:pt x="59270" y="559"/>
                  <a:pt x="59130" y="692"/>
                  <a:pt x="58335" y="692"/>
                </a:cubicBezTo>
                <a:cubicBezTo>
                  <a:pt x="58242" y="692"/>
                  <a:pt x="58139" y="690"/>
                  <a:pt x="58026" y="686"/>
                </a:cubicBezTo>
                <a:cubicBezTo>
                  <a:pt x="57868" y="684"/>
                  <a:pt x="57676" y="684"/>
                  <a:pt x="57466" y="684"/>
                </a:cubicBezTo>
                <a:cubicBezTo>
                  <a:pt x="57361" y="684"/>
                  <a:pt x="57252" y="684"/>
                  <a:pt x="57140" y="684"/>
                </a:cubicBezTo>
                <a:cubicBezTo>
                  <a:pt x="56137" y="684"/>
                  <a:pt x="54953" y="679"/>
                  <a:pt x="55158" y="569"/>
                </a:cubicBezTo>
                <a:lnTo>
                  <a:pt x="55158" y="569"/>
                </a:lnTo>
                <a:cubicBezTo>
                  <a:pt x="54358" y="647"/>
                  <a:pt x="53412" y="628"/>
                  <a:pt x="52807" y="696"/>
                </a:cubicBezTo>
                <a:cubicBezTo>
                  <a:pt x="53568" y="725"/>
                  <a:pt x="54963" y="764"/>
                  <a:pt x="55129" y="852"/>
                </a:cubicBezTo>
                <a:cubicBezTo>
                  <a:pt x="54708" y="864"/>
                  <a:pt x="54038" y="883"/>
                  <a:pt x="53528" y="883"/>
                </a:cubicBezTo>
                <a:cubicBezTo>
                  <a:pt x="53198" y="883"/>
                  <a:pt x="52934" y="875"/>
                  <a:pt x="52846" y="852"/>
                </a:cubicBezTo>
                <a:lnTo>
                  <a:pt x="53402" y="813"/>
                </a:lnTo>
                <a:lnTo>
                  <a:pt x="53402" y="813"/>
                </a:lnTo>
                <a:cubicBezTo>
                  <a:pt x="52864" y="851"/>
                  <a:pt x="50960" y="806"/>
                  <a:pt x="51784" y="927"/>
                </a:cubicBezTo>
                <a:lnTo>
                  <a:pt x="51784" y="927"/>
                </a:lnTo>
                <a:lnTo>
                  <a:pt x="50456" y="745"/>
                </a:lnTo>
                <a:cubicBezTo>
                  <a:pt x="49919" y="852"/>
                  <a:pt x="48475" y="842"/>
                  <a:pt x="47285" y="871"/>
                </a:cubicBezTo>
                <a:cubicBezTo>
                  <a:pt x="47236" y="715"/>
                  <a:pt x="48192" y="550"/>
                  <a:pt x="45978" y="511"/>
                </a:cubicBezTo>
                <a:lnTo>
                  <a:pt x="44076" y="667"/>
                </a:lnTo>
                <a:cubicBezTo>
                  <a:pt x="43906" y="670"/>
                  <a:pt x="43757" y="672"/>
                  <a:pt x="43629" y="672"/>
                </a:cubicBezTo>
                <a:cubicBezTo>
                  <a:pt x="42997" y="672"/>
                  <a:pt x="42844" y="632"/>
                  <a:pt x="42973" y="559"/>
                </a:cubicBezTo>
                <a:cubicBezTo>
                  <a:pt x="42698" y="552"/>
                  <a:pt x="42443" y="549"/>
                  <a:pt x="42208" y="549"/>
                </a:cubicBezTo>
                <a:cubicBezTo>
                  <a:pt x="39869" y="549"/>
                  <a:pt x="39357" y="866"/>
                  <a:pt x="37635" y="866"/>
                </a:cubicBezTo>
                <a:cubicBezTo>
                  <a:pt x="37377" y="866"/>
                  <a:pt x="37092" y="859"/>
                  <a:pt x="36769" y="842"/>
                </a:cubicBezTo>
                <a:cubicBezTo>
                  <a:pt x="37910" y="667"/>
                  <a:pt x="36964" y="647"/>
                  <a:pt x="35754" y="598"/>
                </a:cubicBezTo>
                <a:cubicBezTo>
                  <a:pt x="35705" y="628"/>
                  <a:pt x="35588" y="686"/>
                  <a:pt x="35091" y="696"/>
                </a:cubicBezTo>
                <a:cubicBezTo>
                  <a:pt x="35148" y="709"/>
                  <a:pt x="35207" y="714"/>
                  <a:pt x="35269" y="714"/>
                </a:cubicBezTo>
                <a:cubicBezTo>
                  <a:pt x="35482" y="714"/>
                  <a:pt x="35736" y="653"/>
                  <a:pt x="36134" y="653"/>
                </a:cubicBezTo>
                <a:cubicBezTo>
                  <a:pt x="36304" y="653"/>
                  <a:pt x="36500" y="664"/>
                  <a:pt x="36730" y="696"/>
                </a:cubicBezTo>
                <a:cubicBezTo>
                  <a:pt x="37013" y="803"/>
                  <a:pt x="35627" y="764"/>
                  <a:pt x="35071" y="803"/>
                </a:cubicBezTo>
                <a:cubicBezTo>
                  <a:pt x="33944" y="620"/>
                  <a:pt x="32120" y="589"/>
                  <a:pt x="30099" y="589"/>
                </a:cubicBezTo>
                <a:cubicBezTo>
                  <a:pt x="29091" y="589"/>
                  <a:pt x="28033" y="597"/>
                  <a:pt x="26989" y="597"/>
                </a:cubicBezTo>
                <a:cubicBezTo>
                  <a:pt x="25669" y="597"/>
                  <a:pt x="24371" y="585"/>
                  <a:pt x="23218" y="530"/>
                </a:cubicBezTo>
                <a:lnTo>
                  <a:pt x="23218" y="530"/>
                </a:lnTo>
                <a:cubicBezTo>
                  <a:pt x="23345" y="634"/>
                  <a:pt x="22946" y="651"/>
                  <a:pt x="22410" y="651"/>
                </a:cubicBezTo>
                <a:cubicBezTo>
                  <a:pt x="22141" y="651"/>
                  <a:pt x="21838" y="646"/>
                  <a:pt x="21549" y="646"/>
                </a:cubicBezTo>
                <a:cubicBezTo>
                  <a:pt x="21220" y="646"/>
                  <a:pt x="20910" y="652"/>
                  <a:pt x="20692" y="676"/>
                </a:cubicBezTo>
                <a:cubicBezTo>
                  <a:pt x="20772" y="600"/>
                  <a:pt x="20563" y="577"/>
                  <a:pt x="20209" y="577"/>
                </a:cubicBezTo>
                <a:cubicBezTo>
                  <a:pt x="19723" y="577"/>
                  <a:pt x="18964" y="619"/>
                  <a:pt x="18303" y="619"/>
                </a:cubicBezTo>
                <a:cubicBezTo>
                  <a:pt x="17978" y="619"/>
                  <a:pt x="17676" y="609"/>
                  <a:pt x="17443" y="579"/>
                </a:cubicBezTo>
                <a:lnTo>
                  <a:pt x="17443" y="579"/>
                </a:lnTo>
                <a:lnTo>
                  <a:pt x="18028" y="793"/>
                </a:lnTo>
                <a:cubicBezTo>
                  <a:pt x="17735" y="778"/>
                  <a:pt x="17455" y="771"/>
                  <a:pt x="17187" y="771"/>
                </a:cubicBezTo>
                <a:cubicBezTo>
                  <a:pt x="15794" y="771"/>
                  <a:pt x="14721" y="949"/>
                  <a:pt x="13741" y="949"/>
                </a:cubicBezTo>
                <a:cubicBezTo>
                  <a:pt x="13386" y="949"/>
                  <a:pt x="13043" y="925"/>
                  <a:pt x="12702" y="862"/>
                </a:cubicBezTo>
                <a:cubicBezTo>
                  <a:pt x="11355" y="793"/>
                  <a:pt x="13150" y="706"/>
                  <a:pt x="13707" y="667"/>
                </a:cubicBezTo>
                <a:cubicBezTo>
                  <a:pt x="13277" y="609"/>
                  <a:pt x="12779" y="590"/>
                  <a:pt x="12251" y="590"/>
                </a:cubicBezTo>
                <a:cubicBezTo>
                  <a:pt x="11082" y="590"/>
                  <a:pt x="9760" y="686"/>
                  <a:pt x="8680" y="686"/>
                </a:cubicBezTo>
                <a:cubicBezTo>
                  <a:pt x="8162" y="686"/>
                  <a:pt x="7700" y="664"/>
                  <a:pt x="7336" y="598"/>
                </a:cubicBezTo>
                <a:lnTo>
                  <a:pt x="7336" y="598"/>
                </a:lnTo>
                <a:cubicBezTo>
                  <a:pt x="7170" y="686"/>
                  <a:pt x="7726" y="832"/>
                  <a:pt x="6117" y="910"/>
                </a:cubicBezTo>
                <a:cubicBezTo>
                  <a:pt x="4829" y="813"/>
                  <a:pt x="2273" y="696"/>
                  <a:pt x="2507" y="657"/>
                </a:cubicBezTo>
                <a:lnTo>
                  <a:pt x="2507" y="657"/>
                </a:lnTo>
                <a:lnTo>
                  <a:pt x="1951" y="686"/>
                </a:lnTo>
                <a:lnTo>
                  <a:pt x="1327" y="715"/>
                </a:lnTo>
                <a:cubicBezTo>
                  <a:pt x="1058" y="722"/>
                  <a:pt x="803" y="729"/>
                  <a:pt x="515" y="729"/>
                </a:cubicBezTo>
                <a:cubicBezTo>
                  <a:pt x="396" y="729"/>
                  <a:pt x="271" y="728"/>
                  <a:pt x="137" y="725"/>
                </a:cubicBezTo>
                <a:cubicBezTo>
                  <a:pt x="137" y="1008"/>
                  <a:pt x="127" y="1330"/>
                  <a:pt x="107" y="1720"/>
                </a:cubicBezTo>
                <a:cubicBezTo>
                  <a:pt x="68" y="1584"/>
                  <a:pt x="49" y="1106"/>
                  <a:pt x="29" y="618"/>
                </a:cubicBezTo>
                <a:lnTo>
                  <a:pt x="429" y="598"/>
                </a:lnTo>
                <a:lnTo>
                  <a:pt x="10" y="598"/>
                </a:lnTo>
                <a:cubicBezTo>
                  <a:pt x="0" y="1242"/>
                  <a:pt x="0" y="1886"/>
                  <a:pt x="0" y="2501"/>
                </a:cubicBezTo>
                <a:lnTo>
                  <a:pt x="0" y="2842"/>
                </a:lnTo>
                <a:cubicBezTo>
                  <a:pt x="0" y="2940"/>
                  <a:pt x="0" y="3037"/>
                  <a:pt x="10" y="3135"/>
                </a:cubicBezTo>
                <a:cubicBezTo>
                  <a:pt x="10" y="3330"/>
                  <a:pt x="20" y="3515"/>
                  <a:pt x="29" y="3710"/>
                </a:cubicBezTo>
                <a:cubicBezTo>
                  <a:pt x="49" y="4471"/>
                  <a:pt x="98" y="5203"/>
                  <a:pt x="137" y="5974"/>
                </a:cubicBezTo>
                <a:cubicBezTo>
                  <a:pt x="78" y="6344"/>
                  <a:pt x="49" y="6735"/>
                  <a:pt x="49" y="7115"/>
                </a:cubicBezTo>
                <a:cubicBezTo>
                  <a:pt x="49" y="7232"/>
                  <a:pt x="39" y="7369"/>
                  <a:pt x="39" y="7505"/>
                </a:cubicBezTo>
                <a:cubicBezTo>
                  <a:pt x="39" y="7710"/>
                  <a:pt x="29" y="7925"/>
                  <a:pt x="29" y="8139"/>
                </a:cubicBezTo>
                <a:cubicBezTo>
                  <a:pt x="29" y="8578"/>
                  <a:pt x="20" y="9037"/>
                  <a:pt x="20" y="9505"/>
                </a:cubicBezTo>
                <a:lnTo>
                  <a:pt x="1385" y="9515"/>
                </a:lnTo>
                <a:lnTo>
                  <a:pt x="2527" y="9525"/>
                </a:lnTo>
                <a:cubicBezTo>
                  <a:pt x="3122" y="9534"/>
                  <a:pt x="3707" y="9544"/>
                  <a:pt x="4214" y="9564"/>
                </a:cubicBezTo>
                <a:cubicBezTo>
                  <a:pt x="4583" y="9500"/>
                  <a:pt x="5053" y="9483"/>
                  <a:pt x="5529" y="9483"/>
                </a:cubicBezTo>
                <a:cubicBezTo>
                  <a:pt x="6028" y="9483"/>
                  <a:pt x="6535" y="9501"/>
                  <a:pt x="6943" y="9501"/>
                </a:cubicBezTo>
                <a:cubicBezTo>
                  <a:pt x="7393" y="9501"/>
                  <a:pt x="7724" y="9479"/>
                  <a:pt x="7795" y="9388"/>
                </a:cubicBezTo>
                <a:cubicBezTo>
                  <a:pt x="7795" y="9417"/>
                  <a:pt x="8029" y="9447"/>
                  <a:pt x="8146" y="9456"/>
                </a:cubicBezTo>
                <a:cubicBezTo>
                  <a:pt x="8936" y="9378"/>
                  <a:pt x="9580" y="9212"/>
                  <a:pt x="10575" y="9193"/>
                </a:cubicBezTo>
                <a:lnTo>
                  <a:pt x="10575" y="9193"/>
                </a:lnTo>
                <a:lnTo>
                  <a:pt x="10253" y="9368"/>
                </a:lnTo>
                <a:cubicBezTo>
                  <a:pt x="10144" y="9472"/>
                  <a:pt x="10708" y="9492"/>
                  <a:pt x="11389" y="9492"/>
                </a:cubicBezTo>
                <a:cubicBezTo>
                  <a:pt x="11790" y="9492"/>
                  <a:pt x="12232" y="9485"/>
                  <a:pt x="12600" y="9485"/>
                </a:cubicBezTo>
                <a:cubicBezTo>
                  <a:pt x="12897" y="9485"/>
                  <a:pt x="13146" y="9489"/>
                  <a:pt x="13287" y="9505"/>
                </a:cubicBezTo>
                <a:cubicBezTo>
                  <a:pt x="13073" y="9462"/>
                  <a:pt x="13189" y="9453"/>
                  <a:pt x="13423" y="9453"/>
                </a:cubicBezTo>
                <a:cubicBezTo>
                  <a:pt x="13573" y="9453"/>
                  <a:pt x="13771" y="9457"/>
                  <a:pt x="13963" y="9457"/>
                </a:cubicBezTo>
                <a:cubicBezTo>
                  <a:pt x="14275" y="9457"/>
                  <a:pt x="14568" y="9447"/>
                  <a:pt x="14594" y="9398"/>
                </a:cubicBezTo>
                <a:lnTo>
                  <a:pt x="15775" y="9339"/>
                </a:lnTo>
                <a:cubicBezTo>
                  <a:pt x="17658" y="9290"/>
                  <a:pt x="15999" y="9251"/>
                  <a:pt x="18321" y="9222"/>
                </a:cubicBezTo>
                <a:cubicBezTo>
                  <a:pt x="18350" y="9222"/>
                  <a:pt x="18378" y="9222"/>
                  <a:pt x="18406" y="9222"/>
                </a:cubicBezTo>
                <a:cubicBezTo>
                  <a:pt x="19546" y="9222"/>
                  <a:pt x="18830" y="9409"/>
                  <a:pt x="18382" y="9409"/>
                </a:cubicBezTo>
                <a:cubicBezTo>
                  <a:pt x="18361" y="9409"/>
                  <a:pt x="18340" y="9408"/>
                  <a:pt x="18321" y="9408"/>
                </a:cubicBezTo>
                <a:lnTo>
                  <a:pt x="18321" y="9408"/>
                </a:lnTo>
                <a:cubicBezTo>
                  <a:pt x="18763" y="9447"/>
                  <a:pt x="19210" y="9461"/>
                  <a:pt x="19660" y="9461"/>
                </a:cubicBezTo>
                <a:cubicBezTo>
                  <a:pt x="20323" y="9461"/>
                  <a:pt x="20993" y="9431"/>
                  <a:pt x="21667" y="9408"/>
                </a:cubicBezTo>
                <a:lnTo>
                  <a:pt x="21833" y="9408"/>
                </a:lnTo>
                <a:cubicBezTo>
                  <a:pt x="22126" y="9427"/>
                  <a:pt x="22584" y="9427"/>
                  <a:pt x="23052" y="9427"/>
                </a:cubicBezTo>
                <a:cubicBezTo>
                  <a:pt x="23116" y="9432"/>
                  <a:pt x="23179" y="9434"/>
                  <a:pt x="23244" y="9434"/>
                </a:cubicBezTo>
                <a:cubicBezTo>
                  <a:pt x="23308" y="9434"/>
                  <a:pt x="23374" y="9432"/>
                  <a:pt x="23443" y="9427"/>
                </a:cubicBezTo>
                <a:cubicBezTo>
                  <a:pt x="23804" y="9427"/>
                  <a:pt x="24155" y="9437"/>
                  <a:pt x="24379" y="9466"/>
                </a:cubicBezTo>
                <a:lnTo>
                  <a:pt x="24067" y="9603"/>
                </a:lnTo>
                <a:cubicBezTo>
                  <a:pt x="24090" y="9603"/>
                  <a:pt x="24114" y="9603"/>
                  <a:pt x="24139" y="9603"/>
                </a:cubicBezTo>
                <a:cubicBezTo>
                  <a:pt x="25002" y="9603"/>
                  <a:pt x="27109" y="9445"/>
                  <a:pt x="27052" y="9388"/>
                </a:cubicBezTo>
                <a:lnTo>
                  <a:pt x="27052" y="9388"/>
                </a:lnTo>
                <a:cubicBezTo>
                  <a:pt x="28103" y="9430"/>
                  <a:pt x="29380" y="9447"/>
                  <a:pt x="30698" y="9447"/>
                </a:cubicBezTo>
                <a:cubicBezTo>
                  <a:pt x="33334" y="9447"/>
                  <a:pt x="36128" y="9381"/>
                  <a:pt x="37578" y="9329"/>
                </a:cubicBezTo>
                <a:lnTo>
                  <a:pt x="37578" y="9329"/>
                </a:lnTo>
                <a:cubicBezTo>
                  <a:pt x="37301" y="9350"/>
                  <a:pt x="37202" y="9379"/>
                  <a:pt x="37304" y="9379"/>
                </a:cubicBezTo>
                <a:cubicBezTo>
                  <a:pt x="37349" y="9379"/>
                  <a:pt x="37433" y="9374"/>
                  <a:pt x="37559" y="9359"/>
                </a:cubicBezTo>
                <a:cubicBezTo>
                  <a:pt x="38363" y="9337"/>
                  <a:pt x="39246" y="9268"/>
                  <a:pt x="39699" y="9268"/>
                </a:cubicBezTo>
                <a:cubicBezTo>
                  <a:pt x="39862" y="9268"/>
                  <a:pt x="39969" y="9277"/>
                  <a:pt x="39998" y="9300"/>
                </a:cubicBezTo>
                <a:cubicBezTo>
                  <a:pt x="40148" y="9293"/>
                  <a:pt x="40276" y="9290"/>
                  <a:pt x="40389" y="9290"/>
                </a:cubicBezTo>
                <a:cubicBezTo>
                  <a:pt x="41073" y="9290"/>
                  <a:pt x="41215" y="9401"/>
                  <a:pt x="42622" y="9417"/>
                </a:cubicBezTo>
                <a:cubicBezTo>
                  <a:pt x="42625" y="9419"/>
                  <a:pt x="42629" y="9420"/>
                  <a:pt x="42633" y="9420"/>
                </a:cubicBezTo>
                <a:cubicBezTo>
                  <a:pt x="42674" y="9420"/>
                  <a:pt x="42764" y="9345"/>
                  <a:pt x="42632" y="9310"/>
                </a:cubicBezTo>
                <a:lnTo>
                  <a:pt x="42632" y="9310"/>
                </a:lnTo>
                <a:cubicBezTo>
                  <a:pt x="43263" y="9350"/>
                  <a:pt x="43931" y="9365"/>
                  <a:pt x="44624" y="9365"/>
                </a:cubicBezTo>
                <a:cubicBezTo>
                  <a:pt x="46450" y="9365"/>
                  <a:pt x="48453" y="9263"/>
                  <a:pt x="50445" y="9263"/>
                </a:cubicBezTo>
                <a:cubicBezTo>
                  <a:pt x="50991" y="9263"/>
                  <a:pt x="51535" y="9271"/>
                  <a:pt x="52075" y="9290"/>
                </a:cubicBezTo>
                <a:cubicBezTo>
                  <a:pt x="51763" y="9320"/>
                  <a:pt x="51461" y="9368"/>
                  <a:pt x="51158" y="9427"/>
                </a:cubicBezTo>
                <a:cubicBezTo>
                  <a:pt x="53704" y="9359"/>
                  <a:pt x="56114" y="9310"/>
                  <a:pt x="58407" y="9134"/>
                </a:cubicBezTo>
                <a:lnTo>
                  <a:pt x="58407" y="9134"/>
                </a:lnTo>
                <a:cubicBezTo>
                  <a:pt x="58163" y="9193"/>
                  <a:pt x="58231" y="9251"/>
                  <a:pt x="57636" y="9290"/>
                </a:cubicBezTo>
                <a:cubicBezTo>
                  <a:pt x="59402" y="9290"/>
                  <a:pt x="61450" y="9251"/>
                  <a:pt x="62270" y="9125"/>
                </a:cubicBezTo>
                <a:cubicBezTo>
                  <a:pt x="62041" y="9112"/>
                  <a:pt x="61897" y="9106"/>
                  <a:pt x="61807" y="9106"/>
                </a:cubicBezTo>
                <a:cubicBezTo>
                  <a:pt x="61439" y="9106"/>
                  <a:pt x="61981" y="9193"/>
                  <a:pt x="61445" y="9193"/>
                </a:cubicBezTo>
                <a:cubicBezTo>
                  <a:pt x="61423" y="9193"/>
                  <a:pt x="61399" y="9193"/>
                  <a:pt x="61372" y="9193"/>
                </a:cubicBezTo>
                <a:cubicBezTo>
                  <a:pt x="60263" y="9082"/>
                  <a:pt x="61862" y="8971"/>
                  <a:pt x="63057" y="8971"/>
                </a:cubicBezTo>
                <a:cubicBezTo>
                  <a:pt x="63229" y="8971"/>
                  <a:pt x="63392" y="8973"/>
                  <a:pt x="63538" y="8978"/>
                </a:cubicBezTo>
                <a:lnTo>
                  <a:pt x="63577" y="9008"/>
                </a:lnTo>
                <a:cubicBezTo>
                  <a:pt x="65343" y="9008"/>
                  <a:pt x="65421" y="8920"/>
                  <a:pt x="67187" y="8920"/>
                </a:cubicBezTo>
                <a:cubicBezTo>
                  <a:pt x="68240" y="8998"/>
                  <a:pt x="66269" y="8959"/>
                  <a:pt x="66689" y="9047"/>
                </a:cubicBezTo>
                <a:cubicBezTo>
                  <a:pt x="67099" y="9261"/>
                  <a:pt x="70718" y="9183"/>
                  <a:pt x="71079" y="9212"/>
                </a:cubicBezTo>
                <a:cubicBezTo>
                  <a:pt x="71498" y="9164"/>
                  <a:pt x="72103" y="9125"/>
                  <a:pt x="72025" y="9066"/>
                </a:cubicBezTo>
                <a:cubicBezTo>
                  <a:pt x="72215" y="9058"/>
                  <a:pt x="72364" y="9055"/>
                  <a:pt x="72484" y="9055"/>
                </a:cubicBezTo>
                <a:cubicBezTo>
                  <a:pt x="73214" y="9055"/>
                  <a:pt x="72816" y="9183"/>
                  <a:pt x="73545" y="9183"/>
                </a:cubicBezTo>
                <a:cubicBezTo>
                  <a:pt x="73567" y="9183"/>
                  <a:pt x="73591" y="9183"/>
                  <a:pt x="73615" y="9183"/>
                </a:cubicBezTo>
                <a:lnTo>
                  <a:pt x="77186" y="8803"/>
                </a:lnTo>
                <a:lnTo>
                  <a:pt x="77401" y="8803"/>
                </a:lnTo>
                <a:cubicBezTo>
                  <a:pt x="77527" y="8861"/>
                  <a:pt x="78493" y="8978"/>
                  <a:pt x="77469" y="9047"/>
                </a:cubicBezTo>
                <a:cubicBezTo>
                  <a:pt x="79283" y="9027"/>
                  <a:pt x="80600" y="8920"/>
                  <a:pt x="81771" y="8803"/>
                </a:cubicBezTo>
                <a:lnTo>
                  <a:pt x="88102" y="8803"/>
                </a:lnTo>
                <a:cubicBezTo>
                  <a:pt x="87527" y="8861"/>
                  <a:pt x="88834" y="8998"/>
                  <a:pt x="87976" y="9066"/>
                </a:cubicBezTo>
                <a:cubicBezTo>
                  <a:pt x="88412" y="9047"/>
                  <a:pt x="89018" y="9039"/>
                  <a:pt x="89716" y="9039"/>
                </a:cubicBezTo>
                <a:cubicBezTo>
                  <a:pt x="91471" y="9039"/>
                  <a:pt x="93801" y="9087"/>
                  <a:pt x="95448" y="9115"/>
                </a:cubicBezTo>
                <a:cubicBezTo>
                  <a:pt x="93936" y="8871"/>
                  <a:pt x="98043" y="8978"/>
                  <a:pt x="98404" y="8803"/>
                </a:cubicBezTo>
                <a:lnTo>
                  <a:pt x="100024" y="8803"/>
                </a:lnTo>
                <a:cubicBezTo>
                  <a:pt x="100472" y="8861"/>
                  <a:pt x="100112" y="8969"/>
                  <a:pt x="100785" y="8998"/>
                </a:cubicBezTo>
                <a:cubicBezTo>
                  <a:pt x="102007" y="8960"/>
                  <a:pt x="103198" y="8951"/>
                  <a:pt x="104363" y="8951"/>
                </a:cubicBezTo>
                <a:cubicBezTo>
                  <a:pt x="105329" y="8951"/>
                  <a:pt x="106277" y="8957"/>
                  <a:pt x="107212" y="8957"/>
                </a:cubicBezTo>
                <a:cubicBezTo>
                  <a:pt x="107740" y="8957"/>
                  <a:pt x="108264" y="8955"/>
                  <a:pt x="108784" y="8949"/>
                </a:cubicBezTo>
                <a:lnTo>
                  <a:pt x="108784" y="8949"/>
                </a:lnTo>
                <a:cubicBezTo>
                  <a:pt x="108784" y="8949"/>
                  <a:pt x="108823" y="8978"/>
                  <a:pt x="108687" y="8998"/>
                </a:cubicBezTo>
                <a:cubicBezTo>
                  <a:pt x="110979" y="8929"/>
                  <a:pt x="114667" y="8998"/>
                  <a:pt x="117018" y="8803"/>
                </a:cubicBezTo>
                <a:lnTo>
                  <a:pt x="117125" y="8803"/>
                </a:lnTo>
                <a:cubicBezTo>
                  <a:pt x="117067" y="8842"/>
                  <a:pt x="117203" y="8881"/>
                  <a:pt x="116647" y="8910"/>
                </a:cubicBezTo>
                <a:cubicBezTo>
                  <a:pt x="116921" y="8920"/>
                  <a:pt x="117141" y="8924"/>
                  <a:pt x="117318" y="8924"/>
                </a:cubicBezTo>
                <a:cubicBezTo>
                  <a:pt x="118022" y="8924"/>
                  <a:pt x="118072" y="8857"/>
                  <a:pt x="118228" y="8803"/>
                </a:cubicBezTo>
                <a:lnTo>
                  <a:pt x="119779" y="8803"/>
                </a:lnTo>
                <a:lnTo>
                  <a:pt x="119340" y="8871"/>
                </a:lnTo>
                <a:cubicBezTo>
                  <a:pt x="119754" y="8846"/>
                  <a:pt x="120162" y="8838"/>
                  <a:pt x="120571" y="8838"/>
                </a:cubicBezTo>
                <a:cubicBezTo>
                  <a:pt x="121381" y="8838"/>
                  <a:pt x="122191" y="8870"/>
                  <a:pt x="123044" y="8870"/>
                </a:cubicBezTo>
                <a:cubicBezTo>
                  <a:pt x="123634" y="8870"/>
                  <a:pt x="124245" y="8855"/>
                  <a:pt x="124891" y="8803"/>
                </a:cubicBezTo>
                <a:lnTo>
                  <a:pt x="124891" y="8803"/>
                </a:lnTo>
                <a:cubicBezTo>
                  <a:pt x="124969" y="8861"/>
                  <a:pt x="124510" y="8881"/>
                  <a:pt x="124218" y="8910"/>
                </a:cubicBezTo>
                <a:cubicBezTo>
                  <a:pt x="125778" y="8871"/>
                  <a:pt x="127505" y="8881"/>
                  <a:pt x="128959" y="8803"/>
                </a:cubicBezTo>
                <a:lnTo>
                  <a:pt x="129905" y="8803"/>
                </a:lnTo>
                <a:cubicBezTo>
                  <a:pt x="129866" y="8842"/>
                  <a:pt x="129583" y="8890"/>
                  <a:pt x="129076" y="8920"/>
                </a:cubicBezTo>
                <a:cubicBezTo>
                  <a:pt x="129330" y="8932"/>
                  <a:pt x="129552" y="8938"/>
                  <a:pt x="129751" y="8938"/>
                </a:cubicBezTo>
                <a:cubicBezTo>
                  <a:pt x="130630" y="8938"/>
                  <a:pt x="131051" y="8834"/>
                  <a:pt x="131720" y="8803"/>
                </a:cubicBezTo>
                <a:lnTo>
                  <a:pt x="132900" y="8803"/>
                </a:lnTo>
                <a:cubicBezTo>
                  <a:pt x="133251" y="8812"/>
                  <a:pt x="133602" y="8842"/>
                  <a:pt x="133954" y="8900"/>
                </a:cubicBezTo>
                <a:cubicBezTo>
                  <a:pt x="134558" y="8842"/>
                  <a:pt x="135885" y="8812"/>
                  <a:pt x="136968" y="8803"/>
                </a:cubicBezTo>
                <a:lnTo>
                  <a:pt x="138383" y="8803"/>
                </a:lnTo>
                <a:cubicBezTo>
                  <a:pt x="138685" y="8851"/>
                  <a:pt x="139309" y="8881"/>
                  <a:pt x="140217" y="8949"/>
                </a:cubicBezTo>
                <a:cubicBezTo>
                  <a:pt x="142468" y="8949"/>
                  <a:pt x="144732" y="8951"/>
                  <a:pt x="147001" y="8951"/>
                </a:cubicBezTo>
                <a:cubicBezTo>
                  <a:pt x="153810" y="8951"/>
                  <a:pt x="160669" y="8934"/>
                  <a:pt x="167386" y="8803"/>
                </a:cubicBezTo>
                <a:lnTo>
                  <a:pt x="168508" y="8803"/>
                </a:lnTo>
                <a:cubicBezTo>
                  <a:pt x="169727" y="9008"/>
                  <a:pt x="166244" y="8929"/>
                  <a:pt x="167210" y="9076"/>
                </a:cubicBezTo>
                <a:cubicBezTo>
                  <a:pt x="167179" y="8988"/>
                  <a:pt x="167498" y="8969"/>
                  <a:pt x="168117" y="8969"/>
                </a:cubicBezTo>
                <a:cubicBezTo>
                  <a:pt x="168559" y="8969"/>
                  <a:pt x="169156" y="8979"/>
                  <a:pt x="169888" y="8979"/>
                </a:cubicBezTo>
                <a:cubicBezTo>
                  <a:pt x="170395" y="8979"/>
                  <a:pt x="170968" y="8974"/>
                  <a:pt x="171600" y="8959"/>
                </a:cubicBezTo>
                <a:lnTo>
                  <a:pt x="171708" y="8988"/>
                </a:lnTo>
                <a:cubicBezTo>
                  <a:pt x="171886" y="8982"/>
                  <a:pt x="172052" y="8980"/>
                  <a:pt x="172211" y="8980"/>
                </a:cubicBezTo>
                <a:cubicBezTo>
                  <a:pt x="172902" y="8980"/>
                  <a:pt x="173446" y="9024"/>
                  <a:pt x="174146" y="9024"/>
                </a:cubicBezTo>
                <a:cubicBezTo>
                  <a:pt x="174370" y="9024"/>
                  <a:pt x="174611" y="9020"/>
                  <a:pt x="174878" y="9008"/>
                </a:cubicBezTo>
                <a:lnTo>
                  <a:pt x="174839" y="8959"/>
                </a:lnTo>
                <a:cubicBezTo>
                  <a:pt x="175046" y="8940"/>
                  <a:pt x="175260" y="8932"/>
                  <a:pt x="175476" y="8932"/>
                </a:cubicBezTo>
                <a:cubicBezTo>
                  <a:pt x="176320" y="8932"/>
                  <a:pt x="177201" y="9048"/>
                  <a:pt x="177870" y="9048"/>
                </a:cubicBezTo>
                <a:cubicBezTo>
                  <a:pt x="178168" y="9048"/>
                  <a:pt x="178423" y="9025"/>
                  <a:pt x="178614" y="8959"/>
                </a:cubicBezTo>
                <a:lnTo>
                  <a:pt x="179668" y="9095"/>
                </a:lnTo>
                <a:cubicBezTo>
                  <a:pt x="180087" y="9026"/>
                  <a:pt x="180452" y="9006"/>
                  <a:pt x="180807" y="9006"/>
                </a:cubicBezTo>
                <a:cubicBezTo>
                  <a:pt x="181291" y="9006"/>
                  <a:pt x="181755" y="9043"/>
                  <a:pt x="182305" y="9043"/>
                </a:cubicBezTo>
                <a:cubicBezTo>
                  <a:pt x="182656" y="9043"/>
                  <a:pt x="183043" y="9028"/>
                  <a:pt x="183492" y="8978"/>
                </a:cubicBezTo>
                <a:lnTo>
                  <a:pt x="183492" y="8978"/>
                </a:lnTo>
                <a:lnTo>
                  <a:pt x="183307" y="9017"/>
                </a:lnTo>
                <a:cubicBezTo>
                  <a:pt x="183598" y="9030"/>
                  <a:pt x="183893" y="9035"/>
                  <a:pt x="184186" y="9035"/>
                </a:cubicBezTo>
                <a:cubicBezTo>
                  <a:pt x="185684" y="9035"/>
                  <a:pt x="187159" y="8898"/>
                  <a:pt x="188111" y="8898"/>
                </a:cubicBezTo>
                <a:cubicBezTo>
                  <a:pt x="188416" y="8898"/>
                  <a:pt x="188667" y="8912"/>
                  <a:pt x="188848" y="8949"/>
                </a:cubicBezTo>
                <a:cubicBezTo>
                  <a:pt x="190380" y="8920"/>
                  <a:pt x="192097" y="8890"/>
                  <a:pt x="192916" y="8793"/>
                </a:cubicBezTo>
                <a:lnTo>
                  <a:pt x="193560" y="8793"/>
                </a:lnTo>
                <a:cubicBezTo>
                  <a:pt x="193550" y="8842"/>
                  <a:pt x="193384" y="8890"/>
                  <a:pt x="193209" y="8929"/>
                </a:cubicBezTo>
                <a:cubicBezTo>
                  <a:pt x="198389" y="8871"/>
                  <a:pt x="204008" y="8871"/>
                  <a:pt x="209149" y="8793"/>
                </a:cubicBezTo>
                <a:lnTo>
                  <a:pt x="235216" y="8793"/>
                </a:lnTo>
                <a:cubicBezTo>
                  <a:pt x="235372" y="6139"/>
                  <a:pt x="235460" y="3466"/>
                  <a:pt x="235363" y="793"/>
                </a:cubicBezTo>
                <a:cubicBezTo>
                  <a:pt x="234747" y="793"/>
                  <a:pt x="234131" y="802"/>
                  <a:pt x="233531" y="811"/>
                </a:cubicBezTo>
                <a:lnTo>
                  <a:pt x="233531" y="811"/>
                </a:lnTo>
                <a:cubicBezTo>
                  <a:pt x="234435" y="792"/>
                  <a:pt x="234657" y="654"/>
                  <a:pt x="233841" y="579"/>
                </a:cubicBezTo>
                <a:lnTo>
                  <a:pt x="233841" y="579"/>
                </a:lnTo>
                <a:cubicBezTo>
                  <a:pt x="232709" y="698"/>
                  <a:pt x="230897" y="778"/>
                  <a:pt x="228909" y="778"/>
                </a:cubicBezTo>
                <a:cubicBezTo>
                  <a:pt x="228447" y="778"/>
                  <a:pt x="227975" y="773"/>
                  <a:pt x="227500" y="764"/>
                </a:cubicBezTo>
                <a:lnTo>
                  <a:pt x="227500" y="764"/>
                </a:lnTo>
                <a:cubicBezTo>
                  <a:pt x="227548" y="920"/>
                  <a:pt x="228368" y="920"/>
                  <a:pt x="228104" y="1067"/>
                </a:cubicBezTo>
                <a:cubicBezTo>
                  <a:pt x="227770" y="1092"/>
                  <a:pt x="227263" y="1148"/>
                  <a:pt x="226722" y="1148"/>
                </a:cubicBezTo>
                <a:cubicBezTo>
                  <a:pt x="226647" y="1148"/>
                  <a:pt x="226571" y="1147"/>
                  <a:pt x="226495" y="1145"/>
                </a:cubicBezTo>
                <a:cubicBezTo>
                  <a:pt x="226124" y="989"/>
                  <a:pt x="226241" y="745"/>
                  <a:pt x="223968" y="745"/>
                </a:cubicBezTo>
                <a:cubicBezTo>
                  <a:pt x="224202" y="652"/>
                  <a:pt x="224817" y="634"/>
                  <a:pt x="225433" y="634"/>
                </a:cubicBezTo>
                <a:cubicBezTo>
                  <a:pt x="225817" y="634"/>
                  <a:pt x="226201" y="641"/>
                  <a:pt x="226492" y="641"/>
                </a:cubicBezTo>
                <a:cubicBezTo>
                  <a:pt x="226959" y="641"/>
                  <a:pt x="227187" y="623"/>
                  <a:pt x="226797" y="530"/>
                </a:cubicBezTo>
                <a:cubicBezTo>
                  <a:pt x="227378" y="416"/>
                  <a:pt x="229011" y="362"/>
                  <a:pt x="230453" y="362"/>
                </a:cubicBezTo>
                <a:cubicBezTo>
                  <a:pt x="231480" y="362"/>
                  <a:pt x="232411" y="389"/>
                  <a:pt x="232797" y="442"/>
                </a:cubicBezTo>
                <a:cubicBezTo>
                  <a:pt x="234806" y="228"/>
                  <a:pt x="231216" y="413"/>
                  <a:pt x="231597" y="208"/>
                </a:cubicBezTo>
                <a:lnTo>
                  <a:pt x="231597" y="208"/>
                </a:lnTo>
                <a:cubicBezTo>
                  <a:pt x="229773" y="228"/>
                  <a:pt x="228934" y="335"/>
                  <a:pt x="226114" y="364"/>
                </a:cubicBezTo>
                <a:cubicBezTo>
                  <a:pt x="226085" y="471"/>
                  <a:pt x="227031" y="491"/>
                  <a:pt x="225744" y="569"/>
                </a:cubicBezTo>
                <a:cubicBezTo>
                  <a:pt x="225174" y="620"/>
                  <a:pt x="224702" y="640"/>
                  <a:pt x="224304" y="640"/>
                </a:cubicBezTo>
                <a:cubicBezTo>
                  <a:pt x="222949" y="640"/>
                  <a:pt x="222461" y="411"/>
                  <a:pt x="221978" y="403"/>
                </a:cubicBezTo>
                <a:cubicBezTo>
                  <a:pt x="222339" y="384"/>
                  <a:pt x="222846" y="374"/>
                  <a:pt x="223217" y="354"/>
                </a:cubicBezTo>
                <a:cubicBezTo>
                  <a:pt x="222865" y="338"/>
                  <a:pt x="222562" y="331"/>
                  <a:pt x="222285" y="331"/>
                </a:cubicBezTo>
                <a:cubicBezTo>
                  <a:pt x="221300" y="331"/>
                  <a:pt x="220656" y="413"/>
                  <a:pt x="219385" y="413"/>
                </a:cubicBezTo>
                <a:cubicBezTo>
                  <a:pt x="219330" y="413"/>
                  <a:pt x="219274" y="413"/>
                  <a:pt x="219217" y="413"/>
                </a:cubicBezTo>
                <a:cubicBezTo>
                  <a:pt x="219005" y="288"/>
                  <a:pt x="219532" y="266"/>
                  <a:pt x="220241" y="266"/>
                </a:cubicBezTo>
                <a:cubicBezTo>
                  <a:pt x="220624" y="266"/>
                  <a:pt x="221060" y="272"/>
                  <a:pt x="221461" y="272"/>
                </a:cubicBezTo>
                <a:cubicBezTo>
                  <a:pt x="221994" y="272"/>
                  <a:pt x="222466" y="261"/>
                  <a:pt x="222671" y="208"/>
                </a:cubicBezTo>
                <a:lnTo>
                  <a:pt x="221402" y="3"/>
                </a:lnTo>
                <a:cubicBezTo>
                  <a:pt x="221254" y="2"/>
                  <a:pt x="221119" y="1"/>
                  <a:pt x="22099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0" name="Google Shape;1090;p8"/>
          <p:cNvGrpSpPr/>
          <p:nvPr/>
        </p:nvGrpSpPr>
        <p:grpSpPr>
          <a:xfrm>
            <a:off x="7325163" y="3345000"/>
            <a:ext cx="1734500" cy="1557325"/>
            <a:chOff x="7325163" y="3345000"/>
            <a:chExt cx="1734500" cy="1557325"/>
          </a:xfrm>
        </p:grpSpPr>
        <p:sp>
          <p:nvSpPr>
            <p:cNvPr id="1091" name="Google Shape;1091;p8"/>
            <p:cNvSpPr/>
            <p:nvPr/>
          </p:nvSpPr>
          <p:spPr>
            <a:xfrm rot="10800000">
              <a:off x="7523025" y="4393063"/>
              <a:ext cx="93275" cy="101025"/>
            </a:xfrm>
            <a:custGeom>
              <a:avLst/>
              <a:gdLst/>
              <a:ahLst/>
              <a:cxnLst/>
              <a:rect l="l" t="t" r="r" b="b"/>
              <a:pathLst>
                <a:path w="3731" h="4041" extrusionOk="0">
                  <a:moveTo>
                    <a:pt x="2210" y="1606"/>
                  </a:moveTo>
                  <a:lnTo>
                    <a:pt x="2210" y="1606"/>
                  </a:lnTo>
                  <a:cubicBezTo>
                    <a:pt x="2221" y="1639"/>
                    <a:pt x="2221" y="1672"/>
                    <a:pt x="2232" y="1694"/>
                  </a:cubicBezTo>
                  <a:cubicBezTo>
                    <a:pt x="2232" y="1694"/>
                    <a:pt x="2221" y="1694"/>
                    <a:pt x="2221" y="1704"/>
                  </a:cubicBezTo>
                  <a:lnTo>
                    <a:pt x="2210" y="1606"/>
                  </a:lnTo>
                  <a:close/>
                  <a:moveTo>
                    <a:pt x="1856" y="0"/>
                  </a:moveTo>
                  <a:cubicBezTo>
                    <a:pt x="1831" y="0"/>
                    <a:pt x="1806" y="6"/>
                    <a:pt x="1783" y="20"/>
                  </a:cubicBezTo>
                  <a:cubicBezTo>
                    <a:pt x="1761" y="42"/>
                    <a:pt x="1750" y="64"/>
                    <a:pt x="1740" y="97"/>
                  </a:cubicBezTo>
                  <a:cubicBezTo>
                    <a:pt x="1729" y="119"/>
                    <a:pt x="1740" y="140"/>
                    <a:pt x="1750" y="162"/>
                  </a:cubicBezTo>
                  <a:cubicBezTo>
                    <a:pt x="1761" y="173"/>
                    <a:pt x="1772" y="184"/>
                    <a:pt x="1794" y="184"/>
                  </a:cubicBezTo>
                  <a:lnTo>
                    <a:pt x="1794" y="195"/>
                  </a:lnTo>
                  <a:lnTo>
                    <a:pt x="1772" y="195"/>
                  </a:lnTo>
                  <a:cubicBezTo>
                    <a:pt x="1718" y="326"/>
                    <a:pt x="1663" y="447"/>
                    <a:pt x="1608" y="578"/>
                  </a:cubicBezTo>
                  <a:cubicBezTo>
                    <a:pt x="1608" y="742"/>
                    <a:pt x="1597" y="917"/>
                    <a:pt x="1565" y="1081"/>
                  </a:cubicBezTo>
                  <a:cubicBezTo>
                    <a:pt x="1521" y="1169"/>
                    <a:pt x="1488" y="1267"/>
                    <a:pt x="1477" y="1365"/>
                  </a:cubicBezTo>
                  <a:cubicBezTo>
                    <a:pt x="1455" y="1420"/>
                    <a:pt x="1422" y="1497"/>
                    <a:pt x="1411" y="1529"/>
                  </a:cubicBezTo>
                  <a:cubicBezTo>
                    <a:pt x="1422" y="1551"/>
                    <a:pt x="1422" y="1573"/>
                    <a:pt x="1411" y="1595"/>
                  </a:cubicBezTo>
                  <a:cubicBezTo>
                    <a:pt x="1411" y="1606"/>
                    <a:pt x="1411" y="1639"/>
                    <a:pt x="1400" y="1661"/>
                  </a:cubicBezTo>
                  <a:cubicBezTo>
                    <a:pt x="1390" y="1704"/>
                    <a:pt x="1390" y="1737"/>
                    <a:pt x="1390" y="1759"/>
                  </a:cubicBezTo>
                  <a:cubicBezTo>
                    <a:pt x="1390" y="1759"/>
                    <a:pt x="1400" y="1748"/>
                    <a:pt x="1411" y="1737"/>
                  </a:cubicBezTo>
                  <a:lnTo>
                    <a:pt x="1411" y="1737"/>
                  </a:lnTo>
                  <a:lnTo>
                    <a:pt x="1379" y="1781"/>
                  </a:lnTo>
                  <a:cubicBezTo>
                    <a:pt x="1379" y="1781"/>
                    <a:pt x="1379" y="1770"/>
                    <a:pt x="1379" y="1759"/>
                  </a:cubicBezTo>
                  <a:cubicBezTo>
                    <a:pt x="1357" y="1781"/>
                    <a:pt x="1335" y="1803"/>
                    <a:pt x="1324" y="1825"/>
                  </a:cubicBezTo>
                  <a:lnTo>
                    <a:pt x="1346" y="1825"/>
                  </a:lnTo>
                  <a:lnTo>
                    <a:pt x="1324" y="1836"/>
                  </a:lnTo>
                  <a:lnTo>
                    <a:pt x="1280" y="1836"/>
                  </a:lnTo>
                  <a:cubicBezTo>
                    <a:pt x="1127" y="1847"/>
                    <a:pt x="985" y="1890"/>
                    <a:pt x="843" y="1945"/>
                  </a:cubicBezTo>
                  <a:cubicBezTo>
                    <a:pt x="833" y="1943"/>
                    <a:pt x="823" y="1942"/>
                    <a:pt x="812" y="1942"/>
                  </a:cubicBezTo>
                  <a:cubicBezTo>
                    <a:pt x="725" y="1942"/>
                    <a:pt x="604" y="2011"/>
                    <a:pt x="449" y="2011"/>
                  </a:cubicBezTo>
                  <a:cubicBezTo>
                    <a:pt x="401" y="1995"/>
                    <a:pt x="353" y="1985"/>
                    <a:pt x="300" y="1985"/>
                  </a:cubicBezTo>
                  <a:cubicBezTo>
                    <a:pt x="281" y="1985"/>
                    <a:pt x="262" y="1986"/>
                    <a:pt x="241" y="1989"/>
                  </a:cubicBezTo>
                  <a:cubicBezTo>
                    <a:pt x="197" y="2000"/>
                    <a:pt x="165" y="2011"/>
                    <a:pt x="121" y="2022"/>
                  </a:cubicBezTo>
                  <a:cubicBezTo>
                    <a:pt x="77" y="2044"/>
                    <a:pt x="44" y="2065"/>
                    <a:pt x="22" y="2109"/>
                  </a:cubicBezTo>
                  <a:cubicBezTo>
                    <a:pt x="11" y="2142"/>
                    <a:pt x="0" y="2175"/>
                    <a:pt x="11" y="2218"/>
                  </a:cubicBezTo>
                  <a:cubicBezTo>
                    <a:pt x="22" y="2251"/>
                    <a:pt x="44" y="2284"/>
                    <a:pt x="66" y="2306"/>
                  </a:cubicBezTo>
                  <a:cubicBezTo>
                    <a:pt x="99" y="2328"/>
                    <a:pt x="143" y="2350"/>
                    <a:pt x="186" y="2361"/>
                  </a:cubicBezTo>
                  <a:lnTo>
                    <a:pt x="274" y="2383"/>
                  </a:lnTo>
                  <a:cubicBezTo>
                    <a:pt x="449" y="2393"/>
                    <a:pt x="613" y="2404"/>
                    <a:pt x="777" y="2404"/>
                  </a:cubicBezTo>
                  <a:cubicBezTo>
                    <a:pt x="865" y="2415"/>
                    <a:pt x="963" y="2426"/>
                    <a:pt x="1050" y="2448"/>
                  </a:cubicBezTo>
                  <a:lnTo>
                    <a:pt x="1182" y="2481"/>
                  </a:lnTo>
                  <a:lnTo>
                    <a:pt x="1247" y="2503"/>
                  </a:lnTo>
                  <a:lnTo>
                    <a:pt x="1302" y="2503"/>
                  </a:lnTo>
                  <a:cubicBezTo>
                    <a:pt x="1302" y="2514"/>
                    <a:pt x="1313" y="2514"/>
                    <a:pt x="1313" y="2525"/>
                  </a:cubicBezTo>
                  <a:lnTo>
                    <a:pt x="1313" y="2547"/>
                  </a:lnTo>
                  <a:lnTo>
                    <a:pt x="1313" y="2623"/>
                  </a:lnTo>
                  <a:cubicBezTo>
                    <a:pt x="1313" y="2689"/>
                    <a:pt x="1324" y="2754"/>
                    <a:pt x="1346" y="2809"/>
                  </a:cubicBezTo>
                  <a:cubicBezTo>
                    <a:pt x="1335" y="2897"/>
                    <a:pt x="1346" y="2962"/>
                    <a:pt x="1346" y="3050"/>
                  </a:cubicBezTo>
                  <a:cubicBezTo>
                    <a:pt x="1400" y="3159"/>
                    <a:pt x="1422" y="3279"/>
                    <a:pt x="1433" y="3400"/>
                  </a:cubicBezTo>
                  <a:cubicBezTo>
                    <a:pt x="1477" y="3553"/>
                    <a:pt x="1532" y="3695"/>
                    <a:pt x="1586" y="3826"/>
                  </a:cubicBezTo>
                  <a:lnTo>
                    <a:pt x="1630" y="3925"/>
                  </a:lnTo>
                  <a:lnTo>
                    <a:pt x="1641" y="3968"/>
                  </a:lnTo>
                  <a:cubicBezTo>
                    <a:pt x="1652" y="3979"/>
                    <a:pt x="1663" y="3990"/>
                    <a:pt x="1674" y="4001"/>
                  </a:cubicBezTo>
                  <a:cubicBezTo>
                    <a:pt x="1701" y="4028"/>
                    <a:pt x="1734" y="4040"/>
                    <a:pt x="1768" y="4040"/>
                  </a:cubicBezTo>
                  <a:cubicBezTo>
                    <a:pt x="1817" y="4040"/>
                    <a:pt x="1867" y="4014"/>
                    <a:pt x="1893" y="3968"/>
                  </a:cubicBezTo>
                  <a:cubicBezTo>
                    <a:pt x="1893" y="3947"/>
                    <a:pt x="1904" y="3925"/>
                    <a:pt x="1904" y="3903"/>
                  </a:cubicBezTo>
                  <a:cubicBezTo>
                    <a:pt x="1904" y="3881"/>
                    <a:pt x="1915" y="3859"/>
                    <a:pt x="1925" y="3837"/>
                  </a:cubicBezTo>
                  <a:cubicBezTo>
                    <a:pt x="1980" y="3804"/>
                    <a:pt x="1991" y="3673"/>
                    <a:pt x="2035" y="3586"/>
                  </a:cubicBezTo>
                  <a:cubicBezTo>
                    <a:pt x="2057" y="3520"/>
                    <a:pt x="2090" y="3509"/>
                    <a:pt x="2111" y="3433"/>
                  </a:cubicBezTo>
                  <a:cubicBezTo>
                    <a:pt x="2144" y="3323"/>
                    <a:pt x="2166" y="3225"/>
                    <a:pt x="2166" y="3115"/>
                  </a:cubicBezTo>
                  <a:cubicBezTo>
                    <a:pt x="2221" y="2995"/>
                    <a:pt x="2243" y="2864"/>
                    <a:pt x="2254" y="2733"/>
                  </a:cubicBezTo>
                  <a:cubicBezTo>
                    <a:pt x="2254" y="2689"/>
                    <a:pt x="2265" y="2656"/>
                    <a:pt x="2275" y="2612"/>
                  </a:cubicBezTo>
                  <a:lnTo>
                    <a:pt x="2275" y="2601"/>
                  </a:lnTo>
                  <a:lnTo>
                    <a:pt x="2275" y="2590"/>
                  </a:lnTo>
                  <a:lnTo>
                    <a:pt x="2286" y="2590"/>
                  </a:lnTo>
                  <a:cubicBezTo>
                    <a:pt x="2374" y="2568"/>
                    <a:pt x="2472" y="2547"/>
                    <a:pt x="2560" y="2536"/>
                  </a:cubicBezTo>
                  <a:cubicBezTo>
                    <a:pt x="2833" y="2514"/>
                    <a:pt x="3107" y="2492"/>
                    <a:pt x="3380" y="2448"/>
                  </a:cubicBezTo>
                  <a:cubicBezTo>
                    <a:pt x="3424" y="2426"/>
                    <a:pt x="3479" y="2404"/>
                    <a:pt x="3544" y="2383"/>
                  </a:cubicBezTo>
                  <a:cubicBezTo>
                    <a:pt x="3577" y="2372"/>
                    <a:pt x="3610" y="2361"/>
                    <a:pt x="3643" y="2339"/>
                  </a:cubicBezTo>
                  <a:cubicBezTo>
                    <a:pt x="3686" y="2317"/>
                    <a:pt x="3719" y="2273"/>
                    <a:pt x="3730" y="2218"/>
                  </a:cubicBezTo>
                  <a:cubicBezTo>
                    <a:pt x="3730" y="2175"/>
                    <a:pt x="3730" y="2131"/>
                    <a:pt x="3708" y="2098"/>
                  </a:cubicBezTo>
                  <a:cubicBezTo>
                    <a:pt x="3686" y="2054"/>
                    <a:pt x="3643" y="2033"/>
                    <a:pt x="3610" y="2011"/>
                  </a:cubicBezTo>
                  <a:lnTo>
                    <a:pt x="3500" y="2011"/>
                  </a:lnTo>
                  <a:lnTo>
                    <a:pt x="3413" y="2000"/>
                  </a:lnTo>
                  <a:cubicBezTo>
                    <a:pt x="3347" y="1989"/>
                    <a:pt x="3282" y="1978"/>
                    <a:pt x="3227" y="1978"/>
                  </a:cubicBezTo>
                  <a:cubicBezTo>
                    <a:pt x="3139" y="1945"/>
                    <a:pt x="3041" y="1923"/>
                    <a:pt x="2943" y="1901"/>
                  </a:cubicBezTo>
                  <a:cubicBezTo>
                    <a:pt x="2768" y="1836"/>
                    <a:pt x="2593" y="1726"/>
                    <a:pt x="2374" y="1650"/>
                  </a:cubicBezTo>
                  <a:lnTo>
                    <a:pt x="2374" y="1650"/>
                  </a:lnTo>
                  <a:cubicBezTo>
                    <a:pt x="2374" y="1657"/>
                    <a:pt x="2379" y="1669"/>
                    <a:pt x="2382" y="1679"/>
                  </a:cubicBezTo>
                  <a:lnTo>
                    <a:pt x="2382" y="1679"/>
                  </a:lnTo>
                  <a:cubicBezTo>
                    <a:pt x="2374" y="1669"/>
                    <a:pt x="2373" y="1660"/>
                    <a:pt x="2363" y="1650"/>
                  </a:cubicBezTo>
                  <a:cubicBezTo>
                    <a:pt x="2360" y="1647"/>
                    <a:pt x="2355" y="1644"/>
                    <a:pt x="2350" y="1642"/>
                  </a:cubicBezTo>
                  <a:lnTo>
                    <a:pt x="2350" y="1642"/>
                  </a:lnTo>
                  <a:lnTo>
                    <a:pt x="2374" y="1650"/>
                  </a:lnTo>
                  <a:cubicBezTo>
                    <a:pt x="2374" y="1639"/>
                    <a:pt x="2374" y="1628"/>
                    <a:pt x="2374" y="1617"/>
                  </a:cubicBezTo>
                  <a:cubicBezTo>
                    <a:pt x="2352" y="1551"/>
                    <a:pt x="2341" y="1497"/>
                    <a:pt x="2319" y="1442"/>
                  </a:cubicBezTo>
                  <a:cubicBezTo>
                    <a:pt x="2286" y="1333"/>
                    <a:pt x="2243" y="1223"/>
                    <a:pt x="2221" y="1125"/>
                  </a:cubicBezTo>
                  <a:cubicBezTo>
                    <a:pt x="2221" y="1092"/>
                    <a:pt x="2221" y="1048"/>
                    <a:pt x="2221" y="1015"/>
                  </a:cubicBezTo>
                  <a:cubicBezTo>
                    <a:pt x="2177" y="873"/>
                    <a:pt x="2133" y="720"/>
                    <a:pt x="2111" y="567"/>
                  </a:cubicBezTo>
                  <a:cubicBezTo>
                    <a:pt x="2100" y="479"/>
                    <a:pt x="2079" y="392"/>
                    <a:pt x="2068" y="304"/>
                  </a:cubicBezTo>
                  <a:lnTo>
                    <a:pt x="2046" y="173"/>
                  </a:lnTo>
                  <a:cubicBezTo>
                    <a:pt x="2046" y="151"/>
                    <a:pt x="2035" y="129"/>
                    <a:pt x="2024" y="108"/>
                  </a:cubicBezTo>
                  <a:cubicBezTo>
                    <a:pt x="2013" y="75"/>
                    <a:pt x="1991" y="53"/>
                    <a:pt x="1958" y="31"/>
                  </a:cubicBezTo>
                  <a:cubicBezTo>
                    <a:pt x="1926" y="12"/>
                    <a:pt x="1891" y="0"/>
                    <a:pt x="1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2" name="Google Shape;1092;p8"/>
            <p:cNvGrpSpPr/>
            <p:nvPr/>
          </p:nvGrpSpPr>
          <p:grpSpPr>
            <a:xfrm rot="10800000">
              <a:off x="9027575" y="4264050"/>
              <a:ext cx="27650" cy="21975"/>
              <a:chOff x="8820375" y="1023600"/>
              <a:chExt cx="27650" cy="21975"/>
            </a:xfrm>
          </p:grpSpPr>
          <p:sp>
            <p:nvSpPr>
              <p:cNvPr id="1093" name="Google Shape;1093;p8"/>
              <p:cNvSpPr/>
              <p:nvPr/>
            </p:nvSpPr>
            <p:spPr>
              <a:xfrm>
                <a:off x="8823650" y="1026950"/>
                <a:ext cx="20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833" h="614" extrusionOk="0">
                    <a:moveTo>
                      <a:pt x="340" y="1"/>
                    </a:moveTo>
                    <a:cubicBezTo>
                      <a:pt x="285" y="1"/>
                      <a:pt x="241" y="12"/>
                      <a:pt x="187" y="45"/>
                    </a:cubicBezTo>
                    <a:cubicBezTo>
                      <a:pt x="176" y="55"/>
                      <a:pt x="154" y="66"/>
                      <a:pt x="143" y="77"/>
                    </a:cubicBezTo>
                    <a:cubicBezTo>
                      <a:pt x="132" y="88"/>
                      <a:pt x="110" y="99"/>
                      <a:pt x="110" y="110"/>
                    </a:cubicBezTo>
                    <a:cubicBezTo>
                      <a:pt x="88" y="121"/>
                      <a:pt x="77" y="132"/>
                      <a:pt x="77" y="143"/>
                    </a:cubicBezTo>
                    <a:cubicBezTo>
                      <a:pt x="77" y="154"/>
                      <a:pt x="88" y="154"/>
                      <a:pt x="99" y="165"/>
                    </a:cubicBezTo>
                    <a:lnTo>
                      <a:pt x="187" y="165"/>
                    </a:lnTo>
                    <a:lnTo>
                      <a:pt x="209" y="143"/>
                    </a:lnTo>
                    <a:lnTo>
                      <a:pt x="220" y="143"/>
                    </a:lnTo>
                    <a:lnTo>
                      <a:pt x="241" y="132"/>
                    </a:lnTo>
                    <a:lnTo>
                      <a:pt x="263" y="132"/>
                    </a:lnTo>
                    <a:lnTo>
                      <a:pt x="296" y="121"/>
                    </a:lnTo>
                    <a:lnTo>
                      <a:pt x="318" y="121"/>
                    </a:lnTo>
                    <a:cubicBezTo>
                      <a:pt x="329" y="121"/>
                      <a:pt x="340" y="110"/>
                      <a:pt x="351" y="110"/>
                    </a:cubicBezTo>
                    <a:cubicBezTo>
                      <a:pt x="362" y="110"/>
                      <a:pt x="395" y="110"/>
                      <a:pt x="395" y="132"/>
                    </a:cubicBezTo>
                    <a:cubicBezTo>
                      <a:pt x="395" y="143"/>
                      <a:pt x="405" y="154"/>
                      <a:pt x="405" y="165"/>
                    </a:cubicBezTo>
                    <a:cubicBezTo>
                      <a:pt x="405" y="176"/>
                      <a:pt x="405" y="176"/>
                      <a:pt x="405" y="187"/>
                    </a:cubicBezTo>
                    <a:cubicBezTo>
                      <a:pt x="405" y="187"/>
                      <a:pt x="395" y="198"/>
                      <a:pt x="395" y="198"/>
                    </a:cubicBezTo>
                    <a:cubicBezTo>
                      <a:pt x="395" y="209"/>
                      <a:pt x="395" y="209"/>
                      <a:pt x="395" y="220"/>
                    </a:cubicBezTo>
                    <a:cubicBezTo>
                      <a:pt x="395" y="230"/>
                      <a:pt x="405" y="230"/>
                      <a:pt x="427" y="241"/>
                    </a:cubicBezTo>
                    <a:cubicBezTo>
                      <a:pt x="438" y="252"/>
                      <a:pt x="449" y="252"/>
                      <a:pt x="471" y="252"/>
                    </a:cubicBezTo>
                    <a:cubicBezTo>
                      <a:pt x="482" y="252"/>
                      <a:pt x="493" y="252"/>
                      <a:pt x="493" y="274"/>
                    </a:cubicBezTo>
                    <a:lnTo>
                      <a:pt x="526" y="274"/>
                    </a:lnTo>
                    <a:cubicBezTo>
                      <a:pt x="537" y="274"/>
                      <a:pt x="548" y="274"/>
                      <a:pt x="548" y="296"/>
                    </a:cubicBezTo>
                    <a:cubicBezTo>
                      <a:pt x="548" y="302"/>
                      <a:pt x="545" y="302"/>
                      <a:pt x="542" y="302"/>
                    </a:cubicBezTo>
                    <a:cubicBezTo>
                      <a:pt x="539" y="302"/>
                      <a:pt x="537" y="302"/>
                      <a:pt x="537" y="307"/>
                    </a:cubicBezTo>
                    <a:cubicBezTo>
                      <a:pt x="515" y="296"/>
                      <a:pt x="504" y="285"/>
                      <a:pt x="493" y="285"/>
                    </a:cubicBezTo>
                    <a:lnTo>
                      <a:pt x="471" y="285"/>
                    </a:lnTo>
                    <a:cubicBezTo>
                      <a:pt x="460" y="285"/>
                      <a:pt x="449" y="274"/>
                      <a:pt x="449" y="274"/>
                    </a:cubicBezTo>
                    <a:lnTo>
                      <a:pt x="405" y="274"/>
                    </a:lnTo>
                    <a:cubicBezTo>
                      <a:pt x="395" y="263"/>
                      <a:pt x="384" y="252"/>
                      <a:pt x="373" y="241"/>
                    </a:cubicBezTo>
                    <a:cubicBezTo>
                      <a:pt x="373" y="230"/>
                      <a:pt x="373" y="209"/>
                      <a:pt x="373" y="187"/>
                    </a:cubicBezTo>
                    <a:lnTo>
                      <a:pt x="373" y="154"/>
                    </a:lnTo>
                    <a:cubicBezTo>
                      <a:pt x="373" y="154"/>
                      <a:pt x="373" y="165"/>
                      <a:pt x="362" y="165"/>
                    </a:cubicBezTo>
                    <a:lnTo>
                      <a:pt x="340" y="165"/>
                    </a:lnTo>
                    <a:cubicBezTo>
                      <a:pt x="329" y="165"/>
                      <a:pt x="318" y="165"/>
                      <a:pt x="307" y="176"/>
                    </a:cubicBezTo>
                    <a:lnTo>
                      <a:pt x="274" y="176"/>
                    </a:lnTo>
                    <a:cubicBezTo>
                      <a:pt x="274" y="187"/>
                      <a:pt x="274" y="187"/>
                      <a:pt x="263" y="198"/>
                    </a:cubicBezTo>
                    <a:lnTo>
                      <a:pt x="230" y="198"/>
                    </a:lnTo>
                    <a:cubicBezTo>
                      <a:pt x="209" y="198"/>
                      <a:pt x="187" y="209"/>
                      <a:pt x="165" y="209"/>
                    </a:cubicBezTo>
                    <a:lnTo>
                      <a:pt x="66" y="209"/>
                    </a:lnTo>
                    <a:cubicBezTo>
                      <a:pt x="45" y="241"/>
                      <a:pt x="34" y="274"/>
                      <a:pt x="12" y="318"/>
                    </a:cubicBezTo>
                    <a:cubicBezTo>
                      <a:pt x="1" y="340"/>
                      <a:pt x="1" y="362"/>
                      <a:pt x="1" y="395"/>
                    </a:cubicBezTo>
                    <a:cubicBezTo>
                      <a:pt x="1" y="395"/>
                      <a:pt x="12" y="405"/>
                      <a:pt x="12" y="416"/>
                    </a:cubicBezTo>
                    <a:lnTo>
                      <a:pt x="34" y="471"/>
                    </a:lnTo>
                    <a:cubicBezTo>
                      <a:pt x="45" y="482"/>
                      <a:pt x="45" y="504"/>
                      <a:pt x="45" y="515"/>
                    </a:cubicBezTo>
                    <a:lnTo>
                      <a:pt x="45" y="537"/>
                    </a:lnTo>
                    <a:lnTo>
                      <a:pt x="121" y="537"/>
                    </a:lnTo>
                    <a:cubicBezTo>
                      <a:pt x="154" y="537"/>
                      <a:pt x="187" y="548"/>
                      <a:pt x="230" y="559"/>
                    </a:cubicBezTo>
                    <a:lnTo>
                      <a:pt x="274" y="570"/>
                    </a:lnTo>
                    <a:lnTo>
                      <a:pt x="340" y="580"/>
                    </a:lnTo>
                    <a:lnTo>
                      <a:pt x="384" y="580"/>
                    </a:lnTo>
                    <a:lnTo>
                      <a:pt x="449" y="591"/>
                    </a:lnTo>
                    <a:lnTo>
                      <a:pt x="493" y="602"/>
                    </a:lnTo>
                    <a:lnTo>
                      <a:pt x="482" y="591"/>
                    </a:lnTo>
                    <a:cubicBezTo>
                      <a:pt x="471" y="580"/>
                      <a:pt x="471" y="580"/>
                      <a:pt x="460" y="570"/>
                    </a:cubicBezTo>
                    <a:lnTo>
                      <a:pt x="460" y="559"/>
                    </a:lnTo>
                    <a:cubicBezTo>
                      <a:pt x="449" y="559"/>
                      <a:pt x="449" y="548"/>
                      <a:pt x="449" y="548"/>
                    </a:cubicBezTo>
                    <a:lnTo>
                      <a:pt x="449" y="526"/>
                    </a:lnTo>
                    <a:lnTo>
                      <a:pt x="449" y="504"/>
                    </a:lnTo>
                    <a:lnTo>
                      <a:pt x="449" y="493"/>
                    </a:lnTo>
                    <a:cubicBezTo>
                      <a:pt x="449" y="482"/>
                      <a:pt x="449" y="482"/>
                      <a:pt x="438" y="482"/>
                    </a:cubicBezTo>
                    <a:lnTo>
                      <a:pt x="416" y="482"/>
                    </a:lnTo>
                    <a:cubicBezTo>
                      <a:pt x="416" y="482"/>
                      <a:pt x="405" y="493"/>
                      <a:pt x="395" y="493"/>
                    </a:cubicBezTo>
                    <a:lnTo>
                      <a:pt x="384" y="493"/>
                    </a:lnTo>
                    <a:cubicBezTo>
                      <a:pt x="384" y="493"/>
                      <a:pt x="373" y="482"/>
                      <a:pt x="362" y="482"/>
                    </a:cubicBezTo>
                    <a:lnTo>
                      <a:pt x="351" y="471"/>
                    </a:lnTo>
                    <a:cubicBezTo>
                      <a:pt x="340" y="471"/>
                      <a:pt x="329" y="471"/>
                      <a:pt x="318" y="460"/>
                    </a:cubicBezTo>
                    <a:lnTo>
                      <a:pt x="274" y="449"/>
                    </a:lnTo>
                    <a:cubicBezTo>
                      <a:pt x="263" y="449"/>
                      <a:pt x="252" y="449"/>
                      <a:pt x="252" y="438"/>
                    </a:cubicBezTo>
                    <a:cubicBezTo>
                      <a:pt x="252" y="430"/>
                      <a:pt x="251" y="428"/>
                      <a:pt x="248" y="428"/>
                    </a:cubicBezTo>
                    <a:cubicBezTo>
                      <a:pt x="246" y="428"/>
                      <a:pt x="242" y="431"/>
                      <a:pt x="238" y="431"/>
                    </a:cubicBezTo>
                    <a:cubicBezTo>
                      <a:pt x="235" y="431"/>
                      <a:pt x="233" y="430"/>
                      <a:pt x="230" y="427"/>
                    </a:cubicBezTo>
                    <a:cubicBezTo>
                      <a:pt x="230" y="416"/>
                      <a:pt x="209" y="416"/>
                      <a:pt x="220" y="405"/>
                    </a:cubicBezTo>
                    <a:cubicBezTo>
                      <a:pt x="223" y="402"/>
                      <a:pt x="226" y="401"/>
                      <a:pt x="228" y="401"/>
                    </a:cubicBezTo>
                    <a:cubicBezTo>
                      <a:pt x="232" y="401"/>
                      <a:pt x="234" y="405"/>
                      <a:pt x="241" y="405"/>
                    </a:cubicBezTo>
                    <a:cubicBezTo>
                      <a:pt x="241" y="416"/>
                      <a:pt x="252" y="427"/>
                      <a:pt x="263" y="427"/>
                    </a:cubicBezTo>
                    <a:lnTo>
                      <a:pt x="274" y="427"/>
                    </a:lnTo>
                    <a:cubicBezTo>
                      <a:pt x="285" y="427"/>
                      <a:pt x="285" y="438"/>
                      <a:pt x="296" y="438"/>
                    </a:cubicBezTo>
                    <a:lnTo>
                      <a:pt x="329" y="438"/>
                    </a:lnTo>
                    <a:cubicBezTo>
                      <a:pt x="340" y="438"/>
                      <a:pt x="340" y="449"/>
                      <a:pt x="351" y="449"/>
                    </a:cubicBezTo>
                    <a:cubicBezTo>
                      <a:pt x="362" y="449"/>
                      <a:pt x="373" y="460"/>
                      <a:pt x="384" y="460"/>
                    </a:cubicBezTo>
                    <a:lnTo>
                      <a:pt x="460" y="460"/>
                    </a:lnTo>
                    <a:cubicBezTo>
                      <a:pt x="460" y="460"/>
                      <a:pt x="471" y="471"/>
                      <a:pt x="482" y="471"/>
                    </a:cubicBezTo>
                    <a:lnTo>
                      <a:pt x="482" y="482"/>
                    </a:lnTo>
                    <a:cubicBezTo>
                      <a:pt x="482" y="493"/>
                      <a:pt x="482" y="504"/>
                      <a:pt x="493" y="504"/>
                    </a:cubicBezTo>
                    <a:lnTo>
                      <a:pt x="493" y="537"/>
                    </a:lnTo>
                    <a:lnTo>
                      <a:pt x="504" y="537"/>
                    </a:lnTo>
                    <a:lnTo>
                      <a:pt x="504" y="570"/>
                    </a:lnTo>
                    <a:cubicBezTo>
                      <a:pt x="504" y="580"/>
                      <a:pt x="515" y="591"/>
                      <a:pt x="526" y="602"/>
                    </a:cubicBezTo>
                    <a:cubicBezTo>
                      <a:pt x="526" y="602"/>
                      <a:pt x="526" y="602"/>
                      <a:pt x="537" y="613"/>
                    </a:cubicBezTo>
                    <a:lnTo>
                      <a:pt x="559" y="613"/>
                    </a:lnTo>
                    <a:cubicBezTo>
                      <a:pt x="613" y="591"/>
                      <a:pt x="668" y="559"/>
                      <a:pt x="723" y="526"/>
                    </a:cubicBezTo>
                    <a:cubicBezTo>
                      <a:pt x="734" y="515"/>
                      <a:pt x="755" y="493"/>
                      <a:pt x="766" y="482"/>
                    </a:cubicBezTo>
                    <a:cubicBezTo>
                      <a:pt x="777" y="471"/>
                      <a:pt x="777" y="460"/>
                      <a:pt x="788" y="449"/>
                    </a:cubicBezTo>
                    <a:cubicBezTo>
                      <a:pt x="799" y="438"/>
                      <a:pt x="810" y="438"/>
                      <a:pt x="810" y="427"/>
                    </a:cubicBezTo>
                    <a:cubicBezTo>
                      <a:pt x="821" y="416"/>
                      <a:pt x="821" y="416"/>
                      <a:pt x="832" y="416"/>
                    </a:cubicBezTo>
                    <a:cubicBezTo>
                      <a:pt x="821" y="405"/>
                      <a:pt x="821" y="395"/>
                      <a:pt x="810" y="384"/>
                    </a:cubicBezTo>
                    <a:cubicBezTo>
                      <a:pt x="810" y="340"/>
                      <a:pt x="788" y="296"/>
                      <a:pt x="766" y="263"/>
                    </a:cubicBezTo>
                    <a:cubicBezTo>
                      <a:pt x="755" y="241"/>
                      <a:pt x="745" y="230"/>
                      <a:pt x="745" y="220"/>
                    </a:cubicBezTo>
                    <a:cubicBezTo>
                      <a:pt x="712" y="165"/>
                      <a:pt x="668" y="121"/>
                      <a:pt x="613" y="88"/>
                    </a:cubicBezTo>
                    <a:cubicBezTo>
                      <a:pt x="580" y="66"/>
                      <a:pt x="548" y="45"/>
                      <a:pt x="515" y="34"/>
                    </a:cubicBezTo>
                    <a:cubicBezTo>
                      <a:pt x="493" y="23"/>
                      <a:pt x="471" y="12"/>
                      <a:pt x="449" y="12"/>
                    </a:cubicBezTo>
                    <a:cubicBezTo>
                      <a:pt x="427" y="12"/>
                      <a:pt x="405" y="12"/>
                      <a:pt x="3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8"/>
              <p:cNvSpPr/>
              <p:nvPr/>
            </p:nvSpPr>
            <p:spPr>
              <a:xfrm>
                <a:off x="8845800" y="1037900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8"/>
              <p:cNvSpPr/>
              <p:nvPr/>
            </p:nvSpPr>
            <p:spPr>
              <a:xfrm>
                <a:off x="8820375" y="1023600"/>
                <a:ext cx="27650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79" extrusionOk="0">
                    <a:moveTo>
                      <a:pt x="711" y="728"/>
                    </a:moveTo>
                    <a:cubicBezTo>
                      <a:pt x="704" y="730"/>
                      <a:pt x="697" y="733"/>
                      <a:pt x="690" y="736"/>
                    </a:cubicBezTo>
                    <a:lnTo>
                      <a:pt x="701" y="736"/>
                    </a:lnTo>
                    <a:cubicBezTo>
                      <a:pt x="711" y="736"/>
                      <a:pt x="711" y="736"/>
                      <a:pt x="711" y="728"/>
                    </a:cubicBezTo>
                    <a:close/>
                    <a:moveTo>
                      <a:pt x="504" y="170"/>
                    </a:moveTo>
                    <a:cubicBezTo>
                      <a:pt x="512" y="170"/>
                      <a:pt x="520" y="173"/>
                      <a:pt x="526" y="179"/>
                    </a:cubicBezTo>
                    <a:cubicBezTo>
                      <a:pt x="547" y="179"/>
                      <a:pt x="569" y="189"/>
                      <a:pt x="591" y="189"/>
                    </a:cubicBezTo>
                    <a:cubicBezTo>
                      <a:pt x="613" y="189"/>
                      <a:pt x="635" y="200"/>
                      <a:pt x="646" y="211"/>
                    </a:cubicBezTo>
                    <a:cubicBezTo>
                      <a:pt x="679" y="222"/>
                      <a:pt x="711" y="244"/>
                      <a:pt x="755" y="266"/>
                    </a:cubicBezTo>
                    <a:cubicBezTo>
                      <a:pt x="799" y="299"/>
                      <a:pt x="843" y="343"/>
                      <a:pt x="876" y="386"/>
                    </a:cubicBezTo>
                    <a:cubicBezTo>
                      <a:pt x="886" y="408"/>
                      <a:pt x="897" y="419"/>
                      <a:pt x="897" y="441"/>
                    </a:cubicBezTo>
                    <a:cubicBezTo>
                      <a:pt x="930" y="474"/>
                      <a:pt x="941" y="507"/>
                      <a:pt x="941" y="550"/>
                    </a:cubicBezTo>
                    <a:cubicBezTo>
                      <a:pt x="943" y="552"/>
                      <a:pt x="944" y="554"/>
                      <a:pt x="945" y="555"/>
                    </a:cubicBezTo>
                    <a:lnTo>
                      <a:pt x="945" y="555"/>
                    </a:lnTo>
                    <a:cubicBezTo>
                      <a:pt x="945" y="555"/>
                      <a:pt x="945" y="555"/>
                      <a:pt x="944" y="555"/>
                    </a:cubicBezTo>
                    <a:cubicBezTo>
                      <a:pt x="942" y="555"/>
                      <a:pt x="941" y="558"/>
                      <a:pt x="941" y="561"/>
                    </a:cubicBezTo>
                    <a:cubicBezTo>
                      <a:pt x="930" y="572"/>
                      <a:pt x="919" y="572"/>
                      <a:pt x="908" y="583"/>
                    </a:cubicBezTo>
                    <a:cubicBezTo>
                      <a:pt x="908" y="594"/>
                      <a:pt x="897" y="605"/>
                      <a:pt x="886" y="616"/>
                    </a:cubicBezTo>
                    <a:cubicBezTo>
                      <a:pt x="876" y="627"/>
                      <a:pt x="865" y="638"/>
                      <a:pt x="843" y="660"/>
                    </a:cubicBezTo>
                    <a:cubicBezTo>
                      <a:pt x="805" y="688"/>
                      <a:pt x="759" y="708"/>
                      <a:pt x="712" y="727"/>
                    </a:cubicBezTo>
                    <a:lnTo>
                      <a:pt x="712" y="727"/>
                    </a:lnTo>
                    <a:cubicBezTo>
                      <a:pt x="712" y="727"/>
                      <a:pt x="711" y="726"/>
                      <a:pt x="711" y="725"/>
                    </a:cubicBezTo>
                    <a:cubicBezTo>
                      <a:pt x="711" y="726"/>
                      <a:pt x="711" y="727"/>
                      <a:pt x="711" y="728"/>
                    </a:cubicBezTo>
                    <a:lnTo>
                      <a:pt x="711" y="728"/>
                    </a:lnTo>
                    <a:cubicBezTo>
                      <a:pt x="712" y="728"/>
                      <a:pt x="712" y="727"/>
                      <a:pt x="712" y="727"/>
                    </a:cubicBezTo>
                    <a:lnTo>
                      <a:pt x="712" y="727"/>
                    </a:lnTo>
                    <a:cubicBezTo>
                      <a:pt x="713" y="736"/>
                      <a:pt x="722" y="736"/>
                      <a:pt x="722" y="736"/>
                    </a:cubicBezTo>
                    <a:lnTo>
                      <a:pt x="733" y="747"/>
                    </a:lnTo>
                    <a:cubicBezTo>
                      <a:pt x="733" y="747"/>
                      <a:pt x="733" y="752"/>
                      <a:pt x="737" y="752"/>
                    </a:cubicBezTo>
                    <a:cubicBezTo>
                      <a:pt x="738" y="752"/>
                      <a:pt x="741" y="751"/>
                      <a:pt x="744" y="747"/>
                    </a:cubicBezTo>
                    <a:cubicBezTo>
                      <a:pt x="744" y="758"/>
                      <a:pt x="744" y="769"/>
                      <a:pt x="744" y="769"/>
                    </a:cubicBezTo>
                    <a:cubicBezTo>
                      <a:pt x="739" y="780"/>
                      <a:pt x="731" y="783"/>
                      <a:pt x="722" y="783"/>
                    </a:cubicBezTo>
                    <a:cubicBezTo>
                      <a:pt x="714" y="783"/>
                      <a:pt x="706" y="780"/>
                      <a:pt x="701" y="780"/>
                    </a:cubicBezTo>
                    <a:lnTo>
                      <a:pt x="635" y="780"/>
                    </a:lnTo>
                    <a:cubicBezTo>
                      <a:pt x="624" y="780"/>
                      <a:pt x="624" y="780"/>
                      <a:pt x="613" y="769"/>
                    </a:cubicBezTo>
                    <a:cubicBezTo>
                      <a:pt x="613" y="769"/>
                      <a:pt x="613" y="758"/>
                      <a:pt x="602" y="758"/>
                    </a:cubicBezTo>
                    <a:lnTo>
                      <a:pt x="569" y="747"/>
                    </a:lnTo>
                    <a:lnTo>
                      <a:pt x="504" y="736"/>
                    </a:lnTo>
                    <a:lnTo>
                      <a:pt x="449" y="736"/>
                    </a:lnTo>
                    <a:lnTo>
                      <a:pt x="383" y="725"/>
                    </a:lnTo>
                    <a:lnTo>
                      <a:pt x="340" y="714"/>
                    </a:lnTo>
                    <a:cubicBezTo>
                      <a:pt x="307" y="704"/>
                      <a:pt x="274" y="693"/>
                      <a:pt x="241" y="693"/>
                    </a:cubicBezTo>
                    <a:lnTo>
                      <a:pt x="154" y="693"/>
                    </a:lnTo>
                    <a:lnTo>
                      <a:pt x="154" y="671"/>
                    </a:lnTo>
                    <a:cubicBezTo>
                      <a:pt x="165" y="660"/>
                      <a:pt x="154" y="638"/>
                      <a:pt x="154" y="627"/>
                    </a:cubicBezTo>
                    <a:lnTo>
                      <a:pt x="132" y="572"/>
                    </a:lnTo>
                    <a:cubicBezTo>
                      <a:pt x="132" y="561"/>
                      <a:pt x="121" y="550"/>
                      <a:pt x="121" y="550"/>
                    </a:cubicBezTo>
                    <a:cubicBezTo>
                      <a:pt x="121" y="518"/>
                      <a:pt x="121" y="496"/>
                      <a:pt x="132" y="474"/>
                    </a:cubicBezTo>
                    <a:cubicBezTo>
                      <a:pt x="143" y="430"/>
                      <a:pt x="165" y="397"/>
                      <a:pt x="176" y="364"/>
                    </a:cubicBezTo>
                    <a:cubicBezTo>
                      <a:pt x="165" y="354"/>
                      <a:pt x="154" y="343"/>
                      <a:pt x="143" y="332"/>
                    </a:cubicBezTo>
                    <a:lnTo>
                      <a:pt x="143" y="321"/>
                    </a:lnTo>
                    <a:cubicBezTo>
                      <a:pt x="143" y="321"/>
                      <a:pt x="154" y="310"/>
                      <a:pt x="165" y="310"/>
                    </a:cubicBezTo>
                    <a:lnTo>
                      <a:pt x="208" y="310"/>
                    </a:lnTo>
                    <a:cubicBezTo>
                      <a:pt x="208" y="310"/>
                      <a:pt x="208" y="321"/>
                      <a:pt x="208" y="321"/>
                    </a:cubicBezTo>
                    <a:cubicBezTo>
                      <a:pt x="219" y="310"/>
                      <a:pt x="230" y="299"/>
                      <a:pt x="241" y="288"/>
                    </a:cubicBezTo>
                    <a:cubicBezTo>
                      <a:pt x="252" y="277"/>
                      <a:pt x="274" y="266"/>
                      <a:pt x="285" y="255"/>
                    </a:cubicBezTo>
                    <a:cubicBezTo>
                      <a:pt x="296" y="244"/>
                      <a:pt x="307" y="233"/>
                      <a:pt x="329" y="222"/>
                    </a:cubicBezTo>
                    <a:cubicBezTo>
                      <a:pt x="372" y="189"/>
                      <a:pt x="427" y="179"/>
                      <a:pt x="482" y="179"/>
                    </a:cubicBezTo>
                    <a:cubicBezTo>
                      <a:pt x="487" y="173"/>
                      <a:pt x="495" y="170"/>
                      <a:pt x="504" y="170"/>
                    </a:cubicBezTo>
                    <a:close/>
                    <a:moveTo>
                      <a:pt x="457" y="1"/>
                    </a:moveTo>
                    <a:cubicBezTo>
                      <a:pt x="401" y="1"/>
                      <a:pt x="341" y="20"/>
                      <a:pt x="296" y="47"/>
                    </a:cubicBezTo>
                    <a:cubicBezTo>
                      <a:pt x="132" y="124"/>
                      <a:pt x="22" y="288"/>
                      <a:pt x="1" y="474"/>
                    </a:cubicBezTo>
                    <a:lnTo>
                      <a:pt x="1" y="518"/>
                    </a:lnTo>
                    <a:cubicBezTo>
                      <a:pt x="1" y="529"/>
                      <a:pt x="11" y="550"/>
                      <a:pt x="11" y="561"/>
                    </a:cubicBezTo>
                    <a:lnTo>
                      <a:pt x="33" y="616"/>
                    </a:lnTo>
                    <a:lnTo>
                      <a:pt x="33" y="627"/>
                    </a:lnTo>
                    <a:cubicBezTo>
                      <a:pt x="33" y="627"/>
                      <a:pt x="33" y="638"/>
                      <a:pt x="33" y="638"/>
                    </a:cubicBezTo>
                    <a:lnTo>
                      <a:pt x="33" y="693"/>
                    </a:lnTo>
                    <a:cubicBezTo>
                      <a:pt x="33" y="714"/>
                      <a:pt x="44" y="736"/>
                      <a:pt x="66" y="758"/>
                    </a:cubicBezTo>
                    <a:cubicBezTo>
                      <a:pt x="77" y="769"/>
                      <a:pt x="99" y="780"/>
                      <a:pt x="110" y="780"/>
                    </a:cubicBezTo>
                    <a:lnTo>
                      <a:pt x="121" y="780"/>
                    </a:lnTo>
                    <a:cubicBezTo>
                      <a:pt x="154" y="791"/>
                      <a:pt x="176" y="791"/>
                      <a:pt x="208" y="791"/>
                    </a:cubicBezTo>
                    <a:cubicBezTo>
                      <a:pt x="252" y="802"/>
                      <a:pt x="307" y="813"/>
                      <a:pt x="351" y="824"/>
                    </a:cubicBezTo>
                    <a:cubicBezTo>
                      <a:pt x="405" y="835"/>
                      <a:pt x="471" y="846"/>
                      <a:pt x="526" y="857"/>
                    </a:cubicBezTo>
                    <a:lnTo>
                      <a:pt x="602" y="868"/>
                    </a:lnTo>
                    <a:lnTo>
                      <a:pt x="657" y="879"/>
                    </a:lnTo>
                    <a:cubicBezTo>
                      <a:pt x="679" y="879"/>
                      <a:pt x="711" y="868"/>
                      <a:pt x="711" y="857"/>
                    </a:cubicBezTo>
                    <a:cubicBezTo>
                      <a:pt x="777" y="846"/>
                      <a:pt x="832" y="813"/>
                      <a:pt x="876" y="791"/>
                    </a:cubicBezTo>
                    <a:cubicBezTo>
                      <a:pt x="941" y="758"/>
                      <a:pt x="996" y="725"/>
                      <a:pt x="1040" y="682"/>
                    </a:cubicBezTo>
                    <a:cubicBezTo>
                      <a:pt x="1051" y="660"/>
                      <a:pt x="1061" y="649"/>
                      <a:pt x="1061" y="638"/>
                    </a:cubicBezTo>
                    <a:cubicBezTo>
                      <a:pt x="1061" y="616"/>
                      <a:pt x="1072" y="616"/>
                      <a:pt x="1061" y="605"/>
                    </a:cubicBezTo>
                    <a:cubicBezTo>
                      <a:pt x="1061" y="594"/>
                      <a:pt x="1051" y="583"/>
                      <a:pt x="1040" y="583"/>
                    </a:cubicBezTo>
                    <a:lnTo>
                      <a:pt x="1018" y="572"/>
                    </a:lnTo>
                    <a:cubicBezTo>
                      <a:pt x="1061" y="572"/>
                      <a:pt x="1105" y="529"/>
                      <a:pt x="1094" y="496"/>
                    </a:cubicBezTo>
                    <a:cubicBezTo>
                      <a:pt x="1083" y="463"/>
                      <a:pt x="1072" y="430"/>
                      <a:pt x="1061" y="397"/>
                    </a:cubicBezTo>
                    <a:cubicBezTo>
                      <a:pt x="1051" y="364"/>
                      <a:pt x="1029" y="332"/>
                      <a:pt x="1007" y="310"/>
                    </a:cubicBezTo>
                    <a:cubicBezTo>
                      <a:pt x="996" y="288"/>
                      <a:pt x="963" y="266"/>
                      <a:pt x="952" y="244"/>
                    </a:cubicBezTo>
                    <a:cubicBezTo>
                      <a:pt x="930" y="222"/>
                      <a:pt x="908" y="211"/>
                      <a:pt x="897" y="189"/>
                    </a:cubicBezTo>
                    <a:cubicBezTo>
                      <a:pt x="865" y="146"/>
                      <a:pt x="821" y="124"/>
                      <a:pt x="788" y="102"/>
                    </a:cubicBezTo>
                    <a:cubicBezTo>
                      <a:pt x="701" y="47"/>
                      <a:pt x="591" y="4"/>
                      <a:pt x="493" y="4"/>
                    </a:cubicBezTo>
                    <a:cubicBezTo>
                      <a:pt x="481" y="2"/>
                      <a:pt x="469" y="1"/>
                      <a:pt x="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8"/>
              <p:cNvSpPr/>
              <p:nvPr/>
            </p:nvSpPr>
            <p:spPr>
              <a:xfrm>
                <a:off x="8828850" y="1037075"/>
                <a:ext cx="10425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20" extrusionOk="0">
                    <a:moveTo>
                      <a:pt x="1" y="0"/>
                    </a:moveTo>
                    <a:cubicBezTo>
                      <a:pt x="1" y="0"/>
                      <a:pt x="1" y="11"/>
                      <a:pt x="22" y="11"/>
                    </a:cubicBezTo>
                    <a:cubicBezTo>
                      <a:pt x="33" y="22"/>
                      <a:pt x="33" y="22"/>
                      <a:pt x="44" y="22"/>
                    </a:cubicBezTo>
                    <a:cubicBezTo>
                      <a:pt x="44" y="22"/>
                      <a:pt x="55" y="33"/>
                      <a:pt x="66" y="44"/>
                    </a:cubicBezTo>
                    <a:lnTo>
                      <a:pt x="99" y="55"/>
                    </a:lnTo>
                    <a:cubicBezTo>
                      <a:pt x="110" y="55"/>
                      <a:pt x="132" y="55"/>
                      <a:pt x="143" y="66"/>
                    </a:cubicBezTo>
                    <a:lnTo>
                      <a:pt x="154" y="66"/>
                    </a:lnTo>
                    <a:cubicBezTo>
                      <a:pt x="154" y="66"/>
                      <a:pt x="165" y="77"/>
                      <a:pt x="165" y="77"/>
                    </a:cubicBezTo>
                    <a:lnTo>
                      <a:pt x="219" y="77"/>
                    </a:lnTo>
                    <a:cubicBezTo>
                      <a:pt x="219" y="77"/>
                      <a:pt x="230" y="77"/>
                      <a:pt x="230" y="88"/>
                    </a:cubicBezTo>
                    <a:lnTo>
                      <a:pt x="230" y="121"/>
                    </a:lnTo>
                    <a:lnTo>
                      <a:pt x="230" y="132"/>
                    </a:lnTo>
                    <a:cubicBezTo>
                      <a:pt x="230" y="143"/>
                      <a:pt x="241" y="143"/>
                      <a:pt x="241" y="154"/>
                    </a:cubicBezTo>
                    <a:lnTo>
                      <a:pt x="252" y="165"/>
                    </a:lnTo>
                    <a:cubicBezTo>
                      <a:pt x="252" y="165"/>
                      <a:pt x="263" y="175"/>
                      <a:pt x="263" y="175"/>
                    </a:cubicBezTo>
                    <a:lnTo>
                      <a:pt x="274" y="186"/>
                    </a:lnTo>
                    <a:cubicBezTo>
                      <a:pt x="274" y="197"/>
                      <a:pt x="285" y="197"/>
                      <a:pt x="285" y="208"/>
                    </a:cubicBezTo>
                    <a:cubicBezTo>
                      <a:pt x="296" y="208"/>
                      <a:pt x="296" y="219"/>
                      <a:pt x="307" y="219"/>
                    </a:cubicBezTo>
                    <a:lnTo>
                      <a:pt x="372" y="219"/>
                    </a:lnTo>
                    <a:cubicBezTo>
                      <a:pt x="383" y="219"/>
                      <a:pt x="405" y="219"/>
                      <a:pt x="416" y="208"/>
                    </a:cubicBezTo>
                    <a:cubicBezTo>
                      <a:pt x="416" y="197"/>
                      <a:pt x="416" y="186"/>
                      <a:pt x="416" y="186"/>
                    </a:cubicBezTo>
                    <a:lnTo>
                      <a:pt x="405" y="186"/>
                    </a:lnTo>
                    <a:lnTo>
                      <a:pt x="394" y="175"/>
                    </a:lnTo>
                    <a:cubicBezTo>
                      <a:pt x="394" y="175"/>
                      <a:pt x="383" y="165"/>
                      <a:pt x="383" y="165"/>
                    </a:cubicBezTo>
                    <a:cubicBezTo>
                      <a:pt x="383" y="165"/>
                      <a:pt x="383" y="175"/>
                      <a:pt x="372" y="175"/>
                    </a:cubicBezTo>
                    <a:lnTo>
                      <a:pt x="329" y="175"/>
                    </a:lnTo>
                    <a:lnTo>
                      <a:pt x="329" y="197"/>
                    </a:lnTo>
                    <a:cubicBezTo>
                      <a:pt x="329" y="197"/>
                      <a:pt x="318" y="197"/>
                      <a:pt x="318" y="186"/>
                    </a:cubicBezTo>
                    <a:cubicBezTo>
                      <a:pt x="296" y="186"/>
                      <a:pt x="296" y="175"/>
                      <a:pt x="285" y="154"/>
                    </a:cubicBezTo>
                    <a:lnTo>
                      <a:pt x="285" y="132"/>
                    </a:lnTo>
                    <a:lnTo>
                      <a:pt x="274" y="132"/>
                    </a:lnTo>
                    <a:lnTo>
                      <a:pt x="274" y="99"/>
                    </a:lnTo>
                    <a:cubicBezTo>
                      <a:pt x="274" y="88"/>
                      <a:pt x="263" y="88"/>
                      <a:pt x="263" y="77"/>
                    </a:cubicBezTo>
                    <a:lnTo>
                      <a:pt x="263" y="66"/>
                    </a:lnTo>
                    <a:cubicBezTo>
                      <a:pt x="252" y="55"/>
                      <a:pt x="252" y="55"/>
                      <a:pt x="241" y="44"/>
                    </a:cubicBezTo>
                    <a:lnTo>
                      <a:pt x="219" y="44"/>
                    </a:lnTo>
                    <a:cubicBezTo>
                      <a:pt x="208" y="50"/>
                      <a:pt x="200" y="52"/>
                      <a:pt x="193" y="52"/>
                    </a:cubicBezTo>
                    <a:cubicBezTo>
                      <a:pt x="187" y="52"/>
                      <a:pt x="181" y="50"/>
                      <a:pt x="176" y="44"/>
                    </a:cubicBezTo>
                    <a:cubicBezTo>
                      <a:pt x="165" y="44"/>
                      <a:pt x="154" y="44"/>
                      <a:pt x="143" y="33"/>
                    </a:cubicBezTo>
                    <a:lnTo>
                      <a:pt x="77" y="33"/>
                    </a:lnTo>
                    <a:cubicBezTo>
                      <a:pt x="66" y="33"/>
                      <a:pt x="66" y="22"/>
                      <a:pt x="66" y="22"/>
                    </a:cubicBezTo>
                    <a:lnTo>
                      <a:pt x="55" y="22"/>
                    </a:lnTo>
                    <a:cubicBezTo>
                      <a:pt x="33" y="11"/>
                      <a:pt x="33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8"/>
              <p:cNvSpPr/>
              <p:nvPr/>
            </p:nvSpPr>
            <p:spPr>
              <a:xfrm>
                <a:off x="8823375" y="1029425"/>
                <a:ext cx="13700" cy="495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98" extrusionOk="0">
                    <a:moveTo>
                      <a:pt x="351" y="0"/>
                    </a:moveTo>
                    <a:cubicBezTo>
                      <a:pt x="340" y="11"/>
                      <a:pt x="329" y="11"/>
                      <a:pt x="318" y="11"/>
                    </a:cubicBezTo>
                    <a:lnTo>
                      <a:pt x="307" y="11"/>
                    </a:lnTo>
                    <a:cubicBezTo>
                      <a:pt x="307" y="17"/>
                      <a:pt x="304" y="19"/>
                      <a:pt x="302" y="19"/>
                    </a:cubicBezTo>
                    <a:cubicBezTo>
                      <a:pt x="299" y="19"/>
                      <a:pt x="296" y="17"/>
                      <a:pt x="296" y="11"/>
                    </a:cubicBezTo>
                    <a:lnTo>
                      <a:pt x="263" y="22"/>
                    </a:lnTo>
                    <a:lnTo>
                      <a:pt x="241" y="22"/>
                    </a:lnTo>
                    <a:lnTo>
                      <a:pt x="220" y="33"/>
                    </a:lnTo>
                    <a:lnTo>
                      <a:pt x="209" y="44"/>
                    </a:lnTo>
                    <a:lnTo>
                      <a:pt x="187" y="55"/>
                    </a:lnTo>
                    <a:lnTo>
                      <a:pt x="99" y="55"/>
                    </a:lnTo>
                    <a:cubicBezTo>
                      <a:pt x="88" y="55"/>
                      <a:pt x="77" y="44"/>
                      <a:pt x="77" y="44"/>
                    </a:cubicBezTo>
                    <a:cubicBezTo>
                      <a:pt x="77" y="33"/>
                      <a:pt x="77" y="22"/>
                      <a:pt x="66" y="22"/>
                    </a:cubicBezTo>
                    <a:lnTo>
                      <a:pt x="23" y="22"/>
                    </a:lnTo>
                    <a:cubicBezTo>
                      <a:pt x="23" y="33"/>
                      <a:pt x="12" y="33"/>
                      <a:pt x="12" y="44"/>
                    </a:cubicBezTo>
                    <a:cubicBezTo>
                      <a:pt x="1" y="44"/>
                      <a:pt x="12" y="44"/>
                      <a:pt x="12" y="55"/>
                    </a:cubicBezTo>
                    <a:cubicBezTo>
                      <a:pt x="23" y="66"/>
                      <a:pt x="34" y="66"/>
                      <a:pt x="45" y="77"/>
                    </a:cubicBezTo>
                    <a:cubicBezTo>
                      <a:pt x="56" y="77"/>
                      <a:pt x="66" y="88"/>
                      <a:pt x="77" y="88"/>
                    </a:cubicBezTo>
                    <a:lnTo>
                      <a:pt x="110" y="110"/>
                    </a:lnTo>
                    <a:lnTo>
                      <a:pt x="165" y="110"/>
                    </a:lnTo>
                    <a:cubicBezTo>
                      <a:pt x="187" y="110"/>
                      <a:pt x="209" y="88"/>
                      <a:pt x="231" y="88"/>
                    </a:cubicBezTo>
                    <a:lnTo>
                      <a:pt x="263" y="88"/>
                    </a:lnTo>
                    <a:cubicBezTo>
                      <a:pt x="274" y="77"/>
                      <a:pt x="274" y="77"/>
                      <a:pt x="274" y="77"/>
                    </a:cubicBezTo>
                    <a:cubicBezTo>
                      <a:pt x="285" y="66"/>
                      <a:pt x="296" y="66"/>
                      <a:pt x="307" y="66"/>
                    </a:cubicBezTo>
                    <a:cubicBezTo>
                      <a:pt x="318" y="66"/>
                      <a:pt x="329" y="55"/>
                      <a:pt x="340" y="55"/>
                    </a:cubicBezTo>
                    <a:lnTo>
                      <a:pt x="362" y="55"/>
                    </a:lnTo>
                    <a:cubicBezTo>
                      <a:pt x="362" y="55"/>
                      <a:pt x="373" y="44"/>
                      <a:pt x="373" y="44"/>
                    </a:cubicBezTo>
                    <a:cubicBezTo>
                      <a:pt x="373" y="44"/>
                      <a:pt x="373" y="66"/>
                      <a:pt x="373" y="88"/>
                    </a:cubicBezTo>
                    <a:cubicBezTo>
                      <a:pt x="373" y="99"/>
                      <a:pt x="373" y="121"/>
                      <a:pt x="373" y="131"/>
                    </a:cubicBezTo>
                    <a:cubicBezTo>
                      <a:pt x="384" y="142"/>
                      <a:pt x="395" y="164"/>
                      <a:pt x="406" y="164"/>
                    </a:cubicBezTo>
                    <a:lnTo>
                      <a:pt x="449" y="164"/>
                    </a:lnTo>
                    <a:cubicBezTo>
                      <a:pt x="449" y="175"/>
                      <a:pt x="460" y="175"/>
                      <a:pt x="471" y="175"/>
                    </a:cubicBezTo>
                    <a:lnTo>
                      <a:pt x="482" y="175"/>
                    </a:lnTo>
                    <a:cubicBezTo>
                      <a:pt x="504" y="186"/>
                      <a:pt x="515" y="186"/>
                      <a:pt x="526" y="197"/>
                    </a:cubicBezTo>
                    <a:cubicBezTo>
                      <a:pt x="526" y="197"/>
                      <a:pt x="548" y="197"/>
                      <a:pt x="548" y="186"/>
                    </a:cubicBezTo>
                    <a:cubicBezTo>
                      <a:pt x="548" y="175"/>
                      <a:pt x="537" y="175"/>
                      <a:pt x="526" y="175"/>
                    </a:cubicBezTo>
                    <a:cubicBezTo>
                      <a:pt x="515" y="164"/>
                      <a:pt x="504" y="164"/>
                      <a:pt x="493" y="164"/>
                    </a:cubicBezTo>
                    <a:cubicBezTo>
                      <a:pt x="493" y="153"/>
                      <a:pt x="482" y="153"/>
                      <a:pt x="471" y="153"/>
                    </a:cubicBezTo>
                    <a:cubicBezTo>
                      <a:pt x="449" y="142"/>
                      <a:pt x="438" y="142"/>
                      <a:pt x="427" y="131"/>
                    </a:cubicBezTo>
                    <a:cubicBezTo>
                      <a:pt x="406" y="131"/>
                      <a:pt x="395" y="121"/>
                      <a:pt x="395" y="110"/>
                    </a:cubicBezTo>
                    <a:cubicBezTo>
                      <a:pt x="395" y="99"/>
                      <a:pt x="395" y="99"/>
                      <a:pt x="395" y="99"/>
                    </a:cubicBezTo>
                    <a:cubicBezTo>
                      <a:pt x="395" y="88"/>
                      <a:pt x="395" y="77"/>
                      <a:pt x="406" y="77"/>
                    </a:cubicBezTo>
                    <a:cubicBezTo>
                      <a:pt x="406" y="66"/>
                      <a:pt x="406" y="66"/>
                      <a:pt x="406" y="55"/>
                    </a:cubicBezTo>
                    <a:cubicBezTo>
                      <a:pt x="406" y="44"/>
                      <a:pt x="395" y="33"/>
                      <a:pt x="395" y="22"/>
                    </a:cubicBezTo>
                    <a:cubicBezTo>
                      <a:pt x="395" y="11"/>
                      <a:pt x="362" y="0"/>
                      <a:pt x="3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8" name="Google Shape;1098;p8"/>
            <p:cNvGrpSpPr/>
            <p:nvPr/>
          </p:nvGrpSpPr>
          <p:grpSpPr>
            <a:xfrm rot="10800000">
              <a:off x="8504800" y="3923475"/>
              <a:ext cx="55825" cy="44400"/>
              <a:chOff x="8347600" y="1441475"/>
              <a:chExt cx="55825" cy="44400"/>
            </a:xfrm>
          </p:grpSpPr>
          <p:sp>
            <p:nvSpPr>
              <p:cNvPr id="1099" name="Google Shape;1099;p8"/>
              <p:cNvSpPr/>
              <p:nvPr/>
            </p:nvSpPr>
            <p:spPr>
              <a:xfrm>
                <a:off x="8358825" y="14450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8"/>
              <p:cNvSpPr/>
              <p:nvPr/>
            </p:nvSpPr>
            <p:spPr>
              <a:xfrm>
                <a:off x="8347600" y="1441475"/>
                <a:ext cx="5582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776" extrusionOk="0">
                    <a:moveTo>
                      <a:pt x="482" y="219"/>
                    </a:moveTo>
                    <a:cubicBezTo>
                      <a:pt x="504" y="241"/>
                      <a:pt x="526" y="252"/>
                      <a:pt x="559" y="252"/>
                    </a:cubicBezTo>
                    <a:lnTo>
                      <a:pt x="854" y="252"/>
                    </a:lnTo>
                    <a:cubicBezTo>
                      <a:pt x="898" y="252"/>
                      <a:pt x="941" y="263"/>
                      <a:pt x="985" y="274"/>
                    </a:cubicBezTo>
                    <a:lnTo>
                      <a:pt x="1051" y="274"/>
                    </a:lnTo>
                    <a:cubicBezTo>
                      <a:pt x="1084" y="274"/>
                      <a:pt x="1127" y="274"/>
                      <a:pt x="1160" y="285"/>
                    </a:cubicBezTo>
                    <a:cubicBezTo>
                      <a:pt x="1204" y="296"/>
                      <a:pt x="1237" y="307"/>
                      <a:pt x="1259" y="318"/>
                    </a:cubicBezTo>
                    <a:cubicBezTo>
                      <a:pt x="1280" y="318"/>
                      <a:pt x="1270" y="329"/>
                      <a:pt x="1280" y="340"/>
                    </a:cubicBezTo>
                    <a:cubicBezTo>
                      <a:pt x="1280" y="340"/>
                      <a:pt x="1280" y="340"/>
                      <a:pt x="1280" y="351"/>
                    </a:cubicBezTo>
                    <a:lnTo>
                      <a:pt x="1368" y="384"/>
                    </a:lnTo>
                    <a:cubicBezTo>
                      <a:pt x="1434" y="405"/>
                      <a:pt x="1488" y="427"/>
                      <a:pt x="1532" y="449"/>
                    </a:cubicBezTo>
                    <a:cubicBezTo>
                      <a:pt x="1576" y="471"/>
                      <a:pt x="1609" y="493"/>
                      <a:pt x="1641" y="515"/>
                    </a:cubicBezTo>
                    <a:lnTo>
                      <a:pt x="1729" y="559"/>
                    </a:lnTo>
                    <a:cubicBezTo>
                      <a:pt x="1762" y="591"/>
                      <a:pt x="1795" y="613"/>
                      <a:pt x="1827" y="635"/>
                    </a:cubicBezTo>
                    <a:cubicBezTo>
                      <a:pt x="1849" y="657"/>
                      <a:pt x="1871" y="679"/>
                      <a:pt x="1882" y="701"/>
                    </a:cubicBezTo>
                    <a:cubicBezTo>
                      <a:pt x="1915" y="744"/>
                      <a:pt x="1959" y="832"/>
                      <a:pt x="1980" y="876"/>
                    </a:cubicBezTo>
                    <a:cubicBezTo>
                      <a:pt x="1991" y="887"/>
                      <a:pt x="2002" y="909"/>
                      <a:pt x="2002" y="930"/>
                    </a:cubicBezTo>
                    <a:cubicBezTo>
                      <a:pt x="2002" y="941"/>
                      <a:pt x="2002" y="952"/>
                      <a:pt x="2013" y="974"/>
                    </a:cubicBezTo>
                    <a:cubicBezTo>
                      <a:pt x="2046" y="1127"/>
                      <a:pt x="1980" y="1291"/>
                      <a:pt x="1849" y="1379"/>
                    </a:cubicBezTo>
                    <a:cubicBezTo>
                      <a:pt x="1805" y="1423"/>
                      <a:pt x="1762" y="1444"/>
                      <a:pt x="1707" y="1477"/>
                    </a:cubicBezTo>
                    <a:cubicBezTo>
                      <a:pt x="1598" y="1510"/>
                      <a:pt x="1488" y="1543"/>
                      <a:pt x="1379" y="1554"/>
                    </a:cubicBezTo>
                    <a:cubicBezTo>
                      <a:pt x="1324" y="1565"/>
                      <a:pt x="1270" y="1565"/>
                      <a:pt x="1215" y="1565"/>
                    </a:cubicBezTo>
                    <a:lnTo>
                      <a:pt x="1095" y="1554"/>
                    </a:lnTo>
                    <a:lnTo>
                      <a:pt x="952" y="1554"/>
                    </a:lnTo>
                    <a:cubicBezTo>
                      <a:pt x="821" y="1554"/>
                      <a:pt x="690" y="1532"/>
                      <a:pt x="559" y="1499"/>
                    </a:cubicBezTo>
                    <a:cubicBezTo>
                      <a:pt x="537" y="1488"/>
                      <a:pt x="515" y="1477"/>
                      <a:pt x="493" y="1455"/>
                    </a:cubicBezTo>
                    <a:cubicBezTo>
                      <a:pt x="460" y="1423"/>
                      <a:pt x="416" y="1401"/>
                      <a:pt x="384" y="1368"/>
                    </a:cubicBezTo>
                    <a:cubicBezTo>
                      <a:pt x="340" y="1346"/>
                      <a:pt x="307" y="1313"/>
                      <a:pt x="285" y="1280"/>
                    </a:cubicBezTo>
                    <a:cubicBezTo>
                      <a:pt x="241" y="1215"/>
                      <a:pt x="220" y="1138"/>
                      <a:pt x="198" y="1062"/>
                    </a:cubicBezTo>
                    <a:cubicBezTo>
                      <a:pt x="187" y="941"/>
                      <a:pt x="198" y="810"/>
                      <a:pt x="241" y="701"/>
                    </a:cubicBezTo>
                    <a:cubicBezTo>
                      <a:pt x="252" y="657"/>
                      <a:pt x="285" y="635"/>
                      <a:pt x="296" y="591"/>
                    </a:cubicBezTo>
                    <a:cubicBezTo>
                      <a:pt x="329" y="504"/>
                      <a:pt x="373" y="416"/>
                      <a:pt x="438" y="351"/>
                    </a:cubicBezTo>
                    <a:cubicBezTo>
                      <a:pt x="460" y="307"/>
                      <a:pt x="482" y="263"/>
                      <a:pt x="482" y="219"/>
                    </a:cubicBezTo>
                    <a:close/>
                    <a:moveTo>
                      <a:pt x="591" y="1"/>
                    </a:moveTo>
                    <a:cubicBezTo>
                      <a:pt x="559" y="1"/>
                      <a:pt x="526" y="12"/>
                      <a:pt x="493" y="23"/>
                    </a:cubicBezTo>
                    <a:cubicBezTo>
                      <a:pt x="460" y="44"/>
                      <a:pt x="449" y="44"/>
                      <a:pt x="438" y="55"/>
                    </a:cubicBezTo>
                    <a:cubicBezTo>
                      <a:pt x="427" y="66"/>
                      <a:pt x="427" y="88"/>
                      <a:pt x="438" y="110"/>
                    </a:cubicBezTo>
                    <a:cubicBezTo>
                      <a:pt x="438" y="121"/>
                      <a:pt x="438" y="132"/>
                      <a:pt x="438" y="143"/>
                    </a:cubicBezTo>
                    <a:lnTo>
                      <a:pt x="438" y="154"/>
                    </a:lnTo>
                    <a:cubicBezTo>
                      <a:pt x="421" y="141"/>
                      <a:pt x="399" y="135"/>
                      <a:pt x="376" y="135"/>
                    </a:cubicBezTo>
                    <a:cubicBezTo>
                      <a:pt x="341" y="135"/>
                      <a:pt x="305" y="149"/>
                      <a:pt x="285" y="176"/>
                    </a:cubicBezTo>
                    <a:cubicBezTo>
                      <a:pt x="241" y="230"/>
                      <a:pt x="209" y="296"/>
                      <a:pt x="176" y="351"/>
                    </a:cubicBezTo>
                    <a:cubicBezTo>
                      <a:pt x="143" y="416"/>
                      <a:pt x="110" y="482"/>
                      <a:pt x="88" y="548"/>
                    </a:cubicBezTo>
                    <a:cubicBezTo>
                      <a:pt x="66" y="602"/>
                      <a:pt x="66" y="657"/>
                      <a:pt x="55" y="712"/>
                    </a:cubicBezTo>
                    <a:cubicBezTo>
                      <a:pt x="34" y="766"/>
                      <a:pt x="34" y="832"/>
                      <a:pt x="23" y="898"/>
                    </a:cubicBezTo>
                    <a:cubicBezTo>
                      <a:pt x="1" y="996"/>
                      <a:pt x="12" y="1094"/>
                      <a:pt x="45" y="1193"/>
                    </a:cubicBezTo>
                    <a:cubicBezTo>
                      <a:pt x="110" y="1401"/>
                      <a:pt x="274" y="1587"/>
                      <a:pt x="471" y="1674"/>
                    </a:cubicBezTo>
                    <a:cubicBezTo>
                      <a:pt x="504" y="1696"/>
                      <a:pt x="548" y="1707"/>
                      <a:pt x="580" y="1718"/>
                    </a:cubicBezTo>
                    <a:lnTo>
                      <a:pt x="679" y="1729"/>
                    </a:lnTo>
                    <a:cubicBezTo>
                      <a:pt x="745" y="1740"/>
                      <a:pt x="810" y="1751"/>
                      <a:pt x="865" y="1751"/>
                    </a:cubicBezTo>
                    <a:cubicBezTo>
                      <a:pt x="958" y="1768"/>
                      <a:pt x="1051" y="1776"/>
                      <a:pt x="1144" y="1776"/>
                    </a:cubicBezTo>
                    <a:cubicBezTo>
                      <a:pt x="1410" y="1776"/>
                      <a:pt x="1671" y="1708"/>
                      <a:pt x="1915" y="1587"/>
                    </a:cubicBezTo>
                    <a:cubicBezTo>
                      <a:pt x="1991" y="1532"/>
                      <a:pt x="2057" y="1455"/>
                      <a:pt x="2112" y="1379"/>
                    </a:cubicBezTo>
                    <a:cubicBezTo>
                      <a:pt x="2188" y="1280"/>
                      <a:pt x="2232" y="1160"/>
                      <a:pt x="2232" y="1040"/>
                    </a:cubicBezTo>
                    <a:cubicBezTo>
                      <a:pt x="2232" y="1029"/>
                      <a:pt x="2232" y="1018"/>
                      <a:pt x="2232" y="1018"/>
                    </a:cubicBezTo>
                    <a:cubicBezTo>
                      <a:pt x="2232" y="952"/>
                      <a:pt x="2221" y="887"/>
                      <a:pt x="2188" y="821"/>
                    </a:cubicBezTo>
                    <a:cubicBezTo>
                      <a:pt x="2145" y="712"/>
                      <a:pt x="2079" y="602"/>
                      <a:pt x="1991" y="515"/>
                    </a:cubicBezTo>
                    <a:cubicBezTo>
                      <a:pt x="1904" y="427"/>
                      <a:pt x="1795" y="340"/>
                      <a:pt x="1663" y="285"/>
                    </a:cubicBezTo>
                    <a:cubicBezTo>
                      <a:pt x="1455" y="176"/>
                      <a:pt x="1226" y="99"/>
                      <a:pt x="985" y="66"/>
                    </a:cubicBezTo>
                    <a:cubicBezTo>
                      <a:pt x="854" y="34"/>
                      <a:pt x="723" y="12"/>
                      <a:pt x="5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8"/>
              <p:cNvSpPr/>
              <p:nvPr/>
            </p:nvSpPr>
            <p:spPr>
              <a:xfrm>
                <a:off x="8361550" y="1447775"/>
                <a:ext cx="19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767" h="1263" extrusionOk="0">
                    <a:moveTo>
                      <a:pt x="438" y="0"/>
                    </a:moveTo>
                    <a:lnTo>
                      <a:pt x="351" y="44"/>
                    </a:lnTo>
                    <a:lnTo>
                      <a:pt x="307" y="44"/>
                    </a:lnTo>
                    <a:cubicBezTo>
                      <a:pt x="252" y="77"/>
                      <a:pt x="197" y="110"/>
                      <a:pt x="154" y="164"/>
                    </a:cubicBezTo>
                    <a:cubicBezTo>
                      <a:pt x="121" y="186"/>
                      <a:pt x="88" y="219"/>
                      <a:pt x="66" y="263"/>
                    </a:cubicBezTo>
                    <a:lnTo>
                      <a:pt x="66" y="307"/>
                    </a:lnTo>
                    <a:lnTo>
                      <a:pt x="66" y="328"/>
                    </a:lnTo>
                    <a:cubicBezTo>
                      <a:pt x="55" y="361"/>
                      <a:pt x="44" y="394"/>
                      <a:pt x="33" y="438"/>
                    </a:cubicBezTo>
                    <a:cubicBezTo>
                      <a:pt x="22" y="471"/>
                      <a:pt x="22" y="482"/>
                      <a:pt x="12" y="514"/>
                    </a:cubicBezTo>
                    <a:cubicBezTo>
                      <a:pt x="12" y="525"/>
                      <a:pt x="12" y="525"/>
                      <a:pt x="12" y="536"/>
                    </a:cubicBezTo>
                    <a:cubicBezTo>
                      <a:pt x="1" y="558"/>
                      <a:pt x="1" y="580"/>
                      <a:pt x="12" y="602"/>
                    </a:cubicBezTo>
                    <a:cubicBezTo>
                      <a:pt x="12" y="624"/>
                      <a:pt x="12" y="657"/>
                      <a:pt x="22" y="678"/>
                    </a:cubicBezTo>
                    <a:cubicBezTo>
                      <a:pt x="22" y="733"/>
                      <a:pt x="33" y="788"/>
                      <a:pt x="55" y="832"/>
                    </a:cubicBezTo>
                    <a:cubicBezTo>
                      <a:pt x="66" y="886"/>
                      <a:pt x="77" y="930"/>
                      <a:pt x="99" y="974"/>
                    </a:cubicBezTo>
                    <a:cubicBezTo>
                      <a:pt x="132" y="996"/>
                      <a:pt x="143" y="1039"/>
                      <a:pt x="176" y="1061"/>
                    </a:cubicBezTo>
                    <a:cubicBezTo>
                      <a:pt x="187" y="1072"/>
                      <a:pt x="208" y="1083"/>
                      <a:pt x="219" y="1083"/>
                    </a:cubicBezTo>
                    <a:lnTo>
                      <a:pt x="241" y="1116"/>
                    </a:lnTo>
                    <a:cubicBezTo>
                      <a:pt x="263" y="1116"/>
                      <a:pt x="274" y="1116"/>
                      <a:pt x="285" y="1127"/>
                    </a:cubicBezTo>
                    <a:cubicBezTo>
                      <a:pt x="296" y="1138"/>
                      <a:pt x="329" y="1160"/>
                      <a:pt x="351" y="1171"/>
                    </a:cubicBezTo>
                    <a:cubicBezTo>
                      <a:pt x="383" y="1182"/>
                      <a:pt x="383" y="1182"/>
                      <a:pt x="394" y="1182"/>
                    </a:cubicBezTo>
                    <a:cubicBezTo>
                      <a:pt x="449" y="1203"/>
                      <a:pt x="482" y="1225"/>
                      <a:pt x="526" y="1258"/>
                    </a:cubicBezTo>
                    <a:cubicBezTo>
                      <a:pt x="533" y="1258"/>
                      <a:pt x="545" y="1263"/>
                      <a:pt x="556" y="1263"/>
                    </a:cubicBezTo>
                    <a:cubicBezTo>
                      <a:pt x="561" y="1263"/>
                      <a:pt x="566" y="1262"/>
                      <a:pt x="569" y="1258"/>
                    </a:cubicBezTo>
                    <a:cubicBezTo>
                      <a:pt x="569" y="1236"/>
                      <a:pt x="526" y="1214"/>
                      <a:pt x="493" y="1203"/>
                    </a:cubicBezTo>
                    <a:cubicBezTo>
                      <a:pt x="471" y="1192"/>
                      <a:pt x="449" y="1182"/>
                      <a:pt x="416" y="1171"/>
                    </a:cubicBezTo>
                    <a:cubicBezTo>
                      <a:pt x="405" y="1149"/>
                      <a:pt x="372" y="1138"/>
                      <a:pt x="340" y="1127"/>
                    </a:cubicBezTo>
                    <a:cubicBezTo>
                      <a:pt x="296" y="1105"/>
                      <a:pt x="252" y="1083"/>
                      <a:pt x="219" y="1050"/>
                    </a:cubicBezTo>
                    <a:cubicBezTo>
                      <a:pt x="176" y="1017"/>
                      <a:pt x="143" y="985"/>
                      <a:pt x="121" y="941"/>
                    </a:cubicBezTo>
                    <a:cubicBezTo>
                      <a:pt x="121" y="930"/>
                      <a:pt x="110" y="908"/>
                      <a:pt x="110" y="897"/>
                    </a:cubicBezTo>
                    <a:cubicBezTo>
                      <a:pt x="110" y="897"/>
                      <a:pt x="110" y="886"/>
                      <a:pt x="99" y="886"/>
                    </a:cubicBezTo>
                    <a:cubicBezTo>
                      <a:pt x="99" y="864"/>
                      <a:pt x="88" y="842"/>
                      <a:pt x="88" y="821"/>
                    </a:cubicBezTo>
                    <a:lnTo>
                      <a:pt x="88" y="777"/>
                    </a:lnTo>
                    <a:cubicBezTo>
                      <a:pt x="88" y="766"/>
                      <a:pt x="77" y="733"/>
                      <a:pt x="77" y="711"/>
                    </a:cubicBezTo>
                    <a:cubicBezTo>
                      <a:pt x="66" y="678"/>
                      <a:pt x="66" y="646"/>
                      <a:pt x="77" y="613"/>
                    </a:cubicBezTo>
                    <a:cubicBezTo>
                      <a:pt x="77" y="580"/>
                      <a:pt x="77" y="547"/>
                      <a:pt x="88" y="514"/>
                    </a:cubicBezTo>
                    <a:cubicBezTo>
                      <a:pt x="88" y="503"/>
                      <a:pt x="88" y="492"/>
                      <a:pt x="88" y="492"/>
                    </a:cubicBezTo>
                    <a:cubicBezTo>
                      <a:pt x="99" y="471"/>
                      <a:pt x="99" y="449"/>
                      <a:pt x="110" y="438"/>
                    </a:cubicBezTo>
                    <a:cubicBezTo>
                      <a:pt x="121" y="405"/>
                      <a:pt x="132" y="372"/>
                      <a:pt x="143" y="339"/>
                    </a:cubicBezTo>
                    <a:cubicBezTo>
                      <a:pt x="154" y="328"/>
                      <a:pt x="165" y="307"/>
                      <a:pt x="176" y="296"/>
                    </a:cubicBezTo>
                    <a:cubicBezTo>
                      <a:pt x="176" y="285"/>
                      <a:pt x="187" y="263"/>
                      <a:pt x="197" y="252"/>
                    </a:cubicBezTo>
                    <a:cubicBezTo>
                      <a:pt x="208" y="241"/>
                      <a:pt x="219" y="219"/>
                      <a:pt x="230" y="208"/>
                    </a:cubicBezTo>
                    <a:cubicBezTo>
                      <a:pt x="241" y="197"/>
                      <a:pt x="252" y="175"/>
                      <a:pt x="263" y="153"/>
                    </a:cubicBezTo>
                    <a:cubicBezTo>
                      <a:pt x="274" y="142"/>
                      <a:pt x="296" y="132"/>
                      <a:pt x="318" y="121"/>
                    </a:cubicBezTo>
                    <a:cubicBezTo>
                      <a:pt x="329" y="110"/>
                      <a:pt x="351" y="99"/>
                      <a:pt x="372" y="99"/>
                    </a:cubicBezTo>
                    <a:cubicBezTo>
                      <a:pt x="394" y="88"/>
                      <a:pt x="416" y="77"/>
                      <a:pt x="438" y="77"/>
                    </a:cubicBezTo>
                    <a:lnTo>
                      <a:pt x="460" y="77"/>
                    </a:lnTo>
                    <a:lnTo>
                      <a:pt x="504" y="66"/>
                    </a:lnTo>
                    <a:lnTo>
                      <a:pt x="537" y="66"/>
                    </a:lnTo>
                    <a:cubicBezTo>
                      <a:pt x="569" y="66"/>
                      <a:pt x="602" y="77"/>
                      <a:pt x="624" y="88"/>
                    </a:cubicBezTo>
                    <a:cubicBezTo>
                      <a:pt x="657" y="99"/>
                      <a:pt x="690" y="121"/>
                      <a:pt x="712" y="142"/>
                    </a:cubicBezTo>
                    <a:lnTo>
                      <a:pt x="755" y="142"/>
                    </a:lnTo>
                    <a:cubicBezTo>
                      <a:pt x="744" y="132"/>
                      <a:pt x="766" y="132"/>
                      <a:pt x="755" y="121"/>
                    </a:cubicBezTo>
                    <a:cubicBezTo>
                      <a:pt x="755" y="110"/>
                      <a:pt x="755" y="110"/>
                      <a:pt x="766" y="99"/>
                    </a:cubicBezTo>
                    <a:cubicBezTo>
                      <a:pt x="755" y="99"/>
                      <a:pt x="755" y="88"/>
                      <a:pt x="766" y="77"/>
                    </a:cubicBezTo>
                    <a:cubicBezTo>
                      <a:pt x="755" y="77"/>
                      <a:pt x="755" y="66"/>
                      <a:pt x="766" y="66"/>
                    </a:cubicBezTo>
                    <a:cubicBezTo>
                      <a:pt x="744" y="55"/>
                      <a:pt x="755" y="44"/>
                      <a:pt x="733" y="44"/>
                    </a:cubicBezTo>
                    <a:cubicBezTo>
                      <a:pt x="722" y="33"/>
                      <a:pt x="679" y="22"/>
                      <a:pt x="646" y="11"/>
                    </a:cubicBezTo>
                    <a:cubicBezTo>
                      <a:pt x="602" y="0"/>
                      <a:pt x="569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2" name="Google Shape;1102;p8"/>
            <p:cNvGrpSpPr/>
            <p:nvPr/>
          </p:nvGrpSpPr>
          <p:grpSpPr>
            <a:xfrm rot="10800000">
              <a:off x="8510138" y="4715425"/>
              <a:ext cx="80675" cy="73725"/>
              <a:chOff x="7502975" y="324575"/>
              <a:chExt cx="80675" cy="73725"/>
            </a:xfrm>
          </p:grpSpPr>
          <p:sp>
            <p:nvSpPr>
              <p:cNvPr id="1103" name="Google Shape;1103;p8"/>
              <p:cNvSpPr/>
              <p:nvPr/>
            </p:nvSpPr>
            <p:spPr>
              <a:xfrm>
                <a:off x="7577075" y="361425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1" y="1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8"/>
              <p:cNvSpPr/>
              <p:nvPr/>
            </p:nvSpPr>
            <p:spPr>
              <a:xfrm>
                <a:off x="7515000" y="337350"/>
                <a:ext cx="412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4" extrusionOk="0">
                    <a:moveTo>
                      <a:pt x="165" y="1"/>
                    </a:moveTo>
                    <a:cubicBezTo>
                      <a:pt x="143" y="1"/>
                      <a:pt x="132" y="12"/>
                      <a:pt x="121" y="23"/>
                    </a:cubicBezTo>
                    <a:cubicBezTo>
                      <a:pt x="88" y="23"/>
                      <a:pt x="66" y="23"/>
                      <a:pt x="44" y="1"/>
                    </a:cubicBezTo>
                    <a:lnTo>
                      <a:pt x="44" y="1"/>
                    </a:lnTo>
                    <a:cubicBezTo>
                      <a:pt x="55" y="45"/>
                      <a:pt x="55" y="99"/>
                      <a:pt x="44" y="143"/>
                    </a:cubicBezTo>
                    <a:cubicBezTo>
                      <a:pt x="22" y="187"/>
                      <a:pt x="11" y="220"/>
                      <a:pt x="0" y="263"/>
                    </a:cubicBezTo>
                    <a:cubicBezTo>
                      <a:pt x="22" y="220"/>
                      <a:pt x="44" y="187"/>
                      <a:pt x="66" y="143"/>
                    </a:cubicBezTo>
                    <a:cubicBezTo>
                      <a:pt x="88" y="99"/>
                      <a:pt x="121" y="45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8"/>
              <p:cNvSpPr/>
              <p:nvPr/>
            </p:nvSpPr>
            <p:spPr>
              <a:xfrm>
                <a:off x="7512275" y="333250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1"/>
                    </a:moveTo>
                    <a:lnTo>
                      <a:pt x="11" y="12"/>
                    </a:lnTo>
                    <a:cubicBezTo>
                      <a:pt x="11" y="12"/>
                      <a:pt x="11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8"/>
              <p:cNvSpPr/>
              <p:nvPr/>
            </p:nvSpPr>
            <p:spPr>
              <a:xfrm>
                <a:off x="7502975" y="324575"/>
                <a:ext cx="80675" cy="73725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949" extrusionOk="0">
                    <a:moveTo>
                      <a:pt x="1072" y="271"/>
                    </a:moveTo>
                    <a:cubicBezTo>
                      <a:pt x="1127" y="282"/>
                      <a:pt x="1181" y="282"/>
                      <a:pt x="1225" y="304"/>
                    </a:cubicBezTo>
                    <a:cubicBezTo>
                      <a:pt x="1324" y="315"/>
                      <a:pt x="1411" y="348"/>
                      <a:pt x="1499" y="381"/>
                    </a:cubicBezTo>
                    <a:cubicBezTo>
                      <a:pt x="1521" y="392"/>
                      <a:pt x="1553" y="413"/>
                      <a:pt x="1575" y="424"/>
                    </a:cubicBezTo>
                    <a:cubicBezTo>
                      <a:pt x="1608" y="435"/>
                      <a:pt x="1619" y="435"/>
                      <a:pt x="1641" y="446"/>
                    </a:cubicBezTo>
                    <a:cubicBezTo>
                      <a:pt x="1663" y="457"/>
                      <a:pt x="1674" y="479"/>
                      <a:pt x="1696" y="490"/>
                    </a:cubicBezTo>
                    <a:cubicBezTo>
                      <a:pt x="1772" y="545"/>
                      <a:pt x="1849" y="599"/>
                      <a:pt x="1914" y="665"/>
                    </a:cubicBezTo>
                    <a:cubicBezTo>
                      <a:pt x="1980" y="720"/>
                      <a:pt x="2024" y="796"/>
                      <a:pt x="2067" y="873"/>
                    </a:cubicBezTo>
                    <a:lnTo>
                      <a:pt x="2100" y="895"/>
                    </a:lnTo>
                    <a:lnTo>
                      <a:pt x="2264" y="1026"/>
                    </a:lnTo>
                    <a:cubicBezTo>
                      <a:pt x="2297" y="1059"/>
                      <a:pt x="2319" y="1092"/>
                      <a:pt x="2352" y="1124"/>
                    </a:cubicBezTo>
                    <a:cubicBezTo>
                      <a:pt x="2428" y="1212"/>
                      <a:pt x="2516" y="1277"/>
                      <a:pt x="2603" y="1343"/>
                    </a:cubicBezTo>
                    <a:lnTo>
                      <a:pt x="2691" y="1398"/>
                    </a:lnTo>
                    <a:lnTo>
                      <a:pt x="2691" y="1409"/>
                    </a:lnTo>
                    <a:cubicBezTo>
                      <a:pt x="2713" y="1431"/>
                      <a:pt x="2735" y="1442"/>
                      <a:pt x="2756" y="1452"/>
                    </a:cubicBezTo>
                    <a:lnTo>
                      <a:pt x="2800" y="1485"/>
                    </a:lnTo>
                    <a:lnTo>
                      <a:pt x="2767" y="1529"/>
                    </a:lnTo>
                    <a:lnTo>
                      <a:pt x="2767" y="1562"/>
                    </a:lnTo>
                    <a:cubicBezTo>
                      <a:pt x="2735" y="1595"/>
                      <a:pt x="2724" y="1638"/>
                      <a:pt x="2724" y="1693"/>
                    </a:cubicBezTo>
                    <a:lnTo>
                      <a:pt x="2691" y="1857"/>
                    </a:lnTo>
                    <a:lnTo>
                      <a:pt x="2691" y="1934"/>
                    </a:lnTo>
                    <a:cubicBezTo>
                      <a:pt x="2680" y="1945"/>
                      <a:pt x="2680" y="1956"/>
                      <a:pt x="2691" y="1967"/>
                    </a:cubicBezTo>
                    <a:cubicBezTo>
                      <a:pt x="2691" y="1967"/>
                      <a:pt x="2691" y="1977"/>
                      <a:pt x="2680" y="1977"/>
                    </a:cubicBezTo>
                    <a:lnTo>
                      <a:pt x="2636" y="2032"/>
                    </a:lnTo>
                    <a:cubicBezTo>
                      <a:pt x="2603" y="2065"/>
                      <a:pt x="2571" y="2098"/>
                      <a:pt x="2538" y="2131"/>
                    </a:cubicBezTo>
                    <a:cubicBezTo>
                      <a:pt x="2417" y="2229"/>
                      <a:pt x="2286" y="2317"/>
                      <a:pt x="2144" y="2404"/>
                    </a:cubicBezTo>
                    <a:cubicBezTo>
                      <a:pt x="2089" y="2437"/>
                      <a:pt x="2024" y="2470"/>
                      <a:pt x="1947" y="2481"/>
                    </a:cubicBezTo>
                    <a:cubicBezTo>
                      <a:pt x="1903" y="2492"/>
                      <a:pt x="1838" y="2502"/>
                      <a:pt x="1794" y="2502"/>
                    </a:cubicBezTo>
                    <a:cubicBezTo>
                      <a:pt x="1739" y="2524"/>
                      <a:pt x="1674" y="2524"/>
                      <a:pt x="1619" y="2535"/>
                    </a:cubicBezTo>
                    <a:cubicBezTo>
                      <a:pt x="1521" y="2535"/>
                      <a:pt x="1433" y="2513"/>
                      <a:pt x="1346" y="2492"/>
                    </a:cubicBezTo>
                    <a:cubicBezTo>
                      <a:pt x="1291" y="2507"/>
                      <a:pt x="1237" y="2522"/>
                      <a:pt x="1206" y="2522"/>
                    </a:cubicBezTo>
                    <a:cubicBezTo>
                      <a:pt x="1194" y="2522"/>
                      <a:pt x="1185" y="2520"/>
                      <a:pt x="1181" y="2513"/>
                    </a:cubicBezTo>
                    <a:cubicBezTo>
                      <a:pt x="1171" y="2481"/>
                      <a:pt x="1225" y="2481"/>
                      <a:pt x="1247" y="2448"/>
                    </a:cubicBezTo>
                    <a:cubicBezTo>
                      <a:pt x="1214" y="2437"/>
                      <a:pt x="1181" y="2426"/>
                      <a:pt x="1149" y="2404"/>
                    </a:cubicBezTo>
                    <a:cubicBezTo>
                      <a:pt x="1105" y="2382"/>
                      <a:pt x="1072" y="2349"/>
                      <a:pt x="1039" y="2317"/>
                    </a:cubicBezTo>
                    <a:cubicBezTo>
                      <a:pt x="996" y="2262"/>
                      <a:pt x="952" y="2218"/>
                      <a:pt x="897" y="2185"/>
                    </a:cubicBezTo>
                    <a:cubicBezTo>
                      <a:pt x="831" y="2142"/>
                      <a:pt x="788" y="2098"/>
                      <a:pt x="755" y="2043"/>
                    </a:cubicBezTo>
                    <a:cubicBezTo>
                      <a:pt x="744" y="2021"/>
                      <a:pt x="722" y="1988"/>
                      <a:pt x="711" y="1967"/>
                    </a:cubicBezTo>
                    <a:lnTo>
                      <a:pt x="667" y="1890"/>
                    </a:lnTo>
                    <a:lnTo>
                      <a:pt x="580" y="1726"/>
                    </a:lnTo>
                    <a:lnTo>
                      <a:pt x="580" y="1726"/>
                    </a:lnTo>
                    <a:cubicBezTo>
                      <a:pt x="580" y="1748"/>
                      <a:pt x="591" y="1770"/>
                      <a:pt x="602" y="1781"/>
                    </a:cubicBezTo>
                    <a:lnTo>
                      <a:pt x="602" y="1846"/>
                    </a:lnTo>
                    <a:cubicBezTo>
                      <a:pt x="580" y="1857"/>
                      <a:pt x="558" y="1879"/>
                      <a:pt x="547" y="1912"/>
                    </a:cubicBezTo>
                    <a:cubicBezTo>
                      <a:pt x="536" y="1912"/>
                      <a:pt x="525" y="1923"/>
                      <a:pt x="514" y="1934"/>
                    </a:cubicBezTo>
                    <a:cubicBezTo>
                      <a:pt x="503" y="1945"/>
                      <a:pt x="481" y="1934"/>
                      <a:pt x="492" y="1967"/>
                    </a:cubicBezTo>
                    <a:lnTo>
                      <a:pt x="416" y="1912"/>
                    </a:lnTo>
                    <a:cubicBezTo>
                      <a:pt x="394" y="1813"/>
                      <a:pt x="394" y="1704"/>
                      <a:pt x="394" y="1595"/>
                    </a:cubicBezTo>
                    <a:cubicBezTo>
                      <a:pt x="394" y="1507"/>
                      <a:pt x="383" y="1420"/>
                      <a:pt x="383" y="1321"/>
                    </a:cubicBezTo>
                    <a:cubicBezTo>
                      <a:pt x="383" y="1288"/>
                      <a:pt x="383" y="1256"/>
                      <a:pt x="394" y="1223"/>
                    </a:cubicBezTo>
                    <a:cubicBezTo>
                      <a:pt x="405" y="1201"/>
                      <a:pt x="394" y="1146"/>
                      <a:pt x="394" y="1092"/>
                    </a:cubicBezTo>
                    <a:cubicBezTo>
                      <a:pt x="394" y="1070"/>
                      <a:pt x="405" y="1048"/>
                      <a:pt x="405" y="1015"/>
                    </a:cubicBezTo>
                    <a:cubicBezTo>
                      <a:pt x="416" y="949"/>
                      <a:pt x="438" y="884"/>
                      <a:pt x="460" y="818"/>
                    </a:cubicBezTo>
                    <a:cubicBezTo>
                      <a:pt x="460" y="807"/>
                      <a:pt x="471" y="785"/>
                      <a:pt x="481" y="774"/>
                    </a:cubicBezTo>
                    <a:cubicBezTo>
                      <a:pt x="492" y="731"/>
                      <a:pt x="503" y="698"/>
                      <a:pt x="525" y="654"/>
                    </a:cubicBezTo>
                    <a:cubicBezTo>
                      <a:pt x="536" y="599"/>
                      <a:pt x="536" y="556"/>
                      <a:pt x="525" y="512"/>
                    </a:cubicBezTo>
                    <a:lnTo>
                      <a:pt x="525" y="512"/>
                    </a:lnTo>
                    <a:cubicBezTo>
                      <a:pt x="538" y="525"/>
                      <a:pt x="551" y="530"/>
                      <a:pt x="566" y="530"/>
                    </a:cubicBezTo>
                    <a:cubicBezTo>
                      <a:pt x="576" y="530"/>
                      <a:pt x="588" y="527"/>
                      <a:pt x="602" y="523"/>
                    </a:cubicBezTo>
                    <a:cubicBezTo>
                      <a:pt x="613" y="523"/>
                      <a:pt x="624" y="512"/>
                      <a:pt x="646" y="512"/>
                    </a:cubicBezTo>
                    <a:lnTo>
                      <a:pt x="646" y="501"/>
                    </a:lnTo>
                    <a:cubicBezTo>
                      <a:pt x="689" y="457"/>
                      <a:pt x="733" y="413"/>
                      <a:pt x="788" y="370"/>
                    </a:cubicBezTo>
                    <a:cubicBezTo>
                      <a:pt x="821" y="337"/>
                      <a:pt x="875" y="326"/>
                      <a:pt x="919" y="304"/>
                    </a:cubicBezTo>
                    <a:cubicBezTo>
                      <a:pt x="963" y="293"/>
                      <a:pt x="1017" y="282"/>
                      <a:pt x="1072" y="271"/>
                    </a:cubicBezTo>
                    <a:close/>
                    <a:moveTo>
                      <a:pt x="878" y="1"/>
                    </a:moveTo>
                    <a:cubicBezTo>
                      <a:pt x="755" y="1"/>
                      <a:pt x="629" y="15"/>
                      <a:pt x="503" y="42"/>
                    </a:cubicBezTo>
                    <a:cubicBezTo>
                      <a:pt x="449" y="63"/>
                      <a:pt x="405" y="85"/>
                      <a:pt x="372" y="129"/>
                    </a:cubicBezTo>
                    <a:cubicBezTo>
                      <a:pt x="339" y="162"/>
                      <a:pt x="317" y="162"/>
                      <a:pt x="317" y="184"/>
                    </a:cubicBezTo>
                    <a:cubicBezTo>
                      <a:pt x="306" y="227"/>
                      <a:pt x="317" y="271"/>
                      <a:pt x="328" y="304"/>
                    </a:cubicBezTo>
                    <a:cubicBezTo>
                      <a:pt x="339" y="315"/>
                      <a:pt x="350" y="337"/>
                      <a:pt x="361" y="359"/>
                    </a:cubicBezTo>
                    <a:lnTo>
                      <a:pt x="372" y="370"/>
                    </a:lnTo>
                    <a:lnTo>
                      <a:pt x="361" y="370"/>
                    </a:lnTo>
                    <a:cubicBezTo>
                      <a:pt x="332" y="357"/>
                      <a:pt x="302" y="351"/>
                      <a:pt x="272" y="351"/>
                    </a:cubicBezTo>
                    <a:cubicBezTo>
                      <a:pt x="198" y="351"/>
                      <a:pt x="126" y="387"/>
                      <a:pt x="88" y="457"/>
                    </a:cubicBezTo>
                    <a:cubicBezTo>
                      <a:pt x="55" y="556"/>
                      <a:pt x="33" y="665"/>
                      <a:pt x="22" y="774"/>
                    </a:cubicBezTo>
                    <a:cubicBezTo>
                      <a:pt x="11" y="873"/>
                      <a:pt x="0" y="993"/>
                      <a:pt x="11" y="1102"/>
                    </a:cubicBezTo>
                    <a:cubicBezTo>
                      <a:pt x="11" y="1190"/>
                      <a:pt x="55" y="1267"/>
                      <a:pt x="66" y="1354"/>
                    </a:cubicBezTo>
                    <a:cubicBezTo>
                      <a:pt x="77" y="1431"/>
                      <a:pt x="110" y="1518"/>
                      <a:pt x="121" y="1617"/>
                    </a:cubicBezTo>
                    <a:cubicBezTo>
                      <a:pt x="142" y="1748"/>
                      <a:pt x="197" y="1879"/>
                      <a:pt x="274" y="1999"/>
                    </a:cubicBezTo>
                    <a:cubicBezTo>
                      <a:pt x="317" y="2065"/>
                      <a:pt x="339" y="2142"/>
                      <a:pt x="383" y="2207"/>
                    </a:cubicBezTo>
                    <a:lnTo>
                      <a:pt x="525" y="2404"/>
                    </a:lnTo>
                    <a:cubicBezTo>
                      <a:pt x="624" y="2535"/>
                      <a:pt x="744" y="2645"/>
                      <a:pt x="875" y="2732"/>
                    </a:cubicBezTo>
                    <a:cubicBezTo>
                      <a:pt x="1061" y="2852"/>
                      <a:pt x="1258" y="2918"/>
                      <a:pt x="1477" y="2940"/>
                    </a:cubicBezTo>
                    <a:cubicBezTo>
                      <a:pt x="1526" y="2946"/>
                      <a:pt x="1574" y="2948"/>
                      <a:pt x="1623" y="2948"/>
                    </a:cubicBezTo>
                    <a:cubicBezTo>
                      <a:pt x="1858" y="2948"/>
                      <a:pt x="2089" y="2885"/>
                      <a:pt x="2297" y="2776"/>
                    </a:cubicBezTo>
                    <a:cubicBezTo>
                      <a:pt x="2538" y="2634"/>
                      <a:pt x="2746" y="2459"/>
                      <a:pt x="2931" y="2240"/>
                    </a:cubicBezTo>
                    <a:lnTo>
                      <a:pt x="3019" y="2131"/>
                    </a:lnTo>
                    <a:cubicBezTo>
                      <a:pt x="3030" y="2087"/>
                      <a:pt x="3041" y="2032"/>
                      <a:pt x="3052" y="1988"/>
                    </a:cubicBezTo>
                    <a:lnTo>
                      <a:pt x="3085" y="1802"/>
                    </a:lnTo>
                    <a:lnTo>
                      <a:pt x="3085" y="1770"/>
                    </a:lnTo>
                    <a:cubicBezTo>
                      <a:pt x="3085" y="1759"/>
                      <a:pt x="3085" y="1759"/>
                      <a:pt x="3085" y="1748"/>
                    </a:cubicBezTo>
                    <a:lnTo>
                      <a:pt x="3183" y="1617"/>
                    </a:lnTo>
                    <a:cubicBezTo>
                      <a:pt x="3205" y="1584"/>
                      <a:pt x="3216" y="1551"/>
                      <a:pt x="3227" y="1518"/>
                    </a:cubicBezTo>
                    <a:cubicBezTo>
                      <a:pt x="3227" y="1474"/>
                      <a:pt x="3227" y="1431"/>
                      <a:pt x="3205" y="1387"/>
                    </a:cubicBezTo>
                    <a:cubicBezTo>
                      <a:pt x="3183" y="1343"/>
                      <a:pt x="3161" y="1288"/>
                      <a:pt x="3128" y="1256"/>
                    </a:cubicBezTo>
                    <a:lnTo>
                      <a:pt x="3106" y="1223"/>
                    </a:lnTo>
                    <a:cubicBezTo>
                      <a:pt x="3041" y="1168"/>
                      <a:pt x="2975" y="1113"/>
                      <a:pt x="2910" y="1070"/>
                    </a:cubicBezTo>
                    <a:cubicBezTo>
                      <a:pt x="2789" y="971"/>
                      <a:pt x="2669" y="873"/>
                      <a:pt x="2560" y="763"/>
                    </a:cubicBezTo>
                    <a:cubicBezTo>
                      <a:pt x="2428" y="632"/>
                      <a:pt x="2286" y="523"/>
                      <a:pt x="2155" y="402"/>
                    </a:cubicBezTo>
                    <a:lnTo>
                      <a:pt x="1969" y="238"/>
                    </a:lnTo>
                    <a:lnTo>
                      <a:pt x="1849" y="118"/>
                    </a:lnTo>
                    <a:cubicBezTo>
                      <a:pt x="1827" y="85"/>
                      <a:pt x="1783" y="96"/>
                      <a:pt x="1750" y="85"/>
                    </a:cubicBezTo>
                    <a:lnTo>
                      <a:pt x="1663" y="74"/>
                    </a:lnTo>
                    <a:lnTo>
                      <a:pt x="1389" y="20"/>
                    </a:lnTo>
                    <a:lnTo>
                      <a:pt x="1116" y="20"/>
                    </a:lnTo>
                    <a:cubicBezTo>
                      <a:pt x="1038" y="7"/>
                      <a:pt x="959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8"/>
              <p:cNvSpPr/>
              <p:nvPr/>
            </p:nvSpPr>
            <p:spPr>
              <a:xfrm>
                <a:off x="7512800" y="331625"/>
                <a:ext cx="43775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2241" extrusionOk="0">
                    <a:moveTo>
                      <a:pt x="690" y="0"/>
                    </a:moveTo>
                    <a:cubicBezTo>
                      <a:pt x="646" y="0"/>
                      <a:pt x="592" y="11"/>
                      <a:pt x="537" y="33"/>
                    </a:cubicBezTo>
                    <a:cubicBezTo>
                      <a:pt x="493" y="44"/>
                      <a:pt x="449" y="66"/>
                      <a:pt x="406" y="88"/>
                    </a:cubicBezTo>
                    <a:cubicBezTo>
                      <a:pt x="351" y="131"/>
                      <a:pt x="307" y="175"/>
                      <a:pt x="263" y="230"/>
                    </a:cubicBezTo>
                    <a:lnTo>
                      <a:pt x="263" y="241"/>
                    </a:lnTo>
                    <a:cubicBezTo>
                      <a:pt x="231" y="274"/>
                      <a:pt x="198" y="328"/>
                      <a:pt x="165" y="372"/>
                    </a:cubicBezTo>
                    <a:cubicBezTo>
                      <a:pt x="143" y="416"/>
                      <a:pt x="121" y="449"/>
                      <a:pt x="99" y="492"/>
                    </a:cubicBezTo>
                    <a:cubicBezTo>
                      <a:pt x="88" y="503"/>
                      <a:pt x="88" y="525"/>
                      <a:pt x="78" y="536"/>
                    </a:cubicBezTo>
                    <a:cubicBezTo>
                      <a:pt x="56" y="602"/>
                      <a:pt x="34" y="667"/>
                      <a:pt x="23" y="733"/>
                    </a:cubicBezTo>
                    <a:cubicBezTo>
                      <a:pt x="23" y="755"/>
                      <a:pt x="12" y="788"/>
                      <a:pt x="12" y="810"/>
                    </a:cubicBezTo>
                    <a:lnTo>
                      <a:pt x="12" y="941"/>
                    </a:lnTo>
                    <a:cubicBezTo>
                      <a:pt x="12" y="995"/>
                      <a:pt x="1" y="1006"/>
                      <a:pt x="1" y="1039"/>
                    </a:cubicBezTo>
                    <a:cubicBezTo>
                      <a:pt x="1" y="1127"/>
                      <a:pt x="12" y="1214"/>
                      <a:pt x="12" y="1313"/>
                    </a:cubicBezTo>
                    <a:cubicBezTo>
                      <a:pt x="12" y="1422"/>
                      <a:pt x="12" y="1520"/>
                      <a:pt x="34" y="1630"/>
                    </a:cubicBezTo>
                    <a:lnTo>
                      <a:pt x="110" y="1685"/>
                    </a:lnTo>
                    <a:cubicBezTo>
                      <a:pt x="110" y="1652"/>
                      <a:pt x="132" y="1674"/>
                      <a:pt x="132" y="1652"/>
                    </a:cubicBezTo>
                    <a:cubicBezTo>
                      <a:pt x="132" y="1632"/>
                      <a:pt x="140" y="1628"/>
                      <a:pt x="149" y="1628"/>
                    </a:cubicBezTo>
                    <a:cubicBezTo>
                      <a:pt x="155" y="1628"/>
                      <a:pt x="161" y="1630"/>
                      <a:pt x="165" y="1630"/>
                    </a:cubicBezTo>
                    <a:cubicBezTo>
                      <a:pt x="176" y="1597"/>
                      <a:pt x="198" y="1575"/>
                      <a:pt x="220" y="1553"/>
                    </a:cubicBezTo>
                    <a:lnTo>
                      <a:pt x="220" y="1499"/>
                    </a:lnTo>
                    <a:cubicBezTo>
                      <a:pt x="209" y="1477"/>
                      <a:pt x="209" y="1466"/>
                      <a:pt x="198" y="1444"/>
                    </a:cubicBezTo>
                    <a:cubicBezTo>
                      <a:pt x="187" y="1389"/>
                      <a:pt x="176" y="1335"/>
                      <a:pt x="176" y="1280"/>
                    </a:cubicBezTo>
                    <a:cubicBezTo>
                      <a:pt x="154" y="1181"/>
                      <a:pt x="132" y="1094"/>
                      <a:pt x="132" y="1017"/>
                    </a:cubicBezTo>
                    <a:cubicBezTo>
                      <a:pt x="132" y="985"/>
                      <a:pt x="143" y="963"/>
                      <a:pt x="143" y="930"/>
                    </a:cubicBezTo>
                    <a:cubicBezTo>
                      <a:pt x="143" y="897"/>
                      <a:pt x="143" y="853"/>
                      <a:pt x="143" y="810"/>
                    </a:cubicBezTo>
                    <a:cubicBezTo>
                      <a:pt x="143" y="755"/>
                      <a:pt x="154" y="700"/>
                      <a:pt x="176" y="645"/>
                    </a:cubicBezTo>
                    <a:cubicBezTo>
                      <a:pt x="176" y="635"/>
                      <a:pt x="198" y="624"/>
                      <a:pt x="198" y="602"/>
                    </a:cubicBezTo>
                    <a:cubicBezTo>
                      <a:pt x="198" y="602"/>
                      <a:pt x="198" y="591"/>
                      <a:pt x="198" y="580"/>
                    </a:cubicBezTo>
                    <a:cubicBezTo>
                      <a:pt x="198" y="569"/>
                      <a:pt x="209" y="569"/>
                      <a:pt x="209" y="558"/>
                    </a:cubicBezTo>
                    <a:cubicBezTo>
                      <a:pt x="253" y="427"/>
                      <a:pt x="351" y="306"/>
                      <a:pt x="471" y="230"/>
                    </a:cubicBezTo>
                    <a:cubicBezTo>
                      <a:pt x="559" y="197"/>
                      <a:pt x="657" y="186"/>
                      <a:pt x="745" y="186"/>
                    </a:cubicBezTo>
                    <a:cubicBezTo>
                      <a:pt x="778" y="175"/>
                      <a:pt x="810" y="164"/>
                      <a:pt x="843" y="164"/>
                    </a:cubicBezTo>
                    <a:lnTo>
                      <a:pt x="898" y="164"/>
                    </a:lnTo>
                    <a:cubicBezTo>
                      <a:pt x="1040" y="197"/>
                      <a:pt x="1171" y="263"/>
                      <a:pt x="1292" y="339"/>
                    </a:cubicBezTo>
                    <a:cubicBezTo>
                      <a:pt x="1313" y="350"/>
                      <a:pt x="1313" y="361"/>
                      <a:pt x="1335" y="383"/>
                    </a:cubicBezTo>
                    <a:lnTo>
                      <a:pt x="1456" y="470"/>
                    </a:lnTo>
                    <a:cubicBezTo>
                      <a:pt x="1499" y="503"/>
                      <a:pt x="1543" y="536"/>
                      <a:pt x="1587" y="580"/>
                    </a:cubicBezTo>
                    <a:cubicBezTo>
                      <a:pt x="1663" y="689"/>
                      <a:pt x="1696" y="810"/>
                      <a:pt x="1674" y="941"/>
                    </a:cubicBezTo>
                    <a:cubicBezTo>
                      <a:pt x="1653" y="1061"/>
                      <a:pt x="1642" y="1170"/>
                      <a:pt x="1609" y="1291"/>
                    </a:cubicBezTo>
                    <a:cubicBezTo>
                      <a:pt x="1609" y="1389"/>
                      <a:pt x="1598" y="1488"/>
                      <a:pt x="1565" y="1575"/>
                    </a:cubicBezTo>
                    <a:cubicBezTo>
                      <a:pt x="1565" y="1608"/>
                      <a:pt x="1554" y="1641"/>
                      <a:pt x="1543" y="1674"/>
                    </a:cubicBezTo>
                    <a:cubicBezTo>
                      <a:pt x="1532" y="1695"/>
                      <a:pt x="1521" y="1728"/>
                      <a:pt x="1499" y="1750"/>
                    </a:cubicBezTo>
                    <a:cubicBezTo>
                      <a:pt x="1488" y="1783"/>
                      <a:pt x="1478" y="1805"/>
                      <a:pt x="1456" y="1838"/>
                    </a:cubicBezTo>
                    <a:cubicBezTo>
                      <a:pt x="1412" y="1881"/>
                      <a:pt x="1357" y="1925"/>
                      <a:pt x="1303" y="1958"/>
                    </a:cubicBezTo>
                    <a:cubicBezTo>
                      <a:pt x="1270" y="1980"/>
                      <a:pt x="1237" y="2013"/>
                      <a:pt x="1204" y="2024"/>
                    </a:cubicBezTo>
                    <a:cubicBezTo>
                      <a:pt x="1106" y="2089"/>
                      <a:pt x="985" y="2144"/>
                      <a:pt x="876" y="2166"/>
                    </a:cubicBezTo>
                    <a:lnTo>
                      <a:pt x="865" y="2166"/>
                    </a:lnTo>
                    <a:cubicBezTo>
                      <a:pt x="843" y="2199"/>
                      <a:pt x="778" y="2199"/>
                      <a:pt x="788" y="2231"/>
                    </a:cubicBezTo>
                    <a:cubicBezTo>
                      <a:pt x="792" y="2238"/>
                      <a:pt x="801" y="2240"/>
                      <a:pt x="815" y="2240"/>
                    </a:cubicBezTo>
                    <a:cubicBezTo>
                      <a:pt x="849" y="2240"/>
                      <a:pt x="906" y="2225"/>
                      <a:pt x="953" y="2210"/>
                    </a:cubicBezTo>
                    <a:cubicBezTo>
                      <a:pt x="974" y="2199"/>
                      <a:pt x="996" y="2188"/>
                      <a:pt x="1018" y="2177"/>
                    </a:cubicBezTo>
                    <a:cubicBezTo>
                      <a:pt x="1073" y="2144"/>
                      <a:pt x="1128" y="2111"/>
                      <a:pt x="1182" y="2078"/>
                    </a:cubicBezTo>
                    <a:cubicBezTo>
                      <a:pt x="1259" y="2056"/>
                      <a:pt x="1335" y="2013"/>
                      <a:pt x="1390" y="1947"/>
                    </a:cubicBezTo>
                    <a:cubicBezTo>
                      <a:pt x="1488" y="1870"/>
                      <a:pt x="1565" y="1761"/>
                      <a:pt x="1609" y="1630"/>
                    </a:cubicBezTo>
                    <a:cubicBezTo>
                      <a:pt x="1631" y="1510"/>
                      <a:pt x="1653" y="1378"/>
                      <a:pt x="1663" y="1258"/>
                    </a:cubicBezTo>
                    <a:cubicBezTo>
                      <a:pt x="1674" y="1214"/>
                      <a:pt x="1685" y="1170"/>
                      <a:pt x="1696" y="1138"/>
                    </a:cubicBezTo>
                    <a:lnTo>
                      <a:pt x="1696" y="1105"/>
                    </a:lnTo>
                    <a:cubicBezTo>
                      <a:pt x="1707" y="1028"/>
                      <a:pt x="1740" y="974"/>
                      <a:pt x="1740" y="930"/>
                    </a:cubicBezTo>
                    <a:cubicBezTo>
                      <a:pt x="1751" y="886"/>
                      <a:pt x="1751" y="842"/>
                      <a:pt x="1751" y="810"/>
                    </a:cubicBezTo>
                    <a:cubicBezTo>
                      <a:pt x="1751" y="733"/>
                      <a:pt x="1718" y="667"/>
                      <a:pt x="1685" y="602"/>
                    </a:cubicBezTo>
                    <a:lnTo>
                      <a:pt x="1685" y="591"/>
                    </a:lnTo>
                    <a:cubicBezTo>
                      <a:pt x="1653" y="514"/>
                      <a:pt x="1598" y="449"/>
                      <a:pt x="1543" y="383"/>
                    </a:cubicBezTo>
                    <a:cubicBezTo>
                      <a:pt x="1467" y="317"/>
                      <a:pt x="1390" y="263"/>
                      <a:pt x="1313" y="219"/>
                    </a:cubicBezTo>
                    <a:cubicBezTo>
                      <a:pt x="1292" y="208"/>
                      <a:pt x="1281" y="186"/>
                      <a:pt x="1259" y="175"/>
                    </a:cubicBezTo>
                    <a:cubicBezTo>
                      <a:pt x="1248" y="164"/>
                      <a:pt x="1215" y="164"/>
                      <a:pt x="1204" y="153"/>
                    </a:cubicBezTo>
                    <a:cubicBezTo>
                      <a:pt x="1182" y="142"/>
                      <a:pt x="1149" y="110"/>
                      <a:pt x="1117" y="99"/>
                    </a:cubicBezTo>
                    <a:cubicBezTo>
                      <a:pt x="1029" y="66"/>
                      <a:pt x="942" y="44"/>
                      <a:pt x="854" y="22"/>
                    </a:cubicBezTo>
                    <a:cubicBezTo>
                      <a:pt x="799" y="11"/>
                      <a:pt x="745" y="0"/>
                      <a:pt x="6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08" name="Google Shape;1108;p8"/>
            <p:cNvSpPr/>
            <p:nvPr/>
          </p:nvSpPr>
          <p:spPr>
            <a:xfrm rot="10800000">
              <a:off x="7761650" y="3728538"/>
              <a:ext cx="74125" cy="63500"/>
            </a:xfrm>
            <a:custGeom>
              <a:avLst/>
              <a:gdLst/>
              <a:ahLst/>
              <a:cxnLst/>
              <a:rect l="l" t="t" r="r" b="b"/>
              <a:pathLst>
                <a:path w="2965" h="2540" extrusionOk="0">
                  <a:moveTo>
                    <a:pt x="1696" y="0"/>
                  </a:moveTo>
                  <a:cubicBezTo>
                    <a:pt x="570" y="0"/>
                    <a:pt x="1" y="1368"/>
                    <a:pt x="799" y="2166"/>
                  </a:cubicBezTo>
                  <a:cubicBezTo>
                    <a:pt x="1057" y="2424"/>
                    <a:pt x="1374" y="2539"/>
                    <a:pt x="1685" y="2539"/>
                  </a:cubicBezTo>
                  <a:cubicBezTo>
                    <a:pt x="2338" y="2539"/>
                    <a:pt x="2965" y="2032"/>
                    <a:pt x="2965" y="1269"/>
                  </a:cubicBezTo>
                  <a:cubicBezTo>
                    <a:pt x="2965" y="569"/>
                    <a:pt x="2396" y="0"/>
                    <a:pt x="1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 rot="10800000">
              <a:off x="8106313" y="4864025"/>
              <a:ext cx="38025" cy="38300"/>
            </a:xfrm>
            <a:custGeom>
              <a:avLst/>
              <a:gdLst/>
              <a:ahLst/>
              <a:cxnLst/>
              <a:rect l="l" t="t" r="r" b="b"/>
              <a:pathLst>
                <a:path w="1521" h="1532" extrusionOk="0">
                  <a:moveTo>
                    <a:pt x="766" y="1"/>
                  </a:moveTo>
                  <a:cubicBezTo>
                    <a:pt x="340" y="1"/>
                    <a:pt x="1" y="340"/>
                    <a:pt x="1" y="766"/>
                  </a:cubicBezTo>
                  <a:cubicBezTo>
                    <a:pt x="1" y="1182"/>
                    <a:pt x="340" y="1532"/>
                    <a:pt x="766" y="1532"/>
                  </a:cubicBezTo>
                  <a:cubicBezTo>
                    <a:pt x="1182" y="1532"/>
                    <a:pt x="1521" y="1182"/>
                    <a:pt x="1521" y="766"/>
                  </a:cubicBezTo>
                  <a:cubicBezTo>
                    <a:pt x="1521" y="340"/>
                    <a:pt x="1182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0" name="Google Shape;1110;p8"/>
            <p:cNvGrpSpPr/>
            <p:nvPr/>
          </p:nvGrpSpPr>
          <p:grpSpPr>
            <a:xfrm rot="10800000">
              <a:off x="8012113" y="3683025"/>
              <a:ext cx="162450" cy="154525"/>
              <a:chOff x="8676550" y="247000"/>
              <a:chExt cx="162450" cy="154525"/>
            </a:xfrm>
          </p:grpSpPr>
          <p:sp>
            <p:nvSpPr>
              <p:cNvPr id="1111" name="Google Shape;1111;p8"/>
              <p:cNvSpPr/>
              <p:nvPr/>
            </p:nvSpPr>
            <p:spPr>
              <a:xfrm>
                <a:off x="8820925" y="364150"/>
                <a:ext cx="8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" extrusionOk="0">
                    <a:moveTo>
                      <a:pt x="0" y="1"/>
                    </a:moveTo>
                    <a:lnTo>
                      <a:pt x="22" y="23"/>
                    </a:ln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8"/>
              <p:cNvSpPr/>
              <p:nvPr/>
            </p:nvSpPr>
            <p:spPr>
              <a:xfrm>
                <a:off x="8676550" y="247000"/>
                <a:ext cx="162450" cy="1545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6181" extrusionOk="0">
                    <a:moveTo>
                      <a:pt x="3600" y="540"/>
                    </a:moveTo>
                    <a:cubicBezTo>
                      <a:pt x="3695" y="540"/>
                      <a:pt x="3789" y="544"/>
                      <a:pt x="3883" y="552"/>
                    </a:cubicBezTo>
                    <a:cubicBezTo>
                      <a:pt x="3982" y="563"/>
                      <a:pt x="4091" y="596"/>
                      <a:pt x="4179" y="629"/>
                    </a:cubicBezTo>
                    <a:cubicBezTo>
                      <a:pt x="4343" y="673"/>
                      <a:pt x="4463" y="738"/>
                      <a:pt x="4616" y="782"/>
                    </a:cubicBezTo>
                    <a:cubicBezTo>
                      <a:pt x="4758" y="826"/>
                      <a:pt x="4889" y="891"/>
                      <a:pt x="4999" y="990"/>
                    </a:cubicBezTo>
                    <a:cubicBezTo>
                      <a:pt x="5207" y="1154"/>
                      <a:pt x="5393" y="1351"/>
                      <a:pt x="5546" y="1581"/>
                    </a:cubicBezTo>
                    <a:cubicBezTo>
                      <a:pt x="5775" y="1941"/>
                      <a:pt x="5918" y="2357"/>
                      <a:pt x="5961" y="2795"/>
                    </a:cubicBezTo>
                    <a:cubicBezTo>
                      <a:pt x="5961" y="2860"/>
                      <a:pt x="5961" y="2926"/>
                      <a:pt x="5961" y="2991"/>
                    </a:cubicBezTo>
                    <a:lnTo>
                      <a:pt x="5961" y="3090"/>
                    </a:lnTo>
                    <a:lnTo>
                      <a:pt x="5961" y="3177"/>
                    </a:lnTo>
                    <a:cubicBezTo>
                      <a:pt x="5961" y="3309"/>
                      <a:pt x="5929" y="3429"/>
                      <a:pt x="5874" y="3538"/>
                    </a:cubicBezTo>
                    <a:cubicBezTo>
                      <a:pt x="5808" y="3659"/>
                      <a:pt x="5732" y="3790"/>
                      <a:pt x="5644" y="3954"/>
                    </a:cubicBezTo>
                    <a:lnTo>
                      <a:pt x="5666" y="3932"/>
                    </a:lnTo>
                    <a:cubicBezTo>
                      <a:pt x="5699" y="3910"/>
                      <a:pt x="5721" y="3899"/>
                      <a:pt x="5743" y="3877"/>
                    </a:cubicBezTo>
                    <a:cubicBezTo>
                      <a:pt x="5808" y="3812"/>
                      <a:pt x="5863" y="3746"/>
                      <a:pt x="5907" y="3670"/>
                    </a:cubicBezTo>
                    <a:cubicBezTo>
                      <a:pt x="5950" y="3615"/>
                      <a:pt x="5983" y="3549"/>
                      <a:pt x="6005" y="3473"/>
                    </a:cubicBezTo>
                    <a:cubicBezTo>
                      <a:pt x="6016" y="3451"/>
                      <a:pt x="6027" y="3451"/>
                      <a:pt x="6038" y="3429"/>
                    </a:cubicBezTo>
                    <a:cubicBezTo>
                      <a:pt x="6060" y="3429"/>
                      <a:pt x="6093" y="3429"/>
                      <a:pt x="6125" y="3407"/>
                    </a:cubicBezTo>
                    <a:lnTo>
                      <a:pt x="6169" y="3407"/>
                    </a:lnTo>
                    <a:cubicBezTo>
                      <a:pt x="6172" y="3402"/>
                      <a:pt x="6174" y="3401"/>
                      <a:pt x="6178" y="3401"/>
                    </a:cubicBezTo>
                    <a:cubicBezTo>
                      <a:pt x="6185" y="3401"/>
                      <a:pt x="6193" y="3409"/>
                      <a:pt x="6201" y="3409"/>
                    </a:cubicBezTo>
                    <a:cubicBezTo>
                      <a:pt x="6206" y="3409"/>
                      <a:pt x="6210" y="3406"/>
                      <a:pt x="6213" y="3396"/>
                    </a:cubicBezTo>
                    <a:cubicBezTo>
                      <a:pt x="6235" y="3440"/>
                      <a:pt x="6246" y="3462"/>
                      <a:pt x="6257" y="3495"/>
                    </a:cubicBezTo>
                    <a:cubicBezTo>
                      <a:pt x="6213" y="3604"/>
                      <a:pt x="6147" y="3702"/>
                      <a:pt x="6060" y="3790"/>
                    </a:cubicBezTo>
                    <a:cubicBezTo>
                      <a:pt x="5994" y="3855"/>
                      <a:pt x="5929" y="3932"/>
                      <a:pt x="5863" y="3987"/>
                    </a:cubicBezTo>
                    <a:cubicBezTo>
                      <a:pt x="5830" y="4009"/>
                      <a:pt x="5808" y="4030"/>
                      <a:pt x="5786" y="4041"/>
                    </a:cubicBezTo>
                    <a:cubicBezTo>
                      <a:pt x="5754" y="4063"/>
                      <a:pt x="5721" y="4107"/>
                      <a:pt x="5677" y="4129"/>
                    </a:cubicBezTo>
                    <a:cubicBezTo>
                      <a:pt x="5633" y="4162"/>
                      <a:pt x="5633" y="4151"/>
                      <a:pt x="5611" y="4162"/>
                    </a:cubicBezTo>
                    <a:lnTo>
                      <a:pt x="5568" y="4184"/>
                    </a:lnTo>
                    <a:cubicBezTo>
                      <a:pt x="5546" y="4249"/>
                      <a:pt x="5535" y="4315"/>
                      <a:pt x="5535" y="4380"/>
                    </a:cubicBezTo>
                    <a:cubicBezTo>
                      <a:pt x="5535" y="4457"/>
                      <a:pt x="5546" y="4534"/>
                      <a:pt x="5568" y="4610"/>
                    </a:cubicBezTo>
                    <a:cubicBezTo>
                      <a:pt x="5548" y="4605"/>
                      <a:pt x="5528" y="4602"/>
                      <a:pt x="5508" y="4602"/>
                    </a:cubicBezTo>
                    <a:cubicBezTo>
                      <a:pt x="5452" y="4602"/>
                      <a:pt x="5398" y="4624"/>
                      <a:pt x="5349" y="4665"/>
                    </a:cubicBezTo>
                    <a:cubicBezTo>
                      <a:pt x="5283" y="4720"/>
                      <a:pt x="5218" y="4763"/>
                      <a:pt x="5152" y="4807"/>
                    </a:cubicBezTo>
                    <a:cubicBezTo>
                      <a:pt x="5086" y="4851"/>
                      <a:pt x="4999" y="4938"/>
                      <a:pt x="4933" y="4982"/>
                    </a:cubicBezTo>
                    <a:cubicBezTo>
                      <a:pt x="4824" y="5070"/>
                      <a:pt x="4693" y="5146"/>
                      <a:pt x="4572" y="5223"/>
                    </a:cubicBezTo>
                    <a:cubicBezTo>
                      <a:pt x="4200" y="5420"/>
                      <a:pt x="3807" y="5551"/>
                      <a:pt x="3402" y="5616"/>
                    </a:cubicBezTo>
                    <a:cubicBezTo>
                      <a:pt x="3271" y="5638"/>
                      <a:pt x="3140" y="5649"/>
                      <a:pt x="3008" y="5649"/>
                    </a:cubicBezTo>
                    <a:lnTo>
                      <a:pt x="2965" y="5649"/>
                    </a:lnTo>
                    <a:cubicBezTo>
                      <a:pt x="2779" y="5649"/>
                      <a:pt x="2604" y="5638"/>
                      <a:pt x="2418" y="5616"/>
                    </a:cubicBezTo>
                    <a:lnTo>
                      <a:pt x="2210" y="5573"/>
                    </a:lnTo>
                    <a:cubicBezTo>
                      <a:pt x="2155" y="5562"/>
                      <a:pt x="2100" y="5551"/>
                      <a:pt x="2057" y="5529"/>
                    </a:cubicBezTo>
                    <a:cubicBezTo>
                      <a:pt x="2024" y="5518"/>
                      <a:pt x="1805" y="5452"/>
                      <a:pt x="1772" y="5441"/>
                    </a:cubicBezTo>
                    <a:cubicBezTo>
                      <a:pt x="1641" y="5387"/>
                      <a:pt x="1521" y="5321"/>
                      <a:pt x="1411" y="5255"/>
                    </a:cubicBezTo>
                    <a:cubicBezTo>
                      <a:pt x="1335" y="5212"/>
                      <a:pt x="1269" y="5146"/>
                      <a:pt x="1204" y="5080"/>
                    </a:cubicBezTo>
                    <a:cubicBezTo>
                      <a:pt x="1149" y="5026"/>
                      <a:pt x="1072" y="4938"/>
                      <a:pt x="996" y="4840"/>
                    </a:cubicBezTo>
                    <a:cubicBezTo>
                      <a:pt x="919" y="4752"/>
                      <a:pt x="843" y="4643"/>
                      <a:pt x="799" y="4577"/>
                    </a:cubicBezTo>
                    <a:cubicBezTo>
                      <a:pt x="755" y="4523"/>
                      <a:pt x="722" y="4468"/>
                      <a:pt x="690" y="4413"/>
                    </a:cubicBezTo>
                    <a:cubicBezTo>
                      <a:pt x="690" y="4402"/>
                      <a:pt x="690" y="4391"/>
                      <a:pt x="690" y="4380"/>
                    </a:cubicBezTo>
                    <a:cubicBezTo>
                      <a:pt x="668" y="4337"/>
                      <a:pt x="646" y="4293"/>
                      <a:pt x="624" y="4249"/>
                    </a:cubicBezTo>
                    <a:cubicBezTo>
                      <a:pt x="416" y="3680"/>
                      <a:pt x="383" y="3068"/>
                      <a:pt x="515" y="2488"/>
                    </a:cubicBezTo>
                    <a:cubicBezTo>
                      <a:pt x="525" y="2445"/>
                      <a:pt x="525" y="2412"/>
                      <a:pt x="536" y="2379"/>
                    </a:cubicBezTo>
                    <a:cubicBezTo>
                      <a:pt x="529" y="2379"/>
                      <a:pt x="522" y="2369"/>
                      <a:pt x="515" y="2369"/>
                    </a:cubicBezTo>
                    <a:cubicBezTo>
                      <a:pt x="511" y="2369"/>
                      <a:pt x="507" y="2372"/>
                      <a:pt x="504" y="2379"/>
                    </a:cubicBezTo>
                    <a:cubicBezTo>
                      <a:pt x="493" y="2335"/>
                      <a:pt x="493" y="2313"/>
                      <a:pt x="482" y="2270"/>
                    </a:cubicBezTo>
                    <a:cubicBezTo>
                      <a:pt x="525" y="2193"/>
                      <a:pt x="591" y="2127"/>
                      <a:pt x="668" y="2073"/>
                    </a:cubicBezTo>
                    <a:cubicBezTo>
                      <a:pt x="711" y="2018"/>
                      <a:pt x="766" y="1963"/>
                      <a:pt x="821" y="1909"/>
                    </a:cubicBezTo>
                    <a:cubicBezTo>
                      <a:pt x="832" y="1898"/>
                      <a:pt x="854" y="1876"/>
                      <a:pt x="875" y="1865"/>
                    </a:cubicBezTo>
                    <a:cubicBezTo>
                      <a:pt x="897" y="1843"/>
                      <a:pt x="919" y="1810"/>
                      <a:pt x="952" y="1777"/>
                    </a:cubicBezTo>
                    <a:cubicBezTo>
                      <a:pt x="974" y="1756"/>
                      <a:pt x="985" y="1756"/>
                      <a:pt x="996" y="1745"/>
                    </a:cubicBezTo>
                    <a:cubicBezTo>
                      <a:pt x="1040" y="1712"/>
                      <a:pt x="1072" y="1668"/>
                      <a:pt x="1116" y="1635"/>
                    </a:cubicBezTo>
                    <a:cubicBezTo>
                      <a:pt x="1160" y="1602"/>
                      <a:pt x="1204" y="1570"/>
                      <a:pt x="1236" y="1548"/>
                    </a:cubicBezTo>
                    <a:lnTo>
                      <a:pt x="1280" y="1515"/>
                    </a:lnTo>
                    <a:cubicBezTo>
                      <a:pt x="1368" y="1416"/>
                      <a:pt x="1455" y="1307"/>
                      <a:pt x="1565" y="1220"/>
                    </a:cubicBezTo>
                    <a:cubicBezTo>
                      <a:pt x="1619" y="1165"/>
                      <a:pt x="1663" y="1121"/>
                      <a:pt x="1718" y="1077"/>
                    </a:cubicBezTo>
                    <a:cubicBezTo>
                      <a:pt x="1750" y="1056"/>
                      <a:pt x="1783" y="1045"/>
                      <a:pt x="1816" y="1023"/>
                    </a:cubicBezTo>
                    <a:cubicBezTo>
                      <a:pt x="1860" y="1001"/>
                      <a:pt x="1904" y="979"/>
                      <a:pt x="1947" y="957"/>
                    </a:cubicBezTo>
                    <a:cubicBezTo>
                      <a:pt x="2046" y="924"/>
                      <a:pt x="2221" y="859"/>
                      <a:pt x="2308" y="826"/>
                    </a:cubicBezTo>
                    <a:cubicBezTo>
                      <a:pt x="2440" y="760"/>
                      <a:pt x="2582" y="716"/>
                      <a:pt x="2724" y="662"/>
                    </a:cubicBezTo>
                    <a:cubicBezTo>
                      <a:pt x="3013" y="579"/>
                      <a:pt x="3308" y="540"/>
                      <a:pt x="3600" y="540"/>
                    </a:cubicBezTo>
                    <a:close/>
                    <a:moveTo>
                      <a:pt x="3589" y="1"/>
                    </a:moveTo>
                    <a:cubicBezTo>
                      <a:pt x="3337" y="1"/>
                      <a:pt x="3087" y="32"/>
                      <a:pt x="2844" y="93"/>
                    </a:cubicBezTo>
                    <a:cubicBezTo>
                      <a:pt x="2571" y="159"/>
                      <a:pt x="2308" y="235"/>
                      <a:pt x="2057" y="345"/>
                    </a:cubicBezTo>
                    <a:cubicBezTo>
                      <a:pt x="1936" y="399"/>
                      <a:pt x="1805" y="454"/>
                      <a:pt x="1685" y="520"/>
                    </a:cubicBezTo>
                    <a:cubicBezTo>
                      <a:pt x="1619" y="563"/>
                      <a:pt x="1554" y="596"/>
                      <a:pt x="1488" y="640"/>
                    </a:cubicBezTo>
                    <a:cubicBezTo>
                      <a:pt x="1422" y="684"/>
                      <a:pt x="1368" y="727"/>
                      <a:pt x="1302" y="771"/>
                    </a:cubicBezTo>
                    <a:cubicBezTo>
                      <a:pt x="1105" y="979"/>
                      <a:pt x="908" y="1187"/>
                      <a:pt x="744" y="1416"/>
                    </a:cubicBezTo>
                    <a:cubicBezTo>
                      <a:pt x="657" y="1515"/>
                      <a:pt x="580" y="1602"/>
                      <a:pt x="482" y="1679"/>
                    </a:cubicBezTo>
                    <a:cubicBezTo>
                      <a:pt x="471" y="1701"/>
                      <a:pt x="449" y="1712"/>
                      <a:pt x="427" y="1734"/>
                    </a:cubicBezTo>
                    <a:lnTo>
                      <a:pt x="405" y="1745"/>
                    </a:lnTo>
                    <a:lnTo>
                      <a:pt x="394" y="1745"/>
                    </a:lnTo>
                    <a:lnTo>
                      <a:pt x="372" y="1756"/>
                    </a:lnTo>
                    <a:lnTo>
                      <a:pt x="296" y="1799"/>
                    </a:lnTo>
                    <a:lnTo>
                      <a:pt x="263" y="1821"/>
                    </a:lnTo>
                    <a:cubicBezTo>
                      <a:pt x="252" y="1821"/>
                      <a:pt x="241" y="1832"/>
                      <a:pt x="241" y="1832"/>
                    </a:cubicBezTo>
                    <a:lnTo>
                      <a:pt x="230" y="1854"/>
                    </a:lnTo>
                    <a:lnTo>
                      <a:pt x="208" y="1941"/>
                    </a:lnTo>
                    <a:lnTo>
                      <a:pt x="186" y="2029"/>
                    </a:lnTo>
                    <a:lnTo>
                      <a:pt x="165" y="2073"/>
                    </a:lnTo>
                    <a:lnTo>
                      <a:pt x="165" y="2095"/>
                    </a:lnTo>
                    <a:cubicBezTo>
                      <a:pt x="88" y="2390"/>
                      <a:pt x="33" y="2696"/>
                      <a:pt x="22" y="2991"/>
                    </a:cubicBezTo>
                    <a:cubicBezTo>
                      <a:pt x="0" y="3374"/>
                      <a:pt x="33" y="3757"/>
                      <a:pt x="121" y="4129"/>
                    </a:cubicBezTo>
                    <a:cubicBezTo>
                      <a:pt x="110" y="4173"/>
                      <a:pt x="110" y="4195"/>
                      <a:pt x="121" y="4216"/>
                    </a:cubicBezTo>
                    <a:cubicBezTo>
                      <a:pt x="165" y="4424"/>
                      <a:pt x="252" y="4610"/>
                      <a:pt x="361" y="4785"/>
                    </a:cubicBezTo>
                    <a:cubicBezTo>
                      <a:pt x="547" y="5124"/>
                      <a:pt x="810" y="5430"/>
                      <a:pt x="1116" y="5660"/>
                    </a:cubicBezTo>
                    <a:cubicBezTo>
                      <a:pt x="1466" y="5912"/>
                      <a:pt x="1860" y="6065"/>
                      <a:pt x="2275" y="6130"/>
                    </a:cubicBezTo>
                    <a:cubicBezTo>
                      <a:pt x="2481" y="6164"/>
                      <a:pt x="2689" y="6180"/>
                      <a:pt x="2896" y="6180"/>
                    </a:cubicBezTo>
                    <a:cubicBezTo>
                      <a:pt x="3437" y="6180"/>
                      <a:pt x="3976" y="6068"/>
                      <a:pt x="4474" y="5846"/>
                    </a:cubicBezTo>
                    <a:cubicBezTo>
                      <a:pt x="4879" y="5704"/>
                      <a:pt x="5250" y="5518"/>
                      <a:pt x="5600" y="5288"/>
                    </a:cubicBezTo>
                    <a:cubicBezTo>
                      <a:pt x="5688" y="5223"/>
                      <a:pt x="5764" y="5146"/>
                      <a:pt x="5819" y="5048"/>
                    </a:cubicBezTo>
                    <a:cubicBezTo>
                      <a:pt x="5863" y="4960"/>
                      <a:pt x="5896" y="4949"/>
                      <a:pt x="5907" y="4905"/>
                    </a:cubicBezTo>
                    <a:cubicBezTo>
                      <a:pt x="5918" y="4851"/>
                      <a:pt x="5896" y="4796"/>
                      <a:pt x="5852" y="4752"/>
                    </a:cubicBezTo>
                    <a:cubicBezTo>
                      <a:pt x="5841" y="4741"/>
                      <a:pt x="5819" y="4720"/>
                      <a:pt x="5797" y="4698"/>
                    </a:cubicBezTo>
                    <a:lnTo>
                      <a:pt x="5775" y="4687"/>
                    </a:lnTo>
                    <a:lnTo>
                      <a:pt x="5808" y="4687"/>
                    </a:lnTo>
                    <a:cubicBezTo>
                      <a:pt x="5863" y="4687"/>
                      <a:pt x="5918" y="4621"/>
                      <a:pt x="5961" y="4577"/>
                    </a:cubicBezTo>
                    <a:cubicBezTo>
                      <a:pt x="6016" y="4534"/>
                      <a:pt x="6060" y="4479"/>
                      <a:pt x="6093" y="4413"/>
                    </a:cubicBezTo>
                    <a:cubicBezTo>
                      <a:pt x="6158" y="4216"/>
                      <a:pt x="6235" y="4030"/>
                      <a:pt x="6322" y="3855"/>
                    </a:cubicBezTo>
                    <a:cubicBezTo>
                      <a:pt x="6377" y="3735"/>
                      <a:pt x="6432" y="3604"/>
                      <a:pt x="6464" y="3484"/>
                    </a:cubicBezTo>
                    <a:cubicBezTo>
                      <a:pt x="6475" y="3407"/>
                      <a:pt x="6486" y="3330"/>
                      <a:pt x="6497" y="3265"/>
                    </a:cubicBezTo>
                    <a:cubicBezTo>
                      <a:pt x="6497" y="3188"/>
                      <a:pt x="6497" y="3123"/>
                      <a:pt x="6497" y="3046"/>
                    </a:cubicBezTo>
                    <a:cubicBezTo>
                      <a:pt x="6475" y="2860"/>
                      <a:pt x="6410" y="2674"/>
                      <a:pt x="6388" y="2488"/>
                    </a:cubicBezTo>
                    <a:cubicBezTo>
                      <a:pt x="6344" y="2291"/>
                      <a:pt x="6289" y="2095"/>
                      <a:pt x="6224" y="1898"/>
                    </a:cubicBezTo>
                    <a:cubicBezTo>
                      <a:pt x="6125" y="1591"/>
                      <a:pt x="5972" y="1307"/>
                      <a:pt x="5764" y="1066"/>
                    </a:cubicBezTo>
                    <a:cubicBezTo>
                      <a:pt x="5557" y="782"/>
                      <a:pt x="5294" y="552"/>
                      <a:pt x="4999" y="377"/>
                    </a:cubicBezTo>
                    <a:cubicBezTo>
                      <a:pt x="4704" y="213"/>
                      <a:pt x="4386" y="104"/>
                      <a:pt x="4058" y="38"/>
                    </a:cubicBezTo>
                    <a:cubicBezTo>
                      <a:pt x="3903" y="13"/>
                      <a:pt x="3746" y="1"/>
                      <a:pt x="3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8"/>
              <p:cNvSpPr/>
              <p:nvPr/>
            </p:nvSpPr>
            <p:spPr>
              <a:xfrm>
                <a:off x="8688575" y="271450"/>
                <a:ext cx="9300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3720" h="1423" extrusionOk="0">
                    <a:moveTo>
                      <a:pt x="2265" y="1"/>
                    </a:moveTo>
                    <a:cubicBezTo>
                      <a:pt x="2210" y="1"/>
                      <a:pt x="2155" y="12"/>
                      <a:pt x="2101" y="23"/>
                    </a:cubicBezTo>
                    <a:lnTo>
                      <a:pt x="1904" y="23"/>
                    </a:lnTo>
                    <a:cubicBezTo>
                      <a:pt x="1827" y="34"/>
                      <a:pt x="1751" y="45"/>
                      <a:pt x="1674" y="67"/>
                    </a:cubicBezTo>
                    <a:lnTo>
                      <a:pt x="1619" y="67"/>
                    </a:lnTo>
                    <a:cubicBezTo>
                      <a:pt x="1609" y="67"/>
                      <a:pt x="1587" y="88"/>
                      <a:pt x="1576" y="99"/>
                    </a:cubicBezTo>
                    <a:cubicBezTo>
                      <a:pt x="1554" y="99"/>
                      <a:pt x="1521" y="99"/>
                      <a:pt x="1499" y="110"/>
                    </a:cubicBezTo>
                    <a:cubicBezTo>
                      <a:pt x="1423" y="132"/>
                      <a:pt x="1346" y="176"/>
                      <a:pt x="1291" y="187"/>
                    </a:cubicBezTo>
                    <a:cubicBezTo>
                      <a:pt x="1237" y="209"/>
                      <a:pt x="1215" y="209"/>
                      <a:pt x="1182" y="220"/>
                    </a:cubicBezTo>
                    <a:cubicBezTo>
                      <a:pt x="1138" y="242"/>
                      <a:pt x="1105" y="263"/>
                      <a:pt x="1084" y="285"/>
                    </a:cubicBezTo>
                    <a:cubicBezTo>
                      <a:pt x="1051" y="307"/>
                      <a:pt x="1007" y="329"/>
                      <a:pt x="985" y="351"/>
                    </a:cubicBezTo>
                    <a:cubicBezTo>
                      <a:pt x="952" y="384"/>
                      <a:pt x="909" y="438"/>
                      <a:pt x="876" y="460"/>
                    </a:cubicBezTo>
                    <a:cubicBezTo>
                      <a:pt x="843" y="493"/>
                      <a:pt x="832" y="504"/>
                      <a:pt x="799" y="526"/>
                    </a:cubicBezTo>
                    <a:lnTo>
                      <a:pt x="766" y="548"/>
                    </a:lnTo>
                    <a:cubicBezTo>
                      <a:pt x="723" y="581"/>
                      <a:pt x="679" y="613"/>
                      <a:pt x="646" y="635"/>
                    </a:cubicBezTo>
                    <a:cubicBezTo>
                      <a:pt x="602" y="668"/>
                      <a:pt x="559" y="712"/>
                      <a:pt x="526" y="745"/>
                    </a:cubicBezTo>
                    <a:cubicBezTo>
                      <a:pt x="504" y="767"/>
                      <a:pt x="493" y="767"/>
                      <a:pt x="471" y="788"/>
                    </a:cubicBezTo>
                    <a:cubicBezTo>
                      <a:pt x="460" y="799"/>
                      <a:pt x="427" y="843"/>
                      <a:pt x="405" y="865"/>
                    </a:cubicBezTo>
                    <a:cubicBezTo>
                      <a:pt x="373" y="887"/>
                      <a:pt x="362" y="898"/>
                      <a:pt x="340" y="920"/>
                    </a:cubicBezTo>
                    <a:cubicBezTo>
                      <a:pt x="285" y="963"/>
                      <a:pt x="241" y="1029"/>
                      <a:pt x="187" y="1084"/>
                    </a:cubicBezTo>
                    <a:cubicBezTo>
                      <a:pt x="110" y="1128"/>
                      <a:pt x="55" y="1204"/>
                      <a:pt x="1" y="1281"/>
                    </a:cubicBezTo>
                    <a:cubicBezTo>
                      <a:pt x="12" y="1313"/>
                      <a:pt x="23" y="1335"/>
                      <a:pt x="34" y="1379"/>
                    </a:cubicBezTo>
                    <a:cubicBezTo>
                      <a:pt x="37" y="1375"/>
                      <a:pt x="41" y="1374"/>
                      <a:pt x="44" y="1374"/>
                    </a:cubicBezTo>
                    <a:cubicBezTo>
                      <a:pt x="52" y="1374"/>
                      <a:pt x="59" y="1379"/>
                      <a:pt x="66" y="1379"/>
                    </a:cubicBezTo>
                    <a:lnTo>
                      <a:pt x="77" y="1379"/>
                    </a:lnTo>
                    <a:cubicBezTo>
                      <a:pt x="88" y="1390"/>
                      <a:pt x="99" y="1401"/>
                      <a:pt x="110" y="1423"/>
                    </a:cubicBezTo>
                    <a:cubicBezTo>
                      <a:pt x="121" y="1417"/>
                      <a:pt x="135" y="1415"/>
                      <a:pt x="150" y="1415"/>
                    </a:cubicBezTo>
                    <a:cubicBezTo>
                      <a:pt x="165" y="1415"/>
                      <a:pt x="181" y="1417"/>
                      <a:pt x="198" y="1423"/>
                    </a:cubicBezTo>
                    <a:cubicBezTo>
                      <a:pt x="209" y="1401"/>
                      <a:pt x="219" y="1412"/>
                      <a:pt x="230" y="1390"/>
                    </a:cubicBezTo>
                    <a:cubicBezTo>
                      <a:pt x="252" y="1324"/>
                      <a:pt x="285" y="1270"/>
                      <a:pt x="329" y="1226"/>
                    </a:cubicBezTo>
                    <a:cubicBezTo>
                      <a:pt x="384" y="1160"/>
                      <a:pt x="416" y="1084"/>
                      <a:pt x="460" y="1029"/>
                    </a:cubicBezTo>
                    <a:cubicBezTo>
                      <a:pt x="482" y="1018"/>
                      <a:pt x="504" y="1007"/>
                      <a:pt x="526" y="985"/>
                    </a:cubicBezTo>
                    <a:cubicBezTo>
                      <a:pt x="537" y="963"/>
                      <a:pt x="559" y="931"/>
                      <a:pt x="580" y="909"/>
                    </a:cubicBezTo>
                    <a:cubicBezTo>
                      <a:pt x="613" y="876"/>
                      <a:pt x="646" y="843"/>
                      <a:pt x="690" y="810"/>
                    </a:cubicBezTo>
                    <a:cubicBezTo>
                      <a:pt x="701" y="810"/>
                      <a:pt x="723" y="799"/>
                      <a:pt x="734" y="799"/>
                    </a:cubicBezTo>
                    <a:cubicBezTo>
                      <a:pt x="734" y="788"/>
                      <a:pt x="734" y="778"/>
                      <a:pt x="734" y="778"/>
                    </a:cubicBezTo>
                    <a:cubicBezTo>
                      <a:pt x="734" y="772"/>
                      <a:pt x="736" y="772"/>
                      <a:pt x="740" y="772"/>
                    </a:cubicBezTo>
                    <a:cubicBezTo>
                      <a:pt x="744" y="772"/>
                      <a:pt x="750" y="772"/>
                      <a:pt x="755" y="767"/>
                    </a:cubicBezTo>
                    <a:cubicBezTo>
                      <a:pt x="843" y="679"/>
                      <a:pt x="941" y="592"/>
                      <a:pt x="1051" y="537"/>
                    </a:cubicBezTo>
                    <a:cubicBezTo>
                      <a:pt x="1127" y="504"/>
                      <a:pt x="1215" y="471"/>
                      <a:pt x="1291" y="438"/>
                    </a:cubicBezTo>
                    <a:cubicBezTo>
                      <a:pt x="1302" y="417"/>
                      <a:pt x="1324" y="384"/>
                      <a:pt x="1346" y="362"/>
                    </a:cubicBezTo>
                    <a:cubicBezTo>
                      <a:pt x="1346" y="362"/>
                      <a:pt x="1368" y="362"/>
                      <a:pt x="1368" y="351"/>
                    </a:cubicBezTo>
                    <a:cubicBezTo>
                      <a:pt x="1379" y="340"/>
                      <a:pt x="1368" y="340"/>
                      <a:pt x="1379" y="340"/>
                    </a:cubicBezTo>
                    <a:cubicBezTo>
                      <a:pt x="1444" y="307"/>
                      <a:pt x="1510" y="285"/>
                      <a:pt x="1576" y="263"/>
                    </a:cubicBezTo>
                    <a:cubicBezTo>
                      <a:pt x="1619" y="242"/>
                      <a:pt x="1674" y="231"/>
                      <a:pt x="1718" y="220"/>
                    </a:cubicBezTo>
                    <a:lnTo>
                      <a:pt x="1773" y="220"/>
                    </a:lnTo>
                    <a:cubicBezTo>
                      <a:pt x="1805" y="220"/>
                      <a:pt x="1849" y="209"/>
                      <a:pt x="1882" y="198"/>
                    </a:cubicBezTo>
                    <a:cubicBezTo>
                      <a:pt x="1937" y="187"/>
                      <a:pt x="1991" y="154"/>
                      <a:pt x="2035" y="154"/>
                    </a:cubicBezTo>
                    <a:cubicBezTo>
                      <a:pt x="2084" y="143"/>
                      <a:pt x="2136" y="138"/>
                      <a:pt x="2188" y="138"/>
                    </a:cubicBezTo>
                    <a:cubicBezTo>
                      <a:pt x="2240" y="138"/>
                      <a:pt x="2292" y="143"/>
                      <a:pt x="2341" y="154"/>
                    </a:cubicBezTo>
                    <a:cubicBezTo>
                      <a:pt x="2440" y="165"/>
                      <a:pt x="2527" y="198"/>
                      <a:pt x="2615" y="231"/>
                    </a:cubicBezTo>
                    <a:cubicBezTo>
                      <a:pt x="2702" y="242"/>
                      <a:pt x="2779" y="263"/>
                      <a:pt x="2844" y="296"/>
                    </a:cubicBezTo>
                    <a:cubicBezTo>
                      <a:pt x="2861" y="302"/>
                      <a:pt x="2875" y="302"/>
                      <a:pt x="2888" y="302"/>
                    </a:cubicBezTo>
                    <a:cubicBezTo>
                      <a:pt x="2902" y="302"/>
                      <a:pt x="2916" y="302"/>
                      <a:pt x="2932" y="307"/>
                    </a:cubicBezTo>
                    <a:cubicBezTo>
                      <a:pt x="2954" y="318"/>
                      <a:pt x="2976" y="329"/>
                      <a:pt x="3009" y="340"/>
                    </a:cubicBezTo>
                    <a:cubicBezTo>
                      <a:pt x="3019" y="345"/>
                      <a:pt x="3030" y="345"/>
                      <a:pt x="3043" y="345"/>
                    </a:cubicBezTo>
                    <a:cubicBezTo>
                      <a:pt x="3055" y="345"/>
                      <a:pt x="3069" y="345"/>
                      <a:pt x="3085" y="351"/>
                    </a:cubicBezTo>
                    <a:cubicBezTo>
                      <a:pt x="3140" y="362"/>
                      <a:pt x="3194" y="384"/>
                      <a:pt x="3249" y="395"/>
                    </a:cubicBezTo>
                    <a:cubicBezTo>
                      <a:pt x="3266" y="400"/>
                      <a:pt x="3282" y="400"/>
                      <a:pt x="3298" y="400"/>
                    </a:cubicBezTo>
                    <a:cubicBezTo>
                      <a:pt x="3315" y="400"/>
                      <a:pt x="3331" y="400"/>
                      <a:pt x="3348" y="406"/>
                    </a:cubicBezTo>
                    <a:cubicBezTo>
                      <a:pt x="3446" y="428"/>
                      <a:pt x="3544" y="449"/>
                      <a:pt x="3643" y="471"/>
                    </a:cubicBezTo>
                    <a:cubicBezTo>
                      <a:pt x="3665" y="449"/>
                      <a:pt x="3719" y="460"/>
                      <a:pt x="3719" y="428"/>
                    </a:cubicBezTo>
                    <a:cubicBezTo>
                      <a:pt x="3719" y="384"/>
                      <a:pt x="3621" y="384"/>
                      <a:pt x="3544" y="373"/>
                    </a:cubicBezTo>
                    <a:cubicBezTo>
                      <a:pt x="3490" y="362"/>
                      <a:pt x="3435" y="351"/>
                      <a:pt x="3380" y="351"/>
                    </a:cubicBezTo>
                    <a:cubicBezTo>
                      <a:pt x="3337" y="307"/>
                      <a:pt x="3260" y="307"/>
                      <a:pt x="3194" y="285"/>
                    </a:cubicBezTo>
                    <a:cubicBezTo>
                      <a:pt x="3096" y="274"/>
                      <a:pt x="2998" y="242"/>
                      <a:pt x="2910" y="220"/>
                    </a:cubicBezTo>
                    <a:cubicBezTo>
                      <a:pt x="2801" y="187"/>
                      <a:pt x="2691" y="165"/>
                      <a:pt x="2604" y="132"/>
                    </a:cubicBezTo>
                    <a:cubicBezTo>
                      <a:pt x="2582" y="121"/>
                      <a:pt x="2549" y="110"/>
                      <a:pt x="2516" y="88"/>
                    </a:cubicBezTo>
                    <a:lnTo>
                      <a:pt x="2494" y="88"/>
                    </a:lnTo>
                    <a:cubicBezTo>
                      <a:pt x="2440" y="78"/>
                      <a:pt x="2385" y="34"/>
                      <a:pt x="2363" y="23"/>
                    </a:cubicBezTo>
                    <a:cubicBezTo>
                      <a:pt x="2330" y="12"/>
                      <a:pt x="2298" y="12"/>
                      <a:pt x="2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8"/>
              <p:cNvSpPr/>
              <p:nvPr/>
            </p:nvSpPr>
            <p:spPr>
              <a:xfrm>
                <a:off x="8717575" y="331900"/>
                <a:ext cx="11567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1321" extrusionOk="0">
                    <a:moveTo>
                      <a:pt x="4583" y="0"/>
                    </a:moveTo>
                    <a:cubicBezTo>
                      <a:pt x="4579" y="13"/>
                      <a:pt x="4574" y="16"/>
                      <a:pt x="4569" y="16"/>
                    </a:cubicBezTo>
                    <a:cubicBezTo>
                      <a:pt x="4566" y="16"/>
                      <a:pt x="4561" y="14"/>
                      <a:pt x="4556" y="14"/>
                    </a:cubicBezTo>
                    <a:cubicBezTo>
                      <a:pt x="4551" y="14"/>
                      <a:pt x="4546" y="15"/>
                      <a:pt x="4539" y="22"/>
                    </a:cubicBezTo>
                    <a:lnTo>
                      <a:pt x="4495" y="22"/>
                    </a:lnTo>
                    <a:cubicBezTo>
                      <a:pt x="4473" y="33"/>
                      <a:pt x="4441" y="44"/>
                      <a:pt x="4408" y="44"/>
                    </a:cubicBezTo>
                    <a:cubicBezTo>
                      <a:pt x="4397" y="66"/>
                      <a:pt x="4386" y="66"/>
                      <a:pt x="4375" y="88"/>
                    </a:cubicBezTo>
                    <a:cubicBezTo>
                      <a:pt x="4364" y="164"/>
                      <a:pt x="4331" y="230"/>
                      <a:pt x="4277" y="284"/>
                    </a:cubicBezTo>
                    <a:cubicBezTo>
                      <a:pt x="4233" y="361"/>
                      <a:pt x="4178" y="427"/>
                      <a:pt x="4113" y="492"/>
                    </a:cubicBezTo>
                    <a:cubicBezTo>
                      <a:pt x="4091" y="514"/>
                      <a:pt x="4069" y="525"/>
                      <a:pt x="4047" y="547"/>
                    </a:cubicBezTo>
                    <a:lnTo>
                      <a:pt x="4014" y="569"/>
                    </a:lnTo>
                    <a:cubicBezTo>
                      <a:pt x="4003" y="580"/>
                      <a:pt x="3981" y="602"/>
                      <a:pt x="3959" y="613"/>
                    </a:cubicBezTo>
                    <a:cubicBezTo>
                      <a:pt x="3916" y="645"/>
                      <a:pt x="3861" y="667"/>
                      <a:pt x="3806" y="678"/>
                    </a:cubicBezTo>
                    <a:cubicBezTo>
                      <a:pt x="3784" y="678"/>
                      <a:pt x="3773" y="678"/>
                      <a:pt x="3752" y="689"/>
                    </a:cubicBezTo>
                    <a:cubicBezTo>
                      <a:pt x="3752" y="689"/>
                      <a:pt x="3752" y="700"/>
                      <a:pt x="3741" y="700"/>
                    </a:cubicBezTo>
                    <a:cubicBezTo>
                      <a:pt x="3737" y="704"/>
                      <a:pt x="3735" y="705"/>
                      <a:pt x="3733" y="705"/>
                    </a:cubicBezTo>
                    <a:cubicBezTo>
                      <a:pt x="3729" y="705"/>
                      <a:pt x="3726" y="700"/>
                      <a:pt x="3719" y="700"/>
                    </a:cubicBezTo>
                    <a:cubicBezTo>
                      <a:pt x="3588" y="766"/>
                      <a:pt x="3445" y="799"/>
                      <a:pt x="3303" y="799"/>
                    </a:cubicBezTo>
                    <a:cubicBezTo>
                      <a:pt x="3205" y="799"/>
                      <a:pt x="3117" y="755"/>
                      <a:pt x="3008" y="744"/>
                    </a:cubicBezTo>
                    <a:cubicBezTo>
                      <a:pt x="2975" y="755"/>
                      <a:pt x="2931" y="766"/>
                      <a:pt x="2898" y="777"/>
                    </a:cubicBezTo>
                    <a:lnTo>
                      <a:pt x="2866" y="777"/>
                    </a:lnTo>
                    <a:cubicBezTo>
                      <a:pt x="2855" y="777"/>
                      <a:pt x="2855" y="788"/>
                      <a:pt x="2844" y="788"/>
                    </a:cubicBezTo>
                    <a:cubicBezTo>
                      <a:pt x="2767" y="788"/>
                      <a:pt x="2680" y="755"/>
                      <a:pt x="2592" y="755"/>
                    </a:cubicBezTo>
                    <a:cubicBezTo>
                      <a:pt x="2505" y="755"/>
                      <a:pt x="2450" y="766"/>
                      <a:pt x="2384" y="766"/>
                    </a:cubicBezTo>
                    <a:cubicBezTo>
                      <a:pt x="2370" y="766"/>
                      <a:pt x="2360" y="761"/>
                      <a:pt x="2346" y="761"/>
                    </a:cubicBezTo>
                    <a:cubicBezTo>
                      <a:pt x="2338" y="761"/>
                      <a:pt x="2330" y="762"/>
                      <a:pt x="2319" y="766"/>
                    </a:cubicBezTo>
                    <a:cubicBezTo>
                      <a:pt x="2264" y="777"/>
                      <a:pt x="2209" y="788"/>
                      <a:pt x="2166" y="809"/>
                    </a:cubicBezTo>
                    <a:cubicBezTo>
                      <a:pt x="2100" y="831"/>
                      <a:pt x="2045" y="875"/>
                      <a:pt x="1991" y="908"/>
                    </a:cubicBezTo>
                    <a:cubicBezTo>
                      <a:pt x="1881" y="984"/>
                      <a:pt x="1761" y="1039"/>
                      <a:pt x="1641" y="1083"/>
                    </a:cubicBezTo>
                    <a:cubicBezTo>
                      <a:pt x="1542" y="1127"/>
                      <a:pt x="1433" y="1159"/>
                      <a:pt x="1313" y="1159"/>
                    </a:cubicBezTo>
                    <a:cubicBezTo>
                      <a:pt x="1225" y="1192"/>
                      <a:pt x="1138" y="1203"/>
                      <a:pt x="1039" y="1203"/>
                    </a:cubicBezTo>
                    <a:cubicBezTo>
                      <a:pt x="1006" y="1203"/>
                      <a:pt x="984" y="1214"/>
                      <a:pt x="952" y="1225"/>
                    </a:cubicBezTo>
                    <a:lnTo>
                      <a:pt x="853" y="1225"/>
                    </a:lnTo>
                    <a:cubicBezTo>
                      <a:pt x="820" y="1225"/>
                      <a:pt x="799" y="1236"/>
                      <a:pt x="755" y="1236"/>
                    </a:cubicBezTo>
                    <a:cubicBezTo>
                      <a:pt x="689" y="1236"/>
                      <a:pt x="624" y="1225"/>
                      <a:pt x="558" y="1214"/>
                    </a:cubicBezTo>
                    <a:lnTo>
                      <a:pt x="449" y="1214"/>
                    </a:lnTo>
                    <a:cubicBezTo>
                      <a:pt x="328" y="1192"/>
                      <a:pt x="219" y="1149"/>
                      <a:pt x="109" y="1094"/>
                    </a:cubicBezTo>
                    <a:cubicBezTo>
                      <a:pt x="100" y="1100"/>
                      <a:pt x="88" y="1102"/>
                      <a:pt x="76" y="1102"/>
                    </a:cubicBezTo>
                    <a:cubicBezTo>
                      <a:pt x="64" y="1102"/>
                      <a:pt x="51" y="1100"/>
                      <a:pt x="40" y="1100"/>
                    </a:cubicBezTo>
                    <a:cubicBezTo>
                      <a:pt x="26" y="1100"/>
                      <a:pt x="15" y="1103"/>
                      <a:pt x="11" y="1116"/>
                    </a:cubicBezTo>
                    <a:cubicBezTo>
                      <a:pt x="0" y="1159"/>
                      <a:pt x="120" y="1203"/>
                      <a:pt x="208" y="1225"/>
                    </a:cubicBezTo>
                    <a:cubicBezTo>
                      <a:pt x="274" y="1247"/>
                      <a:pt x="339" y="1258"/>
                      <a:pt x="416" y="1269"/>
                    </a:cubicBezTo>
                    <a:cubicBezTo>
                      <a:pt x="470" y="1296"/>
                      <a:pt x="531" y="1315"/>
                      <a:pt x="600" y="1315"/>
                    </a:cubicBezTo>
                    <a:cubicBezTo>
                      <a:pt x="615" y="1315"/>
                      <a:pt x="630" y="1315"/>
                      <a:pt x="645" y="1313"/>
                    </a:cubicBezTo>
                    <a:cubicBezTo>
                      <a:pt x="706" y="1318"/>
                      <a:pt x="766" y="1321"/>
                      <a:pt x="826" y="1321"/>
                    </a:cubicBezTo>
                    <a:cubicBezTo>
                      <a:pt x="886" y="1321"/>
                      <a:pt x="946" y="1318"/>
                      <a:pt x="1006" y="1313"/>
                    </a:cubicBezTo>
                    <a:cubicBezTo>
                      <a:pt x="1127" y="1302"/>
                      <a:pt x="1258" y="1291"/>
                      <a:pt x="1378" y="1258"/>
                    </a:cubicBezTo>
                    <a:cubicBezTo>
                      <a:pt x="1411" y="1258"/>
                      <a:pt x="1477" y="1247"/>
                      <a:pt x="1488" y="1247"/>
                    </a:cubicBezTo>
                    <a:cubicBezTo>
                      <a:pt x="1499" y="1247"/>
                      <a:pt x="1509" y="1236"/>
                      <a:pt x="1509" y="1236"/>
                    </a:cubicBezTo>
                    <a:cubicBezTo>
                      <a:pt x="1586" y="1214"/>
                      <a:pt x="1652" y="1225"/>
                      <a:pt x="1695" y="1214"/>
                    </a:cubicBezTo>
                    <a:cubicBezTo>
                      <a:pt x="1739" y="1203"/>
                      <a:pt x="1772" y="1192"/>
                      <a:pt x="1805" y="1170"/>
                    </a:cubicBezTo>
                    <a:cubicBezTo>
                      <a:pt x="1870" y="1149"/>
                      <a:pt x="1914" y="1094"/>
                      <a:pt x="1969" y="1072"/>
                    </a:cubicBezTo>
                    <a:cubicBezTo>
                      <a:pt x="2034" y="1039"/>
                      <a:pt x="2111" y="1006"/>
                      <a:pt x="2188" y="984"/>
                    </a:cubicBezTo>
                    <a:cubicBezTo>
                      <a:pt x="2264" y="952"/>
                      <a:pt x="2352" y="941"/>
                      <a:pt x="2428" y="930"/>
                    </a:cubicBezTo>
                    <a:lnTo>
                      <a:pt x="2494" y="930"/>
                    </a:lnTo>
                    <a:cubicBezTo>
                      <a:pt x="2505" y="930"/>
                      <a:pt x="2527" y="919"/>
                      <a:pt x="2548" y="919"/>
                    </a:cubicBezTo>
                    <a:cubicBezTo>
                      <a:pt x="2581" y="919"/>
                      <a:pt x="2603" y="930"/>
                      <a:pt x="2636" y="930"/>
                    </a:cubicBezTo>
                    <a:cubicBezTo>
                      <a:pt x="2723" y="941"/>
                      <a:pt x="2811" y="952"/>
                      <a:pt x="2877" y="963"/>
                    </a:cubicBezTo>
                    <a:cubicBezTo>
                      <a:pt x="2942" y="984"/>
                      <a:pt x="2975" y="995"/>
                      <a:pt x="3019" y="1006"/>
                    </a:cubicBezTo>
                    <a:lnTo>
                      <a:pt x="3150" y="1006"/>
                    </a:lnTo>
                    <a:cubicBezTo>
                      <a:pt x="3205" y="1006"/>
                      <a:pt x="3248" y="1006"/>
                      <a:pt x="3292" y="995"/>
                    </a:cubicBezTo>
                    <a:cubicBezTo>
                      <a:pt x="3347" y="984"/>
                      <a:pt x="3402" y="974"/>
                      <a:pt x="3456" y="952"/>
                    </a:cubicBezTo>
                    <a:cubicBezTo>
                      <a:pt x="3511" y="941"/>
                      <a:pt x="3577" y="930"/>
                      <a:pt x="3631" y="919"/>
                    </a:cubicBezTo>
                    <a:cubicBezTo>
                      <a:pt x="3686" y="897"/>
                      <a:pt x="3741" y="886"/>
                      <a:pt x="3795" y="864"/>
                    </a:cubicBezTo>
                    <a:cubicBezTo>
                      <a:pt x="3850" y="842"/>
                      <a:pt x="3894" y="820"/>
                      <a:pt x="3938" y="799"/>
                    </a:cubicBezTo>
                    <a:lnTo>
                      <a:pt x="3981" y="777"/>
                    </a:lnTo>
                    <a:cubicBezTo>
                      <a:pt x="4003" y="766"/>
                      <a:pt x="4025" y="755"/>
                      <a:pt x="4047" y="744"/>
                    </a:cubicBezTo>
                    <a:cubicBezTo>
                      <a:pt x="4069" y="733"/>
                      <a:pt x="4123" y="689"/>
                      <a:pt x="4156" y="656"/>
                    </a:cubicBezTo>
                    <a:cubicBezTo>
                      <a:pt x="4189" y="634"/>
                      <a:pt x="4211" y="624"/>
                      <a:pt x="4233" y="602"/>
                    </a:cubicBezTo>
                    <a:cubicBezTo>
                      <a:pt x="4309" y="547"/>
                      <a:pt x="4375" y="470"/>
                      <a:pt x="4430" y="405"/>
                    </a:cubicBezTo>
                    <a:cubicBezTo>
                      <a:pt x="4517" y="317"/>
                      <a:pt x="4594" y="219"/>
                      <a:pt x="4627" y="109"/>
                    </a:cubicBezTo>
                    <a:cubicBezTo>
                      <a:pt x="4616" y="66"/>
                      <a:pt x="4605" y="44"/>
                      <a:pt x="45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5" name="Google Shape;1115;p8"/>
            <p:cNvGrpSpPr/>
            <p:nvPr/>
          </p:nvGrpSpPr>
          <p:grpSpPr>
            <a:xfrm rot="10800000">
              <a:off x="8334475" y="4112425"/>
              <a:ext cx="71100" cy="74200"/>
              <a:chOff x="8502650" y="1222725"/>
              <a:chExt cx="71100" cy="74200"/>
            </a:xfrm>
          </p:grpSpPr>
          <p:sp>
            <p:nvSpPr>
              <p:cNvPr id="1116" name="Google Shape;1116;p8"/>
              <p:cNvSpPr/>
              <p:nvPr/>
            </p:nvSpPr>
            <p:spPr>
              <a:xfrm>
                <a:off x="8540100" y="12249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ubicBezTo>
                      <a:pt x="1" y="0"/>
                      <a:pt x="1" y="11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8"/>
              <p:cNvSpPr/>
              <p:nvPr/>
            </p:nvSpPr>
            <p:spPr>
              <a:xfrm>
                <a:off x="8502650" y="1222725"/>
                <a:ext cx="711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968" extrusionOk="0">
                    <a:moveTo>
                      <a:pt x="952" y="121"/>
                    </a:moveTo>
                    <a:cubicBezTo>
                      <a:pt x="1007" y="121"/>
                      <a:pt x="1061" y="132"/>
                      <a:pt x="1105" y="154"/>
                    </a:cubicBezTo>
                    <a:cubicBezTo>
                      <a:pt x="1149" y="165"/>
                      <a:pt x="1182" y="187"/>
                      <a:pt x="1225" y="198"/>
                    </a:cubicBezTo>
                    <a:lnTo>
                      <a:pt x="1258" y="220"/>
                    </a:lnTo>
                    <a:cubicBezTo>
                      <a:pt x="1280" y="231"/>
                      <a:pt x="1302" y="241"/>
                      <a:pt x="1313" y="252"/>
                    </a:cubicBezTo>
                    <a:cubicBezTo>
                      <a:pt x="1335" y="263"/>
                      <a:pt x="1335" y="263"/>
                      <a:pt x="1346" y="274"/>
                    </a:cubicBezTo>
                    <a:lnTo>
                      <a:pt x="1357" y="285"/>
                    </a:lnTo>
                    <a:cubicBezTo>
                      <a:pt x="1389" y="285"/>
                      <a:pt x="1411" y="274"/>
                      <a:pt x="1444" y="263"/>
                    </a:cubicBezTo>
                    <a:cubicBezTo>
                      <a:pt x="1477" y="252"/>
                      <a:pt x="1499" y="231"/>
                      <a:pt x="1521" y="209"/>
                    </a:cubicBezTo>
                    <a:cubicBezTo>
                      <a:pt x="1532" y="241"/>
                      <a:pt x="1553" y="274"/>
                      <a:pt x="1586" y="285"/>
                    </a:cubicBezTo>
                    <a:cubicBezTo>
                      <a:pt x="1619" y="307"/>
                      <a:pt x="1652" y="329"/>
                      <a:pt x="1685" y="351"/>
                    </a:cubicBezTo>
                    <a:cubicBezTo>
                      <a:pt x="1717" y="362"/>
                      <a:pt x="1761" y="384"/>
                      <a:pt x="1794" y="406"/>
                    </a:cubicBezTo>
                    <a:cubicBezTo>
                      <a:pt x="1849" y="438"/>
                      <a:pt x="1903" y="482"/>
                      <a:pt x="1958" y="515"/>
                    </a:cubicBezTo>
                    <a:cubicBezTo>
                      <a:pt x="2111" y="635"/>
                      <a:pt x="2242" y="777"/>
                      <a:pt x="2352" y="931"/>
                    </a:cubicBezTo>
                    <a:cubicBezTo>
                      <a:pt x="2385" y="985"/>
                      <a:pt x="2417" y="1040"/>
                      <a:pt x="2450" y="1095"/>
                    </a:cubicBezTo>
                    <a:lnTo>
                      <a:pt x="2450" y="1106"/>
                    </a:lnTo>
                    <a:cubicBezTo>
                      <a:pt x="2483" y="1182"/>
                      <a:pt x="2516" y="1270"/>
                      <a:pt x="2549" y="1346"/>
                    </a:cubicBezTo>
                    <a:cubicBezTo>
                      <a:pt x="2560" y="1401"/>
                      <a:pt x="2582" y="1456"/>
                      <a:pt x="2582" y="1521"/>
                    </a:cubicBezTo>
                    <a:cubicBezTo>
                      <a:pt x="2582" y="1532"/>
                      <a:pt x="2603" y="1641"/>
                      <a:pt x="2614" y="1652"/>
                    </a:cubicBezTo>
                    <a:cubicBezTo>
                      <a:pt x="2614" y="1718"/>
                      <a:pt x="2614" y="1773"/>
                      <a:pt x="2614" y="1838"/>
                    </a:cubicBezTo>
                    <a:cubicBezTo>
                      <a:pt x="2603" y="1882"/>
                      <a:pt x="2592" y="1915"/>
                      <a:pt x="2582" y="1959"/>
                    </a:cubicBezTo>
                    <a:cubicBezTo>
                      <a:pt x="2560" y="2046"/>
                      <a:pt x="2516" y="2145"/>
                      <a:pt x="2472" y="2232"/>
                    </a:cubicBezTo>
                    <a:cubicBezTo>
                      <a:pt x="2461" y="2254"/>
                      <a:pt x="2450" y="2276"/>
                      <a:pt x="2428" y="2309"/>
                    </a:cubicBezTo>
                    <a:lnTo>
                      <a:pt x="2417" y="2309"/>
                    </a:lnTo>
                    <a:cubicBezTo>
                      <a:pt x="2407" y="2331"/>
                      <a:pt x="2396" y="2341"/>
                      <a:pt x="2385" y="2363"/>
                    </a:cubicBezTo>
                    <a:cubicBezTo>
                      <a:pt x="2210" y="2560"/>
                      <a:pt x="1991" y="2691"/>
                      <a:pt x="1739" y="2746"/>
                    </a:cubicBezTo>
                    <a:lnTo>
                      <a:pt x="1696" y="2757"/>
                    </a:lnTo>
                    <a:lnTo>
                      <a:pt x="1696" y="2768"/>
                    </a:lnTo>
                    <a:lnTo>
                      <a:pt x="1663" y="2801"/>
                    </a:lnTo>
                    <a:cubicBezTo>
                      <a:pt x="1619" y="2790"/>
                      <a:pt x="1575" y="2779"/>
                      <a:pt x="1542" y="2757"/>
                    </a:cubicBezTo>
                    <a:lnTo>
                      <a:pt x="1455" y="2724"/>
                    </a:lnTo>
                    <a:lnTo>
                      <a:pt x="1422" y="2702"/>
                    </a:lnTo>
                    <a:cubicBezTo>
                      <a:pt x="1400" y="2702"/>
                      <a:pt x="1389" y="2702"/>
                      <a:pt x="1367" y="2691"/>
                    </a:cubicBezTo>
                    <a:cubicBezTo>
                      <a:pt x="1357" y="2681"/>
                      <a:pt x="1357" y="2681"/>
                      <a:pt x="1346" y="2681"/>
                    </a:cubicBezTo>
                    <a:lnTo>
                      <a:pt x="1280" y="2648"/>
                    </a:lnTo>
                    <a:lnTo>
                      <a:pt x="1236" y="2604"/>
                    </a:lnTo>
                    <a:lnTo>
                      <a:pt x="1214" y="2593"/>
                    </a:lnTo>
                    <a:cubicBezTo>
                      <a:pt x="1160" y="2571"/>
                      <a:pt x="1105" y="2549"/>
                      <a:pt x="1050" y="2527"/>
                    </a:cubicBezTo>
                    <a:cubicBezTo>
                      <a:pt x="974" y="2506"/>
                      <a:pt x="919" y="2462"/>
                      <a:pt x="864" y="2407"/>
                    </a:cubicBezTo>
                    <a:cubicBezTo>
                      <a:pt x="832" y="2374"/>
                      <a:pt x="766" y="2320"/>
                      <a:pt x="744" y="2287"/>
                    </a:cubicBezTo>
                    <a:cubicBezTo>
                      <a:pt x="678" y="2221"/>
                      <a:pt x="646" y="2199"/>
                      <a:pt x="591" y="2134"/>
                    </a:cubicBezTo>
                    <a:cubicBezTo>
                      <a:pt x="471" y="2002"/>
                      <a:pt x="372" y="1838"/>
                      <a:pt x="307" y="1663"/>
                    </a:cubicBezTo>
                    <a:cubicBezTo>
                      <a:pt x="296" y="1620"/>
                      <a:pt x="285" y="1576"/>
                      <a:pt x="274" y="1532"/>
                    </a:cubicBezTo>
                    <a:cubicBezTo>
                      <a:pt x="263" y="1456"/>
                      <a:pt x="263" y="1390"/>
                      <a:pt x="252" y="1313"/>
                    </a:cubicBezTo>
                    <a:cubicBezTo>
                      <a:pt x="230" y="1248"/>
                      <a:pt x="230" y="1182"/>
                      <a:pt x="252" y="1116"/>
                    </a:cubicBezTo>
                    <a:cubicBezTo>
                      <a:pt x="263" y="996"/>
                      <a:pt x="307" y="887"/>
                      <a:pt x="361" y="777"/>
                    </a:cubicBezTo>
                    <a:cubicBezTo>
                      <a:pt x="449" y="613"/>
                      <a:pt x="580" y="482"/>
                      <a:pt x="744" y="384"/>
                    </a:cubicBezTo>
                    <a:cubicBezTo>
                      <a:pt x="788" y="351"/>
                      <a:pt x="853" y="329"/>
                      <a:pt x="886" y="307"/>
                    </a:cubicBezTo>
                    <a:cubicBezTo>
                      <a:pt x="927" y="282"/>
                      <a:pt x="972" y="273"/>
                      <a:pt x="1026" y="273"/>
                    </a:cubicBezTo>
                    <a:cubicBezTo>
                      <a:pt x="1087" y="273"/>
                      <a:pt x="1159" y="284"/>
                      <a:pt x="1247" y="296"/>
                    </a:cubicBezTo>
                    <a:lnTo>
                      <a:pt x="1236" y="285"/>
                    </a:lnTo>
                    <a:cubicBezTo>
                      <a:pt x="1225" y="274"/>
                      <a:pt x="1214" y="274"/>
                      <a:pt x="1203" y="263"/>
                    </a:cubicBezTo>
                    <a:cubicBezTo>
                      <a:pt x="1160" y="252"/>
                      <a:pt x="1127" y="241"/>
                      <a:pt x="1083" y="231"/>
                    </a:cubicBezTo>
                    <a:cubicBezTo>
                      <a:pt x="1067" y="225"/>
                      <a:pt x="1050" y="222"/>
                      <a:pt x="1035" y="222"/>
                    </a:cubicBezTo>
                    <a:cubicBezTo>
                      <a:pt x="1020" y="222"/>
                      <a:pt x="1007" y="225"/>
                      <a:pt x="996" y="231"/>
                    </a:cubicBezTo>
                    <a:lnTo>
                      <a:pt x="963" y="231"/>
                    </a:lnTo>
                    <a:cubicBezTo>
                      <a:pt x="963" y="220"/>
                      <a:pt x="952" y="209"/>
                      <a:pt x="941" y="198"/>
                    </a:cubicBezTo>
                    <a:cubicBezTo>
                      <a:pt x="941" y="198"/>
                      <a:pt x="941" y="187"/>
                      <a:pt x="941" y="176"/>
                    </a:cubicBezTo>
                    <a:cubicBezTo>
                      <a:pt x="930" y="176"/>
                      <a:pt x="941" y="165"/>
                      <a:pt x="919" y="165"/>
                    </a:cubicBezTo>
                    <a:cubicBezTo>
                      <a:pt x="941" y="143"/>
                      <a:pt x="941" y="143"/>
                      <a:pt x="952" y="121"/>
                    </a:cubicBezTo>
                    <a:close/>
                    <a:moveTo>
                      <a:pt x="1553" y="1"/>
                    </a:moveTo>
                    <a:cubicBezTo>
                      <a:pt x="1532" y="12"/>
                      <a:pt x="1521" y="23"/>
                      <a:pt x="1510" y="45"/>
                    </a:cubicBezTo>
                    <a:cubicBezTo>
                      <a:pt x="1510" y="56"/>
                      <a:pt x="1499" y="77"/>
                      <a:pt x="1499" y="88"/>
                    </a:cubicBezTo>
                    <a:cubicBezTo>
                      <a:pt x="1488" y="67"/>
                      <a:pt x="1455" y="56"/>
                      <a:pt x="1433" y="45"/>
                    </a:cubicBezTo>
                    <a:cubicBezTo>
                      <a:pt x="1400" y="23"/>
                      <a:pt x="1367" y="23"/>
                      <a:pt x="1335" y="23"/>
                    </a:cubicBezTo>
                    <a:lnTo>
                      <a:pt x="1083" y="23"/>
                    </a:lnTo>
                    <a:cubicBezTo>
                      <a:pt x="1068" y="21"/>
                      <a:pt x="1052" y="21"/>
                      <a:pt x="1037" y="21"/>
                    </a:cubicBezTo>
                    <a:cubicBezTo>
                      <a:pt x="932" y="21"/>
                      <a:pt x="828" y="52"/>
                      <a:pt x="733" y="99"/>
                    </a:cubicBezTo>
                    <a:cubicBezTo>
                      <a:pt x="667" y="143"/>
                      <a:pt x="613" y="209"/>
                      <a:pt x="547" y="252"/>
                    </a:cubicBezTo>
                    <a:cubicBezTo>
                      <a:pt x="482" y="307"/>
                      <a:pt x="427" y="373"/>
                      <a:pt x="350" y="427"/>
                    </a:cubicBezTo>
                    <a:cubicBezTo>
                      <a:pt x="252" y="526"/>
                      <a:pt x="175" y="646"/>
                      <a:pt x="132" y="777"/>
                    </a:cubicBezTo>
                    <a:cubicBezTo>
                      <a:pt x="11" y="1073"/>
                      <a:pt x="0" y="1390"/>
                      <a:pt x="88" y="1696"/>
                    </a:cubicBezTo>
                    <a:cubicBezTo>
                      <a:pt x="153" y="1871"/>
                      <a:pt x="241" y="2046"/>
                      <a:pt x="361" y="2199"/>
                    </a:cubicBezTo>
                    <a:cubicBezTo>
                      <a:pt x="438" y="2298"/>
                      <a:pt x="525" y="2396"/>
                      <a:pt x="624" y="2484"/>
                    </a:cubicBezTo>
                    <a:cubicBezTo>
                      <a:pt x="667" y="2527"/>
                      <a:pt x="722" y="2571"/>
                      <a:pt x="766" y="2604"/>
                    </a:cubicBezTo>
                    <a:cubicBezTo>
                      <a:pt x="821" y="2648"/>
                      <a:pt x="875" y="2691"/>
                      <a:pt x="941" y="2713"/>
                    </a:cubicBezTo>
                    <a:cubicBezTo>
                      <a:pt x="1061" y="2768"/>
                      <a:pt x="1182" y="2801"/>
                      <a:pt x="1302" y="2834"/>
                    </a:cubicBezTo>
                    <a:cubicBezTo>
                      <a:pt x="1357" y="2856"/>
                      <a:pt x="1400" y="2877"/>
                      <a:pt x="1455" y="2899"/>
                    </a:cubicBezTo>
                    <a:cubicBezTo>
                      <a:pt x="1477" y="2910"/>
                      <a:pt x="1510" y="2932"/>
                      <a:pt x="1542" y="2954"/>
                    </a:cubicBezTo>
                    <a:cubicBezTo>
                      <a:pt x="1548" y="2965"/>
                      <a:pt x="1559" y="2968"/>
                      <a:pt x="1571" y="2968"/>
                    </a:cubicBezTo>
                    <a:cubicBezTo>
                      <a:pt x="1583" y="2968"/>
                      <a:pt x="1597" y="2965"/>
                      <a:pt x="1608" y="2965"/>
                    </a:cubicBezTo>
                    <a:lnTo>
                      <a:pt x="1674" y="2954"/>
                    </a:lnTo>
                    <a:cubicBezTo>
                      <a:pt x="1805" y="2932"/>
                      <a:pt x="1936" y="2899"/>
                      <a:pt x="2057" y="2856"/>
                    </a:cubicBezTo>
                    <a:cubicBezTo>
                      <a:pt x="2199" y="2790"/>
                      <a:pt x="2341" y="2702"/>
                      <a:pt x="2461" y="2593"/>
                    </a:cubicBezTo>
                    <a:lnTo>
                      <a:pt x="2483" y="2582"/>
                    </a:lnTo>
                    <a:cubicBezTo>
                      <a:pt x="2549" y="2516"/>
                      <a:pt x="2603" y="2451"/>
                      <a:pt x="2647" y="2374"/>
                    </a:cubicBezTo>
                    <a:cubicBezTo>
                      <a:pt x="2746" y="2221"/>
                      <a:pt x="2800" y="2057"/>
                      <a:pt x="2822" y="1882"/>
                    </a:cubicBezTo>
                    <a:cubicBezTo>
                      <a:pt x="2844" y="1696"/>
                      <a:pt x="2822" y="1499"/>
                      <a:pt x="2767" y="1313"/>
                    </a:cubicBezTo>
                    <a:cubicBezTo>
                      <a:pt x="2658" y="974"/>
                      <a:pt x="2461" y="668"/>
                      <a:pt x="2199" y="438"/>
                    </a:cubicBezTo>
                    <a:cubicBezTo>
                      <a:pt x="2078" y="285"/>
                      <a:pt x="1925" y="165"/>
                      <a:pt x="1772" y="67"/>
                    </a:cubicBezTo>
                    <a:cubicBezTo>
                      <a:pt x="1728" y="34"/>
                      <a:pt x="1674" y="23"/>
                      <a:pt x="1630" y="12"/>
                    </a:cubicBezTo>
                    <a:cubicBezTo>
                      <a:pt x="1586" y="12"/>
                      <a:pt x="1575" y="1"/>
                      <a:pt x="1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8"/>
              <p:cNvSpPr/>
              <p:nvPr/>
            </p:nvSpPr>
            <p:spPr>
              <a:xfrm>
                <a:off x="8517125" y="1257100"/>
                <a:ext cx="282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1415" extrusionOk="0">
                    <a:moveTo>
                      <a:pt x="28" y="1"/>
                    </a:moveTo>
                    <a:cubicBezTo>
                      <a:pt x="27" y="1"/>
                      <a:pt x="25" y="2"/>
                      <a:pt x="23" y="4"/>
                    </a:cubicBezTo>
                    <a:cubicBezTo>
                      <a:pt x="1" y="15"/>
                      <a:pt x="23" y="48"/>
                      <a:pt x="34" y="81"/>
                    </a:cubicBezTo>
                    <a:cubicBezTo>
                      <a:pt x="45" y="113"/>
                      <a:pt x="56" y="146"/>
                      <a:pt x="56" y="157"/>
                    </a:cubicBezTo>
                    <a:cubicBezTo>
                      <a:pt x="67" y="168"/>
                      <a:pt x="67" y="223"/>
                      <a:pt x="78" y="245"/>
                    </a:cubicBezTo>
                    <a:cubicBezTo>
                      <a:pt x="88" y="277"/>
                      <a:pt x="99" y="332"/>
                      <a:pt x="110" y="387"/>
                    </a:cubicBezTo>
                    <a:cubicBezTo>
                      <a:pt x="110" y="431"/>
                      <a:pt x="132" y="474"/>
                      <a:pt x="132" y="518"/>
                    </a:cubicBezTo>
                    <a:cubicBezTo>
                      <a:pt x="143" y="540"/>
                      <a:pt x="143" y="551"/>
                      <a:pt x="132" y="562"/>
                    </a:cubicBezTo>
                    <a:lnTo>
                      <a:pt x="132" y="573"/>
                    </a:lnTo>
                    <a:lnTo>
                      <a:pt x="132" y="649"/>
                    </a:lnTo>
                    <a:cubicBezTo>
                      <a:pt x="143" y="660"/>
                      <a:pt x="143" y="682"/>
                      <a:pt x="143" y="693"/>
                    </a:cubicBezTo>
                    <a:cubicBezTo>
                      <a:pt x="165" y="715"/>
                      <a:pt x="176" y="737"/>
                      <a:pt x="187" y="759"/>
                    </a:cubicBezTo>
                    <a:cubicBezTo>
                      <a:pt x="198" y="781"/>
                      <a:pt x="220" y="813"/>
                      <a:pt x="231" y="846"/>
                    </a:cubicBezTo>
                    <a:cubicBezTo>
                      <a:pt x="253" y="868"/>
                      <a:pt x="274" y="901"/>
                      <a:pt x="296" y="923"/>
                    </a:cubicBezTo>
                    <a:cubicBezTo>
                      <a:pt x="296" y="923"/>
                      <a:pt x="296" y="945"/>
                      <a:pt x="307" y="945"/>
                    </a:cubicBezTo>
                    <a:cubicBezTo>
                      <a:pt x="307" y="956"/>
                      <a:pt x="318" y="956"/>
                      <a:pt x="329" y="966"/>
                    </a:cubicBezTo>
                    <a:cubicBezTo>
                      <a:pt x="329" y="977"/>
                      <a:pt x="340" y="988"/>
                      <a:pt x="351" y="999"/>
                    </a:cubicBezTo>
                    <a:cubicBezTo>
                      <a:pt x="373" y="1021"/>
                      <a:pt x="406" y="1043"/>
                      <a:pt x="417" y="1065"/>
                    </a:cubicBezTo>
                    <a:cubicBezTo>
                      <a:pt x="438" y="1087"/>
                      <a:pt x="438" y="1098"/>
                      <a:pt x="460" y="1109"/>
                    </a:cubicBezTo>
                    <a:cubicBezTo>
                      <a:pt x="471" y="1120"/>
                      <a:pt x="482" y="1131"/>
                      <a:pt x="504" y="1141"/>
                    </a:cubicBezTo>
                    <a:cubicBezTo>
                      <a:pt x="515" y="1152"/>
                      <a:pt x="537" y="1163"/>
                      <a:pt x="548" y="1163"/>
                    </a:cubicBezTo>
                    <a:cubicBezTo>
                      <a:pt x="559" y="1174"/>
                      <a:pt x="592" y="1185"/>
                      <a:pt x="613" y="1185"/>
                    </a:cubicBezTo>
                    <a:lnTo>
                      <a:pt x="646" y="1207"/>
                    </a:lnTo>
                    <a:lnTo>
                      <a:pt x="668" y="1218"/>
                    </a:lnTo>
                    <a:lnTo>
                      <a:pt x="723" y="1251"/>
                    </a:lnTo>
                    <a:lnTo>
                      <a:pt x="788" y="1284"/>
                    </a:lnTo>
                    <a:cubicBezTo>
                      <a:pt x="788" y="1295"/>
                      <a:pt x="799" y="1306"/>
                      <a:pt x="810" y="1306"/>
                    </a:cubicBezTo>
                    <a:cubicBezTo>
                      <a:pt x="821" y="1306"/>
                      <a:pt x="843" y="1316"/>
                      <a:pt x="854" y="1316"/>
                    </a:cubicBezTo>
                    <a:lnTo>
                      <a:pt x="887" y="1338"/>
                    </a:lnTo>
                    <a:lnTo>
                      <a:pt x="974" y="1371"/>
                    </a:lnTo>
                    <a:cubicBezTo>
                      <a:pt x="1018" y="1393"/>
                      <a:pt x="1051" y="1404"/>
                      <a:pt x="1095" y="1415"/>
                    </a:cubicBezTo>
                    <a:lnTo>
                      <a:pt x="1128" y="1382"/>
                    </a:lnTo>
                    <a:cubicBezTo>
                      <a:pt x="1117" y="1382"/>
                      <a:pt x="1128" y="1371"/>
                      <a:pt x="1128" y="1371"/>
                    </a:cubicBezTo>
                    <a:cubicBezTo>
                      <a:pt x="1128" y="1360"/>
                      <a:pt x="1128" y="1349"/>
                      <a:pt x="1128" y="1349"/>
                    </a:cubicBezTo>
                    <a:cubicBezTo>
                      <a:pt x="1117" y="1338"/>
                      <a:pt x="1117" y="1316"/>
                      <a:pt x="1117" y="1306"/>
                    </a:cubicBezTo>
                    <a:cubicBezTo>
                      <a:pt x="1111" y="1300"/>
                      <a:pt x="1108" y="1300"/>
                      <a:pt x="1106" y="1300"/>
                    </a:cubicBezTo>
                    <a:cubicBezTo>
                      <a:pt x="1103" y="1300"/>
                      <a:pt x="1100" y="1300"/>
                      <a:pt x="1095" y="1295"/>
                    </a:cubicBezTo>
                    <a:cubicBezTo>
                      <a:pt x="1084" y="1298"/>
                      <a:pt x="1074" y="1299"/>
                      <a:pt x="1065" y="1299"/>
                    </a:cubicBezTo>
                    <a:cubicBezTo>
                      <a:pt x="1046" y="1299"/>
                      <a:pt x="1029" y="1295"/>
                      <a:pt x="1007" y="1295"/>
                    </a:cubicBezTo>
                    <a:cubicBezTo>
                      <a:pt x="974" y="1284"/>
                      <a:pt x="942" y="1284"/>
                      <a:pt x="909" y="1273"/>
                    </a:cubicBezTo>
                    <a:cubicBezTo>
                      <a:pt x="887" y="1262"/>
                      <a:pt x="887" y="1262"/>
                      <a:pt x="876" y="1251"/>
                    </a:cubicBezTo>
                    <a:lnTo>
                      <a:pt x="832" y="1240"/>
                    </a:lnTo>
                    <a:cubicBezTo>
                      <a:pt x="810" y="1240"/>
                      <a:pt x="799" y="1229"/>
                      <a:pt x="778" y="1218"/>
                    </a:cubicBezTo>
                    <a:cubicBezTo>
                      <a:pt x="778" y="1218"/>
                      <a:pt x="767" y="1207"/>
                      <a:pt x="767" y="1196"/>
                    </a:cubicBezTo>
                    <a:lnTo>
                      <a:pt x="756" y="1196"/>
                    </a:lnTo>
                    <a:cubicBezTo>
                      <a:pt x="701" y="1174"/>
                      <a:pt x="646" y="1152"/>
                      <a:pt x="603" y="1120"/>
                    </a:cubicBezTo>
                    <a:cubicBezTo>
                      <a:pt x="570" y="1087"/>
                      <a:pt x="548" y="1054"/>
                      <a:pt x="515" y="1032"/>
                    </a:cubicBezTo>
                    <a:cubicBezTo>
                      <a:pt x="504" y="1032"/>
                      <a:pt x="493" y="1032"/>
                      <a:pt x="471" y="1021"/>
                    </a:cubicBezTo>
                    <a:lnTo>
                      <a:pt x="471" y="1010"/>
                    </a:lnTo>
                    <a:lnTo>
                      <a:pt x="460" y="1010"/>
                    </a:lnTo>
                    <a:cubicBezTo>
                      <a:pt x="417" y="977"/>
                      <a:pt x="384" y="934"/>
                      <a:pt x="340" y="890"/>
                    </a:cubicBezTo>
                    <a:cubicBezTo>
                      <a:pt x="340" y="890"/>
                      <a:pt x="340" y="879"/>
                      <a:pt x="340" y="868"/>
                    </a:cubicBezTo>
                    <a:cubicBezTo>
                      <a:pt x="329" y="857"/>
                      <a:pt x="318" y="835"/>
                      <a:pt x="307" y="824"/>
                    </a:cubicBezTo>
                    <a:cubicBezTo>
                      <a:pt x="296" y="813"/>
                      <a:pt x="263" y="791"/>
                      <a:pt x="253" y="770"/>
                    </a:cubicBezTo>
                    <a:cubicBezTo>
                      <a:pt x="231" y="726"/>
                      <a:pt x="209" y="682"/>
                      <a:pt x="198" y="638"/>
                    </a:cubicBezTo>
                    <a:cubicBezTo>
                      <a:pt x="176" y="595"/>
                      <a:pt x="176" y="551"/>
                      <a:pt x="165" y="496"/>
                    </a:cubicBezTo>
                    <a:cubicBezTo>
                      <a:pt x="154" y="463"/>
                      <a:pt x="143" y="431"/>
                      <a:pt x="143" y="387"/>
                    </a:cubicBezTo>
                    <a:cubicBezTo>
                      <a:pt x="143" y="376"/>
                      <a:pt x="132" y="365"/>
                      <a:pt x="132" y="354"/>
                    </a:cubicBezTo>
                    <a:cubicBezTo>
                      <a:pt x="132" y="343"/>
                      <a:pt x="132" y="332"/>
                      <a:pt x="132" y="321"/>
                    </a:cubicBezTo>
                    <a:cubicBezTo>
                      <a:pt x="132" y="310"/>
                      <a:pt x="121" y="299"/>
                      <a:pt x="121" y="277"/>
                    </a:cubicBezTo>
                    <a:cubicBezTo>
                      <a:pt x="110" y="266"/>
                      <a:pt x="121" y="234"/>
                      <a:pt x="110" y="201"/>
                    </a:cubicBezTo>
                    <a:cubicBezTo>
                      <a:pt x="88" y="179"/>
                      <a:pt x="88" y="179"/>
                      <a:pt x="88" y="168"/>
                    </a:cubicBezTo>
                    <a:cubicBezTo>
                      <a:pt x="78" y="113"/>
                      <a:pt x="67" y="70"/>
                      <a:pt x="56" y="26"/>
                    </a:cubicBezTo>
                    <a:cubicBezTo>
                      <a:pt x="38" y="17"/>
                      <a:pt x="35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8"/>
              <p:cNvSpPr/>
              <p:nvPr/>
            </p:nvSpPr>
            <p:spPr>
              <a:xfrm>
                <a:off x="8525075" y="1225625"/>
                <a:ext cx="34475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767" extrusionOk="0">
                    <a:moveTo>
                      <a:pt x="70" y="1"/>
                    </a:moveTo>
                    <a:cubicBezTo>
                      <a:pt x="57" y="1"/>
                      <a:pt x="45" y="2"/>
                      <a:pt x="33" y="5"/>
                    </a:cubicBezTo>
                    <a:cubicBezTo>
                      <a:pt x="11" y="16"/>
                      <a:pt x="11" y="27"/>
                      <a:pt x="0" y="38"/>
                    </a:cubicBezTo>
                    <a:cubicBezTo>
                      <a:pt x="11" y="38"/>
                      <a:pt x="0" y="49"/>
                      <a:pt x="11" y="60"/>
                    </a:cubicBezTo>
                    <a:cubicBezTo>
                      <a:pt x="11" y="60"/>
                      <a:pt x="11" y="71"/>
                      <a:pt x="11" y="71"/>
                    </a:cubicBezTo>
                    <a:cubicBezTo>
                      <a:pt x="22" y="82"/>
                      <a:pt x="33" y="93"/>
                      <a:pt x="44" y="115"/>
                    </a:cubicBezTo>
                    <a:lnTo>
                      <a:pt x="66" y="115"/>
                    </a:lnTo>
                    <a:cubicBezTo>
                      <a:pt x="82" y="109"/>
                      <a:pt x="99" y="106"/>
                      <a:pt x="114" y="106"/>
                    </a:cubicBezTo>
                    <a:cubicBezTo>
                      <a:pt x="129" y="106"/>
                      <a:pt x="142" y="109"/>
                      <a:pt x="153" y="115"/>
                    </a:cubicBezTo>
                    <a:cubicBezTo>
                      <a:pt x="197" y="115"/>
                      <a:pt x="230" y="125"/>
                      <a:pt x="274" y="136"/>
                    </a:cubicBezTo>
                    <a:cubicBezTo>
                      <a:pt x="285" y="147"/>
                      <a:pt x="295" y="158"/>
                      <a:pt x="306" y="158"/>
                    </a:cubicBezTo>
                    <a:lnTo>
                      <a:pt x="317" y="169"/>
                    </a:lnTo>
                    <a:lnTo>
                      <a:pt x="350" y="180"/>
                    </a:lnTo>
                    <a:cubicBezTo>
                      <a:pt x="383" y="191"/>
                      <a:pt x="416" y="213"/>
                      <a:pt x="438" y="235"/>
                    </a:cubicBezTo>
                    <a:cubicBezTo>
                      <a:pt x="438" y="246"/>
                      <a:pt x="449" y="246"/>
                      <a:pt x="449" y="257"/>
                    </a:cubicBezTo>
                    <a:lnTo>
                      <a:pt x="460" y="257"/>
                    </a:lnTo>
                    <a:lnTo>
                      <a:pt x="460" y="268"/>
                    </a:lnTo>
                    <a:cubicBezTo>
                      <a:pt x="514" y="311"/>
                      <a:pt x="558" y="366"/>
                      <a:pt x="591" y="421"/>
                    </a:cubicBezTo>
                    <a:cubicBezTo>
                      <a:pt x="602" y="465"/>
                      <a:pt x="602" y="508"/>
                      <a:pt x="624" y="563"/>
                    </a:cubicBezTo>
                    <a:cubicBezTo>
                      <a:pt x="635" y="574"/>
                      <a:pt x="645" y="585"/>
                      <a:pt x="656" y="607"/>
                    </a:cubicBezTo>
                    <a:lnTo>
                      <a:pt x="656" y="618"/>
                    </a:lnTo>
                    <a:lnTo>
                      <a:pt x="656" y="629"/>
                    </a:lnTo>
                    <a:cubicBezTo>
                      <a:pt x="678" y="650"/>
                      <a:pt x="678" y="705"/>
                      <a:pt x="700" y="738"/>
                    </a:cubicBezTo>
                    <a:cubicBezTo>
                      <a:pt x="722" y="782"/>
                      <a:pt x="733" y="793"/>
                      <a:pt x="744" y="825"/>
                    </a:cubicBezTo>
                    <a:cubicBezTo>
                      <a:pt x="766" y="847"/>
                      <a:pt x="744" y="836"/>
                      <a:pt x="755" y="847"/>
                    </a:cubicBezTo>
                    <a:cubicBezTo>
                      <a:pt x="777" y="869"/>
                      <a:pt x="788" y="891"/>
                      <a:pt x="810" y="913"/>
                    </a:cubicBezTo>
                    <a:cubicBezTo>
                      <a:pt x="831" y="924"/>
                      <a:pt x="853" y="946"/>
                      <a:pt x="875" y="957"/>
                    </a:cubicBezTo>
                    <a:cubicBezTo>
                      <a:pt x="930" y="1000"/>
                      <a:pt x="974" y="1033"/>
                      <a:pt x="1017" y="1077"/>
                    </a:cubicBezTo>
                    <a:cubicBezTo>
                      <a:pt x="1050" y="1110"/>
                      <a:pt x="1083" y="1154"/>
                      <a:pt x="1116" y="1197"/>
                    </a:cubicBezTo>
                    <a:cubicBezTo>
                      <a:pt x="1149" y="1230"/>
                      <a:pt x="1170" y="1274"/>
                      <a:pt x="1192" y="1307"/>
                    </a:cubicBezTo>
                    <a:cubicBezTo>
                      <a:pt x="1192" y="1329"/>
                      <a:pt x="1203" y="1340"/>
                      <a:pt x="1214" y="1350"/>
                    </a:cubicBezTo>
                    <a:cubicBezTo>
                      <a:pt x="1214" y="1361"/>
                      <a:pt x="1225" y="1372"/>
                      <a:pt x="1225" y="1383"/>
                    </a:cubicBezTo>
                    <a:cubicBezTo>
                      <a:pt x="1236" y="1394"/>
                      <a:pt x="1247" y="1416"/>
                      <a:pt x="1258" y="1427"/>
                    </a:cubicBezTo>
                    <a:cubicBezTo>
                      <a:pt x="1269" y="1449"/>
                      <a:pt x="1280" y="1482"/>
                      <a:pt x="1291" y="1515"/>
                    </a:cubicBezTo>
                    <a:cubicBezTo>
                      <a:pt x="1291" y="1525"/>
                      <a:pt x="1302" y="1547"/>
                      <a:pt x="1313" y="1558"/>
                    </a:cubicBezTo>
                    <a:cubicBezTo>
                      <a:pt x="1324" y="1613"/>
                      <a:pt x="1335" y="1668"/>
                      <a:pt x="1335" y="1722"/>
                    </a:cubicBezTo>
                    <a:cubicBezTo>
                      <a:pt x="1345" y="1733"/>
                      <a:pt x="1345" y="1766"/>
                      <a:pt x="1367" y="1766"/>
                    </a:cubicBezTo>
                    <a:cubicBezTo>
                      <a:pt x="1378" y="1755"/>
                      <a:pt x="1367" y="1700"/>
                      <a:pt x="1367" y="1668"/>
                    </a:cubicBezTo>
                    <a:cubicBezTo>
                      <a:pt x="1356" y="1635"/>
                      <a:pt x="1345" y="1602"/>
                      <a:pt x="1335" y="1569"/>
                    </a:cubicBezTo>
                    <a:cubicBezTo>
                      <a:pt x="1335" y="1525"/>
                      <a:pt x="1324" y="1493"/>
                      <a:pt x="1313" y="1460"/>
                    </a:cubicBezTo>
                    <a:cubicBezTo>
                      <a:pt x="1280" y="1405"/>
                      <a:pt x="1258" y="1361"/>
                      <a:pt x="1236" y="1307"/>
                    </a:cubicBezTo>
                    <a:cubicBezTo>
                      <a:pt x="1203" y="1263"/>
                      <a:pt x="1170" y="1208"/>
                      <a:pt x="1138" y="1165"/>
                    </a:cubicBezTo>
                    <a:cubicBezTo>
                      <a:pt x="1127" y="1143"/>
                      <a:pt x="1116" y="1132"/>
                      <a:pt x="1105" y="1121"/>
                    </a:cubicBezTo>
                    <a:cubicBezTo>
                      <a:pt x="1105" y="1121"/>
                      <a:pt x="1105" y="1121"/>
                      <a:pt x="1094" y="1110"/>
                    </a:cubicBezTo>
                    <a:cubicBezTo>
                      <a:pt x="1072" y="1077"/>
                      <a:pt x="1061" y="1055"/>
                      <a:pt x="1050" y="1033"/>
                    </a:cubicBezTo>
                    <a:cubicBezTo>
                      <a:pt x="1039" y="1022"/>
                      <a:pt x="1028" y="1000"/>
                      <a:pt x="1017" y="1000"/>
                    </a:cubicBezTo>
                    <a:cubicBezTo>
                      <a:pt x="1006" y="990"/>
                      <a:pt x="963" y="968"/>
                      <a:pt x="941" y="946"/>
                    </a:cubicBezTo>
                    <a:cubicBezTo>
                      <a:pt x="908" y="924"/>
                      <a:pt x="886" y="902"/>
                      <a:pt x="864" y="869"/>
                    </a:cubicBezTo>
                    <a:cubicBezTo>
                      <a:pt x="831" y="836"/>
                      <a:pt x="810" y="815"/>
                      <a:pt x="788" y="782"/>
                    </a:cubicBezTo>
                    <a:cubicBezTo>
                      <a:pt x="788" y="771"/>
                      <a:pt x="788" y="760"/>
                      <a:pt x="788" y="749"/>
                    </a:cubicBezTo>
                    <a:cubicBezTo>
                      <a:pt x="777" y="749"/>
                      <a:pt x="766" y="738"/>
                      <a:pt x="766" y="727"/>
                    </a:cubicBezTo>
                    <a:cubicBezTo>
                      <a:pt x="766" y="716"/>
                      <a:pt x="755" y="705"/>
                      <a:pt x="755" y="694"/>
                    </a:cubicBezTo>
                    <a:cubicBezTo>
                      <a:pt x="733" y="650"/>
                      <a:pt x="722" y="618"/>
                      <a:pt x="711" y="585"/>
                    </a:cubicBezTo>
                    <a:cubicBezTo>
                      <a:pt x="711" y="563"/>
                      <a:pt x="711" y="541"/>
                      <a:pt x="700" y="519"/>
                    </a:cubicBezTo>
                    <a:cubicBezTo>
                      <a:pt x="689" y="497"/>
                      <a:pt x="689" y="475"/>
                      <a:pt x="678" y="454"/>
                    </a:cubicBezTo>
                    <a:cubicBezTo>
                      <a:pt x="667" y="432"/>
                      <a:pt x="656" y="421"/>
                      <a:pt x="645" y="399"/>
                    </a:cubicBezTo>
                    <a:cubicBezTo>
                      <a:pt x="624" y="377"/>
                      <a:pt x="613" y="355"/>
                      <a:pt x="591" y="333"/>
                    </a:cubicBezTo>
                    <a:lnTo>
                      <a:pt x="536" y="268"/>
                    </a:lnTo>
                    <a:cubicBezTo>
                      <a:pt x="525" y="246"/>
                      <a:pt x="503" y="224"/>
                      <a:pt x="481" y="213"/>
                    </a:cubicBezTo>
                    <a:cubicBezTo>
                      <a:pt x="470" y="191"/>
                      <a:pt x="449" y="180"/>
                      <a:pt x="438" y="169"/>
                    </a:cubicBezTo>
                    <a:lnTo>
                      <a:pt x="416" y="147"/>
                    </a:lnTo>
                    <a:cubicBezTo>
                      <a:pt x="405" y="147"/>
                      <a:pt x="394" y="136"/>
                      <a:pt x="394" y="125"/>
                    </a:cubicBezTo>
                    <a:cubicBezTo>
                      <a:pt x="383" y="125"/>
                      <a:pt x="350" y="115"/>
                      <a:pt x="339" y="104"/>
                    </a:cubicBezTo>
                    <a:lnTo>
                      <a:pt x="295" y="71"/>
                    </a:lnTo>
                    <a:cubicBezTo>
                      <a:pt x="263" y="60"/>
                      <a:pt x="219" y="38"/>
                      <a:pt x="175" y="27"/>
                    </a:cubicBezTo>
                    <a:cubicBezTo>
                      <a:pt x="143" y="11"/>
                      <a:pt x="105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0" name="Google Shape;1120;p8"/>
            <p:cNvGrpSpPr/>
            <p:nvPr/>
          </p:nvGrpSpPr>
          <p:grpSpPr>
            <a:xfrm rot="10800000">
              <a:off x="8777575" y="4710663"/>
              <a:ext cx="157250" cy="160550"/>
              <a:chOff x="7568050" y="747400"/>
              <a:chExt cx="157250" cy="160550"/>
            </a:xfrm>
          </p:grpSpPr>
          <p:sp>
            <p:nvSpPr>
              <p:cNvPr id="1121" name="Google Shape;1121;p8"/>
              <p:cNvSpPr/>
              <p:nvPr/>
            </p:nvSpPr>
            <p:spPr>
              <a:xfrm>
                <a:off x="7574050" y="844575"/>
                <a:ext cx="8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" extrusionOk="0">
                    <a:moveTo>
                      <a:pt x="1" y="1"/>
                    </a:moveTo>
                    <a:cubicBezTo>
                      <a:pt x="1" y="12"/>
                      <a:pt x="1" y="12"/>
                      <a:pt x="1" y="22"/>
                    </a:cubicBezTo>
                    <a:cubicBezTo>
                      <a:pt x="1" y="22"/>
                      <a:pt x="1" y="12"/>
                      <a:pt x="12" y="12"/>
                    </a:cubicBezTo>
                    <a:cubicBezTo>
                      <a:pt x="23" y="12"/>
                      <a:pt x="23" y="12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8"/>
              <p:cNvSpPr/>
              <p:nvPr/>
            </p:nvSpPr>
            <p:spPr>
              <a:xfrm>
                <a:off x="7568050" y="747400"/>
                <a:ext cx="157250" cy="160550"/>
              </a:xfrm>
              <a:custGeom>
                <a:avLst/>
                <a:gdLst/>
                <a:ahLst/>
                <a:cxnLst/>
                <a:rect l="l" t="t" r="r" b="b"/>
                <a:pathLst>
                  <a:path w="6290" h="6422" extrusionOk="0">
                    <a:moveTo>
                      <a:pt x="3511" y="475"/>
                    </a:moveTo>
                    <a:cubicBezTo>
                      <a:pt x="3588" y="475"/>
                      <a:pt x="3708" y="486"/>
                      <a:pt x="3828" y="497"/>
                    </a:cubicBezTo>
                    <a:cubicBezTo>
                      <a:pt x="3938" y="519"/>
                      <a:pt x="4058" y="541"/>
                      <a:pt x="4146" y="541"/>
                    </a:cubicBezTo>
                    <a:cubicBezTo>
                      <a:pt x="4200" y="563"/>
                      <a:pt x="4266" y="574"/>
                      <a:pt x="4321" y="595"/>
                    </a:cubicBezTo>
                    <a:lnTo>
                      <a:pt x="4353" y="606"/>
                    </a:lnTo>
                    <a:cubicBezTo>
                      <a:pt x="4386" y="628"/>
                      <a:pt x="4430" y="639"/>
                      <a:pt x="4485" y="661"/>
                    </a:cubicBezTo>
                    <a:cubicBezTo>
                      <a:pt x="4988" y="902"/>
                      <a:pt x="5403" y="1295"/>
                      <a:pt x="5666" y="1799"/>
                    </a:cubicBezTo>
                    <a:lnTo>
                      <a:pt x="5721" y="1886"/>
                    </a:lnTo>
                    <a:cubicBezTo>
                      <a:pt x="5732" y="1886"/>
                      <a:pt x="5742" y="1886"/>
                      <a:pt x="5742" y="1864"/>
                    </a:cubicBezTo>
                    <a:lnTo>
                      <a:pt x="5830" y="1919"/>
                    </a:lnTo>
                    <a:cubicBezTo>
                      <a:pt x="5841" y="2006"/>
                      <a:pt x="5830" y="2105"/>
                      <a:pt x="5808" y="2192"/>
                    </a:cubicBezTo>
                    <a:cubicBezTo>
                      <a:pt x="5808" y="2269"/>
                      <a:pt x="5808" y="2345"/>
                      <a:pt x="5797" y="2411"/>
                    </a:cubicBezTo>
                    <a:cubicBezTo>
                      <a:pt x="5797" y="2444"/>
                      <a:pt x="5786" y="2466"/>
                      <a:pt x="5786" y="2488"/>
                    </a:cubicBezTo>
                    <a:cubicBezTo>
                      <a:pt x="5775" y="2520"/>
                      <a:pt x="5786" y="2564"/>
                      <a:pt x="5786" y="2597"/>
                    </a:cubicBezTo>
                    <a:cubicBezTo>
                      <a:pt x="5786" y="2630"/>
                      <a:pt x="5764" y="2641"/>
                      <a:pt x="5764" y="2663"/>
                    </a:cubicBezTo>
                    <a:cubicBezTo>
                      <a:pt x="5753" y="2706"/>
                      <a:pt x="5753" y="2761"/>
                      <a:pt x="5742" y="2816"/>
                    </a:cubicBezTo>
                    <a:cubicBezTo>
                      <a:pt x="5732" y="2870"/>
                      <a:pt x="5721" y="2914"/>
                      <a:pt x="5710" y="2947"/>
                    </a:cubicBezTo>
                    <a:lnTo>
                      <a:pt x="5688" y="3002"/>
                    </a:lnTo>
                    <a:cubicBezTo>
                      <a:pt x="5688" y="3133"/>
                      <a:pt x="5677" y="3264"/>
                      <a:pt x="5666" y="3395"/>
                    </a:cubicBezTo>
                    <a:cubicBezTo>
                      <a:pt x="5655" y="3483"/>
                      <a:pt x="5644" y="3549"/>
                      <a:pt x="5622" y="3614"/>
                    </a:cubicBezTo>
                    <a:cubicBezTo>
                      <a:pt x="5611" y="3647"/>
                      <a:pt x="5600" y="3680"/>
                      <a:pt x="5589" y="3713"/>
                    </a:cubicBezTo>
                    <a:cubicBezTo>
                      <a:pt x="5567" y="3756"/>
                      <a:pt x="5546" y="3800"/>
                      <a:pt x="5524" y="3855"/>
                    </a:cubicBezTo>
                    <a:cubicBezTo>
                      <a:pt x="5480" y="3942"/>
                      <a:pt x="5382" y="4106"/>
                      <a:pt x="5327" y="4194"/>
                    </a:cubicBezTo>
                    <a:cubicBezTo>
                      <a:pt x="5250" y="4358"/>
                      <a:pt x="5207" y="4434"/>
                      <a:pt x="5108" y="4588"/>
                    </a:cubicBezTo>
                    <a:cubicBezTo>
                      <a:pt x="4889" y="4927"/>
                      <a:pt x="4616" y="5222"/>
                      <a:pt x="4288" y="5463"/>
                    </a:cubicBezTo>
                    <a:cubicBezTo>
                      <a:pt x="4200" y="5517"/>
                      <a:pt x="4113" y="5572"/>
                      <a:pt x="4014" y="5616"/>
                    </a:cubicBezTo>
                    <a:cubicBezTo>
                      <a:pt x="3861" y="5692"/>
                      <a:pt x="3719" y="5725"/>
                      <a:pt x="3577" y="5802"/>
                    </a:cubicBezTo>
                    <a:cubicBezTo>
                      <a:pt x="3457" y="5867"/>
                      <a:pt x="3314" y="5911"/>
                      <a:pt x="3172" y="5922"/>
                    </a:cubicBezTo>
                    <a:cubicBezTo>
                      <a:pt x="3085" y="5933"/>
                      <a:pt x="2997" y="5938"/>
                      <a:pt x="2910" y="5938"/>
                    </a:cubicBezTo>
                    <a:cubicBezTo>
                      <a:pt x="2736" y="5938"/>
                      <a:pt x="2563" y="5918"/>
                      <a:pt x="2396" y="5889"/>
                    </a:cubicBezTo>
                    <a:cubicBezTo>
                      <a:pt x="1991" y="5802"/>
                      <a:pt x="1619" y="5605"/>
                      <a:pt x="1324" y="5320"/>
                    </a:cubicBezTo>
                    <a:cubicBezTo>
                      <a:pt x="1280" y="5288"/>
                      <a:pt x="1225" y="5233"/>
                      <a:pt x="1193" y="5189"/>
                    </a:cubicBezTo>
                    <a:lnTo>
                      <a:pt x="1127" y="5123"/>
                    </a:lnTo>
                    <a:lnTo>
                      <a:pt x="1072" y="5058"/>
                    </a:lnTo>
                    <a:cubicBezTo>
                      <a:pt x="985" y="4981"/>
                      <a:pt x="930" y="4872"/>
                      <a:pt x="908" y="4752"/>
                    </a:cubicBezTo>
                    <a:cubicBezTo>
                      <a:pt x="886" y="4631"/>
                      <a:pt x="864" y="4478"/>
                      <a:pt x="832" y="4314"/>
                    </a:cubicBezTo>
                    <a:lnTo>
                      <a:pt x="832" y="4347"/>
                    </a:lnTo>
                    <a:cubicBezTo>
                      <a:pt x="821" y="4369"/>
                      <a:pt x="810" y="4402"/>
                      <a:pt x="799" y="4434"/>
                    </a:cubicBezTo>
                    <a:cubicBezTo>
                      <a:pt x="799" y="4511"/>
                      <a:pt x="799" y="4599"/>
                      <a:pt x="799" y="4686"/>
                    </a:cubicBezTo>
                    <a:cubicBezTo>
                      <a:pt x="799" y="4752"/>
                      <a:pt x="821" y="4828"/>
                      <a:pt x="853" y="4883"/>
                    </a:cubicBezTo>
                    <a:lnTo>
                      <a:pt x="853" y="4948"/>
                    </a:lnTo>
                    <a:cubicBezTo>
                      <a:pt x="821" y="4959"/>
                      <a:pt x="810" y="4981"/>
                      <a:pt x="799" y="5014"/>
                    </a:cubicBezTo>
                    <a:cubicBezTo>
                      <a:pt x="777" y="5025"/>
                      <a:pt x="766" y="5036"/>
                      <a:pt x="755" y="5047"/>
                    </a:cubicBezTo>
                    <a:cubicBezTo>
                      <a:pt x="755" y="5069"/>
                      <a:pt x="722" y="5058"/>
                      <a:pt x="733" y="5091"/>
                    </a:cubicBezTo>
                    <a:cubicBezTo>
                      <a:pt x="689" y="5069"/>
                      <a:pt x="668" y="5058"/>
                      <a:pt x="635" y="5047"/>
                    </a:cubicBezTo>
                    <a:cubicBezTo>
                      <a:pt x="602" y="4938"/>
                      <a:pt x="591" y="4817"/>
                      <a:pt x="602" y="4708"/>
                    </a:cubicBezTo>
                    <a:cubicBezTo>
                      <a:pt x="613" y="4609"/>
                      <a:pt x="613" y="4522"/>
                      <a:pt x="635" y="4434"/>
                    </a:cubicBezTo>
                    <a:lnTo>
                      <a:pt x="657" y="4347"/>
                    </a:lnTo>
                    <a:cubicBezTo>
                      <a:pt x="668" y="4303"/>
                      <a:pt x="668" y="4259"/>
                      <a:pt x="689" y="4216"/>
                    </a:cubicBezTo>
                    <a:cubicBezTo>
                      <a:pt x="689" y="4194"/>
                      <a:pt x="711" y="4172"/>
                      <a:pt x="722" y="4139"/>
                    </a:cubicBezTo>
                    <a:lnTo>
                      <a:pt x="744" y="4095"/>
                    </a:lnTo>
                    <a:cubicBezTo>
                      <a:pt x="711" y="4041"/>
                      <a:pt x="678" y="3986"/>
                      <a:pt x="635" y="3942"/>
                    </a:cubicBezTo>
                    <a:cubicBezTo>
                      <a:pt x="591" y="3888"/>
                      <a:pt x="536" y="3833"/>
                      <a:pt x="471" y="3800"/>
                    </a:cubicBezTo>
                    <a:cubicBezTo>
                      <a:pt x="536" y="3767"/>
                      <a:pt x="591" y="3691"/>
                      <a:pt x="602" y="3614"/>
                    </a:cubicBezTo>
                    <a:cubicBezTo>
                      <a:pt x="624" y="3516"/>
                      <a:pt x="646" y="3472"/>
                      <a:pt x="678" y="3384"/>
                    </a:cubicBezTo>
                    <a:cubicBezTo>
                      <a:pt x="700" y="3297"/>
                      <a:pt x="711" y="3188"/>
                      <a:pt x="733" y="3122"/>
                    </a:cubicBezTo>
                    <a:cubicBezTo>
                      <a:pt x="766" y="2980"/>
                      <a:pt x="821" y="2838"/>
                      <a:pt x="875" y="2695"/>
                    </a:cubicBezTo>
                    <a:cubicBezTo>
                      <a:pt x="1028" y="2302"/>
                      <a:pt x="1247" y="1941"/>
                      <a:pt x="1521" y="1624"/>
                    </a:cubicBezTo>
                    <a:cubicBezTo>
                      <a:pt x="1608" y="1514"/>
                      <a:pt x="1696" y="1416"/>
                      <a:pt x="1805" y="1328"/>
                    </a:cubicBezTo>
                    <a:lnTo>
                      <a:pt x="1827" y="1306"/>
                    </a:lnTo>
                    <a:lnTo>
                      <a:pt x="1827" y="1295"/>
                    </a:lnTo>
                    <a:cubicBezTo>
                      <a:pt x="1958" y="1175"/>
                      <a:pt x="2111" y="1055"/>
                      <a:pt x="2264" y="945"/>
                    </a:cubicBezTo>
                    <a:lnTo>
                      <a:pt x="2450" y="836"/>
                    </a:lnTo>
                    <a:cubicBezTo>
                      <a:pt x="2494" y="803"/>
                      <a:pt x="2538" y="781"/>
                      <a:pt x="2592" y="760"/>
                    </a:cubicBezTo>
                    <a:cubicBezTo>
                      <a:pt x="2625" y="738"/>
                      <a:pt x="2833" y="639"/>
                      <a:pt x="2866" y="617"/>
                    </a:cubicBezTo>
                    <a:cubicBezTo>
                      <a:pt x="2986" y="574"/>
                      <a:pt x="3117" y="530"/>
                      <a:pt x="3249" y="497"/>
                    </a:cubicBezTo>
                    <a:cubicBezTo>
                      <a:pt x="3336" y="486"/>
                      <a:pt x="3424" y="475"/>
                      <a:pt x="3511" y="475"/>
                    </a:cubicBezTo>
                    <a:close/>
                    <a:moveTo>
                      <a:pt x="3596" y="1"/>
                    </a:moveTo>
                    <a:cubicBezTo>
                      <a:pt x="3476" y="1"/>
                      <a:pt x="3356" y="9"/>
                      <a:pt x="3238" y="27"/>
                    </a:cubicBezTo>
                    <a:cubicBezTo>
                      <a:pt x="2811" y="92"/>
                      <a:pt x="2407" y="256"/>
                      <a:pt x="2057" y="497"/>
                    </a:cubicBezTo>
                    <a:cubicBezTo>
                      <a:pt x="1411" y="924"/>
                      <a:pt x="897" y="1514"/>
                      <a:pt x="558" y="2203"/>
                    </a:cubicBezTo>
                    <a:cubicBezTo>
                      <a:pt x="328" y="2564"/>
                      <a:pt x="164" y="2958"/>
                      <a:pt x="44" y="3363"/>
                    </a:cubicBezTo>
                    <a:cubicBezTo>
                      <a:pt x="11" y="3461"/>
                      <a:pt x="0" y="3570"/>
                      <a:pt x="22" y="3669"/>
                    </a:cubicBezTo>
                    <a:cubicBezTo>
                      <a:pt x="33" y="3767"/>
                      <a:pt x="22" y="3800"/>
                      <a:pt x="44" y="3833"/>
                    </a:cubicBezTo>
                    <a:cubicBezTo>
                      <a:pt x="63" y="3871"/>
                      <a:pt x="107" y="3901"/>
                      <a:pt x="147" y="3901"/>
                    </a:cubicBezTo>
                    <a:cubicBezTo>
                      <a:pt x="153" y="3901"/>
                      <a:pt x="159" y="3900"/>
                      <a:pt x="164" y="3899"/>
                    </a:cubicBezTo>
                    <a:cubicBezTo>
                      <a:pt x="181" y="3904"/>
                      <a:pt x="194" y="3907"/>
                      <a:pt x="208" y="3907"/>
                    </a:cubicBezTo>
                    <a:cubicBezTo>
                      <a:pt x="222" y="3907"/>
                      <a:pt x="235" y="3904"/>
                      <a:pt x="252" y="3899"/>
                    </a:cubicBezTo>
                    <a:lnTo>
                      <a:pt x="274" y="3899"/>
                    </a:lnTo>
                    <a:cubicBezTo>
                      <a:pt x="274" y="3899"/>
                      <a:pt x="263" y="3909"/>
                      <a:pt x="263" y="3920"/>
                    </a:cubicBezTo>
                    <a:cubicBezTo>
                      <a:pt x="252" y="3920"/>
                      <a:pt x="263" y="3920"/>
                      <a:pt x="252" y="3931"/>
                    </a:cubicBezTo>
                    <a:cubicBezTo>
                      <a:pt x="219" y="3986"/>
                      <a:pt x="197" y="4041"/>
                      <a:pt x="197" y="4106"/>
                    </a:cubicBezTo>
                    <a:cubicBezTo>
                      <a:pt x="186" y="4172"/>
                      <a:pt x="186" y="4249"/>
                      <a:pt x="208" y="4314"/>
                    </a:cubicBezTo>
                    <a:cubicBezTo>
                      <a:pt x="274" y="4489"/>
                      <a:pt x="328" y="4675"/>
                      <a:pt x="372" y="4861"/>
                    </a:cubicBezTo>
                    <a:cubicBezTo>
                      <a:pt x="405" y="4981"/>
                      <a:pt x="449" y="5102"/>
                      <a:pt x="514" y="5211"/>
                    </a:cubicBezTo>
                    <a:cubicBezTo>
                      <a:pt x="536" y="5277"/>
                      <a:pt x="580" y="5331"/>
                      <a:pt x="613" y="5386"/>
                    </a:cubicBezTo>
                    <a:cubicBezTo>
                      <a:pt x="657" y="5441"/>
                      <a:pt x="700" y="5484"/>
                      <a:pt x="755" y="5528"/>
                    </a:cubicBezTo>
                    <a:cubicBezTo>
                      <a:pt x="886" y="5648"/>
                      <a:pt x="1050" y="5725"/>
                      <a:pt x="1193" y="5834"/>
                    </a:cubicBezTo>
                    <a:cubicBezTo>
                      <a:pt x="1346" y="5944"/>
                      <a:pt x="1510" y="6042"/>
                      <a:pt x="1674" y="6141"/>
                    </a:cubicBezTo>
                    <a:cubicBezTo>
                      <a:pt x="1947" y="6283"/>
                      <a:pt x="2242" y="6370"/>
                      <a:pt x="2549" y="6403"/>
                    </a:cubicBezTo>
                    <a:cubicBezTo>
                      <a:pt x="2657" y="6415"/>
                      <a:pt x="2766" y="6422"/>
                      <a:pt x="2874" y="6422"/>
                    </a:cubicBezTo>
                    <a:cubicBezTo>
                      <a:pt x="3442" y="6422"/>
                      <a:pt x="3998" y="6254"/>
                      <a:pt x="4485" y="5933"/>
                    </a:cubicBezTo>
                    <a:cubicBezTo>
                      <a:pt x="4835" y="5703"/>
                      <a:pt x="5130" y="5408"/>
                      <a:pt x="5382" y="5058"/>
                    </a:cubicBezTo>
                    <a:cubicBezTo>
                      <a:pt x="5546" y="4839"/>
                      <a:pt x="5699" y="4599"/>
                      <a:pt x="5830" y="4347"/>
                    </a:cubicBezTo>
                    <a:cubicBezTo>
                      <a:pt x="5885" y="4216"/>
                      <a:pt x="5950" y="4095"/>
                      <a:pt x="6005" y="3964"/>
                    </a:cubicBezTo>
                    <a:cubicBezTo>
                      <a:pt x="6060" y="3833"/>
                      <a:pt x="6103" y="3680"/>
                      <a:pt x="6136" y="3527"/>
                    </a:cubicBezTo>
                    <a:cubicBezTo>
                      <a:pt x="6169" y="3253"/>
                      <a:pt x="6180" y="2980"/>
                      <a:pt x="6169" y="2695"/>
                    </a:cubicBezTo>
                    <a:cubicBezTo>
                      <a:pt x="6169" y="2575"/>
                      <a:pt x="6180" y="2455"/>
                      <a:pt x="6202" y="2345"/>
                    </a:cubicBezTo>
                    <a:cubicBezTo>
                      <a:pt x="6202" y="2313"/>
                      <a:pt x="6213" y="2291"/>
                      <a:pt x="6224" y="2258"/>
                    </a:cubicBezTo>
                    <a:cubicBezTo>
                      <a:pt x="6224" y="2247"/>
                      <a:pt x="6235" y="2225"/>
                      <a:pt x="6235" y="2203"/>
                    </a:cubicBezTo>
                    <a:lnTo>
                      <a:pt x="6267" y="2127"/>
                    </a:lnTo>
                    <a:lnTo>
                      <a:pt x="6289" y="2083"/>
                    </a:lnTo>
                    <a:cubicBezTo>
                      <a:pt x="6289" y="2083"/>
                      <a:pt x="6289" y="2072"/>
                      <a:pt x="6289" y="2061"/>
                    </a:cubicBezTo>
                    <a:lnTo>
                      <a:pt x="6278" y="2050"/>
                    </a:lnTo>
                    <a:lnTo>
                      <a:pt x="6235" y="1963"/>
                    </a:lnTo>
                    <a:lnTo>
                      <a:pt x="6202" y="1875"/>
                    </a:lnTo>
                    <a:lnTo>
                      <a:pt x="6191" y="1842"/>
                    </a:lnTo>
                    <a:lnTo>
                      <a:pt x="6180" y="1820"/>
                    </a:lnTo>
                    <a:cubicBezTo>
                      <a:pt x="6060" y="1558"/>
                      <a:pt x="5907" y="1317"/>
                      <a:pt x="5742" y="1088"/>
                    </a:cubicBezTo>
                    <a:cubicBezTo>
                      <a:pt x="5513" y="814"/>
                      <a:pt x="5250" y="574"/>
                      <a:pt x="4955" y="366"/>
                    </a:cubicBezTo>
                    <a:cubicBezTo>
                      <a:pt x="4944" y="355"/>
                      <a:pt x="4922" y="344"/>
                      <a:pt x="4911" y="333"/>
                    </a:cubicBezTo>
                    <a:lnTo>
                      <a:pt x="4900" y="333"/>
                    </a:lnTo>
                    <a:cubicBezTo>
                      <a:pt x="4736" y="235"/>
                      <a:pt x="4550" y="158"/>
                      <a:pt x="4364" y="114"/>
                    </a:cubicBezTo>
                    <a:cubicBezTo>
                      <a:pt x="4111" y="40"/>
                      <a:pt x="3853" y="1"/>
                      <a:pt x="3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8"/>
              <p:cNvSpPr/>
              <p:nvPr/>
            </p:nvSpPr>
            <p:spPr>
              <a:xfrm>
                <a:off x="7655275" y="794275"/>
                <a:ext cx="58800" cy="802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3210" extrusionOk="0">
                    <a:moveTo>
                      <a:pt x="2253" y="0"/>
                    </a:moveTo>
                    <a:cubicBezTo>
                      <a:pt x="2253" y="22"/>
                      <a:pt x="2243" y="22"/>
                      <a:pt x="2232" y="22"/>
                    </a:cubicBezTo>
                    <a:cubicBezTo>
                      <a:pt x="2232" y="22"/>
                      <a:pt x="2232" y="33"/>
                      <a:pt x="2232" y="33"/>
                    </a:cubicBezTo>
                    <a:cubicBezTo>
                      <a:pt x="2221" y="44"/>
                      <a:pt x="2199" y="44"/>
                      <a:pt x="2188" y="44"/>
                    </a:cubicBezTo>
                    <a:cubicBezTo>
                      <a:pt x="2166" y="66"/>
                      <a:pt x="2144" y="88"/>
                      <a:pt x="2111" y="99"/>
                    </a:cubicBezTo>
                    <a:cubicBezTo>
                      <a:pt x="2111" y="120"/>
                      <a:pt x="2111" y="131"/>
                      <a:pt x="2111" y="153"/>
                    </a:cubicBezTo>
                    <a:cubicBezTo>
                      <a:pt x="2133" y="208"/>
                      <a:pt x="2144" y="263"/>
                      <a:pt x="2144" y="328"/>
                    </a:cubicBezTo>
                    <a:cubicBezTo>
                      <a:pt x="2144" y="416"/>
                      <a:pt x="2166" y="492"/>
                      <a:pt x="2155" y="558"/>
                    </a:cubicBezTo>
                    <a:cubicBezTo>
                      <a:pt x="2155" y="580"/>
                      <a:pt x="2144" y="602"/>
                      <a:pt x="2144" y="624"/>
                    </a:cubicBezTo>
                    <a:cubicBezTo>
                      <a:pt x="2144" y="656"/>
                      <a:pt x="2144" y="689"/>
                      <a:pt x="2144" y="722"/>
                    </a:cubicBezTo>
                    <a:cubicBezTo>
                      <a:pt x="2144" y="766"/>
                      <a:pt x="2133" y="809"/>
                      <a:pt x="2122" y="853"/>
                    </a:cubicBezTo>
                    <a:cubicBezTo>
                      <a:pt x="2122" y="875"/>
                      <a:pt x="2111" y="886"/>
                      <a:pt x="2100" y="897"/>
                    </a:cubicBezTo>
                    <a:cubicBezTo>
                      <a:pt x="2100" y="908"/>
                      <a:pt x="2111" y="908"/>
                      <a:pt x="2111" y="919"/>
                    </a:cubicBezTo>
                    <a:cubicBezTo>
                      <a:pt x="2111" y="930"/>
                      <a:pt x="2100" y="930"/>
                      <a:pt x="2100" y="941"/>
                    </a:cubicBezTo>
                    <a:cubicBezTo>
                      <a:pt x="2089" y="1061"/>
                      <a:pt x="2057" y="1192"/>
                      <a:pt x="2013" y="1302"/>
                    </a:cubicBezTo>
                    <a:cubicBezTo>
                      <a:pt x="1980" y="1389"/>
                      <a:pt x="1914" y="1444"/>
                      <a:pt x="1893" y="1531"/>
                    </a:cubicBezTo>
                    <a:cubicBezTo>
                      <a:pt x="1893" y="1564"/>
                      <a:pt x="1893" y="1597"/>
                      <a:pt x="1893" y="1619"/>
                    </a:cubicBezTo>
                    <a:cubicBezTo>
                      <a:pt x="1893" y="1630"/>
                      <a:pt x="1882" y="1641"/>
                      <a:pt x="1882" y="1652"/>
                    </a:cubicBezTo>
                    <a:cubicBezTo>
                      <a:pt x="1882" y="1663"/>
                      <a:pt x="1882" y="1663"/>
                      <a:pt x="1882" y="1663"/>
                    </a:cubicBezTo>
                    <a:cubicBezTo>
                      <a:pt x="1849" y="1728"/>
                      <a:pt x="1816" y="1794"/>
                      <a:pt x="1772" y="1849"/>
                    </a:cubicBezTo>
                    <a:cubicBezTo>
                      <a:pt x="1750" y="1892"/>
                      <a:pt x="1718" y="1936"/>
                      <a:pt x="1685" y="1980"/>
                    </a:cubicBezTo>
                    <a:cubicBezTo>
                      <a:pt x="1674" y="2002"/>
                      <a:pt x="1663" y="2002"/>
                      <a:pt x="1652" y="2013"/>
                    </a:cubicBezTo>
                    <a:cubicBezTo>
                      <a:pt x="1630" y="2024"/>
                      <a:pt x="1586" y="2089"/>
                      <a:pt x="1564" y="2111"/>
                    </a:cubicBezTo>
                    <a:cubicBezTo>
                      <a:pt x="1553" y="2133"/>
                      <a:pt x="1521" y="2209"/>
                      <a:pt x="1488" y="2242"/>
                    </a:cubicBezTo>
                    <a:cubicBezTo>
                      <a:pt x="1422" y="2330"/>
                      <a:pt x="1335" y="2395"/>
                      <a:pt x="1247" y="2450"/>
                    </a:cubicBezTo>
                    <a:cubicBezTo>
                      <a:pt x="1171" y="2505"/>
                      <a:pt x="1083" y="2549"/>
                      <a:pt x="985" y="2581"/>
                    </a:cubicBezTo>
                    <a:cubicBezTo>
                      <a:pt x="919" y="2636"/>
                      <a:pt x="853" y="2669"/>
                      <a:pt x="777" y="2702"/>
                    </a:cubicBezTo>
                    <a:cubicBezTo>
                      <a:pt x="744" y="2713"/>
                      <a:pt x="733" y="2734"/>
                      <a:pt x="700" y="2745"/>
                    </a:cubicBezTo>
                    <a:cubicBezTo>
                      <a:pt x="678" y="2756"/>
                      <a:pt x="657" y="2767"/>
                      <a:pt x="624" y="2778"/>
                    </a:cubicBezTo>
                    <a:cubicBezTo>
                      <a:pt x="602" y="2789"/>
                      <a:pt x="591" y="2811"/>
                      <a:pt x="558" y="2822"/>
                    </a:cubicBezTo>
                    <a:cubicBezTo>
                      <a:pt x="536" y="2844"/>
                      <a:pt x="460" y="2877"/>
                      <a:pt x="405" y="2898"/>
                    </a:cubicBezTo>
                    <a:cubicBezTo>
                      <a:pt x="372" y="2920"/>
                      <a:pt x="350" y="2942"/>
                      <a:pt x="328" y="2964"/>
                    </a:cubicBezTo>
                    <a:cubicBezTo>
                      <a:pt x="241" y="3019"/>
                      <a:pt x="143" y="3063"/>
                      <a:pt x="55" y="3117"/>
                    </a:cubicBezTo>
                    <a:cubicBezTo>
                      <a:pt x="55" y="3150"/>
                      <a:pt x="0" y="3183"/>
                      <a:pt x="22" y="3205"/>
                    </a:cubicBezTo>
                    <a:cubicBezTo>
                      <a:pt x="27" y="3208"/>
                      <a:pt x="34" y="3210"/>
                      <a:pt x="41" y="3210"/>
                    </a:cubicBezTo>
                    <a:cubicBezTo>
                      <a:pt x="79" y="3210"/>
                      <a:pt x="140" y="3165"/>
                      <a:pt x="186" y="3128"/>
                    </a:cubicBezTo>
                    <a:cubicBezTo>
                      <a:pt x="241" y="3084"/>
                      <a:pt x="318" y="3052"/>
                      <a:pt x="328" y="3030"/>
                    </a:cubicBezTo>
                    <a:cubicBezTo>
                      <a:pt x="383" y="3030"/>
                      <a:pt x="449" y="2975"/>
                      <a:pt x="503" y="2942"/>
                    </a:cubicBezTo>
                    <a:cubicBezTo>
                      <a:pt x="602" y="2888"/>
                      <a:pt x="678" y="2844"/>
                      <a:pt x="777" y="2789"/>
                    </a:cubicBezTo>
                    <a:cubicBezTo>
                      <a:pt x="875" y="2745"/>
                      <a:pt x="985" y="2680"/>
                      <a:pt x="1050" y="2647"/>
                    </a:cubicBezTo>
                    <a:cubicBezTo>
                      <a:pt x="1083" y="2636"/>
                      <a:pt x="1116" y="2625"/>
                      <a:pt x="1149" y="2614"/>
                    </a:cubicBezTo>
                    <a:cubicBezTo>
                      <a:pt x="1160" y="2614"/>
                      <a:pt x="1160" y="2603"/>
                      <a:pt x="1171" y="2603"/>
                    </a:cubicBezTo>
                    <a:cubicBezTo>
                      <a:pt x="1225" y="2570"/>
                      <a:pt x="1280" y="2559"/>
                      <a:pt x="1313" y="2549"/>
                    </a:cubicBezTo>
                    <a:cubicBezTo>
                      <a:pt x="1346" y="2538"/>
                      <a:pt x="1378" y="2516"/>
                      <a:pt x="1400" y="2494"/>
                    </a:cubicBezTo>
                    <a:cubicBezTo>
                      <a:pt x="1444" y="2461"/>
                      <a:pt x="1477" y="2417"/>
                      <a:pt x="1510" y="2374"/>
                    </a:cubicBezTo>
                    <a:cubicBezTo>
                      <a:pt x="1553" y="2330"/>
                      <a:pt x="1608" y="2286"/>
                      <a:pt x="1663" y="2231"/>
                    </a:cubicBezTo>
                    <a:cubicBezTo>
                      <a:pt x="1718" y="2177"/>
                      <a:pt x="1761" y="2122"/>
                      <a:pt x="1805" y="2056"/>
                    </a:cubicBezTo>
                    <a:cubicBezTo>
                      <a:pt x="1816" y="2034"/>
                      <a:pt x="1838" y="2034"/>
                      <a:pt x="1849" y="2013"/>
                    </a:cubicBezTo>
                    <a:cubicBezTo>
                      <a:pt x="1860" y="2002"/>
                      <a:pt x="1860" y="1980"/>
                      <a:pt x="1871" y="1969"/>
                    </a:cubicBezTo>
                    <a:cubicBezTo>
                      <a:pt x="1882" y="1947"/>
                      <a:pt x="1903" y="1925"/>
                      <a:pt x="1914" y="1903"/>
                    </a:cubicBezTo>
                    <a:cubicBezTo>
                      <a:pt x="1958" y="1838"/>
                      <a:pt x="1991" y="1761"/>
                      <a:pt x="2024" y="1706"/>
                    </a:cubicBezTo>
                    <a:cubicBezTo>
                      <a:pt x="2057" y="1663"/>
                      <a:pt x="2078" y="1641"/>
                      <a:pt x="2100" y="1597"/>
                    </a:cubicBezTo>
                    <a:cubicBezTo>
                      <a:pt x="2111" y="1564"/>
                      <a:pt x="2122" y="1531"/>
                      <a:pt x="2133" y="1488"/>
                    </a:cubicBezTo>
                    <a:cubicBezTo>
                      <a:pt x="2144" y="1455"/>
                      <a:pt x="2155" y="1411"/>
                      <a:pt x="2166" y="1378"/>
                    </a:cubicBezTo>
                    <a:cubicBezTo>
                      <a:pt x="2166" y="1345"/>
                      <a:pt x="2166" y="1269"/>
                      <a:pt x="2177" y="1236"/>
                    </a:cubicBezTo>
                    <a:cubicBezTo>
                      <a:pt x="2188" y="1192"/>
                      <a:pt x="2188" y="1170"/>
                      <a:pt x="2199" y="1138"/>
                    </a:cubicBezTo>
                    <a:lnTo>
                      <a:pt x="2210" y="1094"/>
                    </a:lnTo>
                    <a:cubicBezTo>
                      <a:pt x="2221" y="1050"/>
                      <a:pt x="2232" y="995"/>
                      <a:pt x="2243" y="952"/>
                    </a:cubicBezTo>
                    <a:cubicBezTo>
                      <a:pt x="2253" y="908"/>
                      <a:pt x="2264" y="842"/>
                      <a:pt x="2275" y="799"/>
                    </a:cubicBezTo>
                    <a:cubicBezTo>
                      <a:pt x="2275" y="777"/>
                      <a:pt x="2286" y="755"/>
                      <a:pt x="2286" y="733"/>
                    </a:cubicBezTo>
                    <a:cubicBezTo>
                      <a:pt x="2286" y="711"/>
                      <a:pt x="2286" y="667"/>
                      <a:pt x="2286" y="634"/>
                    </a:cubicBezTo>
                    <a:cubicBezTo>
                      <a:pt x="2286" y="591"/>
                      <a:pt x="2297" y="580"/>
                      <a:pt x="2297" y="558"/>
                    </a:cubicBezTo>
                    <a:cubicBezTo>
                      <a:pt x="2308" y="481"/>
                      <a:pt x="2308" y="405"/>
                      <a:pt x="2319" y="339"/>
                    </a:cubicBezTo>
                    <a:cubicBezTo>
                      <a:pt x="2341" y="252"/>
                      <a:pt x="2352" y="164"/>
                      <a:pt x="2341" y="77"/>
                    </a:cubicBezTo>
                    <a:lnTo>
                      <a:pt x="22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8"/>
              <p:cNvSpPr/>
              <p:nvPr/>
            </p:nvSpPr>
            <p:spPr>
              <a:xfrm>
                <a:off x="7582800" y="776800"/>
                <a:ext cx="74400" cy="97600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904" extrusionOk="0">
                    <a:moveTo>
                      <a:pt x="2939" y="0"/>
                    </a:moveTo>
                    <a:cubicBezTo>
                      <a:pt x="2894" y="0"/>
                      <a:pt x="2806" y="41"/>
                      <a:pt x="2746" y="76"/>
                    </a:cubicBezTo>
                    <a:cubicBezTo>
                      <a:pt x="2681" y="108"/>
                      <a:pt x="2615" y="141"/>
                      <a:pt x="2560" y="185"/>
                    </a:cubicBezTo>
                    <a:cubicBezTo>
                      <a:pt x="2484" y="207"/>
                      <a:pt x="2407" y="251"/>
                      <a:pt x="2352" y="305"/>
                    </a:cubicBezTo>
                    <a:cubicBezTo>
                      <a:pt x="2254" y="393"/>
                      <a:pt x="2167" y="469"/>
                      <a:pt x="2079" y="557"/>
                    </a:cubicBezTo>
                    <a:cubicBezTo>
                      <a:pt x="1992" y="655"/>
                      <a:pt x="1915" y="743"/>
                      <a:pt x="1838" y="852"/>
                    </a:cubicBezTo>
                    <a:cubicBezTo>
                      <a:pt x="1817" y="874"/>
                      <a:pt x="1762" y="929"/>
                      <a:pt x="1751" y="940"/>
                    </a:cubicBezTo>
                    <a:cubicBezTo>
                      <a:pt x="1740" y="951"/>
                      <a:pt x="1751" y="962"/>
                      <a:pt x="1740" y="962"/>
                    </a:cubicBezTo>
                    <a:cubicBezTo>
                      <a:pt x="1696" y="1027"/>
                      <a:pt x="1642" y="1071"/>
                      <a:pt x="1620" y="1104"/>
                    </a:cubicBezTo>
                    <a:cubicBezTo>
                      <a:pt x="1598" y="1137"/>
                      <a:pt x="1576" y="1169"/>
                      <a:pt x="1554" y="1202"/>
                    </a:cubicBezTo>
                    <a:cubicBezTo>
                      <a:pt x="1532" y="1257"/>
                      <a:pt x="1521" y="1333"/>
                      <a:pt x="1499" y="1388"/>
                    </a:cubicBezTo>
                    <a:cubicBezTo>
                      <a:pt x="1467" y="1454"/>
                      <a:pt x="1423" y="1530"/>
                      <a:pt x="1379" y="1596"/>
                    </a:cubicBezTo>
                    <a:cubicBezTo>
                      <a:pt x="1335" y="1662"/>
                      <a:pt x="1292" y="1738"/>
                      <a:pt x="1226" y="1804"/>
                    </a:cubicBezTo>
                    <a:cubicBezTo>
                      <a:pt x="1215" y="1815"/>
                      <a:pt x="1193" y="1826"/>
                      <a:pt x="1182" y="1837"/>
                    </a:cubicBezTo>
                    <a:cubicBezTo>
                      <a:pt x="1171" y="1848"/>
                      <a:pt x="1160" y="1869"/>
                      <a:pt x="1138" y="1880"/>
                    </a:cubicBezTo>
                    <a:cubicBezTo>
                      <a:pt x="1117" y="1902"/>
                      <a:pt x="1095" y="1913"/>
                      <a:pt x="1073" y="1935"/>
                    </a:cubicBezTo>
                    <a:cubicBezTo>
                      <a:pt x="996" y="1990"/>
                      <a:pt x="920" y="2044"/>
                      <a:pt x="865" y="2077"/>
                    </a:cubicBezTo>
                    <a:cubicBezTo>
                      <a:pt x="799" y="2121"/>
                      <a:pt x="767" y="2121"/>
                      <a:pt x="723" y="2143"/>
                    </a:cubicBezTo>
                    <a:cubicBezTo>
                      <a:pt x="690" y="2176"/>
                      <a:pt x="646" y="2208"/>
                      <a:pt x="613" y="2241"/>
                    </a:cubicBezTo>
                    <a:cubicBezTo>
                      <a:pt x="581" y="2274"/>
                      <a:pt x="548" y="2307"/>
                      <a:pt x="515" y="2340"/>
                    </a:cubicBezTo>
                    <a:cubicBezTo>
                      <a:pt x="482" y="2383"/>
                      <a:pt x="449" y="2438"/>
                      <a:pt x="417" y="2493"/>
                    </a:cubicBezTo>
                    <a:cubicBezTo>
                      <a:pt x="384" y="2526"/>
                      <a:pt x="340" y="2580"/>
                      <a:pt x="307" y="2624"/>
                    </a:cubicBezTo>
                    <a:cubicBezTo>
                      <a:pt x="274" y="2668"/>
                      <a:pt x="242" y="2723"/>
                      <a:pt x="209" y="2777"/>
                    </a:cubicBezTo>
                    <a:cubicBezTo>
                      <a:pt x="187" y="2832"/>
                      <a:pt x="165" y="2865"/>
                      <a:pt x="154" y="2919"/>
                    </a:cubicBezTo>
                    <a:lnTo>
                      <a:pt x="132" y="2963"/>
                    </a:lnTo>
                    <a:cubicBezTo>
                      <a:pt x="121" y="2985"/>
                      <a:pt x="110" y="3007"/>
                      <a:pt x="99" y="3029"/>
                    </a:cubicBezTo>
                    <a:cubicBezTo>
                      <a:pt x="88" y="3083"/>
                      <a:pt x="78" y="3116"/>
                      <a:pt x="67" y="3160"/>
                    </a:cubicBezTo>
                    <a:lnTo>
                      <a:pt x="45" y="3258"/>
                    </a:lnTo>
                    <a:cubicBezTo>
                      <a:pt x="23" y="3346"/>
                      <a:pt x="23" y="3433"/>
                      <a:pt x="23" y="3532"/>
                    </a:cubicBezTo>
                    <a:cubicBezTo>
                      <a:pt x="1" y="3641"/>
                      <a:pt x="12" y="3762"/>
                      <a:pt x="45" y="3860"/>
                    </a:cubicBezTo>
                    <a:cubicBezTo>
                      <a:pt x="78" y="3882"/>
                      <a:pt x="99" y="3893"/>
                      <a:pt x="143" y="3904"/>
                    </a:cubicBezTo>
                    <a:cubicBezTo>
                      <a:pt x="132" y="3871"/>
                      <a:pt x="176" y="3893"/>
                      <a:pt x="165" y="3860"/>
                    </a:cubicBezTo>
                    <a:cubicBezTo>
                      <a:pt x="176" y="3849"/>
                      <a:pt x="198" y="3849"/>
                      <a:pt x="209" y="3838"/>
                    </a:cubicBezTo>
                    <a:cubicBezTo>
                      <a:pt x="220" y="3805"/>
                      <a:pt x="242" y="3783"/>
                      <a:pt x="263" y="3762"/>
                    </a:cubicBezTo>
                    <a:cubicBezTo>
                      <a:pt x="253" y="3740"/>
                      <a:pt x="263" y="3729"/>
                      <a:pt x="263" y="3707"/>
                    </a:cubicBezTo>
                    <a:cubicBezTo>
                      <a:pt x="231" y="3652"/>
                      <a:pt x="209" y="3576"/>
                      <a:pt x="220" y="3510"/>
                    </a:cubicBezTo>
                    <a:cubicBezTo>
                      <a:pt x="209" y="3423"/>
                      <a:pt x="209" y="3335"/>
                      <a:pt x="220" y="3248"/>
                    </a:cubicBezTo>
                    <a:cubicBezTo>
                      <a:pt x="220" y="3226"/>
                      <a:pt x="231" y="3193"/>
                      <a:pt x="242" y="3171"/>
                    </a:cubicBezTo>
                    <a:lnTo>
                      <a:pt x="242" y="3138"/>
                    </a:lnTo>
                    <a:cubicBezTo>
                      <a:pt x="242" y="3105"/>
                      <a:pt x="242" y="3083"/>
                      <a:pt x="253" y="3062"/>
                    </a:cubicBezTo>
                    <a:cubicBezTo>
                      <a:pt x="263" y="3007"/>
                      <a:pt x="285" y="2963"/>
                      <a:pt x="307" y="2908"/>
                    </a:cubicBezTo>
                    <a:cubicBezTo>
                      <a:pt x="318" y="2898"/>
                      <a:pt x="340" y="2887"/>
                      <a:pt x="351" y="2876"/>
                    </a:cubicBezTo>
                    <a:cubicBezTo>
                      <a:pt x="340" y="2865"/>
                      <a:pt x="340" y="2865"/>
                      <a:pt x="351" y="2854"/>
                    </a:cubicBezTo>
                    <a:cubicBezTo>
                      <a:pt x="351" y="2843"/>
                      <a:pt x="362" y="2843"/>
                      <a:pt x="362" y="2832"/>
                    </a:cubicBezTo>
                    <a:cubicBezTo>
                      <a:pt x="428" y="2701"/>
                      <a:pt x="515" y="2580"/>
                      <a:pt x="624" y="2471"/>
                    </a:cubicBezTo>
                    <a:cubicBezTo>
                      <a:pt x="701" y="2405"/>
                      <a:pt x="799" y="2383"/>
                      <a:pt x="887" y="2318"/>
                    </a:cubicBezTo>
                    <a:cubicBezTo>
                      <a:pt x="898" y="2285"/>
                      <a:pt x="920" y="2252"/>
                      <a:pt x="942" y="2219"/>
                    </a:cubicBezTo>
                    <a:cubicBezTo>
                      <a:pt x="953" y="2208"/>
                      <a:pt x="963" y="2208"/>
                      <a:pt x="974" y="2198"/>
                    </a:cubicBezTo>
                    <a:cubicBezTo>
                      <a:pt x="985" y="2187"/>
                      <a:pt x="974" y="2187"/>
                      <a:pt x="985" y="2176"/>
                    </a:cubicBezTo>
                    <a:cubicBezTo>
                      <a:pt x="1040" y="2132"/>
                      <a:pt x="1128" y="2088"/>
                      <a:pt x="1204" y="2023"/>
                    </a:cubicBezTo>
                    <a:cubicBezTo>
                      <a:pt x="1270" y="1968"/>
                      <a:pt x="1292" y="1924"/>
                      <a:pt x="1346" y="1880"/>
                    </a:cubicBezTo>
                    <a:cubicBezTo>
                      <a:pt x="1368" y="1858"/>
                      <a:pt x="1379" y="1858"/>
                      <a:pt x="1401" y="1837"/>
                    </a:cubicBezTo>
                    <a:cubicBezTo>
                      <a:pt x="1445" y="1793"/>
                      <a:pt x="1477" y="1749"/>
                      <a:pt x="1499" y="1694"/>
                    </a:cubicBezTo>
                    <a:cubicBezTo>
                      <a:pt x="1521" y="1640"/>
                      <a:pt x="1543" y="1574"/>
                      <a:pt x="1565" y="1508"/>
                    </a:cubicBezTo>
                    <a:cubicBezTo>
                      <a:pt x="1609" y="1388"/>
                      <a:pt x="1663" y="1268"/>
                      <a:pt x="1718" y="1148"/>
                    </a:cubicBezTo>
                    <a:cubicBezTo>
                      <a:pt x="1773" y="1049"/>
                      <a:pt x="1849" y="962"/>
                      <a:pt x="1926" y="874"/>
                    </a:cubicBezTo>
                    <a:cubicBezTo>
                      <a:pt x="1970" y="787"/>
                      <a:pt x="2035" y="721"/>
                      <a:pt x="2112" y="655"/>
                    </a:cubicBezTo>
                    <a:cubicBezTo>
                      <a:pt x="2134" y="633"/>
                      <a:pt x="2156" y="601"/>
                      <a:pt x="2177" y="579"/>
                    </a:cubicBezTo>
                    <a:cubicBezTo>
                      <a:pt x="2199" y="557"/>
                      <a:pt x="2221" y="535"/>
                      <a:pt x="2254" y="513"/>
                    </a:cubicBezTo>
                    <a:cubicBezTo>
                      <a:pt x="2276" y="491"/>
                      <a:pt x="2287" y="469"/>
                      <a:pt x="2309" y="437"/>
                    </a:cubicBezTo>
                    <a:cubicBezTo>
                      <a:pt x="2363" y="404"/>
                      <a:pt x="2418" y="360"/>
                      <a:pt x="2484" y="327"/>
                    </a:cubicBezTo>
                    <a:cubicBezTo>
                      <a:pt x="2517" y="305"/>
                      <a:pt x="2538" y="273"/>
                      <a:pt x="2571" y="251"/>
                    </a:cubicBezTo>
                    <a:cubicBezTo>
                      <a:pt x="2670" y="185"/>
                      <a:pt x="2779" y="130"/>
                      <a:pt x="2899" y="98"/>
                    </a:cubicBezTo>
                    <a:cubicBezTo>
                      <a:pt x="2910" y="54"/>
                      <a:pt x="2976" y="43"/>
                      <a:pt x="2965" y="10"/>
                    </a:cubicBezTo>
                    <a:cubicBezTo>
                      <a:pt x="2960" y="3"/>
                      <a:pt x="2951" y="0"/>
                      <a:pt x="29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5" name="Google Shape;1125;p8"/>
            <p:cNvGrpSpPr/>
            <p:nvPr/>
          </p:nvGrpSpPr>
          <p:grpSpPr>
            <a:xfrm rot="10800000">
              <a:off x="8906513" y="3964038"/>
              <a:ext cx="32825" cy="22950"/>
              <a:chOff x="8097425" y="1383825"/>
              <a:chExt cx="32825" cy="22950"/>
            </a:xfrm>
          </p:grpSpPr>
          <p:sp>
            <p:nvSpPr>
              <p:cNvPr id="1126" name="Google Shape;1126;p8"/>
              <p:cNvSpPr/>
              <p:nvPr/>
            </p:nvSpPr>
            <p:spPr>
              <a:xfrm>
                <a:off x="8123125" y="1404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8"/>
              <p:cNvSpPr/>
              <p:nvPr/>
            </p:nvSpPr>
            <p:spPr>
              <a:xfrm>
                <a:off x="8097425" y="1383825"/>
                <a:ext cx="32825" cy="229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918" extrusionOk="0">
                    <a:moveTo>
                      <a:pt x="711" y="119"/>
                    </a:moveTo>
                    <a:cubicBezTo>
                      <a:pt x="788" y="119"/>
                      <a:pt x="853" y="130"/>
                      <a:pt x="919" y="163"/>
                    </a:cubicBezTo>
                    <a:cubicBezTo>
                      <a:pt x="941" y="163"/>
                      <a:pt x="952" y="174"/>
                      <a:pt x="974" y="185"/>
                    </a:cubicBezTo>
                    <a:cubicBezTo>
                      <a:pt x="995" y="196"/>
                      <a:pt x="1017" y="207"/>
                      <a:pt x="1039" y="229"/>
                    </a:cubicBezTo>
                    <a:cubicBezTo>
                      <a:pt x="1072" y="229"/>
                      <a:pt x="1094" y="240"/>
                      <a:pt x="1116" y="261"/>
                    </a:cubicBezTo>
                    <a:cubicBezTo>
                      <a:pt x="1138" y="283"/>
                      <a:pt x="1170" y="316"/>
                      <a:pt x="1192" y="360"/>
                    </a:cubicBezTo>
                    <a:cubicBezTo>
                      <a:pt x="1214" y="415"/>
                      <a:pt x="1203" y="480"/>
                      <a:pt x="1159" y="524"/>
                    </a:cubicBezTo>
                    <a:cubicBezTo>
                      <a:pt x="1149" y="546"/>
                      <a:pt x="1138" y="557"/>
                      <a:pt x="1127" y="579"/>
                    </a:cubicBezTo>
                    <a:cubicBezTo>
                      <a:pt x="1116" y="590"/>
                      <a:pt x="1105" y="601"/>
                      <a:pt x="1094" y="611"/>
                    </a:cubicBezTo>
                    <a:cubicBezTo>
                      <a:pt x="1094" y="622"/>
                      <a:pt x="1094" y="633"/>
                      <a:pt x="1094" y="633"/>
                    </a:cubicBezTo>
                    <a:cubicBezTo>
                      <a:pt x="1094" y="655"/>
                      <a:pt x="1083" y="677"/>
                      <a:pt x="1072" y="699"/>
                    </a:cubicBezTo>
                    <a:cubicBezTo>
                      <a:pt x="1050" y="721"/>
                      <a:pt x="1039" y="754"/>
                      <a:pt x="1017" y="776"/>
                    </a:cubicBezTo>
                    <a:lnTo>
                      <a:pt x="1006" y="786"/>
                    </a:lnTo>
                    <a:cubicBezTo>
                      <a:pt x="1006" y="786"/>
                      <a:pt x="995" y="797"/>
                      <a:pt x="984" y="808"/>
                    </a:cubicBezTo>
                    <a:lnTo>
                      <a:pt x="974" y="830"/>
                    </a:lnTo>
                    <a:lnTo>
                      <a:pt x="952" y="830"/>
                    </a:lnTo>
                    <a:cubicBezTo>
                      <a:pt x="941" y="841"/>
                      <a:pt x="930" y="852"/>
                      <a:pt x="908" y="863"/>
                    </a:cubicBezTo>
                    <a:cubicBezTo>
                      <a:pt x="897" y="874"/>
                      <a:pt x="886" y="885"/>
                      <a:pt x="864" y="885"/>
                    </a:cubicBezTo>
                    <a:lnTo>
                      <a:pt x="853" y="885"/>
                    </a:lnTo>
                    <a:cubicBezTo>
                      <a:pt x="853" y="885"/>
                      <a:pt x="842" y="874"/>
                      <a:pt x="842" y="874"/>
                    </a:cubicBezTo>
                    <a:cubicBezTo>
                      <a:pt x="842" y="863"/>
                      <a:pt x="842" y="863"/>
                      <a:pt x="842" y="863"/>
                    </a:cubicBezTo>
                    <a:lnTo>
                      <a:pt x="842" y="852"/>
                    </a:lnTo>
                    <a:cubicBezTo>
                      <a:pt x="842" y="852"/>
                      <a:pt x="842" y="841"/>
                      <a:pt x="853" y="841"/>
                    </a:cubicBezTo>
                    <a:lnTo>
                      <a:pt x="700" y="841"/>
                    </a:lnTo>
                    <a:cubicBezTo>
                      <a:pt x="689" y="830"/>
                      <a:pt x="667" y="830"/>
                      <a:pt x="656" y="830"/>
                    </a:cubicBezTo>
                    <a:cubicBezTo>
                      <a:pt x="645" y="819"/>
                      <a:pt x="634" y="819"/>
                      <a:pt x="634" y="808"/>
                    </a:cubicBezTo>
                    <a:cubicBezTo>
                      <a:pt x="624" y="797"/>
                      <a:pt x="613" y="797"/>
                      <a:pt x="602" y="786"/>
                    </a:cubicBezTo>
                    <a:lnTo>
                      <a:pt x="569" y="786"/>
                    </a:lnTo>
                    <a:cubicBezTo>
                      <a:pt x="547" y="786"/>
                      <a:pt x="525" y="776"/>
                      <a:pt x="503" y="776"/>
                    </a:cubicBezTo>
                    <a:lnTo>
                      <a:pt x="492" y="776"/>
                    </a:lnTo>
                    <a:cubicBezTo>
                      <a:pt x="459" y="776"/>
                      <a:pt x="438" y="765"/>
                      <a:pt x="405" y="754"/>
                    </a:cubicBezTo>
                    <a:cubicBezTo>
                      <a:pt x="383" y="743"/>
                      <a:pt x="372" y="732"/>
                      <a:pt x="350" y="721"/>
                    </a:cubicBezTo>
                    <a:cubicBezTo>
                      <a:pt x="339" y="710"/>
                      <a:pt x="317" y="699"/>
                      <a:pt x="306" y="688"/>
                    </a:cubicBezTo>
                    <a:cubicBezTo>
                      <a:pt x="284" y="677"/>
                      <a:pt x="274" y="666"/>
                      <a:pt x="252" y="655"/>
                    </a:cubicBezTo>
                    <a:cubicBezTo>
                      <a:pt x="241" y="644"/>
                      <a:pt x="230" y="622"/>
                      <a:pt x="230" y="611"/>
                    </a:cubicBezTo>
                    <a:cubicBezTo>
                      <a:pt x="208" y="590"/>
                      <a:pt x="186" y="535"/>
                      <a:pt x="164" y="513"/>
                    </a:cubicBezTo>
                    <a:lnTo>
                      <a:pt x="153" y="480"/>
                    </a:lnTo>
                    <a:cubicBezTo>
                      <a:pt x="142" y="469"/>
                      <a:pt x="142" y="469"/>
                      <a:pt x="142" y="458"/>
                    </a:cubicBezTo>
                    <a:cubicBezTo>
                      <a:pt x="109" y="382"/>
                      <a:pt x="109" y="436"/>
                      <a:pt x="142" y="371"/>
                    </a:cubicBezTo>
                    <a:cubicBezTo>
                      <a:pt x="164" y="327"/>
                      <a:pt x="197" y="294"/>
                      <a:pt x="230" y="261"/>
                    </a:cubicBezTo>
                    <a:cubicBezTo>
                      <a:pt x="252" y="229"/>
                      <a:pt x="284" y="207"/>
                      <a:pt x="306" y="196"/>
                    </a:cubicBezTo>
                    <a:cubicBezTo>
                      <a:pt x="361" y="163"/>
                      <a:pt x="427" y="141"/>
                      <a:pt x="481" y="130"/>
                    </a:cubicBezTo>
                    <a:cubicBezTo>
                      <a:pt x="514" y="119"/>
                      <a:pt x="547" y="119"/>
                      <a:pt x="569" y="119"/>
                    </a:cubicBezTo>
                    <a:close/>
                    <a:moveTo>
                      <a:pt x="647" y="1"/>
                    </a:moveTo>
                    <a:cubicBezTo>
                      <a:pt x="483" y="1"/>
                      <a:pt x="330" y="55"/>
                      <a:pt x="197" y="152"/>
                    </a:cubicBezTo>
                    <a:cubicBezTo>
                      <a:pt x="153" y="185"/>
                      <a:pt x="120" y="218"/>
                      <a:pt x="88" y="261"/>
                    </a:cubicBezTo>
                    <a:cubicBezTo>
                      <a:pt x="66" y="283"/>
                      <a:pt x="44" y="305"/>
                      <a:pt x="33" y="338"/>
                    </a:cubicBezTo>
                    <a:lnTo>
                      <a:pt x="0" y="393"/>
                    </a:lnTo>
                    <a:lnTo>
                      <a:pt x="0" y="404"/>
                    </a:lnTo>
                    <a:lnTo>
                      <a:pt x="0" y="426"/>
                    </a:lnTo>
                    <a:lnTo>
                      <a:pt x="11" y="458"/>
                    </a:lnTo>
                    <a:lnTo>
                      <a:pt x="11" y="469"/>
                    </a:lnTo>
                    <a:cubicBezTo>
                      <a:pt x="22" y="491"/>
                      <a:pt x="33" y="524"/>
                      <a:pt x="44" y="557"/>
                    </a:cubicBezTo>
                    <a:cubicBezTo>
                      <a:pt x="77" y="611"/>
                      <a:pt x="109" y="666"/>
                      <a:pt x="142" y="721"/>
                    </a:cubicBezTo>
                    <a:cubicBezTo>
                      <a:pt x="197" y="776"/>
                      <a:pt x="252" y="819"/>
                      <a:pt x="328" y="852"/>
                    </a:cubicBezTo>
                    <a:cubicBezTo>
                      <a:pt x="361" y="874"/>
                      <a:pt x="405" y="885"/>
                      <a:pt x="438" y="896"/>
                    </a:cubicBezTo>
                    <a:cubicBezTo>
                      <a:pt x="470" y="896"/>
                      <a:pt x="503" y="907"/>
                      <a:pt x="536" y="907"/>
                    </a:cubicBezTo>
                    <a:cubicBezTo>
                      <a:pt x="602" y="918"/>
                      <a:pt x="667" y="918"/>
                      <a:pt x="733" y="918"/>
                    </a:cubicBezTo>
                    <a:lnTo>
                      <a:pt x="963" y="918"/>
                    </a:lnTo>
                    <a:cubicBezTo>
                      <a:pt x="974" y="907"/>
                      <a:pt x="995" y="907"/>
                      <a:pt x="1017" y="885"/>
                    </a:cubicBezTo>
                    <a:cubicBezTo>
                      <a:pt x="1028" y="874"/>
                      <a:pt x="1039" y="874"/>
                      <a:pt x="1039" y="863"/>
                    </a:cubicBezTo>
                    <a:cubicBezTo>
                      <a:pt x="1050" y="852"/>
                      <a:pt x="1050" y="841"/>
                      <a:pt x="1039" y="830"/>
                    </a:cubicBezTo>
                    <a:cubicBezTo>
                      <a:pt x="1039" y="830"/>
                      <a:pt x="1028" y="819"/>
                      <a:pt x="1028" y="819"/>
                    </a:cubicBezTo>
                    <a:lnTo>
                      <a:pt x="1061" y="819"/>
                    </a:lnTo>
                    <a:cubicBezTo>
                      <a:pt x="1083" y="819"/>
                      <a:pt x="1094" y="808"/>
                      <a:pt x="1105" y="786"/>
                    </a:cubicBezTo>
                    <a:lnTo>
                      <a:pt x="1116" y="765"/>
                    </a:lnTo>
                    <a:cubicBezTo>
                      <a:pt x="1127" y="754"/>
                      <a:pt x="1127" y="743"/>
                      <a:pt x="1149" y="732"/>
                    </a:cubicBezTo>
                    <a:lnTo>
                      <a:pt x="1192" y="699"/>
                    </a:lnTo>
                    <a:cubicBezTo>
                      <a:pt x="1203" y="677"/>
                      <a:pt x="1225" y="666"/>
                      <a:pt x="1236" y="644"/>
                    </a:cubicBezTo>
                    <a:cubicBezTo>
                      <a:pt x="1247" y="611"/>
                      <a:pt x="1269" y="579"/>
                      <a:pt x="1280" y="557"/>
                    </a:cubicBezTo>
                    <a:cubicBezTo>
                      <a:pt x="1291" y="524"/>
                      <a:pt x="1302" y="480"/>
                      <a:pt x="1302" y="447"/>
                    </a:cubicBezTo>
                    <a:cubicBezTo>
                      <a:pt x="1313" y="382"/>
                      <a:pt x="1302" y="327"/>
                      <a:pt x="1258" y="272"/>
                    </a:cubicBezTo>
                    <a:cubicBezTo>
                      <a:pt x="1192" y="174"/>
                      <a:pt x="1083" y="108"/>
                      <a:pt x="974" y="65"/>
                    </a:cubicBezTo>
                    <a:cubicBezTo>
                      <a:pt x="908" y="32"/>
                      <a:pt x="831" y="21"/>
                      <a:pt x="766" y="10"/>
                    </a:cubicBezTo>
                    <a:cubicBezTo>
                      <a:pt x="726" y="4"/>
                      <a:pt x="686" y="1"/>
                      <a:pt x="6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8"/>
              <p:cNvSpPr/>
              <p:nvPr/>
            </p:nvSpPr>
            <p:spPr>
              <a:xfrm>
                <a:off x="8114375" y="1399650"/>
                <a:ext cx="87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09" extrusionOk="0">
                    <a:moveTo>
                      <a:pt x="142" y="153"/>
                    </a:moveTo>
                    <a:cubicBezTo>
                      <a:pt x="141" y="155"/>
                      <a:pt x="139" y="156"/>
                      <a:pt x="138" y="158"/>
                    </a:cubicBezTo>
                    <a:lnTo>
                      <a:pt x="138" y="158"/>
                    </a:lnTo>
                    <a:cubicBezTo>
                      <a:pt x="144" y="156"/>
                      <a:pt x="149" y="155"/>
                      <a:pt x="154" y="154"/>
                    </a:cubicBezTo>
                    <a:lnTo>
                      <a:pt x="154" y="154"/>
                    </a:lnTo>
                    <a:cubicBezTo>
                      <a:pt x="154" y="154"/>
                      <a:pt x="154" y="154"/>
                      <a:pt x="153" y="153"/>
                    </a:cubicBezTo>
                    <a:close/>
                    <a:moveTo>
                      <a:pt x="138" y="158"/>
                    </a:moveTo>
                    <a:lnTo>
                      <a:pt x="138" y="158"/>
                    </a:lnTo>
                    <a:cubicBezTo>
                      <a:pt x="124" y="162"/>
                      <a:pt x="108" y="169"/>
                      <a:pt x="88" y="175"/>
                    </a:cubicBezTo>
                    <a:lnTo>
                      <a:pt x="0" y="175"/>
                    </a:lnTo>
                    <a:cubicBezTo>
                      <a:pt x="0" y="186"/>
                      <a:pt x="11" y="186"/>
                      <a:pt x="22" y="186"/>
                    </a:cubicBezTo>
                    <a:lnTo>
                      <a:pt x="66" y="186"/>
                    </a:lnTo>
                    <a:cubicBezTo>
                      <a:pt x="77" y="186"/>
                      <a:pt x="99" y="175"/>
                      <a:pt x="110" y="175"/>
                    </a:cubicBezTo>
                    <a:cubicBezTo>
                      <a:pt x="119" y="175"/>
                      <a:pt x="129" y="167"/>
                      <a:pt x="138" y="158"/>
                    </a:cubicBezTo>
                    <a:close/>
                    <a:moveTo>
                      <a:pt x="350" y="0"/>
                    </a:moveTo>
                    <a:cubicBezTo>
                      <a:pt x="328" y="22"/>
                      <a:pt x="306" y="44"/>
                      <a:pt x="296" y="66"/>
                    </a:cubicBezTo>
                    <a:cubicBezTo>
                      <a:pt x="285" y="88"/>
                      <a:pt x="274" y="121"/>
                      <a:pt x="274" y="143"/>
                    </a:cubicBezTo>
                    <a:lnTo>
                      <a:pt x="252" y="143"/>
                    </a:lnTo>
                    <a:cubicBezTo>
                      <a:pt x="246" y="148"/>
                      <a:pt x="238" y="151"/>
                      <a:pt x="230" y="151"/>
                    </a:cubicBezTo>
                    <a:cubicBezTo>
                      <a:pt x="222" y="151"/>
                      <a:pt x="213" y="148"/>
                      <a:pt x="208" y="143"/>
                    </a:cubicBezTo>
                    <a:lnTo>
                      <a:pt x="164" y="153"/>
                    </a:lnTo>
                    <a:cubicBezTo>
                      <a:pt x="161" y="153"/>
                      <a:pt x="158" y="154"/>
                      <a:pt x="154" y="154"/>
                    </a:cubicBezTo>
                    <a:lnTo>
                      <a:pt x="154" y="154"/>
                    </a:lnTo>
                    <a:cubicBezTo>
                      <a:pt x="164" y="164"/>
                      <a:pt x="165" y="165"/>
                      <a:pt x="175" y="175"/>
                    </a:cubicBezTo>
                    <a:cubicBezTo>
                      <a:pt x="175" y="175"/>
                      <a:pt x="175" y="186"/>
                      <a:pt x="186" y="186"/>
                    </a:cubicBezTo>
                    <a:lnTo>
                      <a:pt x="175" y="208"/>
                    </a:lnTo>
                    <a:lnTo>
                      <a:pt x="208" y="208"/>
                    </a:lnTo>
                    <a:cubicBezTo>
                      <a:pt x="219" y="197"/>
                      <a:pt x="230" y="197"/>
                      <a:pt x="241" y="186"/>
                    </a:cubicBezTo>
                    <a:cubicBezTo>
                      <a:pt x="252" y="186"/>
                      <a:pt x="252" y="186"/>
                      <a:pt x="263" y="175"/>
                    </a:cubicBezTo>
                    <a:lnTo>
                      <a:pt x="274" y="164"/>
                    </a:lnTo>
                    <a:lnTo>
                      <a:pt x="285" y="153"/>
                    </a:lnTo>
                    <a:cubicBezTo>
                      <a:pt x="296" y="143"/>
                      <a:pt x="306" y="143"/>
                      <a:pt x="306" y="132"/>
                    </a:cubicBezTo>
                    <a:cubicBezTo>
                      <a:pt x="317" y="121"/>
                      <a:pt x="317" y="121"/>
                      <a:pt x="328" y="110"/>
                    </a:cubicBezTo>
                    <a:cubicBezTo>
                      <a:pt x="339" y="99"/>
                      <a:pt x="339" y="88"/>
                      <a:pt x="350" y="77"/>
                    </a:cubicBezTo>
                    <a:cubicBezTo>
                      <a:pt x="350" y="77"/>
                      <a:pt x="350" y="66"/>
                      <a:pt x="350" y="55"/>
                    </a:cubicBezTo>
                    <a:lnTo>
                      <a:pt x="350" y="33"/>
                    </a:lnTo>
                    <a:lnTo>
                      <a:pt x="3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8"/>
              <p:cNvSpPr/>
              <p:nvPr/>
            </p:nvSpPr>
            <p:spPr>
              <a:xfrm>
                <a:off x="8106175" y="1390350"/>
                <a:ext cx="18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755" h="657" extrusionOk="0">
                    <a:moveTo>
                      <a:pt x="131" y="0"/>
                    </a:moveTo>
                    <a:cubicBezTo>
                      <a:pt x="120" y="0"/>
                      <a:pt x="109" y="0"/>
                      <a:pt x="88" y="22"/>
                    </a:cubicBezTo>
                    <a:cubicBezTo>
                      <a:pt x="77" y="22"/>
                      <a:pt x="66" y="33"/>
                      <a:pt x="66" y="44"/>
                    </a:cubicBezTo>
                    <a:cubicBezTo>
                      <a:pt x="44" y="44"/>
                      <a:pt x="33" y="66"/>
                      <a:pt x="33" y="88"/>
                    </a:cubicBezTo>
                    <a:cubicBezTo>
                      <a:pt x="22" y="99"/>
                      <a:pt x="11" y="132"/>
                      <a:pt x="11" y="154"/>
                    </a:cubicBezTo>
                    <a:cubicBezTo>
                      <a:pt x="0" y="175"/>
                      <a:pt x="11" y="197"/>
                      <a:pt x="22" y="230"/>
                    </a:cubicBezTo>
                    <a:cubicBezTo>
                      <a:pt x="22" y="230"/>
                      <a:pt x="22" y="241"/>
                      <a:pt x="33" y="252"/>
                    </a:cubicBezTo>
                    <a:cubicBezTo>
                      <a:pt x="33" y="252"/>
                      <a:pt x="44" y="274"/>
                      <a:pt x="44" y="274"/>
                    </a:cubicBezTo>
                    <a:lnTo>
                      <a:pt x="66" y="296"/>
                    </a:lnTo>
                    <a:cubicBezTo>
                      <a:pt x="77" y="307"/>
                      <a:pt x="88" y="307"/>
                      <a:pt x="99" y="307"/>
                    </a:cubicBezTo>
                    <a:cubicBezTo>
                      <a:pt x="109" y="318"/>
                      <a:pt x="120" y="329"/>
                      <a:pt x="131" y="340"/>
                    </a:cubicBezTo>
                    <a:cubicBezTo>
                      <a:pt x="142" y="350"/>
                      <a:pt x="153" y="361"/>
                      <a:pt x="164" y="383"/>
                    </a:cubicBezTo>
                    <a:lnTo>
                      <a:pt x="175" y="394"/>
                    </a:lnTo>
                    <a:cubicBezTo>
                      <a:pt x="175" y="405"/>
                      <a:pt x="175" y="405"/>
                      <a:pt x="186" y="416"/>
                    </a:cubicBezTo>
                    <a:cubicBezTo>
                      <a:pt x="186" y="427"/>
                      <a:pt x="197" y="438"/>
                      <a:pt x="208" y="449"/>
                    </a:cubicBezTo>
                    <a:cubicBezTo>
                      <a:pt x="197" y="460"/>
                      <a:pt x="197" y="471"/>
                      <a:pt x="208" y="482"/>
                    </a:cubicBezTo>
                    <a:cubicBezTo>
                      <a:pt x="208" y="493"/>
                      <a:pt x="208" y="493"/>
                      <a:pt x="219" y="504"/>
                    </a:cubicBezTo>
                    <a:cubicBezTo>
                      <a:pt x="219" y="515"/>
                      <a:pt x="219" y="515"/>
                      <a:pt x="230" y="525"/>
                    </a:cubicBezTo>
                    <a:cubicBezTo>
                      <a:pt x="241" y="536"/>
                      <a:pt x="252" y="547"/>
                      <a:pt x="252" y="547"/>
                    </a:cubicBezTo>
                    <a:cubicBezTo>
                      <a:pt x="263" y="558"/>
                      <a:pt x="274" y="569"/>
                      <a:pt x="284" y="569"/>
                    </a:cubicBezTo>
                    <a:cubicBezTo>
                      <a:pt x="295" y="580"/>
                      <a:pt x="306" y="591"/>
                      <a:pt x="317" y="591"/>
                    </a:cubicBezTo>
                    <a:cubicBezTo>
                      <a:pt x="328" y="602"/>
                      <a:pt x="339" y="602"/>
                      <a:pt x="350" y="602"/>
                    </a:cubicBezTo>
                    <a:lnTo>
                      <a:pt x="503" y="602"/>
                    </a:lnTo>
                    <a:cubicBezTo>
                      <a:pt x="503" y="613"/>
                      <a:pt x="503" y="613"/>
                      <a:pt x="492" y="624"/>
                    </a:cubicBezTo>
                    <a:cubicBezTo>
                      <a:pt x="492" y="635"/>
                      <a:pt x="492" y="635"/>
                      <a:pt x="492" y="635"/>
                    </a:cubicBezTo>
                    <a:cubicBezTo>
                      <a:pt x="492" y="635"/>
                      <a:pt x="503" y="646"/>
                      <a:pt x="514" y="657"/>
                    </a:cubicBezTo>
                    <a:lnTo>
                      <a:pt x="525" y="657"/>
                    </a:lnTo>
                    <a:cubicBezTo>
                      <a:pt x="536" y="646"/>
                      <a:pt x="558" y="635"/>
                      <a:pt x="569" y="635"/>
                    </a:cubicBezTo>
                    <a:cubicBezTo>
                      <a:pt x="580" y="624"/>
                      <a:pt x="602" y="613"/>
                      <a:pt x="613" y="602"/>
                    </a:cubicBezTo>
                    <a:lnTo>
                      <a:pt x="624" y="591"/>
                    </a:lnTo>
                    <a:lnTo>
                      <a:pt x="645" y="569"/>
                    </a:lnTo>
                    <a:cubicBezTo>
                      <a:pt x="645" y="569"/>
                      <a:pt x="656" y="558"/>
                      <a:pt x="667" y="547"/>
                    </a:cubicBezTo>
                    <a:lnTo>
                      <a:pt x="678" y="547"/>
                    </a:lnTo>
                    <a:cubicBezTo>
                      <a:pt x="689" y="515"/>
                      <a:pt x="711" y="493"/>
                      <a:pt x="722" y="460"/>
                    </a:cubicBezTo>
                    <a:cubicBezTo>
                      <a:pt x="733" y="449"/>
                      <a:pt x="744" y="427"/>
                      <a:pt x="755" y="405"/>
                    </a:cubicBezTo>
                    <a:cubicBezTo>
                      <a:pt x="755" y="394"/>
                      <a:pt x="755" y="394"/>
                      <a:pt x="755" y="383"/>
                    </a:cubicBezTo>
                    <a:lnTo>
                      <a:pt x="755" y="372"/>
                    </a:lnTo>
                    <a:cubicBezTo>
                      <a:pt x="755" y="350"/>
                      <a:pt x="755" y="318"/>
                      <a:pt x="744" y="296"/>
                    </a:cubicBezTo>
                    <a:cubicBezTo>
                      <a:pt x="744" y="274"/>
                      <a:pt x="744" y="263"/>
                      <a:pt x="744" y="252"/>
                    </a:cubicBezTo>
                    <a:cubicBezTo>
                      <a:pt x="733" y="241"/>
                      <a:pt x="744" y="241"/>
                      <a:pt x="744" y="241"/>
                    </a:cubicBezTo>
                    <a:cubicBezTo>
                      <a:pt x="733" y="230"/>
                      <a:pt x="733" y="219"/>
                      <a:pt x="722" y="208"/>
                    </a:cubicBezTo>
                    <a:cubicBezTo>
                      <a:pt x="722" y="197"/>
                      <a:pt x="711" y="186"/>
                      <a:pt x="700" y="186"/>
                    </a:cubicBezTo>
                    <a:cubicBezTo>
                      <a:pt x="678" y="165"/>
                      <a:pt x="656" y="143"/>
                      <a:pt x="634" y="132"/>
                    </a:cubicBezTo>
                    <a:cubicBezTo>
                      <a:pt x="624" y="121"/>
                      <a:pt x="624" y="121"/>
                      <a:pt x="580" y="88"/>
                    </a:cubicBezTo>
                    <a:cubicBezTo>
                      <a:pt x="569" y="88"/>
                      <a:pt x="547" y="77"/>
                      <a:pt x="525" y="66"/>
                    </a:cubicBezTo>
                    <a:lnTo>
                      <a:pt x="514" y="66"/>
                    </a:lnTo>
                    <a:lnTo>
                      <a:pt x="492" y="55"/>
                    </a:lnTo>
                    <a:lnTo>
                      <a:pt x="470" y="55"/>
                    </a:lnTo>
                    <a:cubicBezTo>
                      <a:pt x="459" y="55"/>
                      <a:pt x="449" y="55"/>
                      <a:pt x="438" y="44"/>
                    </a:cubicBezTo>
                    <a:lnTo>
                      <a:pt x="416" y="44"/>
                    </a:lnTo>
                    <a:cubicBezTo>
                      <a:pt x="394" y="44"/>
                      <a:pt x="361" y="44"/>
                      <a:pt x="339" y="55"/>
                    </a:cubicBezTo>
                    <a:cubicBezTo>
                      <a:pt x="339" y="66"/>
                      <a:pt x="328" y="66"/>
                      <a:pt x="328" y="77"/>
                    </a:cubicBezTo>
                    <a:cubicBezTo>
                      <a:pt x="339" y="77"/>
                      <a:pt x="350" y="77"/>
                      <a:pt x="372" y="66"/>
                    </a:cubicBezTo>
                    <a:cubicBezTo>
                      <a:pt x="376" y="62"/>
                      <a:pt x="380" y="61"/>
                      <a:pt x="385" y="61"/>
                    </a:cubicBezTo>
                    <a:cubicBezTo>
                      <a:pt x="395" y="61"/>
                      <a:pt x="405" y="66"/>
                      <a:pt x="405" y="66"/>
                    </a:cubicBezTo>
                    <a:cubicBezTo>
                      <a:pt x="416" y="66"/>
                      <a:pt x="438" y="66"/>
                      <a:pt x="449" y="77"/>
                    </a:cubicBezTo>
                    <a:cubicBezTo>
                      <a:pt x="470" y="77"/>
                      <a:pt x="492" y="88"/>
                      <a:pt x="514" y="99"/>
                    </a:cubicBezTo>
                    <a:cubicBezTo>
                      <a:pt x="536" y="99"/>
                      <a:pt x="558" y="110"/>
                      <a:pt x="580" y="121"/>
                    </a:cubicBezTo>
                    <a:cubicBezTo>
                      <a:pt x="580" y="132"/>
                      <a:pt x="591" y="132"/>
                      <a:pt x="591" y="143"/>
                    </a:cubicBezTo>
                    <a:cubicBezTo>
                      <a:pt x="591" y="143"/>
                      <a:pt x="613" y="165"/>
                      <a:pt x="624" y="165"/>
                    </a:cubicBezTo>
                    <a:lnTo>
                      <a:pt x="634" y="175"/>
                    </a:lnTo>
                    <a:cubicBezTo>
                      <a:pt x="645" y="186"/>
                      <a:pt x="656" y="186"/>
                      <a:pt x="667" y="197"/>
                    </a:cubicBezTo>
                    <a:cubicBezTo>
                      <a:pt x="667" y="208"/>
                      <a:pt x="678" y="219"/>
                      <a:pt x="689" y="230"/>
                    </a:cubicBezTo>
                    <a:cubicBezTo>
                      <a:pt x="700" y="241"/>
                      <a:pt x="700" y="263"/>
                      <a:pt x="700" y="274"/>
                    </a:cubicBezTo>
                    <a:lnTo>
                      <a:pt x="700" y="285"/>
                    </a:lnTo>
                    <a:lnTo>
                      <a:pt x="700" y="296"/>
                    </a:lnTo>
                    <a:cubicBezTo>
                      <a:pt x="711" y="307"/>
                      <a:pt x="711" y="307"/>
                      <a:pt x="700" y="318"/>
                    </a:cubicBezTo>
                    <a:cubicBezTo>
                      <a:pt x="711" y="329"/>
                      <a:pt x="711" y="350"/>
                      <a:pt x="700" y="361"/>
                    </a:cubicBezTo>
                    <a:cubicBezTo>
                      <a:pt x="700" y="372"/>
                      <a:pt x="700" y="372"/>
                      <a:pt x="700" y="383"/>
                    </a:cubicBezTo>
                    <a:lnTo>
                      <a:pt x="700" y="405"/>
                    </a:lnTo>
                    <a:lnTo>
                      <a:pt x="700" y="427"/>
                    </a:lnTo>
                    <a:cubicBezTo>
                      <a:pt x="700" y="438"/>
                      <a:pt x="700" y="449"/>
                      <a:pt x="689" y="460"/>
                    </a:cubicBezTo>
                    <a:cubicBezTo>
                      <a:pt x="689" y="471"/>
                      <a:pt x="678" y="482"/>
                      <a:pt x="667" y="482"/>
                    </a:cubicBezTo>
                    <a:cubicBezTo>
                      <a:pt x="667" y="493"/>
                      <a:pt x="656" y="504"/>
                      <a:pt x="656" y="504"/>
                    </a:cubicBezTo>
                    <a:cubicBezTo>
                      <a:pt x="645" y="515"/>
                      <a:pt x="634" y="525"/>
                      <a:pt x="624" y="536"/>
                    </a:cubicBezTo>
                    <a:lnTo>
                      <a:pt x="613" y="536"/>
                    </a:lnTo>
                    <a:lnTo>
                      <a:pt x="602" y="558"/>
                    </a:lnTo>
                    <a:cubicBezTo>
                      <a:pt x="602" y="558"/>
                      <a:pt x="591" y="558"/>
                      <a:pt x="591" y="569"/>
                    </a:cubicBezTo>
                    <a:cubicBezTo>
                      <a:pt x="580" y="569"/>
                      <a:pt x="558" y="580"/>
                      <a:pt x="547" y="580"/>
                    </a:cubicBezTo>
                    <a:lnTo>
                      <a:pt x="525" y="580"/>
                    </a:lnTo>
                    <a:lnTo>
                      <a:pt x="525" y="558"/>
                    </a:lnTo>
                    <a:lnTo>
                      <a:pt x="514" y="558"/>
                    </a:lnTo>
                    <a:cubicBezTo>
                      <a:pt x="503" y="558"/>
                      <a:pt x="514" y="558"/>
                      <a:pt x="514" y="547"/>
                    </a:cubicBezTo>
                    <a:cubicBezTo>
                      <a:pt x="514" y="547"/>
                      <a:pt x="503" y="536"/>
                      <a:pt x="503" y="536"/>
                    </a:cubicBezTo>
                    <a:lnTo>
                      <a:pt x="492" y="536"/>
                    </a:lnTo>
                    <a:cubicBezTo>
                      <a:pt x="481" y="547"/>
                      <a:pt x="470" y="547"/>
                      <a:pt x="449" y="547"/>
                    </a:cubicBezTo>
                    <a:cubicBezTo>
                      <a:pt x="438" y="558"/>
                      <a:pt x="416" y="558"/>
                      <a:pt x="405" y="569"/>
                    </a:cubicBezTo>
                    <a:lnTo>
                      <a:pt x="372" y="569"/>
                    </a:lnTo>
                    <a:cubicBezTo>
                      <a:pt x="361" y="558"/>
                      <a:pt x="350" y="558"/>
                      <a:pt x="339" y="558"/>
                    </a:cubicBezTo>
                    <a:lnTo>
                      <a:pt x="328" y="547"/>
                    </a:lnTo>
                    <a:cubicBezTo>
                      <a:pt x="306" y="547"/>
                      <a:pt x="284" y="525"/>
                      <a:pt x="274" y="504"/>
                    </a:cubicBezTo>
                    <a:cubicBezTo>
                      <a:pt x="263" y="493"/>
                      <a:pt x="263" y="471"/>
                      <a:pt x="252" y="449"/>
                    </a:cubicBezTo>
                    <a:cubicBezTo>
                      <a:pt x="252" y="449"/>
                      <a:pt x="241" y="438"/>
                      <a:pt x="241" y="438"/>
                    </a:cubicBezTo>
                    <a:cubicBezTo>
                      <a:pt x="230" y="427"/>
                      <a:pt x="230" y="405"/>
                      <a:pt x="219" y="394"/>
                    </a:cubicBezTo>
                    <a:lnTo>
                      <a:pt x="197" y="361"/>
                    </a:lnTo>
                    <a:lnTo>
                      <a:pt x="197" y="350"/>
                    </a:lnTo>
                    <a:lnTo>
                      <a:pt x="175" y="329"/>
                    </a:lnTo>
                    <a:cubicBezTo>
                      <a:pt x="164" y="318"/>
                      <a:pt x="153" y="307"/>
                      <a:pt x="142" y="307"/>
                    </a:cubicBezTo>
                    <a:cubicBezTo>
                      <a:pt x="120" y="296"/>
                      <a:pt x="99" y="274"/>
                      <a:pt x="77" y="263"/>
                    </a:cubicBezTo>
                    <a:cubicBezTo>
                      <a:pt x="55" y="252"/>
                      <a:pt x="44" y="230"/>
                      <a:pt x="44" y="208"/>
                    </a:cubicBezTo>
                    <a:cubicBezTo>
                      <a:pt x="33" y="197"/>
                      <a:pt x="22" y="175"/>
                      <a:pt x="33" y="165"/>
                    </a:cubicBezTo>
                    <a:lnTo>
                      <a:pt x="33" y="143"/>
                    </a:lnTo>
                    <a:lnTo>
                      <a:pt x="33" y="132"/>
                    </a:lnTo>
                    <a:cubicBezTo>
                      <a:pt x="33" y="110"/>
                      <a:pt x="44" y="88"/>
                      <a:pt x="55" y="77"/>
                    </a:cubicBezTo>
                    <a:cubicBezTo>
                      <a:pt x="55" y="77"/>
                      <a:pt x="55" y="66"/>
                      <a:pt x="66" y="66"/>
                    </a:cubicBezTo>
                    <a:cubicBezTo>
                      <a:pt x="88" y="44"/>
                      <a:pt x="99" y="33"/>
                      <a:pt x="120" y="22"/>
                    </a:cubicBezTo>
                    <a:cubicBezTo>
                      <a:pt x="120" y="11"/>
                      <a:pt x="131" y="11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0" name="Google Shape;1130;p8"/>
            <p:cNvGrpSpPr/>
            <p:nvPr/>
          </p:nvGrpSpPr>
          <p:grpSpPr>
            <a:xfrm rot="10800000">
              <a:off x="7740738" y="3987000"/>
              <a:ext cx="115950" cy="86125"/>
              <a:chOff x="8839525" y="1569650"/>
              <a:chExt cx="115950" cy="86125"/>
            </a:xfrm>
          </p:grpSpPr>
          <p:sp>
            <p:nvSpPr>
              <p:cNvPr id="1131" name="Google Shape;1131;p8"/>
              <p:cNvSpPr/>
              <p:nvPr/>
            </p:nvSpPr>
            <p:spPr>
              <a:xfrm>
                <a:off x="8839525" y="1569650"/>
                <a:ext cx="115950" cy="8612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3445" extrusionOk="0">
                    <a:moveTo>
                      <a:pt x="2421" y="0"/>
                    </a:moveTo>
                    <a:cubicBezTo>
                      <a:pt x="2294" y="0"/>
                      <a:pt x="2167" y="17"/>
                      <a:pt x="2045" y="47"/>
                    </a:cubicBezTo>
                    <a:cubicBezTo>
                      <a:pt x="1575" y="167"/>
                      <a:pt x="1149" y="375"/>
                      <a:pt x="766" y="660"/>
                    </a:cubicBezTo>
                    <a:lnTo>
                      <a:pt x="635" y="747"/>
                    </a:lnTo>
                    <a:lnTo>
                      <a:pt x="427" y="878"/>
                    </a:lnTo>
                    <a:lnTo>
                      <a:pt x="197" y="1031"/>
                    </a:lnTo>
                    <a:lnTo>
                      <a:pt x="142" y="1075"/>
                    </a:lnTo>
                    <a:lnTo>
                      <a:pt x="0" y="1174"/>
                    </a:lnTo>
                    <a:lnTo>
                      <a:pt x="306" y="1206"/>
                    </a:lnTo>
                    <a:cubicBezTo>
                      <a:pt x="331" y="1206"/>
                      <a:pt x="360" y="1214"/>
                      <a:pt x="382" y="1214"/>
                    </a:cubicBezTo>
                    <a:cubicBezTo>
                      <a:pt x="398" y="1214"/>
                      <a:pt x="411" y="1210"/>
                      <a:pt x="416" y="1195"/>
                    </a:cubicBezTo>
                    <a:lnTo>
                      <a:pt x="449" y="1174"/>
                    </a:lnTo>
                    <a:lnTo>
                      <a:pt x="449" y="1174"/>
                    </a:lnTo>
                    <a:cubicBezTo>
                      <a:pt x="427" y="1206"/>
                      <a:pt x="416" y="1239"/>
                      <a:pt x="405" y="1283"/>
                    </a:cubicBezTo>
                    <a:cubicBezTo>
                      <a:pt x="383" y="1316"/>
                      <a:pt x="372" y="1360"/>
                      <a:pt x="361" y="1403"/>
                    </a:cubicBezTo>
                    <a:cubicBezTo>
                      <a:pt x="361" y="1414"/>
                      <a:pt x="361" y="1458"/>
                      <a:pt x="383" y="1469"/>
                    </a:cubicBezTo>
                    <a:cubicBezTo>
                      <a:pt x="391" y="1477"/>
                      <a:pt x="404" y="1484"/>
                      <a:pt x="415" y="1484"/>
                    </a:cubicBezTo>
                    <a:cubicBezTo>
                      <a:pt x="419" y="1484"/>
                      <a:pt x="424" y="1483"/>
                      <a:pt x="427" y="1480"/>
                    </a:cubicBezTo>
                    <a:cubicBezTo>
                      <a:pt x="449" y="1480"/>
                      <a:pt x="460" y="1469"/>
                      <a:pt x="481" y="1469"/>
                    </a:cubicBezTo>
                    <a:lnTo>
                      <a:pt x="602" y="1469"/>
                    </a:lnTo>
                    <a:cubicBezTo>
                      <a:pt x="667" y="1469"/>
                      <a:pt x="722" y="1436"/>
                      <a:pt x="755" y="1392"/>
                    </a:cubicBezTo>
                    <a:cubicBezTo>
                      <a:pt x="777" y="1349"/>
                      <a:pt x="788" y="1327"/>
                      <a:pt x="810" y="1305"/>
                    </a:cubicBezTo>
                    <a:cubicBezTo>
                      <a:pt x="831" y="1250"/>
                      <a:pt x="853" y="1206"/>
                      <a:pt x="853" y="1152"/>
                    </a:cubicBezTo>
                    <a:cubicBezTo>
                      <a:pt x="853" y="1119"/>
                      <a:pt x="853" y="1097"/>
                      <a:pt x="842" y="1075"/>
                    </a:cubicBezTo>
                    <a:lnTo>
                      <a:pt x="831" y="1042"/>
                    </a:lnTo>
                    <a:lnTo>
                      <a:pt x="831" y="1020"/>
                    </a:lnTo>
                    <a:lnTo>
                      <a:pt x="810" y="1020"/>
                    </a:lnTo>
                    <a:cubicBezTo>
                      <a:pt x="799" y="1020"/>
                      <a:pt x="799" y="1010"/>
                      <a:pt x="810" y="999"/>
                    </a:cubicBezTo>
                    <a:lnTo>
                      <a:pt x="820" y="988"/>
                    </a:lnTo>
                    <a:lnTo>
                      <a:pt x="864" y="966"/>
                    </a:lnTo>
                    <a:lnTo>
                      <a:pt x="952" y="900"/>
                    </a:lnTo>
                    <a:cubicBezTo>
                      <a:pt x="1006" y="867"/>
                      <a:pt x="1061" y="824"/>
                      <a:pt x="1116" y="791"/>
                    </a:cubicBezTo>
                    <a:cubicBezTo>
                      <a:pt x="1225" y="714"/>
                      <a:pt x="1345" y="649"/>
                      <a:pt x="1466" y="583"/>
                    </a:cubicBezTo>
                    <a:cubicBezTo>
                      <a:pt x="1542" y="539"/>
                      <a:pt x="1619" y="506"/>
                      <a:pt x="1706" y="474"/>
                    </a:cubicBezTo>
                    <a:lnTo>
                      <a:pt x="1717" y="463"/>
                    </a:lnTo>
                    <a:cubicBezTo>
                      <a:pt x="1794" y="441"/>
                      <a:pt x="1870" y="408"/>
                      <a:pt x="1936" y="397"/>
                    </a:cubicBezTo>
                    <a:cubicBezTo>
                      <a:pt x="1980" y="364"/>
                      <a:pt x="2035" y="342"/>
                      <a:pt x="2078" y="310"/>
                    </a:cubicBezTo>
                    <a:cubicBezTo>
                      <a:pt x="2122" y="277"/>
                      <a:pt x="2188" y="255"/>
                      <a:pt x="2242" y="244"/>
                    </a:cubicBezTo>
                    <a:cubicBezTo>
                      <a:pt x="2297" y="211"/>
                      <a:pt x="2341" y="189"/>
                      <a:pt x="2395" y="167"/>
                    </a:cubicBezTo>
                    <a:cubicBezTo>
                      <a:pt x="2419" y="160"/>
                      <a:pt x="2447" y="152"/>
                      <a:pt x="2478" y="152"/>
                    </a:cubicBezTo>
                    <a:cubicBezTo>
                      <a:pt x="2490" y="152"/>
                      <a:pt x="2503" y="153"/>
                      <a:pt x="2516" y="156"/>
                    </a:cubicBezTo>
                    <a:cubicBezTo>
                      <a:pt x="2549" y="156"/>
                      <a:pt x="2570" y="178"/>
                      <a:pt x="2570" y="189"/>
                    </a:cubicBezTo>
                    <a:cubicBezTo>
                      <a:pt x="2570" y="195"/>
                      <a:pt x="2557" y="195"/>
                      <a:pt x="2540" y="195"/>
                    </a:cubicBezTo>
                    <a:cubicBezTo>
                      <a:pt x="2524" y="195"/>
                      <a:pt x="2505" y="195"/>
                      <a:pt x="2494" y="200"/>
                    </a:cubicBezTo>
                    <a:cubicBezTo>
                      <a:pt x="2406" y="211"/>
                      <a:pt x="2319" y="233"/>
                      <a:pt x="2242" y="288"/>
                    </a:cubicBezTo>
                    <a:cubicBezTo>
                      <a:pt x="2210" y="299"/>
                      <a:pt x="2188" y="321"/>
                      <a:pt x="2166" y="331"/>
                    </a:cubicBezTo>
                    <a:lnTo>
                      <a:pt x="2133" y="342"/>
                    </a:lnTo>
                    <a:lnTo>
                      <a:pt x="2188" y="331"/>
                    </a:lnTo>
                    <a:cubicBezTo>
                      <a:pt x="2242" y="331"/>
                      <a:pt x="2286" y="321"/>
                      <a:pt x="2286" y="321"/>
                    </a:cubicBezTo>
                    <a:cubicBezTo>
                      <a:pt x="2297" y="321"/>
                      <a:pt x="2450" y="310"/>
                      <a:pt x="2483" y="310"/>
                    </a:cubicBezTo>
                    <a:cubicBezTo>
                      <a:pt x="2560" y="310"/>
                      <a:pt x="2647" y="321"/>
                      <a:pt x="2724" y="342"/>
                    </a:cubicBezTo>
                    <a:cubicBezTo>
                      <a:pt x="2778" y="353"/>
                      <a:pt x="2833" y="375"/>
                      <a:pt x="2877" y="397"/>
                    </a:cubicBezTo>
                    <a:cubicBezTo>
                      <a:pt x="2975" y="441"/>
                      <a:pt x="3150" y="550"/>
                      <a:pt x="3249" y="594"/>
                    </a:cubicBezTo>
                    <a:cubicBezTo>
                      <a:pt x="3281" y="616"/>
                      <a:pt x="3314" y="638"/>
                      <a:pt x="3347" y="670"/>
                    </a:cubicBezTo>
                    <a:lnTo>
                      <a:pt x="3369" y="681"/>
                    </a:lnTo>
                    <a:cubicBezTo>
                      <a:pt x="3391" y="703"/>
                      <a:pt x="3413" y="714"/>
                      <a:pt x="3434" y="736"/>
                    </a:cubicBezTo>
                    <a:cubicBezTo>
                      <a:pt x="3719" y="966"/>
                      <a:pt x="3959" y="1250"/>
                      <a:pt x="4134" y="1567"/>
                    </a:cubicBezTo>
                    <a:cubicBezTo>
                      <a:pt x="4200" y="1677"/>
                      <a:pt x="4255" y="1786"/>
                      <a:pt x="4288" y="1906"/>
                    </a:cubicBezTo>
                    <a:lnTo>
                      <a:pt x="4309" y="1983"/>
                    </a:lnTo>
                    <a:lnTo>
                      <a:pt x="4320" y="2060"/>
                    </a:lnTo>
                    <a:lnTo>
                      <a:pt x="4320" y="2081"/>
                    </a:lnTo>
                    <a:lnTo>
                      <a:pt x="4299" y="2125"/>
                    </a:lnTo>
                    <a:cubicBezTo>
                      <a:pt x="4233" y="2224"/>
                      <a:pt x="4167" y="2322"/>
                      <a:pt x="4102" y="2420"/>
                    </a:cubicBezTo>
                    <a:cubicBezTo>
                      <a:pt x="4047" y="2519"/>
                      <a:pt x="3981" y="2606"/>
                      <a:pt x="3916" y="2683"/>
                    </a:cubicBezTo>
                    <a:cubicBezTo>
                      <a:pt x="3872" y="2738"/>
                      <a:pt x="3784" y="2803"/>
                      <a:pt x="3741" y="2847"/>
                    </a:cubicBezTo>
                    <a:cubicBezTo>
                      <a:pt x="3675" y="2913"/>
                      <a:pt x="3609" y="2967"/>
                      <a:pt x="3533" y="3022"/>
                    </a:cubicBezTo>
                    <a:cubicBezTo>
                      <a:pt x="3489" y="3044"/>
                      <a:pt x="3456" y="3066"/>
                      <a:pt x="3413" y="3088"/>
                    </a:cubicBezTo>
                    <a:lnTo>
                      <a:pt x="3216" y="3110"/>
                    </a:lnTo>
                    <a:cubicBezTo>
                      <a:pt x="3085" y="3110"/>
                      <a:pt x="2942" y="3120"/>
                      <a:pt x="2811" y="3131"/>
                    </a:cubicBezTo>
                    <a:lnTo>
                      <a:pt x="2603" y="3131"/>
                    </a:lnTo>
                    <a:cubicBezTo>
                      <a:pt x="2554" y="3126"/>
                      <a:pt x="2502" y="3123"/>
                      <a:pt x="2449" y="3123"/>
                    </a:cubicBezTo>
                    <a:cubicBezTo>
                      <a:pt x="2395" y="3123"/>
                      <a:pt x="2341" y="3126"/>
                      <a:pt x="2286" y="3131"/>
                    </a:cubicBezTo>
                    <a:cubicBezTo>
                      <a:pt x="2242" y="3137"/>
                      <a:pt x="2196" y="3140"/>
                      <a:pt x="2148" y="3140"/>
                    </a:cubicBezTo>
                    <a:cubicBezTo>
                      <a:pt x="2100" y="3140"/>
                      <a:pt x="2051" y="3137"/>
                      <a:pt x="2002" y="3131"/>
                    </a:cubicBezTo>
                    <a:cubicBezTo>
                      <a:pt x="1827" y="3110"/>
                      <a:pt x="1663" y="3066"/>
                      <a:pt x="1510" y="3022"/>
                    </a:cubicBezTo>
                    <a:cubicBezTo>
                      <a:pt x="1291" y="2945"/>
                      <a:pt x="1105" y="2792"/>
                      <a:pt x="995" y="2595"/>
                    </a:cubicBezTo>
                    <a:lnTo>
                      <a:pt x="995" y="2595"/>
                    </a:lnTo>
                    <a:cubicBezTo>
                      <a:pt x="1017" y="2661"/>
                      <a:pt x="1039" y="2716"/>
                      <a:pt x="1083" y="2770"/>
                    </a:cubicBezTo>
                    <a:cubicBezTo>
                      <a:pt x="1105" y="2814"/>
                      <a:pt x="1138" y="2847"/>
                      <a:pt x="1192" y="2858"/>
                    </a:cubicBezTo>
                    <a:cubicBezTo>
                      <a:pt x="1203" y="2869"/>
                      <a:pt x="1203" y="2880"/>
                      <a:pt x="1214" y="2891"/>
                    </a:cubicBezTo>
                    <a:cubicBezTo>
                      <a:pt x="1214" y="2902"/>
                      <a:pt x="1225" y="2924"/>
                      <a:pt x="1236" y="2945"/>
                    </a:cubicBezTo>
                    <a:cubicBezTo>
                      <a:pt x="1236" y="2956"/>
                      <a:pt x="1236" y="2956"/>
                      <a:pt x="1236" y="2967"/>
                    </a:cubicBezTo>
                    <a:cubicBezTo>
                      <a:pt x="1258" y="2978"/>
                      <a:pt x="1236" y="2989"/>
                      <a:pt x="1258" y="3000"/>
                    </a:cubicBezTo>
                    <a:cubicBezTo>
                      <a:pt x="1247" y="3011"/>
                      <a:pt x="1214" y="3022"/>
                      <a:pt x="1192" y="3033"/>
                    </a:cubicBezTo>
                    <a:cubicBezTo>
                      <a:pt x="1105" y="3000"/>
                      <a:pt x="1028" y="2935"/>
                      <a:pt x="985" y="2847"/>
                    </a:cubicBezTo>
                    <a:cubicBezTo>
                      <a:pt x="941" y="2781"/>
                      <a:pt x="919" y="2716"/>
                      <a:pt x="897" y="2639"/>
                    </a:cubicBezTo>
                    <a:lnTo>
                      <a:pt x="897" y="2563"/>
                    </a:lnTo>
                    <a:cubicBezTo>
                      <a:pt x="897" y="2541"/>
                      <a:pt x="897" y="2497"/>
                      <a:pt x="886" y="2464"/>
                    </a:cubicBezTo>
                    <a:cubicBezTo>
                      <a:pt x="886" y="2431"/>
                      <a:pt x="886" y="2431"/>
                      <a:pt x="886" y="2410"/>
                    </a:cubicBezTo>
                    <a:lnTo>
                      <a:pt x="886" y="2311"/>
                    </a:lnTo>
                    <a:cubicBezTo>
                      <a:pt x="875" y="2278"/>
                      <a:pt x="864" y="2245"/>
                      <a:pt x="853" y="2202"/>
                    </a:cubicBezTo>
                    <a:lnTo>
                      <a:pt x="842" y="2070"/>
                    </a:lnTo>
                    <a:cubicBezTo>
                      <a:pt x="842" y="2016"/>
                      <a:pt x="842" y="1983"/>
                      <a:pt x="820" y="1906"/>
                    </a:cubicBezTo>
                    <a:cubicBezTo>
                      <a:pt x="810" y="1841"/>
                      <a:pt x="788" y="1786"/>
                      <a:pt x="766" y="1731"/>
                    </a:cubicBezTo>
                    <a:cubicBezTo>
                      <a:pt x="744" y="1666"/>
                      <a:pt x="711" y="1611"/>
                      <a:pt x="667" y="1556"/>
                    </a:cubicBezTo>
                    <a:cubicBezTo>
                      <a:pt x="635" y="1513"/>
                      <a:pt x="602" y="1480"/>
                      <a:pt x="580" y="1480"/>
                    </a:cubicBezTo>
                    <a:cubicBezTo>
                      <a:pt x="565" y="1480"/>
                      <a:pt x="541" y="1485"/>
                      <a:pt x="520" y="1485"/>
                    </a:cubicBezTo>
                    <a:cubicBezTo>
                      <a:pt x="509" y="1485"/>
                      <a:pt x="500" y="1484"/>
                      <a:pt x="492" y="1480"/>
                    </a:cubicBezTo>
                    <a:lnTo>
                      <a:pt x="481" y="1480"/>
                    </a:lnTo>
                    <a:cubicBezTo>
                      <a:pt x="477" y="1478"/>
                      <a:pt x="473" y="1478"/>
                      <a:pt x="468" y="1478"/>
                    </a:cubicBezTo>
                    <a:cubicBezTo>
                      <a:pt x="438" y="1478"/>
                      <a:pt x="402" y="1510"/>
                      <a:pt x="383" y="1567"/>
                    </a:cubicBezTo>
                    <a:cubicBezTo>
                      <a:pt x="361" y="1622"/>
                      <a:pt x="361" y="1699"/>
                      <a:pt x="383" y="1764"/>
                    </a:cubicBezTo>
                    <a:cubicBezTo>
                      <a:pt x="405" y="1819"/>
                      <a:pt x="438" y="1874"/>
                      <a:pt x="449" y="1928"/>
                    </a:cubicBezTo>
                    <a:cubicBezTo>
                      <a:pt x="460" y="1950"/>
                      <a:pt x="470" y="1972"/>
                      <a:pt x="481" y="1994"/>
                    </a:cubicBezTo>
                    <a:lnTo>
                      <a:pt x="492" y="2081"/>
                    </a:lnTo>
                    <a:lnTo>
                      <a:pt x="525" y="2289"/>
                    </a:lnTo>
                    <a:cubicBezTo>
                      <a:pt x="547" y="2366"/>
                      <a:pt x="569" y="2431"/>
                      <a:pt x="591" y="2497"/>
                    </a:cubicBezTo>
                    <a:cubicBezTo>
                      <a:pt x="613" y="2552"/>
                      <a:pt x="645" y="2606"/>
                      <a:pt x="678" y="2650"/>
                    </a:cubicBezTo>
                    <a:cubicBezTo>
                      <a:pt x="711" y="2705"/>
                      <a:pt x="744" y="2749"/>
                      <a:pt x="777" y="2803"/>
                    </a:cubicBezTo>
                    <a:cubicBezTo>
                      <a:pt x="853" y="2902"/>
                      <a:pt x="930" y="2989"/>
                      <a:pt x="1028" y="3077"/>
                    </a:cubicBezTo>
                    <a:cubicBezTo>
                      <a:pt x="1181" y="3197"/>
                      <a:pt x="1356" y="3285"/>
                      <a:pt x="1542" y="3328"/>
                    </a:cubicBezTo>
                    <a:cubicBezTo>
                      <a:pt x="1868" y="3407"/>
                      <a:pt x="2193" y="3444"/>
                      <a:pt x="2518" y="3444"/>
                    </a:cubicBezTo>
                    <a:cubicBezTo>
                      <a:pt x="2598" y="3444"/>
                      <a:pt x="2677" y="3442"/>
                      <a:pt x="2756" y="3438"/>
                    </a:cubicBezTo>
                    <a:cubicBezTo>
                      <a:pt x="2888" y="3438"/>
                      <a:pt x="3008" y="3427"/>
                      <a:pt x="3139" y="3416"/>
                    </a:cubicBezTo>
                    <a:lnTo>
                      <a:pt x="3314" y="3394"/>
                    </a:lnTo>
                    <a:lnTo>
                      <a:pt x="3478" y="3394"/>
                    </a:lnTo>
                    <a:cubicBezTo>
                      <a:pt x="3511" y="3383"/>
                      <a:pt x="3533" y="3361"/>
                      <a:pt x="3555" y="3361"/>
                    </a:cubicBezTo>
                    <a:cubicBezTo>
                      <a:pt x="3872" y="3186"/>
                      <a:pt x="4145" y="2924"/>
                      <a:pt x="4331" y="2617"/>
                    </a:cubicBezTo>
                    <a:cubicBezTo>
                      <a:pt x="4375" y="2541"/>
                      <a:pt x="4419" y="2475"/>
                      <a:pt x="4463" y="2399"/>
                    </a:cubicBezTo>
                    <a:lnTo>
                      <a:pt x="4627" y="2136"/>
                    </a:lnTo>
                    <a:cubicBezTo>
                      <a:pt x="4638" y="2103"/>
                      <a:pt x="4616" y="2070"/>
                      <a:pt x="4605" y="2038"/>
                    </a:cubicBezTo>
                    <a:lnTo>
                      <a:pt x="4583" y="1950"/>
                    </a:lnTo>
                    <a:cubicBezTo>
                      <a:pt x="4583" y="1906"/>
                      <a:pt x="4561" y="1863"/>
                      <a:pt x="4550" y="1819"/>
                    </a:cubicBezTo>
                    <a:cubicBezTo>
                      <a:pt x="4517" y="1742"/>
                      <a:pt x="4484" y="1655"/>
                      <a:pt x="4452" y="1578"/>
                    </a:cubicBezTo>
                    <a:cubicBezTo>
                      <a:pt x="4375" y="1414"/>
                      <a:pt x="4288" y="1261"/>
                      <a:pt x="4189" y="1119"/>
                    </a:cubicBezTo>
                    <a:cubicBezTo>
                      <a:pt x="4058" y="944"/>
                      <a:pt x="3916" y="780"/>
                      <a:pt x="3763" y="627"/>
                    </a:cubicBezTo>
                    <a:lnTo>
                      <a:pt x="3741" y="594"/>
                    </a:lnTo>
                    <a:cubicBezTo>
                      <a:pt x="3653" y="517"/>
                      <a:pt x="3566" y="441"/>
                      <a:pt x="3467" y="375"/>
                    </a:cubicBezTo>
                    <a:cubicBezTo>
                      <a:pt x="3281" y="244"/>
                      <a:pt x="3074" y="135"/>
                      <a:pt x="2855" y="69"/>
                    </a:cubicBezTo>
                    <a:cubicBezTo>
                      <a:pt x="2714" y="22"/>
                      <a:pt x="2567" y="0"/>
                      <a:pt x="24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8"/>
              <p:cNvSpPr/>
              <p:nvPr/>
            </p:nvSpPr>
            <p:spPr>
              <a:xfrm>
                <a:off x="8861675" y="1573275"/>
                <a:ext cx="42400" cy="72200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2888" extrusionOk="0">
                    <a:moveTo>
                      <a:pt x="1630" y="1"/>
                    </a:moveTo>
                    <a:cubicBezTo>
                      <a:pt x="1597" y="1"/>
                      <a:pt x="1553" y="11"/>
                      <a:pt x="1520" y="22"/>
                    </a:cubicBezTo>
                    <a:cubicBezTo>
                      <a:pt x="1466" y="44"/>
                      <a:pt x="1411" y="66"/>
                      <a:pt x="1367" y="99"/>
                    </a:cubicBezTo>
                    <a:cubicBezTo>
                      <a:pt x="1302" y="110"/>
                      <a:pt x="1247" y="132"/>
                      <a:pt x="1203" y="165"/>
                    </a:cubicBezTo>
                    <a:cubicBezTo>
                      <a:pt x="1149" y="186"/>
                      <a:pt x="1105" y="219"/>
                      <a:pt x="1061" y="241"/>
                    </a:cubicBezTo>
                    <a:lnTo>
                      <a:pt x="952" y="307"/>
                    </a:lnTo>
                    <a:cubicBezTo>
                      <a:pt x="864" y="361"/>
                      <a:pt x="788" y="416"/>
                      <a:pt x="711" y="482"/>
                    </a:cubicBezTo>
                    <a:lnTo>
                      <a:pt x="634" y="547"/>
                    </a:lnTo>
                    <a:cubicBezTo>
                      <a:pt x="634" y="547"/>
                      <a:pt x="624" y="558"/>
                      <a:pt x="624" y="558"/>
                    </a:cubicBezTo>
                    <a:cubicBezTo>
                      <a:pt x="591" y="602"/>
                      <a:pt x="558" y="646"/>
                      <a:pt x="547" y="700"/>
                    </a:cubicBezTo>
                    <a:cubicBezTo>
                      <a:pt x="536" y="733"/>
                      <a:pt x="536" y="766"/>
                      <a:pt x="547" y="810"/>
                    </a:cubicBezTo>
                    <a:cubicBezTo>
                      <a:pt x="558" y="854"/>
                      <a:pt x="580" y="897"/>
                      <a:pt x="613" y="941"/>
                    </a:cubicBezTo>
                    <a:cubicBezTo>
                      <a:pt x="645" y="996"/>
                      <a:pt x="667" y="1050"/>
                      <a:pt x="678" y="1105"/>
                    </a:cubicBezTo>
                    <a:cubicBezTo>
                      <a:pt x="689" y="1171"/>
                      <a:pt x="678" y="1236"/>
                      <a:pt x="645" y="1280"/>
                    </a:cubicBezTo>
                    <a:cubicBezTo>
                      <a:pt x="634" y="1291"/>
                      <a:pt x="624" y="1302"/>
                      <a:pt x="624" y="1313"/>
                    </a:cubicBezTo>
                    <a:cubicBezTo>
                      <a:pt x="613" y="1324"/>
                      <a:pt x="602" y="1335"/>
                      <a:pt x="591" y="1346"/>
                    </a:cubicBezTo>
                    <a:cubicBezTo>
                      <a:pt x="580" y="1357"/>
                      <a:pt x="558" y="1379"/>
                      <a:pt x="536" y="1379"/>
                    </a:cubicBezTo>
                    <a:cubicBezTo>
                      <a:pt x="481" y="1422"/>
                      <a:pt x="427" y="1455"/>
                      <a:pt x="372" y="1477"/>
                    </a:cubicBezTo>
                    <a:cubicBezTo>
                      <a:pt x="328" y="1488"/>
                      <a:pt x="295" y="1510"/>
                      <a:pt x="263" y="1532"/>
                    </a:cubicBezTo>
                    <a:cubicBezTo>
                      <a:pt x="230" y="1554"/>
                      <a:pt x="197" y="1575"/>
                      <a:pt x="175" y="1608"/>
                    </a:cubicBezTo>
                    <a:cubicBezTo>
                      <a:pt x="153" y="1641"/>
                      <a:pt x="131" y="1674"/>
                      <a:pt x="109" y="1707"/>
                    </a:cubicBezTo>
                    <a:cubicBezTo>
                      <a:pt x="88" y="1750"/>
                      <a:pt x="77" y="1794"/>
                      <a:pt x="66" y="1838"/>
                    </a:cubicBezTo>
                    <a:cubicBezTo>
                      <a:pt x="55" y="1882"/>
                      <a:pt x="33" y="1925"/>
                      <a:pt x="22" y="1980"/>
                    </a:cubicBezTo>
                    <a:cubicBezTo>
                      <a:pt x="22" y="2024"/>
                      <a:pt x="11" y="2068"/>
                      <a:pt x="0" y="2111"/>
                    </a:cubicBezTo>
                    <a:lnTo>
                      <a:pt x="0" y="2166"/>
                    </a:lnTo>
                    <a:lnTo>
                      <a:pt x="0" y="2265"/>
                    </a:lnTo>
                    <a:lnTo>
                      <a:pt x="0" y="2319"/>
                    </a:lnTo>
                    <a:cubicBezTo>
                      <a:pt x="0" y="2341"/>
                      <a:pt x="11" y="2385"/>
                      <a:pt x="22" y="2429"/>
                    </a:cubicBezTo>
                    <a:cubicBezTo>
                      <a:pt x="22" y="2461"/>
                      <a:pt x="22" y="2472"/>
                      <a:pt x="22" y="2494"/>
                    </a:cubicBezTo>
                    <a:cubicBezTo>
                      <a:pt x="33" y="2571"/>
                      <a:pt x="55" y="2636"/>
                      <a:pt x="99" y="2702"/>
                    </a:cubicBezTo>
                    <a:cubicBezTo>
                      <a:pt x="142" y="2790"/>
                      <a:pt x="219" y="2866"/>
                      <a:pt x="306" y="2888"/>
                    </a:cubicBezTo>
                    <a:cubicBezTo>
                      <a:pt x="328" y="2877"/>
                      <a:pt x="361" y="2866"/>
                      <a:pt x="383" y="2855"/>
                    </a:cubicBezTo>
                    <a:cubicBezTo>
                      <a:pt x="350" y="2855"/>
                      <a:pt x="383" y="2833"/>
                      <a:pt x="350" y="2822"/>
                    </a:cubicBezTo>
                    <a:cubicBezTo>
                      <a:pt x="350" y="2822"/>
                      <a:pt x="350" y="2811"/>
                      <a:pt x="350" y="2800"/>
                    </a:cubicBezTo>
                    <a:cubicBezTo>
                      <a:pt x="339" y="2779"/>
                      <a:pt x="328" y="2768"/>
                      <a:pt x="328" y="2746"/>
                    </a:cubicBezTo>
                    <a:cubicBezTo>
                      <a:pt x="317" y="2746"/>
                      <a:pt x="317" y="2724"/>
                      <a:pt x="306" y="2724"/>
                    </a:cubicBezTo>
                    <a:cubicBezTo>
                      <a:pt x="252" y="2702"/>
                      <a:pt x="219" y="2669"/>
                      <a:pt x="197" y="2625"/>
                    </a:cubicBezTo>
                    <a:cubicBezTo>
                      <a:pt x="153" y="2582"/>
                      <a:pt x="131" y="2516"/>
                      <a:pt x="109" y="2461"/>
                    </a:cubicBezTo>
                    <a:cubicBezTo>
                      <a:pt x="109" y="2450"/>
                      <a:pt x="109" y="2450"/>
                      <a:pt x="109" y="2450"/>
                    </a:cubicBezTo>
                    <a:lnTo>
                      <a:pt x="109" y="2385"/>
                    </a:lnTo>
                    <a:cubicBezTo>
                      <a:pt x="109" y="2374"/>
                      <a:pt x="99" y="2330"/>
                      <a:pt x="99" y="2308"/>
                    </a:cubicBezTo>
                    <a:cubicBezTo>
                      <a:pt x="99" y="2265"/>
                      <a:pt x="99" y="2221"/>
                      <a:pt x="99" y="2177"/>
                    </a:cubicBezTo>
                    <a:cubicBezTo>
                      <a:pt x="99" y="2155"/>
                      <a:pt x="109" y="2144"/>
                      <a:pt x="109" y="2133"/>
                    </a:cubicBezTo>
                    <a:cubicBezTo>
                      <a:pt x="109" y="2133"/>
                      <a:pt x="109" y="2122"/>
                      <a:pt x="109" y="2122"/>
                    </a:cubicBezTo>
                    <a:cubicBezTo>
                      <a:pt x="109" y="2111"/>
                      <a:pt x="109" y="2111"/>
                      <a:pt x="109" y="2100"/>
                    </a:cubicBezTo>
                    <a:cubicBezTo>
                      <a:pt x="109" y="1980"/>
                      <a:pt x="142" y="1871"/>
                      <a:pt x="197" y="1772"/>
                    </a:cubicBezTo>
                    <a:cubicBezTo>
                      <a:pt x="252" y="1718"/>
                      <a:pt x="306" y="1674"/>
                      <a:pt x="361" y="1641"/>
                    </a:cubicBezTo>
                    <a:cubicBezTo>
                      <a:pt x="383" y="1619"/>
                      <a:pt x="394" y="1597"/>
                      <a:pt x="416" y="1575"/>
                    </a:cubicBezTo>
                    <a:cubicBezTo>
                      <a:pt x="427" y="1575"/>
                      <a:pt x="438" y="1565"/>
                      <a:pt x="438" y="1565"/>
                    </a:cubicBezTo>
                    <a:cubicBezTo>
                      <a:pt x="449" y="1554"/>
                      <a:pt x="438" y="1554"/>
                      <a:pt x="449" y="1554"/>
                    </a:cubicBezTo>
                    <a:cubicBezTo>
                      <a:pt x="514" y="1521"/>
                      <a:pt x="569" y="1488"/>
                      <a:pt x="634" y="1444"/>
                    </a:cubicBezTo>
                    <a:cubicBezTo>
                      <a:pt x="678" y="1411"/>
                      <a:pt x="711" y="1357"/>
                      <a:pt x="744" y="1313"/>
                    </a:cubicBezTo>
                    <a:cubicBezTo>
                      <a:pt x="755" y="1291"/>
                      <a:pt x="766" y="1280"/>
                      <a:pt x="777" y="1258"/>
                    </a:cubicBezTo>
                    <a:cubicBezTo>
                      <a:pt x="788" y="1215"/>
                      <a:pt x="788" y="1160"/>
                      <a:pt x="788" y="1116"/>
                    </a:cubicBezTo>
                    <a:cubicBezTo>
                      <a:pt x="766" y="1061"/>
                      <a:pt x="744" y="1018"/>
                      <a:pt x="711" y="974"/>
                    </a:cubicBezTo>
                    <a:cubicBezTo>
                      <a:pt x="656" y="897"/>
                      <a:pt x="624" y="799"/>
                      <a:pt x="624" y="700"/>
                    </a:cubicBezTo>
                    <a:cubicBezTo>
                      <a:pt x="645" y="624"/>
                      <a:pt x="700" y="558"/>
                      <a:pt x="777" y="515"/>
                    </a:cubicBezTo>
                    <a:cubicBezTo>
                      <a:pt x="820" y="460"/>
                      <a:pt x="886" y="405"/>
                      <a:pt x="952" y="372"/>
                    </a:cubicBezTo>
                    <a:cubicBezTo>
                      <a:pt x="974" y="361"/>
                      <a:pt x="984" y="340"/>
                      <a:pt x="1006" y="329"/>
                    </a:cubicBezTo>
                    <a:lnTo>
                      <a:pt x="1083" y="296"/>
                    </a:lnTo>
                    <a:cubicBezTo>
                      <a:pt x="1105" y="285"/>
                      <a:pt x="1116" y="263"/>
                      <a:pt x="1138" y="252"/>
                    </a:cubicBezTo>
                    <a:cubicBezTo>
                      <a:pt x="1159" y="230"/>
                      <a:pt x="1225" y="208"/>
                      <a:pt x="1258" y="197"/>
                    </a:cubicBezTo>
                    <a:lnTo>
                      <a:pt x="1280" y="186"/>
                    </a:lnTo>
                    <a:cubicBezTo>
                      <a:pt x="1313" y="165"/>
                      <a:pt x="1334" y="154"/>
                      <a:pt x="1367" y="132"/>
                    </a:cubicBezTo>
                    <a:cubicBezTo>
                      <a:pt x="1444" y="88"/>
                      <a:pt x="1531" y="66"/>
                      <a:pt x="1619" y="55"/>
                    </a:cubicBezTo>
                    <a:cubicBezTo>
                      <a:pt x="1627" y="47"/>
                      <a:pt x="1638" y="45"/>
                      <a:pt x="1649" y="45"/>
                    </a:cubicBezTo>
                    <a:cubicBezTo>
                      <a:pt x="1662" y="45"/>
                      <a:pt x="1674" y="48"/>
                      <a:pt x="1684" y="48"/>
                    </a:cubicBezTo>
                    <a:cubicBezTo>
                      <a:pt x="1689" y="48"/>
                      <a:pt x="1693" y="47"/>
                      <a:pt x="1695" y="44"/>
                    </a:cubicBezTo>
                    <a:cubicBezTo>
                      <a:pt x="1695" y="22"/>
                      <a:pt x="1674" y="11"/>
                      <a:pt x="1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3" name="Google Shape;1133;p8"/>
            <p:cNvGrpSpPr/>
            <p:nvPr/>
          </p:nvGrpSpPr>
          <p:grpSpPr>
            <a:xfrm rot="10800000">
              <a:off x="7325163" y="3382788"/>
              <a:ext cx="48150" cy="36350"/>
              <a:chOff x="8512150" y="4124863"/>
              <a:chExt cx="48150" cy="36350"/>
            </a:xfrm>
          </p:grpSpPr>
          <p:sp>
            <p:nvSpPr>
              <p:cNvPr id="1134" name="Google Shape;1134;p8"/>
              <p:cNvSpPr/>
              <p:nvPr/>
            </p:nvSpPr>
            <p:spPr>
              <a:xfrm>
                <a:off x="8541425" y="4130938"/>
                <a:ext cx="2475" cy="19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78" extrusionOk="0">
                    <a:moveTo>
                      <a:pt x="19" y="4"/>
                    </a:moveTo>
                    <a:cubicBezTo>
                      <a:pt x="19" y="4"/>
                      <a:pt x="19" y="6"/>
                      <a:pt x="22" y="10"/>
                    </a:cubicBezTo>
                    <a:lnTo>
                      <a:pt x="22" y="10"/>
                    </a:lnTo>
                    <a:cubicBezTo>
                      <a:pt x="21" y="6"/>
                      <a:pt x="20" y="4"/>
                      <a:pt x="19" y="4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2"/>
                    </a:cubicBezTo>
                    <a:lnTo>
                      <a:pt x="11" y="23"/>
                    </a:lnTo>
                    <a:cubicBezTo>
                      <a:pt x="11" y="23"/>
                      <a:pt x="22" y="33"/>
                      <a:pt x="22" y="33"/>
                    </a:cubicBezTo>
                    <a:cubicBezTo>
                      <a:pt x="33" y="33"/>
                      <a:pt x="44" y="44"/>
                      <a:pt x="66" y="55"/>
                    </a:cubicBezTo>
                    <a:lnTo>
                      <a:pt x="77" y="66"/>
                    </a:lnTo>
                    <a:lnTo>
                      <a:pt x="98" y="77"/>
                    </a:lnTo>
                    <a:lnTo>
                      <a:pt x="33" y="23"/>
                    </a:lnTo>
                    <a:cubicBezTo>
                      <a:pt x="27" y="17"/>
                      <a:pt x="24" y="13"/>
                      <a:pt x="22" y="10"/>
                    </a:cubicBezTo>
                    <a:lnTo>
                      <a:pt x="22" y="10"/>
                    </a:lnTo>
                    <a:cubicBezTo>
                      <a:pt x="22" y="10"/>
                      <a:pt x="22" y="11"/>
                      <a:pt x="22" y="12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8"/>
              <p:cNvSpPr/>
              <p:nvPr/>
            </p:nvSpPr>
            <p:spPr>
              <a:xfrm>
                <a:off x="8512150" y="4124863"/>
                <a:ext cx="4815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454" extrusionOk="0">
                    <a:moveTo>
                      <a:pt x="1291" y="156"/>
                    </a:moveTo>
                    <a:lnTo>
                      <a:pt x="1291" y="178"/>
                    </a:lnTo>
                    <a:lnTo>
                      <a:pt x="1269" y="194"/>
                    </a:lnTo>
                    <a:lnTo>
                      <a:pt x="1269" y="189"/>
                    </a:lnTo>
                    <a:lnTo>
                      <a:pt x="1269" y="167"/>
                    </a:lnTo>
                    <a:lnTo>
                      <a:pt x="1269" y="156"/>
                    </a:lnTo>
                    <a:close/>
                    <a:moveTo>
                      <a:pt x="810" y="112"/>
                    </a:moveTo>
                    <a:lnTo>
                      <a:pt x="876" y="123"/>
                    </a:lnTo>
                    <a:cubicBezTo>
                      <a:pt x="887" y="123"/>
                      <a:pt x="909" y="123"/>
                      <a:pt x="919" y="134"/>
                    </a:cubicBezTo>
                    <a:cubicBezTo>
                      <a:pt x="930" y="134"/>
                      <a:pt x="941" y="134"/>
                      <a:pt x="952" y="145"/>
                    </a:cubicBezTo>
                    <a:lnTo>
                      <a:pt x="1018" y="156"/>
                    </a:lnTo>
                    <a:cubicBezTo>
                      <a:pt x="1018" y="156"/>
                      <a:pt x="1018" y="145"/>
                      <a:pt x="1018" y="145"/>
                    </a:cubicBezTo>
                    <a:cubicBezTo>
                      <a:pt x="1018" y="134"/>
                      <a:pt x="1029" y="134"/>
                      <a:pt x="1051" y="123"/>
                    </a:cubicBezTo>
                    <a:cubicBezTo>
                      <a:pt x="1084" y="134"/>
                      <a:pt x="1105" y="167"/>
                      <a:pt x="1127" y="200"/>
                    </a:cubicBezTo>
                    <a:lnTo>
                      <a:pt x="1138" y="200"/>
                    </a:lnTo>
                    <a:cubicBezTo>
                      <a:pt x="1149" y="200"/>
                      <a:pt x="1149" y="200"/>
                      <a:pt x="1160" y="211"/>
                    </a:cubicBezTo>
                    <a:cubicBezTo>
                      <a:pt x="1160" y="222"/>
                      <a:pt x="1160" y="233"/>
                      <a:pt x="1171" y="233"/>
                    </a:cubicBezTo>
                    <a:lnTo>
                      <a:pt x="1193" y="244"/>
                    </a:lnTo>
                    <a:cubicBezTo>
                      <a:pt x="1182" y="244"/>
                      <a:pt x="1171" y="244"/>
                      <a:pt x="1204" y="266"/>
                    </a:cubicBezTo>
                    <a:lnTo>
                      <a:pt x="1259" y="309"/>
                    </a:lnTo>
                    <a:lnTo>
                      <a:pt x="1302" y="331"/>
                    </a:lnTo>
                    <a:lnTo>
                      <a:pt x="1346" y="375"/>
                    </a:lnTo>
                    <a:lnTo>
                      <a:pt x="1390" y="397"/>
                    </a:lnTo>
                    <a:cubicBezTo>
                      <a:pt x="1401" y="408"/>
                      <a:pt x="1423" y="419"/>
                      <a:pt x="1434" y="430"/>
                    </a:cubicBezTo>
                    <a:lnTo>
                      <a:pt x="1466" y="462"/>
                    </a:lnTo>
                    <a:cubicBezTo>
                      <a:pt x="1477" y="462"/>
                      <a:pt x="1488" y="473"/>
                      <a:pt x="1499" y="484"/>
                    </a:cubicBezTo>
                    <a:cubicBezTo>
                      <a:pt x="1510" y="495"/>
                      <a:pt x="1521" y="506"/>
                      <a:pt x="1532" y="517"/>
                    </a:cubicBezTo>
                    <a:cubicBezTo>
                      <a:pt x="1554" y="539"/>
                      <a:pt x="1565" y="561"/>
                      <a:pt x="1587" y="594"/>
                    </a:cubicBezTo>
                    <a:lnTo>
                      <a:pt x="1587" y="605"/>
                    </a:lnTo>
                    <a:lnTo>
                      <a:pt x="1587" y="616"/>
                    </a:lnTo>
                    <a:cubicBezTo>
                      <a:pt x="1587" y="626"/>
                      <a:pt x="1598" y="637"/>
                      <a:pt x="1598" y="637"/>
                    </a:cubicBezTo>
                    <a:cubicBezTo>
                      <a:pt x="1598" y="648"/>
                      <a:pt x="1598" y="659"/>
                      <a:pt x="1598" y="659"/>
                    </a:cubicBezTo>
                    <a:cubicBezTo>
                      <a:pt x="1598" y="692"/>
                      <a:pt x="1598" y="714"/>
                      <a:pt x="1609" y="747"/>
                    </a:cubicBezTo>
                    <a:cubicBezTo>
                      <a:pt x="1619" y="758"/>
                      <a:pt x="1641" y="769"/>
                      <a:pt x="1652" y="780"/>
                    </a:cubicBezTo>
                    <a:cubicBezTo>
                      <a:pt x="1674" y="791"/>
                      <a:pt x="1696" y="801"/>
                      <a:pt x="1707" y="812"/>
                    </a:cubicBezTo>
                    <a:lnTo>
                      <a:pt x="1718" y="812"/>
                    </a:lnTo>
                    <a:cubicBezTo>
                      <a:pt x="1729" y="823"/>
                      <a:pt x="1729" y="834"/>
                      <a:pt x="1729" y="856"/>
                    </a:cubicBezTo>
                    <a:cubicBezTo>
                      <a:pt x="1751" y="911"/>
                      <a:pt x="1751" y="966"/>
                      <a:pt x="1751" y="1020"/>
                    </a:cubicBezTo>
                    <a:cubicBezTo>
                      <a:pt x="1751" y="1053"/>
                      <a:pt x="1751" y="1075"/>
                      <a:pt x="1740" y="1097"/>
                    </a:cubicBezTo>
                    <a:cubicBezTo>
                      <a:pt x="1740" y="1119"/>
                      <a:pt x="1729" y="1130"/>
                      <a:pt x="1718" y="1151"/>
                    </a:cubicBezTo>
                    <a:cubicBezTo>
                      <a:pt x="1696" y="1173"/>
                      <a:pt x="1685" y="1195"/>
                      <a:pt x="1663" y="1217"/>
                    </a:cubicBezTo>
                    <a:cubicBezTo>
                      <a:pt x="1619" y="1239"/>
                      <a:pt x="1587" y="1250"/>
                      <a:pt x="1543" y="1261"/>
                    </a:cubicBezTo>
                    <a:cubicBezTo>
                      <a:pt x="1510" y="1272"/>
                      <a:pt x="1477" y="1272"/>
                      <a:pt x="1444" y="1272"/>
                    </a:cubicBezTo>
                    <a:lnTo>
                      <a:pt x="1248" y="1272"/>
                    </a:lnTo>
                    <a:cubicBezTo>
                      <a:pt x="1226" y="1272"/>
                      <a:pt x="1204" y="1261"/>
                      <a:pt x="1171" y="1261"/>
                    </a:cubicBezTo>
                    <a:cubicBezTo>
                      <a:pt x="1116" y="1250"/>
                      <a:pt x="1051" y="1239"/>
                      <a:pt x="985" y="1239"/>
                    </a:cubicBezTo>
                    <a:lnTo>
                      <a:pt x="941" y="1239"/>
                    </a:lnTo>
                    <a:lnTo>
                      <a:pt x="930" y="1228"/>
                    </a:lnTo>
                    <a:cubicBezTo>
                      <a:pt x="865" y="1184"/>
                      <a:pt x="799" y="1141"/>
                      <a:pt x="744" y="1097"/>
                    </a:cubicBezTo>
                    <a:cubicBezTo>
                      <a:pt x="701" y="1031"/>
                      <a:pt x="646" y="976"/>
                      <a:pt x="591" y="922"/>
                    </a:cubicBezTo>
                    <a:cubicBezTo>
                      <a:pt x="548" y="878"/>
                      <a:pt x="515" y="834"/>
                      <a:pt x="482" y="791"/>
                    </a:cubicBezTo>
                    <a:cubicBezTo>
                      <a:pt x="427" y="703"/>
                      <a:pt x="362" y="626"/>
                      <a:pt x="318" y="539"/>
                    </a:cubicBezTo>
                    <a:cubicBezTo>
                      <a:pt x="285" y="495"/>
                      <a:pt x="263" y="451"/>
                      <a:pt x="241" y="419"/>
                    </a:cubicBezTo>
                    <a:cubicBezTo>
                      <a:pt x="230" y="397"/>
                      <a:pt x="230" y="386"/>
                      <a:pt x="219" y="364"/>
                    </a:cubicBezTo>
                    <a:cubicBezTo>
                      <a:pt x="230" y="353"/>
                      <a:pt x="241" y="342"/>
                      <a:pt x="241" y="342"/>
                    </a:cubicBezTo>
                    <a:cubicBezTo>
                      <a:pt x="307" y="287"/>
                      <a:pt x="373" y="244"/>
                      <a:pt x="449" y="222"/>
                    </a:cubicBezTo>
                    <a:cubicBezTo>
                      <a:pt x="449" y="200"/>
                      <a:pt x="460" y="189"/>
                      <a:pt x="471" y="178"/>
                    </a:cubicBezTo>
                    <a:cubicBezTo>
                      <a:pt x="504" y="156"/>
                      <a:pt x="548" y="134"/>
                      <a:pt x="591" y="134"/>
                    </a:cubicBezTo>
                    <a:cubicBezTo>
                      <a:pt x="646" y="112"/>
                      <a:pt x="712" y="112"/>
                      <a:pt x="777" y="112"/>
                    </a:cubicBezTo>
                    <a:close/>
                    <a:moveTo>
                      <a:pt x="761" y="0"/>
                    </a:moveTo>
                    <a:cubicBezTo>
                      <a:pt x="671" y="0"/>
                      <a:pt x="580" y="9"/>
                      <a:pt x="493" y="25"/>
                    </a:cubicBezTo>
                    <a:cubicBezTo>
                      <a:pt x="384" y="58"/>
                      <a:pt x="274" y="101"/>
                      <a:pt x="187" y="178"/>
                    </a:cubicBezTo>
                    <a:cubicBezTo>
                      <a:pt x="143" y="200"/>
                      <a:pt x="110" y="222"/>
                      <a:pt x="88" y="255"/>
                    </a:cubicBezTo>
                    <a:lnTo>
                      <a:pt x="23" y="331"/>
                    </a:lnTo>
                    <a:lnTo>
                      <a:pt x="12" y="353"/>
                    </a:lnTo>
                    <a:cubicBezTo>
                      <a:pt x="12" y="353"/>
                      <a:pt x="1" y="364"/>
                      <a:pt x="12" y="364"/>
                    </a:cubicBezTo>
                    <a:lnTo>
                      <a:pt x="34" y="408"/>
                    </a:lnTo>
                    <a:lnTo>
                      <a:pt x="165" y="616"/>
                    </a:lnTo>
                    <a:cubicBezTo>
                      <a:pt x="241" y="747"/>
                      <a:pt x="329" y="867"/>
                      <a:pt x="427" y="976"/>
                    </a:cubicBezTo>
                    <a:lnTo>
                      <a:pt x="569" y="1141"/>
                    </a:lnTo>
                    <a:cubicBezTo>
                      <a:pt x="635" y="1206"/>
                      <a:pt x="701" y="1272"/>
                      <a:pt x="766" y="1337"/>
                    </a:cubicBezTo>
                    <a:lnTo>
                      <a:pt x="777" y="1348"/>
                    </a:lnTo>
                    <a:cubicBezTo>
                      <a:pt x="799" y="1359"/>
                      <a:pt x="821" y="1370"/>
                      <a:pt x="843" y="1392"/>
                    </a:cubicBezTo>
                    <a:cubicBezTo>
                      <a:pt x="854" y="1403"/>
                      <a:pt x="876" y="1403"/>
                      <a:pt x="887" y="1414"/>
                    </a:cubicBezTo>
                    <a:lnTo>
                      <a:pt x="941" y="1414"/>
                    </a:lnTo>
                    <a:cubicBezTo>
                      <a:pt x="1029" y="1425"/>
                      <a:pt x="1127" y="1436"/>
                      <a:pt x="1215" y="1447"/>
                    </a:cubicBezTo>
                    <a:cubicBezTo>
                      <a:pt x="1260" y="1451"/>
                      <a:pt x="1307" y="1454"/>
                      <a:pt x="1355" y="1454"/>
                    </a:cubicBezTo>
                    <a:cubicBezTo>
                      <a:pt x="1422" y="1454"/>
                      <a:pt x="1490" y="1449"/>
                      <a:pt x="1554" y="1436"/>
                    </a:cubicBezTo>
                    <a:cubicBezTo>
                      <a:pt x="1674" y="1425"/>
                      <a:pt x="1773" y="1359"/>
                      <a:pt x="1849" y="1272"/>
                    </a:cubicBezTo>
                    <a:cubicBezTo>
                      <a:pt x="1871" y="1239"/>
                      <a:pt x="1882" y="1217"/>
                      <a:pt x="1893" y="1195"/>
                    </a:cubicBezTo>
                    <a:cubicBezTo>
                      <a:pt x="1904" y="1173"/>
                      <a:pt x="1904" y="1151"/>
                      <a:pt x="1915" y="1141"/>
                    </a:cubicBezTo>
                    <a:lnTo>
                      <a:pt x="1915" y="1097"/>
                    </a:lnTo>
                    <a:cubicBezTo>
                      <a:pt x="1915" y="1042"/>
                      <a:pt x="1926" y="998"/>
                      <a:pt x="1926" y="944"/>
                    </a:cubicBezTo>
                    <a:cubicBezTo>
                      <a:pt x="1926" y="878"/>
                      <a:pt x="1926" y="812"/>
                      <a:pt x="1904" y="747"/>
                    </a:cubicBezTo>
                    <a:cubicBezTo>
                      <a:pt x="1871" y="681"/>
                      <a:pt x="1827" y="626"/>
                      <a:pt x="1762" y="583"/>
                    </a:cubicBezTo>
                    <a:cubicBezTo>
                      <a:pt x="1740" y="572"/>
                      <a:pt x="1718" y="572"/>
                      <a:pt x="1696" y="561"/>
                    </a:cubicBezTo>
                    <a:cubicBezTo>
                      <a:pt x="1707" y="550"/>
                      <a:pt x="1718" y="539"/>
                      <a:pt x="1718" y="517"/>
                    </a:cubicBezTo>
                    <a:cubicBezTo>
                      <a:pt x="1729" y="473"/>
                      <a:pt x="1707" y="419"/>
                      <a:pt x="1663" y="397"/>
                    </a:cubicBezTo>
                    <a:lnTo>
                      <a:pt x="1576" y="342"/>
                    </a:lnTo>
                    <a:cubicBezTo>
                      <a:pt x="1532" y="298"/>
                      <a:pt x="1488" y="266"/>
                      <a:pt x="1444" y="233"/>
                    </a:cubicBezTo>
                    <a:cubicBezTo>
                      <a:pt x="1401" y="200"/>
                      <a:pt x="1357" y="189"/>
                      <a:pt x="1324" y="167"/>
                    </a:cubicBezTo>
                    <a:cubicBezTo>
                      <a:pt x="1313" y="145"/>
                      <a:pt x="1302" y="145"/>
                      <a:pt x="1302" y="134"/>
                    </a:cubicBezTo>
                    <a:lnTo>
                      <a:pt x="1259" y="112"/>
                    </a:lnTo>
                    <a:cubicBezTo>
                      <a:pt x="1193" y="69"/>
                      <a:pt x="1105" y="47"/>
                      <a:pt x="1029" y="25"/>
                    </a:cubicBezTo>
                    <a:cubicBezTo>
                      <a:pt x="941" y="9"/>
                      <a:pt x="851" y="0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8"/>
              <p:cNvSpPr/>
              <p:nvPr/>
            </p:nvSpPr>
            <p:spPr>
              <a:xfrm>
                <a:off x="8527475" y="4128763"/>
                <a:ext cx="41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3" extrusionOk="0">
                    <a:moveTo>
                      <a:pt x="110" y="0"/>
                    </a:moveTo>
                    <a:cubicBezTo>
                      <a:pt x="88" y="0"/>
                      <a:pt x="66" y="0"/>
                      <a:pt x="44" y="11"/>
                    </a:cubicBezTo>
                    <a:cubicBezTo>
                      <a:pt x="33" y="11"/>
                      <a:pt x="11" y="11"/>
                      <a:pt x="0" y="22"/>
                    </a:cubicBezTo>
                    <a:cubicBezTo>
                      <a:pt x="33" y="22"/>
                      <a:pt x="77" y="22"/>
                      <a:pt x="110" y="11"/>
                    </a:cubicBezTo>
                    <a:cubicBezTo>
                      <a:pt x="121" y="11"/>
                      <a:pt x="142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8"/>
              <p:cNvSpPr/>
              <p:nvPr/>
            </p:nvSpPr>
            <p:spPr>
              <a:xfrm>
                <a:off x="8521450" y="4127663"/>
                <a:ext cx="32575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007" extrusionOk="0">
                    <a:moveTo>
                      <a:pt x="416" y="0"/>
                    </a:moveTo>
                    <a:cubicBezTo>
                      <a:pt x="351" y="0"/>
                      <a:pt x="296" y="0"/>
                      <a:pt x="230" y="22"/>
                    </a:cubicBezTo>
                    <a:cubicBezTo>
                      <a:pt x="187" y="22"/>
                      <a:pt x="143" y="44"/>
                      <a:pt x="110" y="66"/>
                    </a:cubicBezTo>
                    <a:cubicBezTo>
                      <a:pt x="99" y="77"/>
                      <a:pt x="88" y="88"/>
                      <a:pt x="88" y="110"/>
                    </a:cubicBezTo>
                    <a:lnTo>
                      <a:pt x="55" y="121"/>
                    </a:lnTo>
                    <a:cubicBezTo>
                      <a:pt x="33" y="154"/>
                      <a:pt x="12" y="186"/>
                      <a:pt x="1" y="219"/>
                    </a:cubicBezTo>
                    <a:cubicBezTo>
                      <a:pt x="1" y="252"/>
                      <a:pt x="1" y="274"/>
                      <a:pt x="1" y="307"/>
                    </a:cubicBezTo>
                    <a:cubicBezTo>
                      <a:pt x="1" y="318"/>
                      <a:pt x="1" y="329"/>
                      <a:pt x="1" y="339"/>
                    </a:cubicBezTo>
                    <a:cubicBezTo>
                      <a:pt x="12" y="361"/>
                      <a:pt x="22" y="372"/>
                      <a:pt x="33" y="394"/>
                    </a:cubicBezTo>
                    <a:cubicBezTo>
                      <a:pt x="55" y="416"/>
                      <a:pt x="77" y="427"/>
                      <a:pt x="99" y="449"/>
                    </a:cubicBezTo>
                    <a:cubicBezTo>
                      <a:pt x="132" y="471"/>
                      <a:pt x="176" y="504"/>
                      <a:pt x="208" y="547"/>
                    </a:cubicBezTo>
                    <a:cubicBezTo>
                      <a:pt x="230" y="580"/>
                      <a:pt x="241" y="624"/>
                      <a:pt x="230" y="668"/>
                    </a:cubicBezTo>
                    <a:cubicBezTo>
                      <a:pt x="252" y="711"/>
                      <a:pt x="274" y="744"/>
                      <a:pt x="296" y="777"/>
                    </a:cubicBezTo>
                    <a:lnTo>
                      <a:pt x="329" y="799"/>
                    </a:lnTo>
                    <a:cubicBezTo>
                      <a:pt x="340" y="810"/>
                      <a:pt x="351" y="821"/>
                      <a:pt x="351" y="832"/>
                    </a:cubicBezTo>
                    <a:cubicBezTo>
                      <a:pt x="362" y="832"/>
                      <a:pt x="372" y="843"/>
                      <a:pt x="383" y="854"/>
                    </a:cubicBezTo>
                    <a:cubicBezTo>
                      <a:pt x="394" y="864"/>
                      <a:pt x="427" y="886"/>
                      <a:pt x="449" y="908"/>
                    </a:cubicBezTo>
                    <a:cubicBezTo>
                      <a:pt x="460" y="919"/>
                      <a:pt x="471" y="919"/>
                      <a:pt x="482" y="930"/>
                    </a:cubicBezTo>
                    <a:cubicBezTo>
                      <a:pt x="515" y="963"/>
                      <a:pt x="558" y="985"/>
                      <a:pt x="602" y="1007"/>
                    </a:cubicBezTo>
                    <a:cubicBezTo>
                      <a:pt x="624" y="1007"/>
                      <a:pt x="646" y="996"/>
                      <a:pt x="635" y="985"/>
                    </a:cubicBezTo>
                    <a:cubicBezTo>
                      <a:pt x="635" y="974"/>
                      <a:pt x="602" y="985"/>
                      <a:pt x="569" y="963"/>
                    </a:cubicBezTo>
                    <a:cubicBezTo>
                      <a:pt x="547" y="941"/>
                      <a:pt x="515" y="919"/>
                      <a:pt x="504" y="919"/>
                    </a:cubicBezTo>
                    <a:cubicBezTo>
                      <a:pt x="493" y="908"/>
                      <a:pt x="460" y="875"/>
                      <a:pt x="438" y="864"/>
                    </a:cubicBezTo>
                    <a:cubicBezTo>
                      <a:pt x="394" y="832"/>
                      <a:pt x="362" y="799"/>
                      <a:pt x="340" y="766"/>
                    </a:cubicBezTo>
                    <a:cubicBezTo>
                      <a:pt x="296" y="733"/>
                      <a:pt x="274" y="689"/>
                      <a:pt x="263" y="646"/>
                    </a:cubicBezTo>
                    <a:lnTo>
                      <a:pt x="263" y="602"/>
                    </a:lnTo>
                    <a:cubicBezTo>
                      <a:pt x="263" y="602"/>
                      <a:pt x="263" y="602"/>
                      <a:pt x="263" y="591"/>
                    </a:cubicBezTo>
                    <a:cubicBezTo>
                      <a:pt x="252" y="569"/>
                      <a:pt x="252" y="547"/>
                      <a:pt x="241" y="525"/>
                    </a:cubicBezTo>
                    <a:cubicBezTo>
                      <a:pt x="230" y="504"/>
                      <a:pt x="219" y="493"/>
                      <a:pt x="208" y="482"/>
                    </a:cubicBezTo>
                    <a:cubicBezTo>
                      <a:pt x="187" y="471"/>
                      <a:pt x="165" y="449"/>
                      <a:pt x="143" y="438"/>
                    </a:cubicBezTo>
                    <a:cubicBezTo>
                      <a:pt x="121" y="416"/>
                      <a:pt x="110" y="394"/>
                      <a:pt x="88" y="372"/>
                    </a:cubicBezTo>
                    <a:cubicBezTo>
                      <a:pt x="66" y="350"/>
                      <a:pt x="55" y="318"/>
                      <a:pt x="55" y="296"/>
                    </a:cubicBezTo>
                    <a:lnTo>
                      <a:pt x="55" y="274"/>
                    </a:lnTo>
                    <a:cubicBezTo>
                      <a:pt x="55" y="263"/>
                      <a:pt x="55" y="252"/>
                      <a:pt x="55" y="252"/>
                    </a:cubicBezTo>
                    <a:cubicBezTo>
                      <a:pt x="55" y="241"/>
                      <a:pt x="55" y="230"/>
                      <a:pt x="66" y="219"/>
                    </a:cubicBezTo>
                    <a:cubicBezTo>
                      <a:pt x="66" y="186"/>
                      <a:pt x="88" y="164"/>
                      <a:pt x="110" y="143"/>
                    </a:cubicBezTo>
                    <a:cubicBezTo>
                      <a:pt x="121" y="132"/>
                      <a:pt x="132" y="121"/>
                      <a:pt x="154" y="121"/>
                    </a:cubicBezTo>
                    <a:cubicBezTo>
                      <a:pt x="165" y="110"/>
                      <a:pt x="176" y="99"/>
                      <a:pt x="187" y="88"/>
                    </a:cubicBezTo>
                    <a:cubicBezTo>
                      <a:pt x="197" y="88"/>
                      <a:pt x="219" y="77"/>
                      <a:pt x="230" y="77"/>
                    </a:cubicBezTo>
                    <a:lnTo>
                      <a:pt x="252" y="66"/>
                    </a:lnTo>
                    <a:cubicBezTo>
                      <a:pt x="263" y="55"/>
                      <a:pt x="274" y="55"/>
                      <a:pt x="285" y="44"/>
                    </a:cubicBezTo>
                    <a:lnTo>
                      <a:pt x="405" y="44"/>
                    </a:lnTo>
                    <a:lnTo>
                      <a:pt x="471" y="55"/>
                    </a:lnTo>
                    <a:lnTo>
                      <a:pt x="504" y="66"/>
                    </a:lnTo>
                    <a:lnTo>
                      <a:pt x="547" y="77"/>
                    </a:lnTo>
                    <a:lnTo>
                      <a:pt x="569" y="88"/>
                    </a:lnTo>
                    <a:cubicBezTo>
                      <a:pt x="602" y="99"/>
                      <a:pt x="635" y="110"/>
                      <a:pt x="668" y="121"/>
                    </a:cubicBezTo>
                    <a:cubicBezTo>
                      <a:pt x="690" y="132"/>
                      <a:pt x="712" y="154"/>
                      <a:pt x="733" y="164"/>
                    </a:cubicBezTo>
                    <a:cubicBezTo>
                      <a:pt x="744" y="175"/>
                      <a:pt x="766" y="186"/>
                      <a:pt x="777" y="197"/>
                    </a:cubicBezTo>
                    <a:cubicBezTo>
                      <a:pt x="788" y="197"/>
                      <a:pt x="799" y="208"/>
                      <a:pt x="799" y="219"/>
                    </a:cubicBezTo>
                    <a:lnTo>
                      <a:pt x="843" y="230"/>
                    </a:lnTo>
                    <a:cubicBezTo>
                      <a:pt x="854" y="241"/>
                      <a:pt x="865" y="252"/>
                      <a:pt x="887" y="263"/>
                    </a:cubicBezTo>
                    <a:cubicBezTo>
                      <a:pt x="887" y="263"/>
                      <a:pt x="887" y="263"/>
                      <a:pt x="897" y="274"/>
                    </a:cubicBezTo>
                    <a:cubicBezTo>
                      <a:pt x="941" y="296"/>
                      <a:pt x="974" y="329"/>
                      <a:pt x="1007" y="361"/>
                    </a:cubicBezTo>
                    <a:cubicBezTo>
                      <a:pt x="1029" y="383"/>
                      <a:pt x="1051" y="405"/>
                      <a:pt x="1072" y="438"/>
                    </a:cubicBezTo>
                    <a:lnTo>
                      <a:pt x="1105" y="449"/>
                    </a:lnTo>
                    <a:lnTo>
                      <a:pt x="1116" y="449"/>
                    </a:lnTo>
                    <a:cubicBezTo>
                      <a:pt x="1116" y="460"/>
                      <a:pt x="1127" y="460"/>
                      <a:pt x="1127" y="471"/>
                    </a:cubicBezTo>
                    <a:cubicBezTo>
                      <a:pt x="1138" y="482"/>
                      <a:pt x="1149" y="493"/>
                      <a:pt x="1149" y="504"/>
                    </a:cubicBezTo>
                    <a:cubicBezTo>
                      <a:pt x="1160" y="525"/>
                      <a:pt x="1171" y="536"/>
                      <a:pt x="1171" y="558"/>
                    </a:cubicBezTo>
                    <a:lnTo>
                      <a:pt x="1171" y="580"/>
                    </a:lnTo>
                    <a:lnTo>
                      <a:pt x="1171" y="624"/>
                    </a:lnTo>
                    <a:cubicBezTo>
                      <a:pt x="1182" y="646"/>
                      <a:pt x="1193" y="668"/>
                      <a:pt x="1204" y="679"/>
                    </a:cubicBezTo>
                    <a:cubicBezTo>
                      <a:pt x="1215" y="722"/>
                      <a:pt x="1237" y="766"/>
                      <a:pt x="1247" y="799"/>
                    </a:cubicBezTo>
                    <a:cubicBezTo>
                      <a:pt x="1258" y="832"/>
                      <a:pt x="1237" y="854"/>
                      <a:pt x="1204" y="875"/>
                    </a:cubicBezTo>
                    <a:cubicBezTo>
                      <a:pt x="1182" y="886"/>
                      <a:pt x="1160" y="897"/>
                      <a:pt x="1127" y="908"/>
                    </a:cubicBezTo>
                    <a:lnTo>
                      <a:pt x="1105" y="919"/>
                    </a:lnTo>
                    <a:lnTo>
                      <a:pt x="1062" y="919"/>
                    </a:lnTo>
                    <a:cubicBezTo>
                      <a:pt x="1051" y="925"/>
                      <a:pt x="1040" y="927"/>
                      <a:pt x="1030" y="927"/>
                    </a:cubicBezTo>
                    <a:cubicBezTo>
                      <a:pt x="1021" y="927"/>
                      <a:pt x="1012" y="925"/>
                      <a:pt x="1007" y="919"/>
                    </a:cubicBezTo>
                    <a:lnTo>
                      <a:pt x="963" y="919"/>
                    </a:lnTo>
                    <a:cubicBezTo>
                      <a:pt x="930" y="919"/>
                      <a:pt x="887" y="908"/>
                      <a:pt x="854" y="897"/>
                    </a:cubicBezTo>
                    <a:cubicBezTo>
                      <a:pt x="843" y="897"/>
                      <a:pt x="821" y="897"/>
                      <a:pt x="821" y="908"/>
                    </a:cubicBezTo>
                    <a:cubicBezTo>
                      <a:pt x="821" y="919"/>
                      <a:pt x="854" y="930"/>
                      <a:pt x="887" y="941"/>
                    </a:cubicBezTo>
                    <a:lnTo>
                      <a:pt x="952" y="941"/>
                    </a:lnTo>
                    <a:cubicBezTo>
                      <a:pt x="974" y="952"/>
                      <a:pt x="1007" y="952"/>
                      <a:pt x="1029" y="952"/>
                    </a:cubicBezTo>
                    <a:cubicBezTo>
                      <a:pt x="1062" y="952"/>
                      <a:pt x="1105" y="941"/>
                      <a:pt x="1149" y="941"/>
                    </a:cubicBezTo>
                    <a:cubicBezTo>
                      <a:pt x="1182" y="930"/>
                      <a:pt x="1226" y="908"/>
                      <a:pt x="1258" y="886"/>
                    </a:cubicBezTo>
                    <a:lnTo>
                      <a:pt x="1291" y="864"/>
                    </a:lnTo>
                    <a:lnTo>
                      <a:pt x="1291" y="854"/>
                    </a:lnTo>
                    <a:cubicBezTo>
                      <a:pt x="1302" y="832"/>
                      <a:pt x="1302" y="810"/>
                      <a:pt x="1302" y="788"/>
                    </a:cubicBezTo>
                    <a:cubicBezTo>
                      <a:pt x="1302" y="766"/>
                      <a:pt x="1302" y="755"/>
                      <a:pt x="1291" y="744"/>
                    </a:cubicBezTo>
                    <a:cubicBezTo>
                      <a:pt x="1291" y="722"/>
                      <a:pt x="1269" y="711"/>
                      <a:pt x="1269" y="700"/>
                    </a:cubicBezTo>
                    <a:cubicBezTo>
                      <a:pt x="1258" y="679"/>
                      <a:pt x="1247" y="657"/>
                      <a:pt x="1247" y="624"/>
                    </a:cubicBezTo>
                    <a:cubicBezTo>
                      <a:pt x="1247" y="602"/>
                      <a:pt x="1247" y="569"/>
                      <a:pt x="1237" y="536"/>
                    </a:cubicBezTo>
                    <a:cubicBezTo>
                      <a:pt x="1237" y="536"/>
                      <a:pt x="1237" y="525"/>
                      <a:pt x="1237" y="514"/>
                    </a:cubicBezTo>
                    <a:cubicBezTo>
                      <a:pt x="1237" y="514"/>
                      <a:pt x="1226" y="504"/>
                      <a:pt x="1226" y="504"/>
                    </a:cubicBezTo>
                    <a:lnTo>
                      <a:pt x="1226" y="493"/>
                    </a:lnTo>
                    <a:lnTo>
                      <a:pt x="1226" y="471"/>
                    </a:lnTo>
                    <a:cubicBezTo>
                      <a:pt x="1204" y="449"/>
                      <a:pt x="1193" y="427"/>
                      <a:pt x="1171" y="405"/>
                    </a:cubicBezTo>
                    <a:cubicBezTo>
                      <a:pt x="1160" y="394"/>
                      <a:pt x="1149" y="383"/>
                      <a:pt x="1138" y="372"/>
                    </a:cubicBezTo>
                    <a:cubicBezTo>
                      <a:pt x="1127" y="361"/>
                      <a:pt x="1116" y="350"/>
                      <a:pt x="1105" y="339"/>
                    </a:cubicBezTo>
                    <a:lnTo>
                      <a:pt x="1072" y="318"/>
                    </a:lnTo>
                    <a:cubicBezTo>
                      <a:pt x="1062" y="307"/>
                      <a:pt x="1040" y="296"/>
                      <a:pt x="1029" y="285"/>
                    </a:cubicBezTo>
                    <a:lnTo>
                      <a:pt x="985" y="252"/>
                    </a:lnTo>
                    <a:lnTo>
                      <a:pt x="941" y="219"/>
                    </a:lnTo>
                    <a:lnTo>
                      <a:pt x="897" y="197"/>
                    </a:lnTo>
                    <a:lnTo>
                      <a:pt x="887" y="186"/>
                    </a:lnTo>
                    <a:lnTo>
                      <a:pt x="865" y="175"/>
                    </a:lnTo>
                    <a:cubicBezTo>
                      <a:pt x="854" y="175"/>
                      <a:pt x="843" y="164"/>
                      <a:pt x="832" y="164"/>
                    </a:cubicBezTo>
                    <a:cubicBezTo>
                      <a:pt x="832" y="154"/>
                      <a:pt x="821" y="143"/>
                      <a:pt x="821" y="143"/>
                    </a:cubicBezTo>
                    <a:lnTo>
                      <a:pt x="810" y="132"/>
                    </a:lnTo>
                    <a:cubicBezTo>
                      <a:pt x="810" y="132"/>
                      <a:pt x="810" y="121"/>
                      <a:pt x="810" y="121"/>
                    </a:cubicBezTo>
                    <a:cubicBezTo>
                      <a:pt x="799" y="121"/>
                      <a:pt x="799" y="110"/>
                      <a:pt x="799" y="99"/>
                    </a:cubicBezTo>
                    <a:cubicBezTo>
                      <a:pt x="788" y="99"/>
                      <a:pt x="788" y="88"/>
                      <a:pt x="777" y="88"/>
                    </a:cubicBezTo>
                    <a:lnTo>
                      <a:pt x="766" y="88"/>
                    </a:lnTo>
                    <a:cubicBezTo>
                      <a:pt x="744" y="55"/>
                      <a:pt x="722" y="22"/>
                      <a:pt x="690" y="11"/>
                    </a:cubicBezTo>
                    <a:cubicBezTo>
                      <a:pt x="679" y="22"/>
                      <a:pt x="668" y="22"/>
                      <a:pt x="657" y="33"/>
                    </a:cubicBezTo>
                    <a:cubicBezTo>
                      <a:pt x="666" y="33"/>
                      <a:pt x="659" y="42"/>
                      <a:pt x="665" y="44"/>
                    </a:cubicBezTo>
                    <a:lnTo>
                      <a:pt x="665" y="44"/>
                    </a:lnTo>
                    <a:lnTo>
                      <a:pt x="591" y="33"/>
                    </a:lnTo>
                    <a:cubicBezTo>
                      <a:pt x="580" y="33"/>
                      <a:pt x="569" y="22"/>
                      <a:pt x="558" y="22"/>
                    </a:cubicBezTo>
                    <a:cubicBezTo>
                      <a:pt x="547" y="11"/>
                      <a:pt x="526" y="11"/>
                      <a:pt x="515" y="11"/>
                    </a:cubicBez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8" name="Google Shape;1138;p8"/>
            <p:cNvSpPr/>
            <p:nvPr/>
          </p:nvSpPr>
          <p:spPr>
            <a:xfrm rot="10800000">
              <a:off x="7684563" y="3439213"/>
              <a:ext cx="24375" cy="19950"/>
            </a:xfrm>
            <a:custGeom>
              <a:avLst/>
              <a:gdLst/>
              <a:ahLst/>
              <a:cxnLst/>
              <a:rect l="l" t="t" r="r" b="b"/>
              <a:pathLst>
                <a:path w="975" h="798" extrusionOk="0">
                  <a:moveTo>
                    <a:pt x="480" y="0"/>
                  </a:moveTo>
                  <a:cubicBezTo>
                    <a:pt x="209" y="0"/>
                    <a:pt x="0" y="298"/>
                    <a:pt x="132" y="571"/>
                  </a:cubicBezTo>
                  <a:cubicBezTo>
                    <a:pt x="195" y="713"/>
                    <a:pt x="337" y="798"/>
                    <a:pt x="485" y="798"/>
                  </a:cubicBezTo>
                  <a:cubicBezTo>
                    <a:pt x="543" y="798"/>
                    <a:pt x="602" y="785"/>
                    <a:pt x="657" y="757"/>
                  </a:cubicBezTo>
                  <a:cubicBezTo>
                    <a:pt x="974" y="604"/>
                    <a:pt x="952" y="145"/>
                    <a:pt x="613" y="25"/>
                  </a:cubicBezTo>
                  <a:cubicBezTo>
                    <a:pt x="568" y="8"/>
                    <a:pt x="523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 rot="10800000">
              <a:off x="8793475" y="4359838"/>
              <a:ext cx="51900" cy="44850"/>
            </a:xfrm>
            <a:custGeom>
              <a:avLst/>
              <a:gdLst/>
              <a:ahLst/>
              <a:cxnLst/>
              <a:rect l="l" t="t" r="r" b="b"/>
              <a:pathLst>
                <a:path w="2076" h="1794" extrusionOk="0">
                  <a:moveTo>
                    <a:pt x="1054" y="0"/>
                  </a:moveTo>
                  <a:cubicBezTo>
                    <a:pt x="479" y="0"/>
                    <a:pt x="0" y="572"/>
                    <a:pt x="206" y="1187"/>
                  </a:cubicBezTo>
                  <a:cubicBezTo>
                    <a:pt x="345" y="1587"/>
                    <a:pt x="702" y="1794"/>
                    <a:pt x="1059" y="1794"/>
                  </a:cubicBezTo>
                  <a:cubicBezTo>
                    <a:pt x="1376" y="1794"/>
                    <a:pt x="1693" y="1631"/>
                    <a:pt x="1857" y="1297"/>
                  </a:cubicBezTo>
                  <a:cubicBezTo>
                    <a:pt x="2076" y="848"/>
                    <a:pt x="1901" y="313"/>
                    <a:pt x="1452" y="94"/>
                  </a:cubicBezTo>
                  <a:cubicBezTo>
                    <a:pt x="1319" y="29"/>
                    <a:pt x="1184" y="0"/>
                    <a:pt x="1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 rot="10800000">
              <a:off x="8070925" y="4112425"/>
              <a:ext cx="44850" cy="33675"/>
            </a:xfrm>
            <a:custGeom>
              <a:avLst/>
              <a:gdLst/>
              <a:ahLst/>
              <a:cxnLst/>
              <a:rect l="l" t="t" r="r" b="b"/>
              <a:pathLst>
                <a:path w="1794" h="1347" extrusionOk="0">
                  <a:moveTo>
                    <a:pt x="897" y="1"/>
                  </a:moveTo>
                  <a:cubicBezTo>
                    <a:pt x="295" y="1"/>
                    <a:pt x="0" y="734"/>
                    <a:pt x="416" y="1149"/>
                  </a:cubicBezTo>
                  <a:cubicBezTo>
                    <a:pt x="547" y="1280"/>
                    <a:pt x="719" y="1346"/>
                    <a:pt x="892" y="1346"/>
                  </a:cubicBezTo>
                  <a:cubicBezTo>
                    <a:pt x="1064" y="1346"/>
                    <a:pt x="1236" y="1280"/>
                    <a:pt x="1367" y="1149"/>
                  </a:cubicBezTo>
                  <a:cubicBezTo>
                    <a:pt x="1794" y="734"/>
                    <a:pt x="1488" y="1"/>
                    <a:pt x="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 rot="10800000">
              <a:off x="8326225" y="3652850"/>
              <a:ext cx="45475" cy="39425"/>
            </a:xfrm>
            <a:custGeom>
              <a:avLst/>
              <a:gdLst/>
              <a:ahLst/>
              <a:cxnLst/>
              <a:rect l="l" t="t" r="r" b="b"/>
              <a:pathLst>
                <a:path w="1819" h="1577" extrusionOk="0">
                  <a:moveTo>
                    <a:pt x="897" y="0"/>
                  </a:moveTo>
                  <a:cubicBezTo>
                    <a:pt x="625" y="0"/>
                    <a:pt x="349" y="139"/>
                    <a:pt x="198" y="427"/>
                  </a:cubicBezTo>
                  <a:cubicBezTo>
                    <a:pt x="1" y="810"/>
                    <a:pt x="154" y="1280"/>
                    <a:pt x="537" y="1488"/>
                  </a:cubicBezTo>
                  <a:cubicBezTo>
                    <a:pt x="656" y="1549"/>
                    <a:pt x="778" y="1576"/>
                    <a:pt x="896" y="1576"/>
                  </a:cubicBezTo>
                  <a:cubicBezTo>
                    <a:pt x="1395" y="1576"/>
                    <a:pt x="1818" y="1087"/>
                    <a:pt x="1641" y="547"/>
                  </a:cubicBezTo>
                  <a:cubicBezTo>
                    <a:pt x="1530" y="188"/>
                    <a:pt x="1215" y="0"/>
                    <a:pt x="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 rot="10800000">
              <a:off x="7660663" y="4773900"/>
              <a:ext cx="72200" cy="56050"/>
            </a:xfrm>
            <a:custGeom>
              <a:avLst/>
              <a:gdLst/>
              <a:ahLst/>
              <a:cxnLst/>
              <a:rect l="l" t="t" r="r" b="b"/>
              <a:pathLst>
                <a:path w="2888" h="2242" extrusionOk="0">
                  <a:moveTo>
                    <a:pt x="1429" y="0"/>
                  </a:moveTo>
                  <a:cubicBezTo>
                    <a:pt x="578" y="0"/>
                    <a:pt x="0" y="967"/>
                    <a:pt x="503" y="1730"/>
                  </a:cubicBezTo>
                  <a:cubicBezTo>
                    <a:pt x="718" y="2063"/>
                    <a:pt x="1078" y="2242"/>
                    <a:pt x="1444" y="2242"/>
                  </a:cubicBezTo>
                  <a:cubicBezTo>
                    <a:pt x="1655" y="2242"/>
                    <a:pt x="1868" y="2182"/>
                    <a:pt x="2056" y="2058"/>
                  </a:cubicBezTo>
                  <a:cubicBezTo>
                    <a:pt x="2887" y="1511"/>
                    <a:pt x="2646" y="232"/>
                    <a:pt x="1662" y="24"/>
                  </a:cubicBezTo>
                  <a:cubicBezTo>
                    <a:pt x="1583" y="8"/>
                    <a:pt x="1505" y="0"/>
                    <a:pt x="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 rot="10800000">
              <a:off x="8720550" y="3780450"/>
              <a:ext cx="67600" cy="57100"/>
            </a:xfrm>
            <a:custGeom>
              <a:avLst/>
              <a:gdLst/>
              <a:ahLst/>
              <a:cxnLst/>
              <a:rect l="l" t="t" r="r" b="b"/>
              <a:pathLst>
                <a:path w="2704" h="2284" extrusionOk="0">
                  <a:moveTo>
                    <a:pt x="1259" y="0"/>
                  </a:moveTo>
                  <a:cubicBezTo>
                    <a:pt x="775" y="0"/>
                    <a:pt x="296" y="302"/>
                    <a:pt x="154" y="857"/>
                  </a:cubicBezTo>
                  <a:cubicBezTo>
                    <a:pt x="1" y="1469"/>
                    <a:pt x="362" y="2082"/>
                    <a:pt x="974" y="2246"/>
                  </a:cubicBezTo>
                  <a:cubicBezTo>
                    <a:pt x="1074" y="2272"/>
                    <a:pt x="1173" y="2284"/>
                    <a:pt x="1268" y="2284"/>
                  </a:cubicBezTo>
                  <a:cubicBezTo>
                    <a:pt x="2107" y="2284"/>
                    <a:pt x="2704" y="1348"/>
                    <a:pt x="2232" y="562"/>
                  </a:cubicBezTo>
                  <a:cubicBezTo>
                    <a:pt x="2008" y="180"/>
                    <a:pt x="1632" y="0"/>
                    <a:pt x="1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 rot="10800000">
              <a:off x="8611938" y="4432888"/>
              <a:ext cx="34750" cy="57450"/>
            </a:xfrm>
            <a:custGeom>
              <a:avLst/>
              <a:gdLst/>
              <a:ahLst/>
              <a:cxnLst/>
              <a:rect l="l" t="t" r="r" b="b"/>
              <a:pathLst>
                <a:path w="1390" h="2298" extrusionOk="0">
                  <a:moveTo>
                    <a:pt x="635" y="0"/>
                  </a:moveTo>
                  <a:cubicBezTo>
                    <a:pt x="602" y="0"/>
                    <a:pt x="580" y="22"/>
                    <a:pt x="580" y="55"/>
                  </a:cubicBezTo>
                  <a:lnTo>
                    <a:pt x="580" y="996"/>
                  </a:lnTo>
                  <a:lnTo>
                    <a:pt x="44" y="996"/>
                  </a:lnTo>
                  <a:cubicBezTo>
                    <a:pt x="22" y="996"/>
                    <a:pt x="0" y="1018"/>
                    <a:pt x="0" y="1040"/>
                  </a:cubicBezTo>
                  <a:lnTo>
                    <a:pt x="0" y="1225"/>
                  </a:lnTo>
                  <a:cubicBezTo>
                    <a:pt x="0" y="1247"/>
                    <a:pt x="22" y="1269"/>
                    <a:pt x="44" y="1269"/>
                  </a:cubicBezTo>
                  <a:lnTo>
                    <a:pt x="580" y="1269"/>
                  </a:lnTo>
                  <a:lnTo>
                    <a:pt x="580" y="2254"/>
                  </a:lnTo>
                  <a:cubicBezTo>
                    <a:pt x="580" y="2275"/>
                    <a:pt x="602" y="2297"/>
                    <a:pt x="635" y="2297"/>
                  </a:cubicBezTo>
                  <a:lnTo>
                    <a:pt x="799" y="2297"/>
                  </a:lnTo>
                  <a:cubicBezTo>
                    <a:pt x="831" y="2297"/>
                    <a:pt x="853" y="2275"/>
                    <a:pt x="853" y="2254"/>
                  </a:cubicBezTo>
                  <a:lnTo>
                    <a:pt x="853" y="1269"/>
                  </a:lnTo>
                  <a:lnTo>
                    <a:pt x="1345" y="1269"/>
                  </a:lnTo>
                  <a:cubicBezTo>
                    <a:pt x="1367" y="1269"/>
                    <a:pt x="1389" y="1247"/>
                    <a:pt x="1389" y="1225"/>
                  </a:cubicBezTo>
                  <a:lnTo>
                    <a:pt x="1389" y="1040"/>
                  </a:lnTo>
                  <a:cubicBezTo>
                    <a:pt x="1389" y="1018"/>
                    <a:pt x="1367" y="996"/>
                    <a:pt x="1345" y="996"/>
                  </a:cubicBezTo>
                  <a:lnTo>
                    <a:pt x="853" y="996"/>
                  </a:lnTo>
                  <a:lnTo>
                    <a:pt x="853" y="55"/>
                  </a:lnTo>
                  <a:cubicBezTo>
                    <a:pt x="853" y="22"/>
                    <a:pt x="831" y="0"/>
                    <a:pt x="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 rot="10800000">
              <a:off x="7856700" y="3504963"/>
              <a:ext cx="91075" cy="99775"/>
            </a:xfrm>
            <a:custGeom>
              <a:avLst/>
              <a:gdLst/>
              <a:ahLst/>
              <a:cxnLst/>
              <a:rect l="l" t="t" r="r" b="b"/>
              <a:pathLst>
                <a:path w="3643" h="3991" extrusionOk="0">
                  <a:moveTo>
                    <a:pt x="2144" y="1584"/>
                  </a:moveTo>
                  <a:lnTo>
                    <a:pt x="2144" y="1584"/>
                  </a:lnTo>
                  <a:cubicBezTo>
                    <a:pt x="2155" y="1617"/>
                    <a:pt x="2166" y="1650"/>
                    <a:pt x="2177" y="1682"/>
                  </a:cubicBezTo>
                  <a:lnTo>
                    <a:pt x="2166" y="1682"/>
                  </a:lnTo>
                  <a:lnTo>
                    <a:pt x="2144" y="1584"/>
                  </a:lnTo>
                  <a:close/>
                  <a:moveTo>
                    <a:pt x="1812" y="0"/>
                  </a:moveTo>
                  <a:cubicBezTo>
                    <a:pt x="1787" y="0"/>
                    <a:pt x="1762" y="6"/>
                    <a:pt x="1740" y="20"/>
                  </a:cubicBezTo>
                  <a:cubicBezTo>
                    <a:pt x="1718" y="42"/>
                    <a:pt x="1696" y="64"/>
                    <a:pt x="1696" y="96"/>
                  </a:cubicBezTo>
                  <a:cubicBezTo>
                    <a:pt x="1685" y="118"/>
                    <a:pt x="1696" y="140"/>
                    <a:pt x="1707" y="162"/>
                  </a:cubicBezTo>
                  <a:cubicBezTo>
                    <a:pt x="1718" y="173"/>
                    <a:pt x="1729" y="184"/>
                    <a:pt x="1740" y="184"/>
                  </a:cubicBezTo>
                  <a:lnTo>
                    <a:pt x="1740" y="195"/>
                  </a:lnTo>
                  <a:lnTo>
                    <a:pt x="1718" y="195"/>
                  </a:lnTo>
                  <a:cubicBezTo>
                    <a:pt x="1685" y="326"/>
                    <a:pt x="1630" y="457"/>
                    <a:pt x="1575" y="589"/>
                  </a:cubicBezTo>
                  <a:cubicBezTo>
                    <a:pt x="1586" y="753"/>
                    <a:pt x="1565" y="917"/>
                    <a:pt x="1532" y="1092"/>
                  </a:cubicBezTo>
                  <a:cubicBezTo>
                    <a:pt x="1499" y="1179"/>
                    <a:pt x="1466" y="1267"/>
                    <a:pt x="1444" y="1365"/>
                  </a:cubicBezTo>
                  <a:cubicBezTo>
                    <a:pt x="1433" y="1420"/>
                    <a:pt x="1400" y="1485"/>
                    <a:pt x="1390" y="1518"/>
                  </a:cubicBezTo>
                  <a:cubicBezTo>
                    <a:pt x="1390" y="1540"/>
                    <a:pt x="1390" y="1562"/>
                    <a:pt x="1390" y="1584"/>
                  </a:cubicBezTo>
                  <a:cubicBezTo>
                    <a:pt x="1390" y="1606"/>
                    <a:pt x="1379" y="1628"/>
                    <a:pt x="1379" y="1650"/>
                  </a:cubicBezTo>
                  <a:cubicBezTo>
                    <a:pt x="1368" y="1693"/>
                    <a:pt x="1368" y="1726"/>
                    <a:pt x="1357" y="1748"/>
                  </a:cubicBezTo>
                  <a:lnTo>
                    <a:pt x="1379" y="1726"/>
                  </a:lnTo>
                  <a:lnTo>
                    <a:pt x="1357" y="1770"/>
                  </a:lnTo>
                  <a:lnTo>
                    <a:pt x="1357" y="1748"/>
                  </a:lnTo>
                  <a:lnTo>
                    <a:pt x="1291" y="1814"/>
                  </a:lnTo>
                  <a:lnTo>
                    <a:pt x="1324" y="1814"/>
                  </a:lnTo>
                  <a:lnTo>
                    <a:pt x="1280" y="1835"/>
                  </a:lnTo>
                  <a:lnTo>
                    <a:pt x="1291" y="1814"/>
                  </a:lnTo>
                  <a:lnTo>
                    <a:pt x="1258" y="1814"/>
                  </a:lnTo>
                  <a:cubicBezTo>
                    <a:pt x="1105" y="1835"/>
                    <a:pt x="963" y="1879"/>
                    <a:pt x="821" y="1923"/>
                  </a:cubicBezTo>
                  <a:cubicBezTo>
                    <a:pt x="815" y="1922"/>
                    <a:pt x="809" y="1922"/>
                    <a:pt x="803" y="1922"/>
                  </a:cubicBezTo>
                  <a:cubicBezTo>
                    <a:pt x="717" y="1922"/>
                    <a:pt x="601" y="1989"/>
                    <a:pt x="438" y="2000"/>
                  </a:cubicBezTo>
                  <a:cubicBezTo>
                    <a:pt x="390" y="1983"/>
                    <a:pt x="342" y="1973"/>
                    <a:pt x="294" y="1973"/>
                  </a:cubicBezTo>
                  <a:cubicBezTo>
                    <a:pt x="276" y="1973"/>
                    <a:pt x="259" y="1975"/>
                    <a:pt x="241" y="1978"/>
                  </a:cubicBezTo>
                  <a:cubicBezTo>
                    <a:pt x="197" y="1978"/>
                    <a:pt x="154" y="1989"/>
                    <a:pt x="121" y="2010"/>
                  </a:cubicBezTo>
                  <a:cubicBezTo>
                    <a:pt x="77" y="2021"/>
                    <a:pt x="44" y="2054"/>
                    <a:pt x="22" y="2087"/>
                  </a:cubicBezTo>
                  <a:cubicBezTo>
                    <a:pt x="0" y="2120"/>
                    <a:pt x="0" y="2153"/>
                    <a:pt x="11" y="2185"/>
                  </a:cubicBezTo>
                  <a:cubicBezTo>
                    <a:pt x="11" y="2218"/>
                    <a:pt x="33" y="2251"/>
                    <a:pt x="55" y="2273"/>
                  </a:cubicBezTo>
                  <a:cubicBezTo>
                    <a:pt x="88" y="2295"/>
                    <a:pt x="132" y="2317"/>
                    <a:pt x="175" y="2328"/>
                  </a:cubicBezTo>
                  <a:cubicBezTo>
                    <a:pt x="208" y="2339"/>
                    <a:pt x="241" y="2339"/>
                    <a:pt x="263" y="2350"/>
                  </a:cubicBezTo>
                  <a:cubicBezTo>
                    <a:pt x="427" y="2360"/>
                    <a:pt x="591" y="2371"/>
                    <a:pt x="755" y="2371"/>
                  </a:cubicBezTo>
                  <a:cubicBezTo>
                    <a:pt x="843" y="2382"/>
                    <a:pt x="930" y="2393"/>
                    <a:pt x="1007" y="2415"/>
                  </a:cubicBezTo>
                  <a:cubicBezTo>
                    <a:pt x="1061" y="2415"/>
                    <a:pt x="1105" y="2426"/>
                    <a:pt x="1149" y="2448"/>
                  </a:cubicBezTo>
                  <a:lnTo>
                    <a:pt x="1215" y="2459"/>
                  </a:lnTo>
                  <a:lnTo>
                    <a:pt x="1247" y="2470"/>
                  </a:lnTo>
                  <a:lnTo>
                    <a:pt x="1269" y="2470"/>
                  </a:lnTo>
                  <a:cubicBezTo>
                    <a:pt x="1280" y="2470"/>
                    <a:pt x="1280" y="2481"/>
                    <a:pt x="1280" y="2481"/>
                  </a:cubicBezTo>
                  <a:lnTo>
                    <a:pt x="1280" y="2492"/>
                  </a:lnTo>
                  <a:lnTo>
                    <a:pt x="1280" y="2524"/>
                  </a:lnTo>
                  <a:lnTo>
                    <a:pt x="1280" y="2601"/>
                  </a:lnTo>
                  <a:cubicBezTo>
                    <a:pt x="1280" y="2656"/>
                    <a:pt x="1291" y="2721"/>
                    <a:pt x="1313" y="2776"/>
                  </a:cubicBezTo>
                  <a:cubicBezTo>
                    <a:pt x="1302" y="2874"/>
                    <a:pt x="1313" y="2940"/>
                    <a:pt x="1313" y="3017"/>
                  </a:cubicBezTo>
                  <a:cubicBezTo>
                    <a:pt x="1368" y="3115"/>
                    <a:pt x="1400" y="3235"/>
                    <a:pt x="1400" y="3356"/>
                  </a:cubicBezTo>
                  <a:cubicBezTo>
                    <a:pt x="1444" y="3509"/>
                    <a:pt x="1499" y="3651"/>
                    <a:pt x="1554" y="3782"/>
                  </a:cubicBezTo>
                  <a:lnTo>
                    <a:pt x="1597" y="3881"/>
                  </a:lnTo>
                  <a:cubicBezTo>
                    <a:pt x="1597" y="3892"/>
                    <a:pt x="1608" y="3903"/>
                    <a:pt x="1608" y="3914"/>
                  </a:cubicBezTo>
                  <a:cubicBezTo>
                    <a:pt x="1619" y="3924"/>
                    <a:pt x="1630" y="3935"/>
                    <a:pt x="1641" y="3946"/>
                  </a:cubicBezTo>
                  <a:cubicBezTo>
                    <a:pt x="1663" y="3968"/>
                    <a:pt x="1685" y="3979"/>
                    <a:pt x="1718" y="3990"/>
                  </a:cubicBezTo>
                  <a:cubicBezTo>
                    <a:pt x="1772" y="3990"/>
                    <a:pt x="1827" y="3968"/>
                    <a:pt x="1849" y="3914"/>
                  </a:cubicBezTo>
                  <a:cubicBezTo>
                    <a:pt x="1860" y="3892"/>
                    <a:pt x="1860" y="3870"/>
                    <a:pt x="1871" y="3848"/>
                  </a:cubicBezTo>
                  <a:cubicBezTo>
                    <a:pt x="1871" y="3837"/>
                    <a:pt x="1882" y="3815"/>
                    <a:pt x="1882" y="3793"/>
                  </a:cubicBezTo>
                  <a:cubicBezTo>
                    <a:pt x="1936" y="3760"/>
                    <a:pt x="1947" y="3629"/>
                    <a:pt x="1991" y="3542"/>
                  </a:cubicBezTo>
                  <a:cubicBezTo>
                    <a:pt x="2013" y="3476"/>
                    <a:pt x="2046" y="3465"/>
                    <a:pt x="2068" y="3389"/>
                  </a:cubicBezTo>
                  <a:cubicBezTo>
                    <a:pt x="2100" y="3290"/>
                    <a:pt x="2122" y="3181"/>
                    <a:pt x="2122" y="3082"/>
                  </a:cubicBezTo>
                  <a:cubicBezTo>
                    <a:pt x="2166" y="2962"/>
                    <a:pt x="2199" y="2831"/>
                    <a:pt x="2210" y="2699"/>
                  </a:cubicBezTo>
                  <a:cubicBezTo>
                    <a:pt x="2221" y="2667"/>
                    <a:pt x="2221" y="2623"/>
                    <a:pt x="2232" y="2590"/>
                  </a:cubicBezTo>
                  <a:lnTo>
                    <a:pt x="2232" y="2568"/>
                  </a:lnTo>
                  <a:lnTo>
                    <a:pt x="2232" y="2557"/>
                  </a:lnTo>
                  <a:lnTo>
                    <a:pt x="2243" y="2557"/>
                  </a:lnTo>
                  <a:cubicBezTo>
                    <a:pt x="2330" y="2535"/>
                    <a:pt x="2418" y="2524"/>
                    <a:pt x="2505" y="2514"/>
                  </a:cubicBezTo>
                  <a:cubicBezTo>
                    <a:pt x="2779" y="2492"/>
                    <a:pt x="3052" y="2470"/>
                    <a:pt x="3314" y="2426"/>
                  </a:cubicBezTo>
                  <a:cubicBezTo>
                    <a:pt x="3369" y="2404"/>
                    <a:pt x="3424" y="2382"/>
                    <a:pt x="3479" y="2360"/>
                  </a:cubicBezTo>
                  <a:cubicBezTo>
                    <a:pt x="3511" y="2350"/>
                    <a:pt x="3544" y="2339"/>
                    <a:pt x="3577" y="2317"/>
                  </a:cubicBezTo>
                  <a:cubicBezTo>
                    <a:pt x="3610" y="2284"/>
                    <a:pt x="3632" y="2240"/>
                    <a:pt x="3643" y="2196"/>
                  </a:cubicBezTo>
                  <a:cubicBezTo>
                    <a:pt x="3643" y="2153"/>
                    <a:pt x="3643" y="2109"/>
                    <a:pt x="3621" y="2076"/>
                  </a:cubicBezTo>
                  <a:cubicBezTo>
                    <a:pt x="3599" y="2043"/>
                    <a:pt x="3555" y="2010"/>
                    <a:pt x="3511" y="2000"/>
                  </a:cubicBezTo>
                  <a:lnTo>
                    <a:pt x="3468" y="2000"/>
                  </a:lnTo>
                  <a:lnTo>
                    <a:pt x="3424" y="1989"/>
                  </a:lnTo>
                  <a:lnTo>
                    <a:pt x="3325" y="1978"/>
                  </a:lnTo>
                  <a:cubicBezTo>
                    <a:pt x="3271" y="1967"/>
                    <a:pt x="3205" y="1956"/>
                    <a:pt x="3150" y="1956"/>
                  </a:cubicBezTo>
                  <a:cubicBezTo>
                    <a:pt x="3063" y="1923"/>
                    <a:pt x="2965" y="1901"/>
                    <a:pt x="2866" y="1879"/>
                  </a:cubicBezTo>
                  <a:cubicBezTo>
                    <a:pt x="2691" y="1814"/>
                    <a:pt x="2527" y="1704"/>
                    <a:pt x="2319" y="1628"/>
                  </a:cubicBezTo>
                  <a:lnTo>
                    <a:pt x="2319" y="1628"/>
                  </a:lnTo>
                  <a:cubicBezTo>
                    <a:pt x="2319" y="1634"/>
                    <a:pt x="2319" y="1640"/>
                    <a:pt x="2319" y="1645"/>
                  </a:cubicBezTo>
                  <a:lnTo>
                    <a:pt x="2319" y="1645"/>
                  </a:lnTo>
                  <a:cubicBezTo>
                    <a:pt x="2317" y="1639"/>
                    <a:pt x="2314" y="1633"/>
                    <a:pt x="2308" y="1628"/>
                  </a:cubicBezTo>
                  <a:cubicBezTo>
                    <a:pt x="2306" y="1625"/>
                    <a:pt x="2301" y="1622"/>
                    <a:pt x="2296" y="1620"/>
                  </a:cubicBezTo>
                  <a:lnTo>
                    <a:pt x="2296" y="1620"/>
                  </a:lnTo>
                  <a:lnTo>
                    <a:pt x="2319" y="1628"/>
                  </a:lnTo>
                  <a:cubicBezTo>
                    <a:pt x="2319" y="1617"/>
                    <a:pt x="2319" y="1606"/>
                    <a:pt x="2308" y="1584"/>
                  </a:cubicBezTo>
                  <a:cubicBezTo>
                    <a:pt x="2297" y="1529"/>
                    <a:pt x="2286" y="1475"/>
                    <a:pt x="2265" y="1420"/>
                  </a:cubicBezTo>
                  <a:cubicBezTo>
                    <a:pt x="2232" y="1310"/>
                    <a:pt x="2199" y="1212"/>
                    <a:pt x="2166" y="1103"/>
                  </a:cubicBezTo>
                  <a:cubicBezTo>
                    <a:pt x="2166" y="1070"/>
                    <a:pt x="2166" y="1037"/>
                    <a:pt x="2166" y="1004"/>
                  </a:cubicBezTo>
                  <a:cubicBezTo>
                    <a:pt x="2122" y="851"/>
                    <a:pt x="2090" y="709"/>
                    <a:pt x="2068" y="567"/>
                  </a:cubicBezTo>
                  <a:cubicBezTo>
                    <a:pt x="2046" y="479"/>
                    <a:pt x="2035" y="392"/>
                    <a:pt x="2013" y="304"/>
                  </a:cubicBezTo>
                  <a:lnTo>
                    <a:pt x="1991" y="173"/>
                  </a:lnTo>
                  <a:cubicBezTo>
                    <a:pt x="1991" y="140"/>
                    <a:pt x="1980" y="118"/>
                    <a:pt x="1980" y="107"/>
                  </a:cubicBezTo>
                  <a:cubicBezTo>
                    <a:pt x="1958" y="75"/>
                    <a:pt x="1936" y="53"/>
                    <a:pt x="1915" y="31"/>
                  </a:cubicBezTo>
                  <a:cubicBezTo>
                    <a:pt x="1883" y="12"/>
                    <a:pt x="1847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 rot="10800000">
              <a:off x="8205138" y="471531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 rot="10800000">
              <a:off x="8197488" y="4722988"/>
              <a:ext cx="1400" cy="2200"/>
            </a:xfrm>
            <a:custGeom>
              <a:avLst/>
              <a:gdLst/>
              <a:ahLst/>
              <a:cxnLst/>
              <a:rect l="l" t="t" r="r" b="b"/>
              <a:pathLst>
                <a:path w="56" h="88" extrusionOk="0">
                  <a:moveTo>
                    <a:pt x="34" y="0"/>
                  </a:moveTo>
                  <a:lnTo>
                    <a:pt x="34" y="11"/>
                  </a:lnTo>
                  <a:cubicBezTo>
                    <a:pt x="34" y="11"/>
                    <a:pt x="23" y="22"/>
                    <a:pt x="23" y="22"/>
                  </a:cubicBezTo>
                  <a:cubicBezTo>
                    <a:pt x="23" y="33"/>
                    <a:pt x="12" y="44"/>
                    <a:pt x="12" y="55"/>
                  </a:cubicBezTo>
                  <a:lnTo>
                    <a:pt x="1" y="77"/>
                  </a:lnTo>
                  <a:lnTo>
                    <a:pt x="1" y="88"/>
                  </a:lnTo>
                  <a:lnTo>
                    <a:pt x="34" y="33"/>
                  </a:lnTo>
                  <a:cubicBezTo>
                    <a:pt x="45" y="22"/>
                    <a:pt x="50" y="19"/>
                    <a:pt x="53" y="19"/>
                  </a:cubicBezTo>
                  <a:cubicBezTo>
                    <a:pt x="56" y="19"/>
                    <a:pt x="56" y="22"/>
                    <a:pt x="56" y="22"/>
                  </a:cubicBezTo>
                  <a:cubicBezTo>
                    <a:pt x="56" y="11"/>
                    <a:pt x="56" y="11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 rot="10800000">
              <a:off x="7886488" y="4360900"/>
              <a:ext cx="31475" cy="42750"/>
            </a:xfrm>
            <a:custGeom>
              <a:avLst/>
              <a:gdLst/>
              <a:ahLst/>
              <a:cxnLst/>
              <a:rect l="l" t="t" r="r" b="b"/>
              <a:pathLst>
                <a:path w="1259" h="1710" extrusionOk="0">
                  <a:moveTo>
                    <a:pt x="1149" y="1121"/>
                  </a:moveTo>
                  <a:cubicBezTo>
                    <a:pt x="1146" y="1123"/>
                    <a:pt x="1142" y="1126"/>
                    <a:pt x="1138" y="1130"/>
                  </a:cubicBezTo>
                  <a:lnTo>
                    <a:pt x="1149" y="1130"/>
                  </a:lnTo>
                  <a:cubicBezTo>
                    <a:pt x="1149" y="1127"/>
                    <a:pt x="1149" y="1124"/>
                    <a:pt x="1149" y="1121"/>
                  </a:cubicBezTo>
                  <a:close/>
                  <a:moveTo>
                    <a:pt x="887" y="178"/>
                  </a:moveTo>
                  <a:lnTo>
                    <a:pt x="908" y="200"/>
                  </a:lnTo>
                  <a:cubicBezTo>
                    <a:pt x="963" y="244"/>
                    <a:pt x="996" y="298"/>
                    <a:pt x="1029" y="364"/>
                  </a:cubicBezTo>
                  <a:lnTo>
                    <a:pt x="1062" y="386"/>
                  </a:lnTo>
                  <a:cubicBezTo>
                    <a:pt x="1083" y="408"/>
                    <a:pt x="1105" y="452"/>
                    <a:pt x="1116" y="484"/>
                  </a:cubicBezTo>
                  <a:cubicBezTo>
                    <a:pt x="1127" y="539"/>
                    <a:pt x="1138" y="594"/>
                    <a:pt x="1149" y="648"/>
                  </a:cubicBezTo>
                  <a:cubicBezTo>
                    <a:pt x="1149" y="648"/>
                    <a:pt x="1149" y="648"/>
                    <a:pt x="1149" y="659"/>
                  </a:cubicBezTo>
                  <a:lnTo>
                    <a:pt x="1149" y="670"/>
                  </a:lnTo>
                  <a:lnTo>
                    <a:pt x="1149" y="736"/>
                  </a:lnTo>
                  <a:cubicBezTo>
                    <a:pt x="1149" y="747"/>
                    <a:pt x="1149" y="758"/>
                    <a:pt x="1149" y="769"/>
                  </a:cubicBezTo>
                  <a:cubicBezTo>
                    <a:pt x="1149" y="780"/>
                    <a:pt x="1149" y="791"/>
                    <a:pt x="1138" y="802"/>
                  </a:cubicBezTo>
                  <a:cubicBezTo>
                    <a:pt x="1127" y="812"/>
                    <a:pt x="1138" y="845"/>
                    <a:pt x="1127" y="867"/>
                  </a:cubicBezTo>
                  <a:cubicBezTo>
                    <a:pt x="1127" y="867"/>
                    <a:pt x="1138" y="867"/>
                    <a:pt x="1138" y="856"/>
                  </a:cubicBezTo>
                  <a:cubicBezTo>
                    <a:pt x="1149" y="867"/>
                    <a:pt x="1149" y="878"/>
                    <a:pt x="1160" y="889"/>
                  </a:cubicBezTo>
                  <a:cubicBezTo>
                    <a:pt x="1149" y="911"/>
                    <a:pt x="1127" y="933"/>
                    <a:pt x="1105" y="955"/>
                  </a:cubicBezTo>
                  <a:cubicBezTo>
                    <a:pt x="1094" y="966"/>
                    <a:pt x="1094" y="966"/>
                    <a:pt x="1094" y="977"/>
                  </a:cubicBezTo>
                  <a:cubicBezTo>
                    <a:pt x="1094" y="987"/>
                    <a:pt x="1094" y="987"/>
                    <a:pt x="1083" y="998"/>
                  </a:cubicBezTo>
                  <a:lnTo>
                    <a:pt x="1062" y="1009"/>
                  </a:lnTo>
                  <a:cubicBezTo>
                    <a:pt x="1062" y="1009"/>
                    <a:pt x="1062" y="1020"/>
                    <a:pt x="1051" y="1020"/>
                  </a:cubicBezTo>
                  <a:cubicBezTo>
                    <a:pt x="1051" y="1020"/>
                    <a:pt x="1051" y="1018"/>
                    <a:pt x="1049" y="1018"/>
                  </a:cubicBezTo>
                  <a:cubicBezTo>
                    <a:pt x="1048" y="1018"/>
                    <a:pt x="1045" y="1020"/>
                    <a:pt x="1040" y="1031"/>
                  </a:cubicBezTo>
                  <a:lnTo>
                    <a:pt x="1007" y="1097"/>
                  </a:lnTo>
                  <a:lnTo>
                    <a:pt x="985" y="1130"/>
                  </a:lnTo>
                  <a:cubicBezTo>
                    <a:pt x="985" y="1141"/>
                    <a:pt x="963" y="1162"/>
                    <a:pt x="963" y="1162"/>
                  </a:cubicBezTo>
                  <a:lnTo>
                    <a:pt x="930" y="1206"/>
                  </a:lnTo>
                  <a:cubicBezTo>
                    <a:pt x="930" y="1217"/>
                    <a:pt x="919" y="1239"/>
                    <a:pt x="908" y="1250"/>
                  </a:cubicBezTo>
                  <a:lnTo>
                    <a:pt x="887" y="1283"/>
                  </a:lnTo>
                  <a:cubicBezTo>
                    <a:pt x="887" y="1294"/>
                    <a:pt x="876" y="1305"/>
                    <a:pt x="865" y="1316"/>
                  </a:cubicBezTo>
                  <a:lnTo>
                    <a:pt x="832" y="1337"/>
                  </a:lnTo>
                  <a:cubicBezTo>
                    <a:pt x="821" y="1359"/>
                    <a:pt x="799" y="1381"/>
                    <a:pt x="777" y="1392"/>
                  </a:cubicBezTo>
                  <a:lnTo>
                    <a:pt x="766" y="1392"/>
                  </a:lnTo>
                  <a:cubicBezTo>
                    <a:pt x="777" y="1403"/>
                    <a:pt x="777" y="1403"/>
                    <a:pt x="777" y="1403"/>
                  </a:cubicBezTo>
                  <a:lnTo>
                    <a:pt x="766" y="1403"/>
                  </a:lnTo>
                  <a:cubicBezTo>
                    <a:pt x="755" y="1403"/>
                    <a:pt x="755" y="1403"/>
                    <a:pt x="744" y="1414"/>
                  </a:cubicBezTo>
                  <a:lnTo>
                    <a:pt x="723" y="1414"/>
                  </a:lnTo>
                  <a:lnTo>
                    <a:pt x="657" y="1425"/>
                  </a:lnTo>
                  <a:cubicBezTo>
                    <a:pt x="646" y="1436"/>
                    <a:pt x="635" y="1458"/>
                    <a:pt x="624" y="1469"/>
                  </a:cubicBezTo>
                  <a:cubicBezTo>
                    <a:pt x="624" y="1480"/>
                    <a:pt x="613" y="1502"/>
                    <a:pt x="613" y="1512"/>
                  </a:cubicBezTo>
                  <a:cubicBezTo>
                    <a:pt x="602" y="1523"/>
                    <a:pt x="613" y="1523"/>
                    <a:pt x="613" y="1523"/>
                  </a:cubicBezTo>
                  <a:cubicBezTo>
                    <a:pt x="591" y="1534"/>
                    <a:pt x="580" y="1534"/>
                    <a:pt x="569" y="1545"/>
                  </a:cubicBezTo>
                  <a:cubicBezTo>
                    <a:pt x="526" y="1556"/>
                    <a:pt x="471" y="1556"/>
                    <a:pt x="427" y="1556"/>
                  </a:cubicBezTo>
                  <a:lnTo>
                    <a:pt x="362" y="1556"/>
                  </a:lnTo>
                  <a:cubicBezTo>
                    <a:pt x="340" y="1545"/>
                    <a:pt x="329" y="1545"/>
                    <a:pt x="307" y="1534"/>
                  </a:cubicBezTo>
                  <a:cubicBezTo>
                    <a:pt x="296" y="1523"/>
                    <a:pt x="274" y="1512"/>
                    <a:pt x="252" y="1491"/>
                  </a:cubicBezTo>
                  <a:cubicBezTo>
                    <a:pt x="230" y="1458"/>
                    <a:pt x="219" y="1425"/>
                    <a:pt x="208" y="1392"/>
                  </a:cubicBezTo>
                  <a:cubicBezTo>
                    <a:pt x="198" y="1359"/>
                    <a:pt x="198" y="1337"/>
                    <a:pt x="187" y="1305"/>
                  </a:cubicBezTo>
                  <a:cubicBezTo>
                    <a:pt x="187" y="1305"/>
                    <a:pt x="176" y="1250"/>
                    <a:pt x="176" y="1239"/>
                  </a:cubicBezTo>
                  <a:cubicBezTo>
                    <a:pt x="187" y="1228"/>
                    <a:pt x="176" y="1152"/>
                    <a:pt x="176" y="1141"/>
                  </a:cubicBezTo>
                  <a:cubicBezTo>
                    <a:pt x="176" y="1119"/>
                    <a:pt x="176" y="1097"/>
                    <a:pt x="176" y="1075"/>
                  </a:cubicBezTo>
                  <a:cubicBezTo>
                    <a:pt x="176" y="1009"/>
                    <a:pt x="187" y="955"/>
                    <a:pt x="176" y="900"/>
                  </a:cubicBezTo>
                  <a:lnTo>
                    <a:pt x="176" y="867"/>
                  </a:lnTo>
                  <a:lnTo>
                    <a:pt x="176" y="856"/>
                  </a:lnTo>
                  <a:cubicBezTo>
                    <a:pt x="208" y="791"/>
                    <a:pt x="252" y="736"/>
                    <a:pt x="285" y="692"/>
                  </a:cubicBezTo>
                  <a:lnTo>
                    <a:pt x="427" y="539"/>
                  </a:lnTo>
                  <a:cubicBezTo>
                    <a:pt x="460" y="495"/>
                    <a:pt x="493" y="462"/>
                    <a:pt x="537" y="430"/>
                  </a:cubicBezTo>
                  <a:cubicBezTo>
                    <a:pt x="602" y="375"/>
                    <a:pt x="668" y="320"/>
                    <a:pt x="744" y="277"/>
                  </a:cubicBezTo>
                  <a:cubicBezTo>
                    <a:pt x="777" y="244"/>
                    <a:pt x="810" y="222"/>
                    <a:pt x="843" y="200"/>
                  </a:cubicBezTo>
                  <a:cubicBezTo>
                    <a:pt x="854" y="189"/>
                    <a:pt x="865" y="189"/>
                    <a:pt x="887" y="178"/>
                  </a:cubicBezTo>
                  <a:close/>
                  <a:moveTo>
                    <a:pt x="882" y="0"/>
                  </a:moveTo>
                  <a:cubicBezTo>
                    <a:pt x="880" y="0"/>
                    <a:pt x="878" y="1"/>
                    <a:pt x="876" y="3"/>
                  </a:cubicBezTo>
                  <a:lnTo>
                    <a:pt x="843" y="25"/>
                  </a:lnTo>
                  <a:lnTo>
                    <a:pt x="668" y="156"/>
                  </a:lnTo>
                  <a:cubicBezTo>
                    <a:pt x="558" y="222"/>
                    <a:pt x="460" y="309"/>
                    <a:pt x="373" y="397"/>
                  </a:cubicBezTo>
                  <a:lnTo>
                    <a:pt x="241" y="539"/>
                  </a:lnTo>
                  <a:cubicBezTo>
                    <a:pt x="176" y="594"/>
                    <a:pt x="132" y="659"/>
                    <a:pt x="77" y="725"/>
                  </a:cubicBezTo>
                  <a:lnTo>
                    <a:pt x="77" y="736"/>
                  </a:lnTo>
                  <a:cubicBezTo>
                    <a:pt x="55" y="747"/>
                    <a:pt x="44" y="769"/>
                    <a:pt x="33" y="791"/>
                  </a:cubicBezTo>
                  <a:cubicBezTo>
                    <a:pt x="33" y="802"/>
                    <a:pt x="23" y="823"/>
                    <a:pt x="23" y="834"/>
                  </a:cubicBezTo>
                  <a:lnTo>
                    <a:pt x="23" y="878"/>
                  </a:lnTo>
                  <a:cubicBezTo>
                    <a:pt x="23" y="966"/>
                    <a:pt x="23" y="1042"/>
                    <a:pt x="12" y="1119"/>
                  </a:cubicBezTo>
                  <a:cubicBezTo>
                    <a:pt x="1" y="1217"/>
                    <a:pt x="12" y="1316"/>
                    <a:pt x="33" y="1414"/>
                  </a:cubicBezTo>
                  <a:cubicBezTo>
                    <a:pt x="55" y="1512"/>
                    <a:pt x="121" y="1611"/>
                    <a:pt x="208" y="1666"/>
                  </a:cubicBezTo>
                  <a:cubicBezTo>
                    <a:pt x="230" y="1677"/>
                    <a:pt x="252" y="1687"/>
                    <a:pt x="274" y="1698"/>
                  </a:cubicBezTo>
                  <a:cubicBezTo>
                    <a:pt x="296" y="1698"/>
                    <a:pt x="307" y="1709"/>
                    <a:pt x="329" y="1709"/>
                  </a:cubicBezTo>
                  <a:lnTo>
                    <a:pt x="493" y="1709"/>
                  </a:lnTo>
                  <a:cubicBezTo>
                    <a:pt x="548" y="1709"/>
                    <a:pt x="613" y="1698"/>
                    <a:pt x="668" y="1677"/>
                  </a:cubicBezTo>
                  <a:cubicBezTo>
                    <a:pt x="723" y="1655"/>
                    <a:pt x="766" y="1600"/>
                    <a:pt x="799" y="1534"/>
                  </a:cubicBezTo>
                  <a:cubicBezTo>
                    <a:pt x="810" y="1523"/>
                    <a:pt x="810" y="1502"/>
                    <a:pt x="810" y="1480"/>
                  </a:cubicBezTo>
                  <a:cubicBezTo>
                    <a:pt x="832" y="1491"/>
                    <a:pt x="843" y="1502"/>
                    <a:pt x="854" y="1502"/>
                  </a:cubicBezTo>
                  <a:cubicBezTo>
                    <a:pt x="898" y="1502"/>
                    <a:pt x="941" y="1480"/>
                    <a:pt x="952" y="1447"/>
                  </a:cubicBezTo>
                  <a:lnTo>
                    <a:pt x="1007" y="1370"/>
                  </a:lnTo>
                  <a:cubicBezTo>
                    <a:pt x="1029" y="1327"/>
                    <a:pt x="1062" y="1283"/>
                    <a:pt x="1094" y="1239"/>
                  </a:cubicBezTo>
                  <a:cubicBezTo>
                    <a:pt x="1105" y="1206"/>
                    <a:pt x="1127" y="1162"/>
                    <a:pt x="1138" y="1130"/>
                  </a:cubicBezTo>
                  <a:lnTo>
                    <a:pt x="1105" y="1097"/>
                  </a:lnTo>
                  <a:lnTo>
                    <a:pt x="1149" y="1097"/>
                  </a:lnTo>
                  <a:cubicBezTo>
                    <a:pt x="1149" y="1097"/>
                    <a:pt x="1149" y="1110"/>
                    <a:pt x="1149" y="1121"/>
                  </a:cubicBezTo>
                  <a:lnTo>
                    <a:pt x="1149" y="1121"/>
                  </a:lnTo>
                  <a:cubicBezTo>
                    <a:pt x="1155" y="1117"/>
                    <a:pt x="1160" y="1115"/>
                    <a:pt x="1160" y="1108"/>
                  </a:cubicBezTo>
                  <a:lnTo>
                    <a:pt x="1182" y="1075"/>
                  </a:lnTo>
                  <a:cubicBezTo>
                    <a:pt x="1215" y="1009"/>
                    <a:pt x="1226" y="933"/>
                    <a:pt x="1237" y="867"/>
                  </a:cubicBezTo>
                  <a:cubicBezTo>
                    <a:pt x="1258" y="703"/>
                    <a:pt x="1248" y="550"/>
                    <a:pt x="1204" y="397"/>
                  </a:cubicBezTo>
                  <a:cubicBezTo>
                    <a:pt x="1171" y="298"/>
                    <a:pt x="1127" y="211"/>
                    <a:pt x="1062" y="145"/>
                  </a:cubicBezTo>
                  <a:cubicBezTo>
                    <a:pt x="1029" y="112"/>
                    <a:pt x="1007" y="91"/>
                    <a:pt x="974" y="58"/>
                  </a:cubicBezTo>
                  <a:lnTo>
                    <a:pt x="908" y="14"/>
                  </a:lnTo>
                  <a:cubicBezTo>
                    <a:pt x="900" y="14"/>
                    <a:pt x="891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 rot="10800000">
              <a:off x="8204588" y="4789138"/>
              <a:ext cx="575" cy="3575"/>
            </a:xfrm>
            <a:custGeom>
              <a:avLst/>
              <a:gdLst/>
              <a:ahLst/>
              <a:cxnLst/>
              <a:rect l="l" t="t" r="r" b="b"/>
              <a:pathLst>
                <a:path w="23" h="143" extrusionOk="0">
                  <a:moveTo>
                    <a:pt x="0" y="0"/>
                  </a:moveTo>
                  <a:cubicBezTo>
                    <a:pt x="0" y="33"/>
                    <a:pt x="0" y="66"/>
                    <a:pt x="11" y="88"/>
                  </a:cubicBezTo>
                  <a:cubicBezTo>
                    <a:pt x="11" y="110"/>
                    <a:pt x="22" y="120"/>
                    <a:pt x="22" y="142"/>
                  </a:cubicBezTo>
                  <a:cubicBezTo>
                    <a:pt x="22" y="120"/>
                    <a:pt x="22" y="110"/>
                    <a:pt x="22" y="88"/>
                  </a:cubicBezTo>
                  <a:cubicBezTo>
                    <a:pt x="22" y="77"/>
                    <a:pt x="22" y="55"/>
                    <a:pt x="11" y="33"/>
                  </a:cubicBezTo>
                  <a:cubicBezTo>
                    <a:pt x="11" y="22"/>
                    <a:pt x="0" y="1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 rot="10800000">
              <a:off x="8147713" y="4399438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 rot="10800000" flipH="1">
              <a:off x="8682513" y="4156150"/>
              <a:ext cx="38025" cy="38300"/>
            </a:xfrm>
            <a:custGeom>
              <a:avLst/>
              <a:gdLst/>
              <a:ahLst/>
              <a:cxnLst/>
              <a:rect l="l" t="t" r="r" b="b"/>
              <a:pathLst>
                <a:path w="1521" h="1532" extrusionOk="0">
                  <a:moveTo>
                    <a:pt x="766" y="1"/>
                  </a:moveTo>
                  <a:cubicBezTo>
                    <a:pt x="340" y="1"/>
                    <a:pt x="1" y="340"/>
                    <a:pt x="1" y="766"/>
                  </a:cubicBezTo>
                  <a:cubicBezTo>
                    <a:pt x="1" y="1182"/>
                    <a:pt x="340" y="1532"/>
                    <a:pt x="766" y="1532"/>
                  </a:cubicBezTo>
                  <a:cubicBezTo>
                    <a:pt x="1182" y="1532"/>
                    <a:pt x="1521" y="1182"/>
                    <a:pt x="1521" y="766"/>
                  </a:cubicBezTo>
                  <a:cubicBezTo>
                    <a:pt x="1521" y="340"/>
                    <a:pt x="1182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 rot="10800000" flipH="1">
              <a:off x="9025613" y="4775938"/>
              <a:ext cx="34050" cy="28450"/>
            </a:xfrm>
            <a:custGeom>
              <a:avLst/>
              <a:gdLst/>
              <a:ahLst/>
              <a:cxnLst/>
              <a:rect l="l" t="t" r="r" b="b"/>
              <a:pathLst>
                <a:path w="1362" h="1138" extrusionOk="0">
                  <a:moveTo>
                    <a:pt x="760" y="1"/>
                  </a:moveTo>
                  <a:cubicBezTo>
                    <a:pt x="733" y="1"/>
                    <a:pt x="706" y="2"/>
                    <a:pt x="679" y="6"/>
                  </a:cubicBezTo>
                  <a:cubicBezTo>
                    <a:pt x="176" y="61"/>
                    <a:pt x="1" y="706"/>
                    <a:pt x="406" y="1012"/>
                  </a:cubicBezTo>
                  <a:cubicBezTo>
                    <a:pt x="513" y="1099"/>
                    <a:pt x="634" y="1137"/>
                    <a:pt x="753" y="1137"/>
                  </a:cubicBezTo>
                  <a:cubicBezTo>
                    <a:pt x="1068" y="1137"/>
                    <a:pt x="1361" y="864"/>
                    <a:pt x="1313" y="498"/>
                  </a:cubicBezTo>
                  <a:cubicBezTo>
                    <a:pt x="1283" y="208"/>
                    <a:pt x="1043" y="1"/>
                    <a:pt x="7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 rot="10800000" flipH="1">
              <a:off x="8946838" y="4551163"/>
              <a:ext cx="14100" cy="12875"/>
            </a:xfrm>
            <a:custGeom>
              <a:avLst/>
              <a:gdLst/>
              <a:ahLst/>
              <a:cxnLst/>
              <a:rect l="l" t="t" r="r" b="b"/>
              <a:pathLst>
                <a:path w="564" h="515" extrusionOk="0">
                  <a:moveTo>
                    <a:pt x="275" y="0"/>
                  </a:moveTo>
                  <a:cubicBezTo>
                    <a:pt x="134" y="0"/>
                    <a:pt x="1" y="121"/>
                    <a:pt x="16" y="287"/>
                  </a:cubicBezTo>
                  <a:cubicBezTo>
                    <a:pt x="30" y="430"/>
                    <a:pt x="150" y="514"/>
                    <a:pt x="273" y="514"/>
                  </a:cubicBezTo>
                  <a:cubicBezTo>
                    <a:pt x="347" y="514"/>
                    <a:pt x="422" y="484"/>
                    <a:pt x="476" y="418"/>
                  </a:cubicBezTo>
                  <a:cubicBezTo>
                    <a:pt x="563" y="309"/>
                    <a:pt x="541" y="145"/>
                    <a:pt x="432" y="57"/>
                  </a:cubicBezTo>
                  <a:cubicBezTo>
                    <a:pt x="384" y="18"/>
                    <a:pt x="329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 rot="10800000" flipH="1">
              <a:off x="7493788" y="3345000"/>
              <a:ext cx="25200" cy="21325"/>
            </a:xfrm>
            <a:custGeom>
              <a:avLst/>
              <a:gdLst/>
              <a:ahLst/>
              <a:cxnLst/>
              <a:rect l="l" t="t" r="r" b="b"/>
              <a:pathLst>
                <a:path w="1008" h="853" extrusionOk="0">
                  <a:moveTo>
                    <a:pt x="477" y="0"/>
                  </a:moveTo>
                  <a:cubicBezTo>
                    <a:pt x="304" y="0"/>
                    <a:pt x="131" y="103"/>
                    <a:pt x="66" y="297"/>
                  </a:cubicBezTo>
                  <a:cubicBezTo>
                    <a:pt x="0" y="516"/>
                    <a:pt x="121" y="756"/>
                    <a:pt x="339" y="833"/>
                  </a:cubicBezTo>
                  <a:cubicBezTo>
                    <a:pt x="383" y="846"/>
                    <a:pt x="427" y="852"/>
                    <a:pt x="469" y="852"/>
                  </a:cubicBezTo>
                  <a:cubicBezTo>
                    <a:pt x="773" y="852"/>
                    <a:pt x="1007" y="529"/>
                    <a:pt x="853" y="231"/>
                  </a:cubicBezTo>
                  <a:cubicBezTo>
                    <a:pt x="773" y="75"/>
                    <a:pt x="625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 rot="10800000">
              <a:off x="7480600" y="3540625"/>
              <a:ext cx="34050" cy="28450"/>
            </a:xfrm>
            <a:custGeom>
              <a:avLst/>
              <a:gdLst/>
              <a:ahLst/>
              <a:cxnLst/>
              <a:rect l="l" t="t" r="r" b="b"/>
              <a:pathLst>
                <a:path w="1362" h="1138" extrusionOk="0">
                  <a:moveTo>
                    <a:pt x="760" y="1"/>
                  </a:moveTo>
                  <a:cubicBezTo>
                    <a:pt x="733" y="1"/>
                    <a:pt x="706" y="2"/>
                    <a:pt x="679" y="6"/>
                  </a:cubicBezTo>
                  <a:cubicBezTo>
                    <a:pt x="176" y="61"/>
                    <a:pt x="1" y="706"/>
                    <a:pt x="406" y="1012"/>
                  </a:cubicBezTo>
                  <a:cubicBezTo>
                    <a:pt x="513" y="1099"/>
                    <a:pt x="634" y="1137"/>
                    <a:pt x="753" y="1137"/>
                  </a:cubicBezTo>
                  <a:cubicBezTo>
                    <a:pt x="1068" y="1137"/>
                    <a:pt x="1361" y="864"/>
                    <a:pt x="1313" y="498"/>
                  </a:cubicBezTo>
                  <a:cubicBezTo>
                    <a:pt x="1283" y="208"/>
                    <a:pt x="1043" y="1"/>
                    <a:pt x="7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 rot="10800000">
              <a:off x="8084463" y="4678013"/>
              <a:ext cx="14100" cy="12875"/>
            </a:xfrm>
            <a:custGeom>
              <a:avLst/>
              <a:gdLst/>
              <a:ahLst/>
              <a:cxnLst/>
              <a:rect l="l" t="t" r="r" b="b"/>
              <a:pathLst>
                <a:path w="564" h="515" extrusionOk="0">
                  <a:moveTo>
                    <a:pt x="275" y="0"/>
                  </a:moveTo>
                  <a:cubicBezTo>
                    <a:pt x="134" y="0"/>
                    <a:pt x="1" y="121"/>
                    <a:pt x="16" y="287"/>
                  </a:cubicBezTo>
                  <a:cubicBezTo>
                    <a:pt x="30" y="430"/>
                    <a:pt x="150" y="514"/>
                    <a:pt x="273" y="514"/>
                  </a:cubicBezTo>
                  <a:cubicBezTo>
                    <a:pt x="347" y="514"/>
                    <a:pt x="422" y="484"/>
                    <a:pt x="476" y="418"/>
                  </a:cubicBezTo>
                  <a:cubicBezTo>
                    <a:pt x="563" y="309"/>
                    <a:pt x="541" y="145"/>
                    <a:pt x="432" y="57"/>
                  </a:cubicBezTo>
                  <a:cubicBezTo>
                    <a:pt x="384" y="18"/>
                    <a:pt x="329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 rot="10800000">
              <a:off x="7666825" y="4175488"/>
              <a:ext cx="59875" cy="49675"/>
            </a:xfrm>
            <a:custGeom>
              <a:avLst/>
              <a:gdLst/>
              <a:ahLst/>
              <a:cxnLst/>
              <a:rect l="l" t="t" r="r" b="b"/>
              <a:pathLst>
                <a:path w="2395" h="1987" extrusionOk="0">
                  <a:moveTo>
                    <a:pt x="1116" y="1"/>
                  </a:moveTo>
                  <a:cubicBezTo>
                    <a:pt x="523" y="1"/>
                    <a:pt x="1" y="543"/>
                    <a:pt x="152" y="1208"/>
                  </a:cubicBezTo>
                  <a:cubicBezTo>
                    <a:pt x="256" y="1671"/>
                    <a:pt x="662" y="1987"/>
                    <a:pt x="1116" y="1987"/>
                  </a:cubicBezTo>
                  <a:cubicBezTo>
                    <a:pt x="1187" y="1987"/>
                    <a:pt x="1260" y="1979"/>
                    <a:pt x="1333" y="1962"/>
                  </a:cubicBezTo>
                  <a:cubicBezTo>
                    <a:pt x="2197" y="1766"/>
                    <a:pt x="2394" y="628"/>
                    <a:pt x="1651" y="158"/>
                  </a:cubicBezTo>
                  <a:cubicBezTo>
                    <a:pt x="1477" y="49"/>
                    <a:pt x="1293" y="1"/>
                    <a:pt x="1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8" name="Google Shape;1158;p8"/>
            <p:cNvGrpSpPr/>
            <p:nvPr/>
          </p:nvGrpSpPr>
          <p:grpSpPr>
            <a:xfrm rot="10800000" flipH="1">
              <a:off x="7736763" y="4544625"/>
              <a:ext cx="123900" cy="117750"/>
              <a:chOff x="4877375" y="4089763"/>
              <a:chExt cx="123900" cy="117750"/>
            </a:xfrm>
          </p:grpSpPr>
          <p:sp>
            <p:nvSpPr>
              <p:cNvPr id="1159" name="Google Shape;1159;p8"/>
              <p:cNvSpPr/>
              <p:nvPr/>
            </p:nvSpPr>
            <p:spPr>
              <a:xfrm>
                <a:off x="4894050" y="4101963"/>
                <a:ext cx="575" cy="825"/>
              </a:xfrm>
              <a:custGeom>
                <a:avLst/>
                <a:gdLst/>
                <a:ahLst/>
                <a:cxnLst/>
                <a:rect l="l" t="t" r="r" b="b"/>
                <a:pathLst>
                  <a:path w="23" h="33" extrusionOk="0">
                    <a:moveTo>
                      <a:pt x="1" y="0"/>
                    </a:moveTo>
                    <a:cubicBezTo>
                      <a:pt x="1" y="0"/>
                      <a:pt x="12" y="11"/>
                      <a:pt x="12" y="11"/>
                    </a:cubicBezTo>
                    <a:lnTo>
                      <a:pt x="23" y="33"/>
                    </a:lnTo>
                    <a:cubicBezTo>
                      <a:pt x="23" y="22"/>
                      <a:pt x="12" y="11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8"/>
              <p:cNvSpPr/>
              <p:nvPr/>
            </p:nvSpPr>
            <p:spPr>
              <a:xfrm>
                <a:off x="4896525" y="4109338"/>
                <a:ext cx="7675" cy="9875"/>
              </a:xfrm>
              <a:custGeom>
                <a:avLst/>
                <a:gdLst/>
                <a:ahLst/>
                <a:cxnLst/>
                <a:rect l="l" t="t" r="r" b="b"/>
                <a:pathLst>
                  <a:path w="307" h="395" extrusionOk="0">
                    <a:moveTo>
                      <a:pt x="121" y="0"/>
                    </a:moveTo>
                    <a:cubicBezTo>
                      <a:pt x="121" y="66"/>
                      <a:pt x="110" y="132"/>
                      <a:pt x="88" y="208"/>
                    </a:cubicBezTo>
                    <a:cubicBezTo>
                      <a:pt x="55" y="274"/>
                      <a:pt x="22" y="328"/>
                      <a:pt x="0" y="394"/>
                    </a:cubicBezTo>
                    <a:cubicBezTo>
                      <a:pt x="33" y="339"/>
                      <a:pt x="77" y="274"/>
                      <a:pt x="121" y="219"/>
                    </a:cubicBezTo>
                    <a:cubicBezTo>
                      <a:pt x="175" y="143"/>
                      <a:pt x="241" y="77"/>
                      <a:pt x="306" y="22"/>
                    </a:cubicBezTo>
                    <a:cubicBezTo>
                      <a:pt x="300" y="19"/>
                      <a:pt x="293" y="18"/>
                      <a:pt x="285" y="18"/>
                    </a:cubicBezTo>
                    <a:cubicBezTo>
                      <a:pt x="266" y="18"/>
                      <a:pt x="245" y="25"/>
                      <a:pt x="230" y="33"/>
                    </a:cubicBezTo>
                    <a:cubicBezTo>
                      <a:pt x="186" y="33"/>
                      <a:pt x="142" y="22"/>
                      <a:pt x="1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8"/>
              <p:cNvSpPr/>
              <p:nvPr/>
            </p:nvSpPr>
            <p:spPr>
              <a:xfrm>
                <a:off x="4991125" y="4156088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1" y="12"/>
                      <a:pt x="11" y="12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8"/>
              <p:cNvSpPr/>
              <p:nvPr/>
            </p:nvSpPr>
            <p:spPr>
              <a:xfrm>
                <a:off x="4877375" y="4089763"/>
                <a:ext cx="123900" cy="117750"/>
              </a:xfrm>
              <a:custGeom>
                <a:avLst/>
                <a:gdLst/>
                <a:ahLst/>
                <a:cxnLst/>
                <a:rect l="l" t="t" r="r" b="b"/>
                <a:pathLst>
                  <a:path w="4956" h="4710" extrusionOk="0">
                    <a:moveTo>
                      <a:pt x="1794" y="488"/>
                    </a:moveTo>
                    <a:cubicBezTo>
                      <a:pt x="1882" y="510"/>
                      <a:pt x="1958" y="532"/>
                      <a:pt x="2035" y="554"/>
                    </a:cubicBezTo>
                    <a:cubicBezTo>
                      <a:pt x="2177" y="597"/>
                      <a:pt x="2319" y="652"/>
                      <a:pt x="2451" y="718"/>
                    </a:cubicBezTo>
                    <a:cubicBezTo>
                      <a:pt x="2483" y="740"/>
                      <a:pt x="2527" y="783"/>
                      <a:pt x="2571" y="805"/>
                    </a:cubicBezTo>
                    <a:cubicBezTo>
                      <a:pt x="2604" y="827"/>
                      <a:pt x="2637" y="838"/>
                      <a:pt x="2658" y="860"/>
                    </a:cubicBezTo>
                    <a:cubicBezTo>
                      <a:pt x="2691" y="882"/>
                      <a:pt x="2713" y="904"/>
                      <a:pt x="2735" y="926"/>
                    </a:cubicBezTo>
                    <a:cubicBezTo>
                      <a:pt x="2855" y="1013"/>
                      <a:pt x="2965" y="1122"/>
                      <a:pt x="3063" y="1232"/>
                    </a:cubicBezTo>
                    <a:cubicBezTo>
                      <a:pt x="3140" y="1330"/>
                      <a:pt x="3205" y="1451"/>
                      <a:pt x="3260" y="1571"/>
                    </a:cubicBezTo>
                    <a:cubicBezTo>
                      <a:pt x="3282" y="1593"/>
                      <a:pt x="3304" y="1615"/>
                      <a:pt x="3304" y="1626"/>
                    </a:cubicBezTo>
                    <a:lnTo>
                      <a:pt x="3544" y="1844"/>
                    </a:lnTo>
                    <a:cubicBezTo>
                      <a:pt x="3588" y="1899"/>
                      <a:pt x="3632" y="1965"/>
                      <a:pt x="3676" y="2019"/>
                    </a:cubicBezTo>
                    <a:cubicBezTo>
                      <a:pt x="3785" y="2151"/>
                      <a:pt x="3905" y="2271"/>
                      <a:pt x="4036" y="2380"/>
                    </a:cubicBezTo>
                    <a:lnTo>
                      <a:pt x="4157" y="2490"/>
                    </a:lnTo>
                    <a:lnTo>
                      <a:pt x="4168" y="2511"/>
                    </a:lnTo>
                    <a:cubicBezTo>
                      <a:pt x="4190" y="2533"/>
                      <a:pt x="4222" y="2566"/>
                      <a:pt x="4244" y="2588"/>
                    </a:cubicBezTo>
                    <a:lnTo>
                      <a:pt x="4310" y="2654"/>
                    </a:lnTo>
                    <a:lnTo>
                      <a:pt x="4244" y="2708"/>
                    </a:lnTo>
                    <a:lnTo>
                      <a:pt x="4211" y="2752"/>
                    </a:lnTo>
                    <a:cubicBezTo>
                      <a:pt x="4190" y="2774"/>
                      <a:pt x="4168" y="2796"/>
                      <a:pt x="4157" y="2829"/>
                    </a:cubicBezTo>
                    <a:cubicBezTo>
                      <a:pt x="4135" y="2861"/>
                      <a:pt x="4124" y="2905"/>
                      <a:pt x="4113" y="2938"/>
                    </a:cubicBezTo>
                    <a:lnTo>
                      <a:pt x="4058" y="3190"/>
                    </a:lnTo>
                    <a:lnTo>
                      <a:pt x="4026" y="3310"/>
                    </a:lnTo>
                    <a:lnTo>
                      <a:pt x="4026" y="3343"/>
                    </a:lnTo>
                    <a:lnTo>
                      <a:pt x="4026" y="3354"/>
                    </a:lnTo>
                    <a:cubicBezTo>
                      <a:pt x="4026" y="3365"/>
                      <a:pt x="4015" y="3376"/>
                      <a:pt x="4015" y="3386"/>
                    </a:cubicBezTo>
                    <a:cubicBezTo>
                      <a:pt x="4004" y="3397"/>
                      <a:pt x="3993" y="3408"/>
                      <a:pt x="3982" y="3408"/>
                    </a:cubicBezTo>
                    <a:lnTo>
                      <a:pt x="3949" y="3452"/>
                    </a:lnTo>
                    <a:cubicBezTo>
                      <a:pt x="3894" y="3496"/>
                      <a:pt x="3829" y="3551"/>
                      <a:pt x="3774" y="3583"/>
                    </a:cubicBezTo>
                    <a:cubicBezTo>
                      <a:pt x="3566" y="3736"/>
                      <a:pt x="3347" y="3857"/>
                      <a:pt x="3118" y="3955"/>
                    </a:cubicBezTo>
                    <a:cubicBezTo>
                      <a:pt x="3019" y="4010"/>
                      <a:pt x="2910" y="4054"/>
                      <a:pt x="2801" y="4065"/>
                    </a:cubicBezTo>
                    <a:cubicBezTo>
                      <a:pt x="2768" y="4070"/>
                      <a:pt x="2721" y="4070"/>
                      <a:pt x="2676" y="4070"/>
                    </a:cubicBezTo>
                    <a:cubicBezTo>
                      <a:pt x="2631" y="4070"/>
                      <a:pt x="2587" y="4070"/>
                      <a:pt x="2560" y="4076"/>
                    </a:cubicBezTo>
                    <a:cubicBezTo>
                      <a:pt x="2462" y="4086"/>
                      <a:pt x="2363" y="4086"/>
                      <a:pt x="2276" y="4086"/>
                    </a:cubicBezTo>
                    <a:cubicBezTo>
                      <a:pt x="2122" y="4076"/>
                      <a:pt x="1980" y="4032"/>
                      <a:pt x="1849" y="3977"/>
                    </a:cubicBezTo>
                    <a:cubicBezTo>
                      <a:pt x="1777" y="3997"/>
                      <a:pt x="1701" y="4013"/>
                      <a:pt x="1649" y="4013"/>
                    </a:cubicBezTo>
                    <a:cubicBezTo>
                      <a:pt x="1615" y="4013"/>
                      <a:pt x="1591" y="4006"/>
                      <a:pt x="1587" y="3988"/>
                    </a:cubicBezTo>
                    <a:cubicBezTo>
                      <a:pt x="1576" y="3933"/>
                      <a:pt x="1663" y="3944"/>
                      <a:pt x="1707" y="3911"/>
                    </a:cubicBezTo>
                    <a:cubicBezTo>
                      <a:pt x="1652" y="3879"/>
                      <a:pt x="1608" y="3846"/>
                      <a:pt x="1554" y="3813"/>
                    </a:cubicBezTo>
                    <a:cubicBezTo>
                      <a:pt x="1499" y="3769"/>
                      <a:pt x="1444" y="3726"/>
                      <a:pt x="1401" y="3660"/>
                    </a:cubicBezTo>
                    <a:cubicBezTo>
                      <a:pt x="1346" y="3572"/>
                      <a:pt x="1269" y="3496"/>
                      <a:pt x="1193" y="3419"/>
                    </a:cubicBezTo>
                    <a:cubicBezTo>
                      <a:pt x="1116" y="3354"/>
                      <a:pt x="1051" y="3277"/>
                      <a:pt x="1007" y="3179"/>
                    </a:cubicBezTo>
                    <a:cubicBezTo>
                      <a:pt x="985" y="3135"/>
                      <a:pt x="974" y="3102"/>
                      <a:pt x="941" y="3058"/>
                    </a:cubicBezTo>
                    <a:lnTo>
                      <a:pt x="897" y="2916"/>
                    </a:lnTo>
                    <a:cubicBezTo>
                      <a:pt x="854" y="2840"/>
                      <a:pt x="821" y="2752"/>
                      <a:pt x="788" y="2665"/>
                    </a:cubicBezTo>
                    <a:lnTo>
                      <a:pt x="788" y="2665"/>
                    </a:lnTo>
                    <a:cubicBezTo>
                      <a:pt x="788" y="2686"/>
                      <a:pt x="799" y="2708"/>
                      <a:pt x="810" y="2741"/>
                    </a:cubicBezTo>
                    <a:cubicBezTo>
                      <a:pt x="810" y="2785"/>
                      <a:pt x="799" y="2785"/>
                      <a:pt x="799" y="2840"/>
                    </a:cubicBezTo>
                    <a:cubicBezTo>
                      <a:pt x="755" y="2861"/>
                      <a:pt x="733" y="2894"/>
                      <a:pt x="712" y="2938"/>
                    </a:cubicBezTo>
                    <a:cubicBezTo>
                      <a:pt x="690" y="2938"/>
                      <a:pt x="668" y="2949"/>
                      <a:pt x="646" y="2960"/>
                    </a:cubicBezTo>
                    <a:cubicBezTo>
                      <a:pt x="646" y="3004"/>
                      <a:pt x="602" y="2960"/>
                      <a:pt x="602" y="3015"/>
                    </a:cubicBezTo>
                    <a:lnTo>
                      <a:pt x="504" y="2916"/>
                    </a:lnTo>
                    <a:cubicBezTo>
                      <a:pt x="482" y="2752"/>
                      <a:pt x="493" y="2588"/>
                      <a:pt x="515" y="2424"/>
                    </a:cubicBezTo>
                    <a:cubicBezTo>
                      <a:pt x="526" y="2282"/>
                      <a:pt x="515" y="2140"/>
                      <a:pt x="537" y="1997"/>
                    </a:cubicBezTo>
                    <a:cubicBezTo>
                      <a:pt x="537" y="1954"/>
                      <a:pt x="558" y="1910"/>
                      <a:pt x="569" y="1855"/>
                    </a:cubicBezTo>
                    <a:cubicBezTo>
                      <a:pt x="569" y="1811"/>
                      <a:pt x="580" y="1724"/>
                      <a:pt x="591" y="1647"/>
                    </a:cubicBezTo>
                    <a:cubicBezTo>
                      <a:pt x="602" y="1615"/>
                      <a:pt x="624" y="1571"/>
                      <a:pt x="635" y="1538"/>
                    </a:cubicBezTo>
                    <a:cubicBezTo>
                      <a:pt x="657" y="1429"/>
                      <a:pt x="701" y="1330"/>
                      <a:pt x="744" y="1243"/>
                    </a:cubicBezTo>
                    <a:cubicBezTo>
                      <a:pt x="755" y="1221"/>
                      <a:pt x="766" y="1199"/>
                      <a:pt x="777" y="1177"/>
                    </a:cubicBezTo>
                    <a:cubicBezTo>
                      <a:pt x="799" y="1111"/>
                      <a:pt x="832" y="1046"/>
                      <a:pt x="865" y="980"/>
                    </a:cubicBezTo>
                    <a:cubicBezTo>
                      <a:pt x="887" y="915"/>
                      <a:pt x="897" y="849"/>
                      <a:pt x="897" y="772"/>
                    </a:cubicBezTo>
                    <a:cubicBezTo>
                      <a:pt x="914" y="797"/>
                      <a:pt x="943" y="809"/>
                      <a:pt x="974" y="809"/>
                    </a:cubicBezTo>
                    <a:cubicBezTo>
                      <a:pt x="985" y="809"/>
                      <a:pt x="996" y="808"/>
                      <a:pt x="1007" y="805"/>
                    </a:cubicBezTo>
                    <a:cubicBezTo>
                      <a:pt x="1029" y="794"/>
                      <a:pt x="1062" y="794"/>
                      <a:pt x="1083" y="794"/>
                    </a:cubicBezTo>
                    <a:lnTo>
                      <a:pt x="1094" y="783"/>
                    </a:lnTo>
                    <a:cubicBezTo>
                      <a:pt x="1160" y="707"/>
                      <a:pt x="1237" y="641"/>
                      <a:pt x="1324" y="597"/>
                    </a:cubicBezTo>
                    <a:cubicBezTo>
                      <a:pt x="1401" y="565"/>
                      <a:pt x="1477" y="532"/>
                      <a:pt x="1554" y="521"/>
                    </a:cubicBezTo>
                    <a:cubicBezTo>
                      <a:pt x="1630" y="499"/>
                      <a:pt x="1718" y="488"/>
                      <a:pt x="1794" y="488"/>
                    </a:cubicBezTo>
                    <a:close/>
                    <a:moveTo>
                      <a:pt x="1240" y="0"/>
                    </a:moveTo>
                    <a:cubicBezTo>
                      <a:pt x="1140" y="0"/>
                      <a:pt x="1038" y="8"/>
                      <a:pt x="941" y="29"/>
                    </a:cubicBezTo>
                    <a:cubicBezTo>
                      <a:pt x="854" y="40"/>
                      <a:pt x="777" y="83"/>
                      <a:pt x="722" y="138"/>
                    </a:cubicBezTo>
                    <a:cubicBezTo>
                      <a:pt x="657" y="193"/>
                      <a:pt x="635" y="182"/>
                      <a:pt x="624" y="226"/>
                    </a:cubicBezTo>
                    <a:cubicBezTo>
                      <a:pt x="602" y="280"/>
                      <a:pt x="602" y="346"/>
                      <a:pt x="635" y="401"/>
                    </a:cubicBezTo>
                    <a:cubicBezTo>
                      <a:pt x="646" y="433"/>
                      <a:pt x="657" y="466"/>
                      <a:pt x="679" y="499"/>
                    </a:cubicBezTo>
                    <a:cubicBezTo>
                      <a:pt x="679" y="510"/>
                      <a:pt x="679" y="510"/>
                      <a:pt x="690" y="521"/>
                    </a:cubicBezTo>
                    <a:lnTo>
                      <a:pt x="679" y="510"/>
                    </a:lnTo>
                    <a:cubicBezTo>
                      <a:pt x="679" y="510"/>
                      <a:pt x="668" y="510"/>
                      <a:pt x="657" y="499"/>
                    </a:cubicBezTo>
                    <a:cubicBezTo>
                      <a:pt x="615" y="465"/>
                      <a:pt x="548" y="448"/>
                      <a:pt x="479" y="448"/>
                    </a:cubicBezTo>
                    <a:cubicBezTo>
                      <a:pt x="368" y="448"/>
                      <a:pt x="249" y="492"/>
                      <a:pt x="208" y="586"/>
                    </a:cubicBezTo>
                    <a:cubicBezTo>
                      <a:pt x="154" y="740"/>
                      <a:pt x="99" y="904"/>
                      <a:pt x="77" y="1068"/>
                    </a:cubicBezTo>
                    <a:cubicBezTo>
                      <a:pt x="33" y="1232"/>
                      <a:pt x="1" y="1407"/>
                      <a:pt x="1" y="1582"/>
                    </a:cubicBezTo>
                    <a:cubicBezTo>
                      <a:pt x="1" y="1713"/>
                      <a:pt x="55" y="1855"/>
                      <a:pt x="55" y="1976"/>
                    </a:cubicBezTo>
                    <a:cubicBezTo>
                      <a:pt x="55" y="2107"/>
                      <a:pt x="99" y="2249"/>
                      <a:pt x="99" y="2391"/>
                    </a:cubicBezTo>
                    <a:cubicBezTo>
                      <a:pt x="99" y="2501"/>
                      <a:pt x="121" y="2610"/>
                      <a:pt x="154" y="2708"/>
                    </a:cubicBezTo>
                    <a:cubicBezTo>
                      <a:pt x="187" y="2818"/>
                      <a:pt x="241" y="2916"/>
                      <a:pt x="285" y="3015"/>
                    </a:cubicBezTo>
                    <a:cubicBezTo>
                      <a:pt x="318" y="3135"/>
                      <a:pt x="362" y="3244"/>
                      <a:pt x="416" y="3354"/>
                    </a:cubicBezTo>
                    <a:lnTo>
                      <a:pt x="613" y="3682"/>
                    </a:lnTo>
                    <a:cubicBezTo>
                      <a:pt x="635" y="3736"/>
                      <a:pt x="679" y="3791"/>
                      <a:pt x="712" y="3846"/>
                    </a:cubicBezTo>
                    <a:cubicBezTo>
                      <a:pt x="755" y="3890"/>
                      <a:pt x="799" y="3944"/>
                      <a:pt x="843" y="3977"/>
                    </a:cubicBezTo>
                    <a:cubicBezTo>
                      <a:pt x="919" y="4076"/>
                      <a:pt x="1018" y="4174"/>
                      <a:pt x="1116" y="4251"/>
                    </a:cubicBezTo>
                    <a:cubicBezTo>
                      <a:pt x="1368" y="4469"/>
                      <a:pt x="1674" y="4600"/>
                      <a:pt x="2002" y="4666"/>
                    </a:cubicBezTo>
                    <a:cubicBezTo>
                      <a:pt x="2150" y="4695"/>
                      <a:pt x="2298" y="4709"/>
                      <a:pt x="2446" y="4709"/>
                    </a:cubicBezTo>
                    <a:cubicBezTo>
                      <a:pt x="2748" y="4709"/>
                      <a:pt x="3047" y="4649"/>
                      <a:pt x="3326" y="4524"/>
                    </a:cubicBezTo>
                    <a:cubicBezTo>
                      <a:pt x="3708" y="4360"/>
                      <a:pt x="4058" y="4119"/>
                      <a:pt x="4354" y="3835"/>
                    </a:cubicBezTo>
                    <a:lnTo>
                      <a:pt x="4518" y="3682"/>
                    </a:lnTo>
                    <a:cubicBezTo>
                      <a:pt x="4540" y="3649"/>
                      <a:pt x="4551" y="3605"/>
                      <a:pt x="4561" y="3572"/>
                    </a:cubicBezTo>
                    <a:lnTo>
                      <a:pt x="4583" y="3463"/>
                    </a:lnTo>
                    <a:lnTo>
                      <a:pt x="4660" y="3179"/>
                    </a:lnTo>
                    <a:cubicBezTo>
                      <a:pt x="4660" y="3168"/>
                      <a:pt x="4671" y="3146"/>
                      <a:pt x="4682" y="3135"/>
                    </a:cubicBezTo>
                    <a:cubicBezTo>
                      <a:pt x="4682" y="3124"/>
                      <a:pt x="4682" y="3113"/>
                      <a:pt x="4682" y="3102"/>
                    </a:cubicBezTo>
                    <a:lnTo>
                      <a:pt x="4868" y="2894"/>
                    </a:lnTo>
                    <a:cubicBezTo>
                      <a:pt x="4901" y="2851"/>
                      <a:pt x="4922" y="2807"/>
                      <a:pt x="4933" y="2752"/>
                    </a:cubicBezTo>
                    <a:cubicBezTo>
                      <a:pt x="4955" y="2686"/>
                      <a:pt x="4955" y="2621"/>
                      <a:pt x="4933" y="2544"/>
                    </a:cubicBezTo>
                    <a:cubicBezTo>
                      <a:pt x="4911" y="2468"/>
                      <a:pt x="4868" y="2391"/>
                      <a:pt x="4824" y="2315"/>
                    </a:cubicBezTo>
                    <a:lnTo>
                      <a:pt x="4791" y="2282"/>
                    </a:lnTo>
                    <a:cubicBezTo>
                      <a:pt x="4704" y="2183"/>
                      <a:pt x="4616" y="2085"/>
                      <a:pt x="4518" y="2008"/>
                    </a:cubicBezTo>
                    <a:cubicBezTo>
                      <a:pt x="4343" y="1833"/>
                      <a:pt x="4168" y="1658"/>
                      <a:pt x="4015" y="1472"/>
                    </a:cubicBezTo>
                    <a:cubicBezTo>
                      <a:pt x="3840" y="1254"/>
                      <a:pt x="3621" y="1057"/>
                      <a:pt x="3446" y="860"/>
                    </a:cubicBezTo>
                    <a:lnTo>
                      <a:pt x="3183" y="565"/>
                    </a:lnTo>
                    <a:lnTo>
                      <a:pt x="2997" y="357"/>
                    </a:lnTo>
                    <a:lnTo>
                      <a:pt x="2976" y="324"/>
                    </a:lnTo>
                    <a:cubicBezTo>
                      <a:pt x="2965" y="313"/>
                      <a:pt x="2943" y="313"/>
                      <a:pt x="2932" y="313"/>
                    </a:cubicBezTo>
                    <a:lnTo>
                      <a:pt x="2855" y="291"/>
                    </a:lnTo>
                    <a:lnTo>
                      <a:pt x="2724" y="258"/>
                    </a:lnTo>
                    <a:lnTo>
                      <a:pt x="2319" y="138"/>
                    </a:lnTo>
                    <a:cubicBezTo>
                      <a:pt x="2177" y="116"/>
                      <a:pt x="2035" y="94"/>
                      <a:pt x="1893" y="83"/>
                    </a:cubicBezTo>
                    <a:lnTo>
                      <a:pt x="1412" y="7"/>
                    </a:lnTo>
                    <a:cubicBezTo>
                      <a:pt x="1355" y="3"/>
                      <a:pt x="1298" y="0"/>
                      <a:pt x="12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8"/>
              <p:cNvSpPr/>
              <p:nvPr/>
            </p:nvSpPr>
            <p:spPr>
              <a:xfrm>
                <a:off x="4889400" y="4102113"/>
                <a:ext cx="71125" cy="87850"/>
              </a:xfrm>
              <a:custGeom>
                <a:avLst/>
                <a:gdLst/>
                <a:ahLst/>
                <a:cxnLst/>
                <a:rect l="l" t="t" r="r" b="b"/>
                <a:pathLst>
                  <a:path w="2845" h="3514" extrusionOk="0">
                    <a:moveTo>
                      <a:pt x="1241" y="1"/>
                    </a:moveTo>
                    <a:cubicBezTo>
                      <a:pt x="1184" y="1"/>
                      <a:pt x="1126" y="11"/>
                      <a:pt x="1062" y="27"/>
                    </a:cubicBezTo>
                    <a:cubicBezTo>
                      <a:pt x="985" y="38"/>
                      <a:pt x="909" y="71"/>
                      <a:pt x="843" y="103"/>
                    </a:cubicBezTo>
                    <a:cubicBezTo>
                      <a:pt x="756" y="158"/>
                      <a:pt x="679" y="224"/>
                      <a:pt x="602" y="289"/>
                    </a:cubicBezTo>
                    <a:lnTo>
                      <a:pt x="591" y="300"/>
                    </a:lnTo>
                    <a:cubicBezTo>
                      <a:pt x="526" y="366"/>
                      <a:pt x="460" y="432"/>
                      <a:pt x="406" y="508"/>
                    </a:cubicBezTo>
                    <a:cubicBezTo>
                      <a:pt x="362" y="563"/>
                      <a:pt x="329" y="617"/>
                      <a:pt x="285" y="683"/>
                    </a:cubicBezTo>
                    <a:cubicBezTo>
                      <a:pt x="274" y="705"/>
                      <a:pt x="263" y="727"/>
                      <a:pt x="252" y="749"/>
                    </a:cubicBezTo>
                    <a:cubicBezTo>
                      <a:pt x="209" y="847"/>
                      <a:pt x="165" y="946"/>
                      <a:pt x="143" y="1044"/>
                    </a:cubicBezTo>
                    <a:cubicBezTo>
                      <a:pt x="132" y="1088"/>
                      <a:pt x="110" y="1121"/>
                      <a:pt x="99" y="1164"/>
                    </a:cubicBezTo>
                    <a:cubicBezTo>
                      <a:pt x="88" y="1230"/>
                      <a:pt x="88" y="1296"/>
                      <a:pt x="77" y="1361"/>
                    </a:cubicBezTo>
                    <a:cubicBezTo>
                      <a:pt x="66" y="1438"/>
                      <a:pt x="56" y="1460"/>
                      <a:pt x="56" y="1514"/>
                    </a:cubicBezTo>
                    <a:cubicBezTo>
                      <a:pt x="34" y="1646"/>
                      <a:pt x="45" y="1799"/>
                      <a:pt x="34" y="1930"/>
                    </a:cubicBezTo>
                    <a:cubicBezTo>
                      <a:pt x="1" y="2094"/>
                      <a:pt x="1" y="2258"/>
                      <a:pt x="12" y="2433"/>
                    </a:cubicBezTo>
                    <a:lnTo>
                      <a:pt x="110" y="2532"/>
                    </a:lnTo>
                    <a:cubicBezTo>
                      <a:pt x="110" y="2477"/>
                      <a:pt x="154" y="2521"/>
                      <a:pt x="154" y="2477"/>
                    </a:cubicBezTo>
                    <a:cubicBezTo>
                      <a:pt x="176" y="2455"/>
                      <a:pt x="198" y="2455"/>
                      <a:pt x="220" y="2444"/>
                    </a:cubicBezTo>
                    <a:cubicBezTo>
                      <a:pt x="241" y="2400"/>
                      <a:pt x="274" y="2367"/>
                      <a:pt x="307" y="2346"/>
                    </a:cubicBezTo>
                    <a:cubicBezTo>
                      <a:pt x="307" y="2302"/>
                      <a:pt x="318" y="2291"/>
                      <a:pt x="318" y="2247"/>
                    </a:cubicBezTo>
                    <a:cubicBezTo>
                      <a:pt x="307" y="2225"/>
                      <a:pt x="296" y="2203"/>
                      <a:pt x="296" y="2171"/>
                    </a:cubicBezTo>
                    <a:cubicBezTo>
                      <a:pt x="285" y="2083"/>
                      <a:pt x="274" y="1996"/>
                      <a:pt x="274" y="1908"/>
                    </a:cubicBezTo>
                    <a:cubicBezTo>
                      <a:pt x="274" y="1744"/>
                      <a:pt x="252" y="1613"/>
                      <a:pt x="252" y="1482"/>
                    </a:cubicBezTo>
                    <a:cubicBezTo>
                      <a:pt x="252" y="1438"/>
                      <a:pt x="274" y="1394"/>
                      <a:pt x="285" y="1350"/>
                    </a:cubicBezTo>
                    <a:cubicBezTo>
                      <a:pt x="296" y="1296"/>
                      <a:pt x="285" y="1230"/>
                      <a:pt x="296" y="1164"/>
                    </a:cubicBezTo>
                    <a:cubicBezTo>
                      <a:pt x="318" y="1088"/>
                      <a:pt x="340" y="1000"/>
                      <a:pt x="373" y="924"/>
                    </a:cubicBezTo>
                    <a:cubicBezTo>
                      <a:pt x="395" y="902"/>
                      <a:pt x="416" y="880"/>
                      <a:pt x="427" y="858"/>
                    </a:cubicBezTo>
                    <a:cubicBezTo>
                      <a:pt x="427" y="847"/>
                      <a:pt x="427" y="836"/>
                      <a:pt x="427" y="825"/>
                    </a:cubicBezTo>
                    <a:cubicBezTo>
                      <a:pt x="427" y="803"/>
                      <a:pt x="438" y="803"/>
                      <a:pt x="449" y="792"/>
                    </a:cubicBezTo>
                    <a:cubicBezTo>
                      <a:pt x="537" y="585"/>
                      <a:pt x="701" y="410"/>
                      <a:pt x="909" y="311"/>
                    </a:cubicBezTo>
                    <a:cubicBezTo>
                      <a:pt x="1000" y="290"/>
                      <a:pt x="1092" y="278"/>
                      <a:pt x="1184" y="278"/>
                    </a:cubicBezTo>
                    <a:cubicBezTo>
                      <a:pt x="1234" y="278"/>
                      <a:pt x="1285" y="282"/>
                      <a:pt x="1335" y="289"/>
                    </a:cubicBezTo>
                    <a:cubicBezTo>
                      <a:pt x="1390" y="267"/>
                      <a:pt x="1434" y="267"/>
                      <a:pt x="1488" y="257"/>
                    </a:cubicBezTo>
                    <a:cubicBezTo>
                      <a:pt x="1510" y="257"/>
                      <a:pt x="1521" y="267"/>
                      <a:pt x="1543" y="278"/>
                    </a:cubicBezTo>
                    <a:lnTo>
                      <a:pt x="1565" y="278"/>
                    </a:lnTo>
                    <a:cubicBezTo>
                      <a:pt x="1696" y="311"/>
                      <a:pt x="1816" y="366"/>
                      <a:pt x="1915" y="442"/>
                    </a:cubicBezTo>
                    <a:cubicBezTo>
                      <a:pt x="2002" y="486"/>
                      <a:pt x="2090" y="541"/>
                      <a:pt x="2166" y="607"/>
                    </a:cubicBezTo>
                    <a:cubicBezTo>
                      <a:pt x="2188" y="639"/>
                      <a:pt x="2199" y="650"/>
                      <a:pt x="2221" y="683"/>
                    </a:cubicBezTo>
                    <a:cubicBezTo>
                      <a:pt x="2254" y="716"/>
                      <a:pt x="2352" y="803"/>
                      <a:pt x="2385" y="847"/>
                    </a:cubicBezTo>
                    <a:cubicBezTo>
                      <a:pt x="2462" y="902"/>
                      <a:pt x="2527" y="967"/>
                      <a:pt x="2582" y="1044"/>
                    </a:cubicBezTo>
                    <a:cubicBezTo>
                      <a:pt x="2637" y="1121"/>
                      <a:pt x="2670" y="1219"/>
                      <a:pt x="2680" y="1317"/>
                    </a:cubicBezTo>
                    <a:cubicBezTo>
                      <a:pt x="2691" y="1416"/>
                      <a:pt x="2680" y="1514"/>
                      <a:pt x="2659" y="1613"/>
                    </a:cubicBezTo>
                    <a:cubicBezTo>
                      <a:pt x="2626" y="1788"/>
                      <a:pt x="2571" y="1974"/>
                      <a:pt x="2516" y="2149"/>
                    </a:cubicBezTo>
                    <a:cubicBezTo>
                      <a:pt x="2495" y="2302"/>
                      <a:pt x="2462" y="2455"/>
                      <a:pt x="2407" y="2597"/>
                    </a:cubicBezTo>
                    <a:cubicBezTo>
                      <a:pt x="2396" y="2641"/>
                      <a:pt x="2374" y="2685"/>
                      <a:pt x="2363" y="2728"/>
                    </a:cubicBezTo>
                    <a:cubicBezTo>
                      <a:pt x="2330" y="2772"/>
                      <a:pt x="2309" y="2816"/>
                      <a:pt x="2276" y="2849"/>
                    </a:cubicBezTo>
                    <a:cubicBezTo>
                      <a:pt x="2254" y="2892"/>
                      <a:pt x="2221" y="2925"/>
                      <a:pt x="2188" y="2969"/>
                    </a:cubicBezTo>
                    <a:cubicBezTo>
                      <a:pt x="2112" y="3035"/>
                      <a:pt x="2024" y="3089"/>
                      <a:pt x="1926" y="3133"/>
                    </a:cubicBezTo>
                    <a:cubicBezTo>
                      <a:pt x="1871" y="3166"/>
                      <a:pt x="1827" y="3210"/>
                      <a:pt x="1773" y="3232"/>
                    </a:cubicBezTo>
                    <a:cubicBezTo>
                      <a:pt x="1598" y="3308"/>
                      <a:pt x="1412" y="3374"/>
                      <a:pt x="1226" y="3407"/>
                    </a:cubicBezTo>
                    <a:cubicBezTo>
                      <a:pt x="1226" y="3407"/>
                      <a:pt x="1226" y="3407"/>
                      <a:pt x="1215" y="3417"/>
                    </a:cubicBezTo>
                    <a:cubicBezTo>
                      <a:pt x="1171" y="3450"/>
                      <a:pt x="1084" y="3450"/>
                      <a:pt x="1095" y="3494"/>
                    </a:cubicBezTo>
                    <a:cubicBezTo>
                      <a:pt x="1104" y="3508"/>
                      <a:pt x="1130" y="3514"/>
                      <a:pt x="1167" y="3514"/>
                    </a:cubicBezTo>
                    <a:cubicBezTo>
                      <a:pt x="1217" y="3514"/>
                      <a:pt x="1287" y="3502"/>
                      <a:pt x="1357" y="3483"/>
                    </a:cubicBezTo>
                    <a:cubicBezTo>
                      <a:pt x="1390" y="3472"/>
                      <a:pt x="1412" y="3461"/>
                      <a:pt x="1445" y="3450"/>
                    </a:cubicBezTo>
                    <a:cubicBezTo>
                      <a:pt x="1554" y="3407"/>
                      <a:pt x="1663" y="3363"/>
                      <a:pt x="1762" y="3319"/>
                    </a:cubicBezTo>
                    <a:cubicBezTo>
                      <a:pt x="1893" y="3297"/>
                      <a:pt x="2013" y="3242"/>
                      <a:pt x="2112" y="3155"/>
                    </a:cubicBezTo>
                    <a:cubicBezTo>
                      <a:pt x="2276" y="3046"/>
                      <a:pt x="2407" y="2882"/>
                      <a:pt x="2484" y="2696"/>
                    </a:cubicBezTo>
                    <a:cubicBezTo>
                      <a:pt x="2549" y="2499"/>
                      <a:pt x="2604" y="2302"/>
                      <a:pt x="2637" y="2105"/>
                    </a:cubicBezTo>
                    <a:cubicBezTo>
                      <a:pt x="2648" y="2050"/>
                      <a:pt x="2691" y="1952"/>
                      <a:pt x="2702" y="1930"/>
                    </a:cubicBezTo>
                    <a:cubicBezTo>
                      <a:pt x="2713" y="1919"/>
                      <a:pt x="2702" y="1897"/>
                      <a:pt x="2702" y="1897"/>
                    </a:cubicBezTo>
                    <a:cubicBezTo>
                      <a:pt x="2735" y="1777"/>
                      <a:pt x="2790" y="1689"/>
                      <a:pt x="2801" y="1624"/>
                    </a:cubicBezTo>
                    <a:cubicBezTo>
                      <a:pt x="2823" y="1558"/>
                      <a:pt x="2834" y="1492"/>
                      <a:pt x="2845" y="1427"/>
                    </a:cubicBezTo>
                    <a:cubicBezTo>
                      <a:pt x="2845" y="1307"/>
                      <a:pt x="2812" y="1197"/>
                      <a:pt x="2768" y="1099"/>
                    </a:cubicBezTo>
                    <a:cubicBezTo>
                      <a:pt x="2768" y="1088"/>
                      <a:pt x="2768" y="1088"/>
                      <a:pt x="2768" y="1077"/>
                    </a:cubicBezTo>
                    <a:cubicBezTo>
                      <a:pt x="2724" y="957"/>
                      <a:pt x="2659" y="847"/>
                      <a:pt x="2571" y="738"/>
                    </a:cubicBezTo>
                    <a:cubicBezTo>
                      <a:pt x="2473" y="628"/>
                      <a:pt x="2363" y="530"/>
                      <a:pt x="2243" y="442"/>
                    </a:cubicBezTo>
                    <a:cubicBezTo>
                      <a:pt x="2221" y="421"/>
                      <a:pt x="2199" y="388"/>
                      <a:pt x="2177" y="366"/>
                    </a:cubicBezTo>
                    <a:cubicBezTo>
                      <a:pt x="2145" y="344"/>
                      <a:pt x="2112" y="333"/>
                      <a:pt x="2079" y="322"/>
                    </a:cubicBezTo>
                    <a:cubicBezTo>
                      <a:pt x="2046" y="300"/>
                      <a:pt x="2002" y="257"/>
                      <a:pt x="1959" y="235"/>
                    </a:cubicBezTo>
                    <a:cubicBezTo>
                      <a:pt x="1827" y="158"/>
                      <a:pt x="1696" y="103"/>
                      <a:pt x="1543" y="71"/>
                    </a:cubicBezTo>
                    <a:cubicBezTo>
                      <a:pt x="1466" y="38"/>
                      <a:pt x="1390" y="16"/>
                      <a:pt x="1302" y="5"/>
                    </a:cubicBezTo>
                    <a:cubicBezTo>
                      <a:pt x="1282" y="2"/>
                      <a:pt x="1261" y="1"/>
                      <a:pt x="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4" name="Google Shape;1164;p8"/>
          <p:cNvGrpSpPr/>
          <p:nvPr/>
        </p:nvGrpSpPr>
        <p:grpSpPr>
          <a:xfrm>
            <a:off x="78525" y="14850"/>
            <a:ext cx="2044913" cy="2140788"/>
            <a:chOff x="78525" y="14850"/>
            <a:chExt cx="2044913" cy="2140788"/>
          </a:xfrm>
        </p:grpSpPr>
        <p:sp>
          <p:nvSpPr>
            <p:cNvPr id="1165" name="Google Shape;1165;p8"/>
            <p:cNvSpPr/>
            <p:nvPr/>
          </p:nvSpPr>
          <p:spPr>
            <a:xfrm>
              <a:off x="376238" y="139288"/>
              <a:ext cx="93275" cy="101025"/>
            </a:xfrm>
            <a:custGeom>
              <a:avLst/>
              <a:gdLst/>
              <a:ahLst/>
              <a:cxnLst/>
              <a:rect l="l" t="t" r="r" b="b"/>
              <a:pathLst>
                <a:path w="3731" h="4041" extrusionOk="0">
                  <a:moveTo>
                    <a:pt x="2210" y="1606"/>
                  </a:moveTo>
                  <a:lnTo>
                    <a:pt x="2210" y="1606"/>
                  </a:lnTo>
                  <a:cubicBezTo>
                    <a:pt x="2221" y="1639"/>
                    <a:pt x="2221" y="1672"/>
                    <a:pt x="2232" y="1694"/>
                  </a:cubicBezTo>
                  <a:cubicBezTo>
                    <a:pt x="2232" y="1694"/>
                    <a:pt x="2221" y="1694"/>
                    <a:pt x="2221" y="1704"/>
                  </a:cubicBezTo>
                  <a:lnTo>
                    <a:pt x="2210" y="1606"/>
                  </a:lnTo>
                  <a:close/>
                  <a:moveTo>
                    <a:pt x="1856" y="0"/>
                  </a:moveTo>
                  <a:cubicBezTo>
                    <a:pt x="1831" y="0"/>
                    <a:pt x="1806" y="6"/>
                    <a:pt x="1783" y="20"/>
                  </a:cubicBezTo>
                  <a:cubicBezTo>
                    <a:pt x="1761" y="42"/>
                    <a:pt x="1750" y="64"/>
                    <a:pt x="1740" y="97"/>
                  </a:cubicBezTo>
                  <a:cubicBezTo>
                    <a:pt x="1729" y="119"/>
                    <a:pt x="1740" y="140"/>
                    <a:pt x="1750" y="162"/>
                  </a:cubicBezTo>
                  <a:cubicBezTo>
                    <a:pt x="1761" y="173"/>
                    <a:pt x="1772" y="184"/>
                    <a:pt x="1794" y="184"/>
                  </a:cubicBezTo>
                  <a:lnTo>
                    <a:pt x="1794" y="195"/>
                  </a:lnTo>
                  <a:lnTo>
                    <a:pt x="1772" y="195"/>
                  </a:lnTo>
                  <a:cubicBezTo>
                    <a:pt x="1718" y="326"/>
                    <a:pt x="1663" y="447"/>
                    <a:pt x="1608" y="578"/>
                  </a:cubicBezTo>
                  <a:cubicBezTo>
                    <a:pt x="1608" y="742"/>
                    <a:pt x="1597" y="917"/>
                    <a:pt x="1565" y="1081"/>
                  </a:cubicBezTo>
                  <a:cubicBezTo>
                    <a:pt x="1521" y="1169"/>
                    <a:pt x="1488" y="1267"/>
                    <a:pt x="1477" y="1365"/>
                  </a:cubicBezTo>
                  <a:cubicBezTo>
                    <a:pt x="1455" y="1420"/>
                    <a:pt x="1422" y="1497"/>
                    <a:pt x="1411" y="1529"/>
                  </a:cubicBezTo>
                  <a:cubicBezTo>
                    <a:pt x="1422" y="1551"/>
                    <a:pt x="1422" y="1573"/>
                    <a:pt x="1411" y="1595"/>
                  </a:cubicBezTo>
                  <a:cubicBezTo>
                    <a:pt x="1411" y="1606"/>
                    <a:pt x="1411" y="1639"/>
                    <a:pt x="1400" y="1661"/>
                  </a:cubicBezTo>
                  <a:cubicBezTo>
                    <a:pt x="1390" y="1704"/>
                    <a:pt x="1390" y="1737"/>
                    <a:pt x="1390" y="1759"/>
                  </a:cubicBezTo>
                  <a:cubicBezTo>
                    <a:pt x="1390" y="1759"/>
                    <a:pt x="1400" y="1748"/>
                    <a:pt x="1411" y="1737"/>
                  </a:cubicBezTo>
                  <a:lnTo>
                    <a:pt x="1411" y="1737"/>
                  </a:lnTo>
                  <a:lnTo>
                    <a:pt x="1379" y="1781"/>
                  </a:lnTo>
                  <a:cubicBezTo>
                    <a:pt x="1379" y="1781"/>
                    <a:pt x="1379" y="1770"/>
                    <a:pt x="1379" y="1759"/>
                  </a:cubicBezTo>
                  <a:cubicBezTo>
                    <a:pt x="1357" y="1781"/>
                    <a:pt x="1335" y="1803"/>
                    <a:pt x="1324" y="1825"/>
                  </a:cubicBezTo>
                  <a:lnTo>
                    <a:pt x="1346" y="1825"/>
                  </a:lnTo>
                  <a:lnTo>
                    <a:pt x="1324" y="1836"/>
                  </a:lnTo>
                  <a:lnTo>
                    <a:pt x="1280" y="1836"/>
                  </a:lnTo>
                  <a:cubicBezTo>
                    <a:pt x="1127" y="1847"/>
                    <a:pt x="985" y="1890"/>
                    <a:pt x="843" y="1945"/>
                  </a:cubicBezTo>
                  <a:cubicBezTo>
                    <a:pt x="833" y="1943"/>
                    <a:pt x="823" y="1942"/>
                    <a:pt x="812" y="1942"/>
                  </a:cubicBezTo>
                  <a:cubicBezTo>
                    <a:pt x="725" y="1942"/>
                    <a:pt x="604" y="2011"/>
                    <a:pt x="449" y="2011"/>
                  </a:cubicBezTo>
                  <a:cubicBezTo>
                    <a:pt x="401" y="1995"/>
                    <a:pt x="353" y="1985"/>
                    <a:pt x="300" y="1985"/>
                  </a:cubicBezTo>
                  <a:cubicBezTo>
                    <a:pt x="281" y="1985"/>
                    <a:pt x="262" y="1986"/>
                    <a:pt x="241" y="1989"/>
                  </a:cubicBezTo>
                  <a:cubicBezTo>
                    <a:pt x="197" y="2000"/>
                    <a:pt x="165" y="2011"/>
                    <a:pt x="121" y="2022"/>
                  </a:cubicBezTo>
                  <a:cubicBezTo>
                    <a:pt x="77" y="2044"/>
                    <a:pt x="44" y="2065"/>
                    <a:pt x="22" y="2109"/>
                  </a:cubicBezTo>
                  <a:cubicBezTo>
                    <a:pt x="11" y="2142"/>
                    <a:pt x="0" y="2175"/>
                    <a:pt x="11" y="2218"/>
                  </a:cubicBezTo>
                  <a:cubicBezTo>
                    <a:pt x="22" y="2251"/>
                    <a:pt x="44" y="2284"/>
                    <a:pt x="66" y="2306"/>
                  </a:cubicBezTo>
                  <a:cubicBezTo>
                    <a:pt x="99" y="2328"/>
                    <a:pt x="143" y="2350"/>
                    <a:pt x="186" y="2361"/>
                  </a:cubicBezTo>
                  <a:lnTo>
                    <a:pt x="274" y="2383"/>
                  </a:lnTo>
                  <a:cubicBezTo>
                    <a:pt x="449" y="2393"/>
                    <a:pt x="613" y="2404"/>
                    <a:pt x="777" y="2404"/>
                  </a:cubicBezTo>
                  <a:cubicBezTo>
                    <a:pt x="865" y="2415"/>
                    <a:pt x="963" y="2426"/>
                    <a:pt x="1050" y="2448"/>
                  </a:cubicBezTo>
                  <a:lnTo>
                    <a:pt x="1182" y="2481"/>
                  </a:lnTo>
                  <a:lnTo>
                    <a:pt x="1247" y="2503"/>
                  </a:lnTo>
                  <a:lnTo>
                    <a:pt x="1302" y="2503"/>
                  </a:lnTo>
                  <a:cubicBezTo>
                    <a:pt x="1302" y="2514"/>
                    <a:pt x="1313" y="2514"/>
                    <a:pt x="1313" y="2525"/>
                  </a:cubicBezTo>
                  <a:lnTo>
                    <a:pt x="1313" y="2547"/>
                  </a:lnTo>
                  <a:lnTo>
                    <a:pt x="1313" y="2623"/>
                  </a:lnTo>
                  <a:cubicBezTo>
                    <a:pt x="1313" y="2689"/>
                    <a:pt x="1324" y="2754"/>
                    <a:pt x="1346" y="2809"/>
                  </a:cubicBezTo>
                  <a:cubicBezTo>
                    <a:pt x="1335" y="2897"/>
                    <a:pt x="1346" y="2962"/>
                    <a:pt x="1346" y="3050"/>
                  </a:cubicBezTo>
                  <a:cubicBezTo>
                    <a:pt x="1400" y="3159"/>
                    <a:pt x="1422" y="3279"/>
                    <a:pt x="1433" y="3400"/>
                  </a:cubicBezTo>
                  <a:cubicBezTo>
                    <a:pt x="1477" y="3553"/>
                    <a:pt x="1532" y="3695"/>
                    <a:pt x="1586" y="3826"/>
                  </a:cubicBezTo>
                  <a:lnTo>
                    <a:pt x="1630" y="3925"/>
                  </a:lnTo>
                  <a:lnTo>
                    <a:pt x="1641" y="3968"/>
                  </a:lnTo>
                  <a:cubicBezTo>
                    <a:pt x="1652" y="3979"/>
                    <a:pt x="1663" y="3990"/>
                    <a:pt x="1674" y="4001"/>
                  </a:cubicBezTo>
                  <a:cubicBezTo>
                    <a:pt x="1701" y="4028"/>
                    <a:pt x="1734" y="4040"/>
                    <a:pt x="1768" y="4040"/>
                  </a:cubicBezTo>
                  <a:cubicBezTo>
                    <a:pt x="1817" y="4040"/>
                    <a:pt x="1867" y="4014"/>
                    <a:pt x="1893" y="3968"/>
                  </a:cubicBezTo>
                  <a:cubicBezTo>
                    <a:pt x="1893" y="3947"/>
                    <a:pt x="1904" y="3925"/>
                    <a:pt x="1904" y="3903"/>
                  </a:cubicBezTo>
                  <a:cubicBezTo>
                    <a:pt x="1904" y="3881"/>
                    <a:pt x="1915" y="3859"/>
                    <a:pt x="1925" y="3837"/>
                  </a:cubicBezTo>
                  <a:cubicBezTo>
                    <a:pt x="1980" y="3804"/>
                    <a:pt x="1991" y="3673"/>
                    <a:pt x="2035" y="3586"/>
                  </a:cubicBezTo>
                  <a:cubicBezTo>
                    <a:pt x="2057" y="3520"/>
                    <a:pt x="2090" y="3509"/>
                    <a:pt x="2111" y="3433"/>
                  </a:cubicBezTo>
                  <a:cubicBezTo>
                    <a:pt x="2144" y="3323"/>
                    <a:pt x="2166" y="3225"/>
                    <a:pt x="2166" y="3115"/>
                  </a:cubicBezTo>
                  <a:cubicBezTo>
                    <a:pt x="2221" y="2995"/>
                    <a:pt x="2243" y="2864"/>
                    <a:pt x="2254" y="2733"/>
                  </a:cubicBezTo>
                  <a:cubicBezTo>
                    <a:pt x="2254" y="2689"/>
                    <a:pt x="2265" y="2656"/>
                    <a:pt x="2275" y="2612"/>
                  </a:cubicBezTo>
                  <a:lnTo>
                    <a:pt x="2275" y="2601"/>
                  </a:lnTo>
                  <a:lnTo>
                    <a:pt x="2275" y="2590"/>
                  </a:lnTo>
                  <a:lnTo>
                    <a:pt x="2286" y="2590"/>
                  </a:lnTo>
                  <a:cubicBezTo>
                    <a:pt x="2374" y="2568"/>
                    <a:pt x="2472" y="2547"/>
                    <a:pt x="2560" y="2536"/>
                  </a:cubicBezTo>
                  <a:cubicBezTo>
                    <a:pt x="2833" y="2514"/>
                    <a:pt x="3107" y="2492"/>
                    <a:pt x="3380" y="2448"/>
                  </a:cubicBezTo>
                  <a:cubicBezTo>
                    <a:pt x="3424" y="2426"/>
                    <a:pt x="3479" y="2404"/>
                    <a:pt x="3544" y="2383"/>
                  </a:cubicBezTo>
                  <a:cubicBezTo>
                    <a:pt x="3577" y="2372"/>
                    <a:pt x="3610" y="2361"/>
                    <a:pt x="3643" y="2339"/>
                  </a:cubicBezTo>
                  <a:cubicBezTo>
                    <a:pt x="3686" y="2317"/>
                    <a:pt x="3719" y="2273"/>
                    <a:pt x="3730" y="2218"/>
                  </a:cubicBezTo>
                  <a:cubicBezTo>
                    <a:pt x="3730" y="2175"/>
                    <a:pt x="3730" y="2131"/>
                    <a:pt x="3708" y="2098"/>
                  </a:cubicBezTo>
                  <a:cubicBezTo>
                    <a:pt x="3686" y="2054"/>
                    <a:pt x="3643" y="2033"/>
                    <a:pt x="3610" y="2011"/>
                  </a:cubicBezTo>
                  <a:lnTo>
                    <a:pt x="3500" y="2011"/>
                  </a:lnTo>
                  <a:lnTo>
                    <a:pt x="3413" y="2000"/>
                  </a:lnTo>
                  <a:cubicBezTo>
                    <a:pt x="3347" y="1989"/>
                    <a:pt x="3282" y="1978"/>
                    <a:pt x="3227" y="1978"/>
                  </a:cubicBezTo>
                  <a:cubicBezTo>
                    <a:pt x="3139" y="1945"/>
                    <a:pt x="3041" y="1923"/>
                    <a:pt x="2943" y="1901"/>
                  </a:cubicBezTo>
                  <a:cubicBezTo>
                    <a:pt x="2768" y="1836"/>
                    <a:pt x="2593" y="1726"/>
                    <a:pt x="2374" y="1650"/>
                  </a:cubicBezTo>
                  <a:lnTo>
                    <a:pt x="2374" y="1650"/>
                  </a:lnTo>
                  <a:cubicBezTo>
                    <a:pt x="2374" y="1657"/>
                    <a:pt x="2379" y="1669"/>
                    <a:pt x="2382" y="1679"/>
                  </a:cubicBezTo>
                  <a:lnTo>
                    <a:pt x="2382" y="1679"/>
                  </a:lnTo>
                  <a:cubicBezTo>
                    <a:pt x="2374" y="1669"/>
                    <a:pt x="2373" y="1660"/>
                    <a:pt x="2363" y="1650"/>
                  </a:cubicBezTo>
                  <a:cubicBezTo>
                    <a:pt x="2360" y="1647"/>
                    <a:pt x="2355" y="1644"/>
                    <a:pt x="2350" y="1642"/>
                  </a:cubicBezTo>
                  <a:lnTo>
                    <a:pt x="2350" y="1642"/>
                  </a:lnTo>
                  <a:lnTo>
                    <a:pt x="2374" y="1650"/>
                  </a:lnTo>
                  <a:cubicBezTo>
                    <a:pt x="2374" y="1639"/>
                    <a:pt x="2374" y="1628"/>
                    <a:pt x="2374" y="1617"/>
                  </a:cubicBezTo>
                  <a:cubicBezTo>
                    <a:pt x="2352" y="1551"/>
                    <a:pt x="2341" y="1497"/>
                    <a:pt x="2319" y="1442"/>
                  </a:cubicBezTo>
                  <a:cubicBezTo>
                    <a:pt x="2286" y="1333"/>
                    <a:pt x="2243" y="1223"/>
                    <a:pt x="2221" y="1125"/>
                  </a:cubicBezTo>
                  <a:cubicBezTo>
                    <a:pt x="2221" y="1092"/>
                    <a:pt x="2221" y="1048"/>
                    <a:pt x="2221" y="1015"/>
                  </a:cubicBezTo>
                  <a:cubicBezTo>
                    <a:pt x="2177" y="873"/>
                    <a:pt x="2133" y="720"/>
                    <a:pt x="2111" y="567"/>
                  </a:cubicBezTo>
                  <a:cubicBezTo>
                    <a:pt x="2100" y="479"/>
                    <a:pt x="2079" y="392"/>
                    <a:pt x="2068" y="304"/>
                  </a:cubicBezTo>
                  <a:lnTo>
                    <a:pt x="2046" y="173"/>
                  </a:lnTo>
                  <a:cubicBezTo>
                    <a:pt x="2046" y="151"/>
                    <a:pt x="2035" y="129"/>
                    <a:pt x="2024" y="108"/>
                  </a:cubicBezTo>
                  <a:cubicBezTo>
                    <a:pt x="2013" y="75"/>
                    <a:pt x="1991" y="53"/>
                    <a:pt x="1958" y="31"/>
                  </a:cubicBezTo>
                  <a:cubicBezTo>
                    <a:pt x="1926" y="12"/>
                    <a:pt x="1891" y="0"/>
                    <a:pt x="1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751625" y="1278250"/>
              <a:ext cx="27175" cy="22475"/>
            </a:xfrm>
            <a:custGeom>
              <a:avLst/>
              <a:gdLst/>
              <a:ahLst/>
              <a:cxnLst/>
              <a:rect l="l" t="t" r="r" b="b"/>
              <a:pathLst>
                <a:path w="1087" h="899" extrusionOk="0">
                  <a:moveTo>
                    <a:pt x="498" y="0"/>
                  </a:moveTo>
                  <a:cubicBezTo>
                    <a:pt x="234" y="0"/>
                    <a:pt x="1" y="235"/>
                    <a:pt x="58" y="531"/>
                  </a:cubicBezTo>
                  <a:cubicBezTo>
                    <a:pt x="97" y="745"/>
                    <a:pt x="292" y="899"/>
                    <a:pt x="505" y="899"/>
                  </a:cubicBezTo>
                  <a:cubicBezTo>
                    <a:pt x="531" y="899"/>
                    <a:pt x="557" y="897"/>
                    <a:pt x="583" y="892"/>
                  </a:cubicBezTo>
                  <a:cubicBezTo>
                    <a:pt x="977" y="815"/>
                    <a:pt x="1086" y="301"/>
                    <a:pt x="758" y="82"/>
                  </a:cubicBezTo>
                  <a:cubicBezTo>
                    <a:pt x="674" y="26"/>
                    <a:pt x="584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652913" y="208738"/>
              <a:ext cx="72200" cy="56050"/>
            </a:xfrm>
            <a:custGeom>
              <a:avLst/>
              <a:gdLst/>
              <a:ahLst/>
              <a:cxnLst/>
              <a:rect l="l" t="t" r="r" b="b"/>
              <a:pathLst>
                <a:path w="2888" h="2242" extrusionOk="0">
                  <a:moveTo>
                    <a:pt x="1429" y="0"/>
                  </a:moveTo>
                  <a:cubicBezTo>
                    <a:pt x="578" y="0"/>
                    <a:pt x="0" y="967"/>
                    <a:pt x="503" y="1730"/>
                  </a:cubicBezTo>
                  <a:cubicBezTo>
                    <a:pt x="718" y="2063"/>
                    <a:pt x="1078" y="2242"/>
                    <a:pt x="1444" y="2242"/>
                  </a:cubicBezTo>
                  <a:cubicBezTo>
                    <a:pt x="1655" y="2242"/>
                    <a:pt x="1868" y="2182"/>
                    <a:pt x="2056" y="2058"/>
                  </a:cubicBezTo>
                  <a:cubicBezTo>
                    <a:pt x="2887" y="1511"/>
                    <a:pt x="2646" y="232"/>
                    <a:pt x="1662" y="24"/>
                  </a:cubicBezTo>
                  <a:cubicBezTo>
                    <a:pt x="1583" y="8"/>
                    <a:pt x="1505" y="0"/>
                    <a:pt x="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 rot="10800000">
              <a:off x="366438" y="892425"/>
              <a:ext cx="38025" cy="38300"/>
            </a:xfrm>
            <a:custGeom>
              <a:avLst/>
              <a:gdLst/>
              <a:ahLst/>
              <a:cxnLst/>
              <a:rect l="l" t="t" r="r" b="b"/>
              <a:pathLst>
                <a:path w="1521" h="1532" extrusionOk="0">
                  <a:moveTo>
                    <a:pt x="766" y="1"/>
                  </a:moveTo>
                  <a:cubicBezTo>
                    <a:pt x="340" y="1"/>
                    <a:pt x="1" y="340"/>
                    <a:pt x="1" y="766"/>
                  </a:cubicBezTo>
                  <a:cubicBezTo>
                    <a:pt x="1" y="1182"/>
                    <a:pt x="340" y="1532"/>
                    <a:pt x="766" y="1532"/>
                  </a:cubicBezTo>
                  <a:cubicBezTo>
                    <a:pt x="1182" y="1532"/>
                    <a:pt x="1521" y="1182"/>
                    <a:pt x="1521" y="766"/>
                  </a:cubicBezTo>
                  <a:cubicBezTo>
                    <a:pt x="1521" y="340"/>
                    <a:pt x="1182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9" name="Google Shape;1169;p8"/>
            <p:cNvGrpSpPr/>
            <p:nvPr/>
          </p:nvGrpSpPr>
          <p:grpSpPr>
            <a:xfrm rot="10800000">
              <a:off x="141200" y="994500"/>
              <a:ext cx="162450" cy="154525"/>
              <a:chOff x="8676550" y="247000"/>
              <a:chExt cx="162450" cy="154525"/>
            </a:xfrm>
          </p:grpSpPr>
          <p:sp>
            <p:nvSpPr>
              <p:cNvPr id="1170" name="Google Shape;1170;p8"/>
              <p:cNvSpPr/>
              <p:nvPr/>
            </p:nvSpPr>
            <p:spPr>
              <a:xfrm>
                <a:off x="8820925" y="364150"/>
                <a:ext cx="8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" extrusionOk="0">
                    <a:moveTo>
                      <a:pt x="0" y="1"/>
                    </a:moveTo>
                    <a:lnTo>
                      <a:pt x="22" y="23"/>
                    </a:ln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8"/>
              <p:cNvSpPr/>
              <p:nvPr/>
            </p:nvSpPr>
            <p:spPr>
              <a:xfrm>
                <a:off x="8676550" y="247000"/>
                <a:ext cx="162450" cy="154525"/>
              </a:xfrm>
              <a:custGeom>
                <a:avLst/>
                <a:gdLst/>
                <a:ahLst/>
                <a:cxnLst/>
                <a:rect l="l" t="t" r="r" b="b"/>
                <a:pathLst>
                  <a:path w="6498" h="6181" extrusionOk="0">
                    <a:moveTo>
                      <a:pt x="3600" y="540"/>
                    </a:moveTo>
                    <a:cubicBezTo>
                      <a:pt x="3695" y="540"/>
                      <a:pt x="3789" y="544"/>
                      <a:pt x="3883" y="552"/>
                    </a:cubicBezTo>
                    <a:cubicBezTo>
                      <a:pt x="3982" y="563"/>
                      <a:pt x="4091" y="596"/>
                      <a:pt x="4179" y="629"/>
                    </a:cubicBezTo>
                    <a:cubicBezTo>
                      <a:pt x="4343" y="673"/>
                      <a:pt x="4463" y="738"/>
                      <a:pt x="4616" y="782"/>
                    </a:cubicBezTo>
                    <a:cubicBezTo>
                      <a:pt x="4758" y="826"/>
                      <a:pt x="4889" y="891"/>
                      <a:pt x="4999" y="990"/>
                    </a:cubicBezTo>
                    <a:cubicBezTo>
                      <a:pt x="5207" y="1154"/>
                      <a:pt x="5393" y="1351"/>
                      <a:pt x="5546" y="1581"/>
                    </a:cubicBezTo>
                    <a:cubicBezTo>
                      <a:pt x="5775" y="1941"/>
                      <a:pt x="5918" y="2357"/>
                      <a:pt x="5961" y="2795"/>
                    </a:cubicBezTo>
                    <a:cubicBezTo>
                      <a:pt x="5961" y="2860"/>
                      <a:pt x="5961" y="2926"/>
                      <a:pt x="5961" y="2991"/>
                    </a:cubicBezTo>
                    <a:lnTo>
                      <a:pt x="5961" y="3090"/>
                    </a:lnTo>
                    <a:lnTo>
                      <a:pt x="5961" y="3177"/>
                    </a:lnTo>
                    <a:cubicBezTo>
                      <a:pt x="5961" y="3309"/>
                      <a:pt x="5929" y="3429"/>
                      <a:pt x="5874" y="3538"/>
                    </a:cubicBezTo>
                    <a:cubicBezTo>
                      <a:pt x="5808" y="3659"/>
                      <a:pt x="5732" y="3790"/>
                      <a:pt x="5644" y="3954"/>
                    </a:cubicBezTo>
                    <a:lnTo>
                      <a:pt x="5666" y="3932"/>
                    </a:lnTo>
                    <a:cubicBezTo>
                      <a:pt x="5699" y="3910"/>
                      <a:pt x="5721" y="3899"/>
                      <a:pt x="5743" y="3877"/>
                    </a:cubicBezTo>
                    <a:cubicBezTo>
                      <a:pt x="5808" y="3812"/>
                      <a:pt x="5863" y="3746"/>
                      <a:pt x="5907" y="3670"/>
                    </a:cubicBezTo>
                    <a:cubicBezTo>
                      <a:pt x="5950" y="3615"/>
                      <a:pt x="5983" y="3549"/>
                      <a:pt x="6005" y="3473"/>
                    </a:cubicBezTo>
                    <a:cubicBezTo>
                      <a:pt x="6016" y="3451"/>
                      <a:pt x="6027" y="3451"/>
                      <a:pt x="6038" y="3429"/>
                    </a:cubicBezTo>
                    <a:cubicBezTo>
                      <a:pt x="6060" y="3429"/>
                      <a:pt x="6093" y="3429"/>
                      <a:pt x="6125" y="3407"/>
                    </a:cubicBezTo>
                    <a:lnTo>
                      <a:pt x="6169" y="3407"/>
                    </a:lnTo>
                    <a:cubicBezTo>
                      <a:pt x="6172" y="3402"/>
                      <a:pt x="6174" y="3401"/>
                      <a:pt x="6178" y="3401"/>
                    </a:cubicBezTo>
                    <a:cubicBezTo>
                      <a:pt x="6185" y="3401"/>
                      <a:pt x="6193" y="3409"/>
                      <a:pt x="6201" y="3409"/>
                    </a:cubicBezTo>
                    <a:cubicBezTo>
                      <a:pt x="6206" y="3409"/>
                      <a:pt x="6210" y="3406"/>
                      <a:pt x="6213" y="3396"/>
                    </a:cubicBezTo>
                    <a:cubicBezTo>
                      <a:pt x="6235" y="3440"/>
                      <a:pt x="6246" y="3462"/>
                      <a:pt x="6257" y="3495"/>
                    </a:cubicBezTo>
                    <a:cubicBezTo>
                      <a:pt x="6213" y="3604"/>
                      <a:pt x="6147" y="3702"/>
                      <a:pt x="6060" y="3790"/>
                    </a:cubicBezTo>
                    <a:cubicBezTo>
                      <a:pt x="5994" y="3855"/>
                      <a:pt x="5929" y="3932"/>
                      <a:pt x="5863" y="3987"/>
                    </a:cubicBezTo>
                    <a:cubicBezTo>
                      <a:pt x="5830" y="4009"/>
                      <a:pt x="5808" y="4030"/>
                      <a:pt x="5786" y="4041"/>
                    </a:cubicBezTo>
                    <a:cubicBezTo>
                      <a:pt x="5754" y="4063"/>
                      <a:pt x="5721" y="4107"/>
                      <a:pt x="5677" y="4129"/>
                    </a:cubicBezTo>
                    <a:cubicBezTo>
                      <a:pt x="5633" y="4162"/>
                      <a:pt x="5633" y="4151"/>
                      <a:pt x="5611" y="4162"/>
                    </a:cubicBezTo>
                    <a:lnTo>
                      <a:pt x="5568" y="4184"/>
                    </a:lnTo>
                    <a:cubicBezTo>
                      <a:pt x="5546" y="4249"/>
                      <a:pt x="5535" y="4315"/>
                      <a:pt x="5535" y="4380"/>
                    </a:cubicBezTo>
                    <a:cubicBezTo>
                      <a:pt x="5535" y="4457"/>
                      <a:pt x="5546" y="4534"/>
                      <a:pt x="5568" y="4610"/>
                    </a:cubicBezTo>
                    <a:cubicBezTo>
                      <a:pt x="5548" y="4605"/>
                      <a:pt x="5528" y="4602"/>
                      <a:pt x="5508" y="4602"/>
                    </a:cubicBezTo>
                    <a:cubicBezTo>
                      <a:pt x="5452" y="4602"/>
                      <a:pt x="5398" y="4624"/>
                      <a:pt x="5349" y="4665"/>
                    </a:cubicBezTo>
                    <a:cubicBezTo>
                      <a:pt x="5283" y="4720"/>
                      <a:pt x="5218" y="4763"/>
                      <a:pt x="5152" y="4807"/>
                    </a:cubicBezTo>
                    <a:cubicBezTo>
                      <a:pt x="5086" y="4851"/>
                      <a:pt x="4999" y="4938"/>
                      <a:pt x="4933" y="4982"/>
                    </a:cubicBezTo>
                    <a:cubicBezTo>
                      <a:pt x="4824" y="5070"/>
                      <a:pt x="4693" y="5146"/>
                      <a:pt x="4572" y="5223"/>
                    </a:cubicBezTo>
                    <a:cubicBezTo>
                      <a:pt x="4200" y="5420"/>
                      <a:pt x="3807" y="5551"/>
                      <a:pt x="3402" y="5616"/>
                    </a:cubicBezTo>
                    <a:cubicBezTo>
                      <a:pt x="3271" y="5638"/>
                      <a:pt x="3140" y="5649"/>
                      <a:pt x="3008" y="5649"/>
                    </a:cubicBezTo>
                    <a:lnTo>
                      <a:pt x="2965" y="5649"/>
                    </a:lnTo>
                    <a:cubicBezTo>
                      <a:pt x="2779" y="5649"/>
                      <a:pt x="2604" y="5638"/>
                      <a:pt x="2418" y="5616"/>
                    </a:cubicBezTo>
                    <a:lnTo>
                      <a:pt x="2210" y="5573"/>
                    </a:lnTo>
                    <a:cubicBezTo>
                      <a:pt x="2155" y="5562"/>
                      <a:pt x="2100" y="5551"/>
                      <a:pt x="2057" y="5529"/>
                    </a:cubicBezTo>
                    <a:cubicBezTo>
                      <a:pt x="2024" y="5518"/>
                      <a:pt x="1805" y="5452"/>
                      <a:pt x="1772" y="5441"/>
                    </a:cubicBezTo>
                    <a:cubicBezTo>
                      <a:pt x="1641" y="5387"/>
                      <a:pt x="1521" y="5321"/>
                      <a:pt x="1411" y="5255"/>
                    </a:cubicBezTo>
                    <a:cubicBezTo>
                      <a:pt x="1335" y="5212"/>
                      <a:pt x="1269" y="5146"/>
                      <a:pt x="1204" y="5080"/>
                    </a:cubicBezTo>
                    <a:cubicBezTo>
                      <a:pt x="1149" y="5026"/>
                      <a:pt x="1072" y="4938"/>
                      <a:pt x="996" y="4840"/>
                    </a:cubicBezTo>
                    <a:cubicBezTo>
                      <a:pt x="919" y="4752"/>
                      <a:pt x="843" y="4643"/>
                      <a:pt x="799" y="4577"/>
                    </a:cubicBezTo>
                    <a:cubicBezTo>
                      <a:pt x="755" y="4523"/>
                      <a:pt x="722" y="4468"/>
                      <a:pt x="690" y="4413"/>
                    </a:cubicBezTo>
                    <a:cubicBezTo>
                      <a:pt x="690" y="4402"/>
                      <a:pt x="690" y="4391"/>
                      <a:pt x="690" y="4380"/>
                    </a:cubicBezTo>
                    <a:cubicBezTo>
                      <a:pt x="668" y="4337"/>
                      <a:pt x="646" y="4293"/>
                      <a:pt x="624" y="4249"/>
                    </a:cubicBezTo>
                    <a:cubicBezTo>
                      <a:pt x="416" y="3680"/>
                      <a:pt x="383" y="3068"/>
                      <a:pt x="515" y="2488"/>
                    </a:cubicBezTo>
                    <a:cubicBezTo>
                      <a:pt x="525" y="2445"/>
                      <a:pt x="525" y="2412"/>
                      <a:pt x="536" y="2379"/>
                    </a:cubicBezTo>
                    <a:cubicBezTo>
                      <a:pt x="529" y="2379"/>
                      <a:pt x="522" y="2369"/>
                      <a:pt x="515" y="2369"/>
                    </a:cubicBezTo>
                    <a:cubicBezTo>
                      <a:pt x="511" y="2369"/>
                      <a:pt x="507" y="2372"/>
                      <a:pt x="504" y="2379"/>
                    </a:cubicBezTo>
                    <a:cubicBezTo>
                      <a:pt x="493" y="2335"/>
                      <a:pt x="493" y="2313"/>
                      <a:pt x="482" y="2270"/>
                    </a:cubicBezTo>
                    <a:cubicBezTo>
                      <a:pt x="525" y="2193"/>
                      <a:pt x="591" y="2127"/>
                      <a:pt x="668" y="2073"/>
                    </a:cubicBezTo>
                    <a:cubicBezTo>
                      <a:pt x="711" y="2018"/>
                      <a:pt x="766" y="1963"/>
                      <a:pt x="821" y="1909"/>
                    </a:cubicBezTo>
                    <a:cubicBezTo>
                      <a:pt x="832" y="1898"/>
                      <a:pt x="854" y="1876"/>
                      <a:pt x="875" y="1865"/>
                    </a:cubicBezTo>
                    <a:cubicBezTo>
                      <a:pt x="897" y="1843"/>
                      <a:pt x="919" y="1810"/>
                      <a:pt x="952" y="1777"/>
                    </a:cubicBezTo>
                    <a:cubicBezTo>
                      <a:pt x="974" y="1756"/>
                      <a:pt x="985" y="1756"/>
                      <a:pt x="996" y="1745"/>
                    </a:cubicBezTo>
                    <a:cubicBezTo>
                      <a:pt x="1040" y="1712"/>
                      <a:pt x="1072" y="1668"/>
                      <a:pt x="1116" y="1635"/>
                    </a:cubicBezTo>
                    <a:cubicBezTo>
                      <a:pt x="1160" y="1602"/>
                      <a:pt x="1204" y="1570"/>
                      <a:pt x="1236" y="1548"/>
                    </a:cubicBezTo>
                    <a:lnTo>
                      <a:pt x="1280" y="1515"/>
                    </a:lnTo>
                    <a:cubicBezTo>
                      <a:pt x="1368" y="1416"/>
                      <a:pt x="1455" y="1307"/>
                      <a:pt x="1565" y="1220"/>
                    </a:cubicBezTo>
                    <a:cubicBezTo>
                      <a:pt x="1619" y="1165"/>
                      <a:pt x="1663" y="1121"/>
                      <a:pt x="1718" y="1077"/>
                    </a:cubicBezTo>
                    <a:cubicBezTo>
                      <a:pt x="1750" y="1056"/>
                      <a:pt x="1783" y="1045"/>
                      <a:pt x="1816" y="1023"/>
                    </a:cubicBezTo>
                    <a:cubicBezTo>
                      <a:pt x="1860" y="1001"/>
                      <a:pt x="1904" y="979"/>
                      <a:pt x="1947" y="957"/>
                    </a:cubicBezTo>
                    <a:cubicBezTo>
                      <a:pt x="2046" y="924"/>
                      <a:pt x="2221" y="859"/>
                      <a:pt x="2308" y="826"/>
                    </a:cubicBezTo>
                    <a:cubicBezTo>
                      <a:pt x="2440" y="760"/>
                      <a:pt x="2582" y="716"/>
                      <a:pt x="2724" y="662"/>
                    </a:cubicBezTo>
                    <a:cubicBezTo>
                      <a:pt x="3013" y="579"/>
                      <a:pt x="3308" y="540"/>
                      <a:pt x="3600" y="540"/>
                    </a:cubicBezTo>
                    <a:close/>
                    <a:moveTo>
                      <a:pt x="3589" y="1"/>
                    </a:moveTo>
                    <a:cubicBezTo>
                      <a:pt x="3337" y="1"/>
                      <a:pt x="3087" y="32"/>
                      <a:pt x="2844" y="93"/>
                    </a:cubicBezTo>
                    <a:cubicBezTo>
                      <a:pt x="2571" y="159"/>
                      <a:pt x="2308" y="235"/>
                      <a:pt x="2057" y="345"/>
                    </a:cubicBezTo>
                    <a:cubicBezTo>
                      <a:pt x="1936" y="399"/>
                      <a:pt x="1805" y="454"/>
                      <a:pt x="1685" y="520"/>
                    </a:cubicBezTo>
                    <a:cubicBezTo>
                      <a:pt x="1619" y="563"/>
                      <a:pt x="1554" y="596"/>
                      <a:pt x="1488" y="640"/>
                    </a:cubicBezTo>
                    <a:cubicBezTo>
                      <a:pt x="1422" y="684"/>
                      <a:pt x="1368" y="727"/>
                      <a:pt x="1302" y="771"/>
                    </a:cubicBezTo>
                    <a:cubicBezTo>
                      <a:pt x="1105" y="979"/>
                      <a:pt x="908" y="1187"/>
                      <a:pt x="744" y="1416"/>
                    </a:cubicBezTo>
                    <a:cubicBezTo>
                      <a:pt x="657" y="1515"/>
                      <a:pt x="580" y="1602"/>
                      <a:pt x="482" y="1679"/>
                    </a:cubicBezTo>
                    <a:cubicBezTo>
                      <a:pt x="471" y="1701"/>
                      <a:pt x="449" y="1712"/>
                      <a:pt x="427" y="1734"/>
                    </a:cubicBezTo>
                    <a:lnTo>
                      <a:pt x="405" y="1745"/>
                    </a:lnTo>
                    <a:lnTo>
                      <a:pt x="394" y="1745"/>
                    </a:lnTo>
                    <a:lnTo>
                      <a:pt x="372" y="1756"/>
                    </a:lnTo>
                    <a:lnTo>
                      <a:pt x="296" y="1799"/>
                    </a:lnTo>
                    <a:lnTo>
                      <a:pt x="263" y="1821"/>
                    </a:lnTo>
                    <a:cubicBezTo>
                      <a:pt x="252" y="1821"/>
                      <a:pt x="241" y="1832"/>
                      <a:pt x="241" y="1832"/>
                    </a:cubicBezTo>
                    <a:lnTo>
                      <a:pt x="230" y="1854"/>
                    </a:lnTo>
                    <a:lnTo>
                      <a:pt x="208" y="1941"/>
                    </a:lnTo>
                    <a:lnTo>
                      <a:pt x="186" y="2029"/>
                    </a:lnTo>
                    <a:lnTo>
                      <a:pt x="165" y="2073"/>
                    </a:lnTo>
                    <a:lnTo>
                      <a:pt x="165" y="2095"/>
                    </a:lnTo>
                    <a:cubicBezTo>
                      <a:pt x="88" y="2390"/>
                      <a:pt x="33" y="2696"/>
                      <a:pt x="22" y="2991"/>
                    </a:cubicBezTo>
                    <a:cubicBezTo>
                      <a:pt x="0" y="3374"/>
                      <a:pt x="33" y="3757"/>
                      <a:pt x="121" y="4129"/>
                    </a:cubicBezTo>
                    <a:cubicBezTo>
                      <a:pt x="110" y="4173"/>
                      <a:pt x="110" y="4195"/>
                      <a:pt x="121" y="4216"/>
                    </a:cubicBezTo>
                    <a:cubicBezTo>
                      <a:pt x="165" y="4424"/>
                      <a:pt x="252" y="4610"/>
                      <a:pt x="361" y="4785"/>
                    </a:cubicBezTo>
                    <a:cubicBezTo>
                      <a:pt x="547" y="5124"/>
                      <a:pt x="810" y="5430"/>
                      <a:pt x="1116" y="5660"/>
                    </a:cubicBezTo>
                    <a:cubicBezTo>
                      <a:pt x="1466" y="5912"/>
                      <a:pt x="1860" y="6065"/>
                      <a:pt x="2275" y="6130"/>
                    </a:cubicBezTo>
                    <a:cubicBezTo>
                      <a:pt x="2481" y="6164"/>
                      <a:pt x="2689" y="6180"/>
                      <a:pt x="2896" y="6180"/>
                    </a:cubicBezTo>
                    <a:cubicBezTo>
                      <a:pt x="3437" y="6180"/>
                      <a:pt x="3976" y="6068"/>
                      <a:pt x="4474" y="5846"/>
                    </a:cubicBezTo>
                    <a:cubicBezTo>
                      <a:pt x="4879" y="5704"/>
                      <a:pt x="5250" y="5518"/>
                      <a:pt x="5600" y="5288"/>
                    </a:cubicBezTo>
                    <a:cubicBezTo>
                      <a:pt x="5688" y="5223"/>
                      <a:pt x="5764" y="5146"/>
                      <a:pt x="5819" y="5048"/>
                    </a:cubicBezTo>
                    <a:cubicBezTo>
                      <a:pt x="5863" y="4960"/>
                      <a:pt x="5896" y="4949"/>
                      <a:pt x="5907" y="4905"/>
                    </a:cubicBezTo>
                    <a:cubicBezTo>
                      <a:pt x="5918" y="4851"/>
                      <a:pt x="5896" y="4796"/>
                      <a:pt x="5852" y="4752"/>
                    </a:cubicBezTo>
                    <a:cubicBezTo>
                      <a:pt x="5841" y="4741"/>
                      <a:pt x="5819" y="4720"/>
                      <a:pt x="5797" y="4698"/>
                    </a:cubicBezTo>
                    <a:lnTo>
                      <a:pt x="5775" y="4687"/>
                    </a:lnTo>
                    <a:lnTo>
                      <a:pt x="5808" y="4687"/>
                    </a:lnTo>
                    <a:cubicBezTo>
                      <a:pt x="5863" y="4687"/>
                      <a:pt x="5918" y="4621"/>
                      <a:pt x="5961" y="4577"/>
                    </a:cubicBezTo>
                    <a:cubicBezTo>
                      <a:pt x="6016" y="4534"/>
                      <a:pt x="6060" y="4479"/>
                      <a:pt x="6093" y="4413"/>
                    </a:cubicBezTo>
                    <a:cubicBezTo>
                      <a:pt x="6158" y="4216"/>
                      <a:pt x="6235" y="4030"/>
                      <a:pt x="6322" y="3855"/>
                    </a:cubicBezTo>
                    <a:cubicBezTo>
                      <a:pt x="6377" y="3735"/>
                      <a:pt x="6432" y="3604"/>
                      <a:pt x="6464" y="3484"/>
                    </a:cubicBezTo>
                    <a:cubicBezTo>
                      <a:pt x="6475" y="3407"/>
                      <a:pt x="6486" y="3330"/>
                      <a:pt x="6497" y="3265"/>
                    </a:cubicBezTo>
                    <a:cubicBezTo>
                      <a:pt x="6497" y="3188"/>
                      <a:pt x="6497" y="3123"/>
                      <a:pt x="6497" y="3046"/>
                    </a:cubicBezTo>
                    <a:cubicBezTo>
                      <a:pt x="6475" y="2860"/>
                      <a:pt x="6410" y="2674"/>
                      <a:pt x="6388" y="2488"/>
                    </a:cubicBezTo>
                    <a:cubicBezTo>
                      <a:pt x="6344" y="2291"/>
                      <a:pt x="6289" y="2095"/>
                      <a:pt x="6224" y="1898"/>
                    </a:cubicBezTo>
                    <a:cubicBezTo>
                      <a:pt x="6125" y="1591"/>
                      <a:pt x="5972" y="1307"/>
                      <a:pt x="5764" y="1066"/>
                    </a:cubicBezTo>
                    <a:cubicBezTo>
                      <a:pt x="5557" y="782"/>
                      <a:pt x="5294" y="552"/>
                      <a:pt x="4999" y="377"/>
                    </a:cubicBezTo>
                    <a:cubicBezTo>
                      <a:pt x="4704" y="213"/>
                      <a:pt x="4386" y="104"/>
                      <a:pt x="4058" y="38"/>
                    </a:cubicBezTo>
                    <a:cubicBezTo>
                      <a:pt x="3903" y="13"/>
                      <a:pt x="3746" y="1"/>
                      <a:pt x="3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8"/>
              <p:cNvSpPr/>
              <p:nvPr/>
            </p:nvSpPr>
            <p:spPr>
              <a:xfrm>
                <a:off x="8688575" y="271450"/>
                <a:ext cx="93000" cy="35575"/>
              </a:xfrm>
              <a:custGeom>
                <a:avLst/>
                <a:gdLst/>
                <a:ahLst/>
                <a:cxnLst/>
                <a:rect l="l" t="t" r="r" b="b"/>
                <a:pathLst>
                  <a:path w="3720" h="1423" extrusionOk="0">
                    <a:moveTo>
                      <a:pt x="2265" y="1"/>
                    </a:moveTo>
                    <a:cubicBezTo>
                      <a:pt x="2210" y="1"/>
                      <a:pt x="2155" y="12"/>
                      <a:pt x="2101" y="23"/>
                    </a:cubicBezTo>
                    <a:lnTo>
                      <a:pt x="1904" y="23"/>
                    </a:lnTo>
                    <a:cubicBezTo>
                      <a:pt x="1827" y="34"/>
                      <a:pt x="1751" y="45"/>
                      <a:pt x="1674" y="67"/>
                    </a:cubicBezTo>
                    <a:lnTo>
                      <a:pt x="1619" y="67"/>
                    </a:lnTo>
                    <a:cubicBezTo>
                      <a:pt x="1609" y="67"/>
                      <a:pt x="1587" y="88"/>
                      <a:pt x="1576" y="99"/>
                    </a:cubicBezTo>
                    <a:cubicBezTo>
                      <a:pt x="1554" y="99"/>
                      <a:pt x="1521" y="99"/>
                      <a:pt x="1499" y="110"/>
                    </a:cubicBezTo>
                    <a:cubicBezTo>
                      <a:pt x="1423" y="132"/>
                      <a:pt x="1346" y="176"/>
                      <a:pt x="1291" y="187"/>
                    </a:cubicBezTo>
                    <a:cubicBezTo>
                      <a:pt x="1237" y="209"/>
                      <a:pt x="1215" y="209"/>
                      <a:pt x="1182" y="220"/>
                    </a:cubicBezTo>
                    <a:cubicBezTo>
                      <a:pt x="1138" y="242"/>
                      <a:pt x="1105" y="263"/>
                      <a:pt x="1084" y="285"/>
                    </a:cubicBezTo>
                    <a:cubicBezTo>
                      <a:pt x="1051" y="307"/>
                      <a:pt x="1007" y="329"/>
                      <a:pt x="985" y="351"/>
                    </a:cubicBezTo>
                    <a:cubicBezTo>
                      <a:pt x="952" y="384"/>
                      <a:pt x="909" y="438"/>
                      <a:pt x="876" y="460"/>
                    </a:cubicBezTo>
                    <a:cubicBezTo>
                      <a:pt x="843" y="493"/>
                      <a:pt x="832" y="504"/>
                      <a:pt x="799" y="526"/>
                    </a:cubicBezTo>
                    <a:lnTo>
                      <a:pt x="766" y="548"/>
                    </a:lnTo>
                    <a:cubicBezTo>
                      <a:pt x="723" y="581"/>
                      <a:pt x="679" y="613"/>
                      <a:pt x="646" y="635"/>
                    </a:cubicBezTo>
                    <a:cubicBezTo>
                      <a:pt x="602" y="668"/>
                      <a:pt x="559" y="712"/>
                      <a:pt x="526" y="745"/>
                    </a:cubicBezTo>
                    <a:cubicBezTo>
                      <a:pt x="504" y="767"/>
                      <a:pt x="493" y="767"/>
                      <a:pt x="471" y="788"/>
                    </a:cubicBezTo>
                    <a:cubicBezTo>
                      <a:pt x="460" y="799"/>
                      <a:pt x="427" y="843"/>
                      <a:pt x="405" y="865"/>
                    </a:cubicBezTo>
                    <a:cubicBezTo>
                      <a:pt x="373" y="887"/>
                      <a:pt x="362" y="898"/>
                      <a:pt x="340" y="920"/>
                    </a:cubicBezTo>
                    <a:cubicBezTo>
                      <a:pt x="285" y="963"/>
                      <a:pt x="241" y="1029"/>
                      <a:pt x="187" y="1084"/>
                    </a:cubicBezTo>
                    <a:cubicBezTo>
                      <a:pt x="110" y="1128"/>
                      <a:pt x="55" y="1204"/>
                      <a:pt x="1" y="1281"/>
                    </a:cubicBezTo>
                    <a:cubicBezTo>
                      <a:pt x="12" y="1313"/>
                      <a:pt x="23" y="1335"/>
                      <a:pt x="34" y="1379"/>
                    </a:cubicBezTo>
                    <a:cubicBezTo>
                      <a:pt x="37" y="1375"/>
                      <a:pt x="41" y="1374"/>
                      <a:pt x="44" y="1374"/>
                    </a:cubicBezTo>
                    <a:cubicBezTo>
                      <a:pt x="52" y="1374"/>
                      <a:pt x="59" y="1379"/>
                      <a:pt x="66" y="1379"/>
                    </a:cubicBezTo>
                    <a:lnTo>
                      <a:pt x="77" y="1379"/>
                    </a:lnTo>
                    <a:cubicBezTo>
                      <a:pt x="88" y="1390"/>
                      <a:pt x="99" y="1401"/>
                      <a:pt x="110" y="1423"/>
                    </a:cubicBezTo>
                    <a:cubicBezTo>
                      <a:pt x="121" y="1417"/>
                      <a:pt x="135" y="1415"/>
                      <a:pt x="150" y="1415"/>
                    </a:cubicBezTo>
                    <a:cubicBezTo>
                      <a:pt x="165" y="1415"/>
                      <a:pt x="181" y="1417"/>
                      <a:pt x="198" y="1423"/>
                    </a:cubicBezTo>
                    <a:cubicBezTo>
                      <a:pt x="209" y="1401"/>
                      <a:pt x="219" y="1412"/>
                      <a:pt x="230" y="1390"/>
                    </a:cubicBezTo>
                    <a:cubicBezTo>
                      <a:pt x="252" y="1324"/>
                      <a:pt x="285" y="1270"/>
                      <a:pt x="329" y="1226"/>
                    </a:cubicBezTo>
                    <a:cubicBezTo>
                      <a:pt x="384" y="1160"/>
                      <a:pt x="416" y="1084"/>
                      <a:pt x="460" y="1029"/>
                    </a:cubicBezTo>
                    <a:cubicBezTo>
                      <a:pt x="482" y="1018"/>
                      <a:pt x="504" y="1007"/>
                      <a:pt x="526" y="985"/>
                    </a:cubicBezTo>
                    <a:cubicBezTo>
                      <a:pt x="537" y="963"/>
                      <a:pt x="559" y="931"/>
                      <a:pt x="580" y="909"/>
                    </a:cubicBezTo>
                    <a:cubicBezTo>
                      <a:pt x="613" y="876"/>
                      <a:pt x="646" y="843"/>
                      <a:pt x="690" y="810"/>
                    </a:cubicBezTo>
                    <a:cubicBezTo>
                      <a:pt x="701" y="810"/>
                      <a:pt x="723" y="799"/>
                      <a:pt x="734" y="799"/>
                    </a:cubicBezTo>
                    <a:cubicBezTo>
                      <a:pt x="734" y="788"/>
                      <a:pt x="734" y="778"/>
                      <a:pt x="734" y="778"/>
                    </a:cubicBezTo>
                    <a:cubicBezTo>
                      <a:pt x="734" y="772"/>
                      <a:pt x="736" y="772"/>
                      <a:pt x="740" y="772"/>
                    </a:cubicBezTo>
                    <a:cubicBezTo>
                      <a:pt x="744" y="772"/>
                      <a:pt x="750" y="772"/>
                      <a:pt x="755" y="767"/>
                    </a:cubicBezTo>
                    <a:cubicBezTo>
                      <a:pt x="843" y="679"/>
                      <a:pt x="941" y="592"/>
                      <a:pt x="1051" y="537"/>
                    </a:cubicBezTo>
                    <a:cubicBezTo>
                      <a:pt x="1127" y="504"/>
                      <a:pt x="1215" y="471"/>
                      <a:pt x="1291" y="438"/>
                    </a:cubicBezTo>
                    <a:cubicBezTo>
                      <a:pt x="1302" y="417"/>
                      <a:pt x="1324" y="384"/>
                      <a:pt x="1346" y="362"/>
                    </a:cubicBezTo>
                    <a:cubicBezTo>
                      <a:pt x="1346" y="362"/>
                      <a:pt x="1368" y="362"/>
                      <a:pt x="1368" y="351"/>
                    </a:cubicBezTo>
                    <a:cubicBezTo>
                      <a:pt x="1379" y="340"/>
                      <a:pt x="1368" y="340"/>
                      <a:pt x="1379" y="340"/>
                    </a:cubicBezTo>
                    <a:cubicBezTo>
                      <a:pt x="1444" y="307"/>
                      <a:pt x="1510" y="285"/>
                      <a:pt x="1576" y="263"/>
                    </a:cubicBezTo>
                    <a:cubicBezTo>
                      <a:pt x="1619" y="242"/>
                      <a:pt x="1674" y="231"/>
                      <a:pt x="1718" y="220"/>
                    </a:cubicBezTo>
                    <a:lnTo>
                      <a:pt x="1773" y="220"/>
                    </a:lnTo>
                    <a:cubicBezTo>
                      <a:pt x="1805" y="220"/>
                      <a:pt x="1849" y="209"/>
                      <a:pt x="1882" y="198"/>
                    </a:cubicBezTo>
                    <a:cubicBezTo>
                      <a:pt x="1937" y="187"/>
                      <a:pt x="1991" y="154"/>
                      <a:pt x="2035" y="154"/>
                    </a:cubicBezTo>
                    <a:cubicBezTo>
                      <a:pt x="2084" y="143"/>
                      <a:pt x="2136" y="138"/>
                      <a:pt x="2188" y="138"/>
                    </a:cubicBezTo>
                    <a:cubicBezTo>
                      <a:pt x="2240" y="138"/>
                      <a:pt x="2292" y="143"/>
                      <a:pt x="2341" y="154"/>
                    </a:cubicBezTo>
                    <a:cubicBezTo>
                      <a:pt x="2440" y="165"/>
                      <a:pt x="2527" y="198"/>
                      <a:pt x="2615" y="231"/>
                    </a:cubicBezTo>
                    <a:cubicBezTo>
                      <a:pt x="2702" y="242"/>
                      <a:pt x="2779" y="263"/>
                      <a:pt x="2844" y="296"/>
                    </a:cubicBezTo>
                    <a:cubicBezTo>
                      <a:pt x="2861" y="302"/>
                      <a:pt x="2875" y="302"/>
                      <a:pt x="2888" y="302"/>
                    </a:cubicBezTo>
                    <a:cubicBezTo>
                      <a:pt x="2902" y="302"/>
                      <a:pt x="2916" y="302"/>
                      <a:pt x="2932" y="307"/>
                    </a:cubicBezTo>
                    <a:cubicBezTo>
                      <a:pt x="2954" y="318"/>
                      <a:pt x="2976" y="329"/>
                      <a:pt x="3009" y="340"/>
                    </a:cubicBezTo>
                    <a:cubicBezTo>
                      <a:pt x="3019" y="345"/>
                      <a:pt x="3030" y="345"/>
                      <a:pt x="3043" y="345"/>
                    </a:cubicBezTo>
                    <a:cubicBezTo>
                      <a:pt x="3055" y="345"/>
                      <a:pt x="3069" y="345"/>
                      <a:pt x="3085" y="351"/>
                    </a:cubicBezTo>
                    <a:cubicBezTo>
                      <a:pt x="3140" y="362"/>
                      <a:pt x="3194" y="384"/>
                      <a:pt x="3249" y="395"/>
                    </a:cubicBezTo>
                    <a:cubicBezTo>
                      <a:pt x="3266" y="400"/>
                      <a:pt x="3282" y="400"/>
                      <a:pt x="3298" y="400"/>
                    </a:cubicBezTo>
                    <a:cubicBezTo>
                      <a:pt x="3315" y="400"/>
                      <a:pt x="3331" y="400"/>
                      <a:pt x="3348" y="406"/>
                    </a:cubicBezTo>
                    <a:cubicBezTo>
                      <a:pt x="3446" y="428"/>
                      <a:pt x="3544" y="449"/>
                      <a:pt x="3643" y="471"/>
                    </a:cubicBezTo>
                    <a:cubicBezTo>
                      <a:pt x="3665" y="449"/>
                      <a:pt x="3719" y="460"/>
                      <a:pt x="3719" y="428"/>
                    </a:cubicBezTo>
                    <a:cubicBezTo>
                      <a:pt x="3719" y="384"/>
                      <a:pt x="3621" y="384"/>
                      <a:pt x="3544" y="373"/>
                    </a:cubicBezTo>
                    <a:cubicBezTo>
                      <a:pt x="3490" y="362"/>
                      <a:pt x="3435" y="351"/>
                      <a:pt x="3380" y="351"/>
                    </a:cubicBezTo>
                    <a:cubicBezTo>
                      <a:pt x="3337" y="307"/>
                      <a:pt x="3260" y="307"/>
                      <a:pt x="3194" y="285"/>
                    </a:cubicBezTo>
                    <a:cubicBezTo>
                      <a:pt x="3096" y="274"/>
                      <a:pt x="2998" y="242"/>
                      <a:pt x="2910" y="220"/>
                    </a:cubicBezTo>
                    <a:cubicBezTo>
                      <a:pt x="2801" y="187"/>
                      <a:pt x="2691" y="165"/>
                      <a:pt x="2604" y="132"/>
                    </a:cubicBezTo>
                    <a:cubicBezTo>
                      <a:pt x="2582" y="121"/>
                      <a:pt x="2549" y="110"/>
                      <a:pt x="2516" y="88"/>
                    </a:cubicBezTo>
                    <a:lnTo>
                      <a:pt x="2494" y="88"/>
                    </a:lnTo>
                    <a:cubicBezTo>
                      <a:pt x="2440" y="78"/>
                      <a:pt x="2385" y="34"/>
                      <a:pt x="2363" y="23"/>
                    </a:cubicBezTo>
                    <a:cubicBezTo>
                      <a:pt x="2330" y="12"/>
                      <a:pt x="2298" y="12"/>
                      <a:pt x="2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8"/>
              <p:cNvSpPr/>
              <p:nvPr/>
            </p:nvSpPr>
            <p:spPr>
              <a:xfrm>
                <a:off x="8717575" y="331900"/>
                <a:ext cx="115675" cy="33025"/>
              </a:xfrm>
              <a:custGeom>
                <a:avLst/>
                <a:gdLst/>
                <a:ahLst/>
                <a:cxnLst/>
                <a:rect l="l" t="t" r="r" b="b"/>
                <a:pathLst>
                  <a:path w="4627" h="1321" extrusionOk="0">
                    <a:moveTo>
                      <a:pt x="4583" y="0"/>
                    </a:moveTo>
                    <a:cubicBezTo>
                      <a:pt x="4579" y="13"/>
                      <a:pt x="4574" y="16"/>
                      <a:pt x="4569" y="16"/>
                    </a:cubicBezTo>
                    <a:cubicBezTo>
                      <a:pt x="4566" y="16"/>
                      <a:pt x="4561" y="14"/>
                      <a:pt x="4556" y="14"/>
                    </a:cubicBezTo>
                    <a:cubicBezTo>
                      <a:pt x="4551" y="14"/>
                      <a:pt x="4546" y="15"/>
                      <a:pt x="4539" y="22"/>
                    </a:cubicBezTo>
                    <a:lnTo>
                      <a:pt x="4495" y="22"/>
                    </a:lnTo>
                    <a:cubicBezTo>
                      <a:pt x="4473" y="33"/>
                      <a:pt x="4441" y="44"/>
                      <a:pt x="4408" y="44"/>
                    </a:cubicBezTo>
                    <a:cubicBezTo>
                      <a:pt x="4397" y="66"/>
                      <a:pt x="4386" y="66"/>
                      <a:pt x="4375" y="88"/>
                    </a:cubicBezTo>
                    <a:cubicBezTo>
                      <a:pt x="4364" y="164"/>
                      <a:pt x="4331" y="230"/>
                      <a:pt x="4277" y="284"/>
                    </a:cubicBezTo>
                    <a:cubicBezTo>
                      <a:pt x="4233" y="361"/>
                      <a:pt x="4178" y="427"/>
                      <a:pt x="4113" y="492"/>
                    </a:cubicBezTo>
                    <a:cubicBezTo>
                      <a:pt x="4091" y="514"/>
                      <a:pt x="4069" y="525"/>
                      <a:pt x="4047" y="547"/>
                    </a:cubicBezTo>
                    <a:lnTo>
                      <a:pt x="4014" y="569"/>
                    </a:lnTo>
                    <a:cubicBezTo>
                      <a:pt x="4003" y="580"/>
                      <a:pt x="3981" y="602"/>
                      <a:pt x="3959" y="613"/>
                    </a:cubicBezTo>
                    <a:cubicBezTo>
                      <a:pt x="3916" y="645"/>
                      <a:pt x="3861" y="667"/>
                      <a:pt x="3806" y="678"/>
                    </a:cubicBezTo>
                    <a:cubicBezTo>
                      <a:pt x="3784" y="678"/>
                      <a:pt x="3773" y="678"/>
                      <a:pt x="3752" y="689"/>
                    </a:cubicBezTo>
                    <a:cubicBezTo>
                      <a:pt x="3752" y="689"/>
                      <a:pt x="3752" y="700"/>
                      <a:pt x="3741" y="700"/>
                    </a:cubicBezTo>
                    <a:cubicBezTo>
                      <a:pt x="3737" y="704"/>
                      <a:pt x="3735" y="705"/>
                      <a:pt x="3733" y="705"/>
                    </a:cubicBezTo>
                    <a:cubicBezTo>
                      <a:pt x="3729" y="705"/>
                      <a:pt x="3726" y="700"/>
                      <a:pt x="3719" y="700"/>
                    </a:cubicBezTo>
                    <a:cubicBezTo>
                      <a:pt x="3588" y="766"/>
                      <a:pt x="3445" y="799"/>
                      <a:pt x="3303" y="799"/>
                    </a:cubicBezTo>
                    <a:cubicBezTo>
                      <a:pt x="3205" y="799"/>
                      <a:pt x="3117" y="755"/>
                      <a:pt x="3008" y="744"/>
                    </a:cubicBezTo>
                    <a:cubicBezTo>
                      <a:pt x="2975" y="755"/>
                      <a:pt x="2931" y="766"/>
                      <a:pt x="2898" y="777"/>
                    </a:cubicBezTo>
                    <a:lnTo>
                      <a:pt x="2866" y="777"/>
                    </a:lnTo>
                    <a:cubicBezTo>
                      <a:pt x="2855" y="777"/>
                      <a:pt x="2855" y="788"/>
                      <a:pt x="2844" y="788"/>
                    </a:cubicBezTo>
                    <a:cubicBezTo>
                      <a:pt x="2767" y="788"/>
                      <a:pt x="2680" y="755"/>
                      <a:pt x="2592" y="755"/>
                    </a:cubicBezTo>
                    <a:cubicBezTo>
                      <a:pt x="2505" y="755"/>
                      <a:pt x="2450" y="766"/>
                      <a:pt x="2384" y="766"/>
                    </a:cubicBezTo>
                    <a:cubicBezTo>
                      <a:pt x="2370" y="766"/>
                      <a:pt x="2360" y="761"/>
                      <a:pt x="2346" y="761"/>
                    </a:cubicBezTo>
                    <a:cubicBezTo>
                      <a:pt x="2338" y="761"/>
                      <a:pt x="2330" y="762"/>
                      <a:pt x="2319" y="766"/>
                    </a:cubicBezTo>
                    <a:cubicBezTo>
                      <a:pt x="2264" y="777"/>
                      <a:pt x="2209" y="788"/>
                      <a:pt x="2166" y="809"/>
                    </a:cubicBezTo>
                    <a:cubicBezTo>
                      <a:pt x="2100" y="831"/>
                      <a:pt x="2045" y="875"/>
                      <a:pt x="1991" y="908"/>
                    </a:cubicBezTo>
                    <a:cubicBezTo>
                      <a:pt x="1881" y="984"/>
                      <a:pt x="1761" y="1039"/>
                      <a:pt x="1641" y="1083"/>
                    </a:cubicBezTo>
                    <a:cubicBezTo>
                      <a:pt x="1542" y="1127"/>
                      <a:pt x="1433" y="1159"/>
                      <a:pt x="1313" y="1159"/>
                    </a:cubicBezTo>
                    <a:cubicBezTo>
                      <a:pt x="1225" y="1192"/>
                      <a:pt x="1138" y="1203"/>
                      <a:pt x="1039" y="1203"/>
                    </a:cubicBezTo>
                    <a:cubicBezTo>
                      <a:pt x="1006" y="1203"/>
                      <a:pt x="984" y="1214"/>
                      <a:pt x="952" y="1225"/>
                    </a:cubicBezTo>
                    <a:lnTo>
                      <a:pt x="853" y="1225"/>
                    </a:lnTo>
                    <a:cubicBezTo>
                      <a:pt x="820" y="1225"/>
                      <a:pt x="799" y="1236"/>
                      <a:pt x="755" y="1236"/>
                    </a:cubicBezTo>
                    <a:cubicBezTo>
                      <a:pt x="689" y="1236"/>
                      <a:pt x="624" y="1225"/>
                      <a:pt x="558" y="1214"/>
                    </a:cubicBezTo>
                    <a:lnTo>
                      <a:pt x="449" y="1214"/>
                    </a:lnTo>
                    <a:cubicBezTo>
                      <a:pt x="328" y="1192"/>
                      <a:pt x="219" y="1149"/>
                      <a:pt x="109" y="1094"/>
                    </a:cubicBezTo>
                    <a:cubicBezTo>
                      <a:pt x="100" y="1100"/>
                      <a:pt x="88" y="1102"/>
                      <a:pt x="76" y="1102"/>
                    </a:cubicBezTo>
                    <a:cubicBezTo>
                      <a:pt x="64" y="1102"/>
                      <a:pt x="51" y="1100"/>
                      <a:pt x="40" y="1100"/>
                    </a:cubicBezTo>
                    <a:cubicBezTo>
                      <a:pt x="26" y="1100"/>
                      <a:pt x="15" y="1103"/>
                      <a:pt x="11" y="1116"/>
                    </a:cubicBezTo>
                    <a:cubicBezTo>
                      <a:pt x="0" y="1159"/>
                      <a:pt x="120" y="1203"/>
                      <a:pt x="208" y="1225"/>
                    </a:cubicBezTo>
                    <a:cubicBezTo>
                      <a:pt x="274" y="1247"/>
                      <a:pt x="339" y="1258"/>
                      <a:pt x="416" y="1269"/>
                    </a:cubicBezTo>
                    <a:cubicBezTo>
                      <a:pt x="470" y="1296"/>
                      <a:pt x="531" y="1315"/>
                      <a:pt x="600" y="1315"/>
                    </a:cubicBezTo>
                    <a:cubicBezTo>
                      <a:pt x="615" y="1315"/>
                      <a:pt x="630" y="1315"/>
                      <a:pt x="645" y="1313"/>
                    </a:cubicBezTo>
                    <a:cubicBezTo>
                      <a:pt x="706" y="1318"/>
                      <a:pt x="766" y="1321"/>
                      <a:pt x="826" y="1321"/>
                    </a:cubicBezTo>
                    <a:cubicBezTo>
                      <a:pt x="886" y="1321"/>
                      <a:pt x="946" y="1318"/>
                      <a:pt x="1006" y="1313"/>
                    </a:cubicBezTo>
                    <a:cubicBezTo>
                      <a:pt x="1127" y="1302"/>
                      <a:pt x="1258" y="1291"/>
                      <a:pt x="1378" y="1258"/>
                    </a:cubicBezTo>
                    <a:cubicBezTo>
                      <a:pt x="1411" y="1258"/>
                      <a:pt x="1477" y="1247"/>
                      <a:pt x="1488" y="1247"/>
                    </a:cubicBezTo>
                    <a:cubicBezTo>
                      <a:pt x="1499" y="1247"/>
                      <a:pt x="1509" y="1236"/>
                      <a:pt x="1509" y="1236"/>
                    </a:cubicBezTo>
                    <a:cubicBezTo>
                      <a:pt x="1586" y="1214"/>
                      <a:pt x="1652" y="1225"/>
                      <a:pt x="1695" y="1214"/>
                    </a:cubicBezTo>
                    <a:cubicBezTo>
                      <a:pt x="1739" y="1203"/>
                      <a:pt x="1772" y="1192"/>
                      <a:pt x="1805" y="1170"/>
                    </a:cubicBezTo>
                    <a:cubicBezTo>
                      <a:pt x="1870" y="1149"/>
                      <a:pt x="1914" y="1094"/>
                      <a:pt x="1969" y="1072"/>
                    </a:cubicBezTo>
                    <a:cubicBezTo>
                      <a:pt x="2034" y="1039"/>
                      <a:pt x="2111" y="1006"/>
                      <a:pt x="2188" y="984"/>
                    </a:cubicBezTo>
                    <a:cubicBezTo>
                      <a:pt x="2264" y="952"/>
                      <a:pt x="2352" y="941"/>
                      <a:pt x="2428" y="930"/>
                    </a:cubicBezTo>
                    <a:lnTo>
                      <a:pt x="2494" y="930"/>
                    </a:lnTo>
                    <a:cubicBezTo>
                      <a:pt x="2505" y="930"/>
                      <a:pt x="2527" y="919"/>
                      <a:pt x="2548" y="919"/>
                    </a:cubicBezTo>
                    <a:cubicBezTo>
                      <a:pt x="2581" y="919"/>
                      <a:pt x="2603" y="930"/>
                      <a:pt x="2636" y="930"/>
                    </a:cubicBezTo>
                    <a:cubicBezTo>
                      <a:pt x="2723" y="941"/>
                      <a:pt x="2811" y="952"/>
                      <a:pt x="2877" y="963"/>
                    </a:cubicBezTo>
                    <a:cubicBezTo>
                      <a:pt x="2942" y="984"/>
                      <a:pt x="2975" y="995"/>
                      <a:pt x="3019" y="1006"/>
                    </a:cubicBezTo>
                    <a:lnTo>
                      <a:pt x="3150" y="1006"/>
                    </a:lnTo>
                    <a:cubicBezTo>
                      <a:pt x="3205" y="1006"/>
                      <a:pt x="3248" y="1006"/>
                      <a:pt x="3292" y="995"/>
                    </a:cubicBezTo>
                    <a:cubicBezTo>
                      <a:pt x="3347" y="984"/>
                      <a:pt x="3402" y="974"/>
                      <a:pt x="3456" y="952"/>
                    </a:cubicBezTo>
                    <a:cubicBezTo>
                      <a:pt x="3511" y="941"/>
                      <a:pt x="3577" y="930"/>
                      <a:pt x="3631" y="919"/>
                    </a:cubicBezTo>
                    <a:cubicBezTo>
                      <a:pt x="3686" y="897"/>
                      <a:pt x="3741" y="886"/>
                      <a:pt x="3795" y="864"/>
                    </a:cubicBezTo>
                    <a:cubicBezTo>
                      <a:pt x="3850" y="842"/>
                      <a:pt x="3894" y="820"/>
                      <a:pt x="3938" y="799"/>
                    </a:cubicBezTo>
                    <a:lnTo>
                      <a:pt x="3981" y="777"/>
                    </a:lnTo>
                    <a:cubicBezTo>
                      <a:pt x="4003" y="766"/>
                      <a:pt x="4025" y="755"/>
                      <a:pt x="4047" y="744"/>
                    </a:cubicBezTo>
                    <a:cubicBezTo>
                      <a:pt x="4069" y="733"/>
                      <a:pt x="4123" y="689"/>
                      <a:pt x="4156" y="656"/>
                    </a:cubicBezTo>
                    <a:cubicBezTo>
                      <a:pt x="4189" y="634"/>
                      <a:pt x="4211" y="624"/>
                      <a:pt x="4233" y="602"/>
                    </a:cubicBezTo>
                    <a:cubicBezTo>
                      <a:pt x="4309" y="547"/>
                      <a:pt x="4375" y="470"/>
                      <a:pt x="4430" y="405"/>
                    </a:cubicBezTo>
                    <a:cubicBezTo>
                      <a:pt x="4517" y="317"/>
                      <a:pt x="4594" y="219"/>
                      <a:pt x="4627" y="109"/>
                    </a:cubicBezTo>
                    <a:cubicBezTo>
                      <a:pt x="4616" y="66"/>
                      <a:pt x="4605" y="44"/>
                      <a:pt x="45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4" name="Google Shape;1174;p8"/>
            <p:cNvGrpSpPr/>
            <p:nvPr/>
          </p:nvGrpSpPr>
          <p:grpSpPr>
            <a:xfrm rot="10800000">
              <a:off x="409100" y="382963"/>
              <a:ext cx="119250" cy="106125"/>
              <a:chOff x="8527250" y="1363000"/>
              <a:chExt cx="119250" cy="106125"/>
            </a:xfrm>
          </p:grpSpPr>
          <p:sp>
            <p:nvSpPr>
              <p:cNvPr id="1175" name="Google Shape;1175;p8"/>
              <p:cNvSpPr/>
              <p:nvPr/>
            </p:nvSpPr>
            <p:spPr>
              <a:xfrm>
                <a:off x="8584675" y="1456800"/>
                <a:ext cx="1950" cy="11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44" extrusionOk="0">
                    <a:moveTo>
                      <a:pt x="77" y="0"/>
                    </a:moveTo>
                    <a:lnTo>
                      <a:pt x="1" y="22"/>
                    </a:lnTo>
                    <a:cubicBezTo>
                      <a:pt x="11" y="33"/>
                      <a:pt x="11" y="33"/>
                      <a:pt x="22" y="44"/>
                    </a:cubicBezTo>
                    <a:cubicBezTo>
                      <a:pt x="33" y="33"/>
                      <a:pt x="55" y="22"/>
                      <a:pt x="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8"/>
              <p:cNvSpPr/>
              <p:nvPr/>
            </p:nvSpPr>
            <p:spPr>
              <a:xfrm>
                <a:off x="8584400" y="1465550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1" y="0"/>
                    </a:moveTo>
                    <a:lnTo>
                      <a:pt x="12" y="11"/>
                    </a:lnTo>
                    <a:cubicBezTo>
                      <a:pt x="12" y="11"/>
                      <a:pt x="12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8"/>
              <p:cNvSpPr/>
              <p:nvPr/>
            </p:nvSpPr>
            <p:spPr>
              <a:xfrm>
                <a:off x="8527250" y="1363000"/>
                <a:ext cx="119250" cy="106125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4245" extrusionOk="0">
                    <a:moveTo>
                      <a:pt x="2270" y="398"/>
                    </a:moveTo>
                    <a:cubicBezTo>
                      <a:pt x="2357" y="398"/>
                      <a:pt x="2444" y="404"/>
                      <a:pt x="2527" y="416"/>
                    </a:cubicBezTo>
                    <a:cubicBezTo>
                      <a:pt x="2779" y="471"/>
                      <a:pt x="3019" y="548"/>
                      <a:pt x="3249" y="657"/>
                    </a:cubicBezTo>
                    <a:cubicBezTo>
                      <a:pt x="3369" y="701"/>
                      <a:pt x="3479" y="755"/>
                      <a:pt x="3577" y="832"/>
                    </a:cubicBezTo>
                    <a:cubicBezTo>
                      <a:pt x="3632" y="876"/>
                      <a:pt x="3741" y="952"/>
                      <a:pt x="3796" y="996"/>
                    </a:cubicBezTo>
                    <a:cubicBezTo>
                      <a:pt x="3851" y="1040"/>
                      <a:pt x="3894" y="1051"/>
                      <a:pt x="3927" y="1084"/>
                    </a:cubicBezTo>
                    <a:lnTo>
                      <a:pt x="3993" y="1127"/>
                    </a:lnTo>
                    <a:lnTo>
                      <a:pt x="4026" y="1149"/>
                    </a:lnTo>
                    <a:lnTo>
                      <a:pt x="4037" y="1149"/>
                    </a:lnTo>
                    <a:cubicBezTo>
                      <a:pt x="4048" y="1149"/>
                      <a:pt x="4048" y="1160"/>
                      <a:pt x="4048" y="1171"/>
                    </a:cubicBezTo>
                    <a:lnTo>
                      <a:pt x="4048" y="1182"/>
                    </a:lnTo>
                    <a:lnTo>
                      <a:pt x="4048" y="1204"/>
                    </a:lnTo>
                    <a:lnTo>
                      <a:pt x="4069" y="1259"/>
                    </a:lnTo>
                    <a:lnTo>
                      <a:pt x="4124" y="1455"/>
                    </a:lnTo>
                    <a:cubicBezTo>
                      <a:pt x="4157" y="1598"/>
                      <a:pt x="4179" y="1729"/>
                      <a:pt x="4212" y="1871"/>
                    </a:cubicBezTo>
                    <a:cubicBezTo>
                      <a:pt x="4212" y="1937"/>
                      <a:pt x="4223" y="2013"/>
                      <a:pt x="4223" y="2079"/>
                    </a:cubicBezTo>
                    <a:cubicBezTo>
                      <a:pt x="4212" y="2188"/>
                      <a:pt x="4223" y="2298"/>
                      <a:pt x="4233" y="2396"/>
                    </a:cubicBezTo>
                    <a:cubicBezTo>
                      <a:pt x="4244" y="2451"/>
                      <a:pt x="4244" y="2494"/>
                      <a:pt x="4255" y="2538"/>
                    </a:cubicBezTo>
                    <a:cubicBezTo>
                      <a:pt x="4255" y="2582"/>
                      <a:pt x="4244" y="2637"/>
                      <a:pt x="4244" y="2680"/>
                    </a:cubicBezTo>
                    <a:cubicBezTo>
                      <a:pt x="4201" y="2855"/>
                      <a:pt x="4146" y="3019"/>
                      <a:pt x="4069" y="3173"/>
                    </a:cubicBezTo>
                    <a:cubicBezTo>
                      <a:pt x="4004" y="3304"/>
                      <a:pt x="3927" y="3413"/>
                      <a:pt x="3840" y="3533"/>
                    </a:cubicBezTo>
                    <a:lnTo>
                      <a:pt x="3774" y="3610"/>
                    </a:lnTo>
                    <a:cubicBezTo>
                      <a:pt x="3752" y="3632"/>
                      <a:pt x="3763" y="3632"/>
                      <a:pt x="3741" y="3632"/>
                    </a:cubicBezTo>
                    <a:cubicBezTo>
                      <a:pt x="3698" y="3643"/>
                      <a:pt x="3643" y="3654"/>
                      <a:pt x="3599" y="3654"/>
                    </a:cubicBezTo>
                    <a:cubicBezTo>
                      <a:pt x="3583" y="3656"/>
                      <a:pt x="3566" y="3657"/>
                      <a:pt x="3549" y="3657"/>
                    </a:cubicBezTo>
                    <a:cubicBezTo>
                      <a:pt x="3503" y="3657"/>
                      <a:pt x="3453" y="3651"/>
                      <a:pt x="3403" y="3651"/>
                    </a:cubicBezTo>
                    <a:cubicBezTo>
                      <a:pt x="3384" y="3651"/>
                      <a:pt x="3366" y="3651"/>
                      <a:pt x="3348" y="3654"/>
                    </a:cubicBezTo>
                    <a:cubicBezTo>
                      <a:pt x="3312" y="3657"/>
                      <a:pt x="3278" y="3658"/>
                      <a:pt x="3244" y="3658"/>
                    </a:cubicBezTo>
                    <a:cubicBezTo>
                      <a:pt x="3162" y="3658"/>
                      <a:pt x="3083" y="3651"/>
                      <a:pt x="2998" y="3643"/>
                    </a:cubicBezTo>
                    <a:lnTo>
                      <a:pt x="2779" y="3643"/>
                    </a:lnTo>
                    <a:cubicBezTo>
                      <a:pt x="2757" y="3643"/>
                      <a:pt x="2680" y="3676"/>
                      <a:pt x="2626" y="3698"/>
                    </a:cubicBezTo>
                    <a:cubicBezTo>
                      <a:pt x="2571" y="3708"/>
                      <a:pt x="2560" y="3719"/>
                      <a:pt x="2527" y="3730"/>
                    </a:cubicBezTo>
                    <a:cubicBezTo>
                      <a:pt x="2511" y="3736"/>
                      <a:pt x="2497" y="3736"/>
                      <a:pt x="2483" y="3736"/>
                    </a:cubicBezTo>
                    <a:cubicBezTo>
                      <a:pt x="2470" y="3736"/>
                      <a:pt x="2456" y="3736"/>
                      <a:pt x="2440" y="3741"/>
                    </a:cubicBezTo>
                    <a:lnTo>
                      <a:pt x="2374" y="3752"/>
                    </a:lnTo>
                    <a:cubicBezTo>
                      <a:pt x="2352" y="3774"/>
                      <a:pt x="2330" y="3785"/>
                      <a:pt x="2319" y="3796"/>
                    </a:cubicBezTo>
                    <a:cubicBezTo>
                      <a:pt x="2308" y="3785"/>
                      <a:pt x="2308" y="3785"/>
                      <a:pt x="2298" y="3774"/>
                    </a:cubicBezTo>
                    <a:cubicBezTo>
                      <a:pt x="2265" y="3785"/>
                      <a:pt x="2221" y="3796"/>
                      <a:pt x="2188" y="3796"/>
                    </a:cubicBezTo>
                    <a:cubicBezTo>
                      <a:pt x="2112" y="3796"/>
                      <a:pt x="2035" y="3796"/>
                      <a:pt x="1969" y="3807"/>
                    </a:cubicBezTo>
                    <a:cubicBezTo>
                      <a:pt x="1937" y="3807"/>
                      <a:pt x="1937" y="3796"/>
                      <a:pt x="1904" y="3796"/>
                    </a:cubicBezTo>
                    <a:cubicBezTo>
                      <a:pt x="1893" y="3763"/>
                      <a:pt x="1882" y="3741"/>
                      <a:pt x="1860" y="3719"/>
                    </a:cubicBezTo>
                    <a:cubicBezTo>
                      <a:pt x="1871" y="3698"/>
                      <a:pt x="1871" y="3687"/>
                      <a:pt x="1860" y="3676"/>
                    </a:cubicBezTo>
                    <a:cubicBezTo>
                      <a:pt x="1838" y="3665"/>
                      <a:pt x="1871" y="3643"/>
                      <a:pt x="1849" y="3632"/>
                    </a:cubicBezTo>
                    <a:cubicBezTo>
                      <a:pt x="1871" y="3621"/>
                      <a:pt x="1904" y="3599"/>
                      <a:pt x="1926" y="3577"/>
                    </a:cubicBezTo>
                    <a:cubicBezTo>
                      <a:pt x="1991" y="3588"/>
                      <a:pt x="2057" y="3599"/>
                      <a:pt x="2123" y="3621"/>
                    </a:cubicBezTo>
                    <a:cubicBezTo>
                      <a:pt x="2079" y="3588"/>
                      <a:pt x="2024" y="3555"/>
                      <a:pt x="1980" y="3533"/>
                    </a:cubicBezTo>
                    <a:cubicBezTo>
                      <a:pt x="1893" y="3468"/>
                      <a:pt x="1805" y="3402"/>
                      <a:pt x="1729" y="3337"/>
                    </a:cubicBezTo>
                    <a:cubicBezTo>
                      <a:pt x="1510" y="3140"/>
                      <a:pt x="1302" y="2921"/>
                      <a:pt x="1127" y="2680"/>
                    </a:cubicBezTo>
                    <a:cubicBezTo>
                      <a:pt x="1073" y="2604"/>
                      <a:pt x="1018" y="2527"/>
                      <a:pt x="963" y="2440"/>
                    </a:cubicBezTo>
                    <a:lnTo>
                      <a:pt x="952" y="2418"/>
                    </a:lnTo>
                    <a:lnTo>
                      <a:pt x="733" y="2079"/>
                    </a:lnTo>
                    <a:cubicBezTo>
                      <a:pt x="712" y="2046"/>
                      <a:pt x="679" y="1991"/>
                      <a:pt x="646" y="1948"/>
                    </a:cubicBezTo>
                    <a:lnTo>
                      <a:pt x="635" y="1926"/>
                    </a:lnTo>
                    <a:lnTo>
                      <a:pt x="635" y="1915"/>
                    </a:lnTo>
                    <a:cubicBezTo>
                      <a:pt x="635" y="1915"/>
                      <a:pt x="635" y="1915"/>
                      <a:pt x="624" y="1904"/>
                    </a:cubicBezTo>
                    <a:cubicBezTo>
                      <a:pt x="624" y="1893"/>
                      <a:pt x="624" y="1882"/>
                      <a:pt x="635" y="1882"/>
                    </a:cubicBezTo>
                    <a:lnTo>
                      <a:pt x="690" y="1794"/>
                    </a:lnTo>
                    <a:cubicBezTo>
                      <a:pt x="733" y="1751"/>
                      <a:pt x="766" y="1696"/>
                      <a:pt x="799" y="1641"/>
                    </a:cubicBezTo>
                    <a:cubicBezTo>
                      <a:pt x="832" y="1576"/>
                      <a:pt x="876" y="1510"/>
                      <a:pt x="908" y="1444"/>
                    </a:cubicBezTo>
                    <a:cubicBezTo>
                      <a:pt x="996" y="1302"/>
                      <a:pt x="1062" y="1138"/>
                      <a:pt x="1083" y="974"/>
                    </a:cubicBezTo>
                    <a:lnTo>
                      <a:pt x="1127" y="832"/>
                    </a:lnTo>
                    <a:lnTo>
                      <a:pt x="1138" y="821"/>
                    </a:lnTo>
                    <a:cubicBezTo>
                      <a:pt x="1149" y="788"/>
                      <a:pt x="1149" y="755"/>
                      <a:pt x="1160" y="723"/>
                    </a:cubicBezTo>
                    <a:lnTo>
                      <a:pt x="1182" y="646"/>
                    </a:lnTo>
                    <a:cubicBezTo>
                      <a:pt x="1182" y="635"/>
                      <a:pt x="1204" y="635"/>
                      <a:pt x="1204" y="635"/>
                    </a:cubicBezTo>
                    <a:cubicBezTo>
                      <a:pt x="1291" y="591"/>
                      <a:pt x="1401" y="559"/>
                      <a:pt x="1488" y="526"/>
                    </a:cubicBezTo>
                    <a:cubicBezTo>
                      <a:pt x="1685" y="471"/>
                      <a:pt x="1893" y="427"/>
                      <a:pt x="2090" y="405"/>
                    </a:cubicBezTo>
                    <a:cubicBezTo>
                      <a:pt x="2149" y="401"/>
                      <a:pt x="2209" y="398"/>
                      <a:pt x="2270" y="398"/>
                    </a:cubicBezTo>
                    <a:close/>
                    <a:moveTo>
                      <a:pt x="2254" y="1"/>
                    </a:moveTo>
                    <a:cubicBezTo>
                      <a:pt x="2046" y="1"/>
                      <a:pt x="1827" y="23"/>
                      <a:pt x="1619" y="66"/>
                    </a:cubicBezTo>
                    <a:cubicBezTo>
                      <a:pt x="1488" y="88"/>
                      <a:pt x="1357" y="121"/>
                      <a:pt x="1237" y="165"/>
                    </a:cubicBezTo>
                    <a:cubicBezTo>
                      <a:pt x="1182" y="187"/>
                      <a:pt x="1116" y="209"/>
                      <a:pt x="1062" y="230"/>
                    </a:cubicBezTo>
                    <a:lnTo>
                      <a:pt x="788" y="329"/>
                    </a:lnTo>
                    <a:cubicBezTo>
                      <a:pt x="788" y="351"/>
                      <a:pt x="777" y="373"/>
                      <a:pt x="766" y="384"/>
                    </a:cubicBezTo>
                    <a:lnTo>
                      <a:pt x="766" y="394"/>
                    </a:lnTo>
                    <a:cubicBezTo>
                      <a:pt x="744" y="438"/>
                      <a:pt x="723" y="493"/>
                      <a:pt x="712" y="537"/>
                    </a:cubicBezTo>
                    <a:cubicBezTo>
                      <a:pt x="690" y="580"/>
                      <a:pt x="690" y="591"/>
                      <a:pt x="679" y="624"/>
                    </a:cubicBezTo>
                    <a:cubicBezTo>
                      <a:pt x="657" y="690"/>
                      <a:pt x="646" y="744"/>
                      <a:pt x="635" y="799"/>
                    </a:cubicBezTo>
                    <a:cubicBezTo>
                      <a:pt x="580" y="1007"/>
                      <a:pt x="504" y="1204"/>
                      <a:pt x="394" y="1390"/>
                    </a:cubicBezTo>
                    <a:cubicBezTo>
                      <a:pt x="362" y="1444"/>
                      <a:pt x="318" y="1499"/>
                      <a:pt x="274" y="1543"/>
                    </a:cubicBezTo>
                    <a:cubicBezTo>
                      <a:pt x="263" y="1565"/>
                      <a:pt x="241" y="1587"/>
                      <a:pt x="219" y="1609"/>
                    </a:cubicBezTo>
                    <a:lnTo>
                      <a:pt x="154" y="1674"/>
                    </a:lnTo>
                    <a:lnTo>
                      <a:pt x="1" y="1816"/>
                    </a:lnTo>
                    <a:cubicBezTo>
                      <a:pt x="99" y="1958"/>
                      <a:pt x="187" y="2101"/>
                      <a:pt x="274" y="2243"/>
                    </a:cubicBezTo>
                    <a:cubicBezTo>
                      <a:pt x="537" y="2691"/>
                      <a:pt x="854" y="3096"/>
                      <a:pt x="1215" y="3468"/>
                    </a:cubicBezTo>
                    <a:cubicBezTo>
                      <a:pt x="1390" y="3698"/>
                      <a:pt x="1598" y="3905"/>
                      <a:pt x="1805" y="4102"/>
                    </a:cubicBezTo>
                    <a:cubicBezTo>
                      <a:pt x="1871" y="4157"/>
                      <a:pt x="1937" y="4190"/>
                      <a:pt x="2013" y="4212"/>
                    </a:cubicBezTo>
                    <a:cubicBezTo>
                      <a:pt x="2079" y="4223"/>
                      <a:pt x="2090" y="4244"/>
                      <a:pt x="2123" y="4244"/>
                    </a:cubicBezTo>
                    <a:cubicBezTo>
                      <a:pt x="2177" y="4233"/>
                      <a:pt x="2221" y="4201"/>
                      <a:pt x="2243" y="4168"/>
                    </a:cubicBezTo>
                    <a:cubicBezTo>
                      <a:pt x="2254" y="4146"/>
                      <a:pt x="2276" y="4124"/>
                      <a:pt x="2287" y="4102"/>
                    </a:cubicBezTo>
                    <a:cubicBezTo>
                      <a:pt x="2330" y="4146"/>
                      <a:pt x="2385" y="4179"/>
                      <a:pt x="2451" y="4190"/>
                    </a:cubicBezTo>
                    <a:cubicBezTo>
                      <a:pt x="2478" y="4201"/>
                      <a:pt x="2508" y="4206"/>
                      <a:pt x="2540" y="4206"/>
                    </a:cubicBezTo>
                    <a:cubicBezTo>
                      <a:pt x="2571" y="4206"/>
                      <a:pt x="2604" y="4201"/>
                      <a:pt x="2637" y="4190"/>
                    </a:cubicBezTo>
                    <a:cubicBezTo>
                      <a:pt x="2735" y="4146"/>
                      <a:pt x="2844" y="4113"/>
                      <a:pt x="2954" y="4113"/>
                    </a:cubicBezTo>
                    <a:cubicBezTo>
                      <a:pt x="2982" y="4111"/>
                      <a:pt x="3011" y="4110"/>
                      <a:pt x="3039" y="4110"/>
                    </a:cubicBezTo>
                    <a:cubicBezTo>
                      <a:pt x="3155" y="4110"/>
                      <a:pt x="3275" y="4124"/>
                      <a:pt x="3424" y="4124"/>
                    </a:cubicBezTo>
                    <a:cubicBezTo>
                      <a:pt x="3566" y="4102"/>
                      <a:pt x="3719" y="4069"/>
                      <a:pt x="3862" y="4026"/>
                    </a:cubicBezTo>
                    <a:cubicBezTo>
                      <a:pt x="3883" y="4015"/>
                      <a:pt x="3905" y="4004"/>
                      <a:pt x="3927" y="3993"/>
                    </a:cubicBezTo>
                    <a:lnTo>
                      <a:pt x="4004" y="3971"/>
                    </a:lnTo>
                    <a:cubicBezTo>
                      <a:pt x="4058" y="3960"/>
                      <a:pt x="4080" y="3905"/>
                      <a:pt x="4113" y="3873"/>
                    </a:cubicBezTo>
                    <a:lnTo>
                      <a:pt x="4146" y="3818"/>
                    </a:lnTo>
                    <a:lnTo>
                      <a:pt x="4179" y="3785"/>
                    </a:lnTo>
                    <a:lnTo>
                      <a:pt x="4244" y="3708"/>
                    </a:lnTo>
                    <a:cubicBezTo>
                      <a:pt x="4387" y="3555"/>
                      <a:pt x="4496" y="3369"/>
                      <a:pt x="4562" y="3173"/>
                    </a:cubicBezTo>
                    <a:cubicBezTo>
                      <a:pt x="4726" y="2768"/>
                      <a:pt x="4769" y="2308"/>
                      <a:pt x="4704" y="1871"/>
                    </a:cubicBezTo>
                    <a:cubicBezTo>
                      <a:pt x="4660" y="1609"/>
                      <a:pt x="4594" y="1346"/>
                      <a:pt x="4518" y="1094"/>
                    </a:cubicBezTo>
                    <a:lnTo>
                      <a:pt x="4496" y="985"/>
                    </a:lnTo>
                    <a:cubicBezTo>
                      <a:pt x="4496" y="963"/>
                      <a:pt x="4485" y="941"/>
                      <a:pt x="4474" y="930"/>
                    </a:cubicBezTo>
                    <a:lnTo>
                      <a:pt x="4430" y="887"/>
                    </a:lnTo>
                    <a:lnTo>
                      <a:pt x="4277" y="766"/>
                    </a:lnTo>
                    <a:cubicBezTo>
                      <a:pt x="4201" y="712"/>
                      <a:pt x="4113" y="657"/>
                      <a:pt x="4037" y="591"/>
                    </a:cubicBezTo>
                    <a:cubicBezTo>
                      <a:pt x="3862" y="482"/>
                      <a:pt x="3687" y="373"/>
                      <a:pt x="3501" y="285"/>
                    </a:cubicBezTo>
                    <a:cubicBezTo>
                      <a:pt x="3315" y="198"/>
                      <a:pt x="3107" y="132"/>
                      <a:pt x="2899" y="77"/>
                    </a:cubicBezTo>
                    <a:cubicBezTo>
                      <a:pt x="2691" y="23"/>
                      <a:pt x="2473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8"/>
              <p:cNvSpPr/>
              <p:nvPr/>
            </p:nvSpPr>
            <p:spPr>
              <a:xfrm>
                <a:off x="8573200" y="1382925"/>
                <a:ext cx="46225" cy="75800"/>
              </a:xfrm>
              <a:custGeom>
                <a:avLst/>
                <a:gdLst/>
                <a:ahLst/>
                <a:cxnLst/>
                <a:rect l="l" t="t" r="r" b="b"/>
                <a:pathLst>
                  <a:path w="1849" h="3032" extrusionOk="0">
                    <a:moveTo>
                      <a:pt x="1485" y="1"/>
                    </a:moveTo>
                    <a:cubicBezTo>
                      <a:pt x="1483" y="1"/>
                      <a:pt x="1480" y="1"/>
                      <a:pt x="1477" y="2"/>
                    </a:cubicBezTo>
                    <a:cubicBezTo>
                      <a:pt x="1455" y="24"/>
                      <a:pt x="1499" y="112"/>
                      <a:pt x="1531" y="177"/>
                    </a:cubicBezTo>
                    <a:cubicBezTo>
                      <a:pt x="1564" y="243"/>
                      <a:pt x="1586" y="308"/>
                      <a:pt x="1608" y="330"/>
                    </a:cubicBezTo>
                    <a:cubicBezTo>
                      <a:pt x="1597" y="385"/>
                      <a:pt x="1630" y="451"/>
                      <a:pt x="1652" y="516"/>
                    </a:cubicBezTo>
                    <a:cubicBezTo>
                      <a:pt x="1695" y="604"/>
                      <a:pt x="1717" y="702"/>
                      <a:pt x="1728" y="801"/>
                    </a:cubicBezTo>
                    <a:cubicBezTo>
                      <a:pt x="1739" y="899"/>
                      <a:pt x="1739" y="997"/>
                      <a:pt x="1728" y="1096"/>
                    </a:cubicBezTo>
                    <a:cubicBezTo>
                      <a:pt x="1717" y="1129"/>
                      <a:pt x="1706" y="1161"/>
                      <a:pt x="1685" y="1183"/>
                    </a:cubicBezTo>
                    <a:lnTo>
                      <a:pt x="1685" y="1216"/>
                    </a:lnTo>
                    <a:cubicBezTo>
                      <a:pt x="1674" y="1260"/>
                      <a:pt x="1641" y="1304"/>
                      <a:pt x="1619" y="1347"/>
                    </a:cubicBezTo>
                    <a:cubicBezTo>
                      <a:pt x="1608" y="1380"/>
                      <a:pt x="1597" y="1413"/>
                      <a:pt x="1586" y="1446"/>
                    </a:cubicBezTo>
                    <a:cubicBezTo>
                      <a:pt x="1586" y="1501"/>
                      <a:pt x="1597" y="1555"/>
                      <a:pt x="1608" y="1610"/>
                    </a:cubicBezTo>
                    <a:cubicBezTo>
                      <a:pt x="1619" y="1676"/>
                      <a:pt x="1630" y="1752"/>
                      <a:pt x="1641" y="1818"/>
                    </a:cubicBezTo>
                    <a:cubicBezTo>
                      <a:pt x="1663" y="1883"/>
                      <a:pt x="1685" y="1949"/>
                      <a:pt x="1695" y="2026"/>
                    </a:cubicBezTo>
                    <a:lnTo>
                      <a:pt x="1695" y="2069"/>
                    </a:lnTo>
                    <a:cubicBezTo>
                      <a:pt x="1695" y="2080"/>
                      <a:pt x="1706" y="2102"/>
                      <a:pt x="1706" y="2113"/>
                    </a:cubicBezTo>
                    <a:cubicBezTo>
                      <a:pt x="1695" y="2135"/>
                      <a:pt x="1695" y="2157"/>
                      <a:pt x="1685" y="2179"/>
                    </a:cubicBezTo>
                    <a:cubicBezTo>
                      <a:pt x="1674" y="2233"/>
                      <a:pt x="1641" y="2299"/>
                      <a:pt x="1597" y="2343"/>
                    </a:cubicBezTo>
                    <a:cubicBezTo>
                      <a:pt x="1564" y="2365"/>
                      <a:pt x="1531" y="2386"/>
                      <a:pt x="1499" y="2397"/>
                    </a:cubicBezTo>
                    <a:cubicBezTo>
                      <a:pt x="1477" y="2419"/>
                      <a:pt x="1444" y="2452"/>
                      <a:pt x="1422" y="2474"/>
                    </a:cubicBezTo>
                    <a:cubicBezTo>
                      <a:pt x="1389" y="2485"/>
                      <a:pt x="1356" y="2518"/>
                      <a:pt x="1335" y="2529"/>
                    </a:cubicBezTo>
                    <a:cubicBezTo>
                      <a:pt x="1302" y="2551"/>
                      <a:pt x="1247" y="2594"/>
                      <a:pt x="1214" y="2616"/>
                    </a:cubicBezTo>
                    <a:cubicBezTo>
                      <a:pt x="1181" y="2638"/>
                      <a:pt x="1127" y="2649"/>
                      <a:pt x="1072" y="2671"/>
                    </a:cubicBezTo>
                    <a:cubicBezTo>
                      <a:pt x="1028" y="2693"/>
                      <a:pt x="985" y="2704"/>
                      <a:pt x="941" y="2726"/>
                    </a:cubicBezTo>
                    <a:cubicBezTo>
                      <a:pt x="897" y="2736"/>
                      <a:pt x="831" y="2758"/>
                      <a:pt x="777" y="2769"/>
                    </a:cubicBezTo>
                    <a:cubicBezTo>
                      <a:pt x="766" y="2769"/>
                      <a:pt x="744" y="2769"/>
                      <a:pt x="722" y="2780"/>
                    </a:cubicBezTo>
                    <a:cubicBezTo>
                      <a:pt x="700" y="2791"/>
                      <a:pt x="656" y="2802"/>
                      <a:pt x="613" y="2813"/>
                    </a:cubicBezTo>
                    <a:cubicBezTo>
                      <a:pt x="591" y="2813"/>
                      <a:pt x="569" y="2824"/>
                      <a:pt x="536" y="2824"/>
                    </a:cubicBezTo>
                    <a:cubicBezTo>
                      <a:pt x="470" y="2835"/>
                      <a:pt x="394" y="2835"/>
                      <a:pt x="328" y="2835"/>
                    </a:cubicBezTo>
                    <a:lnTo>
                      <a:pt x="274" y="2835"/>
                    </a:lnTo>
                    <a:cubicBezTo>
                      <a:pt x="208" y="2824"/>
                      <a:pt x="142" y="2813"/>
                      <a:pt x="77" y="2802"/>
                    </a:cubicBezTo>
                    <a:cubicBezTo>
                      <a:pt x="55" y="2824"/>
                      <a:pt x="33" y="2835"/>
                      <a:pt x="0" y="2857"/>
                    </a:cubicBezTo>
                    <a:cubicBezTo>
                      <a:pt x="33" y="2868"/>
                      <a:pt x="0" y="2879"/>
                      <a:pt x="22" y="2890"/>
                    </a:cubicBezTo>
                    <a:cubicBezTo>
                      <a:pt x="22" y="2911"/>
                      <a:pt x="22" y="2922"/>
                      <a:pt x="22" y="2933"/>
                    </a:cubicBezTo>
                    <a:cubicBezTo>
                      <a:pt x="44" y="2955"/>
                      <a:pt x="55" y="2988"/>
                      <a:pt x="55" y="3010"/>
                    </a:cubicBezTo>
                    <a:cubicBezTo>
                      <a:pt x="88" y="3010"/>
                      <a:pt x="88" y="3021"/>
                      <a:pt x="120" y="3032"/>
                    </a:cubicBezTo>
                    <a:cubicBezTo>
                      <a:pt x="197" y="3021"/>
                      <a:pt x="274" y="3010"/>
                      <a:pt x="339" y="3010"/>
                    </a:cubicBezTo>
                    <a:cubicBezTo>
                      <a:pt x="383" y="3010"/>
                      <a:pt x="416" y="3010"/>
                      <a:pt x="449" y="2999"/>
                    </a:cubicBezTo>
                    <a:lnTo>
                      <a:pt x="525" y="2977"/>
                    </a:lnTo>
                    <a:lnTo>
                      <a:pt x="591" y="2955"/>
                    </a:lnTo>
                    <a:lnTo>
                      <a:pt x="678" y="2955"/>
                    </a:lnTo>
                    <a:cubicBezTo>
                      <a:pt x="711" y="2944"/>
                      <a:pt x="744" y="2922"/>
                      <a:pt x="777" y="2911"/>
                    </a:cubicBezTo>
                    <a:cubicBezTo>
                      <a:pt x="820" y="2901"/>
                      <a:pt x="897" y="2879"/>
                      <a:pt x="930" y="2868"/>
                    </a:cubicBezTo>
                    <a:cubicBezTo>
                      <a:pt x="941" y="2864"/>
                      <a:pt x="948" y="2863"/>
                      <a:pt x="954" y="2863"/>
                    </a:cubicBezTo>
                    <a:cubicBezTo>
                      <a:pt x="965" y="2863"/>
                      <a:pt x="970" y="2868"/>
                      <a:pt x="985" y="2868"/>
                    </a:cubicBezTo>
                    <a:cubicBezTo>
                      <a:pt x="985" y="2868"/>
                      <a:pt x="995" y="2835"/>
                      <a:pt x="995" y="2835"/>
                    </a:cubicBezTo>
                    <a:lnTo>
                      <a:pt x="1017" y="2835"/>
                    </a:lnTo>
                    <a:cubicBezTo>
                      <a:pt x="1160" y="2780"/>
                      <a:pt x="1280" y="2715"/>
                      <a:pt x="1411" y="2660"/>
                    </a:cubicBezTo>
                    <a:cubicBezTo>
                      <a:pt x="1510" y="2638"/>
                      <a:pt x="1597" y="2583"/>
                      <a:pt x="1685" y="2529"/>
                    </a:cubicBezTo>
                    <a:cubicBezTo>
                      <a:pt x="1706" y="2485"/>
                      <a:pt x="1706" y="2463"/>
                      <a:pt x="1728" y="2430"/>
                    </a:cubicBezTo>
                    <a:cubicBezTo>
                      <a:pt x="1728" y="2419"/>
                      <a:pt x="1739" y="2408"/>
                      <a:pt x="1750" y="2397"/>
                    </a:cubicBezTo>
                    <a:cubicBezTo>
                      <a:pt x="1750" y="2386"/>
                      <a:pt x="1750" y="2386"/>
                      <a:pt x="1750" y="2376"/>
                    </a:cubicBezTo>
                    <a:cubicBezTo>
                      <a:pt x="1794" y="2310"/>
                      <a:pt x="1827" y="2233"/>
                      <a:pt x="1849" y="2157"/>
                    </a:cubicBezTo>
                    <a:cubicBezTo>
                      <a:pt x="1849" y="2102"/>
                      <a:pt x="1849" y="2036"/>
                      <a:pt x="1838" y="1982"/>
                    </a:cubicBezTo>
                    <a:lnTo>
                      <a:pt x="1838" y="1927"/>
                    </a:lnTo>
                    <a:cubicBezTo>
                      <a:pt x="1827" y="1883"/>
                      <a:pt x="1816" y="1840"/>
                      <a:pt x="1805" y="1796"/>
                    </a:cubicBezTo>
                    <a:cubicBezTo>
                      <a:pt x="1794" y="1752"/>
                      <a:pt x="1750" y="1708"/>
                      <a:pt x="1739" y="1665"/>
                    </a:cubicBezTo>
                    <a:cubicBezTo>
                      <a:pt x="1706" y="1566"/>
                      <a:pt x="1706" y="1457"/>
                      <a:pt x="1739" y="1358"/>
                    </a:cubicBezTo>
                    <a:cubicBezTo>
                      <a:pt x="1761" y="1271"/>
                      <a:pt x="1794" y="1172"/>
                      <a:pt x="1816" y="1074"/>
                    </a:cubicBezTo>
                    <a:cubicBezTo>
                      <a:pt x="1794" y="997"/>
                      <a:pt x="1827" y="910"/>
                      <a:pt x="1816" y="833"/>
                    </a:cubicBezTo>
                    <a:cubicBezTo>
                      <a:pt x="1816" y="801"/>
                      <a:pt x="1805" y="779"/>
                      <a:pt x="1794" y="746"/>
                    </a:cubicBezTo>
                    <a:cubicBezTo>
                      <a:pt x="1794" y="724"/>
                      <a:pt x="1794" y="691"/>
                      <a:pt x="1783" y="669"/>
                    </a:cubicBezTo>
                    <a:cubicBezTo>
                      <a:pt x="1783" y="637"/>
                      <a:pt x="1761" y="615"/>
                      <a:pt x="1761" y="593"/>
                    </a:cubicBezTo>
                    <a:cubicBezTo>
                      <a:pt x="1739" y="538"/>
                      <a:pt x="1739" y="472"/>
                      <a:pt x="1717" y="429"/>
                    </a:cubicBezTo>
                    <a:cubicBezTo>
                      <a:pt x="1706" y="396"/>
                      <a:pt x="1685" y="363"/>
                      <a:pt x="1674" y="341"/>
                    </a:cubicBezTo>
                    <a:cubicBezTo>
                      <a:pt x="1630" y="243"/>
                      <a:pt x="1597" y="144"/>
                      <a:pt x="1564" y="57"/>
                    </a:cubicBezTo>
                    <a:cubicBezTo>
                      <a:pt x="1534" y="47"/>
                      <a:pt x="1514" y="1"/>
                      <a:pt x="1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9" name="Google Shape;1179;p8"/>
            <p:cNvSpPr/>
            <p:nvPr/>
          </p:nvSpPr>
          <p:spPr>
            <a:xfrm rot="10800000">
              <a:off x="507950" y="1124363"/>
              <a:ext cx="26675" cy="22525"/>
            </a:xfrm>
            <a:custGeom>
              <a:avLst/>
              <a:gdLst/>
              <a:ahLst/>
              <a:cxnLst/>
              <a:rect l="l" t="t" r="r" b="b"/>
              <a:pathLst>
                <a:path w="1067" h="901" extrusionOk="0">
                  <a:moveTo>
                    <a:pt x="490" y="1"/>
                  </a:moveTo>
                  <a:cubicBezTo>
                    <a:pt x="288" y="1"/>
                    <a:pt x="90" y="134"/>
                    <a:pt x="44" y="367"/>
                  </a:cubicBezTo>
                  <a:cubicBezTo>
                    <a:pt x="1" y="608"/>
                    <a:pt x="165" y="848"/>
                    <a:pt x="405" y="892"/>
                  </a:cubicBezTo>
                  <a:cubicBezTo>
                    <a:pt x="436" y="898"/>
                    <a:pt x="466" y="901"/>
                    <a:pt x="495" y="901"/>
                  </a:cubicBezTo>
                  <a:cubicBezTo>
                    <a:pt x="840" y="901"/>
                    <a:pt x="1066" y="506"/>
                    <a:pt x="865" y="203"/>
                  </a:cubicBezTo>
                  <a:cubicBezTo>
                    <a:pt x="771" y="65"/>
                    <a:pt x="629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 rot="10800000">
              <a:off x="1891575" y="421763"/>
              <a:ext cx="35675" cy="28525"/>
            </a:xfrm>
            <a:custGeom>
              <a:avLst/>
              <a:gdLst/>
              <a:ahLst/>
              <a:cxnLst/>
              <a:rect l="l" t="t" r="r" b="b"/>
              <a:pathLst>
                <a:path w="1427" h="1141" extrusionOk="0">
                  <a:moveTo>
                    <a:pt x="710" y="0"/>
                  </a:moveTo>
                  <a:cubicBezTo>
                    <a:pt x="622" y="0"/>
                    <a:pt x="533" y="20"/>
                    <a:pt x="449" y="62"/>
                  </a:cubicBezTo>
                  <a:cubicBezTo>
                    <a:pt x="1" y="292"/>
                    <a:pt x="56" y="959"/>
                    <a:pt x="537" y="1112"/>
                  </a:cubicBezTo>
                  <a:cubicBezTo>
                    <a:pt x="597" y="1131"/>
                    <a:pt x="657" y="1140"/>
                    <a:pt x="714" y="1140"/>
                  </a:cubicBezTo>
                  <a:cubicBezTo>
                    <a:pt x="1117" y="1140"/>
                    <a:pt x="1427" y="706"/>
                    <a:pt x="1226" y="314"/>
                  </a:cubicBezTo>
                  <a:cubicBezTo>
                    <a:pt x="1118" y="113"/>
                    <a:pt x="91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 rot="10800000">
              <a:off x="465263" y="74371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 rot="10800000">
              <a:off x="457613" y="751388"/>
              <a:ext cx="1400" cy="2200"/>
            </a:xfrm>
            <a:custGeom>
              <a:avLst/>
              <a:gdLst/>
              <a:ahLst/>
              <a:cxnLst/>
              <a:rect l="l" t="t" r="r" b="b"/>
              <a:pathLst>
                <a:path w="56" h="88" extrusionOk="0">
                  <a:moveTo>
                    <a:pt x="34" y="0"/>
                  </a:moveTo>
                  <a:lnTo>
                    <a:pt x="34" y="11"/>
                  </a:lnTo>
                  <a:cubicBezTo>
                    <a:pt x="34" y="11"/>
                    <a:pt x="23" y="22"/>
                    <a:pt x="23" y="22"/>
                  </a:cubicBezTo>
                  <a:cubicBezTo>
                    <a:pt x="23" y="33"/>
                    <a:pt x="12" y="44"/>
                    <a:pt x="12" y="55"/>
                  </a:cubicBezTo>
                  <a:lnTo>
                    <a:pt x="1" y="77"/>
                  </a:lnTo>
                  <a:lnTo>
                    <a:pt x="1" y="88"/>
                  </a:lnTo>
                  <a:lnTo>
                    <a:pt x="34" y="33"/>
                  </a:lnTo>
                  <a:cubicBezTo>
                    <a:pt x="45" y="22"/>
                    <a:pt x="50" y="19"/>
                    <a:pt x="53" y="19"/>
                  </a:cubicBezTo>
                  <a:cubicBezTo>
                    <a:pt x="56" y="19"/>
                    <a:pt x="56" y="22"/>
                    <a:pt x="56" y="22"/>
                  </a:cubicBezTo>
                  <a:cubicBezTo>
                    <a:pt x="56" y="11"/>
                    <a:pt x="56" y="11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 rot="10800000">
              <a:off x="452963" y="736063"/>
              <a:ext cx="31475" cy="42750"/>
            </a:xfrm>
            <a:custGeom>
              <a:avLst/>
              <a:gdLst/>
              <a:ahLst/>
              <a:cxnLst/>
              <a:rect l="l" t="t" r="r" b="b"/>
              <a:pathLst>
                <a:path w="1259" h="1710" extrusionOk="0">
                  <a:moveTo>
                    <a:pt x="1149" y="1121"/>
                  </a:moveTo>
                  <a:cubicBezTo>
                    <a:pt x="1146" y="1123"/>
                    <a:pt x="1142" y="1126"/>
                    <a:pt x="1138" y="1130"/>
                  </a:cubicBezTo>
                  <a:lnTo>
                    <a:pt x="1149" y="1130"/>
                  </a:lnTo>
                  <a:cubicBezTo>
                    <a:pt x="1149" y="1127"/>
                    <a:pt x="1149" y="1124"/>
                    <a:pt x="1149" y="1121"/>
                  </a:cubicBezTo>
                  <a:close/>
                  <a:moveTo>
                    <a:pt x="887" y="178"/>
                  </a:moveTo>
                  <a:lnTo>
                    <a:pt x="908" y="200"/>
                  </a:lnTo>
                  <a:cubicBezTo>
                    <a:pt x="963" y="244"/>
                    <a:pt x="996" y="298"/>
                    <a:pt x="1029" y="364"/>
                  </a:cubicBezTo>
                  <a:lnTo>
                    <a:pt x="1062" y="386"/>
                  </a:lnTo>
                  <a:cubicBezTo>
                    <a:pt x="1083" y="408"/>
                    <a:pt x="1105" y="452"/>
                    <a:pt x="1116" y="484"/>
                  </a:cubicBezTo>
                  <a:cubicBezTo>
                    <a:pt x="1127" y="539"/>
                    <a:pt x="1138" y="594"/>
                    <a:pt x="1149" y="648"/>
                  </a:cubicBezTo>
                  <a:cubicBezTo>
                    <a:pt x="1149" y="648"/>
                    <a:pt x="1149" y="648"/>
                    <a:pt x="1149" y="659"/>
                  </a:cubicBezTo>
                  <a:lnTo>
                    <a:pt x="1149" y="670"/>
                  </a:lnTo>
                  <a:lnTo>
                    <a:pt x="1149" y="736"/>
                  </a:lnTo>
                  <a:cubicBezTo>
                    <a:pt x="1149" y="747"/>
                    <a:pt x="1149" y="758"/>
                    <a:pt x="1149" y="769"/>
                  </a:cubicBezTo>
                  <a:cubicBezTo>
                    <a:pt x="1149" y="780"/>
                    <a:pt x="1149" y="791"/>
                    <a:pt x="1138" y="802"/>
                  </a:cubicBezTo>
                  <a:cubicBezTo>
                    <a:pt x="1127" y="812"/>
                    <a:pt x="1138" y="845"/>
                    <a:pt x="1127" y="867"/>
                  </a:cubicBezTo>
                  <a:cubicBezTo>
                    <a:pt x="1127" y="867"/>
                    <a:pt x="1138" y="867"/>
                    <a:pt x="1138" y="856"/>
                  </a:cubicBezTo>
                  <a:cubicBezTo>
                    <a:pt x="1149" y="867"/>
                    <a:pt x="1149" y="878"/>
                    <a:pt x="1160" y="889"/>
                  </a:cubicBezTo>
                  <a:cubicBezTo>
                    <a:pt x="1149" y="911"/>
                    <a:pt x="1127" y="933"/>
                    <a:pt x="1105" y="955"/>
                  </a:cubicBezTo>
                  <a:cubicBezTo>
                    <a:pt x="1094" y="966"/>
                    <a:pt x="1094" y="966"/>
                    <a:pt x="1094" y="977"/>
                  </a:cubicBezTo>
                  <a:cubicBezTo>
                    <a:pt x="1094" y="987"/>
                    <a:pt x="1094" y="987"/>
                    <a:pt x="1083" y="998"/>
                  </a:cubicBezTo>
                  <a:lnTo>
                    <a:pt x="1062" y="1009"/>
                  </a:lnTo>
                  <a:cubicBezTo>
                    <a:pt x="1062" y="1009"/>
                    <a:pt x="1062" y="1020"/>
                    <a:pt x="1051" y="1020"/>
                  </a:cubicBezTo>
                  <a:cubicBezTo>
                    <a:pt x="1051" y="1020"/>
                    <a:pt x="1051" y="1018"/>
                    <a:pt x="1049" y="1018"/>
                  </a:cubicBezTo>
                  <a:cubicBezTo>
                    <a:pt x="1048" y="1018"/>
                    <a:pt x="1045" y="1020"/>
                    <a:pt x="1040" y="1031"/>
                  </a:cubicBezTo>
                  <a:lnTo>
                    <a:pt x="1007" y="1097"/>
                  </a:lnTo>
                  <a:lnTo>
                    <a:pt x="985" y="1130"/>
                  </a:lnTo>
                  <a:cubicBezTo>
                    <a:pt x="985" y="1141"/>
                    <a:pt x="963" y="1162"/>
                    <a:pt x="963" y="1162"/>
                  </a:cubicBezTo>
                  <a:lnTo>
                    <a:pt x="930" y="1206"/>
                  </a:lnTo>
                  <a:cubicBezTo>
                    <a:pt x="930" y="1217"/>
                    <a:pt x="919" y="1239"/>
                    <a:pt x="908" y="1250"/>
                  </a:cubicBezTo>
                  <a:lnTo>
                    <a:pt x="887" y="1283"/>
                  </a:lnTo>
                  <a:cubicBezTo>
                    <a:pt x="887" y="1294"/>
                    <a:pt x="876" y="1305"/>
                    <a:pt x="865" y="1316"/>
                  </a:cubicBezTo>
                  <a:lnTo>
                    <a:pt x="832" y="1337"/>
                  </a:lnTo>
                  <a:cubicBezTo>
                    <a:pt x="821" y="1359"/>
                    <a:pt x="799" y="1381"/>
                    <a:pt x="777" y="1392"/>
                  </a:cubicBezTo>
                  <a:lnTo>
                    <a:pt x="766" y="1392"/>
                  </a:lnTo>
                  <a:cubicBezTo>
                    <a:pt x="777" y="1403"/>
                    <a:pt x="777" y="1403"/>
                    <a:pt x="777" y="1403"/>
                  </a:cubicBezTo>
                  <a:lnTo>
                    <a:pt x="766" y="1403"/>
                  </a:lnTo>
                  <a:cubicBezTo>
                    <a:pt x="755" y="1403"/>
                    <a:pt x="755" y="1403"/>
                    <a:pt x="744" y="1414"/>
                  </a:cubicBezTo>
                  <a:lnTo>
                    <a:pt x="723" y="1414"/>
                  </a:lnTo>
                  <a:lnTo>
                    <a:pt x="657" y="1425"/>
                  </a:lnTo>
                  <a:cubicBezTo>
                    <a:pt x="646" y="1436"/>
                    <a:pt x="635" y="1458"/>
                    <a:pt x="624" y="1469"/>
                  </a:cubicBezTo>
                  <a:cubicBezTo>
                    <a:pt x="624" y="1480"/>
                    <a:pt x="613" y="1502"/>
                    <a:pt x="613" y="1512"/>
                  </a:cubicBezTo>
                  <a:cubicBezTo>
                    <a:pt x="602" y="1523"/>
                    <a:pt x="613" y="1523"/>
                    <a:pt x="613" y="1523"/>
                  </a:cubicBezTo>
                  <a:cubicBezTo>
                    <a:pt x="591" y="1534"/>
                    <a:pt x="580" y="1534"/>
                    <a:pt x="569" y="1545"/>
                  </a:cubicBezTo>
                  <a:cubicBezTo>
                    <a:pt x="526" y="1556"/>
                    <a:pt x="471" y="1556"/>
                    <a:pt x="427" y="1556"/>
                  </a:cubicBezTo>
                  <a:lnTo>
                    <a:pt x="362" y="1556"/>
                  </a:lnTo>
                  <a:cubicBezTo>
                    <a:pt x="340" y="1545"/>
                    <a:pt x="329" y="1545"/>
                    <a:pt x="307" y="1534"/>
                  </a:cubicBezTo>
                  <a:cubicBezTo>
                    <a:pt x="296" y="1523"/>
                    <a:pt x="274" y="1512"/>
                    <a:pt x="252" y="1491"/>
                  </a:cubicBezTo>
                  <a:cubicBezTo>
                    <a:pt x="230" y="1458"/>
                    <a:pt x="219" y="1425"/>
                    <a:pt x="208" y="1392"/>
                  </a:cubicBezTo>
                  <a:cubicBezTo>
                    <a:pt x="198" y="1359"/>
                    <a:pt x="198" y="1337"/>
                    <a:pt x="187" y="1305"/>
                  </a:cubicBezTo>
                  <a:cubicBezTo>
                    <a:pt x="187" y="1305"/>
                    <a:pt x="176" y="1250"/>
                    <a:pt x="176" y="1239"/>
                  </a:cubicBezTo>
                  <a:cubicBezTo>
                    <a:pt x="187" y="1228"/>
                    <a:pt x="176" y="1152"/>
                    <a:pt x="176" y="1141"/>
                  </a:cubicBezTo>
                  <a:cubicBezTo>
                    <a:pt x="176" y="1119"/>
                    <a:pt x="176" y="1097"/>
                    <a:pt x="176" y="1075"/>
                  </a:cubicBezTo>
                  <a:cubicBezTo>
                    <a:pt x="176" y="1009"/>
                    <a:pt x="187" y="955"/>
                    <a:pt x="176" y="900"/>
                  </a:cubicBezTo>
                  <a:lnTo>
                    <a:pt x="176" y="867"/>
                  </a:lnTo>
                  <a:lnTo>
                    <a:pt x="176" y="856"/>
                  </a:lnTo>
                  <a:cubicBezTo>
                    <a:pt x="208" y="791"/>
                    <a:pt x="252" y="736"/>
                    <a:pt x="285" y="692"/>
                  </a:cubicBezTo>
                  <a:lnTo>
                    <a:pt x="427" y="539"/>
                  </a:lnTo>
                  <a:cubicBezTo>
                    <a:pt x="460" y="495"/>
                    <a:pt x="493" y="462"/>
                    <a:pt x="537" y="430"/>
                  </a:cubicBezTo>
                  <a:cubicBezTo>
                    <a:pt x="602" y="375"/>
                    <a:pt x="668" y="320"/>
                    <a:pt x="744" y="277"/>
                  </a:cubicBezTo>
                  <a:cubicBezTo>
                    <a:pt x="777" y="244"/>
                    <a:pt x="810" y="222"/>
                    <a:pt x="843" y="200"/>
                  </a:cubicBezTo>
                  <a:cubicBezTo>
                    <a:pt x="854" y="189"/>
                    <a:pt x="865" y="189"/>
                    <a:pt x="887" y="178"/>
                  </a:cubicBezTo>
                  <a:close/>
                  <a:moveTo>
                    <a:pt x="882" y="0"/>
                  </a:moveTo>
                  <a:cubicBezTo>
                    <a:pt x="880" y="0"/>
                    <a:pt x="878" y="1"/>
                    <a:pt x="876" y="3"/>
                  </a:cubicBezTo>
                  <a:lnTo>
                    <a:pt x="843" y="25"/>
                  </a:lnTo>
                  <a:lnTo>
                    <a:pt x="668" y="156"/>
                  </a:lnTo>
                  <a:cubicBezTo>
                    <a:pt x="558" y="222"/>
                    <a:pt x="460" y="309"/>
                    <a:pt x="373" y="397"/>
                  </a:cubicBezTo>
                  <a:lnTo>
                    <a:pt x="241" y="539"/>
                  </a:lnTo>
                  <a:cubicBezTo>
                    <a:pt x="176" y="594"/>
                    <a:pt x="132" y="659"/>
                    <a:pt x="77" y="725"/>
                  </a:cubicBezTo>
                  <a:lnTo>
                    <a:pt x="77" y="736"/>
                  </a:lnTo>
                  <a:cubicBezTo>
                    <a:pt x="55" y="747"/>
                    <a:pt x="44" y="769"/>
                    <a:pt x="33" y="791"/>
                  </a:cubicBezTo>
                  <a:cubicBezTo>
                    <a:pt x="33" y="802"/>
                    <a:pt x="23" y="823"/>
                    <a:pt x="23" y="834"/>
                  </a:cubicBezTo>
                  <a:lnTo>
                    <a:pt x="23" y="878"/>
                  </a:lnTo>
                  <a:cubicBezTo>
                    <a:pt x="23" y="966"/>
                    <a:pt x="23" y="1042"/>
                    <a:pt x="12" y="1119"/>
                  </a:cubicBezTo>
                  <a:cubicBezTo>
                    <a:pt x="1" y="1217"/>
                    <a:pt x="12" y="1316"/>
                    <a:pt x="33" y="1414"/>
                  </a:cubicBezTo>
                  <a:cubicBezTo>
                    <a:pt x="55" y="1512"/>
                    <a:pt x="121" y="1611"/>
                    <a:pt x="208" y="1666"/>
                  </a:cubicBezTo>
                  <a:cubicBezTo>
                    <a:pt x="230" y="1677"/>
                    <a:pt x="252" y="1687"/>
                    <a:pt x="274" y="1698"/>
                  </a:cubicBezTo>
                  <a:cubicBezTo>
                    <a:pt x="296" y="1698"/>
                    <a:pt x="307" y="1709"/>
                    <a:pt x="329" y="1709"/>
                  </a:cubicBezTo>
                  <a:lnTo>
                    <a:pt x="493" y="1709"/>
                  </a:lnTo>
                  <a:cubicBezTo>
                    <a:pt x="548" y="1709"/>
                    <a:pt x="613" y="1698"/>
                    <a:pt x="668" y="1677"/>
                  </a:cubicBezTo>
                  <a:cubicBezTo>
                    <a:pt x="723" y="1655"/>
                    <a:pt x="766" y="1600"/>
                    <a:pt x="799" y="1534"/>
                  </a:cubicBezTo>
                  <a:cubicBezTo>
                    <a:pt x="810" y="1523"/>
                    <a:pt x="810" y="1502"/>
                    <a:pt x="810" y="1480"/>
                  </a:cubicBezTo>
                  <a:cubicBezTo>
                    <a:pt x="832" y="1491"/>
                    <a:pt x="843" y="1502"/>
                    <a:pt x="854" y="1502"/>
                  </a:cubicBezTo>
                  <a:cubicBezTo>
                    <a:pt x="898" y="1502"/>
                    <a:pt x="941" y="1480"/>
                    <a:pt x="952" y="1447"/>
                  </a:cubicBezTo>
                  <a:lnTo>
                    <a:pt x="1007" y="1370"/>
                  </a:lnTo>
                  <a:cubicBezTo>
                    <a:pt x="1029" y="1327"/>
                    <a:pt x="1062" y="1283"/>
                    <a:pt x="1094" y="1239"/>
                  </a:cubicBezTo>
                  <a:cubicBezTo>
                    <a:pt x="1105" y="1206"/>
                    <a:pt x="1127" y="1162"/>
                    <a:pt x="1138" y="1130"/>
                  </a:cubicBezTo>
                  <a:lnTo>
                    <a:pt x="1105" y="1097"/>
                  </a:lnTo>
                  <a:lnTo>
                    <a:pt x="1149" y="1097"/>
                  </a:lnTo>
                  <a:cubicBezTo>
                    <a:pt x="1149" y="1097"/>
                    <a:pt x="1149" y="1110"/>
                    <a:pt x="1149" y="1121"/>
                  </a:cubicBezTo>
                  <a:lnTo>
                    <a:pt x="1149" y="1121"/>
                  </a:lnTo>
                  <a:cubicBezTo>
                    <a:pt x="1155" y="1117"/>
                    <a:pt x="1160" y="1115"/>
                    <a:pt x="1160" y="1108"/>
                  </a:cubicBezTo>
                  <a:lnTo>
                    <a:pt x="1182" y="1075"/>
                  </a:lnTo>
                  <a:cubicBezTo>
                    <a:pt x="1215" y="1009"/>
                    <a:pt x="1226" y="933"/>
                    <a:pt x="1237" y="867"/>
                  </a:cubicBezTo>
                  <a:cubicBezTo>
                    <a:pt x="1258" y="703"/>
                    <a:pt x="1248" y="550"/>
                    <a:pt x="1204" y="397"/>
                  </a:cubicBezTo>
                  <a:cubicBezTo>
                    <a:pt x="1171" y="298"/>
                    <a:pt x="1127" y="211"/>
                    <a:pt x="1062" y="145"/>
                  </a:cubicBezTo>
                  <a:cubicBezTo>
                    <a:pt x="1029" y="112"/>
                    <a:pt x="1007" y="91"/>
                    <a:pt x="974" y="58"/>
                  </a:cubicBezTo>
                  <a:lnTo>
                    <a:pt x="908" y="14"/>
                  </a:lnTo>
                  <a:cubicBezTo>
                    <a:pt x="900" y="14"/>
                    <a:pt x="891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 rot="10800000">
              <a:off x="464988" y="744813"/>
              <a:ext cx="850" cy="575"/>
            </a:xfrm>
            <a:custGeom>
              <a:avLst/>
              <a:gdLst/>
              <a:ahLst/>
              <a:cxnLst/>
              <a:rect l="l" t="t" r="r" b="b"/>
              <a:pathLst>
                <a:path w="34" h="23" extrusionOk="0">
                  <a:moveTo>
                    <a:pt x="33" y="0"/>
                  </a:moveTo>
                  <a:cubicBezTo>
                    <a:pt x="25" y="0"/>
                    <a:pt x="17" y="6"/>
                    <a:pt x="14" y="14"/>
                  </a:cubicBezTo>
                  <a:lnTo>
                    <a:pt x="14" y="14"/>
                  </a:lnTo>
                  <a:lnTo>
                    <a:pt x="33" y="0"/>
                  </a:lnTo>
                  <a:close/>
                  <a:moveTo>
                    <a:pt x="14" y="14"/>
                  </a:moveTo>
                  <a:lnTo>
                    <a:pt x="0" y="22"/>
                  </a:lnTo>
                  <a:lnTo>
                    <a:pt x="11" y="22"/>
                  </a:lnTo>
                  <a:cubicBezTo>
                    <a:pt x="11" y="19"/>
                    <a:pt x="12" y="16"/>
                    <a:pt x="14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 rot="10800000">
              <a:off x="456788" y="762313"/>
              <a:ext cx="575" cy="3575"/>
            </a:xfrm>
            <a:custGeom>
              <a:avLst/>
              <a:gdLst/>
              <a:ahLst/>
              <a:cxnLst/>
              <a:rect l="l" t="t" r="r" b="b"/>
              <a:pathLst>
                <a:path w="23" h="143" extrusionOk="0">
                  <a:moveTo>
                    <a:pt x="0" y="0"/>
                  </a:moveTo>
                  <a:cubicBezTo>
                    <a:pt x="0" y="33"/>
                    <a:pt x="0" y="66"/>
                    <a:pt x="11" y="88"/>
                  </a:cubicBezTo>
                  <a:cubicBezTo>
                    <a:pt x="11" y="110"/>
                    <a:pt x="22" y="120"/>
                    <a:pt x="22" y="142"/>
                  </a:cubicBezTo>
                  <a:cubicBezTo>
                    <a:pt x="22" y="120"/>
                    <a:pt x="22" y="110"/>
                    <a:pt x="22" y="88"/>
                  </a:cubicBezTo>
                  <a:cubicBezTo>
                    <a:pt x="22" y="77"/>
                    <a:pt x="22" y="55"/>
                    <a:pt x="11" y="33"/>
                  </a:cubicBezTo>
                  <a:cubicBezTo>
                    <a:pt x="11" y="22"/>
                    <a:pt x="0" y="1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 rot="10800000">
              <a:off x="455688" y="742088"/>
              <a:ext cx="21900" cy="28650"/>
            </a:xfrm>
            <a:custGeom>
              <a:avLst/>
              <a:gdLst/>
              <a:ahLst/>
              <a:cxnLst/>
              <a:rect l="l" t="t" r="r" b="b"/>
              <a:pathLst>
                <a:path w="876" h="1146" extrusionOk="0">
                  <a:moveTo>
                    <a:pt x="607" y="0"/>
                  </a:moveTo>
                  <a:cubicBezTo>
                    <a:pt x="593" y="0"/>
                    <a:pt x="580" y="3"/>
                    <a:pt x="569" y="8"/>
                  </a:cubicBezTo>
                  <a:lnTo>
                    <a:pt x="547" y="8"/>
                  </a:lnTo>
                  <a:cubicBezTo>
                    <a:pt x="525" y="8"/>
                    <a:pt x="514" y="19"/>
                    <a:pt x="492" y="41"/>
                  </a:cubicBezTo>
                  <a:cubicBezTo>
                    <a:pt x="481" y="52"/>
                    <a:pt x="470" y="74"/>
                    <a:pt x="459" y="96"/>
                  </a:cubicBezTo>
                  <a:cubicBezTo>
                    <a:pt x="438" y="129"/>
                    <a:pt x="405" y="161"/>
                    <a:pt x="372" y="194"/>
                  </a:cubicBezTo>
                  <a:cubicBezTo>
                    <a:pt x="339" y="216"/>
                    <a:pt x="306" y="227"/>
                    <a:pt x="274" y="227"/>
                  </a:cubicBezTo>
                  <a:cubicBezTo>
                    <a:pt x="241" y="249"/>
                    <a:pt x="208" y="271"/>
                    <a:pt x="186" y="293"/>
                  </a:cubicBezTo>
                  <a:lnTo>
                    <a:pt x="164" y="325"/>
                  </a:lnTo>
                  <a:cubicBezTo>
                    <a:pt x="153" y="325"/>
                    <a:pt x="142" y="336"/>
                    <a:pt x="142" y="347"/>
                  </a:cubicBezTo>
                  <a:cubicBezTo>
                    <a:pt x="131" y="347"/>
                    <a:pt x="131" y="358"/>
                    <a:pt x="120" y="369"/>
                  </a:cubicBezTo>
                  <a:cubicBezTo>
                    <a:pt x="109" y="380"/>
                    <a:pt x="88" y="413"/>
                    <a:pt x="77" y="424"/>
                  </a:cubicBezTo>
                  <a:cubicBezTo>
                    <a:pt x="66" y="446"/>
                    <a:pt x="66" y="457"/>
                    <a:pt x="66" y="468"/>
                  </a:cubicBezTo>
                  <a:cubicBezTo>
                    <a:pt x="33" y="500"/>
                    <a:pt x="11" y="533"/>
                    <a:pt x="0" y="577"/>
                  </a:cubicBezTo>
                  <a:cubicBezTo>
                    <a:pt x="0" y="586"/>
                    <a:pt x="7" y="602"/>
                    <a:pt x="16" y="602"/>
                  </a:cubicBezTo>
                  <a:cubicBezTo>
                    <a:pt x="18" y="602"/>
                    <a:pt x="20" y="601"/>
                    <a:pt x="22" y="599"/>
                  </a:cubicBezTo>
                  <a:cubicBezTo>
                    <a:pt x="33" y="599"/>
                    <a:pt x="22" y="577"/>
                    <a:pt x="33" y="544"/>
                  </a:cubicBezTo>
                  <a:cubicBezTo>
                    <a:pt x="55" y="511"/>
                    <a:pt x="66" y="489"/>
                    <a:pt x="66" y="479"/>
                  </a:cubicBezTo>
                  <a:cubicBezTo>
                    <a:pt x="88" y="468"/>
                    <a:pt x="109" y="446"/>
                    <a:pt x="120" y="424"/>
                  </a:cubicBezTo>
                  <a:cubicBezTo>
                    <a:pt x="142" y="380"/>
                    <a:pt x="164" y="347"/>
                    <a:pt x="197" y="325"/>
                  </a:cubicBezTo>
                  <a:cubicBezTo>
                    <a:pt x="219" y="293"/>
                    <a:pt x="252" y="260"/>
                    <a:pt x="284" y="249"/>
                  </a:cubicBezTo>
                  <a:lnTo>
                    <a:pt x="339" y="249"/>
                  </a:lnTo>
                  <a:cubicBezTo>
                    <a:pt x="361" y="249"/>
                    <a:pt x="383" y="238"/>
                    <a:pt x="394" y="227"/>
                  </a:cubicBezTo>
                  <a:cubicBezTo>
                    <a:pt x="416" y="216"/>
                    <a:pt x="427" y="205"/>
                    <a:pt x="427" y="194"/>
                  </a:cubicBezTo>
                  <a:cubicBezTo>
                    <a:pt x="449" y="183"/>
                    <a:pt x="449" y="161"/>
                    <a:pt x="459" y="139"/>
                  </a:cubicBezTo>
                  <a:cubicBezTo>
                    <a:pt x="481" y="118"/>
                    <a:pt x="503" y="96"/>
                    <a:pt x="514" y="85"/>
                  </a:cubicBezTo>
                  <a:cubicBezTo>
                    <a:pt x="536" y="63"/>
                    <a:pt x="558" y="52"/>
                    <a:pt x="591" y="52"/>
                  </a:cubicBezTo>
                  <a:lnTo>
                    <a:pt x="656" y="52"/>
                  </a:lnTo>
                  <a:cubicBezTo>
                    <a:pt x="678" y="52"/>
                    <a:pt x="700" y="63"/>
                    <a:pt x="722" y="85"/>
                  </a:cubicBezTo>
                  <a:cubicBezTo>
                    <a:pt x="733" y="96"/>
                    <a:pt x="744" y="107"/>
                    <a:pt x="744" y="118"/>
                  </a:cubicBezTo>
                  <a:cubicBezTo>
                    <a:pt x="744" y="129"/>
                    <a:pt x="766" y="139"/>
                    <a:pt x="777" y="150"/>
                  </a:cubicBezTo>
                  <a:cubicBezTo>
                    <a:pt x="777" y="161"/>
                    <a:pt x="788" y="172"/>
                    <a:pt x="788" y="183"/>
                  </a:cubicBezTo>
                  <a:cubicBezTo>
                    <a:pt x="799" y="194"/>
                    <a:pt x="799" y="194"/>
                    <a:pt x="799" y="205"/>
                  </a:cubicBezTo>
                  <a:cubicBezTo>
                    <a:pt x="809" y="216"/>
                    <a:pt x="809" y="227"/>
                    <a:pt x="820" y="238"/>
                  </a:cubicBezTo>
                  <a:cubicBezTo>
                    <a:pt x="820" y="249"/>
                    <a:pt x="820" y="271"/>
                    <a:pt x="831" y="293"/>
                  </a:cubicBezTo>
                  <a:cubicBezTo>
                    <a:pt x="831" y="304"/>
                    <a:pt x="831" y="325"/>
                    <a:pt x="831" y="336"/>
                  </a:cubicBezTo>
                  <a:cubicBezTo>
                    <a:pt x="831" y="358"/>
                    <a:pt x="831" y="380"/>
                    <a:pt x="831" y="402"/>
                  </a:cubicBezTo>
                  <a:cubicBezTo>
                    <a:pt x="831" y="402"/>
                    <a:pt x="831" y="413"/>
                    <a:pt x="831" y="424"/>
                  </a:cubicBezTo>
                  <a:cubicBezTo>
                    <a:pt x="831" y="435"/>
                    <a:pt x="831" y="446"/>
                    <a:pt x="831" y="457"/>
                  </a:cubicBezTo>
                  <a:lnTo>
                    <a:pt x="820" y="489"/>
                  </a:lnTo>
                  <a:cubicBezTo>
                    <a:pt x="809" y="511"/>
                    <a:pt x="799" y="544"/>
                    <a:pt x="788" y="566"/>
                  </a:cubicBezTo>
                  <a:cubicBezTo>
                    <a:pt x="777" y="599"/>
                    <a:pt x="777" y="610"/>
                    <a:pt x="766" y="632"/>
                  </a:cubicBezTo>
                  <a:cubicBezTo>
                    <a:pt x="755" y="643"/>
                    <a:pt x="744" y="664"/>
                    <a:pt x="733" y="675"/>
                  </a:cubicBezTo>
                  <a:cubicBezTo>
                    <a:pt x="733" y="686"/>
                    <a:pt x="722" y="686"/>
                    <a:pt x="722" y="697"/>
                  </a:cubicBezTo>
                  <a:cubicBezTo>
                    <a:pt x="711" y="708"/>
                    <a:pt x="722" y="719"/>
                    <a:pt x="711" y="730"/>
                  </a:cubicBezTo>
                  <a:cubicBezTo>
                    <a:pt x="700" y="741"/>
                    <a:pt x="700" y="752"/>
                    <a:pt x="689" y="774"/>
                  </a:cubicBezTo>
                  <a:lnTo>
                    <a:pt x="678" y="785"/>
                  </a:lnTo>
                  <a:cubicBezTo>
                    <a:pt x="656" y="818"/>
                    <a:pt x="634" y="850"/>
                    <a:pt x="613" y="883"/>
                  </a:cubicBezTo>
                  <a:cubicBezTo>
                    <a:pt x="591" y="905"/>
                    <a:pt x="569" y="927"/>
                    <a:pt x="547" y="949"/>
                  </a:cubicBezTo>
                  <a:cubicBezTo>
                    <a:pt x="547" y="960"/>
                    <a:pt x="547" y="960"/>
                    <a:pt x="536" y="971"/>
                  </a:cubicBezTo>
                  <a:lnTo>
                    <a:pt x="536" y="982"/>
                  </a:lnTo>
                  <a:cubicBezTo>
                    <a:pt x="536" y="993"/>
                    <a:pt x="536" y="993"/>
                    <a:pt x="525" y="993"/>
                  </a:cubicBezTo>
                  <a:lnTo>
                    <a:pt x="492" y="1025"/>
                  </a:lnTo>
                  <a:cubicBezTo>
                    <a:pt x="481" y="1025"/>
                    <a:pt x="470" y="1036"/>
                    <a:pt x="449" y="1036"/>
                  </a:cubicBezTo>
                  <a:lnTo>
                    <a:pt x="394" y="1036"/>
                  </a:lnTo>
                  <a:cubicBezTo>
                    <a:pt x="372" y="1036"/>
                    <a:pt x="361" y="1058"/>
                    <a:pt x="350" y="1069"/>
                  </a:cubicBezTo>
                  <a:cubicBezTo>
                    <a:pt x="328" y="1080"/>
                    <a:pt x="274" y="1102"/>
                    <a:pt x="252" y="1113"/>
                  </a:cubicBezTo>
                  <a:cubicBezTo>
                    <a:pt x="242" y="1119"/>
                    <a:pt x="233" y="1122"/>
                    <a:pt x="225" y="1122"/>
                  </a:cubicBezTo>
                  <a:cubicBezTo>
                    <a:pt x="206" y="1122"/>
                    <a:pt x="191" y="1106"/>
                    <a:pt x="175" y="1091"/>
                  </a:cubicBezTo>
                  <a:cubicBezTo>
                    <a:pt x="164" y="1058"/>
                    <a:pt x="153" y="1047"/>
                    <a:pt x="142" y="1025"/>
                  </a:cubicBezTo>
                  <a:cubicBezTo>
                    <a:pt x="131" y="993"/>
                    <a:pt x="142" y="1004"/>
                    <a:pt x="131" y="993"/>
                  </a:cubicBezTo>
                  <a:cubicBezTo>
                    <a:pt x="131" y="982"/>
                    <a:pt x="131" y="982"/>
                    <a:pt x="131" y="971"/>
                  </a:cubicBezTo>
                  <a:cubicBezTo>
                    <a:pt x="131" y="960"/>
                    <a:pt x="131" y="949"/>
                    <a:pt x="131" y="949"/>
                  </a:cubicBezTo>
                  <a:lnTo>
                    <a:pt x="131" y="894"/>
                  </a:lnTo>
                  <a:cubicBezTo>
                    <a:pt x="120" y="883"/>
                    <a:pt x="120" y="872"/>
                    <a:pt x="131" y="861"/>
                  </a:cubicBezTo>
                  <a:cubicBezTo>
                    <a:pt x="120" y="829"/>
                    <a:pt x="131" y="785"/>
                    <a:pt x="142" y="763"/>
                  </a:cubicBezTo>
                  <a:cubicBezTo>
                    <a:pt x="142" y="752"/>
                    <a:pt x="142" y="730"/>
                    <a:pt x="131" y="730"/>
                  </a:cubicBezTo>
                  <a:cubicBezTo>
                    <a:pt x="120" y="730"/>
                    <a:pt x="109" y="763"/>
                    <a:pt x="109" y="785"/>
                  </a:cubicBezTo>
                  <a:cubicBezTo>
                    <a:pt x="109" y="807"/>
                    <a:pt x="109" y="829"/>
                    <a:pt x="109" y="850"/>
                  </a:cubicBezTo>
                  <a:cubicBezTo>
                    <a:pt x="99" y="872"/>
                    <a:pt x="99" y="894"/>
                    <a:pt x="109" y="916"/>
                  </a:cubicBezTo>
                  <a:cubicBezTo>
                    <a:pt x="109" y="949"/>
                    <a:pt x="120" y="982"/>
                    <a:pt x="131" y="1014"/>
                  </a:cubicBezTo>
                  <a:cubicBezTo>
                    <a:pt x="142" y="1047"/>
                    <a:pt x="153" y="1080"/>
                    <a:pt x="175" y="1113"/>
                  </a:cubicBezTo>
                  <a:lnTo>
                    <a:pt x="208" y="1135"/>
                  </a:lnTo>
                  <a:lnTo>
                    <a:pt x="219" y="1135"/>
                  </a:lnTo>
                  <a:cubicBezTo>
                    <a:pt x="230" y="1146"/>
                    <a:pt x="252" y="1146"/>
                    <a:pt x="274" y="1146"/>
                  </a:cubicBezTo>
                  <a:lnTo>
                    <a:pt x="306" y="1135"/>
                  </a:lnTo>
                  <a:cubicBezTo>
                    <a:pt x="328" y="1124"/>
                    <a:pt x="339" y="1113"/>
                    <a:pt x="350" y="1102"/>
                  </a:cubicBezTo>
                  <a:cubicBezTo>
                    <a:pt x="361" y="1102"/>
                    <a:pt x="383" y="1091"/>
                    <a:pt x="405" y="1080"/>
                  </a:cubicBezTo>
                  <a:lnTo>
                    <a:pt x="481" y="1069"/>
                  </a:lnTo>
                  <a:lnTo>
                    <a:pt x="503" y="1069"/>
                  </a:lnTo>
                  <a:cubicBezTo>
                    <a:pt x="503" y="1069"/>
                    <a:pt x="514" y="1058"/>
                    <a:pt x="514" y="1058"/>
                  </a:cubicBezTo>
                  <a:lnTo>
                    <a:pt x="525" y="1058"/>
                  </a:lnTo>
                  <a:cubicBezTo>
                    <a:pt x="547" y="1047"/>
                    <a:pt x="569" y="1025"/>
                    <a:pt x="580" y="1004"/>
                  </a:cubicBezTo>
                  <a:lnTo>
                    <a:pt x="613" y="982"/>
                  </a:lnTo>
                  <a:cubicBezTo>
                    <a:pt x="613" y="971"/>
                    <a:pt x="634" y="960"/>
                    <a:pt x="634" y="949"/>
                  </a:cubicBezTo>
                  <a:lnTo>
                    <a:pt x="656" y="916"/>
                  </a:lnTo>
                  <a:cubicBezTo>
                    <a:pt x="667" y="905"/>
                    <a:pt x="667" y="883"/>
                    <a:pt x="678" y="872"/>
                  </a:cubicBezTo>
                  <a:lnTo>
                    <a:pt x="700" y="839"/>
                  </a:lnTo>
                  <a:cubicBezTo>
                    <a:pt x="700" y="818"/>
                    <a:pt x="722" y="807"/>
                    <a:pt x="733" y="796"/>
                  </a:cubicBezTo>
                  <a:lnTo>
                    <a:pt x="744" y="763"/>
                  </a:lnTo>
                  <a:lnTo>
                    <a:pt x="744" y="741"/>
                  </a:lnTo>
                  <a:lnTo>
                    <a:pt x="755" y="730"/>
                  </a:lnTo>
                  <a:cubicBezTo>
                    <a:pt x="755" y="719"/>
                    <a:pt x="766" y="708"/>
                    <a:pt x="777" y="697"/>
                  </a:cubicBezTo>
                  <a:cubicBezTo>
                    <a:pt x="777" y="697"/>
                    <a:pt x="777" y="686"/>
                    <a:pt x="788" y="686"/>
                  </a:cubicBezTo>
                  <a:lnTo>
                    <a:pt x="788" y="675"/>
                  </a:lnTo>
                  <a:lnTo>
                    <a:pt x="799" y="675"/>
                  </a:lnTo>
                  <a:lnTo>
                    <a:pt x="820" y="664"/>
                  </a:lnTo>
                  <a:cubicBezTo>
                    <a:pt x="820" y="654"/>
                    <a:pt x="820" y="654"/>
                    <a:pt x="831" y="643"/>
                  </a:cubicBezTo>
                  <a:cubicBezTo>
                    <a:pt x="820" y="643"/>
                    <a:pt x="820" y="632"/>
                    <a:pt x="831" y="632"/>
                  </a:cubicBezTo>
                  <a:cubicBezTo>
                    <a:pt x="853" y="621"/>
                    <a:pt x="864" y="599"/>
                    <a:pt x="875" y="577"/>
                  </a:cubicBezTo>
                  <a:cubicBezTo>
                    <a:pt x="875" y="566"/>
                    <a:pt x="864" y="555"/>
                    <a:pt x="864" y="544"/>
                  </a:cubicBezTo>
                  <a:cubicBezTo>
                    <a:pt x="864" y="550"/>
                    <a:pt x="861" y="550"/>
                    <a:pt x="859" y="550"/>
                  </a:cubicBezTo>
                  <a:cubicBezTo>
                    <a:pt x="856" y="550"/>
                    <a:pt x="853" y="550"/>
                    <a:pt x="853" y="555"/>
                  </a:cubicBezTo>
                  <a:cubicBezTo>
                    <a:pt x="853" y="533"/>
                    <a:pt x="853" y="511"/>
                    <a:pt x="853" y="489"/>
                  </a:cubicBezTo>
                  <a:cubicBezTo>
                    <a:pt x="864" y="468"/>
                    <a:pt x="853" y="468"/>
                    <a:pt x="864" y="457"/>
                  </a:cubicBezTo>
                  <a:cubicBezTo>
                    <a:pt x="864" y="446"/>
                    <a:pt x="864" y="435"/>
                    <a:pt x="864" y="424"/>
                  </a:cubicBezTo>
                  <a:lnTo>
                    <a:pt x="864" y="358"/>
                  </a:lnTo>
                  <a:lnTo>
                    <a:pt x="864" y="347"/>
                  </a:lnTo>
                  <a:cubicBezTo>
                    <a:pt x="864" y="336"/>
                    <a:pt x="864" y="336"/>
                    <a:pt x="864" y="336"/>
                  </a:cubicBezTo>
                  <a:cubicBezTo>
                    <a:pt x="864" y="282"/>
                    <a:pt x="853" y="227"/>
                    <a:pt x="831" y="172"/>
                  </a:cubicBezTo>
                  <a:cubicBezTo>
                    <a:pt x="831" y="139"/>
                    <a:pt x="809" y="96"/>
                    <a:pt x="788" y="63"/>
                  </a:cubicBezTo>
                  <a:lnTo>
                    <a:pt x="755" y="52"/>
                  </a:lnTo>
                  <a:lnTo>
                    <a:pt x="744" y="41"/>
                  </a:lnTo>
                  <a:lnTo>
                    <a:pt x="733" y="41"/>
                  </a:lnTo>
                  <a:cubicBezTo>
                    <a:pt x="711" y="30"/>
                    <a:pt x="678" y="8"/>
                    <a:pt x="645" y="8"/>
                  </a:cubicBezTo>
                  <a:cubicBezTo>
                    <a:pt x="634" y="3"/>
                    <a:pt x="621" y="0"/>
                    <a:pt x="6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7" name="Google Shape;1187;p8"/>
            <p:cNvGrpSpPr/>
            <p:nvPr/>
          </p:nvGrpSpPr>
          <p:grpSpPr>
            <a:xfrm rot="10800000">
              <a:off x="99363" y="181013"/>
              <a:ext cx="71950" cy="81225"/>
              <a:chOff x="8764175" y="4911563"/>
              <a:chExt cx="71950" cy="81225"/>
            </a:xfrm>
          </p:grpSpPr>
          <p:sp>
            <p:nvSpPr>
              <p:cNvPr id="1188" name="Google Shape;1188;p8"/>
              <p:cNvSpPr/>
              <p:nvPr/>
            </p:nvSpPr>
            <p:spPr>
              <a:xfrm>
                <a:off x="8768275" y="4961713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8"/>
              <p:cNvSpPr/>
              <p:nvPr/>
            </p:nvSpPr>
            <p:spPr>
              <a:xfrm>
                <a:off x="8764175" y="4911563"/>
                <a:ext cx="71950" cy="81225"/>
              </a:xfrm>
              <a:custGeom>
                <a:avLst/>
                <a:gdLst/>
                <a:ahLst/>
                <a:cxnLst/>
                <a:rect l="l" t="t" r="r" b="b"/>
                <a:pathLst>
                  <a:path w="2878" h="3249" extrusionOk="0">
                    <a:moveTo>
                      <a:pt x="2254" y="322"/>
                    </a:moveTo>
                    <a:cubicBezTo>
                      <a:pt x="2254" y="322"/>
                      <a:pt x="2265" y="333"/>
                      <a:pt x="2265" y="344"/>
                    </a:cubicBezTo>
                    <a:lnTo>
                      <a:pt x="2319" y="421"/>
                    </a:lnTo>
                    <a:cubicBezTo>
                      <a:pt x="2385" y="530"/>
                      <a:pt x="2440" y="650"/>
                      <a:pt x="2483" y="771"/>
                    </a:cubicBezTo>
                    <a:cubicBezTo>
                      <a:pt x="2505" y="869"/>
                      <a:pt x="2527" y="957"/>
                      <a:pt x="2527" y="1044"/>
                    </a:cubicBezTo>
                    <a:cubicBezTo>
                      <a:pt x="2527" y="1219"/>
                      <a:pt x="2505" y="1383"/>
                      <a:pt x="2472" y="1536"/>
                    </a:cubicBezTo>
                    <a:cubicBezTo>
                      <a:pt x="2462" y="1613"/>
                      <a:pt x="2440" y="1689"/>
                      <a:pt x="2396" y="1766"/>
                    </a:cubicBezTo>
                    <a:cubicBezTo>
                      <a:pt x="2385" y="1810"/>
                      <a:pt x="2341" y="1886"/>
                      <a:pt x="2319" y="1919"/>
                    </a:cubicBezTo>
                    <a:cubicBezTo>
                      <a:pt x="2287" y="1996"/>
                      <a:pt x="2265" y="2039"/>
                      <a:pt x="2232" y="2116"/>
                    </a:cubicBezTo>
                    <a:cubicBezTo>
                      <a:pt x="2133" y="2280"/>
                      <a:pt x="2013" y="2422"/>
                      <a:pt x="1882" y="2553"/>
                    </a:cubicBezTo>
                    <a:cubicBezTo>
                      <a:pt x="1838" y="2586"/>
                      <a:pt x="1805" y="2619"/>
                      <a:pt x="1762" y="2641"/>
                    </a:cubicBezTo>
                    <a:cubicBezTo>
                      <a:pt x="1696" y="2685"/>
                      <a:pt x="1630" y="2728"/>
                      <a:pt x="1576" y="2772"/>
                    </a:cubicBezTo>
                    <a:cubicBezTo>
                      <a:pt x="1532" y="2827"/>
                      <a:pt x="1466" y="2860"/>
                      <a:pt x="1401" y="2882"/>
                    </a:cubicBezTo>
                    <a:cubicBezTo>
                      <a:pt x="1302" y="2936"/>
                      <a:pt x="1193" y="2958"/>
                      <a:pt x="1072" y="2958"/>
                    </a:cubicBezTo>
                    <a:cubicBezTo>
                      <a:pt x="908" y="2947"/>
                      <a:pt x="766" y="2838"/>
                      <a:pt x="690" y="2685"/>
                    </a:cubicBezTo>
                    <a:cubicBezTo>
                      <a:pt x="668" y="2641"/>
                      <a:pt x="646" y="2586"/>
                      <a:pt x="624" y="2542"/>
                    </a:cubicBezTo>
                    <a:cubicBezTo>
                      <a:pt x="602" y="2521"/>
                      <a:pt x="591" y="2499"/>
                      <a:pt x="591" y="2477"/>
                    </a:cubicBezTo>
                    <a:cubicBezTo>
                      <a:pt x="591" y="2466"/>
                      <a:pt x="591" y="2444"/>
                      <a:pt x="591" y="2433"/>
                    </a:cubicBezTo>
                    <a:lnTo>
                      <a:pt x="580" y="2433"/>
                    </a:lnTo>
                    <a:cubicBezTo>
                      <a:pt x="569" y="2433"/>
                      <a:pt x="569" y="2422"/>
                      <a:pt x="569" y="2422"/>
                    </a:cubicBezTo>
                    <a:cubicBezTo>
                      <a:pt x="558" y="2422"/>
                      <a:pt x="526" y="2422"/>
                      <a:pt x="504" y="2411"/>
                    </a:cubicBezTo>
                    <a:cubicBezTo>
                      <a:pt x="460" y="2367"/>
                      <a:pt x="416" y="2324"/>
                      <a:pt x="394" y="2269"/>
                    </a:cubicBezTo>
                    <a:cubicBezTo>
                      <a:pt x="340" y="2203"/>
                      <a:pt x="296" y="2138"/>
                      <a:pt x="263" y="2061"/>
                    </a:cubicBezTo>
                    <a:lnTo>
                      <a:pt x="263" y="2050"/>
                    </a:lnTo>
                    <a:cubicBezTo>
                      <a:pt x="263" y="2047"/>
                      <a:pt x="262" y="2045"/>
                      <a:pt x="260" y="2045"/>
                    </a:cubicBezTo>
                    <a:cubicBezTo>
                      <a:pt x="257" y="2045"/>
                      <a:pt x="252" y="2050"/>
                      <a:pt x="252" y="2050"/>
                    </a:cubicBezTo>
                    <a:cubicBezTo>
                      <a:pt x="252" y="2039"/>
                      <a:pt x="252" y="2028"/>
                      <a:pt x="252" y="2017"/>
                    </a:cubicBezTo>
                    <a:cubicBezTo>
                      <a:pt x="241" y="1985"/>
                      <a:pt x="230" y="1963"/>
                      <a:pt x="219" y="1930"/>
                    </a:cubicBezTo>
                    <a:cubicBezTo>
                      <a:pt x="208" y="1908"/>
                      <a:pt x="208" y="1897"/>
                      <a:pt x="197" y="1875"/>
                    </a:cubicBezTo>
                    <a:lnTo>
                      <a:pt x="197" y="1821"/>
                    </a:lnTo>
                    <a:cubicBezTo>
                      <a:pt x="187" y="1777"/>
                      <a:pt x="176" y="1722"/>
                      <a:pt x="176" y="1678"/>
                    </a:cubicBezTo>
                    <a:cubicBezTo>
                      <a:pt x="176" y="1635"/>
                      <a:pt x="176" y="1591"/>
                      <a:pt x="176" y="1547"/>
                    </a:cubicBezTo>
                    <a:cubicBezTo>
                      <a:pt x="176" y="1525"/>
                      <a:pt x="187" y="1536"/>
                      <a:pt x="187" y="1514"/>
                    </a:cubicBezTo>
                    <a:cubicBezTo>
                      <a:pt x="208" y="1514"/>
                      <a:pt x="230" y="1503"/>
                      <a:pt x="241" y="1492"/>
                    </a:cubicBezTo>
                    <a:cubicBezTo>
                      <a:pt x="247" y="1498"/>
                      <a:pt x="252" y="1501"/>
                      <a:pt x="258" y="1501"/>
                    </a:cubicBezTo>
                    <a:cubicBezTo>
                      <a:pt x="263" y="1501"/>
                      <a:pt x="269" y="1498"/>
                      <a:pt x="274" y="1492"/>
                    </a:cubicBezTo>
                    <a:cubicBezTo>
                      <a:pt x="281" y="1492"/>
                      <a:pt x="289" y="1497"/>
                      <a:pt x="293" y="1497"/>
                    </a:cubicBezTo>
                    <a:cubicBezTo>
                      <a:pt x="295" y="1497"/>
                      <a:pt x="296" y="1496"/>
                      <a:pt x="296" y="1492"/>
                    </a:cubicBezTo>
                    <a:cubicBezTo>
                      <a:pt x="307" y="1514"/>
                      <a:pt x="318" y="1525"/>
                      <a:pt x="318" y="1536"/>
                    </a:cubicBezTo>
                    <a:cubicBezTo>
                      <a:pt x="329" y="1503"/>
                      <a:pt x="351" y="1471"/>
                      <a:pt x="362" y="1438"/>
                    </a:cubicBezTo>
                    <a:cubicBezTo>
                      <a:pt x="372" y="1394"/>
                      <a:pt x="394" y="1350"/>
                      <a:pt x="416" y="1307"/>
                    </a:cubicBezTo>
                    <a:cubicBezTo>
                      <a:pt x="416" y="1285"/>
                      <a:pt x="427" y="1274"/>
                      <a:pt x="438" y="1263"/>
                    </a:cubicBezTo>
                    <a:cubicBezTo>
                      <a:pt x="449" y="1241"/>
                      <a:pt x="460" y="1219"/>
                      <a:pt x="471" y="1197"/>
                    </a:cubicBezTo>
                    <a:cubicBezTo>
                      <a:pt x="482" y="1186"/>
                      <a:pt x="493" y="1186"/>
                      <a:pt x="504" y="1175"/>
                    </a:cubicBezTo>
                    <a:cubicBezTo>
                      <a:pt x="526" y="1142"/>
                      <a:pt x="547" y="1121"/>
                      <a:pt x="569" y="1099"/>
                    </a:cubicBezTo>
                    <a:cubicBezTo>
                      <a:pt x="602" y="1077"/>
                      <a:pt x="624" y="1055"/>
                      <a:pt x="657" y="1044"/>
                    </a:cubicBezTo>
                    <a:cubicBezTo>
                      <a:pt x="679" y="1022"/>
                      <a:pt x="712" y="1011"/>
                      <a:pt x="744" y="1000"/>
                    </a:cubicBezTo>
                    <a:lnTo>
                      <a:pt x="788" y="935"/>
                    </a:lnTo>
                    <a:cubicBezTo>
                      <a:pt x="821" y="869"/>
                      <a:pt x="854" y="825"/>
                      <a:pt x="897" y="771"/>
                    </a:cubicBezTo>
                    <a:lnTo>
                      <a:pt x="908" y="760"/>
                    </a:lnTo>
                    <a:cubicBezTo>
                      <a:pt x="930" y="727"/>
                      <a:pt x="963" y="694"/>
                      <a:pt x="985" y="661"/>
                    </a:cubicBezTo>
                    <a:cubicBezTo>
                      <a:pt x="1007" y="639"/>
                      <a:pt x="1040" y="607"/>
                      <a:pt x="1072" y="585"/>
                    </a:cubicBezTo>
                    <a:cubicBezTo>
                      <a:pt x="1105" y="552"/>
                      <a:pt x="1160" y="519"/>
                      <a:pt x="1204" y="486"/>
                    </a:cubicBezTo>
                    <a:cubicBezTo>
                      <a:pt x="1226" y="486"/>
                      <a:pt x="1313" y="432"/>
                      <a:pt x="1324" y="421"/>
                    </a:cubicBezTo>
                    <a:cubicBezTo>
                      <a:pt x="1379" y="399"/>
                      <a:pt x="1444" y="377"/>
                      <a:pt x="1499" y="355"/>
                    </a:cubicBezTo>
                    <a:cubicBezTo>
                      <a:pt x="1543" y="344"/>
                      <a:pt x="1587" y="344"/>
                      <a:pt x="1619" y="333"/>
                    </a:cubicBezTo>
                    <a:cubicBezTo>
                      <a:pt x="1696" y="333"/>
                      <a:pt x="1849" y="333"/>
                      <a:pt x="1937" y="322"/>
                    </a:cubicBezTo>
                    <a:close/>
                    <a:moveTo>
                      <a:pt x="2050" y="0"/>
                    </a:moveTo>
                    <a:cubicBezTo>
                      <a:pt x="2026" y="0"/>
                      <a:pt x="2003" y="2"/>
                      <a:pt x="1980" y="5"/>
                    </a:cubicBezTo>
                    <a:cubicBezTo>
                      <a:pt x="1949" y="3"/>
                      <a:pt x="1918" y="2"/>
                      <a:pt x="1887" y="2"/>
                    </a:cubicBezTo>
                    <a:cubicBezTo>
                      <a:pt x="1743" y="2"/>
                      <a:pt x="1599" y="22"/>
                      <a:pt x="1455" y="49"/>
                    </a:cubicBezTo>
                    <a:cubicBezTo>
                      <a:pt x="1258" y="93"/>
                      <a:pt x="1062" y="180"/>
                      <a:pt x="897" y="300"/>
                    </a:cubicBezTo>
                    <a:cubicBezTo>
                      <a:pt x="865" y="333"/>
                      <a:pt x="832" y="366"/>
                      <a:pt x="788" y="399"/>
                    </a:cubicBezTo>
                    <a:cubicBezTo>
                      <a:pt x="755" y="432"/>
                      <a:pt x="722" y="464"/>
                      <a:pt x="690" y="508"/>
                    </a:cubicBezTo>
                    <a:cubicBezTo>
                      <a:pt x="635" y="585"/>
                      <a:pt x="580" y="650"/>
                      <a:pt x="537" y="727"/>
                    </a:cubicBezTo>
                    <a:cubicBezTo>
                      <a:pt x="438" y="880"/>
                      <a:pt x="351" y="1033"/>
                      <a:pt x="274" y="1197"/>
                    </a:cubicBezTo>
                    <a:cubicBezTo>
                      <a:pt x="176" y="1361"/>
                      <a:pt x="77" y="1547"/>
                      <a:pt x="12" y="1733"/>
                    </a:cubicBezTo>
                    <a:cubicBezTo>
                      <a:pt x="1" y="1788"/>
                      <a:pt x="1" y="1842"/>
                      <a:pt x="12" y="1897"/>
                    </a:cubicBezTo>
                    <a:cubicBezTo>
                      <a:pt x="33" y="1952"/>
                      <a:pt x="22" y="1963"/>
                      <a:pt x="33" y="1985"/>
                    </a:cubicBezTo>
                    <a:cubicBezTo>
                      <a:pt x="49" y="2001"/>
                      <a:pt x="71" y="2011"/>
                      <a:pt x="95" y="2011"/>
                    </a:cubicBezTo>
                    <a:cubicBezTo>
                      <a:pt x="103" y="2011"/>
                      <a:pt x="112" y="2009"/>
                      <a:pt x="121" y="2007"/>
                    </a:cubicBezTo>
                    <a:lnTo>
                      <a:pt x="176" y="1996"/>
                    </a:lnTo>
                    <a:lnTo>
                      <a:pt x="176" y="2017"/>
                    </a:lnTo>
                    <a:cubicBezTo>
                      <a:pt x="165" y="2017"/>
                      <a:pt x="165" y="2017"/>
                      <a:pt x="165" y="2028"/>
                    </a:cubicBezTo>
                    <a:cubicBezTo>
                      <a:pt x="165" y="2028"/>
                      <a:pt x="154" y="2039"/>
                      <a:pt x="154" y="2050"/>
                    </a:cubicBezTo>
                    <a:cubicBezTo>
                      <a:pt x="143" y="2061"/>
                      <a:pt x="143" y="2061"/>
                      <a:pt x="143" y="2072"/>
                    </a:cubicBezTo>
                    <a:cubicBezTo>
                      <a:pt x="132" y="2072"/>
                      <a:pt x="132" y="2083"/>
                      <a:pt x="132" y="2105"/>
                    </a:cubicBezTo>
                    <a:cubicBezTo>
                      <a:pt x="121" y="2149"/>
                      <a:pt x="132" y="2192"/>
                      <a:pt x="154" y="2225"/>
                    </a:cubicBezTo>
                    <a:lnTo>
                      <a:pt x="197" y="2280"/>
                    </a:lnTo>
                    <a:cubicBezTo>
                      <a:pt x="203" y="2285"/>
                      <a:pt x="203" y="2285"/>
                      <a:pt x="203" y="2285"/>
                    </a:cubicBezTo>
                    <a:cubicBezTo>
                      <a:pt x="203" y="2285"/>
                      <a:pt x="203" y="2285"/>
                      <a:pt x="208" y="2291"/>
                    </a:cubicBezTo>
                    <a:cubicBezTo>
                      <a:pt x="219" y="2302"/>
                      <a:pt x="219" y="2324"/>
                      <a:pt x="230" y="2335"/>
                    </a:cubicBezTo>
                    <a:cubicBezTo>
                      <a:pt x="230" y="2357"/>
                      <a:pt x="241" y="2378"/>
                      <a:pt x="241" y="2400"/>
                    </a:cubicBezTo>
                    <a:cubicBezTo>
                      <a:pt x="252" y="2444"/>
                      <a:pt x="252" y="2488"/>
                      <a:pt x="274" y="2553"/>
                    </a:cubicBezTo>
                    <a:cubicBezTo>
                      <a:pt x="274" y="2586"/>
                      <a:pt x="285" y="2619"/>
                      <a:pt x="307" y="2652"/>
                    </a:cubicBezTo>
                    <a:cubicBezTo>
                      <a:pt x="318" y="2685"/>
                      <a:pt x="329" y="2707"/>
                      <a:pt x="351" y="2728"/>
                    </a:cubicBezTo>
                    <a:cubicBezTo>
                      <a:pt x="394" y="2805"/>
                      <a:pt x="460" y="2860"/>
                      <a:pt x="515" y="2936"/>
                    </a:cubicBezTo>
                    <a:cubicBezTo>
                      <a:pt x="580" y="3013"/>
                      <a:pt x="646" y="3078"/>
                      <a:pt x="733" y="3133"/>
                    </a:cubicBezTo>
                    <a:cubicBezTo>
                      <a:pt x="839" y="3212"/>
                      <a:pt x="973" y="3249"/>
                      <a:pt x="1106" y="3249"/>
                    </a:cubicBezTo>
                    <a:cubicBezTo>
                      <a:pt x="1139" y="3249"/>
                      <a:pt x="1172" y="3247"/>
                      <a:pt x="1204" y="3242"/>
                    </a:cubicBezTo>
                    <a:cubicBezTo>
                      <a:pt x="1368" y="3210"/>
                      <a:pt x="1521" y="3155"/>
                      <a:pt x="1663" y="3067"/>
                    </a:cubicBezTo>
                    <a:cubicBezTo>
                      <a:pt x="1805" y="2991"/>
                      <a:pt x="1926" y="2903"/>
                      <a:pt x="2046" y="2794"/>
                    </a:cubicBezTo>
                    <a:cubicBezTo>
                      <a:pt x="2604" y="2291"/>
                      <a:pt x="2877" y="1547"/>
                      <a:pt x="2779" y="803"/>
                    </a:cubicBezTo>
                    <a:cubicBezTo>
                      <a:pt x="2757" y="672"/>
                      <a:pt x="2713" y="552"/>
                      <a:pt x="2658" y="432"/>
                    </a:cubicBezTo>
                    <a:cubicBezTo>
                      <a:pt x="2615" y="355"/>
                      <a:pt x="2582" y="278"/>
                      <a:pt x="2527" y="213"/>
                    </a:cubicBezTo>
                    <a:cubicBezTo>
                      <a:pt x="2516" y="191"/>
                      <a:pt x="2472" y="125"/>
                      <a:pt x="2440" y="82"/>
                    </a:cubicBezTo>
                    <a:lnTo>
                      <a:pt x="2407" y="38"/>
                    </a:lnTo>
                    <a:lnTo>
                      <a:pt x="2363" y="27"/>
                    </a:lnTo>
                    <a:lnTo>
                      <a:pt x="2254" y="16"/>
                    </a:lnTo>
                    <a:lnTo>
                      <a:pt x="2232" y="16"/>
                    </a:lnTo>
                    <a:cubicBezTo>
                      <a:pt x="2170" y="8"/>
                      <a:pt x="2108" y="0"/>
                      <a:pt x="2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8"/>
              <p:cNvSpPr/>
              <p:nvPr/>
            </p:nvSpPr>
            <p:spPr>
              <a:xfrm>
                <a:off x="8775650" y="4940113"/>
                <a:ext cx="49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8" extrusionOk="0">
                    <a:moveTo>
                      <a:pt x="198" y="0"/>
                    </a:moveTo>
                    <a:lnTo>
                      <a:pt x="187" y="11"/>
                    </a:lnTo>
                    <a:cubicBezTo>
                      <a:pt x="187" y="11"/>
                      <a:pt x="165" y="11"/>
                      <a:pt x="165" y="22"/>
                    </a:cubicBezTo>
                    <a:cubicBezTo>
                      <a:pt x="165" y="22"/>
                      <a:pt x="143" y="22"/>
                      <a:pt x="143" y="44"/>
                    </a:cubicBezTo>
                    <a:cubicBezTo>
                      <a:pt x="121" y="55"/>
                      <a:pt x="99" y="77"/>
                      <a:pt x="88" y="99"/>
                    </a:cubicBezTo>
                    <a:cubicBezTo>
                      <a:pt x="78" y="121"/>
                      <a:pt x="67" y="132"/>
                      <a:pt x="56" y="154"/>
                    </a:cubicBezTo>
                    <a:cubicBezTo>
                      <a:pt x="56" y="165"/>
                      <a:pt x="45" y="175"/>
                      <a:pt x="34" y="186"/>
                    </a:cubicBezTo>
                    <a:cubicBezTo>
                      <a:pt x="23" y="230"/>
                      <a:pt x="12" y="274"/>
                      <a:pt x="1" y="318"/>
                    </a:cubicBezTo>
                    <a:cubicBezTo>
                      <a:pt x="1" y="350"/>
                      <a:pt x="1" y="383"/>
                      <a:pt x="1" y="427"/>
                    </a:cubicBezTo>
                    <a:cubicBezTo>
                      <a:pt x="12" y="383"/>
                      <a:pt x="23" y="350"/>
                      <a:pt x="45" y="318"/>
                    </a:cubicBezTo>
                    <a:cubicBezTo>
                      <a:pt x="88" y="208"/>
                      <a:pt x="132" y="110"/>
                      <a:pt x="1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8"/>
              <p:cNvSpPr/>
              <p:nvPr/>
            </p:nvSpPr>
            <p:spPr>
              <a:xfrm>
                <a:off x="8771025" y="4950788"/>
                <a:ext cx="7125" cy="180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722" extrusionOk="0">
                    <a:moveTo>
                      <a:pt x="164" y="0"/>
                    </a:moveTo>
                    <a:cubicBezTo>
                      <a:pt x="164" y="8"/>
                      <a:pt x="163" y="15"/>
                      <a:pt x="162" y="22"/>
                    </a:cubicBezTo>
                    <a:lnTo>
                      <a:pt x="162" y="22"/>
                    </a:lnTo>
                    <a:cubicBezTo>
                      <a:pt x="163" y="22"/>
                      <a:pt x="164" y="22"/>
                      <a:pt x="164" y="22"/>
                    </a:cubicBezTo>
                    <a:cubicBezTo>
                      <a:pt x="164" y="11"/>
                      <a:pt x="164" y="11"/>
                      <a:pt x="164" y="0"/>
                    </a:cubicBezTo>
                    <a:close/>
                    <a:moveTo>
                      <a:pt x="22" y="22"/>
                    </a:moveTo>
                    <a:cubicBezTo>
                      <a:pt x="11" y="44"/>
                      <a:pt x="11" y="66"/>
                      <a:pt x="0" y="98"/>
                    </a:cubicBezTo>
                    <a:cubicBezTo>
                      <a:pt x="0" y="131"/>
                      <a:pt x="0" y="175"/>
                      <a:pt x="0" y="219"/>
                    </a:cubicBezTo>
                    <a:lnTo>
                      <a:pt x="0" y="252"/>
                    </a:lnTo>
                    <a:cubicBezTo>
                      <a:pt x="0" y="273"/>
                      <a:pt x="11" y="295"/>
                      <a:pt x="22" y="317"/>
                    </a:cubicBezTo>
                    <a:cubicBezTo>
                      <a:pt x="22" y="328"/>
                      <a:pt x="22" y="339"/>
                      <a:pt x="22" y="350"/>
                    </a:cubicBezTo>
                    <a:cubicBezTo>
                      <a:pt x="33" y="372"/>
                      <a:pt x="44" y="405"/>
                      <a:pt x="55" y="438"/>
                    </a:cubicBezTo>
                    <a:cubicBezTo>
                      <a:pt x="66" y="459"/>
                      <a:pt x="77" y="481"/>
                      <a:pt x="88" y="514"/>
                    </a:cubicBezTo>
                    <a:cubicBezTo>
                      <a:pt x="98" y="536"/>
                      <a:pt x="109" y="558"/>
                      <a:pt x="120" y="580"/>
                    </a:cubicBezTo>
                    <a:cubicBezTo>
                      <a:pt x="142" y="602"/>
                      <a:pt x="164" y="613"/>
                      <a:pt x="186" y="634"/>
                    </a:cubicBezTo>
                    <a:lnTo>
                      <a:pt x="230" y="678"/>
                    </a:lnTo>
                    <a:cubicBezTo>
                      <a:pt x="252" y="700"/>
                      <a:pt x="273" y="711"/>
                      <a:pt x="284" y="722"/>
                    </a:cubicBezTo>
                    <a:cubicBezTo>
                      <a:pt x="284" y="711"/>
                      <a:pt x="273" y="689"/>
                      <a:pt x="273" y="678"/>
                    </a:cubicBezTo>
                    <a:cubicBezTo>
                      <a:pt x="263" y="613"/>
                      <a:pt x="241" y="558"/>
                      <a:pt x="208" y="503"/>
                    </a:cubicBezTo>
                    <a:cubicBezTo>
                      <a:pt x="175" y="459"/>
                      <a:pt x="131" y="416"/>
                      <a:pt x="88" y="394"/>
                    </a:cubicBezTo>
                    <a:lnTo>
                      <a:pt x="33" y="372"/>
                    </a:lnTo>
                    <a:cubicBezTo>
                      <a:pt x="66" y="350"/>
                      <a:pt x="77" y="328"/>
                      <a:pt x="88" y="306"/>
                    </a:cubicBezTo>
                    <a:cubicBezTo>
                      <a:pt x="88" y="273"/>
                      <a:pt x="98" y="241"/>
                      <a:pt x="120" y="208"/>
                    </a:cubicBezTo>
                    <a:cubicBezTo>
                      <a:pt x="131" y="175"/>
                      <a:pt x="131" y="120"/>
                      <a:pt x="142" y="88"/>
                    </a:cubicBezTo>
                    <a:cubicBezTo>
                      <a:pt x="151" y="63"/>
                      <a:pt x="159" y="44"/>
                      <a:pt x="162" y="22"/>
                    </a:cubicBezTo>
                    <a:lnTo>
                      <a:pt x="162" y="22"/>
                    </a:lnTo>
                    <a:cubicBezTo>
                      <a:pt x="152" y="23"/>
                      <a:pt x="142" y="33"/>
                      <a:pt x="131" y="44"/>
                    </a:cubicBezTo>
                    <a:lnTo>
                      <a:pt x="98" y="44"/>
                    </a:lnTo>
                    <a:cubicBezTo>
                      <a:pt x="98" y="55"/>
                      <a:pt x="93" y="55"/>
                      <a:pt x="88" y="55"/>
                    </a:cubicBezTo>
                    <a:cubicBezTo>
                      <a:pt x="82" y="55"/>
                      <a:pt x="77" y="55"/>
                      <a:pt x="77" y="66"/>
                    </a:cubicBezTo>
                    <a:lnTo>
                      <a:pt x="22" y="2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8"/>
              <p:cNvSpPr/>
              <p:nvPr/>
            </p:nvSpPr>
            <p:spPr>
              <a:xfrm>
                <a:off x="8767725" y="4931638"/>
                <a:ext cx="52525" cy="43500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1740" extrusionOk="0">
                    <a:moveTo>
                      <a:pt x="1609" y="0"/>
                    </a:moveTo>
                    <a:cubicBezTo>
                      <a:pt x="1609" y="0"/>
                      <a:pt x="1598" y="0"/>
                      <a:pt x="1598" y="11"/>
                    </a:cubicBezTo>
                    <a:cubicBezTo>
                      <a:pt x="1554" y="11"/>
                      <a:pt x="1521" y="11"/>
                      <a:pt x="1499" y="22"/>
                    </a:cubicBezTo>
                    <a:cubicBezTo>
                      <a:pt x="1477" y="22"/>
                      <a:pt x="1455" y="33"/>
                      <a:pt x="1445" y="44"/>
                    </a:cubicBezTo>
                    <a:cubicBezTo>
                      <a:pt x="1412" y="55"/>
                      <a:pt x="1390" y="88"/>
                      <a:pt x="1368" y="99"/>
                    </a:cubicBezTo>
                    <a:cubicBezTo>
                      <a:pt x="1324" y="121"/>
                      <a:pt x="1291" y="132"/>
                      <a:pt x="1248" y="143"/>
                    </a:cubicBezTo>
                    <a:cubicBezTo>
                      <a:pt x="1204" y="154"/>
                      <a:pt x="1160" y="164"/>
                      <a:pt x="1116" y="175"/>
                    </a:cubicBezTo>
                    <a:lnTo>
                      <a:pt x="1095" y="175"/>
                    </a:lnTo>
                    <a:cubicBezTo>
                      <a:pt x="1084" y="186"/>
                      <a:pt x="1073" y="186"/>
                      <a:pt x="1062" y="186"/>
                    </a:cubicBezTo>
                    <a:lnTo>
                      <a:pt x="1018" y="186"/>
                    </a:lnTo>
                    <a:cubicBezTo>
                      <a:pt x="996" y="192"/>
                      <a:pt x="974" y="195"/>
                      <a:pt x="952" y="195"/>
                    </a:cubicBezTo>
                    <a:cubicBezTo>
                      <a:pt x="930" y="195"/>
                      <a:pt x="909" y="192"/>
                      <a:pt x="887" y="186"/>
                    </a:cubicBezTo>
                    <a:cubicBezTo>
                      <a:pt x="865" y="186"/>
                      <a:pt x="843" y="175"/>
                      <a:pt x="810" y="175"/>
                    </a:cubicBezTo>
                    <a:cubicBezTo>
                      <a:pt x="799" y="170"/>
                      <a:pt x="788" y="167"/>
                      <a:pt x="777" y="167"/>
                    </a:cubicBezTo>
                    <a:cubicBezTo>
                      <a:pt x="766" y="167"/>
                      <a:pt x="755" y="170"/>
                      <a:pt x="745" y="175"/>
                    </a:cubicBezTo>
                    <a:lnTo>
                      <a:pt x="668" y="175"/>
                    </a:lnTo>
                    <a:cubicBezTo>
                      <a:pt x="635" y="186"/>
                      <a:pt x="602" y="197"/>
                      <a:pt x="580" y="219"/>
                    </a:cubicBezTo>
                    <a:cubicBezTo>
                      <a:pt x="548" y="230"/>
                      <a:pt x="515" y="241"/>
                      <a:pt x="493" y="252"/>
                    </a:cubicBezTo>
                    <a:cubicBezTo>
                      <a:pt x="460" y="274"/>
                      <a:pt x="438" y="285"/>
                      <a:pt x="405" y="307"/>
                    </a:cubicBezTo>
                    <a:cubicBezTo>
                      <a:pt x="384" y="329"/>
                      <a:pt x="362" y="361"/>
                      <a:pt x="340" y="383"/>
                    </a:cubicBezTo>
                    <a:cubicBezTo>
                      <a:pt x="329" y="394"/>
                      <a:pt x="318" y="405"/>
                      <a:pt x="307" y="416"/>
                    </a:cubicBezTo>
                    <a:cubicBezTo>
                      <a:pt x="296" y="438"/>
                      <a:pt x="285" y="460"/>
                      <a:pt x="274" y="482"/>
                    </a:cubicBezTo>
                    <a:cubicBezTo>
                      <a:pt x="263" y="493"/>
                      <a:pt x="252" y="504"/>
                      <a:pt x="241" y="514"/>
                    </a:cubicBezTo>
                    <a:cubicBezTo>
                      <a:pt x="220" y="558"/>
                      <a:pt x="209" y="613"/>
                      <a:pt x="198" y="657"/>
                    </a:cubicBezTo>
                    <a:cubicBezTo>
                      <a:pt x="176" y="689"/>
                      <a:pt x="165" y="722"/>
                      <a:pt x="154" y="755"/>
                    </a:cubicBezTo>
                    <a:cubicBezTo>
                      <a:pt x="154" y="744"/>
                      <a:pt x="143" y="733"/>
                      <a:pt x="132" y="711"/>
                    </a:cubicBezTo>
                    <a:cubicBezTo>
                      <a:pt x="128" y="715"/>
                      <a:pt x="125" y="716"/>
                      <a:pt x="122" y="716"/>
                    </a:cubicBezTo>
                    <a:cubicBezTo>
                      <a:pt x="115" y="716"/>
                      <a:pt x="110" y="711"/>
                      <a:pt x="110" y="711"/>
                    </a:cubicBezTo>
                    <a:lnTo>
                      <a:pt x="77" y="711"/>
                    </a:lnTo>
                    <a:cubicBezTo>
                      <a:pt x="55" y="722"/>
                      <a:pt x="45" y="722"/>
                      <a:pt x="23" y="722"/>
                    </a:cubicBezTo>
                    <a:cubicBezTo>
                      <a:pt x="23" y="744"/>
                      <a:pt x="12" y="744"/>
                      <a:pt x="1" y="766"/>
                    </a:cubicBezTo>
                    <a:cubicBezTo>
                      <a:pt x="12" y="810"/>
                      <a:pt x="12" y="843"/>
                      <a:pt x="1" y="886"/>
                    </a:cubicBezTo>
                    <a:cubicBezTo>
                      <a:pt x="12" y="941"/>
                      <a:pt x="23" y="985"/>
                      <a:pt x="34" y="1039"/>
                    </a:cubicBezTo>
                    <a:lnTo>
                      <a:pt x="34" y="1083"/>
                    </a:lnTo>
                    <a:cubicBezTo>
                      <a:pt x="34" y="1105"/>
                      <a:pt x="45" y="1127"/>
                      <a:pt x="55" y="1149"/>
                    </a:cubicBezTo>
                    <a:cubicBezTo>
                      <a:pt x="66" y="1171"/>
                      <a:pt x="77" y="1204"/>
                      <a:pt x="88" y="1225"/>
                    </a:cubicBezTo>
                    <a:cubicBezTo>
                      <a:pt x="77" y="1236"/>
                      <a:pt x="77" y="1247"/>
                      <a:pt x="88" y="1258"/>
                    </a:cubicBezTo>
                    <a:cubicBezTo>
                      <a:pt x="99" y="1258"/>
                      <a:pt x="88" y="1269"/>
                      <a:pt x="88" y="1269"/>
                    </a:cubicBezTo>
                    <a:cubicBezTo>
                      <a:pt x="132" y="1346"/>
                      <a:pt x="176" y="1422"/>
                      <a:pt x="230" y="1488"/>
                    </a:cubicBezTo>
                    <a:cubicBezTo>
                      <a:pt x="252" y="1543"/>
                      <a:pt x="296" y="1586"/>
                      <a:pt x="340" y="1619"/>
                    </a:cubicBezTo>
                    <a:cubicBezTo>
                      <a:pt x="362" y="1619"/>
                      <a:pt x="384" y="1630"/>
                      <a:pt x="395" y="1641"/>
                    </a:cubicBezTo>
                    <a:cubicBezTo>
                      <a:pt x="416" y="1641"/>
                      <a:pt x="405" y="1652"/>
                      <a:pt x="416" y="1652"/>
                    </a:cubicBezTo>
                    <a:lnTo>
                      <a:pt x="427" y="1652"/>
                    </a:lnTo>
                    <a:cubicBezTo>
                      <a:pt x="460" y="1674"/>
                      <a:pt x="504" y="1696"/>
                      <a:pt x="548" y="1718"/>
                    </a:cubicBezTo>
                    <a:cubicBezTo>
                      <a:pt x="564" y="1714"/>
                      <a:pt x="578" y="1713"/>
                      <a:pt x="591" y="1713"/>
                    </a:cubicBezTo>
                    <a:cubicBezTo>
                      <a:pt x="622" y="1713"/>
                      <a:pt x="645" y="1721"/>
                      <a:pt x="668" y="1729"/>
                    </a:cubicBezTo>
                    <a:cubicBezTo>
                      <a:pt x="690" y="1729"/>
                      <a:pt x="690" y="1739"/>
                      <a:pt x="701" y="1739"/>
                    </a:cubicBezTo>
                    <a:lnTo>
                      <a:pt x="788" y="1739"/>
                    </a:lnTo>
                    <a:cubicBezTo>
                      <a:pt x="821" y="1729"/>
                      <a:pt x="854" y="1718"/>
                      <a:pt x="887" y="1707"/>
                    </a:cubicBezTo>
                    <a:cubicBezTo>
                      <a:pt x="952" y="1685"/>
                      <a:pt x="1018" y="1652"/>
                      <a:pt x="1084" y="1619"/>
                    </a:cubicBezTo>
                    <a:lnTo>
                      <a:pt x="1248" y="1532"/>
                    </a:lnTo>
                    <a:cubicBezTo>
                      <a:pt x="1280" y="1499"/>
                      <a:pt x="1324" y="1466"/>
                      <a:pt x="1368" y="1444"/>
                    </a:cubicBezTo>
                    <a:cubicBezTo>
                      <a:pt x="1379" y="1433"/>
                      <a:pt x="1390" y="1411"/>
                      <a:pt x="1401" y="1400"/>
                    </a:cubicBezTo>
                    <a:cubicBezTo>
                      <a:pt x="1423" y="1389"/>
                      <a:pt x="1434" y="1379"/>
                      <a:pt x="1445" y="1368"/>
                    </a:cubicBezTo>
                    <a:cubicBezTo>
                      <a:pt x="1455" y="1357"/>
                      <a:pt x="1466" y="1346"/>
                      <a:pt x="1477" y="1324"/>
                    </a:cubicBezTo>
                    <a:cubicBezTo>
                      <a:pt x="1499" y="1302"/>
                      <a:pt x="1521" y="1280"/>
                      <a:pt x="1543" y="1247"/>
                    </a:cubicBezTo>
                    <a:cubicBezTo>
                      <a:pt x="1554" y="1225"/>
                      <a:pt x="1565" y="1214"/>
                      <a:pt x="1576" y="1193"/>
                    </a:cubicBezTo>
                    <a:cubicBezTo>
                      <a:pt x="1609" y="1138"/>
                      <a:pt x="1630" y="1072"/>
                      <a:pt x="1641" y="1007"/>
                    </a:cubicBezTo>
                    <a:cubicBezTo>
                      <a:pt x="1632" y="997"/>
                      <a:pt x="1631" y="961"/>
                      <a:pt x="1615" y="961"/>
                    </a:cubicBezTo>
                    <a:cubicBezTo>
                      <a:pt x="1613" y="961"/>
                      <a:pt x="1611" y="962"/>
                      <a:pt x="1609" y="963"/>
                    </a:cubicBezTo>
                    <a:cubicBezTo>
                      <a:pt x="1587" y="963"/>
                      <a:pt x="1598" y="1018"/>
                      <a:pt x="1587" y="1061"/>
                    </a:cubicBezTo>
                    <a:cubicBezTo>
                      <a:pt x="1576" y="1094"/>
                      <a:pt x="1565" y="1127"/>
                      <a:pt x="1554" y="1160"/>
                    </a:cubicBezTo>
                    <a:cubicBezTo>
                      <a:pt x="1521" y="1171"/>
                      <a:pt x="1499" y="1214"/>
                      <a:pt x="1477" y="1247"/>
                    </a:cubicBezTo>
                    <a:cubicBezTo>
                      <a:pt x="1445" y="1302"/>
                      <a:pt x="1401" y="1346"/>
                      <a:pt x="1346" y="1389"/>
                    </a:cubicBezTo>
                    <a:cubicBezTo>
                      <a:pt x="1302" y="1433"/>
                      <a:pt x="1248" y="1466"/>
                      <a:pt x="1204" y="1510"/>
                    </a:cubicBezTo>
                    <a:cubicBezTo>
                      <a:pt x="1182" y="1510"/>
                      <a:pt x="1160" y="1521"/>
                      <a:pt x="1149" y="1532"/>
                    </a:cubicBezTo>
                    <a:cubicBezTo>
                      <a:pt x="1149" y="1532"/>
                      <a:pt x="1149" y="1532"/>
                      <a:pt x="1138" y="1543"/>
                    </a:cubicBezTo>
                    <a:cubicBezTo>
                      <a:pt x="1105" y="1554"/>
                      <a:pt x="1073" y="1554"/>
                      <a:pt x="1051" y="1564"/>
                    </a:cubicBezTo>
                    <a:cubicBezTo>
                      <a:pt x="1029" y="1564"/>
                      <a:pt x="1007" y="1575"/>
                      <a:pt x="996" y="1575"/>
                    </a:cubicBezTo>
                    <a:cubicBezTo>
                      <a:pt x="963" y="1597"/>
                      <a:pt x="941" y="1619"/>
                      <a:pt x="920" y="1630"/>
                    </a:cubicBezTo>
                    <a:cubicBezTo>
                      <a:pt x="876" y="1641"/>
                      <a:pt x="843" y="1641"/>
                      <a:pt x="799" y="1641"/>
                    </a:cubicBezTo>
                    <a:cubicBezTo>
                      <a:pt x="755" y="1641"/>
                      <a:pt x="712" y="1641"/>
                      <a:pt x="679" y="1630"/>
                    </a:cubicBezTo>
                    <a:cubicBezTo>
                      <a:pt x="668" y="1630"/>
                      <a:pt x="657" y="1619"/>
                      <a:pt x="646" y="1619"/>
                    </a:cubicBezTo>
                    <a:lnTo>
                      <a:pt x="613" y="1619"/>
                    </a:lnTo>
                    <a:cubicBezTo>
                      <a:pt x="613" y="1619"/>
                      <a:pt x="591" y="1608"/>
                      <a:pt x="580" y="1597"/>
                    </a:cubicBezTo>
                    <a:cubicBezTo>
                      <a:pt x="537" y="1586"/>
                      <a:pt x="504" y="1564"/>
                      <a:pt x="471" y="1543"/>
                    </a:cubicBezTo>
                    <a:cubicBezTo>
                      <a:pt x="449" y="1521"/>
                      <a:pt x="438" y="1510"/>
                      <a:pt x="427" y="1488"/>
                    </a:cubicBezTo>
                    <a:cubicBezTo>
                      <a:pt x="416" y="1477"/>
                      <a:pt x="395" y="1466"/>
                      <a:pt x="373" y="1455"/>
                    </a:cubicBezTo>
                    <a:lnTo>
                      <a:pt x="329" y="1400"/>
                    </a:lnTo>
                    <a:cubicBezTo>
                      <a:pt x="307" y="1389"/>
                      <a:pt x="285" y="1368"/>
                      <a:pt x="263" y="1357"/>
                    </a:cubicBezTo>
                    <a:cubicBezTo>
                      <a:pt x="252" y="1324"/>
                      <a:pt x="241" y="1302"/>
                      <a:pt x="230" y="1280"/>
                    </a:cubicBezTo>
                    <a:cubicBezTo>
                      <a:pt x="220" y="1258"/>
                      <a:pt x="209" y="1225"/>
                      <a:pt x="198" y="1204"/>
                    </a:cubicBezTo>
                    <a:cubicBezTo>
                      <a:pt x="187" y="1171"/>
                      <a:pt x="176" y="1149"/>
                      <a:pt x="165" y="1116"/>
                    </a:cubicBezTo>
                    <a:lnTo>
                      <a:pt x="165" y="1083"/>
                    </a:lnTo>
                    <a:cubicBezTo>
                      <a:pt x="165" y="1072"/>
                      <a:pt x="143" y="1039"/>
                      <a:pt x="143" y="1029"/>
                    </a:cubicBezTo>
                    <a:cubicBezTo>
                      <a:pt x="143" y="1007"/>
                      <a:pt x="143" y="996"/>
                      <a:pt x="143" y="985"/>
                    </a:cubicBezTo>
                    <a:cubicBezTo>
                      <a:pt x="143" y="941"/>
                      <a:pt x="143" y="897"/>
                      <a:pt x="143" y="864"/>
                    </a:cubicBezTo>
                    <a:cubicBezTo>
                      <a:pt x="154" y="843"/>
                      <a:pt x="154" y="810"/>
                      <a:pt x="165" y="788"/>
                    </a:cubicBezTo>
                    <a:lnTo>
                      <a:pt x="220" y="832"/>
                    </a:lnTo>
                    <a:cubicBezTo>
                      <a:pt x="220" y="824"/>
                      <a:pt x="221" y="821"/>
                      <a:pt x="223" y="821"/>
                    </a:cubicBezTo>
                    <a:cubicBezTo>
                      <a:pt x="226" y="821"/>
                      <a:pt x="230" y="824"/>
                      <a:pt x="234" y="824"/>
                    </a:cubicBezTo>
                    <a:cubicBezTo>
                      <a:pt x="236" y="824"/>
                      <a:pt x="239" y="823"/>
                      <a:pt x="241" y="821"/>
                    </a:cubicBezTo>
                    <a:cubicBezTo>
                      <a:pt x="247" y="815"/>
                      <a:pt x="252" y="813"/>
                      <a:pt x="258" y="813"/>
                    </a:cubicBezTo>
                    <a:cubicBezTo>
                      <a:pt x="263" y="813"/>
                      <a:pt x="269" y="815"/>
                      <a:pt x="274" y="821"/>
                    </a:cubicBezTo>
                    <a:cubicBezTo>
                      <a:pt x="285" y="810"/>
                      <a:pt x="296" y="799"/>
                      <a:pt x="318" y="799"/>
                    </a:cubicBezTo>
                    <a:cubicBezTo>
                      <a:pt x="318" y="788"/>
                      <a:pt x="318" y="777"/>
                      <a:pt x="318" y="777"/>
                    </a:cubicBezTo>
                    <a:cubicBezTo>
                      <a:pt x="318" y="777"/>
                      <a:pt x="318" y="766"/>
                      <a:pt x="318" y="766"/>
                    </a:cubicBezTo>
                    <a:cubicBezTo>
                      <a:pt x="307" y="733"/>
                      <a:pt x="307" y="689"/>
                      <a:pt x="318" y="657"/>
                    </a:cubicBezTo>
                    <a:cubicBezTo>
                      <a:pt x="318" y="613"/>
                      <a:pt x="329" y="569"/>
                      <a:pt x="351" y="525"/>
                    </a:cubicBezTo>
                    <a:cubicBezTo>
                      <a:pt x="351" y="514"/>
                      <a:pt x="362" y="504"/>
                      <a:pt x="373" y="493"/>
                    </a:cubicBezTo>
                    <a:cubicBezTo>
                      <a:pt x="384" y="482"/>
                      <a:pt x="384" y="460"/>
                      <a:pt x="395" y="449"/>
                    </a:cubicBezTo>
                    <a:cubicBezTo>
                      <a:pt x="405" y="416"/>
                      <a:pt x="427" y="394"/>
                      <a:pt x="449" y="383"/>
                    </a:cubicBezTo>
                    <a:cubicBezTo>
                      <a:pt x="460" y="383"/>
                      <a:pt x="471" y="372"/>
                      <a:pt x="471" y="372"/>
                    </a:cubicBezTo>
                    <a:cubicBezTo>
                      <a:pt x="471" y="361"/>
                      <a:pt x="471" y="361"/>
                      <a:pt x="471" y="361"/>
                    </a:cubicBezTo>
                    <a:lnTo>
                      <a:pt x="482" y="361"/>
                    </a:lnTo>
                    <a:lnTo>
                      <a:pt x="493" y="350"/>
                    </a:lnTo>
                    <a:cubicBezTo>
                      <a:pt x="548" y="307"/>
                      <a:pt x="613" y="274"/>
                      <a:pt x="679" y="274"/>
                    </a:cubicBezTo>
                    <a:cubicBezTo>
                      <a:pt x="716" y="274"/>
                      <a:pt x="754" y="298"/>
                      <a:pt x="805" y="298"/>
                    </a:cubicBezTo>
                    <a:cubicBezTo>
                      <a:pt x="814" y="298"/>
                      <a:pt x="823" y="297"/>
                      <a:pt x="832" y="296"/>
                    </a:cubicBezTo>
                    <a:cubicBezTo>
                      <a:pt x="843" y="296"/>
                      <a:pt x="865" y="285"/>
                      <a:pt x="887" y="274"/>
                    </a:cubicBezTo>
                    <a:lnTo>
                      <a:pt x="1051" y="274"/>
                    </a:lnTo>
                    <a:cubicBezTo>
                      <a:pt x="1095" y="274"/>
                      <a:pt x="1116" y="263"/>
                      <a:pt x="1149" y="252"/>
                    </a:cubicBezTo>
                    <a:lnTo>
                      <a:pt x="1193" y="252"/>
                    </a:lnTo>
                    <a:cubicBezTo>
                      <a:pt x="1215" y="252"/>
                      <a:pt x="1237" y="241"/>
                      <a:pt x="1270" y="230"/>
                    </a:cubicBezTo>
                    <a:cubicBezTo>
                      <a:pt x="1291" y="219"/>
                      <a:pt x="1324" y="197"/>
                      <a:pt x="1357" y="175"/>
                    </a:cubicBezTo>
                    <a:cubicBezTo>
                      <a:pt x="1412" y="143"/>
                      <a:pt x="1477" y="99"/>
                      <a:pt x="1532" y="77"/>
                    </a:cubicBezTo>
                    <a:cubicBezTo>
                      <a:pt x="1572" y="61"/>
                      <a:pt x="1612" y="51"/>
                      <a:pt x="1652" y="51"/>
                    </a:cubicBezTo>
                    <a:cubicBezTo>
                      <a:pt x="1667" y="51"/>
                      <a:pt x="1681" y="52"/>
                      <a:pt x="1696" y="55"/>
                    </a:cubicBezTo>
                    <a:cubicBezTo>
                      <a:pt x="1702" y="54"/>
                      <a:pt x="1708" y="53"/>
                      <a:pt x="1714" y="53"/>
                    </a:cubicBezTo>
                    <a:cubicBezTo>
                      <a:pt x="1752" y="53"/>
                      <a:pt x="1790" y="80"/>
                      <a:pt x="1827" y="99"/>
                    </a:cubicBezTo>
                    <a:cubicBezTo>
                      <a:pt x="1838" y="99"/>
                      <a:pt x="1849" y="110"/>
                      <a:pt x="1871" y="110"/>
                    </a:cubicBezTo>
                    <a:cubicBezTo>
                      <a:pt x="1882" y="121"/>
                      <a:pt x="1893" y="132"/>
                      <a:pt x="1904" y="143"/>
                    </a:cubicBezTo>
                    <a:cubicBezTo>
                      <a:pt x="1915" y="154"/>
                      <a:pt x="1926" y="164"/>
                      <a:pt x="1937" y="175"/>
                    </a:cubicBezTo>
                    <a:cubicBezTo>
                      <a:pt x="1959" y="219"/>
                      <a:pt x="1991" y="263"/>
                      <a:pt x="2013" y="318"/>
                    </a:cubicBezTo>
                    <a:cubicBezTo>
                      <a:pt x="2035" y="372"/>
                      <a:pt x="2046" y="427"/>
                      <a:pt x="2046" y="493"/>
                    </a:cubicBezTo>
                    <a:cubicBezTo>
                      <a:pt x="2066" y="502"/>
                      <a:pt x="2059" y="538"/>
                      <a:pt x="2073" y="538"/>
                    </a:cubicBezTo>
                    <a:cubicBezTo>
                      <a:pt x="2074" y="538"/>
                      <a:pt x="2077" y="538"/>
                      <a:pt x="2079" y="536"/>
                    </a:cubicBezTo>
                    <a:cubicBezTo>
                      <a:pt x="2101" y="536"/>
                      <a:pt x="2101" y="471"/>
                      <a:pt x="2079" y="427"/>
                    </a:cubicBezTo>
                    <a:cubicBezTo>
                      <a:pt x="2079" y="383"/>
                      <a:pt x="2068" y="350"/>
                      <a:pt x="2057" y="318"/>
                    </a:cubicBezTo>
                    <a:cubicBezTo>
                      <a:pt x="2057" y="285"/>
                      <a:pt x="2035" y="230"/>
                      <a:pt x="2002" y="197"/>
                    </a:cubicBezTo>
                    <a:cubicBezTo>
                      <a:pt x="1970" y="143"/>
                      <a:pt x="1926" y="99"/>
                      <a:pt x="1871" y="66"/>
                    </a:cubicBezTo>
                    <a:cubicBezTo>
                      <a:pt x="1816" y="22"/>
                      <a:pt x="1751" y="0"/>
                      <a:pt x="1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3" name="Google Shape;1193;p8"/>
            <p:cNvGrpSpPr/>
            <p:nvPr/>
          </p:nvGrpSpPr>
          <p:grpSpPr>
            <a:xfrm rot="10800000">
              <a:off x="778788" y="73888"/>
              <a:ext cx="61825" cy="42450"/>
              <a:chOff x="4695825" y="4574513"/>
              <a:chExt cx="61825" cy="42450"/>
            </a:xfrm>
          </p:grpSpPr>
          <p:sp>
            <p:nvSpPr>
              <p:cNvPr id="1194" name="Google Shape;1194;p8"/>
              <p:cNvSpPr/>
              <p:nvPr/>
            </p:nvSpPr>
            <p:spPr>
              <a:xfrm>
                <a:off x="4714125" y="4608088"/>
                <a:ext cx="575" cy="1100"/>
              </a:xfrm>
              <a:custGeom>
                <a:avLst/>
                <a:gdLst/>
                <a:ahLst/>
                <a:cxnLst/>
                <a:rect l="l" t="t" r="r" b="b"/>
                <a:pathLst>
                  <a:path w="23" h="44" extrusionOk="0">
                    <a:moveTo>
                      <a:pt x="1" y="0"/>
                    </a:moveTo>
                    <a:cubicBezTo>
                      <a:pt x="1" y="11"/>
                      <a:pt x="1" y="22"/>
                      <a:pt x="1" y="44"/>
                    </a:cubicBezTo>
                    <a:cubicBezTo>
                      <a:pt x="1" y="33"/>
                      <a:pt x="12" y="22"/>
                      <a:pt x="23" y="1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8"/>
              <p:cNvSpPr/>
              <p:nvPr/>
            </p:nvSpPr>
            <p:spPr>
              <a:xfrm>
                <a:off x="4695825" y="4574513"/>
                <a:ext cx="61825" cy="42450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698" extrusionOk="0">
                    <a:moveTo>
                      <a:pt x="810" y="1321"/>
                    </a:moveTo>
                    <a:lnTo>
                      <a:pt x="820" y="1332"/>
                    </a:lnTo>
                    <a:cubicBezTo>
                      <a:pt x="820" y="1332"/>
                      <a:pt x="820" y="1343"/>
                      <a:pt x="831" y="1343"/>
                    </a:cubicBezTo>
                    <a:cubicBezTo>
                      <a:pt x="842" y="1354"/>
                      <a:pt x="853" y="1365"/>
                      <a:pt x="864" y="1365"/>
                    </a:cubicBezTo>
                    <a:cubicBezTo>
                      <a:pt x="875" y="1365"/>
                      <a:pt x="886" y="1365"/>
                      <a:pt x="886" y="1376"/>
                    </a:cubicBezTo>
                    <a:cubicBezTo>
                      <a:pt x="897" y="1376"/>
                      <a:pt x="897" y="1376"/>
                      <a:pt x="908" y="1387"/>
                    </a:cubicBezTo>
                    <a:cubicBezTo>
                      <a:pt x="930" y="1387"/>
                      <a:pt x="952" y="1398"/>
                      <a:pt x="963" y="1398"/>
                    </a:cubicBezTo>
                    <a:lnTo>
                      <a:pt x="1020" y="1398"/>
                    </a:lnTo>
                    <a:cubicBezTo>
                      <a:pt x="997" y="1387"/>
                      <a:pt x="974" y="1376"/>
                      <a:pt x="952" y="1365"/>
                    </a:cubicBezTo>
                    <a:cubicBezTo>
                      <a:pt x="908" y="1343"/>
                      <a:pt x="853" y="1332"/>
                      <a:pt x="810" y="1321"/>
                    </a:cubicBezTo>
                    <a:close/>
                    <a:moveTo>
                      <a:pt x="1020" y="1398"/>
                    </a:moveTo>
                    <a:cubicBezTo>
                      <a:pt x="1023" y="1399"/>
                      <a:pt x="1026" y="1400"/>
                      <a:pt x="1028" y="1402"/>
                    </a:cubicBezTo>
                    <a:lnTo>
                      <a:pt x="1028" y="1402"/>
                    </a:lnTo>
                    <a:cubicBezTo>
                      <a:pt x="1028" y="1400"/>
                      <a:pt x="1028" y="1399"/>
                      <a:pt x="1028" y="1398"/>
                    </a:cubicBezTo>
                    <a:close/>
                    <a:moveTo>
                      <a:pt x="1608" y="162"/>
                    </a:moveTo>
                    <a:cubicBezTo>
                      <a:pt x="1674" y="162"/>
                      <a:pt x="1739" y="173"/>
                      <a:pt x="1794" y="195"/>
                    </a:cubicBezTo>
                    <a:cubicBezTo>
                      <a:pt x="1903" y="238"/>
                      <a:pt x="2002" y="315"/>
                      <a:pt x="2067" y="402"/>
                    </a:cubicBezTo>
                    <a:cubicBezTo>
                      <a:pt x="2100" y="446"/>
                      <a:pt x="2133" y="490"/>
                      <a:pt x="2155" y="545"/>
                    </a:cubicBezTo>
                    <a:cubicBezTo>
                      <a:pt x="2166" y="566"/>
                      <a:pt x="2188" y="632"/>
                      <a:pt x="2199" y="665"/>
                    </a:cubicBezTo>
                    <a:cubicBezTo>
                      <a:pt x="2220" y="720"/>
                      <a:pt x="2231" y="752"/>
                      <a:pt x="2242" y="807"/>
                    </a:cubicBezTo>
                    <a:cubicBezTo>
                      <a:pt x="2275" y="949"/>
                      <a:pt x="2286" y="1091"/>
                      <a:pt x="2286" y="1223"/>
                    </a:cubicBezTo>
                    <a:cubicBezTo>
                      <a:pt x="2286" y="1245"/>
                      <a:pt x="2286" y="1266"/>
                      <a:pt x="2286" y="1277"/>
                    </a:cubicBezTo>
                    <a:lnTo>
                      <a:pt x="2286" y="1288"/>
                    </a:lnTo>
                    <a:cubicBezTo>
                      <a:pt x="2286" y="1299"/>
                      <a:pt x="2264" y="1321"/>
                      <a:pt x="2242" y="1332"/>
                    </a:cubicBezTo>
                    <a:cubicBezTo>
                      <a:pt x="2220" y="1343"/>
                      <a:pt x="2210" y="1365"/>
                      <a:pt x="2188" y="1376"/>
                    </a:cubicBezTo>
                    <a:cubicBezTo>
                      <a:pt x="2155" y="1409"/>
                      <a:pt x="2111" y="1441"/>
                      <a:pt x="2067" y="1452"/>
                    </a:cubicBezTo>
                    <a:cubicBezTo>
                      <a:pt x="1980" y="1485"/>
                      <a:pt x="1892" y="1507"/>
                      <a:pt x="1805" y="1518"/>
                    </a:cubicBezTo>
                    <a:lnTo>
                      <a:pt x="1794" y="1518"/>
                    </a:lnTo>
                    <a:cubicBezTo>
                      <a:pt x="1772" y="1540"/>
                      <a:pt x="1750" y="1551"/>
                      <a:pt x="1739" y="1573"/>
                    </a:cubicBezTo>
                    <a:cubicBezTo>
                      <a:pt x="1728" y="1573"/>
                      <a:pt x="1728" y="1573"/>
                      <a:pt x="1717" y="1584"/>
                    </a:cubicBezTo>
                    <a:cubicBezTo>
                      <a:pt x="1706" y="1573"/>
                      <a:pt x="1695" y="1573"/>
                      <a:pt x="1685" y="1573"/>
                    </a:cubicBezTo>
                    <a:cubicBezTo>
                      <a:pt x="1685" y="1573"/>
                      <a:pt x="1685" y="1584"/>
                      <a:pt x="1685" y="1584"/>
                    </a:cubicBezTo>
                    <a:lnTo>
                      <a:pt x="1685" y="1606"/>
                    </a:lnTo>
                    <a:lnTo>
                      <a:pt x="1685" y="1616"/>
                    </a:lnTo>
                    <a:lnTo>
                      <a:pt x="1674" y="1649"/>
                    </a:lnTo>
                    <a:cubicBezTo>
                      <a:pt x="1652" y="1649"/>
                      <a:pt x="1630" y="1638"/>
                      <a:pt x="1608" y="1627"/>
                    </a:cubicBezTo>
                    <a:cubicBezTo>
                      <a:pt x="1597" y="1616"/>
                      <a:pt x="1575" y="1616"/>
                      <a:pt x="1564" y="1606"/>
                    </a:cubicBezTo>
                    <a:lnTo>
                      <a:pt x="1553" y="1595"/>
                    </a:lnTo>
                    <a:lnTo>
                      <a:pt x="1531" y="1595"/>
                    </a:lnTo>
                    <a:lnTo>
                      <a:pt x="1510" y="1584"/>
                    </a:lnTo>
                    <a:lnTo>
                      <a:pt x="1477" y="1573"/>
                    </a:lnTo>
                    <a:lnTo>
                      <a:pt x="1455" y="1551"/>
                    </a:lnTo>
                    <a:lnTo>
                      <a:pt x="1422" y="1540"/>
                    </a:lnTo>
                    <a:lnTo>
                      <a:pt x="1389" y="1540"/>
                    </a:lnTo>
                    <a:lnTo>
                      <a:pt x="1367" y="1529"/>
                    </a:lnTo>
                    <a:lnTo>
                      <a:pt x="1345" y="1507"/>
                    </a:lnTo>
                    <a:cubicBezTo>
                      <a:pt x="1335" y="1507"/>
                      <a:pt x="1335" y="1507"/>
                      <a:pt x="1335" y="1496"/>
                    </a:cubicBezTo>
                    <a:cubicBezTo>
                      <a:pt x="1302" y="1485"/>
                      <a:pt x="1269" y="1474"/>
                      <a:pt x="1236" y="1474"/>
                    </a:cubicBezTo>
                    <a:cubicBezTo>
                      <a:pt x="1165" y="1459"/>
                      <a:pt x="1095" y="1432"/>
                      <a:pt x="1028" y="1402"/>
                    </a:cubicBezTo>
                    <a:lnTo>
                      <a:pt x="1028" y="1402"/>
                    </a:lnTo>
                    <a:cubicBezTo>
                      <a:pt x="1028" y="1411"/>
                      <a:pt x="1030" y="1420"/>
                      <a:pt x="1039" y="1420"/>
                    </a:cubicBezTo>
                    <a:cubicBezTo>
                      <a:pt x="1039" y="1431"/>
                      <a:pt x="1039" y="1441"/>
                      <a:pt x="1039" y="1441"/>
                    </a:cubicBezTo>
                    <a:lnTo>
                      <a:pt x="1039" y="1452"/>
                    </a:lnTo>
                    <a:lnTo>
                      <a:pt x="1017" y="1485"/>
                    </a:lnTo>
                    <a:cubicBezTo>
                      <a:pt x="985" y="1485"/>
                      <a:pt x="963" y="1474"/>
                      <a:pt x="941" y="1452"/>
                    </a:cubicBezTo>
                    <a:cubicBezTo>
                      <a:pt x="919" y="1452"/>
                      <a:pt x="897" y="1441"/>
                      <a:pt x="886" y="1431"/>
                    </a:cubicBezTo>
                    <a:lnTo>
                      <a:pt x="864" y="1420"/>
                    </a:lnTo>
                    <a:cubicBezTo>
                      <a:pt x="853" y="1420"/>
                      <a:pt x="842" y="1420"/>
                      <a:pt x="842" y="1409"/>
                    </a:cubicBezTo>
                    <a:cubicBezTo>
                      <a:pt x="831" y="1409"/>
                      <a:pt x="831" y="1398"/>
                      <a:pt x="820" y="1398"/>
                    </a:cubicBezTo>
                    <a:lnTo>
                      <a:pt x="788" y="1376"/>
                    </a:lnTo>
                    <a:lnTo>
                      <a:pt x="755" y="1354"/>
                    </a:lnTo>
                    <a:lnTo>
                      <a:pt x="744" y="1343"/>
                    </a:lnTo>
                    <a:cubicBezTo>
                      <a:pt x="733" y="1354"/>
                      <a:pt x="733" y="1354"/>
                      <a:pt x="722" y="1365"/>
                    </a:cubicBezTo>
                    <a:cubicBezTo>
                      <a:pt x="722" y="1354"/>
                      <a:pt x="722" y="1332"/>
                      <a:pt x="722" y="1321"/>
                    </a:cubicBezTo>
                    <a:cubicBezTo>
                      <a:pt x="711" y="1321"/>
                      <a:pt x="689" y="1310"/>
                      <a:pt x="678" y="1299"/>
                    </a:cubicBezTo>
                    <a:cubicBezTo>
                      <a:pt x="667" y="1288"/>
                      <a:pt x="656" y="1277"/>
                      <a:pt x="656" y="1266"/>
                    </a:cubicBezTo>
                    <a:cubicBezTo>
                      <a:pt x="645" y="1245"/>
                      <a:pt x="645" y="1234"/>
                      <a:pt x="656" y="1212"/>
                    </a:cubicBezTo>
                    <a:cubicBezTo>
                      <a:pt x="656" y="1201"/>
                      <a:pt x="667" y="1190"/>
                      <a:pt x="678" y="1179"/>
                    </a:cubicBezTo>
                    <a:cubicBezTo>
                      <a:pt x="667" y="1168"/>
                      <a:pt x="656" y="1157"/>
                      <a:pt x="645" y="1157"/>
                    </a:cubicBezTo>
                    <a:lnTo>
                      <a:pt x="580" y="1091"/>
                    </a:lnTo>
                    <a:cubicBezTo>
                      <a:pt x="536" y="1037"/>
                      <a:pt x="492" y="1004"/>
                      <a:pt x="449" y="971"/>
                    </a:cubicBezTo>
                    <a:cubicBezTo>
                      <a:pt x="405" y="938"/>
                      <a:pt x="361" y="906"/>
                      <a:pt x="306" y="895"/>
                    </a:cubicBezTo>
                    <a:lnTo>
                      <a:pt x="274" y="884"/>
                    </a:lnTo>
                    <a:cubicBezTo>
                      <a:pt x="274" y="884"/>
                      <a:pt x="274" y="884"/>
                      <a:pt x="274" y="873"/>
                    </a:cubicBezTo>
                    <a:lnTo>
                      <a:pt x="274" y="851"/>
                    </a:lnTo>
                    <a:cubicBezTo>
                      <a:pt x="263" y="807"/>
                      <a:pt x="252" y="763"/>
                      <a:pt x="230" y="720"/>
                    </a:cubicBezTo>
                    <a:cubicBezTo>
                      <a:pt x="219" y="687"/>
                      <a:pt x="197" y="643"/>
                      <a:pt x="197" y="599"/>
                    </a:cubicBezTo>
                    <a:lnTo>
                      <a:pt x="197" y="588"/>
                    </a:lnTo>
                    <a:cubicBezTo>
                      <a:pt x="197" y="545"/>
                      <a:pt x="197" y="501"/>
                      <a:pt x="219" y="468"/>
                    </a:cubicBezTo>
                    <a:cubicBezTo>
                      <a:pt x="208" y="468"/>
                      <a:pt x="295" y="424"/>
                      <a:pt x="295" y="424"/>
                    </a:cubicBezTo>
                    <a:cubicBezTo>
                      <a:pt x="306" y="424"/>
                      <a:pt x="394" y="391"/>
                      <a:pt x="405" y="381"/>
                    </a:cubicBezTo>
                    <a:cubicBezTo>
                      <a:pt x="438" y="370"/>
                      <a:pt x="470" y="348"/>
                      <a:pt x="503" y="337"/>
                    </a:cubicBezTo>
                    <a:cubicBezTo>
                      <a:pt x="514" y="326"/>
                      <a:pt x="525" y="326"/>
                      <a:pt x="536" y="315"/>
                    </a:cubicBezTo>
                    <a:cubicBezTo>
                      <a:pt x="569" y="315"/>
                      <a:pt x="602" y="304"/>
                      <a:pt x="635" y="304"/>
                    </a:cubicBezTo>
                    <a:cubicBezTo>
                      <a:pt x="711" y="293"/>
                      <a:pt x="788" y="282"/>
                      <a:pt x="864" y="260"/>
                    </a:cubicBezTo>
                    <a:lnTo>
                      <a:pt x="941" y="249"/>
                    </a:lnTo>
                    <a:lnTo>
                      <a:pt x="952" y="249"/>
                    </a:lnTo>
                    <a:cubicBezTo>
                      <a:pt x="963" y="238"/>
                      <a:pt x="985" y="238"/>
                      <a:pt x="995" y="238"/>
                    </a:cubicBezTo>
                    <a:cubicBezTo>
                      <a:pt x="1203" y="195"/>
                      <a:pt x="1400" y="173"/>
                      <a:pt x="1608" y="162"/>
                    </a:cubicBezTo>
                    <a:close/>
                    <a:moveTo>
                      <a:pt x="1549" y="0"/>
                    </a:moveTo>
                    <a:cubicBezTo>
                      <a:pt x="1501" y="0"/>
                      <a:pt x="1455" y="3"/>
                      <a:pt x="1411" y="9"/>
                    </a:cubicBezTo>
                    <a:cubicBezTo>
                      <a:pt x="1280" y="20"/>
                      <a:pt x="1192" y="41"/>
                      <a:pt x="1061" y="41"/>
                    </a:cubicBezTo>
                    <a:lnTo>
                      <a:pt x="1039" y="41"/>
                    </a:lnTo>
                    <a:cubicBezTo>
                      <a:pt x="985" y="52"/>
                      <a:pt x="919" y="63"/>
                      <a:pt x="864" y="74"/>
                    </a:cubicBezTo>
                    <a:cubicBezTo>
                      <a:pt x="744" y="96"/>
                      <a:pt x="624" y="118"/>
                      <a:pt x="503" y="140"/>
                    </a:cubicBezTo>
                    <a:cubicBezTo>
                      <a:pt x="481" y="151"/>
                      <a:pt x="449" y="151"/>
                      <a:pt x="416" y="173"/>
                    </a:cubicBezTo>
                    <a:cubicBezTo>
                      <a:pt x="306" y="216"/>
                      <a:pt x="208" y="260"/>
                      <a:pt x="99" y="315"/>
                    </a:cubicBezTo>
                    <a:cubicBezTo>
                      <a:pt x="77" y="337"/>
                      <a:pt x="55" y="370"/>
                      <a:pt x="44" y="402"/>
                    </a:cubicBezTo>
                    <a:cubicBezTo>
                      <a:pt x="0" y="512"/>
                      <a:pt x="0" y="632"/>
                      <a:pt x="44" y="741"/>
                    </a:cubicBezTo>
                    <a:cubicBezTo>
                      <a:pt x="88" y="840"/>
                      <a:pt x="99" y="960"/>
                      <a:pt x="66" y="1070"/>
                    </a:cubicBezTo>
                    <a:lnTo>
                      <a:pt x="263" y="1070"/>
                    </a:lnTo>
                    <a:cubicBezTo>
                      <a:pt x="361" y="1113"/>
                      <a:pt x="405" y="1234"/>
                      <a:pt x="514" y="1343"/>
                    </a:cubicBezTo>
                    <a:cubicBezTo>
                      <a:pt x="536" y="1376"/>
                      <a:pt x="569" y="1398"/>
                      <a:pt x="613" y="1409"/>
                    </a:cubicBezTo>
                    <a:cubicBezTo>
                      <a:pt x="635" y="1420"/>
                      <a:pt x="645" y="1420"/>
                      <a:pt x="667" y="1431"/>
                    </a:cubicBezTo>
                    <a:cubicBezTo>
                      <a:pt x="689" y="1431"/>
                      <a:pt x="700" y="1410"/>
                      <a:pt x="710" y="1388"/>
                    </a:cubicBezTo>
                    <a:lnTo>
                      <a:pt x="710" y="1388"/>
                    </a:lnTo>
                    <a:cubicBezTo>
                      <a:pt x="703" y="1429"/>
                      <a:pt x="734" y="1491"/>
                      <a:pt x="788" y="1518"/>
                    </a:cubicBezTo>
                    <a:cubicBezTo>
                      <a:pt x="853" y="1551"/>
                      <a:pt x="919" y="1573"/>
                      <a:pt x="995" y="1595"/>
                    </a:cubicBezTo>
                    <a:cubicBezTo>
                      <a:pt x="1061" y="1627"/>
                      <a:pt x="1138" y="1649"/>
                      <a:pt x="1214" y="1660"/>
                    </a:cubicBezTo>
                    <a:cubicBezTo>
                      <a:pt x="1269" y="1671"/>
                      <a:pt x="1335" y="1660"/>
                      <a:pt x="1389" y="1682"/>
                    </a:cubicBezTo>
                    <a:cubicBezTo>
                      <a:pt x="1417" y="1688"/>
                      <a:pt x="1447" y="1688"/>
                      <a:pt x="1479" y="1688"/>
                    </a:cubicBezTo>
                    <a:cubicBezTo>
                      <a:pt x="1512" y="1688"/>
                      <a:pt x="1548" y="1688"/>
                      <a:pt x="1586" y="1693"/>
                    </a:cubicBezTo>
                    <a:cubicBezTo>
                      <a:pt x="1612" y="1696"/>
                      <a:pt x="1639" y="1697"/>
                      <a:pt x="1665" y="1697"/>
                    </a:cubicBezTo>
                    <a:cubicBezTo>
                      <a:pt x="1737" y="1697"/>
                      <a:pt x="1809" y="1687"/>
                      <a:pt x="1881" y="1671"/>
                    </a:cubicBezTo>
                    <a:cubicBezTo>
                      <a:pt x="2002" y="1660"/>
                      <a:pt x="2111" y="1616"/>
                      <a:pt x="2210" y="1562"/>
                    </a:cubicBezTo>
                    <a:cubicBezTo>
                      <a:pt x="2264" y="1540"/>
                      <a:pt x="2319" y="1518"/>
                      <a:pt x="2363" y="1485"/>
                    </a:cubicBezTo>
                    <a:cubicBezTo>
                      <a:pt x="2395" y="1463"/>
                      <a:pt x="2406" y="1441"/>
                      <a:pt x="2439" y="1398"/>
                    </a:cubicBezTo>
                    <a:cubicBezTo>
                      <a:pt x="2450" y="1398"/>
                      <a:pt x="2461" y="1387"/>
                      <a:pt x="2472" y="1376"/>
                    </a:cubicBezTo>
                    <a:lnTo>
                      <a:pt x="2472" y="1277"/>
                    </a:lnTo>
                    <a:cubicBezTo>
                      <a:pt x="2472" y="1135"/>
                      <a:pt x="2461" y="1004"/>
                      <a:pt x="2428" y="862"/>
                    </a:cubicBezTo>
                    <a:cubicBezTo>
                      <a:pt x="2406" y="665"/>
                      <a:pt x="2330" y="479"/>
                      <a:pt x="2210" y="315"/>
                    </a:cubicBezTo>
                    <a:cubicBezTo>
                      <a:pt x="2089" y="151"/>
                      <a:pt x="1903" y="31"/>
                      <a:pt x="1695" y="9"/>
                    </a:cubicBezTo>
                    <a:cubicBezTo>
                      <a:pt x="1646" y="3"/>
                      <a:pt x="1597" y="0"/>
                      <a:pt x="15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8"/>
              <p:cNvSpPr/>
              <p:nvPr/>
            </p:nvSpPr>
            <p:spPr>
              <a:xfrm>
                <a:off x="4733550" y="4612713"/>
                <a:ext cx="3850" cy="112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4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1" y="12"/>
                      <a:pt x="22" y="23"/>
                      <a:pt x="33" y="23"/>
                    </a:cubicBezTo>
                    <a:lnTo>
                      <a:pt x="55" y="23"/>
                    </a:lnTo>
                    <a:cubicBezTo>
                      <a:pt x="55" y="23"/>
                      <a:pt x="55" y="34"/>
                      <a:pt x="66" y="34"/>
                    </a:cubicBezTo>
                    <a:cubicBezTo>
                      <a:pt x="66" y="34"/>
                      <a:pt x="99" y="34"/>
                      <a:pt x="121" y="45"/>
                    </a:cubicBezTo>
                    <a:lnTo>
                      <a:pt x="154" y="45"/>
                    </a:lnTo>
                    <a:cubicBezTo>
                      <a:pt x="143" y="45"/>
                      <a:pt x="154" y="34"/>
                      <a:pt x="143" y="34"/>
                    </a:cubicBezTo>
                    <a:lnTo>
                      <a:pt x="143" y="12"/>
                    </a:lnTo>
                    <a:cubicBezTo>
                      <a:pt x="88" y="12"/>
                      <a:pt x="44" y="12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8"/>
              <p:cNvSpPr/>
              <p:nvPr/>
            </p:nvSpPr>
            <p:spPr>
              <a:xfrm>
                <a:off x="4725075" y="4582788"/>
                <a:ext cx="24625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1330" extrusionOk="0">
                    <a:moveTo>
                      <a:pt x="389" y="1"/>
                    </a:moveTo>
                    <a:cubicBezTo>
                      <a:pt x="386" y="1"/>
                      <a:pt x="383" y="2"/>
                      <a:pt x="383" y="6"/>
                    </a:cubicBezTo>
                    <a:cubicBezTo>
                      <a:pt x="372" y="17"/>
                      <a:pt x="416" y="28"/>
                      <a:pt x="438" y="50"/>
                    </a:cubicBezTo>
                    <a:cubicBezTo>
                      <a:pt x="460" y="60"/>
                      <a:pt x="482" y="71"/>
                      <a:pt x="504" y="82"/>
                    </a:cubicBezTo>
                    <a:cubicBezTo>
                      <a:pt x="515" y="93"/>
                      <a:pt x="547" y="104"/>
                      <a:pt x="569" y="126"/>
                    </a:cubicBezTo>
                    <a:cubicBezTo>
                      <a:pt x="613" y="137"/>
                      <a:pt x="646" y="159"/>
                      <a:pt x="679" y="192"/>
                    </a:cubicBezTo>
                    <a:cubicBezTo>
                      <a:pt x="711" y="214"/>
                      <a:pt x="744" y="235"/>
                      <a:pt x="777" y="268"/>
                    </a:cubicBezTo>
                    <a:cubicBezTo>
                      <a:pt x="777" y="279"/>
                      <a:pt x="788" y="301"/>
                      <a:pt x="799" y="301"/>
                    </a:cubicBezTo>
                    <a:cubicBezTo>
                      <a:pt x="810" y="323"/>
                      <a:pt x="821" y="345"/>
                      <a:pt x="832" y="356"/>
                    </a:cubicBezTo>
                    <a:cubicBezTo>
                      <a:pt x="832" y="367"/>
                      <a:pt x="843" y="389"/>
                      <a:pt x="843" y="389"/>
                    </a:cubicBezTo>
                    <a:cubicBezTo>
                      <a:pt x="854" y="410"/>
                      <a:pt x="875" y="421"/>
                      <a:pt x="886" y="443"/>
                    </a:cubicBezTo>
                    <a:cubicBezTo>
                      <a:pt x="897" y="465"/>
                      <a:pt x="908" y="487"/>
                      <a:pt x="908" y="509"/>
                    </a:cubicBezTo>
                    <a:cubicBezTo>
                      <a:pt x="919" y="542"/>
                      <a:pt x="930" y="564"/>
                      <a:pt x="930" y="596"/>
                    </a:cubicBezTo>
                    <a:lnTo>
                      <a:pt x="930" y="618"/>
                    </a:lnTo>
                    <a:cubicBezTo>
                      <a:pt x="930" y="629"/>
                      <a:pt x="930" y="629"/>
                      <a:pt x="930" y="640"/>
                    </a:cubicBezTo>
                    <a:cubicBezTo>
                      <a:pt x="930" y="651"/>
                      <a:pt x="930" y="662"/>
                      <a:pt x="930" y="673"/>
                    </a:cubicBezTo>
                    <a:cubicBezTo>
                      <a:pt x="930" y="695"/>
                      <a:pt x="930" y="717"/>
                      <a:pt x="919" y="750"/>
                    </a:cubicBezTo>
                    <a:cubicBezTo>
                      <a:pt x="908" y="760"/>
                      <a:pt x="908" y="771"/>
                      <a:pt x="897" y="793"/>
                    </a:cubicBezTo>
                    <a:cubicBezTo>
                      <a:pt x="886" y="804"/>
                      <a:pt x="886" y="815"/>
                      <a:pt x="875" y="826"/>
                    </a:cubicBezTo>
                    <a:lnTo>
                      <a:pt x="865" y="870"/>
                    </a:lnTo>
                    <a:cubicBezTo>
                      <a:pt x="854" y="881"/>
                      <a:pt x="843" y="903"/>
                      <a:pt x="843" y="914"/>
                    </a:cubicBezTo>
                    <a:cubicBezTo>
                      <a:pt x="821" y="935"/>
                      <a:pt x="810" y="946"/>
                      <a:pt x="799" y="957"/>
                    </a:cubicBezTo>
                    <a:lnTo>
                      <a:pt x="766" y="1001"/>
                    </a:lnTo>
                    <a:lnTo>
                      <a:pt x="711" y="1045"/>
                    </a:lnTo>
                    <a:lnTo>
                      <a:pt x="700" y="1056"/>
                    </a:lnTo>
                    <a:cubicBezTo>
                      <a:pt x="690" y="1067"/>
                      <a:pt x="679" y="1078"/>
                      <a:pt x="668" y="1089"/>
                    </a:cubicBezTo>
                    <a:lnTo>
                      <a:pt x="646" y="1110"/>
                    </a:lnTo>
                    <a:cubicBezTo>
                      <a:pt x="624" y="1121"/>
                      <a:pt x="602" y="1143"/>
                      <a:pt x="580" y="1154"/>
                    </a:cubicBezTo>
                    <a:cubicBezTo>
                      <a:pt x="547" y="1176"/>
                      <a:pt x="515" y="1187"/>
                      <a:pt x="493" y="1198"/>
                    </a:cubicBezTo>
                    <a:lnTo>
                      <a:pt x="493" y="1220"/>
                    </a:lnTo>
                    <a:lnTo>
                      <a:pt x="493" y="1242"/>
                    </a:lnTo>
                    <a:cubicBezTo>
                      <a:pt x="499" y="1242"/>
                      <a:pt x="498" y="1245"/>
                      <a:pt x="498" y="1246"/>
                    </a:cubicBezTo>
                    <a:lnTo>
                      <a:pt x="498" y="1246"/>
                    </a:lnTo>
                    <a:cubicBezTo>
                      <a:pt x="494" y="1249"/>
                      <a:pt x="491" y="1250"/>
                      <a:pt x="487" y="1250"/>
                    </a:cubicBezTo>
                    <a:cubicBezTo>
                      <a:pt x="482" y="1250"/>
                      <a:pt x="476" y="1247"/>
                      <a:pt x="471" y="1242"/>
                    </a:cubicBezTo>
                    <a:lnTo>
                      <a:pt x="416" y="1242"/>
                    </a:lnTo>
                    <a:cubicBezTo>
                      <a:pt x="411" y="1236"/>
                      <a:pt x="408" y="1236"/>
                      <a:pt x="407" y="1236"/>
                    </a:cubicBezTo>
                    <a:cubicBezTo>
                      <a:pt x="405" y="1236"/>
                      <a:pt x="405" y="1236"/>
                      <a:pt x="405" y="1231"/>
                    </a:cubicBezTo>
                    <a:lnTo>
                      <a:pt x="383" y="1231"/>
                    </a:lnTo>
                    <a:cubicBezTo>
                      <a:pt x="372" y="1231"/>
                      <a:pt x="361" y="1220"/>
                      <a:pt x="350" y="1220"/>
                    </a:cubicBezTo>
                    <a:cubicBezTo>
                      <a:pt x="329" y="1209"/>
                      <a:pt x="296" y="1198"/>
                      <a:pt x="274" y="1176"/>
                    </a:cubicBezTo>
                    <a:cubicBezTo>
                      <a:pt x="263" y="1165"/>
                      <a:pt x="252" y="1143"/>
                      <a:pt x="241" y="1132"/>
                    </a:cubicBezTo>
                    <a:lnTo>
                      <a:pt x="208" y="1132"/>
                    </a:lnTo>
                    <a:cubicBezTo>
                      <a:pt x="208" y="1132"/>
                      <a:pt x="186" y="1110"/>
                      <a:pt x="175" y="1100"/>
                    </a:cubicBezTo>
                    <a:cubicBezTo>
                      <a:pt x="165" y="1089"/>
                      <a:pt x="165" y="1089"/>
                      <a:pt x="154" y="1078"/>
                    </a:cubicBezTo>
                    <a:lnTo>
                      <a:pt x="154" y="1067"/>
                    </a:lnTo>
                    <a:cubicBezTo>
                      <a:pt x="143" y="1056"/>
                      <a:pt x="143" y="1045"/>
                      <a:pt x="132" y="1045"/>
                    </a:cubicBezTo>
                    <a:cubicBezTo>
                      <a:pt x="121" y="1034"/>
                      <a:pt x="110" y="1034"/>
                      <a:pt x="99" y="1023"/>
                    </a:cubicBezTo>
                    <a:cubicBezTo>
                      <a:pt x="88" y="1012"/>
                      <a:pt x="66" y="990"/>
                      <a:pt x="55" y="968"/>
                    </a:cubicBezTo>
                    <a:cubicBezTo>
                      <a:pt x="55" y="946"/>
                      <a:pt x="44" y="925"/>
                      <a:pt x="44" y="903"/>
                    </a:cubicBezTo>
                    <a:cubicBezTo>
                      <a:pt x="33" y="892"/>
                      <a:pt x="44" y="870"/>
                      <a:pt x="44" y="848"/>
                    </a:cubicBezTo>
                    <a:cubicBezTo>
                      <a:pt x="44" y="837"/>
                      <a:pt x="44" y="837"/>
                      <a:pt x="44" y="837"/>
                    </a:cubicBezTo>
                    <a:lnTo>
                      <a:pt x="44" y="815"/>
                    </a:lnTo>
                    <a:cubicBezTo>
                      <a:pt x="44" y="815"/>
                      <a:pt x="44" y="804"/>
                      <a:pt x="44" y="804"/>
                    </a:cubicBezTo>
                    <a:cubicBezTo>
                      <a:pt x="44" y="782"/>
                      <a:pt x="44" y="771"/>
                      <a:pt x="44" y="760"/>
                    </a:cubicBezTo>
                    <a:lnTo>
                      <a:pt x="44" y="739"/>
                    </a:lnTo>
                    <a:cubicBezTo>
                      <a:pt x="44" y="717"/>
                      <a:pt x="55" y="695"/>
                      <a:pt x="66" y="684"/>
                    </a:cubicBezTo>
                    <a:cubicBezTo>
                      <a:pt x="66" y="673"/>
                      <a:pt x="66" y="662"/>
                      <a:pt x="66" y="651"/>
                    </a:cubicBezTo>
                    <a:cubicBezTo>
                      <a:pt x="55" y="651"/>
                      <a:pt x="33" y="673"/>
                      <a:pt x="33" y="684"/>
                    </a:cubicBezTo>
                    <a:cubicBezTo>
                      <a:pt x="22" y="706"/>
                      <a:pt x="22" y="717"/>
                      <a:pt x="22" y="728"/>
                    </a:cubicBezTo>
                    <a:cubicBezTo>
                      <a:pt x="11" y="728"/>
                      <a:pt x="11" y="760"/>
                      <a:pt x="11" y="771"/>
                    </a:cubicBezTo>
                    <a:cubicBezTo>
                      <a:pt x="0" y="793"/>
                      <a:pt x="0" y="826"/>
                      <a:pt x="11" y="848"/>
                    </a:cubicBezTo>
                    <a:cubicBezTo>
                      <a:pt x="11" y="870"/>
                      <a:pt x="11" y="892"/>
                      <a:pt x="22" y="914"/>
                    </a:cubicBezTo>
                    <a:lnTo>
                      <a:pt x="22" y="946"/>
                    </a:lnTo>
                    <a:lnTo>
                      <a:pt x="22" y="979"/>
                    </a:lnTo>
                    <a:cubicBezTo>
                      <a:pt x="22" y="990"/>
                      <a:pt x="22" y="1001"/>
                      <a:pt x="22" y="1001"/>
                    </a:cubicBezTo>
                    <a:cubicBezTo>
                      <a:pt x="22" y="1012"/>
                      <a:pt x="44" y="1023"/>
                      <a:pt x="55" y="1034"/>
                    </a:cubicBezTo>
                    <a:cubicBezTo>
                      <a:pt x="66" y="1045"/>
                      <a:pt x="66" y="1056"/>
                      <a:pt x="77" y="1067"/>
                    </a:cubicBezTo>
                    <a:cubicBezTo>
                      <a:pt x="88" y="1089"/>
                      <a:pt x="110" y="1100"/>
                      <a:pt x="121" y="1110"/>
                    </a:cubicBezTo>
                    <a:cubicBezTo>
                      <a:pt x="121" y="1110"/>
                      <a:pt x="121" y="1121"/>
                      <a:pt x="121" y="1121"/>
                    </a:cubicBezTo>
                    <a:lnTo>
                      <a:pt x="132" y="1121"/>
                    </a:lnTo>
                    <a:cubicBezTo>
                      <a:pt x="132" y="1121"/>
                      <a:pt x="132" y="1132"/>
                      <a:pt x="143" y="1132"/>
                    </a:cubicBezTo>
                    <a:cubicBezTo>
                      <a:pt x="154" y="1143"/>
                      <a:pt x="175" y="1165"/>
                      <a:pt x="175" y="1176"/>
                    </a:cubicBezTo>
                    <a:lnTo>
                      <a:pt x="175" y="1187"/>
                    </a:lnTo>
                    <a:cubicBezTo>
                      <a:pt x="186" y="1187"/>
                      <a:pt x="186" y="1187"/>
                      <a:pt x="186" y="1198"/>
                    </a:cubicBezTo>
                    <a:lnTo>
                      <a:pt x="219" y="1209"/>
                    </a:lnTo>
                    <a:lnTo>
                      <a:pt x="241" y="1220"/>
                    </a:lnTo>
                    <a:lnTo>
                      <a:pt x="274" y="1220"/>
                    </a:lnTo>
                    <a:lnTo>
                      <a:pt x="296" y="1242"/>
                    </a:lnTo>
                    <a:lnTo>
                      <a:pt x="329" y="1253"/>
                    </a:lnTo>
                    <a:lnTo>
                      <a:pt x="361" y="1275"/>
                    </a:lnTo>
                    <a:lnTo>
                      <a:pt x="372" y="1285"/>
                    </a:lnTo>
                    <a:lnTo>
                      <a:pt x="416" y="1285"/>
                    </a:lnTo>
                    <a:cubicBezTo>
                      <a:pt x="427" y="1296"/>
                      <a:pt x="449" y="1296"/>
                      <a:pt x="460" y="1307"/>
                    </a:cubicBezTo>
                    <a:cubicBezTo>
                      <a:pt x="471" y="1318"/>
                      <a:pt x="493" y="1329"/>
                      <a:pt x="515" y="1329"/>
                    </a:cubicBezTo>
                    <a:lnTo>
                      <a:pt x="536" y="1307"/>
                    </a:lnTo>
                    <a:lnTo>
                      <a:pt x="536" y="1285"/>
                    </a:lnTo>
                    <a:lnTo>
                      <a:pt x="536" y="1275"/>
                    </a:lnTo>
                    <a:cubicBezTo>
                      <a:pt x="536" y="1264"/>
                      <a:pt x="536" y="1264"/>
                      <a:pt x="536" y="1253"/>
                    </a:cubicBezTo>
                    <a:cubicBezTo>
                      <a:pt x="547" y="1253"/>
                      <a:pt x="558" y="1264"/>
                      <a:pt x="558" y="1264"/>
                    </a:cubicBezTo>
                    <a:lnTo>
                      <a:pt x="580" y="1264"/>
                    </a:lnTo>
                    <a:cubicBezTo>
                      <a:pt x="602" y="1242"/>
                      <a:pt x="624" y="1220"/>
                      <a:pt x="646" y="1209"/>
                    </a:cubicBezTo>
                    <a:lnTo>
                      <a:pt x="657" y="1198"/>
                    </a:lnTo>
                    <a:cubicBezTo>
                      <a:pt x="646" y="1187"/>
                      <a:pt x="668" y="1154"/>
                      <a:pt x="690" y="1143"/>
                    </a:cubicBezTo>
                    <a:cubicBezTo>
                      <a:pt x="690" y="1132"/>
                      <a:pt x="700" y="1132"/>
                      <a:pt x="711" y="1121"/>
                    </a:cubicBezTo>
                    <a:cubicBezTo>
                      <a:pt x="722" y="1121"/>
                      <a:pt x="722" y="1100"/>
                      <a:pt x="733" y="1100"/>
                    </a:cubicBezTo>
                    <a:cubicBezTo>
                      <a:pt x="744" y="1078"/>
                      <a:pt x="766" y="1067"/>
                      <a:pt x="777" y="1056"/>
                    </a:cubicBezTo>
                    <a:cubicBezTo>
                      <a:pt x="777" y="1056"/>
                      <a:pt x="788" y="1056"/>
                      <a:pt x="799" y="1045"/>
                    </a:cubicBezTo>
                    <a:cubicBezTo>
                      <a:pt x="843" y="1001"/>
                      <a:pt x="875" y="957"/>
                      <a:pt x="908" y="914"/>
                    </a:cubicBezTo>
                    <a:cubicBezTo>
                      <a:pt x="930" y="892"/>
                      <a:pt x="952" y="859"/>
                      <a:pt x="974" y="815"/>
                    </a:cubicBezTo>
                    <a:lnTo>
                      <a:pt x="974" y="782"/>
                    </a:lnTo>
                    <a:lnTo>
                      <a:pt x="974" y="760"/>
                    </a:lnTo>
                    <a:cubicBezTo>
                      <a:pt x="974" y="728"/>
                      <a:pt x="985" y="695"/>
                      <a:pt x="985" y="662"/>
                    </a:cubicBezTo>
                    <a:lnTo>
                      <a:pt x="985" y="596"/>
                    </a:lnTo>
                    <a:cubicBezTo>
                      <a:pt x="985" y="585"/>
                      <a:pt x="985" y="575"/>
                      <a:pt x="985" y="564"/>
                    </a:cubicBezTo>
                    <a:cubicBezTo>
                      <a:pt x="985" y="553"/>
                      <a:pt x="974" y="531"/>
                      <a:pt x="974" y="520"/>
                    </a:cubicBezTo>
                    <a:cubicBezTo>
                      <a:pt x="963" y="498"/>
                      <a:pt x="941" y="476"/>
                      <a:pt x="930" y="454"/>
                    </a:cubicBezTo>
                    <a:cubicBezTo>
                      <a:pt x="908" y="421"/>
                      <a:pt x="886" y="378"/>
                      <a:pt x="865" y="345"/>
                    </a:cubicBezTo>
                    <a:cubicBezTo>
                      <a:pt x="832" y="301"/>
                      <a:pt x="810" y="279"/>
                      <a:pt x="788" y="246"/>
                    </a:cubicBezTo>
                    <a:cubicBezTo>
                      <a:pt x="755" y="225"/>
                      <a:pt x="733" y="203"/>
                      <a:pt x="711" y="181"/>
                    </a:cubicBezTo>
                    <a:lnTo>
                      <a:pt x="679" y="159"/>
                    </a:lnTo>
                    <a:cubicBezTo>
                      <a:pt x="668" y="148"/>
                      <a:pt x="657" y="137"/>
                      <a:pt x="657" y="137"/>
                    </a:cubicBezTo>
                    <a:cubicBezTo>
                      <a:pt x="646" y="137"/>
                      <a:pt x="635" y="126"/>
                      <a:pt x="624" y="126"/>
                    </a:cubicBezTo>
                    <a:cubicBezTo>
                      <a:pt x="613" y="115"/>
                      <a:pt x="580" y="93"/>
                      <a:pt x="558" y="82"/>
                    </a:cubicBezTo>
                    <a:cubicBezTo>
                      <a:pt x="536" y="71"/>
                      <a:pt x="536" y="71"/>
                      <a:pt x="525" y="71"/>
                    </a:cubicBezTo>
                    <a:cubicBezTo>
                      <a:pt x="493" y="50"/>
                      <a:pt x="449" y="28"/>
                      <a:pt x="416" y="6"/>
                    </a:cubicBezTo>
                    <a:cubicBezTo>
                      <a:pt x="409" y="6"/>
                      <a:pt x="397" y="1"/>
                      <a:pt x="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8"/>
              <p:cNvSpPr/>
              <p:nvPr/>
            </p:nvSpPr>
            <p:spPr>
              <a:xfrm>
                <a:off x="4708400" y="4590238"/>
                <a:ext cx="1370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868" extrusionOk="0">
                    <a:moveTo>
                      <a:pt x="80" y="0"/>
                    </a:moveTo>
                    <a:cubicBezTo>
                      <a:pt x="69" y="0"/>
                      <a:pt x="53" y="16"/>
                      <a:pt x="44" y="25"/>
                    </a:cubicBezTo>
                    <a:cubicBezTo>
                      <a:pt x="33" y="47"/>
                      <a:pt x="22" y="58"/>
                      <a:pt x="11" y="80"/>
                    </a:cubicBezTo>
                    <a:cubicBezTo>
                      <a:pt x="0" y="80"/>
                      <a:pt x="0" y="112"/>
                      <a:pt x="0" y="134"/>
                    </a:cubicBezTo>
                    <a:cubicBezTo>
                      <a:pt x="0" y="156"/>
                      <a:pt x="0" y="189"/>
                      <a:pt x="11" y="222"/>
                    </a:cubicBezTo>
                    <a:cubicBezTo>
                      <a:pt x="22" y="255"/>
                      <a:pt x="33" y="277"/>
                      <a:pt x="55" y="298"/>
                    </a:cubicBezTo>
                    <a:cubicBezTo>
                      <a:pt x="55" y="298"/>
                      <a:pt x="66" y="320"/>
                      <a:pt x="66" y="331"/>
                    </a:cubicBezTo>
                    <a:cubicBezTo>
                      <a:pt x="77" y="342"/>
                      <a:pt x="77" y="353"/>
                      <a:pt x="88" y="364"/>
                    </a:cubicBezTo>
                    <a:cubicBezTo>
                      <a:pt x="88" y="375"/>
                      <a:pt x="99" y="375"/>
                      <a:pt x="99" y="386"/>
                    </a:cubicBezTo>
                    <a:cubicBezTo>
                      <a:pt x="121" y="397"/>
                      <a:pt x="132" y="397"/>
                      <a:pt x="142" y="408"/>
                    </a:cubicBezTo>
                    <a:cubicBezTo>
                      <a:pt x="153" y="419"/>
                      <a:pt x="164" y="430"/>
                      <a:pt x="175" y="452"/>
                    </a:cubicBezTo>
                    <a:cubicBezTo>
                      <a:pt x="186" y="462"/>
                      <a:pt x="186" y="484"/>
                      <a:pt x="197" y="495"/>
                    </a:cubicBezTo>
                    <a:lnTo>
                      <a:pt x="197" y="506"/>
                    </a:lnTo>
                    <a:lnTo>
                      <a:pt x="197" y="517"/>
                    </a:lnTo>
                    <a:cubicBezTo>
                      <a:pt x="197" y="528"/>
                      <a:pt x="197" y="528"/>
                      <a:pt x="186" y="539"/>
                    </a:cubicBezTo>
                    <a:cubicBezTo>
                      <a:pt x="175" y="550"/>
                      <a:pt x="175" y="572"/>
                      <a:pt x="164" y="583"/>
                    </a:cubicBezTo>
                    <a:cubicBezTo>
                      <a:pt x="153" y="594"/>
                      <a:pt x="142" y="605"/>
                      <a:pt x="142" y="627"/>
                    </a:cubicBezTo>
                    <a:cubicBezTo>
                      <a:pt x="142" y="637"/>
                      <a:pt x="142" y="659"/>
                      <a:pt x="142" y="670"/>
                    </a:cubicBezTo>
                    <a:cubicBezTo>
                      <a:pt x="142" y="681"/>
                      <a:pt x="153" y="703"/>
                      <a:pt x="175" y="714"/>
                    </a:cubicBezTo>
                    <a:cubicBezTo>
                      <a:pt x="186" y="714"/>
                      <a:pt x="197" y="725"/>
                      <a:pt x="208" y="725"/>
                    </a:cubicBezTo>
                    <a:lnTo>
                      <a:pt x="230" y="747"/>
                    </a:lnTo>
                    <a:lnTo>
                      <a:pt x="263" y="736"/>
                    </a:lnTo>
                    <a:lnTo>
                      <a:pt x="296" y="758"/>
                    </a:lnTo>
                    <a:lnTo>
                      <a:pt x="328" y="780"/>
                    </a:lnTo>
                    <a:cubicBezTo>
                      <a:pt x="339" y="791"/>
                      <a:pt x="339" y="791"/>
                      <a:pt x="339" y="791"/>
                    </a:cubicBezTo>
                    <a:cubicBezTo>
                      <a:pt x="350" y="791"/>
                      <a:pt x="361" y="791"/>
                      <a:pt x="372" y="802"/>
                    </a:cubicBezTo>
                    <a:lnTo>
                      <a:pt x="394" y="823"/>
                    </a:lnTo>
                    <a:cubicBezTo>
                      <a:pt x="405" y="823"/>
                      <a:pt x="427" y="834"/>
                      <a:pt x="449" y="845"/>
                    </a:cubicBezTo>
                    <a:cubicBezTo>
                      <a:pt x="471" y="856"/>
                      <a:pt x="492" y="867"/>
                      <a:pt x="525" y="867"/>
                    </a:cubicBezTo>
                    <a:lnTo>
                      <a:pt x="547" y="845"/>
                    </a:lnTo>
                    <a:lnTo>
                      <a:pt x="547" y="823"/>
                    </a:lnTo>
                    <a:cubicBezTo>
                      <a:pt x="536" y="823"/>
                      <a:pt x="536" y="812"/>
                      <a:pt x="547" y="812"/>
                    </a:cubicBezTo>
                    <a:cubicBezTo>
                      <a:pt x="536" y="802"/>
                      <a:pt x="536" y="791"/>
                      <a:pt x="536" y="780"/>
                    </a:cubicBezTo>
                    <a:lnTo>
                      <a:pt x="525" y="780"/>
                    </a:lnTo>
                    <a:cubicBezTo>
                      <a:pt x="514" y="785"/>
                      <a:pt x="506" y="788"/>
                      <a:pt x="498" y="788"/>
                    </a:cubicBezTo>
                    <a:cubicBezTo>
                      <a:pt x="490" y="788"/>
                      <a:pt x="482" y="785"/>
                      <a:pt x="471" y="780"/>
                    </a:cubicBezTo>
                    <a:cubicBezTo>
                      <a:pt x="449" y="780"/>
                      <a:pt x="438" y="780"/>
                      <a:pt x="416" y="769"/>
                    </a:cubicBezTo>
                    <a:cubicBezTo>
                      <a:pt x="416" y="769"/>
                      <a:pt x="405" y="758"/>
                      <a:pt x="394" y="758"/>
                    </a:cubicBezTo>
                    <a:cubicBezTo>
                      <a:pt x="394" y="758"/>
                      <a:pt x="383" y="758"/>
                      <a:pt x="372" y="747"/>
                    </a:cubicBezTo>
                    <a:cubicBezTo>
                      <a:pt x="361" y="747"/>
                      <a:pt x="350" y="736"/>
                      <a:pt x="339" y="736"/>
                    </a:cubicBezTo>
                    <a:cubicBezTo>
                      <a:pt x="339" y="736"/>
                      <a:pt x="339" y="725"/>
                      <a:pt x="328" y="725"/>
                    </a:cubicBezTo>
                    <a:lnTo>
                      <a:pt x="317" y="714"/>
                    </a:lnTo>
                    <a:cubicBezTo>
                      <a:pt x="285" y="703"/>
                      <a:pt x="263" y="681"/>
                      <a:pt x="241" y="659"/>
                    </a:cubicBezTo>
                    <a:cubicBezTo>
                      <a:pt x="230" y="637"/>
                      <a:pt x="241" y="637"/>
                      <a:pt x="241" y="627"/>
                    </a:cubicBezTo>
                    <a:cubicBezTo>
                      <a:pt x="241" y="616"/>
                      <a:pt x="241" y="616"/>
                      <a:pt x="241" y="605"/>
                    </a:cubicBezTo>
                    <a:cubicBezTo>
                      <a:pt x="241" y="605"/>
                      <a:pt x="263" y="572"/>
                      <a:pt x="263" y="550"/>
                    </a:cubicBezTo>
                    <a:cubicBezTo>
                      <a:pt x="263" y="528"/>
                      <a:pt x="263" y="506"/>
                      <a:pt x="263" y="484"/>
                    </a:cubicBezTo>
                    <a:lnTo>
                      <a:pt x="263" y="473"/>
                    </a:lnTo>
                    <a:cubicBezTo>
                      <a:pt x="263" y="452"/>
                      <a:pt x="252" y="441"/>
                      <a:pt x="252" y="430"/>
                    </a:cubicBezTo>
                    <a:cubicBezTo>
                      <a:pt x="230" y="419"/>
                      <a:pt x="219" y="408"/>
                      <a:pt x="208" y="397"/>
                    </a:cubicBezTo>
                    <a:cubicBezTo>
                      <a:pt x="175" y="375"/>
                      <a:pt x="153" y="364"/>
                      <a:pt x="132" y="342"/>
                    </a:cubicBezTo>
                    <a:cubicBezTo>
                      <a:pt x="110" y="320"/>
                      <a:pt x="99" y="298"/>
                      <a:pt x="88" y="277"/>
                    </a:cubicBezTo>
                    <a:cubicBezTo>
                      <a:pt x="66" y="266"/>
                      <a:pt x="66" y="233"/>
                      <a:pt x="55" y="222"/>
                    </a:cubicBezTo>
                    <a:cubicBezTo>
                      <a:pt x="55" y="211"/>
                      <a:pt x="44" y="211"/>
                      <a:pt x="44" y="200"/>
                    </a:cubicBezTo>
                    <a:lnTo>
                      <a:pt x="44" y="178"/>
                    </a:lnTo>
                    <a:cubicBezTo>
                      <a:pt x="44" y="178"/>
                      <a:pt x="44" y="167"/>
                      <a:pt x="44" y="156"/>
                    </a:cubicBezTo>
                    <a:cubicBezTo>
                      <a:pt x="33" y="145"/>
                      <a:pt x="33" y="134"/>
                      <a:pt x="44" y="112"/>
                    </a:cubicBezTo>
                    <a:cubicBezTo>
                      <a:pt x="33" y="112"/>
                      <a:pt x="33" y="102"/>
                      <a:pt x="44" y="91"/>
                    </a:cubicBezTo>
                    <a:cubicBezTo>
                      <a:pt x="44" y="69"/>
                      <a:pt x="66" y="47"/>
                      <a:pt x="88" y="36"/>
                    </a:cubicBezTo>
                    <a:cubicBezTo>
                      <a:pt x="88" y="14"/>
                      <a:pt x="99" y="14"/>
                      <a:pt x="88" y="3"/>
                    </a:cubicBezTo>
                    <a:cubicBezTo>
                      <a:pt x="86" y="1"/>
                      <a:pt x="83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9" name="Google Shape;1199;p8"/>
            <p:cNvSpPr/>
            <p:nvPr/>
          </p:nvSpPr>
          <p:spPr>
            <a:xfrm rot="10800000">
              <a:off x="245863" y="702588"/>
              <a:ext cx="34050" cy="28450"/>
            </a:xfrm>
            <a:custGeom>
              <a:avLst/>
              <a:gdLst/>
              <a:ahLst/>
              <a:cxnLst/>
              <a:rect l="l" t="t" r="r" b="b"/>
              <a:pathLst>
                <a:path w="1362" h="1138" extrusionOk="0">
                  <a:moveTo>
                    <a:pt x="760" y="1"/>
                  </a:moveTo>
                  <a:cubicBezTo>
                    <a:pt x="733" y="1"/>
                    <a:pt x="706" y="2"/>
                    <a:pt x="679" y="6"/>
                  </a:cubicBezTo>
                  <a:cubicBezTo>
                    <a:pt x="176" y="61"/>
                    <a:pt x="1" y="706"/>
                    <a:pt x="406" y="1012"/>
                  </a:cubicBezTo>
                  <a:cubicBezTo>
                    <a:pt x="513" y="1099"/>
                    <a:pt x="634" y="1137"/>
                    <a:pt x="753" y="1137"/>
                  </a:cubicBezTo>
                  <a:cubicBezTo>
                    <a:pt x="1068" y="1137"/>
                    <a:pt x="1361" y="864"/>
                    <a:pt x="1313" y="498"/>
                  </a:cubicBezTo>
                  <a:cubicBezTo>
                    <a:pt x="1283" y="208"/>
                    <a:pt x="1043" y="1"/>
                    <a:pt x="7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 rot="10800000">
              <a:off x="268388" y="554013"/>
              <a:ext cx="14100" cy="12875"/>
            </a:xfrm>
            <a:custGeom>
              <a:avLst/>
              <a:gdLst/>
              <a:ahLst/>
              <a:cxnLst/>
              <a:rect l="l" t="t" r="r" b="b"/>
              <a:pathLst>
                <a:path w="564" h="515" extrusionOk="0">
                  <a:moveTo>
                    <a:pt x="275" y="0"/>
                  </a:moveTo>
                  <a:cubicBezTo>
                    <a:pt x="134" y="0"/>
                    <a:pt x="1" y="121"/>
                    <a:pt x="16" y="287"/>
                  </a:cubicBezTo>
                  <a:cubicBezTo>
                    <a:pt x="30" y="430"/>
                    <a:pt x="150" y="514"/>
                    <a:pt x="273" y="514"/>
                  </a:cubicBezTo>
                  <a:cubicBezTo>
                    <a:pt x="347" y="514"/>
                    <a:pt x="422" y="484"/>
                    <a:pt x="476" y="418"/>
                  </a:cubicBezTo>
                  <a:cubicBezTo>
                    <a:pt x="563" y="309"/>
                    <a:pt x="541" y="145"/>
                    <a:pt x="432" y="57"/>
                  </a:cubicBezTo>
                  <a:cubicBezTo>
                    <a:pt x="384" y="18"/>
                    <a:pt x="329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 rot="10800000">
              <a:off x="228813" y="1412463"/>
              <a:ext cx="93275" cy="101025"/>
            </a:xfrm>
            <a:custGeom>
              <a:avLst/>
              <a:gdLst/>
              <a:ahLst/>
              <a:cxnLst/>
              <a:rect l="l" t="t" r="r" b="b"/>
              <a:pathLst>
                <a:path w="3731" h="4041" extrusionOk="0">
                  <a:moveTo>
                    <a:pt x="2210" y="1606"/>
                  </a:moveTo>
                  <a:lnTo>
                    <a:pt x="2210" y="1606"/>
                  </a:lnTo>
                  <a:cubicBezTo>
                    <a:pt x="2221" y="1639"/>
                    <a:pt x="2221" y="1672"/>
                    <a:pt x="2232" y="1694"/>
                  </a:cubicBezTo>
                  <a:cubicBezTo>
                    <a:pt x="2232" y="1694"/>
                    <a:pt x="2221" y="1694"/>
                    <a:pt x="2221" y="1704"/>
                  </a:cubicBezTo>
                  <a:lnTo>
                    <a:pt x="2210" y="1606"/>
                  </a:lnTo>
                  <a:close/>
                  <a:moveTo>
                    <a:pt x="1856" y="0"/>
                  </a:moveTo>
                  <a:cubicBezTo>
                    <a:pt x="1831" y="0"/>
                    <a:pt x="1806" y="6"/>
                    <a:pt x="1783" y="20"/>
                  </a:cubicBezTo>
                  <a:cubicBezTo>
                    <a:pt x="1761" y="42"/>
                    <a:pt x="1750" y="64"/>
                    <a:pt x="1740" y="97"/>
                  </a:cubicBezTo>
                  <a:cubicBezTo>
                    <a:pt x="1729" y="119"/>
                    <a:pt x="1740" y="140"/>
                    <a:pt x="1750" y="162"/>
                  </a:cubicBezTo>
                  <a:cubicBezTo>
                    <a:pt x="1761" y="173"/>
                    <a:pt x="1772" y="184"/>
                    <a:pt x="1794" y="184"/>
                  </a:cubicBezTo>
                  <a:lnTo>
                    <a:pt x="1794" y="195"/>
                  </a:lnTo>
                  <a:lnTo>
                    <a:pt x="1772" y="195"/>
                  </a:lnTo>
                  <a:cubicBezTo>
                    <a:pt x="1718" y="326"/>
                    <a:pt x="1663" y="447"/>
                    <a:pt x="1608" y="578"/>
                  </a:cubicBezTo>
                  <a:cubicBezTo>
                    <a:pt x="1608" y="742"/>
                    <a:pt x="1597" y="917"/>
                    <a:pt x="1565" y="1081"/>
                  </a:cubicBezTo>
                  <a:cubicBezTo>
                    <a:pt x="1521" y="1169"/>
                    <a:pt x="1488" y="1267"/>
                    <a:pt x="1477" y="1365"/>
                  </a:cubicBezTo>
                  <a:cubicBezTo>
                    <a:pt x="1455" y="1420"/>
                    <a:pt x="1422" y="1497"/>
                    <a:pt x="1411" y="1529"/>
                  </a:cubicBezTo>
                  <a:cubicBezTo>
                    <a:pt x="1422" y="1551"/>
                    <a:pt x="1422" y="1573"/>
                    <a:pt x="1411" y="1595"/>
                  </a:cubicBezTo>
                  <a:cubicBezTo>
                    <a:pt x="1411" y="1606"/>
                    <a:pt x="1411" y="1639"/>
                    <a:pt x="1400" y="1661"/>
                  </a:cubicBezTo>
                  <a:cubicBezTo>
                    <a:pt x="1390" y="1704"/>
                    <a:pt x="1390" y="1737"/>
                    <a:pt x="1390" y="1759"/>
                  </a:cubicBezTo>
                  <a:cubicBezTo>
                    <a:pt x="1390" y="1759"/>
                    <a:pt x="1400" y="1748"/>
                    <a:pt x="1411" y="1737"/>
                  </a:cubicBezTo>
                  <a:lnTo>
                    <a:pt x="1411" y="1737"/>
                  </a:lnTo>
                  <a:lnTo>
                    <a:pt x="1379" y="1781"/>
                  </a:lnTo>
                  <a:cubicBezTo>
                    <a:pt x="1379" y="1781"/>
                    <a:pt x="1379" y="1770"/>
                    <a:pt x="1379" y="1759"/>
                  </a:cubicBezTo>
                  <a:cubicBezTo>
                    <a:pt x="1357" y="1781"/>
                    <a:pt x="1335" y="1803"/>
                    <a:pt x="1324" y="1825"/>
                  </a:cubicBezTo>
                  <a:lnTo>
                    <a:pt x="1346" y="1825"/>
                  </a:lnTo>
                  <a:lnTo>
                    <a:pt x="1324" y="1836"/>
                  </a:lnTo>
                  <a:lnTo>
                    <a:pt x="1280" y="1836"/>
                  </a:lnTo>
                  <a:cubicBezTo>
                    <a:pt x="1127" y="1847"/>
                    <a:pt x="985" y="1890"/>
                    <a:pt x="843" y="1945"/>
                  </a:cubicBezTo>
                  <a:cubicBezTo>
                    <a:pt x="833" y="1943"/>
                    <a:pt x="823" y="1942"/>
                    <a:pt x="812" y="1942"/>
                  </a:cubicBezTo>
                  <a:cubicBezTo>
                    <a:pt x="725" y="1942"/>
                    <a:pt x="604" y="2011"/>
                    <a:pt x="449" y="2011"/>
                  </a:cubicBezTo>
                  <a:cubicBezTo>
                    <a:pt x="401" y="1995"/>
                    <a:pt x="353" y="1985"/>
                    <a:pt x="300" y="1985"/>
                  </a:cubicBezTo>
                  <a:cubicBezTo>
                    <a:pt x="281" y="1985"/>
                    <a:pt x="262" y="1986"/>
                    <a:pt x="241" y="1989"/>
                  </a:cubicBezTo>
                  <a:cubicBezTo>
                    <a:pt x="197" y="2000"/>
                    <a:pt x="165" y="2011"/>
                    <a:pt x="121" y="2022"/>
                  </a:cubicBezTo>
                  <a:cubicBezTo>
                    <a:pt x="77" y="2044"/>
                    <a:pt x="44" y="2065"/>
                    <a:pt x="22" y="2109"/>
                  </a:cubicBezTo>
                  <a:cubicBezTo>
                    <a:pt x="11" y="2142"/>
                    <a:pt x="0" y="2175"/>
                    <a:pt x="11" y="2218"/>
                  </a:cubicBezTo>
                  <a:cubicBezTo>
                    <a:pt x="22" y="2251"/>
                    <a:pt x="44" y="2284"/>
                    <a:pt x="66" y="2306"/>
                  </a:cubicBezTo>
                  <a:cubicBezTo>
                    <a:pt x="99" y="2328"/>
                    <a:pt x="143" y="2350"/>
                    <a:pt x="186" y="2361"/>
                  </a:cubicBezTo>
                  <a:lnTo>
                    <a:pt x="274" y="2383"/>
                  </a:lnTo>
                  <a:cubicBezTo>
                    <a:pt x="449" y="2393"/>
                    <a:pt x="613" y="2404"/>
                    <a:pt x="777" y="2404"/>
                  </a:cubicBezTo>
                  <a:cubicBezTo>
                    <a:pt x="865" y="2415"/>
                    <a:pt x="963" y="2426"/>
                    <a:pt x="1050" y="2448"/>
                  </a:cubicBezTo>
                  <a:lnTo>
                    <a:pt x="1182" y="2481"/>
                  </a:lnTo>
                  <a:lnTo>
                    <a:pt x="1247" y="2503"/>
                  </a:lnTo>
                  <a:lnTo>
                    <a:pt x="1302" y="2503"/>
                  </a:lnTo>
                  <a:cubicBezTo>
                    <a:pt x="1302" y="2514"/>
                    <a:pt x="1313" y="2514"/>
                    <a:pt x="1313" y="2525"/>
                  </a:cubicBezTo>
                  <a:lnTo>
                    <a:pt x="1313" y="2547"/>
                  </a:lnTo>
                  <a:lnTo>
                    <a:pt x="1313" y="2623"/>
                  </a:lnTo>
                  <a:cubicBezTo>
                    <a:pt x="1313" y="2689"/>
                    <a:pt x="1324" y="2754"/>
                    <a:pt x="1346" y="2809"/>
                  </a:cubicBezTo>
                  <a:cubicBezTo>
                    <a:pt x="1335" y="2897"/>
                    <a:pt x="1346" y="2962"/>
                    <a:pt x="1346" y="3050"/>
                  </a:cubicBezTo>
                  <a:cubicBezTo>
                    <a:pt x="1400" y="3159"/>
                    <a:pt x="1422" y="3279"/>
                    <a:pt x="1433" y="3400"/>
                  </a:cubicBezTo>
                  <a:cubicBezTo>
                    <a:pt x="1477" y="3553"/>
                    <a:pt x="1532" y="3695"/>
                    <a:pt x="1586" y="3826"/>
                  </a:cubicBezTo>
                  <a:lnTo>
                    <a:pt x="1630" y="3925"/>
                  </a:lnTo>
                  <a:lnTo>
                    <a:pt x="1641" y="3968"/>
                  </a:lnTo>
                  <a:cubicBezTo>
                    <a:pt x="1652" y="3979"/>
                    <a:pt x="1663" y="3990"/>
                    <a:pt x="1674" y="4001"/>
                  </a:cubicBezTo>
                  <a:cubicBezTo>
                    <a:pt x="1701" y="4028"/>
                    <a:pt x="1734" y="4040"/>
                    <a:pt x="1768" y="4040"/>
                  </a:cubicBezTo>
                  <a:cubicBezTo>
                    <a:pt x="1817" y="4040"/>
                    <a:pt x="1867" y="4014"/>
                    <a:pt x="1893" y="3968"/>
                  </a:cubicBezTo>
                  <a:cubicBezTo>
                    <a:pt x="1893" y="3947"/>
                    <a:pt x="1904" y="3925"/>
                    <a:pt x="1904" y="3903"/>
                  </a:cubicBezTo>
                  <a:cubicBezTo>
                    <a:pt x="1904" y="3881"/>
                    <a:pt x="1915" y="3859"/>
                    <a:pt x="1925" y="3837"/>
                  </a:cubicBezTo>
                  <a:cubicBezTo>
                    <a:pt x="1980" y="3804"/>
                    <a:pt x="1991" y="3673"/>
                    <a:pt x="2035" y="3586"/>
                  </a:cubicBezTo>
                  <a:cubicBezTo>
                    <a:pt x="2057" y="3520"/>
                    <a:pt x="2090" y="3509"/>
                    <a:pt x="2111" y="3433"/>
                  </a:cubicBezTo>
                  <a:cubicBezTo>
                    <a:pt x="2144" y="3323"/>
                    <a:pt x="2166" y="3225"/>
                    <a:pt x="2166" y="3115"/>
                  </a:cubicBezTo>
                  <a:cubicBezTo>
                    <a:pt x="2221" y="2995"/>
                    <a:pt x="2243" y="2864"/>
                    <a:pt x="2254" y="2733"/>
                  </a:cubicBezTo>
                  <a:cubicBezTo>
                    <a:pt x="2254" y="2689"/>
                    <a:pt x="2265" y="2656"/>
                    <a:pt x="2275" y="2612"/>
                  </a:cubicBezTo>
                  <a:lnTo>
                    <a:pt x="2275" y="2601"/>
                  </a:lnTo>
                  <a:lnTo>
                    <a:pt x="2275" y="2590"/>
                  </a:lnTo>
                  <a:lnTo>
                    <a:pt x="2286" y="2590"/>
                  </a:lnTo>
                  <a:cubicBezTo>
                    <a:pt x="2374" y="2568"/>
                    <a:pt x="2472" y="2547"/>
                    <a:pt x="2560" y="2536"/>
                  </a:cubicBezTo>
                  <a:cubicBezTo>
                    <a:pt x="2833" y="2514"/>
                    <a:pt x="3107" y="2492"/>
                    <a:pt x="3380" y="2448"/>
                  </a:cubicBezTo>
                  <a:cubicBezTo>
                    <a:pt x="3424" y="2426"/>
                    <a:pt x="3479" y="2404"/>
                    <a:pt x="3544" y="2383"/>
                  </a:cubicBezTo>
                  <a:cubicBezTo>
                    <a:pt x="3577" y="2372"/>
                    <a:pt x="3610" y="2361"/>
                    <a:pt x="3643" y="2339"/>
                  </a:cubicBezTo>
                  <a:cubicBezTo>
                    <a:pt x="3686" y="2317"/>
                    <a:pt x="3719" y="2273"/>
                    <a:pt x="3730" y="2218"/>
                  </a:cubicBezTo>
                  <a:cubicBezTo>
                    <a:pt x="3730" y="2175"/>
                    <a:pt x="3730" y="2131"/>
                    <a:pt x="3708" y="2098"/>
                  </a:cubicBezTo>
                  <a:cubicBezTo>
                    <a:pt x="3686" y="2054"/>
                    <a:pt x="3643" y="2033"/>
                    <a:pt x="3610" y="2011"/>
                  </a:cubicBezTo>
                  <a:lnTo>
                    <a:pt x="3500" y="2011"/>
                  </a:lnTo>
                  <a:lnTo>
                    <a:pt x="3413" y="2000"/>
                  </a:lnTo>
                  <a:cubicBezTo>
                    <a:pt x="3347" y="1989"/>
                    <a:pt x="3282" y="1978"/>
                    <a:pt x="3227" y="1978"/>
                  </a:cubicBezTo>
                  <a:cubicBezTo>
                    <a:pt x="3139" y="1945"/>
                    <a:pt x="3041" y="1923"/>
                    <a:pt x="2943" y="1901"/>
                  </a:cubicBezTo>
                  <a:cubicBezTo>
                    <a:pt x="2768" y="1836"/>
                    <a:pt x="2593" y="1726"/>
                    <a:pt x="2374" y="1650"/>
                  </a:cubicBezTo>
                  <a:lnTo>
                    <a:pt x="2374" y="1650"/>
                  </a:lnTo>
                  <a:cubicBezTo>
                    <a:pt x="2374" y="1657"/>
                    <a:pt x="2379" y="1669"/>
                    <a:pt x="2382" y="1679"/>
                  </a:cubicBezTo>
                  <a:lnTo>
                    <a:pt x="2382" y="1679"/>
                  </a:lnTo>
                  <a:cubicBezTo>
                    <a:pt x="2374" y="1669"/>
                    <a:pt x="2373" y="1660"/>
                    <a:pt x="2363" y="1650"/>
                  </a:cubicBezTo>
                  <a:cubicBezTo>
                    <a:pt x="2360" y="1647"/>
                    <a:pt x="2355" y="1644"/>
                    <a:pt x="2350" y="1642"/>
                  </a:cubicBezTo>
                  <a:lnTo>
                    <a:pt x="2350" y="1642"/>
                  </a:lnTo>
                  <a:lnTo>
                    <a:pt x="2374" y="1650"/>
                  </a:lnTo>
                  <a:cubicBezTo>
                    <a:pt x="2374" y="1639"/>
                    <a:pt x="2374" y="1628"/>
                    <a:pt x="2374" y="1617"/>
                  </a:cubicBezTo>
                  <a:cubicBezTo>
                    <a:pt x="2352" y="1551"/>
                    <a:pt x="2341" y="1497"/>
                    <a:pt x="2319" y="1442"/>
                  </a:cubicBezTo>
                  <a:cubicBezTo>
                    <a:pt x="2286" y="1333"/>
                    <a:pt x="2243" y="1223"/>
                    <a:pt x="2221" y="1125"/>
                  </a:cubicBezTo>
                  <a:cubicBezTo>
                    <a:pt x="2221" y="1092"/>
                    <a:pt x="2221" y="1048"/>
                    <a:pt x="2221" y="1015"/>
                  </a:cubicBezTo>
                  <a:cubicBezTo>
                    <a:pt x="2177" y="873"/>
                    <a:pt x="2133" y="720"/>
                    <a:pt x="2111" y="567"/>
                  </a:cubicBezTo>
                  <a:cubicBezTo>
                    <a:pt x="2100" y="479"/>
                    <a:pt x="2079" y="392"/>
                    <a:pt x="2068" y="304"/>
                  </a:cubicBezTo>
                  <a:lnTo>
                    <a:pt x="2046" y="173"/>
                  </a:lnTo>
                  <a:cubicBezTo>
                    <a:pt x="2046" y="151"/>
                    <a:pt x="2035" y="129"/>
                    <a:pt x="2024" y="108"/>
                  </a:cubicBezTo>
                  <a:cubicBezTo>
                    <a:pt x="2013" y="75"/>
                    <a:pt x="1991" y="53"/>
                    <a:pt x="1958" y="31"/>
                  </a:cubicBezTo>
                  <a:cubicBezTo>
                    <a:pt x="1926" y="12"/>
                    <a:pt x="1891" y="0"/>
                    <a:pt x="18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2" name="Google Shape;1202;p8"/>
            <p:cNvGrpSpPr/>
            <p:nvPr/>
          </p:nvGrpSpPr>
          <p:grpSpPr>
            <a:xfrm rot="10800000">
              <a:off x="1649450" y="435250"/>
              <a:ext cx="27650" cy="21975"/>
              <a:chOff x="8820375" y="1023600"/>
              <a:chExt cx="27650" cy="21975"/>
            </a:xfrm>
          </p:grpSpPr>
          <p:sp>
            <p:nvSpPr>
              <p:cNvPr id="1203" name="Google Shape;1203;p8"/>
              <p:cNvSpPr/>
              <p:nvPr/>
            </p:nvSpPr>
            <p:spPr>
              <a:xfrm>
                <a:off x="8823650" y="1026950"/>
                <a:ext cx="20825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833" h="614" extrusionOk="0">
                    <a:moveTo>
                      <a:pt x="340" y="1"/>
                    </a:moveTo>
                    <a:cubicBezTo>
                      <a:pt x="285" y="1"/>
                      <a:pt x="241" y="12"/>
                      <a:pt x="187" y="45"/>
                    </a:cubicBezTo>
                    <a:cubicBezTo>
                      <a:pt x="176" y="55"/>
                      <a:pt x="154" y="66"/>
                      <a:pt x="143" y="77"/>
                    </a:cubicBezTo>
                    <a:cubicBezTo>
                      <a:pt x="132" y="88"/>
                      <a:pt x="110" y="99"/>
                      <a:pt x="110" y="110"/>
                    </a:cubicBezTo>
                    <a:cubicBezTo>
                      <a:pt x="88" y="121"/>
                      <a:pt x="77" y="132"/>
                      <a:pt x="77" y="143"/>
                    </a:cubicBezTo>
                    <a:cubicBezTo>
                      <a:pt x="77" y="154"/>
                      <a:pt x="88" y="154"/>
                      <a:pt x="99" y="165"/>
                    </a:cubicBezTo>
                    <a:lnTo>
                      <a:pt x="187" y="165"/>
                    </a:lnTo>
                    <a:lnTo>
                      <a:pt x="209" y="143"/>
                    </a:lnTo>
                    <a:lnTo>
                      <a:pt x="220" y="143"/>
                    </a:lnTo>
                    <a:lnTo>
                      <a:pt x="241" y="132"/>
                    </a:lnTo>
                    <a:lnTo>
                      <a:pt x="263" y="132"/>
                    </a:lnTo>
                    <a:lnTo>
                      <a:pt x="296" y="121"/>
                    </a:lnTo>
                    <a:lnTo>
                      <a:pt x="318" y="121"/>
                    </a:lnTo>
                    <a:cubicBezTo>
                      <a:pt x="329" y="121"/>
                      <a:pt x="340" y="110"/>
                      <a:pt x="351" y="110"/>
                    </a:cubicBezTo>
                    <a:cubicBezTo>
                      <a:pt x="362" y="110"/>
                      <a:pt x="395" y="110"/>
                      <a:pt x="395" y="132"/>
                    </a:cubicBezTo>
                    <a:cubicBezTo>
                      <a:pt x="395" y="143"/>
                      <a:pt x="405" y="154"/>
                      <a:pt x="405" y="165"/>
                    </a:cubicBezTo>
                    <a:cubicBezTo>
                      <a:pt x="405" y="176"/>
                      <a:pt x="405" y="176"/>
                      <a:pt x="405" y="187"/>
                    </a:cubicBezTo>
                    <a:cubicBezTo>
                      <a:pt x="405" y="187"/>
                      <a:pt x="395" y="198"/>
                      <a:pt x="395" y="198"/>
                    </a:cubicBezTo>
                    <a:cubicBezTo>
                      <a:pt x="395" y="209"/>
                      <a:pt x="395" y="209"/>
                      <a:pt x="395" y="220"/>
                    </a:cubicBezTo>
                    <a:cubicBezTo>
                      <a:pt x="395" y="230"/>
                      <a:pt x="405" y="230"/>
                      <a:pt x="427" y="241"/>
                    </a:cubicBezTo>
                    <a:cubicBezTo>
                      <a:pt x="438" y="252"/>
                      <a:pt x="449" y="252"/>
                      <a:pt x="471" y="252"/>
                    </a:cubicBezTo>
                    <a:cubicBezTo>
                      <a:pt x="482" y="252"/>
                      <a:pt x="493" y="252"/>
                      <a:pt x="493" y="274"/>
                    </a:cubicBezTo>
                    <a:lnTo>
                      <a:pt x="526" y="274"/>
                    </a:lnTo>
                    <a:cubicBezTo>
                      <a:pt x="537" y="274"/>
                      <a:pt x="548" y="274"/>
                      <a:pt x="548" y="296"/>
                    </a:cubicBezTo>
                    <a:cubicBezTo>
                      <a:pt x="548" y="302"/>
                      <a:pt x="545" y="302"/>
                      <a:pt x="542" y="302"/>
                    </a:cubicBezTo>
                    <a:cubicBezTo>
                      <a:pt x="539" y="302"/>
                      <a:pt x="537" y="302"/>
                      <a:pt x="537" y="307"/>
                    </a:cubicBezTo>
                    <a:cubicBezTo>
                      <a:pt x="515" y="296"/>
                      <a:pt x="504" y="285"/>
                      <a:pt x="493" y="285"/>
                    </a:cubicBezTo>
                    <a:lnTo>
                      <a:pt x="471" y="285"/>
                    </a:lnTo>
                    <a:cubicBezTo>
                      <a:pt x="460" y="285"/>
                      <a:pt x="449" y="274"/>
                      <a:pt x="449" y="274"/>
                    </a:cubicBezTo>
                    <a:lnTo>
                      <a:pt x="405" y="274"/>
                    </a:lnTo>
                    <a:cubicBezTo>
                      <a:pt x="395" y="263"/>
                      <a:pt x="384" y="252"/>
                      <a:pt x="373" y="241"/>
                    </a:cubicBezTo>
                    <a:cubicBezTo>
                      <a:pt x="373" y="230"/>
                      <a:pt x="373" y="209"/>
                      <a:pt x="373" y="187"/>
                    </a:cubicBezTo>
                    <a:lnTo>
                      <a:pt x="373" y="154"/>
                    </a:lnTo>
                    <a:cubicBezTo>
                      <a:pt x="373" y="154"/>
                      <a:pt x="373" y="165"/>
                      <a:pt x="362" y="165"/>
                    </a:cubicBezTo>
                    <a:lnTo>
                      <a:pt x="340" y="165"/>
                    </a:lnTo>
                    <a:cubicBezTo>
                      <a:pt x="329" y="165"/>
                      <a:pt x="318" y="165"/>
                      <a:pt x="307" y="176"/>
                    </a:cubicBezTo>
                    <a:lnTo>
                      <a:pt x="274" y="176"/>
                    </a:lnTo>
                    <a:cubicBezTo>
                      <a:pt x="274" y="187"/>
                      <a:pt x="274" y="187"/>
                      <a:pt x="263" y="198"/>
                    </a:cubicBezTo>
                    <a:lnTo>
                      <a:pt x="230" y="198"/>
                    </a:lnTo>
                    <a:cubicBezTo>
                      <a:pt x="209" y="198"/>
                      <a:pt x="187" y="209"/>
                      <a:pt x="165" y="209"/>
                    </a:cubicBezTo>
                    <a:lnTo>
                      <a:pt x="66" y="209"/>
                    </a:lnTo>
                    <a:cubicBezTo>
                      <a:pt x="45" y="241"/>
                      <a:pt x="34" y="274"/>
                      <a:pt x="12" y="318"/>
                    </a:cubicBezTo>
                    <a:cubicBezTo>
                      <a:pt x="1" y="340"/>
                      <a:pt x="1" y="362"/>
                      <a:pt x="1" y="395"/>
                    </a:cubicBezTo>
                    <a:cubicBezTo>
                      <a:pt x="1" y="395"/>
                      <a:pt x="12" y="405"/>
                      <a:pt x="12" y="416"/>
                    </a:cubicBezTo>
                    <a:lnTo>
                      <a:pt x="34" y="471"/>
                    </a:lnTo>
                    <a:cubicBezTo>
                      <a:pt x="45" y="482"/>
                      <a:pt x="45" y="504"/>
                      <a:pt x="45" y="515"/>
                    </a:cubicBezTo>
                    <a:lnTo>
                      <a:pt x="45" y="537"/>
                    </a:lnTo>
                    <a:lnTo>
                      <a:pt x="121" y="537"/>
                    </a:lnTo>
                    <a:cubicBezTo>
                      <a:pt x="154" y="537"/>
                      <a:pt x="187" y="548"/>
                      <a:pt x="230" y="559"/>
                    </a:cubicBezTo>
                    <a:lnTo>
                      <a:pt x="274" y="570"/>
                    </a:lnTo>
                    <a:lnTo>
                      <a:pt x="340" y="580"/>
                    </a:lnTo>
                    <a:lnTo>
                      <a:pt x="384" y="580"/>
                    </a:lnTo>
                    <a:lnTo>
                      <a:pt x="449" y="591"/>
                    </a:lnTo>
                    <a:lnTo>
                      <a:pt x="493" y="602"/>
                    </a:lnTo>
                    <a:lnTo>
                      <a:pt x="482" y="591"/>
                    </a:lnTo>
                    <a:cubicBezTo>
                      <a:pt x="471" y="580"/>
                      <a:pt x="471" y="580"/>
                      <a:pt x="460" y="570"/>
                    </a:cubicBezTo>
                    <a:lnTo>
                      <a:pt x="460" y="559"/>
                    </a:lnTo>
                    <a:cubicBezTo>
                      <a:pt x="449" y="559"/>
                      <a:pt x="449" y="548"/>
                      <a:pt x="449" y="548"/>
                    </a:cubicBezTo>
                    <a:lnTo>
                      <a:pt x="449" y="526"/>
                    </a:lnTo>
                    <a:lnTo>
                      <a:pt x="449" y="504"/>
                    </a:lnTo>
                    <a:lnTo>
                      <a:pt x="449" y="493"/>
                    </a:lnTo>
                    <a:cubicBezTo>
                      <a:pt x="449" y="482"/>
                      <a:pt x="449" y="482"/>
                      <a:pt x="438" y="482"/>
                    </a:cubicBezTo>
                    <a:lnTo>
                      <a:pt x="416" y="482"/>
                    </a:lnTo>
                    <a:cubicBezTo>
                      <a:pt x="416" y="482"/>
                      <a:pt x="405" y="493"/>
                      <a:pt x="395" y="493"/>
                    </a:cubicBezTo>
                    <a:lnTo>
                      <a:pt x="384" y="493"/>
                    </a:lnTo>
                    <a:cubicBezTo>
                      <a:pt x="384" y="493"/>
                      <a:pt x="373" y="482"/>
                      <a:pt x="362" y="482"/>
                    </a:cubicBezTo>
                    <a:lnTo>
                      <a:pt x="351" y="471"/>
                    </a:lnTo>
                    <a:cubicBezTo>
                      <a:pt x="340" y="471"/>
                      <a:pt x="329" y="471"/>
                      <a:pt x="318" y="460"/>
                    </a:cubicBezTo>
                    <a:lnTo>
                      <a:pt x="274" y="449"/>
                    </a:lnTo>
                    <a:cubicBezTo>
                      <a:pt x="263" y="449"/>
                      <a:pt x="252" y="449"/>
                      <a:pt x="252" y="438"/>
                    </a:cubicBezTo>
                    <a:cubicBezTo>
                      <a:pt x="252" y="430"/>
                      <a:pt x="251" y="428"/>
                      <a:pt x="248" y="428"/>
                    </a:cubicBezTo>
                    <a:cubicBezTo>
                      <a:pt x="246" y="428"/>
                      <a:pt x="242" y="431"/>
                      <a:pt x="238" y="431"/>
                    </a:cubicBezTo>
                    <a:cubicBezTo>
                      <a:pt x="235" y="431"/>
                      <a:pt x="233" y="430"/>
                      <a:pt x="230" y="427"/>
                    </a:cubicBezTo>
                    <a:cubicBezTo>
                      <a:pt x="230" y="416"/>
                      <a:pt x="209" y="416"/>
                      <a:pt x="220" y="405"/>
                    </a:cubicBezTo>
                    <a:cubicBezTo>
                      <a:pt x="223" y="402"/>
                      <a:pt x="226" y="401"/>
                      <a:pt x="228" y="401"/>
                    </a:cubicBezTo>
                    <a:cubicBezTo>
                      <a:pt x="232" y="401"/>
                      <a:pt x="234" y="405"/>
                      <a:pt x="241" y="405"/>
                    </a:cubicBezTo>
                    <a:cubicBezTo>
                      <a:pt x="241" y="416"/>
                      <a:pt x="252" y="427"/>
                      <a:pt x="263" y="427"/>
                    </a:cubicBezTo>
                    <a:lnTo>
                      <a:pt x="274" y="427"/>
                    </a:lnTo>
                    <a:cubicBezTo>
                      <a:pt x="285" y="427"/>
                      <a:pt x="285" y="438"/>
                      <a:pt x="296" y="438"/>
                    </a:cubicBezTo>
                    <a:lnTo>
                      <a:pt x="329" y="438"/>
                    </a:lnTo>
                    <a:cubicBezTo>
                      <a:pt x="340" y="438"/>
                      <a:pt x="340" y="449"/>
                      <a:pt x="351" y="449"/>
                    </a:cubicBezTo>
                    <a:cubicBezTo>
                      <a:pt x="362" y="449"/>
                      <a:pt x="373" y="460"/>
                      <a:pt x="384" y="460"/>
                    </a:cubicBezTo>
                    <a:lnTo>
                      <a:pt x="460" y="460"/>
                    </a:lnTo>
                    <a:cubicBezTo>
                      <a:pt x="460" y="460"/>
                      <a:pt x="471" y="471"/>
                      <a:pt x="482" y="471"/>
                    </a:cubicBezTo>
                    <a:lnTo>
                      <a:pt x="482" y="482"/>
                    </a:lnTo>
                    <a:cubicBezTo>
                      <a:pt x="482" y="493"/>
                      <a:pt x="482" y="504"/>
                      <a:pt x="493" y="504"/>
                    </a:cubicBezTo>
                    <a:lnTo>
                      <a:pt x="493" y="537"/>
                    </a:lnTo>
                    <a:lnTo>
                      <a:pt x="504" y="537"/>
                    </a:lnTo>
                    <a:lnTo>
                      <a:pt x="504" y="570"/>
                    </a:lnTo>
                    <a:cubicBezTo>
                      <a:pt x="504" y="580"/>
                      <a:pt x="515" y="591"/>
                      <a:pt x="526" y="602"/>
                    </a:cubicBezTo>
                    <a:cubicBezTo>
                      <a:pt x="526" y="602"/>
                      <a:pt x="526" y="602"/>
                      <a:pt x="537" y="613"/>
                    </a:cubicBezTo>
                    <a:lnTo>
                      <a:pt x="559" y="613"/>
                    </a:lnTo>
                    <a:cubicBezTo>
                      <a:pt x="613" y="591"/>
                      <a:pt x="668" y="559"/>
                      <a:pt x="723" y="526"/>
                    </a:cubicBezTo>
                    <a:cubicBezTo>
                      <a:pt x="734" y="515"/>
                      <a:pt x="755" y="493"/>
                      <a:pt x="766" y="482"/>
                    </a:cubicBezTo>
                    <a:cubicBezTo>
                      <a:pt x="777" y="471"/>
                      <a:pt x="777" y="460"/>
                      <a:pt x="788" y="449"/>
                    </a:cubicBezTo>
                    <a:cubicBezTo>
                      <a:pt x="799" y="438"/>
                      <a:pt x="810" y="438"/>
                      <a:pt x="810" y="427"/>
                    </a:cubicBezTo>
                    <a:cubicBezTo>
                      <a:pt x="821" y="416"/>
                      <a:pt x="821" y="416"/>
                      <a:pt x="832" y="416"/>
                    </a:cubicBezTo>
                    <a:cubicBezTo>
                      <a:pt x="821" y="405"/>
                      <a:pt x="821" y="395"/>
                      <a:pt x="810" y="384"/>
                    </a:cubicBezTo>
                    <a:cubicBezTo>
                      <a:pt x="810" y="340"/>
                      <a:pt x="788" y="296"/>
                      <a:pt x="766" y="263"/>
                    </a:cubicBezTo>
                    <a:cubicBezTo>
                      <a:pt x="755" y="241"/>
                      <a:pt x="745" y="230"/>
                      <a:pt x="745" y="220"/>
                    </a:cubicBezTo>
                    <a:cubicBezTo>
                      <a:pt x="712" y="165"/>
                      <a:pt x="668" y="121"/>
                      <a:pt x="613" y="88"/>
                    </a:cubicBezTo>
                    <a:cubicBezTo>
                      <a:pt x="580" y="66"/>
                      <a:pt x="548" y="45"/>
                      <a:pt x="515" y="34"/>
                    </a:cubicBezTo>
                    <a:cubicBezTo>
                      <a:pt x="493" y="23"/>
                      <a:pt x="471" y="12"/>
                      <a:pt x="449" y="12"/>
                    </a:cubicBezTo>
                    <a:cubicBezTo>
                      <a:pt x="427" y="12"/>
                      <a:pt x="405" y="12"/>
                      <a:pt x="3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8"/>
              <p:cNvSpPr/>
              <p:nvPr/>
            </p:nvSpPr>
            <p:spPr>
              <a:xfrm>
                <a:off x="8845800" y="1037900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12" y="0"/>
                    </a:moveTo>
                    <a:lnTo>
                      <a:pt x="12" y="0"/>
                    </a:lnTo>
                    <a:lnTo>
                      <a:pt x="12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8"/>
              <p:cNvSpPr/>
              <p:nvPr/>
            </p:nvSpPr>
            <p:spPr>
              <a:xfrm>
                <a:off x="8820375" y="1023600"/>
                <a:ext cx="27650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79" extrusionOk="0">
                    <a:moveTo>
                      <a:pt x="711" y="728"/>
                    </a:moveTo>
                    <a:cubicBezTo>
                      <a:pt x="704" y="730"/>
                      <a:pt x="697" y="733"/>
                      <a:pt x="690" y="736"/>
                    </a:cubicBezTo>
                    <a:lnTo>
                      <a:pt x="701" y="736"/>
                    </a:lnTo>
                    <a:cubicBezTo>
                      <a:pt x="711" y="736"/>
                      <a:pt x="711" y="736"/>
                      <a:pt x="711" y="728"/>
                    </a:cubicBezTo>
                    <a:close/>
                    <a:moveTo>
                      <a:pt x="504" y="170"/>
                    </a:moveTo>
                    <a:cubicBezTo>
                      <a:pt x="512" y="170"/>
                      <a:pt x="520" y="173"/>
                      <a:pt x="526" y="179"/>
                    </a:cubicBezTo>
                    <a:cubicBezTo>
                      <a:pt x="547" y="179"/>
                      <a:pt x="569" y="189"/>
                      <a:pt x="591" y="189"/>
                    </a:cubicBezTo>
                    <a:cubicBezTo>
                      <a:pt x="613" y="189"/>
                      <a:pt x="635" y="200"/>
                      <a:pt x="646" y="211"/>
                    </a:cubicBezTo>
                    <a:cubicBezTo>
                      <a:pt x="679" y="222"/>
                      <a:pt x="711" y="244"/>
                      <a:pt x="755" y="266"/>
                    </a:cubicBezTo>
                    <a:cubicBezTo>
                      <a:pt x="799" y="299"/>
                      <a:pt x="843" y="343"/>
                      <a:pt x="876" y="386"/>
                    </a:cubicBezTo>
                    <a:cubicBezTo>
                      <a:pt x="886" y="408"/>
                      <a:pt x="897" y="419"/>
                      <a:pt x="897" y="441"/>
                    </a:cubicBezTo>
                    <a:cubicBezTo>
                      <a:pt x="930" y="474"/>
                      <a:pt x="941" y="507"/>
                      <a:pt x="941" y="550"/>
                    </a:cubicBezTo>
                    <a:cubicBezTo>
                      <a:pt x="943" y="552"/>
                      <a:pt x="944" y="554"/>
                      <a:pt x="945" y="555"/>
                    </a:cubicBezTo>
                    <a:lnTo>
                      <a:pt x="945" y="555"/>
                    </a:lnTo>
                    <a:cubicBezTo>
                      <a:pt x="945" y="555"/>
                      <a:pt x="945" y="555"/>
                      <a:pt x="944" y="555"/>
                    </a:cubicBezTo>
                    <a:cubicBezTo>
                      <a:pt x="942" y="555"/>
                      <a:pt x="941" y="558"/>
                      <a:pt x="941" y="561"/>
                    </a:cubicBezTo>
                    <a:cubicBezTo>
                      <a:pt x="930" y="572"/>
                      <a:pt x="919" y="572"/>
                      <a:pt x="908" y="583"/>
                    </a:cubicBezTo>
                    <a:cubicBezTo>
                      <a:pt x="908" y="594"/>
                      <a:pt x="897" y="605"/>
                      <a:pt x="886" y="616"/>
                    </a:cubicBezTo>
                    <a:cubicBezTo>
                      <a:pt x="876" y="627"/>
                      <a:pt x="865" y="638"/>
                      <a:pt x="843" y="660"/>
                    </a:cubicBezTo>
                    <a:cubicBezTo>
                      <a:pt x="805" y="688"/>
                      <a:pt x="759" y="708"/>
                      <a:pt x="712" y="727"/>
                    </a:cubicBezTo>
                    <a:lnTo>
                      <a:pt x="712" y="727"/>
                    </a:lnTo>
                    <a:cubicBezTo>
                      <a:pt x="712" y="727"/>
                      <a:pt x="711" y="726"/>
                      <a:pt x="711" y="725"/>
                    </a:cubicBezTo>
                    <a:cubicBezTo>
                      <a:pt x="711" y="726"/>
                      <a:pt x="711" y="727"/>
                      <a:pt x="711" y="728"/>
                    </a:cubicBezTo>
                    <a:lnTo>
                      <a:pt x="711" y="728"/>
                    </a:lnTo>
                    <a:cubicBezTo>
                      <a:pt x="712" y="728"/>
                      <a:pt x="712" y="727"/>
                      <a:pt x="712" y="727"/>
                    </a:cubicBezTo>
                    <a:lnTo>
                      <a:pt x="712" y="727"/>
                    </a:lnTo>
                    <a:cubicBezTo>
                      <a:pt x="713" y="736"/>
                      <a:pt x="722" y="736"/>
                      <a:pt x="722" y="736"/>
                    </a:cubicBezTo>
                    <a:lnTo>
                      <a:pt x="733" y="747"/>
                    </a:lnTo>
                    <a:cubicBezTo>
                      <a:pt x="733" y="747"/>
                      <a:pt x="733" y="752"/>
                      <a:pt x="737" y="752"/>
                    </a:cubicBezTo>
                    <a:cubicBezTo>
                      <a:pt x="738" y="752"/>
                      <a:pt x="741" y="751"/>
                      <a:pt x="744" y="747"/>
                    </a:cubicBezTo>
                    <a:cubicBezTo>
                      <a:pt x="744" y="758"/>
                      <a:pt x="744" y="769"/>
                      <a:pt x="744" y="769"/>
                    </a:cubicBezTo>
                    <a:cubicBezTo>
                      <a:pt x="739" y="780"/>
                      <a:pt x="731" y="783"/>
                      <a:pt x="722" y="783"/>
                    </a:cubicBezTo>
                    <a:cubicBezTo>
                      <a:pt x="714" y="783"/>
                      <a:pt x="706" y="780"/>
                      <a:pt x="701" y="780"/>
                    </a:cubicBezTo>
                    <a:lnTo>
                      <a:pt x="635" y="780"/>
                    </a:lnTo>
                    <a:cubicBezTo>
                      <a:pt x="624" y="780"/>
                      <a:pt x="624" y="780"/>
                      <a:pt x="613" y="769"/>
                    </a:cubicBezTo>
                    <a:cubicBezTo>
                      <a:pt x="613" y="769"/>
                      <a:pt x="613" y="758"/>
                      <a:pt x="602" y="758"/>
                    </a:cubicBezTo>
                    <a:lnTo>
                      <a:pt x="569" y="747"/>
                    </a:lnTo>
                    <a:lnTo>
                      <a:pt x="504" y="736"/>
                    </a:lnTo>
                    <a:lnTo>
                      <a:pt x="449" y="736"/>
                    </a:lnTo>
                    <a:lnTo>
                      <a:pt x="383" y="725"/>
                    </a:lnTo>
                    <a:lnTo>
                      <a:pt x="340" y="714"/>
                    </a:lnTo>
                    <a:cubicBezTo>
                      <a:pt x="307" y="704"/>
                      <a:pt x="274" y="693"/>
                      <a:pt x="241" y="693"/>
                    </a:cubicBezTo>
                    <a:lnTo>
                      <a:pt x="154" y="693"/>
                    </a:lnTo>
                    <a:lnTo>
                      <a:pt x="154" y="671"/>
                    </a:lnTo>
                    <a:cubicBezTo>
                      <a:pt x="165" y="660"/>
                      <a:pt x="154" y="638"/>
                      <a:pt x="154" y="627"/>
                    </a:cubicBezTo>
                    <a:lnTo>
                      <a:pt x="132" y="572"/>
                    </a:lnTo>
                    <a:cubicBezTo>
                      <a:pt x="132" y="561"/>
                      <a:pt x="121" y="550"/>
                      <a:pt x="121" y="550"/>
                    </a:cubicBezTo>
                    <a:cubicBezTo>
                      <a:pt x="121" y="518"/>
                      <a:pt x="121" y="496"/>
                      <a:pt x="132" y="474"/>
                    </a:cubicBezTo>
                    <a:cubicBezTo>
                      <a:pt x="143" y="430"/>
                      <a:pt x="165" y="397"/>
                      <a:pt x="176" y="364"/>
                    </a:cubicBezTo>
                    <a:cubicBezTo>
                      <a:pt x="165" y="354"/>
                      <a:pt x="154" y="343"/>
                      <a:pt x="143" y="332"/>
                    </a:cubicBezTo>
                    <a:lnTo>
                      <a:pt x="143" y="321"/>
                    </a:lnTo>
                    <a:cubicBezTo>
                      <a:pt x="143" y="321"/>
                      <a:pt x="154" y="310"/>
                      <a:pt x="165" y="310"/>
                    </a:cubicBezTo>
                    <a:lnTo>
                      <a:pt x="208" y="310"/>
                    </a:lnTo>
                    <a:cubicBezTo>
                      <a:pt x="208" y="310"/>
                      <a:pt x="208" y="321"/>
                      <a:pt x="208" y="321"/>
                    </a:cubicBezTo>
                    <a:cubicBezTo>
                      <a:pt x="219" y="310"/>
                      <a:pt x="230" y="299"/>
                      <a:pt x="241" y="288"/>
                    </a:cubicBezTo>
                    <a:cubicBezTo>
                      <a:pt x="252" y="277"/>
                      <a:pt x="274" y="266"/>
                      <a:pt x="285" y="255"/>
                    </a:cubicBezTo>
                    <a:cubicBezTo>
                      <a:pt x="296" y="244"/>
                      <a:pt x="307" y="233"/>
                      <a:pt x="329" y="222"/>
                    </a:cubicBezTo>
                    <a:cubicBezTo>
                      <a:pt x="372" y="189"/>
                      <a:pt x="427" y="179"/>
                      <a:pt x="482" y="179"/>
                    </a:cubicBezTo>
                    <a:cubicBezTo>
                      <a:pt x="487" y="173"/>
                      <a:pt x="495" y="170"/>
                      <a:pt x="504" y="170"/>
                    </a:cubicBezTo>
                    <a:close/>
                    <a:moveTo>
                      <a:pt x="457" y="1"/>
                    </a:moveTo>
                    <a:cubicBezTo>
                      <a:pt x="401" y="1"/>
                      <a:pt x="341" y="20"/>
                      <a:pt x="296" y="47"/>
                    </a:cubicBezTo>
                    <a:cubicBezTo>
                      <a:pt x="132" y="124"/>
                      <a:pt x="22" y="288"/>
                      <a:pt x="1" y="474"/>
                    </a:cubicBezTo>
                    <a:lnTo>
                      <a:pt x="1" y="518"/>
                    </a:lnTo>
                    <a:cubicBezTo>
                      <a:pt x="1" y="529"/>
                      <a:pt x="11" y="550"/>
                      <a:pt x="11" y="561"/>
                    </a:cubicBezTo>
                    <a:lnTo>
                      <a:pt x="33" y="616"/>
                    </a:lnTo>
                    <a:lnTo>
                      <a:pt x="33" y="627"/>
                    </a:lnTo>
                    <a:cubicBezTo>
                      <a:pt x="33" y="627"/>
                      <a:pt x="33" y="638"/>
                      <a:pt x="33" y="638"/>
                    </a:cubicBezTo>
                    <a:lnTo>
                      <a:pt x="33" y="693"/>
                    </a:lnTo>
                    <a:cubicBezTo>
                      <a:pt x="33" y="714"/>
                      <a:pt x="44" y="736"/>
                      <a:pt x="66" y="758"/>
                    </a:cubicBezTo>
                    <a:cubicBezTo>
                      <a:pt x="77" y="769"/>
                      <a:pt x="99" y="780"/>
                      <a:pt x="110" y="780"/>
                    </a:cubicBezTo>
                    <a:lnTo>
                      <a:pt x="121" y="780"/>
                    </a:lnTo>
                    <a:cubicBezTo>
                      <a:pt x="154" y="791"/>
                      <a:pt x="176" y="791"/>
                      <a:pt x="208" y="791"/>
                    </a:cubicBezTo>
                    <a:cubicBezTo>
                      <a:pt x="252" y="802"/>
                      <a:pt x="307" y="813"/>
                      <a:pt x="351" y="824"/>
                    </a:cubicBezTo>
                    <a:cubicBezTo>
                      <a:pt x="405" y="835"/>
                      <a:pt x="471" y="846"/>
                      <a:pt x="526" y="857"/>
                    </a:cubicBezTo>
                    <a:lnTo>
                      <a:pt x="602" y="868"/>
                    </a:lnTo>
                    <a:lnTo>
                      <a:pt x="657" y="879"/>
                    </a:lnTo>
                    <a:cubicBezTo>
                      <a:pt x="679" y="879"/>
                      <a:pt x="711" y="868"/>
                      <a:pt x="711" y="857"/>
                    </a:cubicBezTo>
                    <a:cubicBezTo>
                      <a:pt x="777" y="846"/>
                      <a:pt x="832" y="813"/>
                      <a:pt x="876" y="791"/>
                    </a:cubicBezTo>
                    <a:cubicBezTo>
                      <a:pt x="941" y="758"/>
                      <a:pt x="996" y="725"/>
                      <a:pt x="1040" y="682"/>
                    </a:cubicBezTo>
                    <a:cubicBezTo>
                      <a:pt x="1051" y="660"/>
                      <a:pt x="1061" y="649"/>
                      <a:pt x="1061" y="638"/>
                    </a:cubicBezTo>
                    <a:cubicBezTo>
                      <a:pt x="1061" y="616"/>
                      <a:pt x="1072" y="616"/>
                      <a:pt x="1061" y="605"/>
                    </a:cubicBezTo>
                    <a:cubicBezTo>
                      <a:pt x="1061" y="594"/>
                      <a:pt x="1051" y="583"/>
                      <a:pt x="1040" y="583"/>
                    </a:cubicBezTo>
                    <a:lnTo>
                      <a:pt x="1018" y="572"/>
                    </a:lnTo>
                    <a:cubicBezTo>
                      <a:pt x="1061" y="572"/>
                      <a:pt x="1105" y="529"/>
                      <a:pt x="1094" y="496"/>
                    </a:cubicBezTo>
                    <a:cubicBezTo>
                      <a:pt x="1083" y="463"/>
                      <a:pt x="1072" y="430"/>
                      <a:pt x="1061" y="397"/>
                    </a:cubicBezTo>
                    <a:cubicBezTo>
                      <a:pt x="1051" y="364"/>
                      <a:pt x="1029" y="332"/>
                      <a:pt x="1007" y="310"/>
                    </a:cubicBezTo>
                    <a:cubicBezTo>
                      <a:pt x="996" y="288"/>
                      <a:pt x="963" y="266"/>
                      <a:pt x="952" y="244"/>
                    </a:cubicBezTo>
                    <a:cubicBezTo>
                      <a:pt x="930" y="222"/>
                      <a:pt x="908" y="211"/>
                      <a:pt x="897" y="189"/>
                    </a:cubicBezTo>
                    <a:cubicBezTo>
                      <a:pt x="865" y="146"/>
                      <a:pt x="821" y="124"/>
                      <a:pt x="788" y="102"/>
                    </a:cubicBezTo>
                    <a:cubicBezTo>
                      <a:pt x="701" y="47"/>
                      <a:pt x="591" y="4"/>
                      <a:pt x="493" y="4"/>
                    </a:cubicBezTo>
                    <a:cubicBezTo>
                      <a:pt x="481" y="2"/>
                      <a:pt x="469" y="1"/>
                      <a:pt x="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8"/>
              <p:cNvSpPr/>
              <p:nvPr/>
            </p:nvSpPr>
            <p:spPr>
              <a:xfrm>
                <a:off x="8828850" y="1037075"/>
                <a:ext cx="10425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20" extrusionOk="0">
                    <a:moveTo>
                      <a:pt x="1" y="0"/>
                    </a:moveTo>
                    <a:cubicBezTo>
                      <a:pt x="1" y="0"/>
                      <a:pt x="1" y="11"/>
                      <a:pt x="22" y="11"/>
                    </a:cubicBezTo>
                    <a:cubicBezTo>
                      <a:pt x="33" y="22"/>
                      <a:pt x="33" y="22"/>
                      <a:pt x="44" y="22"/>
                    </a:cubicBezTo>
                    <a:cubicBezTo>
                      <a:pt x="44" y="22"/>
                      <a:pt x="55" y="33"/>
                      <a:pt x="66" y="44"/>
                    </a:cubicBezTo>
                    <a:lnTo>
                      <a:pt x="99" y="55"/>
                    </a:lnTo>
                    <a:cubicBezTo>
                      <a:pt x="110" y="55"/>
                      <a:pt x="132" y="55"/>
                      <a:pt x="143" y="66"/>
                    </a:cubicBezTo>
                    <a:lnTo>
                      <a:pt x="154" y="66"/>
                    </a:lnTo>
                    <a:cubicBezTo>
                      <a:pt x="154" y="66"/>
                      <a:pt x="165" y="77"/>
                      <a:pt x="165" y="77"/>
                    </a:cubicBezTo>
                    <a:lnTo>
                      <a:pt x="219" y="77"/>
                    </a:lnTo>
                    <a:cubicBezTo>
                      <a:pt x="219" y="77"/>
                      <a:pt x="230" y="77"/>
                      <a:pt x="230" y="88"/>
                    </a:cubicBezTo>
                    <a:lnTo>
                      <a:pt x="230" y="121"/>
                    </a:lnTo>
                    <a:lnTo>
                      <a:pt x="230" y="132"/>
                    </a:lnTo>
                    <a:cubicBezTo>
                      <a:pt x="230" y="143"/>
                      <a:pt x="241" y="143"/>
                      <a:pt x="241" y="154"/>
                    </a:cubicBezTo>
                    <a:lnTo>
                      <a:pt x="252" y="165"/>
                    </a:lnTo>
                    <a:cubicBezTo>
                      <a:pt x="252" y="165"/>
                      <a:pt x="263" y="175"/>
                      <a:pt x="263" y="175"/>
                    </a:cubicBezTo>
                    <a:lnTo>
                      <a:pt x="274" y="186"/>
                    </a:lnTo>
                    <a:cubicBezTo>
                      <a:pt x="274" y="197"/>
                      <a:pt x="285" y="197"/>
                      <a:pt x="285" y="208"/>
                    </a:cubicBezTo>
                    <a:cubicBezTo>
                      <a:pt x="296" y="208"/>
                      <a:pt x="296" y="219"/>
                      <a:pt x="307" y="219"/>
                    </a:cubicBezTo>
                    <a:lnTo>
                      <a:pt x="372" y="219"/>
                    </a:lnTo>
                    <a:cubicBezTo>
                      <a:pt x="383" y="219"/>
                      <a:pt x="405" y="219"/>
                      <a:pt x="416" y="208"/>
                    </a:cubicBezTo>
                    <a:cubicBezTo>
                      <a:pt x="416" y="197"/>
                      <a:pt x="416" y="186"/>
                      <a:pt x="416" y="186"/>
                    </a:cubicBezTo>
                    <a:lnTo>
                      <a:pt x="405" y="186"/>
                    </a:lnTo>
                    <a:lnTo>
                      <a:pt x="394" y="175"/>
                    </a:lnTo>
                    <a:cubicBezTo>
                      <a:pt x="394" y="175"/>
                      <a:pt x="383" y="165"/>
                      <a:pt x="383" y="165"/>
                    </a:cubicBezTo>
                    <a:cubicBezTo>
                      <a:pt x="383" y="165"/>
                      <a:pt x="383" y="175"/>
                      <a:pt x="372" y="175"/>
                    </a:cubicBezTo>
                    <a:lnTo>
                      <a:pt x="329" y="175"/>
                    </a:lnTo>
                    <a:lnTo>
                      <a:pt x="329" y="197"/>
                    </a:lnTo>
                    <a:cubicBezTo>
                      <a:pt x="329" y="197"/>
                      <a:pt x="318" y="197"/>
                      <a:pt x="318" y="186"/>
                    </a:cubicBezTo>
                    <a:cubicBezTo>
                      <a:pt x="296" y="186"/>
                      <a:pt x="296" y="175"/>
                      <a:pt x="285" y="154"/>
                    </a:cubicBezTo>
                    <a:lnTo>
                      <a:pt x="285" y="132"/>
                    </a:lnTo>
                    <a:lnTo>
                      <a:pt x="274" y="132"/>
                    </a:lnTo>
                    <a:lnTo>
                      <a:pt x="274" y="99"/>
                    </a:lnTo>
                    <a:cubicBezTo>
                      <a:pt x="274" y="88"/>
                      <a:pt x="263" y="88"/>
                      <a:pt x="263" y="77"/>
                    </a:cubicBezTo>
                    <a:lnTo>
                      <a:pt x="263" y="66"/>
                    </a:lnTo>
                    <a:cubicBezTo>
                      <a:pt x="252" y="55"/>
                      <a:pt x="252" y="55"/>
                      <a:pt x="241" y="44"/>
                    </a:cubicBezTo>
                    <a:lnTo>
                      <a:pt x="219" y="44"/>
                    </a:lnTo>
                    <a:cubicBezTo>
                      <a:pt x="208" y="50"/>
                      <a:pt x="200" y="52"/>
                      <a:pt x="193" y="52"/>
                    </a:cubicBezTo>
                    <a:cubicBezTo>
                      <a:pt x="187" y="52"/>
                      <a:pt x="181" y="50"/>
                      <a:pt x="176" y="44"/>
                    </a:cubicBezTo>
                    <a:cubicBezTo>
                      <a:pt x="165" y="44"/>
                      <a:pt x="154" y="44"/>
                      <a:pt x="143" y="33"/>
                    </a:cubicBezTo>
                    <a:lnTo>
                      <a:pt x="77" y="33"/>
                    </a:lnTo>
                    <a:cubicBezTo>
                      <a:pt x="66" y="33"/>
                      <a:pt x="66" y="22"/>
                      <a:pt x="66" y="22"/>
                    </a:cubicBezTo>
                    <a:lnTo>
                      <a:pt x="55" y="22"/>
                    </a:lnTo>
                    <a:cubicBezTo>
                      <a:pt x="33" y="11"/>
                      <a:pt x="33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8"/>
              <p:cNvSpPr/>
              <p:nvPr/>
            </p:nvSpPr>
            <p:spPr>
              <a:xfrm>
                <a:off x="8823375" y="1029425"/>
                <a:ext cx="13700" cy="495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98" extrusionOk="0">
                    <a:moveTo>
                      <a:pt x="351" y="0"/>
                    </a:moveTo>
                    <a:cubicBezTo>
                      <a:pt x="340" y="11"/>
                      <a:pt x="329" y="11"/>
                      <a:pt x="318" y="11"/>
                    </a:cubicBezTo>
                    <a:lnTo>
                      <a:pt x="307" y="11"/>
                    </a:lnTo>
                    <a:cubicBezTo>
                      <a:pt x="307" y="17"/>
                      <a:pt x="304" y="19"/>
                      <a:pt x="302" y="19"/>
                    </a:cubicBezTo>
                    <a:cubicBezTo>
                      <a:pt x="299" y="19"/>
                      <a:pt x="296" y="17"/>
                      <a:pt x="296" y="11"/>
                    </a:cubicBezTo>
                    <a:lnTo>
                      <a:pt x="263" y="22"/>
                    </a:lnTo>
                    <a:lnTo>
                      <a:pt x="241" y="22"/>
                    </a:lnTo>
                    <a:lnTo>
                      <a:pt x="220" y="33"/>
                    </a:lnTo>
                    <a:lnTo>
                      <a:pt x="209" y="44"/>
                    </a:lnTo>
                    <a:lnTo>
                      <a:pt x="187" y="55"/>
                    </a:lnTo>
                    <a:lnTo>
                      <a:pt x="99" y="55"/>
                    </a:lnTo>
                    <a:cubicBezTo>
                      <a:pt x="88" y="55"/>
                      <a:pt x="77" y="44"/>
                      <a:pt x="77" y="44"/>
                    </a:cubicBezTo>
                    <a:cubicBezTo>
                      <a:pt x="77" y="33"/>
                      <a:pt x="77" y="22"/>
                      <a:pt x="66" y="22"/>
                    </a:cubicBezTo>
                    <a:lnTo>
                      <a:pt x="23" y="22"/>
                    </a:lnTo>
                    <a:cubicBezTo>
                      <a:pt x="23" y="33"/>
                      <a:pt x="12" y="33"/>
                      <a:pt x="12" y="44"/>
                    </a:cubicBezTo>
                    <a:cubicBezTo>
                      <a:pt x="1" y="44"/>
                      <a:pt x="12" y="44"/>
                      <a:pt x="12" y="55"/>
                    </a:cubicBezTo>
                    <a:cubicBezTo>
                      <a:pt x="23" y="66"/>
                      <a:pt x="34" y="66"/>
                      <a:pt x="45" y="77"/>
                    </a:cubicBezTo>
                    <a:cubicBezTo>
                      <a:pt x="56" y="77"/>
                      <a:pt x="66" y="88"/>
                      <a:pt x="77" y="88"/>
                    </a:cubicBezTo>
                    <a:lnTo>
                      <a:pt x="110" y="110"/>
                    </a:lnTo>
                    <a:lnTo>
                      <a:pt x="165" y="110"/>
                    </a:lnTo>
                    <a:cubicBezTo>
                      <a:pt x="187" y="110"/>
                      <a:pt x="209" y="88"/>
                      <a:pt x="231" y="88"/>
                    </a:cubicBezTo>
                    <a:lnTo>
                      <a:pt x="263" y="88"/>
                    </a:lnTo>
                    <a:cubicBezTo>
                      <a:pt x="274" y="77"/>
                      <a:pt x="274" y="77"/>
                      <a:pt x="274" y="77"/>
                    </a:cubicBezTo>
                    <a:cubicBezTo>
                      <a:pt x="285" y="66"/>
                      <a:pt x="296" y="66"/>
                      <a:pt x="307" y="66"/>
                    </a:cubicBezTo>
                    <a:cubicBezTo>
                      <a:pt x="318" y="66"/>
                      <a:pt x="329" y="55"/>
                      <a:pt x="340" y="55"/>
                    </a:cubicBezTo>
                    <a:lnTo>
                      <a:pt x="362" y="55"/>
                    </a:lnTo>
                    <a:cubicBezTo>
                      <a:pt x="362" y="55"/>
                      <a:pt x="373" y="44"/>
                      <a:pt x="373" y="44"/>
                    </a:cubicBezTo>
                    <a:cubicBezTo>
                      <a:pt x="373" y="44"/>
                      <a:pt x="373" y="66"/>
                      <a:pt x="373" y="88"/>
                    </a:cubicBezTo>
                    <a:cubicBezTo>
                      <a:pt x="373" y="99"/>
                      <a:pt x="373" y="121"/>
                      <a:pt x="373" y="131"/>
                    </a:cubicBezTo>
                    <a:cubicBezTo>
                      <a:pt x="384" y="142"/>
                      <a:pt x="395" y="164"/>
                      <a:pt x="406" y="164"/>
                    </a:cubicBezTo>
                    <a:lnTo>
                      <a:pt x="449" y="164"/>
                    </a:lnTo>
                    <a:cubicBezTo>
                      <a:pt x="449" y="175"/>
                      <a:pt x="460" y="175"/>
                      <a:pt x="471" y="175"/>
                    </a:cubicBezTo>
                    <a:lnTo>
                      <a:pt x="482" y="175"/>
                    </a:lnTo>
                    <a:cubicBezTo>
                      <a:pt x="504" y="186"/>
                      <a:pt x="515" y="186"/>
                      <a:pt x="526" y="197"/>
                    </a:cubicBezTo>
                    <a:cubicBezTo>
                      <a:pt x="526" y="197"/>
                      <a:pt x="548" y="197"/>
                      <a:pt x="548" y="186"/>
                    </a:cubicBezTo>
                    <a:cubicBezTo>
                      <a:pt x="548" y="175"/>
                      <a:pt x="537" y="175"/>
                      <a:pt x="526" y="175"/>
                    </a:cubicBezTo>
                    <a:cubicBezTo>
                      <a:pt x="515" y="164"/>
                      <a:pt x="504" y="164"/>
                      <a:pt x="493" y="164"/>
                    </a:cubicBezTo>
                    <a:cubicBezTo>
                      <a:pt x="493" y="153"/>
                      <a:pt x="482" y="153"/>
                      <a:pt x="471" y="153"/>
                    </a:cubicBezTo>
                    <a:cubicBezTo>
                      <a:pt x="449" y="142"/>
                      <a:pt x="438" y="142"/>
                      <a:pt x="427" y="131"/>
                    </a:cubicBezTo>
                    <a:cubicBezTo>
                      <a:pt x="406" y="131"/>
                      <a:pt x="395" y="121"/>
                      <a:pt x="395" y="110"/>
                    </a:cubicBezTo>
                    <a:cubicBezTo>
                      <a:pt x="395" y="99"/>
                      <a:pt x="395" y="99"/>
                      <a:pt x="395" y="99"/>
                    </a:cubicBezTo>
                    <a:cubicBezTo>
                      <a:pt x="395" y="88"/>
                      <a:pt x="395" y="77"/>
                      <a:pt x="406" y="77"/>
                    </a:cubicBezTo>
                    <a:cubicBezTo>
                      <a:pt x="406" y="66"/>
                      <a:pt x="406" y="66"/>
                      <a:pt x="406" y="55"/>
                    </a:cubicBezTo>
                    <a:cubicBezTo>
                      <a:pt x="406" y="44"/>
                      <a:pt x="395" y="33"/>
                      <a:pt x="395" y="22"/>
                    </a:cubicBezTo>
                    <a:cubicBezTo>
                      <a:pt x="395" y="11"/>
                      <a:pt x="362" y="0"/>
                      <a:pt x="3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8" name="Google Shape;1208;p8"/>
            <p:cNvGrpSpPr/>
            <p:nvPr/>
          </p:nvGrpSpPr>
          <p:grpSpPr>
            <a:xfrm rot="10800000">
              <a:off x="848325" y="338075"/>
              <a:ext cx="55825" cy="44400"/>
              <a:chOff x="8347600" y="1441475"/>
              <a:chExt cx="55825" cy="44400"/>
            </a:xfrm>
          </p:grpSpPr>
          <p:sp>
            <p:nvSpPr>
              <p:cNvPr id="1209" name="Google Shape;1209;p8"/>
              <p:cNvSpPr/>
              <p:nvPr/>
            </p:nvSpPr>
            <p:spPr>
              <a:xfrm>
                <a:off x="8358825" y="14450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8"/>
              <p:cNvSpPr/>
              <p:nvPr/>
            </p:nvSpPr>
            <p:spPr>
              <a:xfrm>
                <a:off x="8347600" y="1441475"/>
                <a:ext cx="5582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776" extrusionOk="0">
                    <a:moveTo>
                      <a:pt x="482" y="219"/>
                    </a:moveTo>
                    <a:cubicBezTo>
                      <a:pt x="504" y="241"/>
                      <a:pt x="526" y="252"/>
                      <a:pt x="559" y="252"/>
                    </a:cubicBezTo>
                    <a:lnTo>
                      <a:pt x="854" y="252"/>
                    </a:lnTo>
                    <a:cubicBezTo>
                      <a:pt x="898" y="252"/>
                      <a:pt x="941" y="263"/>
                      <a:pt x="985" y="274"/>
                    </a:cubicBezTo>
                    <a:lnTo>
                      <a:pt x="1051" y="274"/>
                    </a:lnTo>
                    <a:cubicBezTo>
                      <a:pt x="1084" y="274"/>
                      <a:pt x="1127" y="274"/>
                      <a:pt x="1160" y="285"/>
                    </a:cubicBezTo>
                    <a:cubicBezTo>
                      <a:pt x="1204" y="296"/>
                      <a:pt x="1237" y="307"/>
                      <a:pt x="1259" y="318"/>
                    </a:cubicBezTo>
                    <a:cubicBezTo>
                      <a:pt x="1280" y="318"/>
                      <a:pt x="1270" y="329"/>
                      <a:pt x="1280" y="340"/>
                    </a:cubicBezTo>
                    <a:cubicBezTo>
                      <a:pt x="1280" y="340"/>
                      <a:pt x="1280" y="340"/>
                      <a:pt x="1280" y="351"/>
                    </a:cubicBezTo>
                    <a:lnTo>
                      <a:pt x="1368" y="384"/>
                    </a:lnTo>
                    <a:cubicBezTo>
                      <a:pt x="1434" y="405"/>
                      <a:pt x="1488" y="427"/>
                      <a:pt x="1532" y="449"/>
                    </a:cubicBezTo>
                    <a:cubicBezTo>
                      <a:pt x="1576" y="471"/>
                      <a:pt x="1609" y="493"/>
                      <a:pt x="1641" y="515"/>
                    </a:cubicBezTo>
                    <a:lnTo>
                      <a:pt x="1729" y="559"/>
                    </a:lnTo>
                    <a:cubicBezTo>
                      <a:pt x="1762" y="591"/>
                      <a:pt x="1795" y="613"/>
                      <a:pt x="1827" y="635"/>
                    </a:cubicBezTo>
                    <a:cubicBezTo>
                      <a:pt x="1849" y="657"/>
                      <a:pt x="1871" y="679"/>
                      <a:pt x="1882" y="701"/>
                    </a:cubicBezTo>
                    <a:cubicBezTo>
                      <a:pt x="1915" y="744"/>
                      <a:pt x="1959" y="832"/>
                      <a:pt x="1980" y="876"/>
                    </a:cubicBezTo>
                    <a:cubicBezTo>
                      <a:pt x="1991" y="887"/>
                      <a:pt x="2002" y="909"/>
                      <a:pt x="2002" y="930"/>
                    </a:cubicBezTo>
                    <a:cubicBezTo>
                      <a:pt x="2002" y="941"/>
                      <a:pt x="2002" y="952"/>
                      <a:pt x="2013" y="974"/>
                    </a:cubicBezTo>
                    <a:cubicBezTo>
                      <a:pt x="2046" y="1127"/>
                      <a:pt x="1980" y="1291"/>
                      <a:pt x="1849" y="1379"/>
                    </a:cubicBezTo>
                    <a:cubicBezTo>
                      <a:pt x="1805" y="1423"/>
                      <a:pt x="1762" y="1444"/>
                      <a:pt x="1707" y="1477"/>
                    </a:cubicBezTo>
                    <a:cubicBezTo>
                      <a:pt x="1598" y="1510"/>
                      <a:pt x="1488" y="1543"/>
                      <a:pt x="1379" y="1554"/>
                    </a:cubicBezTo>
                    <a:cubicBezTo>
                      <a:pt x="1324" y="1565"/>
                      <a:pt x="1270" y="1565"/>
                      <a:pt x="1215" y="1565"/>
                    </a:cubicBezTo>
                    <a:lnTo>
                      <a:pt x="1095" y="1554"/>
                    </a:lnTo>
                    <a:lnTo>
                      <a:pt x="952" y="1554"/>
                    </a:lnTo>
                    <a:cubicBezTo>
                      <a:pt x="821" y="1554"/>
                      <a:pt x="690" y="1532"/>
                      <a:pt x="559" y="1499"/>
                    </a:cubicBezTo>
                    <a:cubicBezTo>
                      <a:pt x="537" y="1488"/>
                      <a:pt x="515" y="1477"/>
                      <a:pt x="493" y="1455"/>
                    </a:cubicBezTo>
                    <a:cubicBezTo>
                      <a:pt x="460" y="1423"/>
                      <a:pt x="416" y="1401"/>
                      <a:pt x="384" y="1368"/>
                    </a:cubicBezTo>
                    <a:cubicBezTo>
                      <a:pt x="340" y="1346"/>
                      <a:pt x="307" y="1313"/>
                      <a:pt x="285" y="1280"/>
                    </a:cubicBezTo>
                    <a:cubicBezTo>
                      <a:pt x="241" y="1215"/>
                      <a:pt x="220" y="1138"/>
                      <a:pt x="198" y="1062"/>
                    </a:cubicBezTo>
                    <a:cubicBezTo>
                      <a:pt x="187" y="941"/>
                      <a:pt x="198" y="810"/>
                      <a:pt x="241" y="701"/>
                    </a:cubicBezTo>
                    <a:cubicBezTo>
                      <a:pt x="252" y="657"/>
                      <a:pt x="285" y="635"/>
                      <a:pt x="296" y="591"/>
                    </a:cubicBezTo>
                    <a:cubicBezTo>
                      <a:pt x="329" y="504"/>
                      <a:pt x="373" y="416"/>
                      <a:pt x="438" y="351"/>
                    </a:cubicBezTo>
                    <a:cubicBezTo>
                      <a:pt x="460" y="307"/>
                      <a:pt x="482" y="263"/>
                      <a:pt x="482" y="219"/>
                    </a:cubicBezTo>
                    <a:close/>
                    <a:moveTo>
                      <a:pt x="591" y="1"/>
                    </a:moveTo>
                    <a:cubicBezTo>
                      <a:pt x="559" y="1"/>
                      <a:pt x="526" y="12"/>
                      <a:pt x="493" y="23"/>
                    </a:cubicBezTo>
                    <a:cubicBezTo>
                      <a:pt x="460" y="44"/>
                      <a:pt x="449" y="44"/>
                      <a:pt x="438" y="55"/>
                    </a:cubicBezTo>
                    <a:cubicBezTo>
                      <a:pt x="427" y="66"/>
                      <a:pt x="427" y="88"/>
                      <a:pt x="438" y="110"/>
                    </a:cubicBezTo>
                    <a:cubicBezTo>
                      <a:pt x="438" y="121"/>
                      <a:pt x="438" y="132"/>
                      <a:pt x="438" y="143"/>
                    </a:cubicBezTo>
                    <a:lnTo>
                      <a:pt x="438" y="154"/>
                    </a:lnTo>
                    <a:cubicBezTo>
                      <a:pt x="421" y="141"/>
                      <a:pt x="399" y="135"/>
                      <a:pt x="376" y="135"/>
                    </a:cubicBezTo>
                    <a:cubicBezTo>
                      <a:pt x="341" y="135"/>
                      <a:pt x="305" y="149"/>
                      <a:pt x="285" y="176"/>
                    </a:cubicBezTo>
                    <a:cubicBezTo>
                      <a:pt x="241" y="230"/>
                      <a:pt x="209" y="296"/>
                      <a:pt x="176" y="351"/>
                    </a:cubicBezTo>
                    <a:cubicBezTo>
                      <a:pt x="143" y="416"/>
                      <a:pt x="110" y="482"/>
                      <a:pt x="88" y="548"/>
                    </a:cubicBezTo>
                    <a:cubicBezTo>
                      <a:pt x="66" y="602"/>
                      <a:pt x="66" y="657"/>
                      <a:pt x="55" y="712"/>
                    </a:cubicBezTo>
                    <a:cubicBezTo>
                      <a:pt x="34" y="766"/>
                      <a:pt x="34" y="832"/>
                      <a:pt x="23" y="898"/>
                    </a:cubicBezTo>
                    <a:cubicBezTo>
                      <a:pt x="1" y="996"/>
                      <a:pt x="12" y="1094"/>
                      <a:pt x="45" y="1193"/>
                    </a:cubicBezTo>
                    <a:cubicBezTo>
                      <a:pt x="110" y="1401"/>
                      <a:pt x="274" y="1587"/>
                      <a:pt x="471" y="1674"/>
                    </a:cubicBezTo>
                    <a:cubicBezTo>
                      <a:pt x="504" y="1696"/>
                      <a:pt x="548" y="1707"/>
                      <a:pt x="580" y="1718"/>
                    </a:cubicBezTo>
                    <a:lnTo>
                      <a:pt x="679" y="1729"/>
                    </a:lnTo>
                    <a:cubicBezTo>
                      <a:pt x="745" y="1740"/>
                      <a:pt x="810" y="1751"/>
                      <a:pt x="865" y="1751"/>
                    </a:cubicBezTo>
                    <a:cubicBezTo>
                      <a:pt x="958" y="1768"/>
                      <a:pt x="1051" y="1776"/>
                      <a:pt x="1144" y="1776"/>
                    </a:cubicBezTo>
                    <a:cubicBezTo>
                      <a:pt x="1410" y="1776"/>
                      <a:pt x="1671" y="1708"/>
                      <a:pt x="1915" y="1587"/>
                    </a:cubicBezTo>
                    <a:cubicBezTo>
                      <a:pt x="1991" y="1532"/>
                      <a:pt x="2057" y="1455"/>
                      <a:pt x="2112" y="1379"/>
                    </a:cubicBezTo>
                    <a:cubicBezTo>
                      <a:pt x="2188" y="1280"/>
                      <a:pt x="2232" y="1160"/>
                      <a:pt x="2232" y="1040"/>
                    </a:cubicBezTo>
                    <a:cubicBezTo>
                      <a:pt x="2232" y="1029"/>
                      <a:pt x="2232" y="1018"/>
                      <a:pt x="2232" y="1018"/>
                    </a:cubicBezTo>
                    <a:cubicBezTo>
                      <a:pt x="2232" y="952"/>
                      <a:pt x="2221" y="887"/>
                      <a:pt x="2188" y="821"/>
                    </a:cubicBezTo>
                    <a:cubicBezTo>
                      <a:pt x="2145" y="712"/>
                      <a:pt x="2079" y="602"/>
                      <a:pt x="1991" y="515"/>
                    </a:cubicBezTo>
                    <a:cubicBezTo>
                      <a:pt x="1904" y="427"/>
                      <a:pt x="1795" y="340"/>
                      <a:pt x="1663" y="285"/>
                    </a:cubicBezTo>
                    <a:cubicBezTo>
                      <a:pt x="1455" y="176"/>
                      <a:pt x="1226" y="99"/>
                      <a:pt x="985" y="66"/>
                    </a:cubicBezTo>
                    <a:cubicBezTo>
                      <a:pt x="854" y="34"/>
                      <a:pt x="723" y="12"/>
                      <a:pt x="5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8"/>
              <p:cNvSpPr/>
              <p:nvPr/>
            </p:nvSpPr>
            <p:spPr>
              <a:xfrm>
                <a:off x="8361550" y="1447775"/>
                <a:ext cx="19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767" h="1263" extrusionOk="0">
                    <a:moveTo>
                      <a:pt x="438" y="0"/>
                    </a:moveTo>
                    <a:lnTo>
                      <a:pt x="351" y="44"/>
                    </a:lnTo>
                    <a:lnTo>
                      <a:pt x="307" y="44"/>
                    </a:lnTo>
                    <a:cubicBezTo>
                      <a:pt x="252" y="77"/>
                      <a:pt x="197" y="110"/>
                      <a:pt x="154" y="164"/>
                    </a:cubicBezTo>
                    <a:cubicBezTo>
                      <a:pt x="121" y="186"/>
                      <a:pt x="88" y="219"/>
                      <a:pt x="66" y="263"/>
                    </a:cubicBezTo>
                    <a:lnTo>
                      <a:pt x="66" y="307"/>
                    </a:lnTo>
                    <a:lnTo>
                      <a:pt x="66" y="328"/>
                    </a:lnTo>
                    <a:cubicBezTo>
                      <a:pt x="55" y="361"/>
                      <a:pt x="44" y="394"/>
                      <a:pt x="33" y="438"/>
                    </a:cubicBezTo>
                    <a:cubicBezTo>
                      <a:pt x="22" y="471"/>
                      <a:pt x="22" y="482"/>
                      <a:pt x="12" y="514"/>
                    </a:cubicBezTo>
                    <a:cubicBezTo>
                      <a:pt x="12" y="525"/>
                      <a:pt x="12" y="525"/>
                      <a:pt x="12" y="536"/>
                    </a:cubicBezTo>
                    <a:cubicBezTo>
                      <a:pt x="1" y="558"/>
                      <a:pt x="1" y="580"/>
                      <a:pt x="12" y="602"/>
                    </a:cubicBezTo>
                    <a:cubicBezTo>
                      <a:pt x="12" y="624"/>
                      <a:pt x="12" y="657"/>
                      <a:pt x="22" y="678"/>
                    </a:cubicBezTo>
                    <a:cubicBezTo>
                      <a:pt x="22" y="733"/>
                      <a:pt x="33" y="788"/>
                      <a:pt x="55" y="832"/>
                    </a:cubicBezTo>
                    <a:cubicBezTo>
                      <a:pt x="66" y="886"/>
                      <a:pt x="77" y="930"/>
                      <a:pt x="99" y="974"/>
                    </a:cubicBezTo>
                    <a:cubicBezTo>
                      <a:pt x="132" y="996"/>
                      <a:pt x="143" y="1039"/>
                      <a:pt x="176" y="1061"/>
                    </a:cubicBezTo>
                    <a:cubicBezTo>
                      <a:pt x="187" y="1072"/>
                      <a:pt x="208" y="1083"/>
                      <a:pt x="219" y="1083"/>
                    </a:cubicBezTo>
                    <a:lnTo>
                      <a:pt x="241" y="1116"/>
                    </a:lnTo>
                    <a:cubicBezTo>
                      <a:pt x="263" y="1116"/>
                      <a:pt x="274" y="1116"/>
                      <a:pt x="285" y="1127"/>
                    </a:cubicBezTo>
                    <a:cubicBezTo>
                      <a:pt x="296" y="1138"/>
                      <a:pt x="329" y="1160"/>
                      <a:pt x="351" y="1171"/>
                    </a:cubicBezTo>
                    <a:cubicBezTo>
                      <a:pt x="383" y="1182"/>
                      <a:pt x="383" y="1182"/>
                      <a:pt x="394" y="1182"/>
                    </a:cubicBezTo>
                    <a:cubicBezTo>
                      <a:pt x="449" y="1203"/>
                      <a:pt x="482" y="1225"/>
                      <a:pt x="526" y="1258"/>
                    </a:cubicBezTo>
                    <a:cubicBezTo>
                      <a:pt x="533" y="1258"/>
                      <a:pt x="545" y="1263"/>
                      <a:pt x="556" y="1263"/>
                    </a:cubicBezTo>
                    <a:cubicBezTo>
                      <a:pt x="561" y="1263"/>
                      <a:pt x="566" y="1262"/>
                      <a:pt x="569" y="1258"/>
                    </a:cubicBezTo>
                    <a:cubicBezTo>
                      <a:pt x="569" y="1236"/>
                      <a:pt x="526" y="1214"/>
                      <a:pt x="493" y="1203"/>
                    </a:cubicBezTo>
                    <a:cubicBezTo>
                      <a:pt x="471" y="1192"/>
                      <a:pt x="449" y="1182"/>
                      <a:pt x="416" y="1171"/>
                    </a:cubicBezTo>
                    <a:cubicBezTo>
                      <a:pt x="405" y="1149"/>
                      <a:pt x="372" y="1138"/>
                      <a:pt x="340" y="1127"/>
                    </a:cubicBezTo>
                    <a:cubicBezTo>
                      <a:pt x="296" y="1105"/>
                      <a:pt x="252" y="1083"/>
                      <a:pt x="219" y="1050"/>
                    </a:cubicBezTo>
                    <a:cubicBezTo>
                      <a:pt x="176" y="1017"/>
                      <a:pt x="143" y="985"/>
                      <a:pt x="121" y="941"/>
                    </a:cubicBezTo>
                    <a:cubicBezTo>
                      <a:pt x="121" y="930"/>
                      <a:pt x="110" y="908"/>
                      <a:pt x="110" y="897"/>
                    </a:cubicBezTo>
                    <a:cubicBezTo>
                      <a:pt x="110" y="897"/>
                      <a:pt x="110" y="886"/>
                      <a:pt x="99" y="886"/>
                    </a:cubicBezTo>
                    <a:cubicBezTo>
                      <a:pt x="99" y="864"/>
                      <a:pt x="88" y="842"/>
                      <a:pt x="88" y="821"/>
                    </a:cubicBezTo>
                    <a:lnTo>
                      <a:pt x="88" y="777"/>
                    </a:lnTo>
                    <a:cubicBezTo>
                      <a:pt x="88" y="766"/>
                      <a:pt x="77" y="733"/>
                      <a:pt x="77" y="711"/>
                    </a:cubicBezTo>
                    <a:cubicBezTo>
                      <a:pt x="66" y="678"/>
                      <a:pt x="66" y="646"/>
                      <a:pt x="77" y="613"/>
                    </a:cubicBezTo>
                    <a:cubicBezTo>
                      <a:pt x="77" y="580"/>
                      <a:pt x="77" y="547"/>
                      <a:pt x="88" y="514"/>
                    </a:cubicBezTo>
                    <a:cubicBezTo>
                      <a:pt x="88" y="503"/>
                      <a:pt x="88" y="492"/>
                      <a:pt x="88" y="492"/>
                    </a:cubicBezTo>
                    <a:cubicBezTo>
                      <a:pt x="99" y="471"/>
                      <a:pt x="99" y="449"/>
                      <a:pt x="110" y="438"/>
                    </a:cubicBezTo>
                    <a:cubicBezTo>
                      <a:pt x="121" y="405"/>
                      <a:pt x="132" y="372"/>
                      <a:pt x="143" y="339"/>
                    </a:cubicBezTo>
                    <a:cubicBezTo>
                      <a:pt x="154" y="328"/>
                      <a:pt x="165" y="307"/>
                      <a:pt x="176" y="296"/>
                    </a:cubicBezTo>
                    <a:cubicBezTo>
                      <a:pt x="176" y="285"/>
                      <a:pt x="187" y="263"/>
                      <a:pt x="197" y="252"/>
                    </a:cubicBezTo>
                    <a:cubicBezTo>
                      <a:pt x="208" y="241"/>
                      <a:pt x="219" y="219"/>
                      <a:pt x="230" y="208"/>
                    </a:cubicBezTo>
                    <a:cubicBezTo>
                      <a:pt x="241" y="197"/>
                      <a:pt x="252" y="175"/>
                      <a:pt x="263" y="153"/>
                    </a:cubicBezTo>
                    <a:cubicBezTo>
                      <a:pt x="274" y="142"/>
                      <a:pt x="296" y="132"/>
                      <a:pt x="318" y="121"/>
                    </a:cubicBezTo>
                    <a:cubicBezTo>
                      <a:pt x="329" y="110"/>
                      <a:pt x="351" y="99"/>
                      <a:pt x="372" y="99"/>
                    </a:cubicBezTo>
                    <a:cubicBezTo>
                      <a:pt x="394" y="88"/>
                      <a:pt x="416" y="77"/>
                      <a:pt x="438" y="77"/>
                    </a:cubicBezTo>
                    <a:lnTo>
                      <a:pt x="460" y="77"/>
                    </a:lnTo>
                    <a:lnTo>
                      <a:pt x="504" y="66"/>
                    </a:lnTo>
                    <a:lnTo>
                      <a:pt x="537" y="66"/>
                    </a:lnTo>
                    <a:cubicBezTo>
                      <a:pt x="569" y="66"/>
                      <a:pt x="602" y="77"/>
                      <a:pt x="624" y="88"/>
                    </a:cubicBezTo>
                    <a:cubicBezTo>
                      <a:pt x="657" y="99"/>
                      <a:pt x="690" y="121"/>
                      <a:pt x="712" y="142"/>
                    </a:cubicBezTo>
                    <a:lnTo>
                      <a:pt x="755" y="142"/>
                    </a:lnTo>
                    <a:cubicBezTo>
                      <a:pt x="744" y="132"/>
                      <a:pt x="766" y="132"/>
                      <a:pt x="755" y="121"/>
                    </a:cubicBezTo>
                    <a:cubicBezTo>
                      <a:pt x="755" y="110"/>
                      <a:pt x="755" y="110"/>
                      <a:pt x="766" y="99"/>
                    </a:cubicBezTo>
                    <a:cubicBezTo>
                      <a:pt x="755" y="99"/>
                      <a:pt x="755" y="88"/>
                      <a:pt x="766" y="77"/>
                    </a:cubicBezTo>
                    <a:cubicBezTo>
                      <a:pt x="755" y="77"/>
                      <a:pt x="755" y="66"/>
                      <a:pt x="766" y="66"/>
                    </a:cubicBezTo>
                    <a:cubicBezTo>
                      <a:pt x="744" y="55"/>
                      <a:pt x="755" y="44"/>
                      <a:pt x="733" y="44"/>
                    </a:cubicBezTo>
                    <a:cubicBezTo>
                      <a:pt x="722" y="33"/>
                      <a:pt x="679" y="22"/>
                      <a:pt x="646" y="11"/>
                    </a:cubicBezTo>
                    <a:cubicBezTo>
                      <a:pt x="602" y="0"/>
                      <a:pt x="569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2" name="Google Shape;1212;p8"/>
            <p:cNvGrpSpPr/>
            <p:nvPr/>
          </p:nvGrpSpPr>
          <p:grpSpPr>
            <a:xfrm rot="10800000">
              <a:off x="853663" y="1130025"/>
              <a:ext cx="80675" cy="73725"/>
              <a:chOff x="7502975" y="324575"/>
              <a:chExt cx="80675" cy="73725"/>
            </a:xfrm>
          </p:grpSpPr>
          <p:sp>
            <p:nvSpPr>
              <p:cNvPr id="1213" name="Google Shape;1213;p8"/>
              <p:cNvSpPr/>
              <p:nvPr/>
            </p:nvSpPr>
            <p:spPr>
              <a:xfrm>
                <a:off x="7577075" y="361425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1" y="1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8"/>
              <p:cNvSpPr/>
              <p:nvPr/>
            </p:nvSpPr>
            <p:spPr>
              <a:xfrm>
                <a:off x="7515000" y="337350"/>
                <a:ext cx="412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4" extrusionOk="0">
                    <a:moveTo>
                      <a:pt x="165" y="1"/>
                    </a:moveTo>
                    <a:cubicBezTo>
                      <a:pt x="143" y="1"/>
                      <a:pt x="132" y="12"/>
                      <a:pt x="121" y="23"/>
                    </a:cubicBezTo>
                    <a:cubicBezTo>
                      <a:pt x="88" y="23"/>
                      <a:pt x="66" y="23"/>
                      <a:pt x="44" y="1"/>
                    </a:cubicBezTo>
                    <a:lnTo>
                      <a:pt x="44" y="1"/>
                    </a:lnTo>
                    <a:cubicBezTo>
                      <a:pt x="55" y="45"/>
                      <a:pt x="55" y="99"/>
                      <a:pt x="44" y="143"/>
                    </a:cubicBezTo>
                    <a:cubicBezTo>
                      <a:pt x="22" y="187"/>
                      <a:pt x="11" y="220"/>
                      <a:pt x="0" y="263"/>
                    </a:cubicBezTo>
                    <a:cubicBezTo>
                      <a:pt x="22" y="220"/>
                      <a:pt x="44" y="187"/>
                      <a:pt x="66" y="143"/>
                    </a:cubicBezTo>
                    <a:cubicBezTo>
                      <a:pt x="88" y="99"/>
                      <a:pt x="121" y="45"/>
                      <a:pt x="1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8"/>
              <p:cNvSpPr/>
              <p:nvPr/>
            </p:nvSpPr>
            <p:spPr>
              <a:xfrm>
                <a:off x="7512275" y="333250"/>
                <a:ext cx="300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2" h="12" extrusionOk="0">
                    <a:moveTo>
                      <a:pt x="0" y="1"/>
                    </a:moveTo>
                    <a:lnTo>
                      <a:pt x="11" y="12"/>
                    </a:lnTo>
                    <a:cubicBezTo>
                      <a:pt x="11" y="12"/>
                      <a:pt x="11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8"/>
              <p:cNvSpPr/>
              <p:nvPr/>
            </p:nvSpPr>
            <p:spPr>
              <a:xfrm>
                <a:off x="7502975" y="324575"/>
                <a:ext cx="80675" cy="73725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949" extrusionOk="0">
                    <a:moveTo>
                      <a:pt x="1072" y="271"/>
                    </a:moveTo>
                    <a:cubicBezTo>
                      <a:pt x="1127" y="282"/>
                      <a:pt x="1181" y="282"/>
                      <a:pt x="1225" y="304"/>
                    </a:cubicBezTo>
                    <a:cubicBezTo>
                      <a:pt x="1324" y="315"/>
                      <a:pt x="1411" y="348"/>
                      <a:pt x="1499" y="381"/>
                    </a:cubicBezTo>
                    <a:cubicBezTo>
                      <a:pt x="1521" y="392"/>
                      <a:pt x="1553" y="413"/>
                      <a:pt x="1575" y="424"/>
                    </a:cubicBezTo>
                    <a:cubicBezTo>
                      <a:pt x="1608" y="435"/>
                      <a:pt x="1619" y="435"/>
                      <a:pt x="1641" y="446"/>
                    </a:cubicBezTo>
                    <a:cubicBezTo>
                      <a:pt x="1663" y="457"/>
                      <a:pt x="1674" y="479"/>
                      <a:pt x="1696" y="490"/>
                    </a:cubicBezTo>
                    <a:cubicBezTo>
                      <a:pt x="1772" y="545"/>
                      <a:pt x="1849" y="599"/>
                      <a:pt x="1914" y="665"/>
                    </a:cubicBezTo>
                    <a:cubicBezTo>
                      <a:pt x="1980" y="720"/>
                      <a:pt x="2024" y="796"/>
                      <a:pt x="2067" y="873"/>
                    </a:cubicBezTo>
                    <a:lnTo>
                      <a:pt x="2100" y="895"/>
                    </a:lnTo>
                    <a:lnTo>
                      <a:pt x="2264" y="1026"/>
                    </a:lnTo>
                    <a:cubicBezTo>
                      <a:pt x="2297" y="1059"/>
                      <a:pt x="2319" y="1092"/>
                      <a:pt x="2352" y="1124"/>
                    </a:cubicBezTo>
                    <a:cubicBezTo>
                      <a:pt x="2428" y="1212"/>
                      <a:pt x="2516" y="1277"/>
                      <a:pt x="2603" y="1343"/>
                    </a:cubicBezTo>
                    <a:lnTo>
                      <a:pt x="2691" y="1398"/>
                    </a:lnTo>
                    <a:lnTo>
                      <a:pt x="2691" y="1409"/>
                    </a:lnTo>
                    <a:cubicBezTo>
                      <a:pt x="2713" y="1431"/>
                      <a:pt x="2735" y="1442"/>
                      <a:pt x="2756" y="1452"/>
                    </a:cubicBezTo>
                    <a:lnTo>
                      <a:pt x="2800" y="1485"/>
                    </a:lnTo>
                    <a:lnTo>
                      <a:pt x="2767" y="1529"/>
                    </a:lnTo>
                    <a:lnTo>
                      <a:pt x="2767" y="1562"/>
                    </a:lnTo>
                    <a:cubicBezTo>
                      <a:pt x="2735" y="1595"/>
                      <a:pt x="2724" y="1638"/>
                      <a:pt x="2724" y="1693"/>
                    </a:cubicBezTo>
                    <a:lnTo>
                      <a:pt x="2691" y="1857"/>
                    </a:lnTo>
                    <a:lnTo>
                      <a:pt x="2691" y="1934"/>
                    </a:lnTo>
                    <a:cubicBezTo>
                      <a:pt x="2680" y="1945"/>
                      <a:pt x="2680" y="1956"/>
                      <a:pt x="2691" y="1967"/>
                    </a:cubicBezTo>
                    <a:cubicBezTo>
                      <a:pt x="2691" y="1967"/>
                      <a:pt x="2691" y="1977"/>
                      <a:pt x="2680" y="1977"/>
                    </a:cubicBezTo>
                    <a:lnTo>
                      <a:pt x="2636" y="2032"/>
                    </a:lnTo>
                    <a:cubicBezTo>
                      <a:pt x="2603" y="2065"/>
                      <a:pt x="2571" y="2098"/>
                      <a:pt x="2538" y="2131"/>
                    </a:cubicBezTo>
                    <a:cubicBezTo>
                      <a:pt x="2417" y="2229"/>
                      <a:pt x="2286" y="2317"/>
                      <a:pt x="2144" y="2404"/>
                    </a:cubicBezTo>
                    <a:cubicBezTo>
                      <a:pt x="2089" y="2437"/>
                      <a:pt x="2024" y="2470"/>
                      <a:pt x="1947" y="2481"/>
                    </a:cubicBezTo>
                    <a:cubicBezTo>
                      <a:pt x="1903" y="2492"/>
                      <a:pt x="1838" y="2502"/>
                      <a:pt x="1794" y="2502"/>
                    </a:cubicBezTo>
                    <a:cubicBezTo>
                      <a:pt x="1739" y="2524"/>
                      <a:pt x="1674" y="2524"/>
                      <a:pt x="1619" y="2535"/>
                    </a:cubicBezTo>
                    <a:cubicBezTo>
                      <a:pt x="1521" y="2535"/>
                      <a:pt x="1433" y="2513"/>
                      <a:pt x="1346" y="2492"/>
                    </a:cubicBezTo>
                    <a:cubicBezTo>
                      <a:pt x="1291" y="2507"/>
                      <a:pt x="1237" y="2522"/>
                      <a:pt x="1206" y="2522"/>
                    </a:cubicBezTo>
                    <a:cubicBezTo>
                      <a:pt x="1194" y="2522"/>
                      <a:pt x="1185" y="2520"/>
                      <a:pt x="1181" y="2513"/>
                    </a:cubicBezTo>
                    <a:cubicBezTo>
                      <a:pt x="1171" y="2481"/>
                      <a:pt x="1225" y="2481"/>
                      <a:pt x="1247" y="2448"/>
                    </a:cubicBezTo>
                    <a:cubicBezTo>
                      <a:pt x="1214" y="2437"/>
                      <a:pt x="1181" y="2426"/>
                      <a:pt x="1149" y="2404"/>
                    </a:cubicBezTo>
                    <a:cubicBezTo>
                      <a:pt x="1105" y="2382"/>
                      <a:pt x="1072" y="2349"/>
                      <a:pt x="1039" y="2317"/>
                    </a:cubicBezTo>
                    <a:cubicBezTo>
                      <a:pt x="996" y="2262"/>
                      <a:pt x="952" y="2218"/>
                      <a:pt x="897" y="2185"/>
                    </a:cubicBezTo>
                    <a:cubicBezTo>
                      <a:pt x="831" y="2142"/>
                      <a:pt x="788" y="2098"/>
                      <a:pt x="755" y="2043"/>
                    </a:cubicBezTo>
                    <a:cubicBezTo>
                      <a:pt x="744" y="2021"/>
                      <a:pt x="722" y="1988"/>
                      <a:pt x="711" y="1967"/>
                    </a:cubicBezTo>
                    <a:lnTo>
                      <a:pt x="667" y="1890"/>
                    </a:lnTo>
                    <a:lnTo>
                      <a:pt x="580" y="1726"/>
                    </a:lnTo>
                    <a:lnTo>
                      <a:pt x="580" y="1726"/>
                    </a:lnTo>
                    <a:cubicBezTo>
                      <a:pt x="580" y="1748"/>
                      <a:pt x="591" y="1770"/>
                      <a:pt x="602" y="1781"/>
                    </a:cubicBezTo>
                    <a:lnTo>
                      <a:pt x="602" y="1846"/>
                    </a:lnTo>
                    <a:cubicBezTo>
                      <a:pt x="580" y="1857"/>
                      <a:pt x="558" y="1879"/>
                      <a:pt x="547" y="1912"/>
                    </a:cubicBezTo>
                    <a:cubicBezTo>
                      <a:pt x="536" y="1912"/>
                      <a:pt x="525" y="1923"/>
                      <a:pt x="514" y="1934"/>
                    </a:cubicBezTo>
                    <a:cubicBezTo>
                      <a:pt x="503" y="1945"/>
                      <a:pt x="481" y="1934"/>
                      <a:pt x="492" y="1967"/>
                    </a:cubicBezTo>
                    <a:lnTo>
                      <a:pt x="416" y="1912"/>
                    </a:lnTo>
                    <a:cubicBezTo>
                      <a:pt x="394" y="1813"/>
                      <a:pt x="394" y="1704"/>
                      <a:pt x="394" y="1595"/>
                    </a:cubicBezTo>
                    <a:cubicBezTo>
                      <a:pt x="394" y="1507"/>
                      <a:pt x="383" y="1420"/>
                      <a:pt x="383" y="1321"/>
                    </a:cubicBezTo>
                    <a:cubicBezTo>
                      <a:pt x="383" y="1288"/>
                      <a:pt x="383" y="1256"/>
                      <a:pt x="394" y="1223"/>
                    </a:cubicBezTo>
                    <a:cubicBezTo>
                      <a:pt x="405" y="1201"/>
                      <a:pt x="394" y="1146"/>
                      <a:pt x="394" y="1092"/>
                    </a:cubicBezTo>
                    <a:cubicBezTo>
                      <a:pt x="394" y="1070"/>
                      <a:pt x="405" y="1048"/>
                      <a:pt x="405" y="1015"/>
                    </a:cubicBezTo>
                    <a:cubicBezTo>
                      <a:pt x="416" y="949"/>
                      <a:pt x="438" y="884"/>
                      <a:pt x="460" y="818"/>
                    </a:cubicBezTo>
                    <a:cubicBezTo>
                      <a:pt x="460" y="807"/>
                      <a:pt x="471" y="785"/>
                      <a:pt x="481" y="774"/>
                    </a:cubicBezTo>
                    <a:cubicBezTo>
                      <a:pt x="492" y="731"/>
                      <a:pt x="503" y="698"/>
                      <a:pt x="525" y="654"/>
                    </a:cubicBezTo>
                    <a:cubicBezTo>
                      <a:pt x="536" y="599"/>
                      <a:pt x="536" y="556"/>
                      <a:pt x="525" y="512"/>
                    </a:cubicBezTo>
                    <a:lnTo>
                      <a:pt x="525" y="512"/>
                    </a:lnTo>
                    <a:cubicBezTo>
                      <a:pt x="538" y="525"/>
                      <a:pt x="551" y="530"/>
                      <a:pt x="566" y="530"/>
                    </a:cubicBezTo>
                    <a:cubicBezTo>
                      <a:pt x="576" y="530"/>
                      <a:pt x="588" y="527"/>
                      <a:pt x="602" y="523"/>
                    </a:cubicBezTo>
                    <a:cubicBezTo>
                      <a:pt x="613" y="523"/>
                      <a:pt x="624" y="512"/>
                      <a:pt x="646" y="512"/>
                    </a:cubicBezTo>
                    <a:lnTo>
                      <a:pt x="646" y="501"/>
                    </a:lnTo>
                    <a:cubicBezTo>
                      <a:pt x="689" y="457"/>
                      <a:pt x="733" y="413"/>
                      <a:pt x="788" y="370"/>
                    </a:cubicBezTo>
                    <a:cubicBezTo>
                      <a:pt x="821" y="337"/>
                      <a:pt x="875" y="326"/>
                      <a:pt x="919" y="304"/>
                    </a:cubicBezTo>
                    <a:cubicBezTo>
                      <a:pt x="963" y="293"/>
                      <a:pt x="1017" y="282"/>
                      <a:pt x="1072" y="271"/>
                    </a:cubicBezTo>
                    <a:close/>
                    <a:moveTo>
                      <a:pt x="878" y="1"/>
                    </a:moveTo>
                    <a:cubicBezTo>
                      <a:pt x="755" y="1"/>
                      <a:pt x="629" y="15"/>
                      <a:pt x="503" y="42"/>
                    </a:cubicBezTo>
                    <a:cubicBezTo>
                      <a:pt x="449" y="63"/>
                      <a:pt x="405" y="85"/>
                      <a:pt x="372" y="129"/>
                    </a:cubicBezTo>
                    <a:cubicBezTo>
                      <a:pt x="339" y="162"/>
                      <a:pt x="317" y="162"/>
                      <a:pt x="317" y="184"/>
                    </a:cubicBezTo>
                    <a:cubicBezTo>
                      <a:pt x="306" y="227"/>
                      <a:pt x="317" y="271"/>
                      <a:pt x="328" y="304"/>
                    </a:cubicBezTo>
                    <a:cubicBezTo>
                      <a:pt x="339" y="315"/>
                      <a:pt x="350" y="337"/>
                      <a:pt x="361" y="359"/>
                    </a:cubicBezTo>
                    <a:lnTo>
                      <a:pt x="372" y="370"/>
                    </a:lnTo>
                    <a:lnTo>
                      <a:pt x="361" y="370"/>
                    </a:lnTo>
                    <a:cubicBezTo>
                      <a:pt x="332" y="357"/>
                      <a:pt x="302" y="351"/>
                      <a:pt x="272" y="351"/>
                    </a:cubicBezTo>
                    <a:cubicBezTo>
                      <a:pt x="198" y="351"/>
                      <a:pt x="126" y="387"/>
                      <a:pt x="88" y="457"/>
                    </a:cubicBezTo>
                    <a:cubicBezTo>
                      <a:pt x="55" y="556"/>
                      <a:pt x="33" y="665"/>
                      <a:pt x="22" y="774"/>
                    </a:cubicBezTo>
                    <a:cubicBezTo>
                      <a:pt x="11" y="873"/>
                      <a:pt x="0" y="993"/>
                      <a:pt x="11" y="1102"/>
                    </a:cubicBezTo>
                    <a:cubicBezTo>
                      <a:pt x="11" y="1190"/>
                      <a:pt x="55" y="1267"/>
                      <a:pt x="66" y="1354"/>
                    </a:cubicBezTo>
                    <a:cubicBezTo>
                      <a:pt x="77" y="1431"/>
                      <a:pt x="110" y="1518"/>
                      <a:pt x="121" y="1617"/>
                    </a:cubicBezTo>
                    <a:cubicBezTo>
                      <a:pt x="142" y="1748"/>
                      <a:pt x="197" y="1879"/>
                      <a:pt x="274" y="1999"/>
                    </a:cubicBezTo>
                    <a:cubicBezTo>
                      <a:pt x="317" y="2065"/>
                      <a:pt x="339" y="2142"/>
                      <a:pt x="383" y="2207"/>
                    </a:cubicBezTo>
                    <a:lnTo>
                      <a:pt x="525" y="2404"/>
                    </a:lnTo>
                    <a:cubicBezTo>
                      <a:pt x="624" y="2535"/>
                      <a:pt x="744" y="2645"/>
                      <a:pt x="875" y="2732"/>
                    </a:cubicBezTo>
                    <a:cubicBezTo>
                      <a:pt x="1061" y="2852"/>
                      <a:pt x="1258" y="2918"/>
                      <a:pt x="1477" y="2940"/>
                    </a:cubicBezTo>
                    <a:cubicBezTo>
                      <a:pt x="1526" y="2946"/>
                      <a:pt x="1574" y="2948"/>
                      <a:pt x="1623" y="2948"/>
                    </a:cubicBezTo>
                    <a:cubicBezTo>
                      <a:pt x="1858" y="2948"/>
                      <a:pt x="2089" y="2885"/>
                      <a:pt x="2297" y="2776"/>
                    </a:cubicBezTo>
                    <a:cubicBezTo>
                      <a:pt x="2538" y="2634"/>
                      <a:pt x="2746" y="2459"/>
                      <a:pt x="2931" y="2240"/>
                    </a:cubicBezTo>
                    <a:lnTo>
                      <a:pt x="3019" y="2131"/>
                    </a:lnTo>
                    <a:cubicBezTo>
                      <a:pt x="3030" y="2087"/>
                      <a:pt x="3041" y="2032"/>
                      <a:pt x="3052" y="1988"/>
                    </a:cubicBezTo>
                    <a:lnTo>
                      <a:pt x="3085" y="1802"/>
                    </a:lnTo>
                    <a:lnTo>
                      <a:pt x="3085" y="1770"/>
                    </a:lnTo>
                    <a:cubicBezTo>
                      <a:pt x="3085" y="1759"/>
                      <a:pt x="3085" y="1759"/>
                      <a:pt x="3085" y="1748"/>
                    </a:cubicBezTo>
                    <a:lnTo>
                      <a:pt x="3183" y="1617"/>
                    </a:lnTo>
                    <a:cubicBezTo>
                      <a:pt x="3205" y="1584"/>
                      <a:pt x="3216" y="1551"/>
                      <a:pt x="3227" y="1518"/>
                    </a:cubicBezTo>
                    <a:cubicBezTo>
                      <a:pt x="3227" y="1474"/>
                      <a:pt x="3227" y="1431"/>
                      <a:pt x="3205" y="1387"/>
                    </a:cubicBezTo>
                    <a:cubicBezTo>
                      <a:pt x="3183" y="1343"/>
                      <a:pt x="3161" y="1288"/>
                      <a:pt x="3128" y="1256"/>
                    </a:cubicBezTo>
                    <a:lnTo>
                      <a:pt x="3106" y="1223"/>
                    </a:lnTo>
                    <a:cubicBezTo>
                      <a:pt x="3041" y="1168"/>
                      <a:pt x="2975" y="1113"/>
                      <a:pt x="2910" y="1070"/>
                    </a:cubicBezTo>
                    <a:cubicBezTo>
                      <a:pt x="2789" y="971"/>
                      <a:pt x="2669" y="873"/>
                      <a:pt x="2560" y="763"/>
                    </a:cubicBezTo>
                    <a:cubicBezTo>
                      <a:pt x="2428" y="632"/>
                      <a:pt x="2286" y="523"/>
                      <a:pt x="2155" y="402"/>
                    </a:cubicBezTo>
                    <a:lnTo>
                      <a:pt x="1969" y="238"/>
                    </a:lnTo>
                    <a:lnTo>
                      <a:pt x="1849" y="118"/>
                    </a:lnTo>
                    <a:cubicBezTo>
                      <a:pt x="1827" y="85"/>
                      <a:pt x="1783" y="96"/>
                      <a:pt x="1750" y="85"/>
                    </a:cubicBezTo>
                    <a:lnTo>
                      <a:pt x="1663" y="74"/>
                    </a:lnTo>
                    <a:lnTo>
                      <a:pt x="1389" y="20"/>
                    </a:lnTo>
                    <a:lnTo>
                      <a:pt x="1116" y="20"/>
                    </a:lnTo>
                    <a:cubicBezTo>
                      <a:pt x="1038" y="7"/>
                      <a:pt x="959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8"/>
              <p:cNvSpPr/>
              <p:nvPr/>
            </p:nvSpPr>
            <p:spPr>
              <a:xfrm>
                <a:off x="7512800" y="331625"/>
                <a:ext cx="43775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2241" extrusionOk="0">
                    <a:moveTo>
                      <a:pt x="690" y="0"/>
                    </a:moveTo>
                    <a:cubicBezTo>
                      <a:pt x="646" y="0"/>
                      <a:pt x="592" y="11"/>
                      <a:pt x="537" y="33"/>
                    </a:cubicBezTo>
                    <a:cubicBezTo>
                      <a:pt x="493" y="44"/>
                      <a:pt x="449" y="66"/>
                      <a:pt x="406" y="88"/>
                    </a:cubicBezTo>
                    <a:cubicBezTo>
                      <a:pt x="351" y="131"/>
                      <a:pt x="307" y="175"/>
                      <a:pt x="263" y="230"/>
                    </a:cubicBezTo>
                    <a:lnTo>
                      <a:pt x="263" y="241"/>
                    </a:lnTo>
                    <a:cubicBezTo>
                      <a:pt x="231" y="274"/>
                      <a:pt x="198" y="328"/>
                      <a:pt x="165" y="372"/>
                    </a:cubicBezTo>
                    <a:cubicBezTo>
                      <a:pt x="143" y="416"/>
                      <a:pt x="121" y="449"/>
                      <a:pt x="99" y="492"/>
                    </a:cubicBezTo>
                    <a:cubicBezTo>
                      <a:pt x="88" y="503"/>
                      <a:pt x="88" y="525"/>
                      <a:pt x="78" y="536"/>
                    </a:cubicBezTo>
                    <a:cubicBezTo>
                      <a:pt x="56" y="602"/>
                      <a:pt x="34" y="667"/>
                      <a:pt x="23" y="733"/>
                    </a:cubicBezTo>
                    <a:cubicBezTo>
                      <a:pt x="23" y="755"/>
                      <a:pt x="12" y="788"/>
                      <a:pt x="12" y="810"/>
                    </a:cubicBezTo>
                    <a:lnTo>
                      <a:pt x="12" y="941"/>
                    </a:lnTo>
                    <a:cubicBezTo>
                      <a:pt x="12" y="995"/>
                      <a:pt x="1" y="1006"/>
                      <a:pt x="1" y="1039"/>
                    </a:cubicBezTo>
                    <a:cubicBezTo>
                      <a:pt x="1" y="1127"/>
                      <a:pt x="12" y="1214"/>
                      <a:pt x="12" y="1313"/>
                    </a:cubicBezTo>
                    <a:cubicBezTo>
                      <a:pt x="12" y="1422"/>
                      <a:pt x="12" y="1520"/>
                      <a:pt x="34" y="1630"/>
                    </a:cubicBezTo>
                    <a:lnTo>
                      <a:pt x="110" y="1685"/>
                    </a:lnTo>
                    <a:cubicBezTo>
                      <a:pt x="110" y="1652"/>
                      <a:pt x="132" y="1674"/>
                      <a:pt x="132" y="1652"/>
                    </a:cubicBezTo>
                    <a:cubicBezTo>
                      <a:pt x="132" y="1632"/>
                      <a:pt x="140" y="1628"/>
                      <a:pt x="149" y="1628"/>
                    </a:cubicBezTo>
                    <a:cubicBezTo>
                      <a:pt x="155" y="1628"/>
                      <a:pt x="161" y="1630"/>
                      <a:pt x="165" y="1630"/>
                    </a:cubicBezTo>
                    <a:cubicBezTo>
                      <a:pt x="176" y="1597"/>
                      <a:pt x="198" y="1575"/>
                      <a:pt x="220" y="1553"/>
                    </a:cubicBezTo>
                    <a:lnTo>
                      <a:pt x="220" y="1499"/>
                    </a:lnTo>
                    <a:cubicBezTo>
                      <a:pt x="209" y="1477"/>
                      <a:pt x="209" y="1466"/>
                      <a:pt x="198" y="1444"/>
                    </a:cubicBezTo>
                    <a:cubicBezTo>
                      <a:pt x="187" y="1389"/>
                      <a:pt x="176" y="1335"/>
                      <a:pt x="176" y="1280"/>
                    </a:cubicBezTo>
                    <a:cubicBezTo>
                      <a:pt x="154" y="1181"/>
                      <a:pt x="132" y="1094"/>
                      <a:pt x="132" y="1017"/>
                    </a:cubicBezTo>
                    <a:cubicBezTo>
                      <a:pt x="132" y="985"/>
                      <a:pt x="143" y="963"/>
                      <a:pt x="143" y="930"/>
                    </a:cubicBezTo>
                    <a:cubicBezTo>
                      <a:pt x="143" y="897"/>
                      <a:pt x="143" y="853"/>
                      <a:pt x="143" y="810"/>
                    </a:cubicBezTo>
                    <a:cubicBezTo>
                      <a:pt x="143" y="755"/>
                      <a:pt x="154" y="700"/>
                      <a:pt x="176" y="645"/>
                    </a:cubicBezTo>
                    <a:cubicBezTo>
                      <a:pt x="176" y="635"/>
                      <a:pt x="198" y="624"/>
                      <a:pt x="198" y="602"/>
                    </a:cubicBezTo>
                    <a:cubicBezTo>
                      <a:pt x="198" y="602"/>
                      <a:pt x="198" y="591"/>
                      <a:pt x="198" y="580"/>
                    </a:cubicBezTo>
                    <a:cubicBezTo>
                      <a:pt x="198" y="569"/>
                      <a:pt x="209" y="569"/>
                      <a:pt x="209" y="558"/>
                    </a:cubicBezTo>
                    <a:cubicBezTo>
                      <a:pt x="253" y="427"/>
                      <a:pt x="351" y="306"/>
                      <a:pt x="471" y="230"/>
                    </a:cubicBezTo>
                    <a:cubicBezTo>
                      <a:pt x="559" y="197"/>
                      <a:pt x="657" y="186"/>
                      <a:pt x="745" y="186"/>
                    </a:cubicBezTo>
                    <a:cubicBezTo>
                      <a:pt x="778" y="175"/>
                      <a:pt x="810" y="164"/>
                      <a:pt x="843" y="164"/>
                    </a:cubicBezTo>
                    <a:lnTo>
                      <a:pt x="898" y="164"/>
                    </a:lnTo>
                    <a:cubicBezTo>
                      <a:pt x="1040" y="197"/>
                      <a:pt x="1171" y="263"/>
                      <a:pt x="1292" y="339"/>
                    </a:cubicBezTo>
                    <a:cubicBezTo>
                      <a:pt x="1313" y="350"/>
                      <a:pt x="1313" y="361"/>
                      <a:pt x="1335" y="383"/>
                    </a:cubicBezTo>
                    <a:lnTo>
                      <a:pt x="1456" y="470"/>
                    </a:lnTo>
                    <a:cubicBezTo>
                      <a:pt x="1499" y="503"/>
                      <a:pt x="1543" y="536"/>
                      <a:pt x="1587" y="580"/>
                    </a:cubicBezTo>
                    <a:cubicBezTo>
                      <a:pt x="1663" y="689"/>
                      <a:pt x="1696" y="810"/>
                      <a:pt x="1674" y="941"/>
                    </a:cubicBezTo>
                    <a:cubicBezTo>
                      <a:pt x="1653" y="1061"/>
                      <a:pt x="1642" y="1170"/>
                      <a:pt x="1609" y="1291"/>
                    </a:cubicBezTo>
                    <a:cubicBezTo>
                      <a:pt x="1609" y="1389"/>
                      <a:pt x="1598" y="1488"/>
                      <a:pt x="1565" y="1575"/>
                    </a:cubicBezTo>
                    <a:cubicBezTo>
                      <a:pt x="1565" y="1608"/>
                      <a:pt x="1554" y="1641"/>
                      <a:pt x="1543" y="1674"/>
                    </a:cubicBezTo>
                    <a:cubicBezTo>
                      <a:pt x="1532" y="1695"/>
                      <a:pt x="1521" y="1728"/>
                      <a:pt x="1499" y="1750"/>
                    </a:cubicBezTo>
                    <a:cubicBezTo>
                      <a:pt x="1488" y="1783"/>
                      <a:pt x="1478" y="1805"/>
                      <a:pt x="1456" y="1838"/>
                    </a:cubicBezTo>
                    <a:cubicBezTo>
                      <a:pt x="1412" y="1881"/>
                      <a:pt x="1357" y="1925"/>
                      <a:pt x="1303" y="1958"/>
                    </a:cubicBezTo>
                    <a:cubicBezTo>
                      <a:pt x="1270" y="1980"/>
                      <a:pt x="1237" y="2013"/>
                      <a:pt x="1204" y="2024"/>
                    </a:cubicBezTo>
                    <a:cubicBezTo>
                      <a:pt x="1106" y="2089"/>
                      <a:pt x="985" y="2144"/>
                      <a:pt x="876" y="2166"/>
                    </a:cubicBezTo>
                    <a:lnTo>
                      <a:pt x="865" y="2166"/>
                    </a:lnTo>
                    <a:cubicBezTo>
                      <a:pt x="843" y="2199"/>
                      <a:pt x="778" y="2199"/>
                      <a:pt x="788" y="2231"/>
                    </a:cubicBezTo>
                    <a:cubicBezTo>
                      <a:pt x="792" y="2238"/>
                      <a:pt x="801" y="2240"/>
                      <a:pt x="815" y="2240"/>
                    </a:cubicBezTo>
                    <a:cubicBezTo>
                      <a:pt x="849" y="2240"/>
                      <a:pt x="906" y="2225"/>
                      <a:pt x="953" y="2210"/>
                    </a:cubicBezTo>
                    <a:cubicBezTo>
                      <a:pt x="974" y="2199"/>
                      <a:pt x="996" y="2188"/>
                      <a:pt x="1018" y="2177"/>
                    </a:cubicBezTo>
                    <a:cubicBezTo>
                      <a:pt x="1073" y="2144"/>
                      <a:pt x="1128" y="2111"/>
                      <a:pt x="1182" y="2078"/>
                    </a:cubicBezTo>
                    <a:cubicBezTo>
                      <a:pt x="1259" y="2056"/>
                      <a:pt x="1335" y="2013"/>
                      <a:pt x="1390" y="1947"/>
                    </a:cubicBezTo>
                    <a:cubicBezTo>
                      <a:pt x="1488" y="1870"/>
                      <a:pt x="1565" y="1761"/>
                      <a:pt x="1609" y="1630"/>
                    </a:cubicBezTo>
                    <a:cubicBezTo>
                      <a:pt x="1631" y="1510"/>
                      <a:pt x="1653" y="1378"/>
                      <a:pt x="1663" y="1258"/>
                    </a:cubicBezTo>
                    <a:cubicBezTo>
                      <a:pt x="1674" y="1214"/>
                      <a:pt x="1685" y="1170"/>
                      <a:pt x="1696" y="1138"/>
                    </a:cubicBezTo>
                    <a:lnTo>
                      <a:pt x="1696" y="1105"/>
                    </a:lnTo>
                    <a:cubicBezTo>
                      <a:pt x="1707" y="1028"/>
                      <a:pt x="1740" y="974"/>
                      <a:pt x="1740" y="930"/>
                    </a:cubicBezTo>
                    <a:cubicBezTo>
                      <a:pt x="1751" y="886"/>
                      <a:pt x="1751" y="842"/>
                      <a:pt x="1751" y="810"/>
                    </a:cubicBezTo>
                    <a:cubicBezTo>
                      <a:pt x="1751" y="733"/>
                      <a:pt x="1718" y="667"/>
                      <a:pt x="1685" y="602"/>
                    </a:cubicBezTo>
                    <a:lnTo>
                      <a:pt x="1685" y="591"/>
                    </a:lnTo>
                    <a:cubicBezTo>
                      <a:pt x="1653" y="514"/>
                      <a:pt x="1598" y="449"/>
                      <a:pt x="1543" y="383"/>
                    </a:cubicBezTo>
                    <a:cubicBezTo>
                      <a:pt x="1467" y="317"/>
                      <a:pt x="1390" y="263"/>
                      <a:pt x="1313" y="219"/>
                    </a:cubicBezTo>
                    <a:cubicBezTo>
                      <a:pt x="1292" y="208"/>
                      <a:pt x="1281" y="186"/>
                      <a:pt x="1259" y="175"/>
                    </a:cubicBezTo>
                    <a:cubicBezTo>
                      <a:pt x="1248" y="164"/>
                      <a:pt x="1215" y="164"/>
                      <a:pt x="1204" y="153"/>
                    </a:cubicBezTo>
                    <a:cubicBezTo>
                      <a:pt x="1182" y="142"/>
                      <a:pt x="1149" y="110"/>
                      <a:pt x="1117" y="99"/>
                    </a:cubicBezTo>
                    <a:cubicBezTo>
                      <a:pt x="1029" y="66"/>
                      <a:pt x="942" y="44"/>
                      <a:pt x="854" y="22"/>
                    </a:cubicBezTo>
                    <a:cubicBezTo>
                      <a:pt x="799" y="11"/>
                      <a:pt x="745" y="0"/>
                      <a:pt x="6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8"/>
            <p:cNvGrpSpPr/>
            <p:nvPr/>
          </p:nvGrpSpPr>
          <p:grpSpPr>
            <a:xfrm rot="10800000">
              <a:off x="678000" y="527025"/>
              <a:ext cx="71100" cy="74200"/>
              <a:chOff x="8502650" y="1222725"/>
              <a:chExt cx="71100" cy="74200"/>
            </a:xfrm>
          </p:grpSpPr>
          <p:sp>
            <p:nvSpPr>
              <p:cNvPr id="1219" name="Google Shape;1219;p8"/>
              <p:cNvSpPr/>
              <p:nvPr/>
            </p:nvSpPr>
            <p:spPr>
              <a:xfrm>
                <a:off x="8540100" y="12249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ubicBezTo>
                      <a:pt x="1" y="0"/>
                      <a:pt x="1" y="11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8"/>
              <p:cNvSpPr/>
              <p:nvPr/>
            </p:nvSpPr>
            <p:spPr>
              <a:xfrm>
                <a:off x="8502650" y="1222725"/>
                <a:ext cx="711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968" extrusionOk="0">
                    <a:moveTo>
                      <a:pt x="952" y="121"/>
                    </a:moveTo>
                    <a:cubicBezTo>
                      <a:pt x="1007" y="121"/>
                      <a:pt x="1061" y="132"/>
                      <a:pt x="1105" y="154"/>
                    </a:cubicBezTo>
                    <a:cubicBezTo>
                      <a:pt x="1149" y="165"/>
                      <a:pt x="1182" y="187"/>
                      <a:pt x="1225" y="198"/>
                    </a:cubicBezTo>
                    <a:lnTo>
                      <a:pt x="1258" y="220"/>
                    </a:lnTo>
                    <a:cubicBezTo>
                      <a:pt x="1280" y="231"/>
                      <a:pt x="1302" y="241"/>
                      <a:pt x="1313" y="252"/>
                    </a:cubicBezTo>
                    <a:cubicBezTo>
                      <a:pt x="1335" y="263"/>
                      <a:pt x="1335" y="263"/>
                      <a:pt x="1346" y="274"/>
                    </a:cubicBezTo>
                    <a:lnTo>
                      <a:pt x="1357" y="285"/>
                    </a:lnTo>
                    <a:cubicBezTo>
                      <a:pt x="1389" y="285"/>
                      <a:pt x="1411" y="274"/>
                      <a:pt x="1444" y="263"/>
                    </a:cubicBezTo>
                    <a:cubicBezTo>
                      <a:pt x="1477" y="252"/>
                      <a:pt x="1499" y="231"/>
                      <a:pt x="1521" y="209"/>
                    </a:cubicBezTo>
                    <a:cubicBezTo>
                      <a:pt x="1532" y="241"/>
                      <a:pt x="1553" y="274"/>
                      <a:pt x="1586" y="285"/>
                    </a:cubicBezTo>
                    <a:cubicBezTo>
                      <a:pt x="1619" y="307"/>
                      <a:pt x="1652" y="329"/>
                      <a:pt x="1685" y="351"/>
                    </a:cubicBezTo>
                    <a:cubicBezTo>
                      <a:pt x="1717" y="362"/>
                      <a:pt x="1761" y="384"/>
                      <a:pt x="1794" y="406"/>
                    </a:cubicBezTo>
                    <a:cubicBezTo>
                      <a:pt x="1849" y="438"/>
                      <a:pt x="1903" y="482"/>
                      <a:pt x="1958" y="515"/>
                    </a:cubicBezTo>
                    <a:cubicBezTo>
                      <a:pt x="2111" y="635"/>
                      <a:pt x="2242" y="777"/>
                      <a:pt x="2352" y="931"/>
                    </a:cubicBezTo>
                    <a:cubicBezTo>
                      <a:pt x="2385" y="985"/>
                      <a:pt x="2417" y="1040"/>
                      <a:pt x="2450" y="1095"/>
                    </a:cubicBezTo>
                    <a:lnTo>
                      <a:pt x="2450" y="1106"/>
                    </a:lnTo>
                    <a:cubicBezTo>
                      <a:pt x="2483" y="1182"/>
                      <a:pt x="2516" y="1270"/>
                      <a:pt x="2549" y="1346"/>
                    </a:cubicBezTo>
                    <a:cubicBezTo>
                      <a:pt x="2560" y="1401"/>
                      <a:pt x="2582" y="1456"/>
                      <a:pt x="2582" y="1521"/>
                    </a:cubicBezTo>
                    <a:cubicBezTo>
                      <a:pt x="2582" y="1532"/>
                      <a:pt x="2603" y="1641"/>
                      <a:pt x="2614" y="1652"/>
                    </a:cubicBezTo>
                    <a:cubicBezTo>
                      <a:pt x="2614" y="1718"/>
                      <a:pt x="2614" y="1773"/>
                      <a:pt x="2614" y="1838"/>
                    </a:cubicBezTo>
                    <a:cubicBezTo>
                      <a:pt x="2603" y="1882"/>
                      <a:pt x="2592" y="1915"/>
                      <a:pt x="2582" y="1959"/>
                    </a:cubicBezTo>
                    <a:cubicBezTo>
                      <a:pt x="2560" y="2046"/>
                      <a:pt x="2516" y="2145"/>
                      <a:pt x="2472" y="2232"/>
                    </a:cubicBezTo>
                    <a:cubicBezTo>
                      <a:pt x="2461" y="2254"/>
                      <a:pt x="2450" y="2276"/>
                      <a:pt x="2428" y="2309"/>
                    </a:cubicBezTo>
                    <a:lnTo>
                      <a:pt x="2417" y="2309"/>
                    </a:lnTo>
                    <a:cubicBezTo>
                      <a:pt x="2407" y="2331"/>
                      <a:pt x="2396" y="2341"/>
                      <a:pt x="2385" y="2363"/>
                    </a:cubicBezTo>
                    <a:cubicBezTo>
                      <a:pt x="2210" y="2560"/>
                      <a:pt x="1991" y="2691"/>
                      <a:pt x="1739" y="2746"/>
                    </a:cubicBezTo>
                    <a:lnTo>
                      <a:pt x="1696" y="2757"/>
                    </a:lnTo>
                    <a:lnTo>
                      <a:pt x="1696" y="2768"/>
                    </a:lnTo>
                    <a:lnTo>
                      <a:pt x="1663" y="2801"/>
                    </a:lnTo>
                    <a:cubicBezTo>
                      <a:pt x="1619" y="2790"/>
                      <a:pt x="1575" y="2779"/>
                      <a:pt x="1542" y="2757"/>
                    </a:cubicBezTo>
                    <a:lnTo>
                      <a:pt x="1455" y="2724"/>
                    </a:lnTo>
                    <a:lnTo>
                      <a:pt x="1422" y="2702"/>
                    </a:lnTo>
                    <a:cubicBezTo>
                      <a:pt x="1400" y="2702"/>
                      <a:pt x="1389" y="2702"/>
                      <a:pt x="1367" y="2691"/>
                    </a:cubicBezTo>
                    <a:cubicBezTo>
                      <a:pt x="1357" y="2681"/>
                      <a:pt x="1357" y="2681"/>
                      <a:pt x="1346" y="2681"/>
                    </a:cubicBezTo>
                    <a:lnTo>
                      <a:pt x="1280" y="2648"/>
                    </a:lnTo>
                    <a:lnTo>
                      <a:pt x="1236" y="2604"/>
                    </a:lnTo>
                    <a:lnTo>
                      <a:pt x="1214" y="2593"/>
                    </a:lnTo>
                    <a:cubicBezTo>
                      <a:pt x="1160" y="2571"/>
                      <a:pt x="1105" y="2549"/>
                      <a:pt x="1050" y="2527"/>
                    </a:cubicBezTo>
                    <a:cubicBezTo>
                      <a:pt x="974" y="2506"/>
                      <a:pt x="919" y="2462"/>
                      <a:pt x="864" y="2407"/>
                    </a:cubicBezTo>
                    <a:cubicBezTo>
                      <a:pt x="832" y="2374"/>
                      <a:pt x="766" y="2320"/>
                      <a:pt x="744" y="2287"/>
                    </a:cubicBezTo>
                    <a:cubicBezTo>
                      <a:pt x="678" y="2221"/>
                      <a:pt x="646" y="2199"/>
                      <a:pt x="591" y="2134"/>
                    </a:cubicBezTo>
                    <a:cubicBezTo>
                      <a:pt x="471" y="2002"/>
                      <a:pt x="372" y="1838"/>
                      <a:pt x="307" y="1663"/>
                    </a:cubicBezTo>
                    <a:cubicBezTo>
                      <a:pt x="296" y="1620"/>
                      <a:pt x="285" y="1576"/>
                      <a:pt x="274" y="1532"/>
                    </a:cubicBezTo>
                    <a:cubicBezTo>
                      <a:pt x="263" y="1456"/>
                      <a:pt x="263" y="1390"/>
                      <a:pt x="252" y="1313"/>
                    </a:cubicBezTo>
                    <a:cubicBezTo>
                      <a:pt x="230" y="1248"/>
                      <a:pt x="230" y="1182"/>
                      <a:pt x="252" y="1116"/>
                    </a:cubicBezTo>
                    <a:cubicBezTo>
                      <a:pt x="263" y="996"/>
                      <a:pt x="307" y="887"/>
                      <a:pt x="361" y="777"/>
                    </a:cubicBezTo>
                    <a:cubicBezTo>
                      <a:pt x="449" y="613"/>
                      <a:pt x="580" y="482"/>
                      <a:pt x="744" y="384"/>
                    </a:cubicBezTo>
                    <a:cubicBezTo>
                      <a:pt x="788" y="351"/>
                      <a:pt x="853" y="329"/>
                      <a:pt x="886" y="307"/>
                    </a:cubicBezTo>
                    <a:cubicBezTo>
                      <a:pt x="927" y="282"/>
                      <a:pt x="972" y="273"/>
                      <a:pt x="1026" y="273"/>
                    </a:cubicBezTo>
                    <a:cubicBezTo>
                      <a:pt x="1087" y="273"/>
                      <a:pt x="1159" y="284"/>
                      <a:pt x="1247" y="296"/>
                    </a:cubicBezTo>
                    <a:lnTo>
                      <a:pt x="1236" y="285"/>
                    </a:lnTo>
                    <a:cubicBezTo>
                      <a:pt x="1225" y="274"/>
                      <a:pt x="1214" y="274"/>
                      <a:pt x="1203" y="263"/>
                    </a:cubicBezTo>
                    <a:cubicBezTo>
                      <a:pt x="1160" y="252"/>
                      <a:pt x="1127" y="241"/>
                      <a:pt x="1083" y="231"/>
                    </a:cubicBezTo>
                    <a:cubicBezTo>
                      <a:pt x="1067" y="225"/>
                      <a:pt x="1050" y="222"/>
                      <a:pt x="1035" y="222"/>
                    </a:cubicBezTo>
                    <a:cubicBezTo>
                      <a:pt x="1020" y="222"/>
                      <a:pt x="1007" y="225"/>
                      <a:pt x="996" y="231"/>
                    </a:cubicBezTo>
                    <a:lnTo>
                      <a:pt x="963" y="231"/>
                    </a:lnTo>
                    <a:cubicBezTo>
                      <a:pt x="963" y="220"/>
                      <a:pt x="952" y="209"/>
                      <a:pt x="941" y="198"/>
                    </a:cubicBezTo>
                    <a:cubicBezTo>
                      <a:pt x="941" y="198"/>
                      <a:pt x="941" y="187"/>
                      <a:pt x="941" y="176"/>
                    </a:cubicBezTo>
                    <a:cubicBezTo>
                      <a:pt x="930" y="176"/>
                      <a:pt x="941" y="165"/>
                      <a:pt x="919" y="165"/>
                    </a:cubicBezTo>
                    <a:cubicBezTo>
                      <a:pt x="941" y="143"/>
                      <a:pt x="941" y="143"/>
                      <a:pt x="952" y="121"/>
                    </a:cubicBezTo>
                    <a:close/>
                    <a:moveTo>
                      <a:pt x="1553" y="1"/>
                    </a:moveTo>
                    <a:cubicBezTo>
                      <a:pt x="1532" y="12"/>
                      <a:pt x="1521" y="23"/>
                      <a:pt x="1510" y="45"/>
                    </a:cubicBezTo>
                    <a:cubicBezTo>
                      <a:pt x="1510" y="56"/>
                      <a:pt x="1499" y="77"/>
                      <a:pt x="1499" y="88"/>
                    </a:cubicBezTo>
                    <a:cubicBezTo>
                      <a:pt x="1488" y="67"/>
                      <a:pt x="1455" y="56"/>
                      <a:pt x="1433" y="45"/>
                    </a:cubicBezTo>
                    <a:cubicBezTo>
                      <a:pt x="1400" y="23"/>
                      <a:pt x="1367" y="23"/>
                      <a:pt x="1335" y="23"/>
                    </a:cubicBezTo>
                    <a:lnTo>
                      <a:pt x="1083" y="23"/>
                    </a:lnTo>
                    <a:cubicBezTo>
                      <a:pt x="1068" y="21"/>
                      <a:pt x="1052" y="21"/>
                      <a:pt x="1037" y="21"/>
                    </a:cubicBezTo>
                    <a:cubicBezTo>
                      <a:pt x="932" y="21"/>
                      <a:pt x="828" y="52"/>
                      <a:pt x="733" y="99"/>
                    </a:cubicBezTo>
                    <a:cubicBezTo>
                      <a:pt x="667" y="143"/>
                      <a:pt x="613" y="209"/>
                      <a:pt x="547" y="252"/>
                    </a:cubicBezTo>
                    <a:cubicBezTo>
                      <a:pt x="482" y="307"/>
                      <a:pt x="427" y="373"/>
                      <a:pt x="350" y="427"/>
                    </a:cubicBezTo>
                    <a:cubicBezTo>
                      <a:pt x="252" y="526"/>
                      <a:pt x="175" y="646"/>
                      <a:pt x="132" y="777"/>
                    </a:cubicBezTo>
                    <a:cubicBezTo>
                      <a:pt x="11" y="1073"/>
                      <a:pt x="0" y="1390"/>
                      <a:pt x="88" y="1696"/>
                    </a:cubicBezTo>
                    <a:cubicBezTo>
                      <a:pt x="153" y="1871"/>
                      <a:pt x="241" y="2046"/>
                      <a:pt x="361" y="2199"/>
                    </a:cubicBezTo>
                    <a:cubicBezTo>
                      <a:pt x="438" y="2298"/>
                      <a:pt x="525" y="2396"/>
                      <a:pt x="624" y="2484"/>
                    </a:cubicBezTo>
                    <a:cubicBezTo>
                      <a:pt x="667" y="2527"/>
                      <a:pt x="722" y="2571"/>
                      <a:pt x="766" y="2604"/>
                    </a:cubicBezTo>
                    <a:cubicBezTo>
                      <a:pt x="821" y="2648"/>
                      <a:pt x="875" y="2691"/>
                      <a:pt x="941" y="2713"/>
                    </a:cubicBezTo>
                    <a:cubicBezTo>
                      <a:pt x="1061" y="2768"/>
                      <a:pt x="1182" y="2801"/>
                      <a:pt x="1302" y="2834"/>
                    </a:cubicBezTo>
                    <a:cubicBezTo>
                      <a:pt x="1357" y="2856"/>
                      <a:pt x="1400" y="2877"/>
                      <a:pt x="1455" y="2899"/>
                    </a:cubicBezTo>
                    <a:cubicBezTo>
                      <a:pt x="1477" y="2910"/>
                      <a:pt x="1510" y="2932"/>
                      <a:pt x="1542" y="2954"/>
                    </a:cubicBezTo>
                    <a:cubicBezTo>
                      <a:pt x="1548" y="2965"/>
                      <a:pt x="1559" y="2968"/>
                      <a:pt x="1571" y="2968"/>
                    </a:cubicBezTo>
                    <a:cubicBezTo>
                      <a:pt x="1583" y="2968"/>
                      <a:pt x="1597" y="2965"/>
                      <a:pt x="1608" y="2965"/>
                    </a:cubicBezTo>
                    <a:lnTo>
                      <a:pt x="1674" y="2954"/>
                    </a:lnTo>
                    <a:cubicBezTo>
                      <a:pt x="1805" y="2932"/>
                      <a:pt x="1936" y="2899"/>
                      <a:pt x="2057" y="2856"/>
                    </a:cubicBezTo>
                    <a:cubicBezTo>
                      <a:pt x="2199" y="2790"/>
                      <a:pt x="2341" y="2702"/>
                      <a:pt x="2461" y="2593"/>
                    </a:cubicBezTo>
                    <a:lnTo>
                      <a:pt x="2483" y="2582"/>
                    </a:lnTo>
                    <a:cubicBezTo>
                      <a:pt x="2549" y="2516"/>
                      <a:pt x="2603" y="2451"/>
                      <a:pt x="2647" y="2374"/>
                    </a:cubicBezTo>
                    <a:cubicBezTo>
                      <a:pt x="2746" y="2221"/>
                      <a:pt x="2800" y="2057"/>
                      <a:pt x="2822" y="1882"/>
                    </a:cubicBezTo>
                    <a:cubicBezTo>
                      <a:pt x="2844" y="1696"/>
                      <a:pt x="2822" y="1499"/>
                      <a:pt x="2767" y="1313"/>
                    </a:cubicBezTo>
                    <a:cubicBezTo>
                      <a:pt x="2658" y="974"/>
                      <a:pt x="2461" y="668"/>
                      <a:pt x="2199" y="438"/>
                    </a:cubicBezTo>
                    <a:cubicBezTo>
                      <a:pt x="2078" y="285"/>
                      <a:pt x="1925" y="165"/>
                      <a:pt x="1772" y="67"/>
                    </a:cubicBezTo>
                    <a:cubicBezTo>
                      <a:pt x="1728" y="34"/>
                      <a:pt x="1674" y="23"/>
                      <a:pt x="1630" y="12"/>
                    </a:cubicBezTo>
                    <a:cubicBezTo>
                      <a:pt x="1586" y="12"/>
                      <a:pt x="1575" y="1"/>
                      <a:pt x="1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8"/>
              <p:cNvSpPr/>
              <p:nvPr/>
            </p:nvSpPr>
            <p:spPr>
              <a:xfrm>
                <a:off x="8517125" y="1257100"/>
                <a:ext cx="282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1415" extrusionOk="0">
                    <a:moveTo>
                      <a:pt x="28" y="1"/>
                    </a:moveTo>
                    <a:cubicBezTo>
                      <a:pt x="27" y="1"/>
                      <a:pt x="25" y="2"/>
                      <a:pt x="23" y="4"/>
                    </a:cubicBezTo>
                    <a:cubicBezTo>
                      <a:pt x="1" y="15"/>
                      <a:pt x="23" y="48"/>
                      <a:pt x="34" y="81"/>
                    </a:cubicBezTo>
                    <a:cubicBezTo>
                      <a:pt x="45" y="113"/>
                      <a:pt x="56" y="146"/>
                      <a:pt x="56" y="157"/>
                    </a:cubicBezTo>
                    <a:cubicBezTo>
                      <a:pt x="67" y="168"/>
                      <a:pt x="67" y="223"/>
                      <a:pt x="78" y="245"/>
                    </a:cubicBezTo>
                    <a:cubicBezTo>
                      <a:pt x="88" y="277"/>
                      <a:pt x="99" y="332"/>
                      <a:pt x="110" y="387"/>
                    </a:cubicBezTo>
                    <a:cubicBezTo>
                      <a:pt x="110" y="431"/>
                      <a:pt x="132" y="474"/>
                      <a:pt x="132" y="518"/>
                    </a:cubicBezTo>
                    <a:cubicBezTo>
                      <a:pt x="143" y="540"/>
                      <a:pt x="143" y="551"/>
                      <a:pt x="132" y="562"/>
                    </a:cubicBezTo>
                    <a:lnTo>
                      <a:pt x="132" y="573"/>
                    </a:lnTo>
                    <a:lnTo>
                      <a:pt x="132" y="649"/>
                    </a:lnTo>
                    <a:cubicBezTo>
                      <a:pt x="143" y="660"/>
                      <a:pt x="143" y="682"/>
                      <a:pt x="143" y="693"/>
                    </a:cubicBezTo>
                    <a:cubicBezTo>
                      <a:pt x="165" y="715"/>
                      <a:pt x="176" y="737"/>
                      <a:pt x="187" y="759"/>
                    </a:cubicBezTo>
                    <a:cubicBezTo>
                      <a:pt x="198" y="781"/>
                      <a:pt x="220" y="813"/>
                      <a:pt x="231" y="846"/>
                    </a:cubicBezTo>
                    <a:cubicBezTo>
                      <a:pt x="253" y="868"/>
                      <a:pt x="274" y="901"/>
                      <a:pt x="296" y="923"/>
                    </a:cubicBezTo>
                    <a:cubicBezTo>
                      <a:pt x="296" y="923"/>
                      <a:pt x="296" y="945"/>
                      <a:pt x="307" y="945"/>
                    </a:cubicBezTo>
                    <a:cubicBezTo>
                      <a:pt x="307" y="956"/>
                      <a:pt x="318" y="956"/>
                      <a:pt x="329" y="966"/>
                    </a:cubicBezTo>
                    <a:cubicBezTo>
                      <a:pt x="329" y="977"/>
                      <a:pt x="340" y="988"/>
                      <a:pt x="351" y="999"/>
                    </a:cubicBezTo>
                    <a:cubicBezTo>
                      <a:pt x="373" y="1021"/>
                      <a:pt x="406" y="1043"/>
                      <a:pt x="417" y="1065"/>
                    </a:cubicBezTo>
                    <a:cubicBezTo>
                      <a:pt x="438" y="1087"/>
                      <a:pt x="438" y="1098"/>
                      <a:pt x="460" y="1109"/>
                    </a:cubicBezTo>
                    <a:cubicBezTo>
                      <a:pt x="471" y="1120"/>
                      <a:pt x="482" y="1131"/>
                      <a:pt x="504" y="1141"/>
                    </a:cubicBezTo>
                    <a:cubicBezTo>
                      <a:pt x="515" y="1152"/>
                      <a:pt x="537" y="1163"/>
                      <a:pt x="548" y="1163"/>
                    </a:cubicBezTo>
                    <a:cubicBezTo>
                      <a:pt x="559" y="1174"/>
                      <a:pt x="592" y="1185"/>
                      <a:pt x="613" y="1185"/>
                    </a:cubicBezTo>
                    <a:lnTo>
                      <a:pt x="646" y="1207"/>
                    </a:lnTo>
                    <a:lnTo>
                      <a:pt x="668" y="1218"/>
                    </a:lnTo>
                    <a:lnTo>
                      <a:pt x="723" y="1251"/>
                    </a:lnTo>
                    <a:lnTo>
                      <a:pt x="788" y="1284"/>
                    </a:lnTo>
                    <a:cubicBezTo>
                      <a:pt x="788" y="1295"/>
                      <a:pt x="799" y="1306"/>
                      <a:pt x="810" y="1306"/>
                    </a:cubicBezTo>
                    <a:cubicBezTo>
                      <a:pt x="821" y="1306"/>
                      <a:pt x="843" y="1316"/>
                      <a:pt x="854" y="1316"/>
                    </a:cubicBezTo>
                    <a:lnTo>
                      <a:pt x="887" y="1338"/>
                    </a:lnTo>
                    <a:lnTo>
                      <a:pt x="974" y="1371"/>
                    </a:lnTo>
                    <a:cubicBezTo>
                      <a:pt x="1018" y="1393"/>
                      <a:pt x="1051" y="1404"/>
                      <a:pt x="1095" y="1415"/>
                    </a:cubicBezTo>
                    <a:lnTo>
                      <a:pt x="1128" y="1382"/>
                    </a:lnTo>
                    <a:cubicBezTo>
                      <a:pt x="1117" y="1382"/>
                      <a:pt x="1128" y="1371"/>
                      <a:pt x="1128" y="1371"/>
                    </a:cubicBezTo>
                    <a:cubicBezTo>
                      <a:pt x="1128" y="1360"/>
                      <a:pt x="1128" y="1349"/>
                      <a:pt x="1128" y="1349"/>
                    </a:cubicBezTo>
                    <a:cubicBezTo>
                      <a:pt x="1117" y="1338"/>
                      <a:pt x="1117" y="1316"/>
                      <a:pt x="1117" y="1306"/>
                    </a:cubicBezTo>
                    <a:cubicBezTo>
                      <a:pt x="1111" y="1300"/>
                      <a:pt x="1108" y="1300"/>
                      <a:pt x="1106" y="1300"/>
                    </a:cubicBezTo>
                    <a:cubicBezTo>
                      <a:pt x="1103" y="1300"/>
                      <a:pt x="1100" y="1300"/>
                      <a:pt x="1095" y="1295"/>
                    </a:cubicBezTo>
                    <a:cubicBezTo>
                      <a:pt x="1084" y="1298"/>
                      <a:pt x="1074" y="1299"/>
                      <a:pt x="1065" y="1299"/>
                    </a:cubicBezTo>
                    <a:cubicBezTo>
                      <a:pt x="1046" y="1299"/>
                      <a:pt x="1029" y="1295"/>
                      <a:pt x="1007" y="1295"/>
                    </a:cubicBezTo>
                    <a:cubicBezTo>
                      <a:pt x="974" y="1284"/>
                      <a:pt x="942" y="1284"/>
                      <a:pt x="909" y="1273"/>
                    </a:cubicBezTo>
                    <a:cubicBezTo>
                      <a:pt x="887" y="1262"/>
                      <a:pt x="887" y="1262"/>
                      <a:pt x="876" y="1251"/>
                    </a:cubicBezTo>
                    <a:lnTo>
                      <a:pt x="832" y="1240"/>
                    </a:lnTo>
                    <a:cubicBezTo>
                      <a:pt x="810" y="1240"/>
                      <a:pt x="799" y="1229"/>
                      <a:pt x="778" y="1218"/>
                    </a:cubicBezTo>
                    <a:cubicBezTo>
                      <a:pt x="778" y="1218"/>
                      <a:pt x="767" y="1207"/>
                      <a:pt x="767" y="1196"/>
                    </a:cubicBezTo>
                    <a:lnTo>
                      <a:pt x="756" y="1196"/>
                    </a:lnTo>
                    <a:cubicBezTo>
                      <a:pt x="701" y="1174"/>
                      <a:pt x="646" y="1152"/>
                      <a:pt x="603" y="1120"/>
                    </a:cubicBezTo>
                    <a:cubicBezTo>
                      <a:pt x="570" y="1087"/>
                      <a:pt x="548" y="1054"/>
                      <a:pt x="515" y="1032"/>
                    </a:cubicBezTo>
                    <a:cubicBezTo>
                      <a:pt x="504" y="1032"/>
                      <a:pt x="493" y="1032"/>
                      <a:pt x="471" y="1021"/>
                    </a:cubicBezTo>
                    <a:lnTo>
                      <a:pt x="471" y="1010"/>
                    </a:lnTo>
                    <a:lnTo>
                      <a:pt x="460" y="1010"/>
                    </a:lnTo>
                    <a:cubicBezTo>
                      <a:pt x="417" y="977"/>
                      <a:pt x="384" y="934"/>
                      <a:pt x="340" y="890"/>
                    </a:cubicBezTo>
                    <a:cubicBezTo>
                      <a:pt x="340" y="890"/>
                      <a:pt x="340" y="879"/>
                      <a:pt x="340" y="868"/>
                    </a:cubicBezTo>
                    <a:cubicBezTo>
                      <a:pt x="329" y="857"/>
                      <a:pt x="318" y="835"/>
                      <a:pt x="307" y="824"/>
                    </a:cubicBezTo>
                    <a:cubicBezTo>
                      <a:pt x="296" y="813"/>
                      <a:pt x="263" y="791"/>
                      <a:pt x="253" y="770"/>
                    </a:cubicBezTo>
                    <a:cubicBezTo>
                      <a:pt x="231" y="726"/>
                      <a:pt x="209" y="682"/>
                      <a:pt x="198" y="638"/>
                    </a:cubicBezTo>
                    <a:cubicBezTo>
                      <a:pt x="176" y="595"/>
                      <a:pt x="176" y="551"/>
                      <a:pt x="165" y="496"/>
                    </a:cubicBezTo>
                    <a:cubicBezTo>
                      <a:pt x="154" y="463"/>
                      <a:pt x="143" y="431"/>
                      <a:pt x="143" y="387"/>
                    </a:cubicBezTo>
                    <a:cubicBezTo>
                      <a:pt x="143" y="376"/>
                      <a:pt x="132" y="365"/>
                      <a:pt x="132" y="354"/>
                    </a:cubicBezTo>
                    <a:cubicBezTo>
                      <a:pt x="132" y="343"/>
                      <a:pt x="132" y="332"/>
                      <a:pt x="132" y="321"/>
                    </a:cubicBezTo>
                    <a:cubicBezTo>
                      <a:pt x="132" y="310"/>
                      <a:pt x="121" y="299"/>
                      <a:pt x="121" y="277"/>
                    </a:cubicBezTo>
                    <a:cubicBezTo>
                      <a:pt x="110" y="266"/>
                      <a:pt x="121" y="234"/>
                      <a:pt x="110" y="201"/>
                    </a:cubicBezTo>
                    <a:cubicBezTo>
                      <a:pt x="88" y="179"/>
                      <a:pt x="88" y="179"/>
                      <a:pt x="88" y="168"/>
                    </a:cubicBezTo>
                    <a:cubicBezTo>
                      <a:pt x="78" y="113"/>
                      <a:pt x="67" y="70"/>
                      <a:pt x="56" y="26"/>
                    </a:cubicBezTo>
                    <a:cubicBezTo>
                      <a:pt x="38" y="17"/>
                      <a:pt x="35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8"/>
              <p:cNvSpPr/>
              <p:nvPr/>
            </p:nvSpPr>
            <p:spPr>
              <a:xfrm>
                <a:off x="8525075" y="1225625"/>
                <a:ext cx="34475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767" extrusionOk="0">
                    <a:moveTo>
                      <a:pt x="70" y="1"/>
                    </a:moveTo>
                    <a:cubicBezTo>
                      <a:pt x="57" y="1"/>
                      <a:pt x="45" y="2"/>
                      <a:pt x="33" y="5"/>
                    </a:cubicBezTo>
                    <a:cubicBezTo>
                      <a:pt x="11" y="16"/>
                      <a:pt x="11" y="27"/>
                      <a:pt x="0" y="38"/>
                    </a:cubicBezTo>
                    <a:cubicBezTo>
                      <a:pt x="11" y="38"/>
                      <a:pt x="0" y="49"/>
                      <a:pt x="11" y="60"/>
                    </a:cubicBezTo>
                    <a:cubicBezTo>
                      <a:pt x="11" y="60"/>
                      <a:pt x="11" y="71"/>
                      <a:pt x="11" y="71"/>
                    </a:cubicBezTo>
                    <a:cubicBezTo>
                      <a:pt x="22" y="82"/>
                      <a:pt x="33" y="93"/>
                      <a:pt x="44" y="115"/>
                    </a:cubicBezTo>
                    <a:lnTo>
                      <a:pt x="66" y="115"/>
                    </a:lnTo>
                    <a:cubicBezTo>
                      <a:pt x="82" y="109"/>
                      <a:pt x="99" y="106"/>
                      <a:pt x="114" y="106"/>
                    </a:cubicBezTo>
                    <a:cubicBezTo>
                      <a:pt x="129" y="106"/>
                      <a:pt x="142" y="109"/>
                      <a:pt x="153" y="115"/>
                    </a:cubicBezTo>
                    <a:cubicBezTo>
                      <a:pt x="197" y="115"/>
                      <a:pt x="230" y="125"/>
                      <a:pt x="274" y="136"/>
                    </a:cubicBezTo>
                    <a:cubicBezTo>
                      <a:pt x="285" y="147"/>
                      <a:pt x="295" y="158"/>
                      <a:pt x="306" y="158"/>
                    </a:cubicBezTo>
                    <a:lnTo>
                      <a:pt x="317" y="169"/>
                    </a:lnTo>
                    <a:lnTo>
                      <a:pt x="350" y="180"/>
                    </a:lnTo>
                    <a:cubicBezTo>
                      <a:pt x="383" y="191"/>
                      <a:pt x="416" y="213"/>
                      <a:pt x="438" y="235"/>
                    </a:cubicBezTo>
                    <a:cubicBezTo>
                      <a:pt x="438" y="246"/>
                      <a:pt x="449" y="246"/>
                      <a:pt x="449" y="257"/>
                    </a:cubicBezTo>
                    <a:lnTo>
                      <a:pt x="460" y="257"/>
                    </a:lnTo>
                    <a:lnTo>
                      <a:pt x="460" y="268"/>
                    </a:lnTo>
                    <a:cubicBezTo>
                      <a:pt x="514" y="311"/>
                      <a:pt x="558" y="366"/>
                      <a:pt x="591" y="421"/>
                    </a:cubicBezTo>
                    <a:cubicBezTo>
                      <a:pt x="602" y="465"/>
                      <a:pt x="602" y="508"/>
                      <a:pt x="624" y="563"/>
                    </a:cubicBezTo>
                    <a:cubicBezTo>
                      <a:pt x="635" y="574"/>
                      <a:pt x="645" y="585"/>
                      <a:pt x="656" y="607"/>
                    </a:cubicBezTo>
                    <a:lnTo>
                      <a:pt x="656" y="618"/>
                    </a:lnTo>
                    <a:lnTo>
                      <a:pt x="656" y="629"/>
                    </a:lnTo>
                    <a:cubicBezTo>
                      <a:pt x="678" y="650"/>
                      <a:pt x="678" y="705"/>
                      <a:pt x="700" y="738"/>
                    </a:cubicBezTo>
                    <a:cubicBezTo>
                      <a:pt x="722" y="782"/>
                      <a:pt x="733" y="793"/>
                      <a:pt x="744" y="825"/>
                    </a:cubicBezTo>
                    <a:cubicBezTo>
                      <a:pt x="766" y="847"/>
                      <a:pt x="744" y="836"/>
                      <a:pt x="755" y="847"/>
                    </a:cubicBezTo>
                    <a:cubicBezTo>
                      <a:pt x="777" y="869"/>
                      <a:pt x="788" y="891"/>
                      <a:pt x="810" y="913"/>
                    </a:cubicBezTo>
                    <a:cubicBezTo>
                      <a:pt x="831" y="924"/>
                      <a:pt x="853" y="946"/>
                      <a:pt x="875" y="957"/>
                    </a:cubicBezTo>
                    <a:cubicBezTo>
                      <a:pt x="930" y="1000"/>
                      <a:pt x="974" y="1033"/>
                      <a:pt x="1017" y="1077"/>
                    </a:cubicBezTo>
                    <a:cubicBezTo>
                      <a:pt x="1050" y="1110"/>
                      <a:pt x="1083" y="1154"/>
                      <a:pt x="1116" y="1197"/>
                    </a:cubicBezTo>
                    <a:cubicBezTo>
                      <a:pt x="1149" y="1230"/>
                      <a:pt x="1170" y="1274"/>
                      <a:pt x="1192" y="1307"/>
                    </a:cubicBezTo>
                    <a:cubicBezTo>
                      <a:pt x="1192" y="1329"/>
                      <a:pt x="1203" y="1340"/>
                      <a:pt x="1214" y="1350"/>
                    </a:cubicBezTo>
                    <a:cubicBezTo>
                      <a:pt x="1214" y="1361"/>
                      <a:pt x="1225" y="1372"/>
                      <a:pt x="1225" y="1383"/>
                    </a:cubicBezTo>
                    <a:cubicBezTo>
                      <a:pt x="1236" y="1394"/>
                      <a:pt x="1247" y="1416"/>
                      <a:pt x="1258" y="1427"/>
                    </a:cubicBezTo>
                    <a:cubicBezTo>
                      <a:pt x="1269" y="1449"/>
                      <a:pt x="1280" y="1482"/>
                      <a:pt x="1291" y="1515"/>
                    </a:cubicBezTo>
                    <a:cubicBezTo>
                      <a:pt x="1291" y="1525"/>
                      <a:pt x="1302" y="1547"/>
                      <a:pt x="1313" y="1558"/>
                    </a:cubicBezTo>
                    <a:cubicBezTo>
                      <a:pt x="1324" y="1613"/>
                      <a:pt x="1335" y="1668"/>
                      <a:pt x="1335" y="1722"/>
                    </a:cubicBezTo>
                    <a:cubicBezTo>
                      <a:pt x="1345" y="1733"/>
                      <a:pt x="1345" y="1766"/>
                      <a:pt x="1367" y="1766"/>
                    </a:cubicBezTo>
                    <a:cubicBezTo>
                      <a:pt x="1378" y="1755"/>
                      <a:pt x="1367" y="1700"/>
                      <a:pt x="1367" y="1668"/>
                    </a:cubicBezTo>
                    <a:cubicBezTo>
                      <a:pt x="1356" y="1635"/>
                      <a:pt x="1345" y="1602"/>
                      <a:pt x="1335" y="1569"/>
                    </a:cubicBezTo>
                    <a:cubicBezTo>
                      <a:pt x="1335" y="1525"/>
                      <a:pt x="1324" y="1493"/>
                      <a:pt x="1313" y="1460"/>
                    </a:cubicBezTo>
                    <a:cubicBezTo>
                      <a:pt x="1280" y="1405"/>
                      <a:pt x="1258" y="1361"/>
                      <a:pt x="1236" y="1307"/>
                    </a:cubicBezTo>
                    <a:cubicBezTo>
                      <a:pt x="1203" y="1263"/>
                      <a:pt x="1170" y="1208"/>
                      <a:pt x="1138" y="1165"/>
                    </a:cubicBezTo>
                    <a:cubicBezTo>
                      <a:pt x="1127" y="1143"/>
                      <a:pt x="1116" y="1132"/>
                      <a:pt x="1105" y="1121"/>
                    </a:cubicBezTo>
                    <a:cubicBezTo>
                      <a:pt x="1105" y="1121"/>
                      <a:pt x="1105" y="1121"/>
                      <a:pt x="1094" y="1110"/>
                    </a:cubicBezTo>
                    <a:cubicBezTo>
                      <a:pt x="1072" y="1077"/>
                      <a:pt x="1061" y="1055"/>
                      <a:pt x="1050" y="1033"/>
                    </a:cubicBezTo>
                    <a:cubicBezTo>
                      <a:pt x="1039" y="1022"/>
                      <a:pt x="1028" y="1000"/>
                      <a:pt x="1017" y="1000"/>
                    </a:cubicBezTo>
                    <a:cubicBezTo>
                      <a:pt x="1006" y="990"/>
                      <a:pt x="963" y="968"/>
                      <a:pt x="941" y="946"/>
                    </a:cubicBezTo>
                    <a:cubicBezTo>
                      <a:pt x="908" y="924"/>
                      <a:pt x="886" y="902"/>
                      <a:pt x="864" y="869"/>
                    </a:cubicBezTo>
                    <a:cubicBezTo>
                      <a:pt x="831" y="836"/>
                      <a:pt x="810" y="815"/>
                      <a:pt x="788" y="782"/>
                    </a:cubicBezTo>
                    <a:cubicBezTo>
                      <a:pt x="788" y="771"/>
                      <a:pt x="788" y="760"/>
                      <a:pt x="788" y="749"/>
                    </a:cubicBezTo>
                    <a:cubicBezTo>
                      <a:pt x="777" y="749"/>
                      <a:pt x="766" y="738"/>
                      <a:pt x="766" y="727"/>
                    </a:cubicBezTo>
                    <a:cubicBezTo>
                      <a:pt x="766" y="716"/>
                      <a:pt x="755" y="705"/>
                      <a:pt x="755" y="694"/>
                    </a:cubicBezTo>
                    <a:cubicBezTo>
                      <a:pt x="733" y="650"/>
                      <a:pt x="722" y="618"/>
                      <a:pt x="711" y="585"/>
                    </a:cubicBezTo>
                    <a:cubicBezTo>
                      <a:pt x="711" y="563"/>
                      <a:pt x="711" y="541"/>
                      <a:pt x="700" y="519"/>
                    </a:cubicBezTo>
                    <a:cubicBezTo>
                      <a:pt x="689" y="497"/>
                      <a:pt x="689" y="475"/>
                      <a:pt x="678" y="454"/>
                    </a:cubicBezTo>
                    <a:cubicBezTo>
                      <a:pt x="667" y="432"/>
                      <a:pt x="656" y="421"/>
                      <a:pt x="645" y="399"/>
                    </a:cubicBezTo>
                    <a:cubicBezTo>
                      <a:pt x="624" y="377"/>
                      <a:pt x="613" y="355"/>
                      <a:pt x="591" y="333"/>
                    </a:cubicBezTo>
                    <a:lnTo>
                      <a:pt x="536" y="268"/>
                    </a:lnTo>
                    <a:cubicBezTo>
                      <a:pt x="525" y="246"/>
                      <a:pt x="503" y="224"/>
                      <a:pt x="481" y="213"/>
                    </a:cubicBezTo>
                    <a:cubicBezTo>
                      <a:pt x="470" y="191"/>
                      <a:pt x="449" y="180"/>
                      <a:pt x="438" y="169"/>
                    </a:cubicBezTo>
                    <a:lnTo>
                      <a:pt x="416" y="147"/>
                    </a:lnTo>
                    <a:cubicBezTo>
                      <a:pt x="405" y="147"/>
                      <a:pt x="394" y="136"/>
                      <a:pt x="394" y="125"/>
                    </a:cubicBezTo>
                    <a:cubicBezTo>
                      <a:pt x="383" y="125"/>
                      <a:pt x="350" y="115"/>
                      <a:pt x="339" y="104"/>
                    </a:cubicBezTo>
                    <a:lnTo>
                      <a:pt x="295" y="71"/>
                    </a:lnTo>
                    <a:cubicBezTo>
                      <a:pt x="263" y="60"/>
                      <a:pt x="219" y="38"/>
                      <a:pt x="175" y="27"/>
                    </a:cubicBezTo>
                    <a:cubicBezTo>
                      <a:pt x="143" y="11"/>
                      <a:pt x="105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3" name="Google Shape;1223;p8"/>
            <p:cNvGrpSpPr/>
            <p:nvPr/>
          </p:nvGrpSpPr>
          <p:grpSpPr>
            <a:xfrm rot="10800000">
              <a:off x="1966188" y="14850"/>
              <a:ext cx="157250" cy="160550"/>
              <a:chOff x="7568050" y="747400"/>
              <a:chExt cx="157250" cy="160550"/>
            </a:xfrm>
          </p:grpSpPr>
          <p:sp>
            <p:nvSpPr>
              <p:cNvPr id="1224" name="Google Shape;1224;p8"/>
              <p:cNvSpPr/>
              <p:nvPr/>
            </p:nvSpPr>
            <p:spPr>
              <a:xfrm>
                <a:off x="7574050" y="844575"/>
                <a:ext cx="850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" extrusionOk="0">
                    <a:moveTo>
                      <a:pt x="1" y="1"/>
                    </a:moveTo>
                    <a:cubicBezTo>
                      <a:pt x="1" y="12"/>
                      <a:pt x="1" y="12"/>
                      <a:pt x="1" y="22"/>
                    </a:cubicBezTo>
                    <a:cubicBezTo>
                      <a:pt x="1" y="22"/>
                      <a:pt x="1" y="12"/>
                      <a:pt x="12" y="12"/>
                    </a:cubicBezTo>
                    <a:cubicBezTo>
                      <a:pt x="23" y="12"/>
                      <a:pt x="23" y="12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8"/>
              <p:cNvSpPr/>
              <p:nvPr/>
            </p:nvSpPr>
            <p:spPr>
              <a:xfrm>
                <a:off x="7568050" y="747400"/>
                <a:ext cx="157250" cy="160550"/>
              </a:xfrm>
              <a:custGeom>
                <a:avLst/>
                <a:gdLst/>
                <a:ahLst/>
                <a:cxnLst/>
                <a:rect l="l" t="t" r="r" b="b"/>
                <a:pathLst>
                  <a:path w="6290" h="6422" extrusionOk="0">
                    <a:moveTo>
                      <a:pt x="3511" y="475"/>
                    </a:moveTo>
                    <a:cubicBezTo>
                      <a:pt x="3588" y="475"/>
                      <a:pt x="3708" y="486"/>
                      <a:pt x="3828" y="497"/>
                    </a:cubicBezTo>
                    <a:cubicBezTo>
                      <a:pt x="3938" y="519"/>
                      <a:pt x="4058" y="541"/>
                      <a:pt x="4146" y="541"/>
                    </a:cubicBezTo>
                    <a:cubicBezTo>
                      <a:pt x="4200" y="563"/>
                      <a:pt x="4266" y="574"/>
                      <a:pt x="4321" y="595"/>
                    </a:cubicBezTo>
                    <a:lnTo>
                      <a:pt x="4353" y="606"/>
                    </a:lnTo>
                    <a:cubicBezTo>
                      <a:pt x="4386" y="628"/>
                      <a:pt x="4430" y="639"/>
                      <a:pt x="4485" y="661"/>
                    </a:cubicBezTo>
                    <a:cubicBezTo>
                      <a:pt x="4988" y="902"/>
                      <a:pt x="5403" y="1295"/>
                      <a:pt x="5666" y="1799"/>
                    </a:cubicBezTo>
                    <a:lnTo>
                      <a:pt x="5721" y="1886"/>
                    </a:lnTo>
                    <a:cubicBezTo>
                      <a:pt x="5732" y="1886"/>
                      <a:pt x="5742" y="1886"/>
                      <a:pt x="5742" y="1864"/>
                    </a:cubicBezTo>
                    <a:lnTo>
                      <a:pt x="5830" y="1919"/>
                    </a:lnTo>
                    <a:cubicBezTo>
                      <a:pt x="5841" y="2006"/>
                      <a:pt x="5830" y="2105"/>
                      <a:pt x="5808" y="2192"/>
                    </a:cubicBezTo>
                    <a:cubicBezTo>
                      <a:pt x="5808" y="2269"/>
                      <a:pt x="5808" y="2345"/>
                      <a:pt x="5797" y="2411"/>
                    </a:cubicBezTo>
                    <a:cubicBezTo>
                      <a:pt x="5797" y="2444"/>
                      <a:pt x="5786" y="2466"/>
                      <a:pt x="5786" y="2488"/>
                    </a:cubicBezTo>
                    <a:cubicBezTo>
                      <a:pt x="5775" y="2520"/>
                      <a:pt x="5786" y="2564"/>
                      <a:pt x="5786" y="2597"/>
                    </a:cubicBezTo>
                    <a:cubicBezTo>
                      <a:pt x="5786" y="2630"/>
                      <a:pt x="5764" y="2641"/>
                      <a:pt x="5764" y="2663"/>
                    </a:cubicBezTo>
                    <a:cubicBezTo>
                      <a:pt x="5753" y="2706"/>
                      <a:pt x="5753" y="2761"/>
                      <a:pt x="5742" y="2816"/>
                    </a:cubicBezTo>
                    <a:cubicBezTo>
                      <a:pt x="5732" y="2870"/>
                      <a:pt x="5721" y="2914"/>
                      <a:pt x="5710" y="2947"/>
                    </a:cubicBezTo>
                    <a:lnTo>
                      <a:pt x="5688" y="3002"/>
                    </a:lnTo>
                    <a:cubicBezTo>
                      <a:pt x="5688" y="3133"/>
                      <a:pt x="5677" y="3264"/>
                      <a:pt x="5666" y="3395"/>
                    </a:cubicBezTo>
                    <a:cubicBezTo>
                      <a:pt x="5655" y="3483"/>
                      <a:pt x="5644" y="3549"/>
                      <a:pt x="5622" y="3614"/>
                    </a:cubicBezTo>
                    <a:cubicBezTo>
                      <a:pt x="5611" y="3647"/>
                      <a:pt x="5600" y="3680"/>
                      <a:pt x="5589" y="3713"/>
                    </a:cubicBezTo>
                    <a:cubicBezTo>
                      <a:pt x="5567" y="3756"/>
                      <a:pt x="5546" y="3800"/>
                      <a:pt x="5524" y="3855"/>
                    </a:cubicBezTo>
                    <a:cubicBezTo>
                      <a:pt x="5480" y="3942"/>
                      <a:pt x="5382" y="4106"/>
                      <a:pt x="5327" y="4194"/>
                    </a:cubicBezTo>
                    <a:cubicBezTo>
                      <a:pt x="5250" y="4358"/>
                      <a:pt x="5207" y="4434"/>
                      <a:pt x="5108" y="4588"/>
                    </a:cubicBezTo>
                    <a:cubicBezTo>
                      <a:pt x="4889" y="4927"/>
                      <a:pt x="4616" y="5222"/>
                      <a:pt x="4288" y="5463"/>
                    </a:cubicBezTo>
                    <a:cubicBezTo>
                      <a:pt x="4200" y="5517"/>
                      <a:pt x="4113" y="5572"/>
                      <a:pt x="4014" y="5616"/>
                    </a:cubicBezTo>
                    <a:cubicBezTo>
                      <a:pt x="3861" y="5692"/>
                      <a:pt x="3719" y="5725"/>
                      <a:pt x="3577" y="5802"/>
                    </a:cubicBezTo>
                    <a:cubicBezTo>
                      <a:pt x="3457" y="5867"/>
                      <a:pt x="3314" y="5911"/>
                      <a:pt x="3172" y="5922"/>
                    </a:cubicBezTo>
                    <a:cubicBezTo>
                      <a:pt x="3085" y="5933"/>
                      <a:pt x="2997" y="5938"/>
                      <a:pt x="2910" y="5938"/>
                    </a:cubicBezTo>
                    <a:cubicBezTo>
                      <a:pt x="2736" y="5938"/>
                      <a:pt x="2563" y="5918"/>
                      <a:pt x="2396" y="5889"/>
                    </a:cubicBezTo>
                    <a:cubicBezTo>
                      <a:pt x="1991" y="5802"/>
                      <a:pt x="1619" y="5605"/>
                      <a:pt x="1324" y="5320"/>
                    </a:cubicBezTo>
                    <a:cubicBezTo>
                      <a:pt x="1280" y="5288"/>
                      <a:pt x="1225" y="5233"/>
                      <a:pt x="1193" y="5189"/>
                    </a:cubicBezTo>
                    <a:lnTo>
                      <a:pt x="1127" y="5123"/>
                    </a:lnTo>
                    <a:lnTo>
                      <a:pt x="1072" y="5058"/>
                    </a:lnTo>
                    <a:cubicBezTo>
                      <a:pt x="985" y="4981"/>
                      <a:pt x="930" y="4872"/>
                      <a:pt x="908" y="4752"/>
                    </a:cubicBezTo>
                    <a:cubicBezTo>
                      <a:pt x="886" y="4631"/>
                      <a:pt x="864" y="4478"/>
                      <a:pt x="832" y="4314"/>
                    </a:cubicBezTo>
                    <a:lnTo>
                      <a:pt x="832" y="4347"/>
                    </a:lnTo>
                    <a:cubicBezTo>
                      <a:pt x="821" y="4369"/>
                      <a:pt x="810" y="4402"/>
                      <a:pt x="799" y="4434"/>
                    </a:cubicBezTo>
                    <a:cubicBezTo>
                      <a:pt x="799" y="4511"/>
                      <a:pt x="799" y="4599"/>
                      <a:pt x="799" y="4686"/>
                    </a:cubicBezTo>
                    <a:cubicBezTo>
                      <a:pt x="799" y="4752"/>
                      <a:pt x="821" y="4828"/>
                      <a:pt x="853" y="4883"/>
                    </a:cubicBezTo>
                    <a:lnTo>
                      <a:pt x="853" y="4948"/>
                    </a:lnTo>
                    <a:cubicBezTo>
                      <a:pt x="821" y="4959"/>
                      <a:pt x="810" y="4981"/>
                      <a:pt x="799" y="5014"/>
                    </a:cubicBezTo>
                    <a:cubicBezTo>
                      <a:pt x="777" y="5025"/>
                      <a:pt x="766" y="5036"/>
                      <a:pt x="755" y="5047"/>
                    </a:cubicBezTo>
                    <a:cubicBezTo>
                      <a:pt x="755" y="5069"/>
                      <a:pt x="722" y="5058"/>
                      <a:pt x="733" y="5091"/>
                    </a:cubicBezTo>
                    <a:cubicBezTo>
                      <a:pt x="689" y="5069"/>
                      <a:pt x="668" y="5058"/>
                      <a:pt x="635" y="5047"/>
                    </a:cubicBezTo>
                    <a:cubicBezTo>
                      <a:pt x="602" y="4938"/>
                      <a:pt x="591" y="4817"/>
                      <a:pt x="602" y="4708"/>
                    </a:cubicBezTo>
                    <a:cubicBezTo>
                      <a:pt x="613" y="4609"/>
                      <a:pt x="613" y="4522"/>
                      <a:pt x="635" y="4434"/>
                    </a:cubicBezTo>
                    <a:lnTo>
                      <a:pt x="657" y="4347"/>
                    </a:lnTo>
                    <a:cubicBezTo>
                      <a:pt x="668" y="4303"/>
                      <a:pt x="668" y="4259"/>
                      <a:pt x="689" y="4216"/>
                    </a:cubicBezTo>
                    <a:cubicBezTo>
                      <a:pt x="689" y="4194"/>
                      <a:pt x="711" y="4172"/>
                      <a:pt x="722" y="4139"/>
                    </a:cubicBezTo>
                    <a:lnTo>
                      <a:pt x="744" y="4095"/>
                    </a:lnTo>
                    <a:cubicBezTo>
                      <a:pt x="711" y="4041"/>
                      <a:pt x="678" y="3986"/>
                      <a:pt x="635" y="3942"/>
                    </a:cubicBezTo>
                    <a:cubicBezTo>
                      <a:pt x="591" y="3888"/>
                      <a:pt x="536" y="3833"/>
                      <a:pt x="471" y="3800"/>
                    </a:cubicBezTo>
                    <a:cubicBezTo>
                      <a:pt x="536" y="3767"/>
                      <a:pt x="591" y="3691"/>
                      <a:pt x="602" y="3614"/>
                    </a:cubicBezTo>
                    <a:cubicBezTo>
                      <a:pt x="624" y="3516"/>
                      <a:pt x="646" y="3472"/>
                      <a:pt x="678" y="3384"/>
                    </a:cubicBezTo>
                    <a:cubicBezTo>
                      <a:pt x="700" y="3297"/>
                      <a:pt x="711" y="3188"/>
                      <a:pt x="733" y="3122"/>
                    </a:cubicBezTo>
                    <a:cubicBezTo>
                      <a:pt x="766" y="2980"/>
                      <a:pt x="821" y="2838"/>
                      <a:pt x="875" y="2695"/>
                    </a:cubicBezTo>
                    <a:cubicBezTo>
                      <a:pt x="1028" y="2302"/>
                      <a:pt x="1247" y="1941"/>
                      <a:pt x="1521" y="1624"/>
                    </a:cubicBezTo>
                    <a:cubicBezTo>
                      <a:pt x="1608" y="1514"/>
                      <a:pt x="1696" y="1416"/>
                      <a:pt x="1805" y="1328"/>
                    </a:cubicBezTo>
                    <a:lnTo>
                      <a:pt x="1827" y="1306"/>
                    </a:lnTo>
                    <a:lnTo>
                      <a:pt x="1827" y="1295"/>
                    </a:lnTo>
                    <a:cubicBezTo>
                      <a:pt x="1958" y="1175"/>
                      <a:pt x="2111" y="1055"/>
                      <a:pt x="2264" y="945"/>
                    </a:cubicBezTo>
                    <a:lnTo>
                      <a:pt x="2450" y="836"/>
                    </a:lnTo>
                    <a:cubicBezTo>
                      <a:pt x="2494" y="803"/>
                      <a:pt x="2538" y="781"/>
                      <a:pt x="2592" y="760"/>
                    </a:cubicBezTo>
                    <a:cubicBezTo>
                      <a:pt x="2625" y="738"/>
                      <a:pt x="2833" y="639"/>
                      <a:pt x="2866" y="617"/>
                    </a:cubicBezTo>
                    <a:cubicBezTo>
                      <a:pt x="2986" y="574"/>
                      <a:pt x="3117" y="530"/>
                      <a:pt x="3249" y="497"/>
                    </a:cubicBezTo>
                    <a:cubicBezTo>
                      <a:pt x="3336" y="486"/>
                      <a:pt x="3424" y="475"/>
                      <a:pt x="3511" y="475"/>
                    </a:cubicBezTo>
                    <a:close/>
                    <a:moveTo>
                      <a:pt x="3596" y="1"/>
                    </a:moveTo>
                    <a:cubicBezTo>
                      <a:pt x="3476" y="1"/>
                      <a:pt x="3356" y="9"/>
                      <a:pt x="3238" y="27"/>
                    </a:cubicBezTo>
                    <a:cubicBezTo>
                      <a:pt x="2811" y="92"/>
                      <a:pt x="2407" y="256"/>
                      <a:pt x="2057" y="497"/>
                    </a:cubicBezTo>
                    <a:cubicBezTo>
                      <a:pt x="1411" y="924"/>
                      <a:pt x="897" y="1514"/>
                      <a:pt x="558" y="2203"/>
                    </a:cubicBezTo>
                    <a:cubicBezTo>
                      <a:pt x="328" y="2564"/>
                      <a:pt x="164" y="2958"/>
                      <a:pt x="44" y="3363"/>
                    </a:cubicBezTo>
                    <a:cubicBezTo>
                      <a:pt x="11" y="3461"/>
                      <a:pt x="0" y="3570"/>
                      <a:pt x="22" y="3669"/>
                    </a:cubicBezTo>
                    <a:cubicBezTo>
                      <a:pt x="33" y="3767"/>
                      <a:pt x="22" y="3800"/>
                      <a:pt x="44" y="3833"/>
                    </a:cubicBezTo>
                    <a:cubicBezTo>
                      <a:pt x="63" y="3871"/>
                      <a:pt x="107" y="3901"/>
                      <a:pt x="147" y="3901"/>
                    </a:cubicBezTo>
                    <a:cubicBezTo>
                      <a:pt x="153" y="3901"/>
                      <a:pt x="159" y="3900"/>
                      <a:pt x="164" y="3899"/>
                    </a:cubicBezTo>
                    <a:cubicBezTo>
                      <a:pt x="181" y="3904"/>
                      <a:pt x="194" y="3907"/>
                      <a:pt x="208" y="3907"/>
                    </a:cubicBezTo>
                    <a:cubicBezTo>
                      <a:pt x="222" y="3907"/>
                      <a:pt x="235" y="3904"/>
                      <a:pt x="252" y="3899"/>
                    </a:cubicBezTo>
                    <a:lnTo>
                      <a:pt x="274" y="3899"/>
                    </a:lnTo>
                    <a:cubicBezTo>
                      <a:pt x="274" y="3899"/>
                      <a:pt x="263" y="3909"/>
                      <a:pt x="263" y="3920"/>
                    </a:cubicBezTo>
                    <a:cubicBezTo>
                      <a:pt x="252" y="3920"/>
                      <a:pt x="263" y="3920"/>
                      <a:pt x="252" y="3931"/>
                    </a:cubicBezTo>
                    <a:cubicBezTo>
                      <a:pt x="219" y="3986"/>
                      <a:pt x="197" y="4041"/>
                      <a:pt x="197" y="4106"/>
                    </a:cubicBezTo>
                    <a:cubicBezTo>
                      <a:pt x="186" y="4172"/>
                      <a:pt x="186" y="4249"/>
                      <a:pt x="208" y="4314"/>
                    </a:cubicBezTo>
                    <a:cubicBezTo>
                      <a:pt x="274" y="4489"/>
                      <a:pt x="328" y="4675"/>
                      <a:pt x="372" y="4861"/>
                    </a:cubicBezTo>
                    <a:cubicBezTo>
                      <a:pt x="405" y="4981"/>
                      <a:pt x="449" y="5102"/>
                      <a:pt x="514" y="5211"/>
                    </a:cubicBezTo>
                    <a:cubicBezTo>
                      <a:pt x="536" y="5277"/>
                      <a:pt x="580" y="5331"/>
                      <a:pt x="613" y="5386"/>
                    </a:cubicBezTo>
                    <a:cubicBezTo>
                      <a:pt x="657" y="5441"/>
                      <a:pt x="700" y="5484"/>
                      <a:pt x="755" y="5528"/>
                    </a:cubicBezTo>
                    <a:cubicBezTo>
                      <a:pt x="886" y="5648"/>
                      <a:pt x="1050" y="5725"/>
                      <a:pt x="1193" y="5834"/>
                    </a:cubicBezTo>
                    <a:cubicBezTo>
                      <a:pt x="1346" y="5944"/>
                      <a:pt x="1510" y="6042"/>
                      <a:pt x="1674" y="6141"/>
                    </a:cubicBezTo>
                    <a:cubicBezTo>
                      <a:pt x="1947" y="6283"/>
                      <a:pt x="2242" y="6370"/>
                      <a:pt x="2549" y="6403"/>
                    </a:cubicBezTo>
                    <a:cubicBezTo>
                      <a:pt x="2657" y="6415"/>
                      <a:pt x="2766" y="6422"/>
                      <a:pt x="2874" y="6422"/>
                    </a:cubicBezTo>
                    <a:cubicBezTo>
                      <a:pt x="3442" y="6422"/>
                      <a:pt x="3998" y="6254"/>
                      <a:pt x="4485" y="5933"/>
                    </a:cubicBezTo>
                    <a:cubicBezTo>
                      <a:pt x="4835" y="5703"/>
                      <a:pt x="5130" y="5408"/>
                      <a:pt x="5382" y="5058"/>
                    </a:cubicBezTo>
                    <a:cubicBezTo>
                      <a:pt x="5546" y="4839"/>
                      <a:pt x="5699" y="4599"/>
                      <a:pt x="5830" y="4347"/>
                    </a:cubicBezTo>
                    <a:cubicBezTo>
                      <a:pt x="5885" y="4216"/>
                      <a:pt x="5950" y="4095"/>
                      <a:pt x="6005" y="3964"/>
                    </a:cubicBezTo>
                    <a:cubicBezTo>
                      <a:pt x="6060" y="3833"/>
                      <a:pt x="6103" y="3680"/>
                      <a:pt x="6136" y="3527"/>
                    </a:cubicBezTo>
                    <a:cubicBezTo>
                      <a:pt x="6169" y="3253"/>
                      <a:pt x="6180" y="2980"/>
                      <a:pt x="6169" y="2695"/>
                    </a:cubicBezTo>
                    <a:cubicBezTo>
                      <a:pt x="6169" y="2575"/>
                      <a:pt x="6180" y="2455"/>
                      <a:pt x="6202" y="2345"/>
                    </a:cubicBezTo>
                    <a:cubicBezTo>
                      <a:pt x="6202" y="2313"/>
                      <a:pt x="6213" y="2291"/>
                      <a:pt x="6224" y="2258"/>
                    </a:cubicBezTo>
                    <a:cubicBezTo>
                      <a:pt x="6224" y="2247"/>
                      <a:pt x="6235" y="2225"/>
                      <a:pt x="6235" y="2203"/>
                    </a:cubicBezTo>
                    <a:lnTo>
                      <a:pt x="6267" y="2127"/>
                    </a:lnTo>
                    <a:lnTo>
                      <a:pt x="6289" y="2083"/>
                    </a:lnTo>
                    <a:cubicBezTo>
                      <a:pt x="6289" y="2083"/>
                      <a:pt x="6289" y="2072"/>
                      <a:pt x="6289" y="2061"/>
                    </a:cubicBezTo>
                    <a:lnTo>
                      <a:pt x="6278" y="2050"/>
                    </a:lnTo>
                    <a:lnTo>
                      <a:pt x="6235" y="1963"/>
                    </a:lnTo>
                    <a:lnTo>
                      <a:pt x="6202" y="1875"/>
                    </a:lnTo>
                    <a:lnTo>
                      <a:pt x="6191" y="1842"/>
                    </a:lnTo>
                    <a:lnTo>
                      <a:pt x="6180" y="1820"/>
                    </a:lnTo>
                    <a:cubicBezTo>
                      <a:pt x="6060" y="1558"/>
                      <a:pt x="5907" y="1317"/>
                      <a:pt x="5742" y="1088"/>
                    </a:cubicBezTo>
                    <a:cubicBezTo>
                      <a:pt x="5513" y="814"/>
                      <a:pt x="5250" y="574"/>
                      <a:pt x="4955" y="366"/>
                    </a:cubicBezTo>
                    <a:cubicBezTo>
                      <a:pt x="4944" y="355"/>
                      <a:pt x="4922" y="344"/>
                      <a:pt x="4911" y="333"/>
                    </a:cubicBezTo>
                    <a:lnTo>
                      <a:pt x="4900" y="333"/>
                    </a:lnTo>
                    <a:cubicBezTo>
                      <a:pt x="4736" y="235"/>
                      <a:pt x="4550" y="158"/>
                      <a:pt x="4364" y="114"/>
                    </a:cubicBezTo>
                    <a:cubicBezTo>
                      <a:pt x="4111" y="40"/>
                      <a:pt x="3853" y="1"/>
                      <a:pt x="3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8"/>
              <p:cNvSpPr/>
              <p:nvPr/>
            </p:nvSpPr>
            <p:spPr>
              <a:xfrm>
                <a:off x="7655275" y="794275"/>
                <a:ext cx="58800" cy="802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3210" extrusionOk="0">
                    <a:moveTo>
                      <a:pt x="2253" y="0"/>
                    </a:moveTo>
                    <a:cubicBezTo>
                      <a:pt x="2253" y="22"/>
                      <a:pt x="2243" y="22"/>
                      <a:pt x="2232" y="22"/>
                    </a:cubicBezTo>
                    <a:cubicBezTo>
                      <a:pt x="2232" y="22"/>
                      <a:pt x="2232" y="33"/>
                      <a:pt x="2232" y="33"/>
                    </a:cubicBezTo>
                    <a:cubicBezTo>
                      <a:pt x="2221" y="44"/>
                      <a:pt x="2199" y="44"/>
                      <a:pt x="2188" y="44"/>
                    </a:cubicBezTo>
                    <a:cubicBezTo>
                      <a:pt x="2166" y="66"/>
                      <a:pt x="2144" y="88"/>
                      <a:pt x="2111" y="99"/>
                    </a:cubicBezTo>
                    <a:cubicBezTo>
                      <a:pt x="2111" y="120"/>
                      <a:pt x="2111" y="131"/>
                      <a:pt x="2111" y="153"/>
                    </a:cubicBezTo>
                    <a:cubicBezTo>
                      <a:pt x="2133" y="208"/>
                      <a:pt x="2144" y="263"/>
                      <a:pt x="2144" y="328"/>
                    </a:cubicBezTo>
                    <a:cubicBezTo>
                      <a:pt x="2144" y="416"/>
                      <a:pt x="2166" y="492"/>
                      <a:pt x="2155" y="558"/>
                    </a:cubicBezTo>
                    <a:cubicBezTo>
                      <a:pt x="2155" y="580"/>
                      <a:pt x="2144" y="602"/>
                      <a:pt x="2144" y="624"/>
                    </a:cubicBezTo>
                    <a:cubicBezTo>
                      <a:pt x="2144" y="656"/>
                      <a:pt x="2144" y="689"/>
                      <a:pt x="2144" y="722"/>
                    </a:cubicBezTo>
                    <a:cubicBezTo>
                      <a:pt x="2144" y="766"/>
                      <a:pt x="2133" y="809"/>
                      <a:pt x="2122" y="853"/>
                    </a:cubicBezTo>
                    <a:cubicBezTo>
                      <a:pt x="2122" y="875"/>
                      <a:pt x="2111" y="886"/>
                      <a:pt x="2100" y="897"/>
                    </a:cubicBezTo>
                    <a:cubicBezTo>
                      <a:pt x="2100" y="908"/>
                      <a:pt x="2111" y="908"/>
                      <a:pt x="2111" y="919"/>
                    </a:cubicBezTo>
                    <a:cubicBezTo>
                      <a:pt x="2111" y="930"/>
                      <a:pt x="2100" y="930"/>
                      <a:pt x="2100" y="941"/>
                    </a:cubicBezTo>
                    <a:cubicBezTo>
                      <a:pt x="2089" y="1061"/>
                      <a:pt x="2057" y="1192"/>
                      <a:pt x="2013" y="1302"/>
                    </a:cubicBezTo>
                    <a:cubicBezTo>
                      <a:pt x="1980" y="1389"/>
                      <a:pt x="1914" y="1444"/>
                      <a:pt x="1893" y="1531"/>
                    </a:cubicBezTo>
                    <a:cubicBezTo>
                      <a:pt x="1893" y="1564"/>
                      <a:pt x="1893" y="1597"/>
                      <a:pt x="1893" y="1619"/>
                    </a:cubicBezTo>
                    <a:cubicBezTo>
                      <a:pt x="1893" y="1630"/>
                      <a:pt x="1882" y="1641"/>
                      <a:pt x="1882" y="1652"/>
                    </a:cubicBezTo>
                    <a:cubicBezTo>
                      <a:pt x="1882" y="1663"/>
                      <a:pt x="1882" y="1663"/>
                      <a:pt x="1882" y="1663"/>
                    </a:cubicBezTo>
                    <a:cubicBezTo>
                      <a:pt x="1849" y="1728"/>
                      <a:pt x="1816" y="1794"/>
                      <a:pt x="1772" y="1849"/>
                    </a:cubicBezTo>
                    <a:cubicBezTo>
                      <a:pt x="1750" y="1892"/>
                      <a:pt x="1718" y="1936"/>
                      <a:pt x="1685" y="1980"/>
                    </a:cubicBezTo>
                    <a:cubicBezTo>
                      <a:pt x="1674" y="2002"/>
                      <a:pt x="1663" y="2002"/>
                      <a:pt x="1652" y="2013"/>
                    </a:cubicBezTo>
                    <a:cubicBezTo>
                      <a:pt x="1630" y="2024"/>
                      <a:pt x="1586" y="2089"/>
                      <a:pt x="1564" y="2111"/>
                    </a:cubicBezTo>
                    <a:cubicBezTo>
                      <a:pt x="1553" y="2133"/>
                      <a:pt x="1521" y="2209"/>
                      <a:pt x="1488" y="2242"/>
                    </a:cubicBezTo>
                    <a:cubicBezTo>
                      <a:pt x="1422" y="2330"/>
                      <a:pt x="1335" y="2395"/>
                      <a:pt x="1247" y="2450"/>
                    </a:cubicBezTo>
                    <a:cubicBezTo>
                      <a:pt x="1171" y="2505"/>
                      <a:pt x="1083" y="2549"/>
                      <a:pt x="985" y="2581"/>
                    </a:cubicBezTo>
                    <a:cubicBezTo>
                      <a:pt x="919" y="2636"/>
                      <a:pt x="853" y="2669"/>
                      <a:pt x="777" y="2702"/>
                    </a:cubicBezTo>
                    <a:cubicBezTo>
                      <a:pt x="744" y="2713"/>
                      <a:pt x="733" y="2734"/>
                      <a:pt x="700" y="2745"/>
                    </a:cubicBezTo>
                    <a:cubicBezTo>
                      <a:pt x="678" y="2756"/>
                      <a:pt x="657" y="2767"/>
                      <a:pt x="624" y="2778"/>
                    </a:cubicBezTo>
                    <a:cubicBezTo>
                      <a:pt x="602" y="2789"/>
                      <a:pt x="591" y="2811"/>
                      <a:pt x="558" y="2822"/>
                    </a:cubicBezTo>
                    <a:cubicBezTo>
                      <a:pt x="536" y="2844"/>
                      <a:pt x="460" y="2877"/>
                      <a:pt x="405" y="2898"/>
                    </a:cubicBezTo>
                    <a:cubicBezTo>
                      <a:pt x="372" y="2920"/>
                      <a:pt x="350" y="2942"/>
                      <a:pt x="328" y="2964"/>
                    </a:cubicBezTo>
                    <a:cubicBezTo>
                      <a:pt x="241" y="3019"/>
                      <a:pt x="143" y="3063"/>
                      <a:pt x="55" y="3117"/>
                    </a:cubicBezTo>
                    <a:cubicBezTo>
                      <a:pt x="55" y="3150"/>
                      <a:pt x="0" y="3183"/>
                      <a:pt x="22" y="3205"/>
                    </a:cubicBezTo>
                    <a:cubicBezTo>
                      <a:pt x="27" y="3208"/>
                      <a:pt x="34" y="3210"/>
                      <a:pt x="41" y="3210"/>
                    </a:cubicBezTo>
                    <a:cubicBezTo>
                      <a:pt x="79" y="3210"/>
                      <a:pt x="140" y="3165"/>
                      <a:pt x="186" y="3128"/>
                    </a:cubicBezTo>
                    <a:cubicBezTo>
                      <a:pt x="241" y="3084"/>
                      <a:pt x="318" y="3052"/>
                      <a:pt x="328" y="3030"/>
                    </a:cubicBezTo>
                    <a:cubicBezTo>
                      <a:pt x="383" y="3030"/>
                      <a:pt x="449" y="2975"/>
                      <a:pt x="503" y="2942"/>
                    </a:cubicBezTo>
                    <a:cubicBezTo>
                      <a:pt x="602" y="2888"/>
                      <a:pt x="678" y="2844"/>
                      <a:pt x="777" y="2789"/>
                    </a:cubicBezTo>
                    <a:cubicBezTo>
                      <a:pt x="875" y="2745"/>
                      <a:pt x="985" y="2680"/>
                      <a:pt x="1050" y="2647"/>
                    </a:cubicBezTo>
                    <a:cubicBezTo>
                      <a:pt x="1083" y="2636"/>
                      <a:pt x="1116" y="2625"/>
                      <a:pt x="1149" y="2614"/>
                    </a:cubicBezTo>
                    <a:cubicBezTo>
                      <a:pt x="1160" y="2614"/>
                      <a:pt x="1160" y="2603"/>
                      <a:pt x="1171" y="2603"/>
                    </a:cubicBezTo>
                    <a:cubicBezTo>
                      <a:pt x="1225" y="2570"/>
                      <a:pt x="1280" y="2559"/>
                      <a:pt x="1313" y="2549"/>
                    </a:cubicBezTo>
                    <a:cubicBezTo>
                      <a:pt x="1346" y="2538"/>
                      <a:pt x="1378" y="2516"/>
                      <a:pt x="1400" y="2494"/>
                    </a:cubicBezTo>
                    <a:cubicBezTo>
                      <a:pt x="1444" y="2461"/>
                      <a:pt x="1477" y="2417"/>
                      <a:pt x="1510" y="2374"/>
                    </a:cubicBezTo>
                    <a:cubicBezTo>
                      <a:pt x="1553" y="2330"/>
                      <a:pt x="1608" y="2286"/>
                      <a:pt x="1663" y="2231"/>
                    </a:cubicBezTo>
                    <a:cubicBezTo>
                      <a:pt x="1718" y="2177"/>
                      <a:pt x="1761" y="2122"/>
                      <a:pt x="1805" y="2056"/>
                    </a:cubicBezTo>
                    <a:cubicBezTo>
                      <a:pt x="1816" y="2034"/>
                      <a:pt x="1838" y="2034"/>
                      <a:pt x="1849" y="2013"/>
                    </a:cubicBezTo>
                    <a:cubicBezTo>
                      <a:pt x="1860" y="2002"/>
                      <a:pt x="1860" y="1980"/>
                      <a:pt x="1871" y="1969"/>
                    </a:cubicBezTo>
                    <a:cubicBezTo>
                      <a:pt x="1882" y="1947"/>
                      <a:pt x="1903" y="1925"/>
                      <a:pt x="1914" y="1903"/>
                    </a:cubicBezTo>
                    <a:cubicBezTo>
                      <a:pt x="1958" y="1838"/>
                      <a:pt x="1991" y="1761"/>
                      <a:pt x="2024" y="1706"/>
                    </a:cubicBezTo>
                    <a:cubicBezTo>
                      <a:pt x="2057" y="1663"/>
                      <a:pt x="2078" y="1641"/>
                      <a:pt x="2100" y="1597"/>
                    </a:cubicBezTo>
                    <a:cubicBezTo>
                      <a:pt x="2111" y="1564"/>
                      <a:pt x="2122" y="1531"/>
                      <a:pt x="2133" y="1488"/>
                    </a:cubicBezTo>
                    <a:cubicBezTo>
                      <a:pt x="2144" y="1455"/>
                      <a:pt x="2155" y="1411"/>
                      <a:pt x="2166" y="1378"/>
                    </a:cubicBezTo>
                    <a:cubicBezTo>
                      <a:pt x="2166" y="1345"/>
                      <a:pt x="2166" y="1269"/>
                      <a:pt x="2177" y="1236"/>
                    </a:cubicBezTo>
                    <a:cubicBezTo>
                      <a:pt x="2188" y="1192"/>
                      <a:pt x="2188" y="1170"/>
                      <a:pt x="2199" y="1138"/>
                    </a:cubicBezTo>
                    <a:lnTo>
                      <a:pt x="2210" y="1094"/>
                    </a:lnTo>
                    <a:cubicBezTo>
                      <a:pt x="2221" y="1050"/>
                      <a:pt x="2232" y="995"/>
                      <a:pt x="2243" y="952"/>
                    </a:cubicBezTo>
                    <a:cubicBezTo>
                      <a:pt x="2253" y="908"/>
                      <a:pt x="2264" y="842"/>
                      <a:pt x="2275" y="799"/>
                    </a:cubicBezTo>
                    <a:cubicBezTo>
                      <a:pt x="2275" y="777"/>
                      <a:pt x="2286" y="755"/>
                      <a:pt x="2286" y="733"/>
                    </a:cubicBezTo>
                    <a:cubicBezTo>
                      <a:pt x="2286" y="711"/>
                      <a:pt x="2286" y="667"/>
                      <a:pt x="2286" y="634"/>
                    </a:cubicBezTo>
                    <a:cubicBezTo>
                      <a:pt x="2286" y="591"/>
                      <a:pt x="2297" y="580"/>
                      <a:pt x="2297" y="558"/>
                    </a:cubicBezTo>
                    <a:cubicBezTo>
                      <a:pt x="2308" y="481"/>
                      <a:pt x="2308" y="405"/>
                      <a:pt x="2319" y="339"/>
                    </a:cubicBezTo>
                    <a:cubicBezTo>
                      <a:pt x="2341" y="252"/>
                      <a:pt x="2352" y="164"/>
                      <a:pt x="2341" y="77"/>
                    </a:cubicBezTo>
                    <a:lnTo>
                      <a:pt x="225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8"/>
              <p:cNvSpPr/>
              <p:nvPr/>
            </p:nvSpPr>
            <p:spPr>
              <a:xfrm>
                <a:off x="7582800" y="776800"/>
                <a:ext cx="74400" cy="97600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904" extrusionOk="0">
                    <a:moveTo>
                      <a:pt x="2939" y="0"/>
                    </a:moveTo>
                    <a:cubicBezTo>
                      <a:pt x="2894" y="0"/>
                      <a:pt x="2806" y="41"/>
                      <a:pt x="2746" y="76"/>
                    </a:cubicBezTo>
                    <a:cubicBezTo>
                      <a:pt x="2681" y="108"/>
                      <a:pt x="2615" y="141"/>
                      <a:pt x="2560" y="185"/>
                    </a:cubicBezTo>
                    <a:cubicBezTo>
                      <a:pt x="2484" y="207"/>
                      <a:pt x="2407" y="251"/>
                      <a:pt x="2352" y="305"/>
                    </a:cubicBezTo>
                    <a:cubicBezTo>
                      <a:pt x="2254" y="393"/>
                      <a:pt x="2167" y="469"/>
                      <a:pt x="2079" y="557"/>
                    </a:cubicBezTo>
                    <a:cubicBezTo>
                      <a:pt x="1992" y="655"/>
                      <a:pt x="1915" y="743"/>
                      <a:pt x="1838" y="852"/>
                    </a:cubicBezTo>
                    <a:cubicBezTo>
                      <a:pt x="1817" y="874"/>
                      <a:pt x="1762" y="929"/>
                      <a:pt x="1751" y="940"/>
                    </a:cubicBezTo>
                    <a:cubicBezTo>
                      <a:pt x="1740" y="951"/>
                      <a:pt x="1751" y="962"/>
                      <a:pt x="1740" y="962"/>
                    </a:cubicBezTo>
                    <a:cubicBezTo>
                      <a:pt x="1696" y="1027"/>
                      <a:pt x="1642" y="1071"/>
                      <a:pt x="1620" y="1104"/>
                    </a:cubicBezTo>
                    <a:cubicBezTo>
                      <a:pt x="1598" y="1137"/>
                      <a:pt x="1576" y="1169"/>
                      <a:pt x="1554" y="1202"/>
                    </a:cubicBezTo>
                    <a:cubicBezTo>
                      <a:pt x="1532" y="1257"/>
                      <a:pt x="1521" y="1333"/>
                      <a:pt x="1499" y="1388"/>
                    </a:cubicBezTo>
                    <a:cubicBezTo>
                      <a:pt x="1467" y="1454"/>
                      <a:pt x="1423" y="1530"/>
                      <a:pt x="1379" y="1596"/>
                    </a:cubicBezTo>
                    <a:cubicBezTo>
                      <a:pt x="1335" y="1662"/>
                      <a:pt x="1292" y="1738"/>
                      <a:pt x="1226" y="1804"/>
                    </a:cubicBezTo>
                    <a:cubicBezTo>
                      <a:pt x="1215" y="1815"/>
                      <a:pt x="1193" y="1826"/>
                      <a:pt x="1182" y="1837"/>
                    </a:cubicBezTo>
                    <a:cubicBezTo>
                      <a:pt x="1171" y="1848"/>
                      <a:pt x="1160" y="1869"/>
                      <a:pt x="1138" y="1880"/>
                    </a:cubicBezTo>
                    <a:cubicBezTo>
                      <a:pt x="1117" y="1902"/>
                      <a:pt x="1095" y="1913"/>
                      <a:pt x="1073" y="1935"/>
                    </a:cubicBezTo>
                    <a:cubicBezTo>
                      <a:pt x="996" y="1990"/>
                      <a:pt x="920" y="2044"/>
                      <a:pt x="865" y="2077"/>
                    </a:cubicBezTo>
                    <a:cubicBezTo>
                      <a:pt x="799" y="2121"/>
                      <a:pt x="767" y="2121"/>
                      <a:pt x="723" y="2143"/>
                    </a:cubicBezTo>
                    <a:cubicBezTo>
                      <a:pt x="690" y="2176"/>
                      <a:pt x="646" y="2208"/>
                      <a:pt x="613" y="2241"/>
                    </a:cubicBezTo>
                    <a:cubicBezTo>
                      <a:pt x="581" y="2274"/>
                      <a:pt x="548" y="2307"/>
                      <a:pt x="515" y="2340"/>
                    </a:cubicBezTo>
                    <a:cubicBezTo>
                      <a:pt x="482" y="2383"/>
                      <a:pt x="449" y="2438"/>
                      <a:pt x="417" y="2493"/>
                    </a:cubicBezTo>
                    <a:cubicBezTo>
                      <a:pt x="384" y="2526"/>
                      <a:pt x="340" y="2580"/>
                      <a:pt x="307" y="2624"/>
                    </a:cubicBezTo>
                    <a:cubicBezTo>
                      <a:pt x="274" y="2668"/>
                      <a:pt x="242" y="2723"/>
                      <a:pt x="209" y="2777"/>
                    </a:cubicBezTo>
                    <a:cubicBezTo>
                      <a:pt x="187" y="2832"/>
                      <a:pt x="165" y="2865"/>
                      <a:pt x="154" y="2919"/>
                    </a:cubicBezTo>
                    <a:lnTo>
                      <a:pt x="132" y="2963"/>
                    </a:lnTo>
                    <a:cubicBezTo>
                      <a:pt x="121" y="2985"/>
                      <a:pt x="110" y="3007"/>
                      <a:pt x="99" y="3029"/>
                    </a:cubicBezTo>
                    <a:cubicBezTo>
                      <a:pt x="88" y="3083"/>
                      <a:pt x="78" y="3116"/>
                      <a:pt x="67" y="3160"/>
                    </a:cubicBezTo>
                    <a:lnTo>
                      <a:pt x="45" y="3258"/>
                    </a:lnTo>
                    <a:cubicBezTo>
                      <a:pt x="23" y="3346"/>
                      <a:pt x="23" y="3433"/>
                      <a:pt x="23" y="3532"/>
                    </a:cubicBezTo>
                    <a:cubicBezTo>
                      <a:pt x="1" y="3641"/>
                      <a:pt x="12" y="3762"/>
                      <a:pt x="45" y="3860"/>
                    </a:cubicBezTo>
                    <a:cubicBezTo>
                      <a:pt x="78" y="3882"/>
                      <a:pt x="99" y="3893"/>
                      <a:pt x="143" y="3904"/>
                    </a:cubicBezTo>
                    <a:cubicBezTo>
                      <a:pt x="132" y="3871"/>
                      <a:pt x="176" y="3893"/>
                      <a:pt x="165" y="3860"/>
                    </a:cubicBezTo>
                    <a:cubicBezTo>
                      <a:pt x="176" y="3849"/>
                      <a:pt x="198" y="3849"/>
                      <a:pt x="209" y="3838"/>
                    </a:cubicBezTo>
                    <a:cubicBezTo>
                      <a:pt x="220" y="3805"/>
                      <a:pt x="242" y="3783"/>
                      <a:pt x="263" y="3762"/>
                    </a:cubicBezTo>
                    <a:cubicBezTo>
                      <a:pt x="253" y="3740"/>
                      <a:pt x="263" y="3729"/>
                      <a:pt x="263" y="3707"/>
                    </a:cubicBezTo>
                    <a:cubicBezTo>
                      <a:pt x="231" y="3652"/>
                      <a:pt x="209" y="3576"/>
                      <a:pt x="220" y="3510"/>
                    </a:cubicBezTo>
                    <a:cubicBezTo>
                      <a:pt x="209" y="3423"/>
                      <a:pt x="209" y="3335"/>
                      <a:pt x="220" y="3248"/>
                    </a:cubicBezTo>
                    <a:cubicBezTo>
                      <a:pt x="220" y="3226"/>
                      <a:pt x="231" y="3193"/>
                      <a:pt x="242" y="3171"/>
                    </a:cubicBezTo>
                    <a:lnTo>
                      <a:pt x="242" y="3138"/>
                    </a:lnTo>
                    <a:cubicBezTo>
                      <a:pt x="242" y="3105"/>
                      <a:pt x="242" y="3083"/>
                      <a:pt x="253" y="3062"/>
                    </a:cubicBezTo>
                    <a:cubicBezTo>
                      <a:pt x="263" y="3007"/>
                      <a:pt x="285" y="2963"/>
                      <a:pt x="307" y="2908"/>
                    </a:cubicBezTo>
                    <a:cubicBezTo>
                      <a:pt x="318" y="2898"/>
                      <a:pt x="340" y="2887"/>
                      <a:pt x="351" y="2876"/>
                    </a:cubicBezTo>
                    <a:cubicBezTo>
                      <a:pt x="340" y="2865"/>
                      <a:pt x="340" y="2865"/>
                      <a:pt x="351" y="2854"/>
                    </a:cubicBezTo>
                    <a:cubicBezTo>
                      <a:pt x="351" y="2843"/>
                      <a:pt x="362" y="2843"/>
                      <a:pt x="362" y="2832"/>
                    </a:cubicBezTo>
                    <a:cubicBezTo>
                      <a:pt x="428" y="2701"/>
                      <a:pt x="515" y="2580"/>
                      <a:pt x="624" y="2471"/>
                    </a:cubicBezTo>
                    <a:cubicBezTo>
                      <a:pt x="701" y="2405"/>
                      <a:pt x="799" y="2383"/>
                      <a:pt x="887" y="2318"/>
                    </a:cubicBezTo>
                    <a:cubicBezTo>
                      <a:pt x="898" y="2285"/>
                      <a:pt x="920" y="2252"/>
                      <a:pt x="942" y="2219"/>
                    </a:cubicBezTo>
                    <a:cubicBezTo>
                      <a:pt x="953" y="2208"/>
                      <a:pt x="963" y="2208"/>
                      <a:pt x="974" y="2198"/>
                    </a:cubicBezTo>
                    <a:cubicBezTo>
                      <a:pt x="985" y="2187"/>
                      <a:pt x="974" y="2187"/>
                      <a:pt x="985" y="2176"/>
                    </a:cubicBezTo>
                    <a:cubicBezTo>
                      <a:pt x="1040" y="2132"/>
                      <a:pt x="1128" y="2088"/>
                      <a:pt x="1204" y="2023"/>
                    </a:cubicBezTo>
                    <a:cubicBezTo>
                      <a:pt x="1270" y="1968"/>
                      <a:pt x="1292" y="1924"/>
                      <a:pt x="1346" y="1880"/>
                    </a:cubicBezTo>
                    <a:cubicBezTo>
                      <a:pt x="1368" y="1858"/>
                      <a:pt x="1379" y="1858"/>
                      <a:pt x="1401" y="1837"/>
                    </a:cubicBezTo>
                    <a:cubicBezTo>
                      <a:pt x="1445" y="1793"/>
                      <a:pt x="1477" y="1749"/>
                      <a:pt x="1499" y="1694"/>
                    </a:cubicBezTo>
                    <a:cubicBezTo>
                      <a:pt x="1521" y="1640"/>
                      <a:pt x="1543" y="1574"/>
                      <a:pt x="1565" y="1508"/>
                    </a:cubicBezTo>
                    <a:cubicBezTo>
                      <a:pt x="1609" y="1388"/>
                      <a:pt x="1663" y="1268"/>
                      <a:pt x="1718" y="1148"/>
                    </a:cubicBezTo>
                    <a:cubicBezTo>
                      <a:pt x="1773" y="1049"/>
                      <a:pt x="1849" y="962"/>
                      <a:pt x="1926" y="874"/>
                    </a:cubicBezTo>
                    <a:cubicBezTo>
                      <a:pt x="1970" y="787"/>
                      <a:pt x="2035" y="721"/>
                      <a:pt x="2112" y="655"/>
                    </a:cubicBezTo>
                    <a:cubicBezTo>
                      <a:pt x="2134" y="633"/>
                      <a:pt x="2156" y="601"/>
                      <a:pt x="2177" y="579"/>
                    </a:cubicBezTo>
                    <a:cubicBezTo>
                      <a:pt x="2199" y="557"/>
                      <a:pt x="2221" y="535"/>
                      <a:pt x="2254" y="513"/>
                    </a:cubicBezTo>
                    <a:cubicBezTo>
                      <a:pt x="2276" y="491"/>
                      <a:pt x="2287" y="469"/>
                      <a:pt x="2309" y="437"/>
                    </a:cubicBezTo>
                    <a:cubicBezTo>
                      <a:pt x="2363" y="404"/>
                      <a:pt x="2418" y="360"/>
                      <a:pt x="2484" y="327"/>
                    </a:cubicBezTo>
                    <a:cubicBezTo>
                      <a:pt x="2517" y="305"/>
                      <a:pt x="2538" y="273"/>
                      <a:pt x="2571" y="251"/>
                    </a:cubicBezTo>
                    <a:cubicBezTo>
                      <a:pt x="2670" y="185"/>
                      <a:pt x="2779" y="130"/>
                      <a:pt x="2899" y="98"/>
                    </a:cubicBezTo>
                    <a:cubicBezTo>
                      <a:pt x="2910" y="54"/>
                      <a:pt x="2976" y="43"/>
                      <a:pt x="2965" y="10"/>
                    </a:cubicBezTo>
                    <a:cubicBezTo>
                      <a:pt x="2960" y="3"/>
                      <a:pt x="2951" y="0"/>
                      <a:pt x="29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8" name="Google Shape;1228;p8"/>
            <p:cNvGrpSpPr/>
            <p:nvPr/>
          </p:nvGrpSpPr>
          <p:grpSpPr>
            <a:xfrm rot="10800000">
              <a:off x="1250038" y="378638"/>
              <a:ext cx="32825" cy="22950"/>
              <a:chOff x="8097425" y="1383825"/>
              <a:chExt cx="32825" cy="22950"/>
            </a:xfrm>
          </p:grpSpPr>
          <p:sp>
            <p:nvSpPr>
              <p:cNvPr id="1229" name="Google Shape;1229;p8"/>
              <p:cNvSpPr/>
              <p:nvPr/>
            </p:nvSpPr>
            <p:spPr>
              <a:xfrm>
                <a:off x="8123125" y="14043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8"/>
              <p:cNvSpPr/>
              <p:nvPr/>
            </p:nvSpPr>
            <p:spPr>
              <a:xfrm>
                <a:off x="8097425" y="1383825"/>
                <a:ext cx="32825" cy="2295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918" extrusionOk="0">
                    <a:moveTo>
                      <a:pt x="711" y="119"/>
                    </a:moveTo>
                    <a:cubicBezTo>
                      <a:pt x="788" y="119"/>
                      <a:pt x="853" y="130"/>
                      <a:pt x="919" y="163"/>
                    </a:cubicBezTo>
                    <a:cubicBezTo>
                      <a:pt x="941" y="163"/>
                      <a:pt x="952" y="174"/>
                      <a:pt x="974" y="185"/>
                    </a:cubicBezTo>
                    <a:cubicBezTo>
                      <a:pt x="995" y="196"/>
                      <a:pt x="1017" y="207"/>
                      <a:pt x="1039" y="229"/>
                    </a:cubicBezTo>
                    <a:cubicBezTo>
                      <a:pt x="1072" y="229"/>
                      <a:pt x="1094" y="240"/>
                      <a:pt x="1116" y="261"/>
                    </a:cubicBezTo>
                    <a:cubicBezTo>
                      <a:pt x="1138" y="283"/>
                      <a:pt x="1170" y="316"/>
                      <a:pt x="1192" y="360"/>
                    </a:cubicBezTo>
                    <a:cubicBezTo>
                      <a:pt x="1214" y="415"/>
                      <a:pt x="1203" y="480"/>
                      <a:pt x="1159" y="524"/>
                    </a:cubicBezTo>
                    <a:cubicBezTo>
                      <a:pt x="1149" y="546"/>
                      <a:pt x="1138" y="557"/>
                      <a:pt x="1127" y="579"/>
                    </a:cubicBezTo>
                    <a:cubicBezTo>
                      <a:pt x="1116" y="590"/>
                      <a:pt x="1105" y="601"/>
                      <a:pt x="1094" y="611"/>
                    </a:cubicBezTo>
                    <a:cubicBezTo>
                      <a:pt x="1094" y="622"/>
                      <a:pt x="1094" y="633"/>
                      <a:pt x="1094" y="633"/>
                    </a:cubicBezTo>
                    <a:cubicBezTo>
                      <a:pt x="1094" y="655"/>
                      <a:pt x="1083" y="677"/>
                      <a:pt x="1072" y="699"/>
                    </a:cubicBezTo>
                    <a:cubicBezTo>
                      <a:pt x="1050" y="721"/>
                      <a:pt x="1039" y="754"/>
                      <a:pt x="1017" y="776"/>
                    </a:cubicBezTo>
                    <a:lnTo>
                      <a:pt x="1006" y="786"/>
                    </a:lnTo>
                    <a:cubicBezTo>
                      <a:pt x="1006" y="786"/>
                      <a:pt x="995" y="797"/>
                      <a:pt x="984" y="808"/>
                    </a:cubicBezTo>
                    <a:lnTo>
                      <a:pt x="974" y="830"/>
                    </a:lnTo>
                    <a:lnTo>
                      <a:pt x="952" y="830"/>
                    </a:lnTo>
                    <a:cubicBezTo>
                      <a:pt x="941" y="841"/>
                      <a:pt x="930" y="852"/>
                      <a:pt x="908" y="863"/>
                    </a:cubicBezTo>
                    <a:cubicBezTo>
                      <a:pt x="897" y="874"/>
                      <a:pt x="886" y="885"/>
                      <a:pt x="864" y="885"/>
                    </a:cubicBezTo>
                    <a:lnTo>
                      <a:pt x="853" y="885"/>
                    </a:lnTo>
                    <a:cubicBezTo>
                      <a:pt x="853" y="885"/>
                      <a:pt x="842" y="874"/>
                      <a:pt x="842" y="874"/>
                    </a:cubicBezTo>
                    <a:cubicBezTo>
                      <a:pt x="842" y="863"/>
                      <a:pt x="842" y="863"/>
                      <a:pt x="842" y="863"/>
                    </a:cubicBezTo>
                    <a:lnTo>
                      <a:pt x="842" y="852"/>
                    </a:lnTo>
                    <a:cubicBezTo>
                      <a:pt x="842" y="852"/>
                      <a:pt x="842" y="841"/>
                      <a:pt x="853" y="841"/>
                    </a:cubicBezTo>
                    <a:lnTo>
                      <a:pt x="700" y="841"/>
                    </a:lnTo>
                    <a:cubicBezTo>
                      <a:pt x="689" y="830"/>
                      <a:pt x="667" y="830"/>
                      <a:pt x="656" y="830"/>
                    </a:cubicBezTo>
                    <a:cubicBezTo>
                      <a:pt x="645" y="819"/>
                      <a:pt x="634" y="819"/>
                      <a:pt x="634" y="808"/>
                    </a:cubicBezTo>
                    <a:cubicBezTo>
                      <a:pt x="624" y="797"/>
                      <a:pt x="613" y="797"/>
                      <a:pt x="602" y="786"/>
                    </a:cubicBezTo>
                    <a:lnTo>
                      <a:pt x="569" y="786"/>
                    </a:lnTo>
                    <a:cubicBezTo>
                      <a:pt x="547" y="786"/>
                      <a:pt x="525" y="776"/>
                      <a:pt x="503" y="776"/>
                    </a:cubicBezTo>
                    <a:lnTo>
                      <a:pt x="492" y="776"/>
                    </a:lnTo>
                    <a:cubicBezTo>
                      <a:pt x="459" y="776"/>
                      <a:pt x="438" y="765"/>
                      <a:pt x="405" y="754"/>
                    </a:cubicBezTo>
                    <a:cubicBezTo>
                      <a:pt x="383" y="743"/>
                      <a:pt x="372" y="732"/>
                      <a:pt x="350" y="721"/>
                    </a:cubicBezTo>
                    <a:cubicBezTo>
                      <a:pt x="339" y="710"/>
                      <a:pt x="317" y="699"/>
                      <a:pt x="306" y="688"/>
                    </a:cubicBezTo>
                    <a:cubicBezTo>
                      <a:pt x="284" y="677"/>
                      <a:pt x="274" y="666"/>
                      <a:pt x="252" y="655"/>
                    </a:cubicBezTo>
                    <a:cubicBezTo>
                      <a:pt x="241" y="644"/>
                      <a:pt x="230" y="622"/>
                      <a:pt x="230" y="611"/>
                    </a:cubicBezTo>
                    <a:cubicBezTo>
                      <a:pt x="208" y="590"/>
                      <a:pt x="186" y="535"/>
                      <a:pt x="164" y="513"/>
                    </a:cubicBezTo>
                    <a:lnTo>
                      <a:pt x="153" y="480"/>
                    </a:lnTo>
                    <a:cubicBezTo>
                      <a:pt x="142" y="469"/>
                      <a:pt x="142" y="469"/>
                      <a:pt x="142" y="458"/>
                    </a:cubicBezTo>
                    <a:cubicBezTo>
                      <a:pt x="109" y="382"/>
                      <a:pt x="109" y="436"/>
                      <a:pt x="142" y="371"/>
                    </a:cubicBezTo>
                    <a:cubicBezTo>
                      <a:pt x="164" y="327"/>
                      <a:pt x="197" y="294"/>
                      <a:pt x="230" y="261"/>
                    </a:cubicBezTo>
                    <a:cubicBezTo>
                      <a:pt x="252" y="229"/>
                      <a:pt x="284" y="207"/>
                      <a:pt x="306" y="196"/>
                    </a:cubicBezTo>
                    <a:cubicBezTo>
                      <a:pt x="361" y="163"/>
                      <a:pt x="427" y="141"/>
                      <a:pt x="481" y="130"/>
                    </a:cubicBezTo>
                    <a:cubicBezTo>
                      <a:pt x="514" y="119"/>
                      <a:pt x="547" y="119"/>
                      <a:pt x="569" y="119"/>
                    </a:cubicBezTo>
                    <a:close/>
                    <a:moveTo>
                      <a:pt x="647" y="1"/>
                    </a:moveTo>
                    <a:cubicBezTo>
                      <a:pt x="483" y="1"/>
                      <a:pt x="330" y="55"/>
                      <a:pt x="197" y="152"/>
                    </a:cubicBezTo>
                    <a:cubicBezTo>
                      <a:pt x="153" y="185"/>
                      <a:pt x="120" y="218"/>
                      <a:pt x="88" y="261"/>
                    </a:cubicBezTo>
                    <a:cubicBezTo>
                      <a:pt x="66" y="283"/>
                      <a:pt x="44" y="305"/>
                      <a:pt x="33" y="338"/>
                    </a:cubicBezTo>
                    <a:lnTo>
                      <a:pt x="0" y="393"/>
                    </a:lnTo>
                    <a:lnTo>
                      <a:pt x="0" y="404"/>
                    </a:lnTo>
                    <a:lnTo>
                      <a:pt x="0" y="426"/>
                    </a:lnTo>
                    <a:lnTo>
                      <a:pt x="11" y="458"/>
                    </a:lnTo>
                    <a:lnTo>
                      <a:pt x="11" y="469"/>
                    </a:lnTo>
                    <a:cubicBezTo>
                      <a:pt x="22" y="491"/>
                      <a:pt x="33" y="524"/>
                      <a:pt x="44" y="557"/>
                    </a:cubicBezTo>
                    <a:cubicBezTo>
                      <a:pt x="77" y="611"/>
                      <a:pt x="109" y="666"/>
                      <a:pt x="142" y="721"/>
                    </a:cubicBezTo>
                    <a:cubicBezTo>
                      <a:pt x="197" y="776"/>
                      <a:pt x="252" y="819"/>
                      <a:pt x="328" y="852"/>
                    </a:cubicBezTo>
                    <a:cubicBezTo>
                      <a:pt x="361" y="874"/>
                      <a:pt x="405" y="885"/>
                      <a:pt x="438" y="896"/>
                    </a:cubicBezTo>
                    <a:cubicBezTo>
                      <a:pt x="470" y="896"/>
                      <a:pt x="503" y="907"/>
                      <a:pt x="536" y="907"/>
                    </a:cubicBezTo>
                    <a:cubicBezTo>
                      <a:pt x="602" y="918"/>
                      <a:pt x="667" y="918"/>
                      <a:pt x="733" y="918"/>
                    </a:cubicBezTo>
                    <a:lnTo>
                      <a:pt x="963" y="918"/>
                    </a:lnTo>
                    <a:cubicBezTo>
                      <a:pt x="974" y="907"/>
                      <a:pt x="995" y="907"/>
                      <a:pt x="1017" y="885"/>
                    </a:cubicBezTo>
                    <a:cubicBezTo>
                      <a:pt x="1028" y="874"/>
                      <a:pt x="1039" y="874"/>
                      <a:pt x="1039" y="863"/>
                    </a:cubicBezTo>
                    <a:cubicBezTo>
                      <a:pt x="1050" y="852"/>
                      <a:pt x="1050" y="841"/>
                      <a:pt x="1039" y="830"/>
                    </a:cubicBezTo>
                    <a:cubicBezTo>
                      <a:pt x="1039" y="830"/>
                      <a:pt x="1028" y="819"/>
                      <a:pt x="1028" y="819"/>
                    </a:cubicBezTo>
                    <a:lnTo>
                      <a:pt x="1061" y="819"/>
                    </a:lnTo>
                    <a:cubicBezTo>
                      <a:pt x="1083" y="819"/>
                      <a:pt x="1094" y="808"/>
                      <a:pt x="1105" y="786"/>
                    </a:cubicBezTo>
                    <a:lnTo>
                      <a:pt x="1116" y="765"/>
                    </a:lnTo>
                    <a:cubicBezTo>
                      <a:pt x="1127" y="754"/>
                      <a:pt x="1127" y="743"/>
                      <a:pt x="1149" y="732"/>
                    </a:cubicBezTo>
                    <a:lnTo>
                      <a:pt x="1192" y="699"/>
                    </a:lnTo>
                    <a:cubicBezTo>
                      <a:pt x="1203" y="677"/>
                      <a:pt x="1225" y="666"/>
                      <a:pt x="1236" y="644"/>
                    </a:cubicBezTo>
                    <a:cubicBezTo>
                      <a:pt x="1247" y="611"/>
                      <a:pt x="1269" y="579"/>
                      <a:pt x="1280" y="557"/>
                    </a:cubicBezTo>
                    <a:cubicBezTo>
                      <a:pt x="1291" y="524"/>
                      <a:pt x="1302" y="480"/>
                      <a:pt x="1302" y="447"/>
                    </a:cubicBezTo>
                    <a:cubicBezTo>
                      <a:pt x="1313" y="382"/>
                      <a:pt x="1302" y="327"/>
                      <a:pt x="1258" y="272"/>
                    </a:cubicBezTo>
                    <a:cubicBezTo>
                      <a:pt x="1192" y="174"/>
                      <a:pt x="1083" y="108"/>
                      <a:pt x="974" y="65"/>
                    </a:cubicBezTo>
                    <a:cubicBezTo>
                      <a:pt x="908" y="32"/>
                      <a:pt x="831" y="21"/>
                      <a:pt x="766" y="10"/>
                    </a:cubicBezTo>
                    <a:cubicBezTo>
                      <a:pt x="726" y="4"/>
                      <a:pt x="686" y="1"/>
                      <a:pt x="6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8"/>
              <p:cNvSpPr/>
              <p:nvPr/>
            </p:nvSpPr>
            <p:spPr>
              <a:xfrm>
                <a:off x="8114375" y="1399650"/>
                <a:ext cx="877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09" extrusionOk="0">
                    <a:moveTo>
                      <a:pt x="142" y="153"/>
                    </a:moveTo>
                    <a:cubicBezTo>
                      <a:pt x="141" y="155"/>
                      <a:pt x="139" y="156"/>
                      <a:pt x="138" y="158"/>
                    </a:cubicBezTo>
                    <a:lnTo>
                      <a:pt x="138" y="158"/>
                    </a:lnTo>
                    <a:cubicBezTo>
                      <a:pt x="144" y="156"/>
                      <a:pt x="149" y="155"/>
                      <a:pt x="154" y="154"/>
                    </a:cubicBezTo>
                    <a:lnTo>
                      <a:pt x="154" y="154"/>
                    </a:lnTo>
                    <a:cubicBezTo>
                      <a:pt x="154" y="154"/>
                      <a:pt x="154" y="154"/>
                      <a:pt x="153" y="153"/>
                    </a:cubicBezTo>
                    <a:close/>
                    <a:moveTo>
                      <a:pt x="138" y="158"/>
                    </a:moveTo>
                    <a:lnTo>
                      <a:pt x="138" y="158"/>
                    </a:lnTo>
                    <a:cubicBezTo>
                      <a:pt x="124" y="162"/>
                      <a:pt x="108" y="169"/>
                      <a:pt x="88" y="175"/>
                    </a:cubicBezTo>
                    <a:lnTo>
                      <a:pt x="0" y="175"/>
                    </a:lnTo>
                    <a:cubicBezTo>
                      <a:pt x="0" y="186"/>
                      <a:pt x="11" y="186"/>
                      <a:pt x="22" y="186"/>
                    </a:cubicBezTo>
                    <a:lnTo>
                      <a:pt x="66" y="186"/>
                    </a:lnTo>
                    <a:cubicBezTo>
                      <a:pt x="77" y="186"/>
                      <a:pt x="99" y="175"/>
                      <a:pt x="110" y="175"/>
                    </a:cubicBezTo>
                    <a:cubicBezTo>
                      <a:pt x="119" y="175"/>
                      <a:pt x="129" y="167"/>
                      <a:pt x="138" y="158"/>
                    </a:cubicBezTo>
                    <a:close/>
                    <a:moveTo>
                      <a:pt x="350" y="0"/>
                    </a:moveTo>
                    <a:cubicBezTo>
                      <a:pt x="328" y="22"/>
                      <a:pt x="306" y="44"/>
                      <a:pt x="296" y="66"/>
                    </a:cubicBezTo>
                    <a:cubicBezTo>
                      <a:pt x="285" y="88"/>
                      <a:pt x="274" y="121"/>
                      <a:pt x="274" y="143"/>
                    </a:cubicBezTo>
                    <a:lnTo>
                      <a:pt x="252" y="143"/>
                    </a:lnTo>
                    <a:cubicBezTo>
                      <a:pt x="246" y="148"/>
                      <a:pt x="238" y="151"/>
                      <a:pt x="230" y="151"/>
                    </a:cubicBezTo>
                    <a:cubicBezTo>
                      <a:pt x="222" y="151"/>
                      <a:pt x="213" y="148"/>
                      <a:pt x="208" y="143"/>
                    </a:cubicBezTo>
                    <a:lnTo>
                      <a:pt x="164" y="153"/>
                    </a:lnTo>
                    <a:cubicBezTo>
                      <a:pt x="161" y="153"/>
                      <a:pt x="158" y="154"/>
                      <a:pt x="154" y="154"/>
                    </a:cubicBezTo>
                    <a:lnTo>
                      <a:pt x="154" y="154"/>
                    </a:lnTo>
                    <a:cubicBezTo>
                      <a:pt x="164" y="164"/>
                      <a:pt x="165" y="165"/>
                      <a:pt x="175" y="175"/>
                    </a:cubicBezTo>
                    <a:cubicBezTo>
                      <a:pt x="175" y="175"/>
                      <a:pt x="175" y="186"/>
                      <a:pt x="186" y="186"/>
                    </a:cubicBezTo>
                    <a:lnTo>
                      <a:pt x="175" y="208"/>
                    </a:lnTo>
                    <a:lnTo>
                      <a:pt x="208" y="208"/>
                    </a:lnTo>
                    <a:cubicBezTo>
                      <a:pt x="219" y="197"/>
                      <a:pt x="230" y="197"/>
                      <a:pt x="241" y="186"/>
                    </a:cubicBezTo>
                    <a:cubicBezTo>
                      <a:pt x="252" y="186"/>
                      <a:pt x="252" y="186"/>
                      <a:pt x="263" y="175"/>
                    </a:cubicBezTo>
                    <a:lnTo>
                      <a:pt x="274" y="164"/>
                    </a:lnTo>
                    <a:lnTo>
                      <a:pt x="285" y="153"/>
                    </a:lnTo>
                    <a:cubicBezTo>
                      <a:pt x="296" y="143"/>
                      <a:pt x="306" y="143"/>
                      <a:pt x="306" y="132"/>
                    </a:cubicBezTo>
                    <a:cubicBezTo>
                      <a:pt x="317" y="121"/>
                      <a:pt x="317" y="121"/>
                      <a:pt x="328" y="110"/>
                    </a:cubicBezTo>
                    <a:cubicBezTo>
                      <a:pt x="339" y="99"/>
                      <a:pt x="339" y="88"/>
                      <a:pt x="350" y="77"/>
                    </a:cubicBezTo>
                    <a:cubicBezTo>
                      <a:pt x="350" y="77"/>
                      <a:pt x="350" y="66"/>
                      <a:pt x="350" y="55"/>
                    </a:cubicBezTo>
                    <a:lnTo>
                      <a:pt x="350" y="33"/>
                    </a:lnTo>
                    <a:lnTo>
                      <a:pt x="3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8"/>
              <p:cNvSpPr/>
              <p:nvPr/>
            </p:nvSpPr>
            <p:spPr>
              <a:xfrm>
                <a:off x="8106175" y="1390350"/>
                <a:ext cx="1887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755" h="657" extrusionOk="0">
                    <a:moveTo>
                      <a:pt x="131" y="0"/>
                    </a:moveTo>
                    <a:cubicBezTo>
                      <a:pt x="120" y="0"/>
                      <a:pt x="109" y="0"/>
                      <a:pt x="88" y="22"/>
                    </a:cubicBezTo>
                    <a:cubicBezTo>
                      <a:pt x="77" y="22"/>
                      <a:pt x="66" y="33"/>
                      <a:pt x="66" y="44"/>
                    </a:cubicBezTo>
                    <a:cubicBezTo>
                      <a:pt x="44" y="44"/>
                      <a:pt x="33" y="66"/>
                      <a:pt x="33" y="88"/>
                    </a:cubicBezTo>
                    <a:cubicBezTo>
                      <a:pt x="22" y="99"/>
                      <a:pt x="11" y="132"/>
                      <a:pt x="11" y="154"/>
                    </a:cubicBezTo>
                    <a:cubicBezTo>
                      <a:pt x="0" y="175"/>
                      <a:pt x="11" y="197"/>
                      <a:pt x="22" y="230"/>
                    </a:cubicBezTo>
                    <a:cubicBezTo>
                      <a:pt x="22" y="230"/>
                      <a:pt x="22" y="241"/>
                      <a:pt x="33" y="252"/>
                    </a:cubicBezTo>
                    <a:cubicBezTo>
                      <a:pt x="33" y="252"/>
                      <a:pt x="44" y="274"/>
                      <a:pt x="44" y="274"/>
                    </a:cubicBezTo>
                    <a:lnTo>
                      <a:pt x="66" y="296"/>
                    </a:lnTo>
                    <a:cubicBezTo>
                      <a:pt x="77" y="307"/>
                      <a:pt x="88" y="307"/>
                      <a:pt x="99" y="307"/>
                    </a:cubicBezTo>
                    <a:cubicBezTo>
                      <a:pt x="109" y="318"/>
                      <a:pt x="120" y="329"/>
                      <a:pt x="131" y="340"/>
                    </a:cubicBezTo>
                    <a:cubicBezTo>
                      <a:pt x="142" y="350"/>
                      <a:pt x="153" y="361"/>
                      <a:pt x="164" y="383"/>
                    </a:cubicBezTo>
                    <a:lnTo>
                      <a:pt x="175" y="394"/>
                    </a:lnTo>
                    <a:cubicBezTo>
                      <a:pt x="175" y="405"/>
                      <a:pt x="175" y="405"/>
                      <a:pt x="186" y="416"/>
                    </a:cubicBezTo>
                    <a:cubicBezTo>
                      <a:pt x="186" y="427"/>
                      <a:pt x="197" y="438"/>
                      <a:pt x="208" y="449"/>
                    </a:cubicBezTo>
                    <a:cubicBezTo>
                      <a:pt x="197" y="460"/>
                      <a:pt x="197" y="471"/>
                      <a:pt x="208" y="482"/>
                    </a:cubicBezTo>
                    <a:cubicBezTo>
                      <a:pt x="208" y="493"/>
                      <a:pt x="208" y="493"/>
                      <a:pt x="219" y="504"/>
                    </a:cubicBezTo>
                    <a:cubicBezTo>
                      <a:pt x="219" y="515"/>
                      <a:pt x="219" y="515"/>
                      <a:pt x="230" y="525"/>
                    </a:cubicBezTo>
                    <a:cubicBezTo>
                      <a:pt x="241" y="536"/>
                      <a:pt x="252" y="547"/>
                      <a:pt x="252" y="547"/>
                    </a:cubicBezTo>
                    <a:cubicBezTo>
                      <a:pt x="263" y="558"/>
                      <a:pt x="274" y="569"/>
                      <a:pt x="284" y="569"/>
                    </a:cubicBezTo>
                    <a:cubicBezTo>
                      <a:pt x="295" y="580"/>
                      <a:pt x="306" y="591"/>
                      <a:pt x="317" y="591"/>
                    </a:cubicBezTo>
                    <a:cubicBezTo>
                      <a:pt x="328" y="602"/>
                      <a:pt x="339" y="602"/>
                      <a:pt x="350" y="602"/>
                    </a:cubicBezTo>
                    <a:lnTo>
                      <a:pt x="503" y="602"/>
                    </a:lnTo>
                    <a:cubicBezTo>
                      <a:pt x="503" y="613"/>
                      <a:pt x="503" y="613"/>
                      <a:pt x="492" y="624"/>
                    </a:cubicBezTo>
                    <a:cubicBezTo>
                      <a:pt x="492" y="635"/>
                      <a:pt x="492" y="635"/>
                      <a:pt x="492" y="635"/>
                    </a:cubicBezTo>
                    <a:cubicBezTo>
                      <a:pt x="492" y="635"/>
                      <a:pt x="503" y="646"/>
                      <a:pt x="514" y="657"/>
                    </a:cubicBezTo>
                    <a:lnTo>
                      <a:pt x="525" y="657"/>
                    </a:lnTo>
                    <a:cubicBezTo>
                      <a:pt x="536" y="646"/>
                      <a:pt x="558" y="635"/>
                      <a:pt x="569" y="635"/>
                    </a:cubicBezTo>
                    <a:cubicBezTo>
                      <a:pt x="580" y="624"/>
                      <a:pt x="602" y="613"/>
                      <a:pt x="613" y="602"/>
                    </a:cubicBezTo>
                    <a:lnTo>
                      <a:pt x="624" y="591"/>
                    </a:lnTo>
                    <a:lnTo>
                      <a:pt x="645" y="569"/>
                    </a:lnTo>
                    <a:cubicBezTo>
                      <a:pt x="645" y="569"/>
                      <a:pt x="656" y="558"/>
                      <a:pt x="667" y="547"/>
                    </a:cubicBezTo>
                    <a:lnTo>
                      <a:pt x="678" y="547"/>
                    </a:lnTo>
                    <a:cubicBezTo>
                      <a:pt x="689" y="515"/>
                      <a:pt x="711" y="493"/>
                      <a:pt x="722" y="460"/>
                    </a:cubicBezTo>
                    <a:cubicBezTo>
                      <a:pt x="733" y="449"/>
                      <a:pt x="744" y="427"/>
                      <a:pt x="755" y="405"/>
                    </a:cubicBezTo>
                    <a:cubicBezTo>
                      <a:pt x="755" y="394"/>
                      <a:pt x="755" y="394"/>
                      <a:pt x="755" y="383"/>
                    </a:cubicBezTo>
                    <a:lnTo>
                      <a:pt x="755" y="372"/>
                    </a:lnTo>
                    <a:cubicBezTo>
                      <a:pt x="755" y="350"/>
                      <a:pt x="755" y="318"/>
                      <a:pt x="744" y="296"/>
                    </a:cubicBezTo>
                    <a:cubicBezTo>
                      <a:pt x="744" y="274"/>
                      <a:pt x="744" y="263"/>
                      <a:pt x="744" y="252"/>
                    </a:cubicBezTo>
                    <a:cubicBezTo>
                      <a:pt x="733" y="241"/>
                      <a:pt x="744" y="241"/>
                      <a:pt x="744" y="241"/>
                    </a:cubicBezTo>
                    <a:cubicBezTo>
                      <a:pt x="733" y="230"/>
                      <a:pt x="733" y="219"/>
                      <a:pt x="722" y="208"/>
                    </a:cubicBezTo>
                    <a:cubicBezTo>
                      <a:pt x="722" y="197"/>
                      <a:pt x="711" y="186"/>
                      <a:pt x="700" y="186"/>
                    </a:cubicBezTo>
                    <a:cubicBezTo>
                      <a:pt x="678" y="165"/>
                      <a:pt x="656" y="143"/>
                      <a:pt x="634" y="132"/>
                    </a:cubicBezTo>
                    <a:cubicBezTo>
                      <a:pt x="624" y="121"/>
                      <a:pt x="624" y="121"/>
                      <a:pt x="580" y="88"/>
                    </a:cubicBezTo>
                    <a:cubicBezTo>
                      <a:pt x="569" y="88"/>
                      <a:pt x="547" y="77"/>
                      <a:pt x="525" y="66"/>
                    </a:cubicBezTo>
                    <a:lnTo>
                      <a:pt x="514" y="66"/>
                    </a:lnTo>
                    <a:lnTo>
                      <a:pt x="492" y="55"/>
                    </a:lnTo>
                    <a:lnTo>
                      <a:pt x="470" y="55"/>
                    </a:lnTo>
                    <a:cubicBezTo>
                      <a:pt x="459" y="55"/>
                      <a:pt x="449" y="55"/>
                      <a:pt x="438" y="44"/>
                    </a:cubicBezTo>
                    <a:lnTo>
                      <a:pt x="416" y="44"/>
                    </a:lnTo>
                    <a:cubicBezTo>
                      <a:pt x="394" y="44"/>
                      <a:pt x="361" y="44"/>
                      <a:pt x="339" y="55"/>
                    </a:cubicBezTo>
                    <a:cubicBezTo>
                      <a:pt x="339" y="66"/>
                      <a:pt x="328" y="66"/>
                      <a:pt x="328" y="77"/>
                    </a:cubicBezTo>
                    <a:cubicBezTo>
                      <a:pt x="339" y="77"/>
                      <a:pt x="350" y="77"/>
                      <a:pt x="372" y="66"/>
                    </a:cubicBezTo>
                    <a:cubicBezTo>
                      <a:pt x="376" y="62"/>
                      <a:pt x="380" y="61"/>
                      <a:pt x="385" y="61"/>
                    </a:cubicBezTo>
                    <a:cubicBezTo>
                      <a:pt x="395" y="61"/>
                      <a:pt x="405" y="66"/>
                      <a:pt x="405" y="66"/>
                    </a:cubicBezTo>
                    <a:cubicBezTo>
                      <a:pt x="416" y="66"/>
                      <a:pt x="438" y="66"/>
                      <a:pt x="449" y="77"/>
                    </a:cubicBezTo>
                    <a:cubicBezTo>
                      <a:pt x="470" y="77"/>
                      <a:pt x="492" y="88"/>
                      <a:pt x="514" y="99"/>
                    </a:cubicBezTo>
                    <a:cubicBezTo>
                      <a:pt x="536" y="99"/>
                      <a:pt x="558" y="110"/>
                      <a:pt x="580" y="121"/>
                    </a:cubicBezTo>
                    <a:cubicBezTo>
                      <a:pt x="580" y="132"/>
                      <a:pt x="591" y="132"/>
                      <a:pt x="591" y="143"/>
                    </a:cubicBezTo>
                    <a:cubicBezTo>
                      <a:pt x="591" y="143"/>
                      <a:pt x="613" y="165"/>
                      <a:pt x="624" y="165"/>
                    </a:cubicBezTo>
                    <a:lnTo>
                      <a:pt x="634" y="175"/>
                    </a:lnTo>
                    <a:cubicBezTo>
                      <a:pt x="645" y="186"/>
                      <a:pt x="656" y="186"/>
                      <a:pt x="667" y="197"/>
                    </a:cubicBezTo>
                    <a:cubicBezTo>
                      <a:pt x="667" y="208"/>
                      <a:pt x="678" y="219"/>
                      <a:pt x="689" y="230"/>
                    </a:cubicBezTo>
                    <a:cubicBezTo>
                      <a:pt x="700" y="241"/>
                      <a:pt x="700" y="263"/>
                      <a:pt x="700" y="274"/>
                    </a:cubicBezTo>
                    <a:lnTo>
                      <a:pt x="700" y="285"/>
                    </a:lnTo>
                    <a:lnTo>
                      <a:pt x="700" y="296"/>
                    </a:lnTo>
                    <a:cubicBezTo>
                      <a:pt x="711" y="307"/>
                      <a:pt x="711" y="307"/>
                      <a:pt x="700" y="318"/>
                    </a:cubicBezTo>
                    <a:cubicBezTo>
                      <a:pt x="711" y="329"/>
                      <a:pt x="711" y="350"/>
                      <a:pt x="700" y="361"/>
                    </a:cubicBezTo>
                    <a:cubicBezTo>
                      <a:pt x="700" y="372"/>
                      <a:pt x="700" y="372"/>
                      <a:pt x="700" y="383"/>
                    </a:cubicBezTo>
                    <a:lnTo>
                      <a:pt x="700" y="405"/>
                    </a:lnTo>
                    <a:lnTo>
                      <a:pt x="700" y="427"/>
                    </a:lnTo>
                    <a:cubicBezTo>
                      <a:pt x="700" y="438"/>
                      <a:pt x="700" y="449"/>
                      <a:pt x="689" y="460"/>
                    </a:cubicBezTo>
                    <a:cubicBezTo>
                      <a:pt x="689" y="471"/>
                      <a:pt x="678" y="482"/>
                      <a:pt x="667" y="482"/>
                    </a:cubicBezTo>
                    <a:cubicBezTo>
                      <a:pt x="667" y="493"/>
                      <a:pt x="656" y="504"/>
                      <a:pt x="656" y="504"/>
                    </a:cubicBezTo>
                    <a:cubicBezTo>
                      <a:pt x="645" y="515"/>
                      <a:pt x="634" y="525"/>
                      <a:pt x="624" y="536"/>
                    </a:cubicBezTo>
                    <a:lnTo>
                      <a:pt x="613" y="536"/>
                    </a:lnTo>
                    <a:lnTo>
                      <a:pt x="602" y="558"/>
                    </a:lnTo>
                    <a:cubicBezTo>
                      <a:pt x="602" y="558"/>
                      <a:pt x="591" y="558"/>
                      <a:pt x="591" y="569"/>
                    </a:cubicBezTo>
                    <a:cubicBezTo>
                      <a:pt x="580" y="569"/>
                      <a:pt x="558" y="580"/>
                      <a:pt x="547" y="580"/>
                    </a:cubicBezTo>
                    <a:lnTo>
                      <a:pt x="525" y="580"/>
                    </a:lnTo>
                    <a:lnTo>
                      <a:pt x="525" y="558"/>
                    </a:lnTo>
                    <a:lnTo>
                      <a:pt x="514" y="558"/>
                    </a:lnTo>
                    <a:cubicBezTo>
                      <a:pt x="503" y="558"/>
                      <a:pt x="514" y="558"/>
                      <a:pt x="514" y="547"/>
                    </a:cubicBezTo>
                    <a:cubicBezTo>
                      <a:pt x="514" y="547"/>
                      <a:pt x="503" y="536"/>
                      <a:pt x="503" y="536"/>
                    </a:cubicBezTo>
                    <a:lnTo>
                      <a:pt x="492" y="536"/>
                    </a:lnTo>
                    <a:cubicBezTo>
                      <a:pt x="481" y="547"/>
                      <a:pt x="470" y="547"/>
                      <a:pt x="449" y="547"/>
                    </a:cubicBezTo>
                    <a:cubicBezTo>
                      <a:pt x="438" y="558"/>
                      <a:pt x="416" y="558"/>
                      <a:pt x="405" y="569"/>
                    </a:cubicBezTo>
                    <a:lnTo>
                      <a:pt x="372" y="569"/>
                    </a:lnTo>
                    <a:cubicBezTo>
                      <a:pt x="361" y="558"/>
                      <a:pt x="350" y="558"/>
                      <a:pt x="339" y="558"/>
                    </a:cubicBezTo>
                    <a:lnTo>
                      <a:pt x="328" y="547"/>
                    </a:lnTo>
                    <a:cubicBezTo>
                      <a:pt x="306" y="547"/>
                      <a:pt x="284" y="525"/>
                      <a:pt x="274" y="504"/>
                    </a:cubicBezTo>
                    <a:cubicBezTo>
                      <a:pt x="263" y="493"/>
                      <a:pt x="263" y="471"/>
                      <a:pt x="252" y="449"/>
                    </a:cubicBezTo>
                    <a:cubicBezTo>
                      <a:pt x="252" y="449"/>
                      <a:pt x="241" y="438"/>
                      <a:pt x="241" y="438"/>
                    </a:cubicBezTo>
                    <a:cubicBezTo>
                      <a:pt x="230" y="427"/>
                      <a:pt x="230" y="405"/>
                      <a:pt x="219" y="394"/>
                    </a:cubicBezTo>
                    <a:lnTo>
                      <a:pt x="197" y="361"/>
                    </a:lnTo>
                    <a:lnTo>
                      <a:pt x="197" y="350"/>
                    </a:lnTo>
                    <a:lnTo>
                      <a:pt x="175" y="329"/>
                    </a:lnTo>
                    <a:cubicBezTo>
                      <a:pt x="164" y="318"/>
                      <a:pt x="153" y="307"/>
                      <a:pt x="142" y="307"/>
                    </a:cubicBezTo>
                    <a:cubicBezTo>
                      <a:pt x="120" y="296"/>
                      <a:pt x="99" y="274"/>
                      <a:pt x="77" y="263"/>
                    </a:cubicBezTo>
                    <a:cubicBezTo>
                      <a:pt x="55" y="252"/>
                      <a:pt x="44" y="230"/>
                      <a:pt x="44" y="208"/>
                    </a:cubicBezTo>
                    <a:cubicBezTo>
                      <a:pt x="33" y="197"/>
                      <a:pt x="22" y="175"/>
                      <a:pt x="33" y="165"/>
                    </a:cubicBezTo>
                    <a:lnTo>
                      <a:pt x="33" y="143"/>
                    </a:lnTo>
                    <a:lnTo>
                      <a:pt x="33" y="132"/>
                    </a:lnTo>
                    <a:cubicBezTo>
                      <a:pt x="33" y="110"/>
                      <a:pt x="44" y="88"/>
                      <a:pt x="55" y="77"/>
                    </a:cubicBezTo>
                    <a:cubicBezTo>
                      <a:pt x="55" y="77"/>
                      <a:pt x="55" y="66"/>
                      <a:pt x="66" y="66"/>
                    </a:cubicBezTo>
                    <a:cubicBezTo>
                      <a:pt x="88" y="44"/>
                      <a:pt x="99" y="33"/>
                      <a:pt x="120" y="22"/>
                    </a:cubicBezTo>
                    <a:cubicBezTo>
                      <a:pt x="120" y="11"/>
                      <a:pt x="131" y="11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3" name="Google Shape;1233;p8"/>
            <p:cNvSpPr/>
            <p:nvPr/>
          </p:nvSpPr>
          <p:spPr>
            <a:xfrm rot="10800000">
              <a:off x="1470625" y="257350"/>
              <a:ext cx="27175" cy="22475"/>
            </a:xfrm>
            <a:custGeom>
              <a:avLst/>
              <a:gdLst/>
              <a:ahLst/>
              <a:cxnLst/>
              <a:rect l="l" t="t" r="r" b="b"/>
              <a:pathLst>
                <a:path w="1087" h="899" extrusionOk="0">
                  <a:moveTo>
                    <a:pt x="498" y="0"/>
                  </a:moveTo>
                  <a:cubicBezTo>
                    <a:pt x="234" y="0"/>
                    <a:pt x="1" y="235"/>
                    <a:pt x="58" y="531"/>
                  </a:cubicBezTo>
                  <a:cubicBezTo>
                    <a:pt x="97" y="745"/>
                    <a:pt x="292" y="899"/>
                    <a:pt x="505" y="899"/>
                  </a:cubicBezTo>
                  <a:cubicBezTo>
                    <a:pt x="531" y="899"/>
                    <a:pt x="557" y="897"/>
                    <a:pt x="583" y="892"/>
                  </a:cubicBezTo>
                  <a:cubicBezTo>
                    <a:pt x="977" y="815"/>
                    <a:pt x="1086" y="301"/>
                    <a:pt x="758" y="82"/>
                  </a:cubicBezTo>
                  <a:cubicBezTo>
                    <a:pt x="674" y="26"/>
                    <a:pt x="584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 rot="10800000">
              <a:off x="1137000" y="774438"/>
              <a:ext cx="51900" cy="44850"/>
            </a:xfrm>
            <a:custGeom>
              <a:avLst/>
              <a:gdLst/>
              <a:ahLst/>
              <a:cxnLst/>
              <a:rect l="l" t="t" r="r" b="b"/>
              <a:pathLst>
                <a:path w="2076" h="1794" extrusionOk="0">
                  <a:moveTo>
                    <a:pt x="1054" y="0"/>
                  </a:moveTo>
                  <a:cubicBezTo>
                    <a:pt x="479" y="0"/>
                    <a:pt x="0" y="572"/>
                    <a:pt x="206" y="1187"/>
                  </a:cubicBezTo>
                  <a:cubicBezTo>
                    <a:pt x="345" y="1587"/>
                    <a:pt x="702" y="1794"/>
                    <a:pt x="1059" y="1794"/>
                  </a:cubicBezTo>
                  <a:cubicBezTo>
                    <a:pt x="1376" y="1794"/>
                    <a:pt x="1693" y="1631"/>
                    <a:pt x="1857" y="1297"/>
                  </a:cubicBezTo>
                  <a:cubicBezTo>
                    <a:pt x="2076" y="848"/>
                    <a:pt x="1901" y="313"/>
                    <a:pt x="1452" y="94"/>
                  </a:cubicBezTo>
                  <a:cubicBezTo>
                    <a:pt x="1319" y="29"/>
                    <a:pt x="1184" y="0"/>
                    <a:pt x="1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 rot="10800000">
              <a:off x="240475" y="1845025"/>
              <a:ext cx="44850" cy="33675"/>
            </a:xfrm>
            <a:custGeom>
              <a:avLst/>
              <a:gdLst/>
              <a:ahLst/>
              <a:cxnLst/>
              <a:rect l="l" t="t" r="r" b="b"/>
              <a:pathLst>
                <a:path w="1794" h="1347" extrusionOk="0">
                  <a:moveTo>
                    <a:pt x="897" y="1"/>
                  </a:moveTo>
                  <a:cubicBezTo>
                    <a:pt x="295" y="1"/>
                    <a:pt x="0" y="734"/>
                    <a:pt x="416" y="1149"/>
                  </a:cubicBezTo>
                  <a:cubicBezTo>
                    <a:pt x="547" y="1280"/>
                    <a:pt x="719" y="1346"/>
                    <a:pt x="892" y="1346"/>
                  </a:cubicBezTo>
                  <a:cubicBezTo>
                    <a:pt x="1064" y="1346"/>
                    <a:pt x="1236" y="1280"/>
                    <a:pt x="1367" y="1149"/>
                  </a:cubicBezTo>
                  <a:cubicBezTo>
                    <a:pt x="1794" y="734"/>
                    <a:pt x="1488" y="1"/>
                    <a:pt x="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 rot="10800000">
              <a:off x="1670775" y="181025"/>
              <a:ext cx="72200" cy="56050"/>
            </a:xfrm>
            <a:custGeom>
              <a:avLst/>
              <a:gdLst/>
              <a:ahLst/>
              <a:cxnLst/>
              <a:rect l="l" t="t" r="r" b="b"/>
              <a:pathLst>
                <a:path w="2888" h="2242" extrusionOk="0">
                  <a:moveTo>
                    <a:pt x="1429" y="0"/>
                  </a:moveTo>
                  <a:cubicBezTo>
                    <a:pt x="578" y="0"/>
                    <a:pt x="0" y="967"/>
                    <a:pt x="503" y="1730"/>
                  </a:cubicBezTo>
                  <a:cubicBezTo>
                    <a:pt x="718" y="2063"/>
                    <a:pt x="1078" y="2242"/>
                    <a:pt x="1444" y="2242"/>
                  </a:cubicBezTo>
                  <a:cubicBezTo>
                    <a:pt x="1655" y="2242"/>
                    <a:pt x="1868" y="2182"/>
                    <a:pt x="2056" y="2058"/>
                  </a:cubicBezTo>
                  <a:cubicBezTo>
                    <a:pt x="2887" y="1511"/>
                    <a:pt x="2646" y="232"/>
                    <a:pt x="1662" y="24"/>
                  </a:cubicBezTo>
                  <a:cubicBezTo>
                    <a:pt x="1583" y="8"/>
                    <a:pt x="1505" y="0"/>
                    <a:pt x="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 rot="10800000">
              <a:off x="1064075" y="195050"/>
              <a:ext cx="67600" cy="57100"/>
            </a:xfrm>
            <a:custGeom>
              <a:avLst/>
              <a:gdLst/>
              <a:ahLst/>
              <a:cxnLst/>
              <a:rect l="l" t="t" r="r" b="b"/>
              <a:pathLst>
                <a:path w="2704" h="2284" extrusionOk="0">
                  <a:moveTo>
                    <a:pt x="1259" y="0"/>
                  </a:moveTo>
                  <a:cubicBezTo>
                    <a:pt x="775" y="0"/>
                    <a:pt x="296" y="302"/>
                    <a:pt x="154" y="857"/>
                  </a:cubicBezTo>
                  <a:cubicBezTo>
                    <a:pt x="1" y="1469"/>
                    <a:pt x="362" y="2082"/>
                    <a:pt x="974" y="2246"/>
                  </a:cubicBezTo>
                  <a:cubicBezTo>
                    <a:pt x="1074" y="2272"/>
                    <a:pt x="1173" y="2284"/>
                    <a:pt x="1268" y="2284"/>
                  </a:cubicBezTo>
                  <a:cubicBezTo>
                    <a:pt x="2107" y="2284"/>
                    <a:pt x="2704" y="1348"/>
                    <a:pt x="2232" y="562"/>
                  </a:cubicBezTo>
                  <a:cubicBezTo>
                    <a:pt x="2008" y="180"/>
                    <a:pt x="1632" y="0"/>
                    <a:pt x="1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 rot="10800000">
              <a:off x="955463" y="847488"/>
              <a:ext cx="34750" cy="57450"/>
            </a:xfrm>
            <a:custGeom>
              <a:avLst/>
              <a:gdLst/>
              <a:ahLst/>
              <a:cxnLst/>
              <a:rect l="l" t="t" r="r" b="b"/>
              <a:pathLst>
                <a:path w="1390" h="2298" extrusionOk="0">
                  <a:moveTo>
                    <a:pt x="635" y="0"/>
                  </a:moveTo>
                  <a:cubicBezTo>
                    <a:pt x="602" y="0"/>
                    <a:pt x="580" y="22"/>
                    <a:pt x="580" y="55"/>
                  </a:cubicBezTo>
                  <a:lnTo>
                    <a:pt x="580" y="996"/>
                  </a:lnTo>
                  <a:lnTo>
                    <a:pt x="44" y="996"/>
                  </a:lnTo>
                  <a:cubicBezTo>
                    <a:pt x="22" y="996"/>
                    <a:pt x="0" y="1018"/>
                    <a:pt x="0" y="1040"/>
                  </a:cubicBezTo>
                  <a:lnTo>
                    <a:pt x="0" y="1225"/>
                  </a:lnTo>
                  <a:cubicBezTo>
                    <a:pt x="0" y="1247"/>
                    <a:pt x="22" y="1269"/>
                    <a:pt x="44" y="1269"/>
                  </a:cubicBezTo>
                  <a:lnTo>
                    <a:pt x="580" y="1269"/>
                  </a:lnTo>
                  <a:lnTo>
                    <a:pt x="580" y="2254"/>
                  </a:lnTo>
                  <a:cubicBezTo>
                    <a:pt x="580" y="2275"/>
                    <a:pt x="602" y="2297"/>
                    <a:pt x="635" y="2297"/>
                  </a:cubicBezTo>
                  <a:lnTo>
                    <a:pt x="799" y="2297"/>
                  </a:lnTo>
                  <a:cubicBezTo>
                    <a:pt x="831" y="2297"/>
                    <a:pt x="853" y="2275"/>
                    <a:pt x="853" y="2254"/>
                  </a:cubicBezTo>
                  <a:lnTo>
                    <a:pt x="853" y="1269"/>
                  </a:lnTo>
                  <a:lnTo>
                    <a:pt x="1345" y="1269"/>
                  </a:lnTo>
                  <a:cubicBezTo>
                    <a:pt x="1367" y="1269"/>
                    <a:pt x="1389" y="1247"/>
                    <a:pt x="1389" y="1225"/>
                  </a:cubicBezTo>
                  <a:lnTo>
                    <a:pt x="1389" y="1040"/>
                  </a:lnTo>
                  <a:cubicBezTo>
                    <a:pt x="1389" y="1018"/>
                    <a:pt x="1367" y="996"/>
                    <a:pt x="1345" y="996"/>
                  </a:cubicBezTo>
                  <a:lnTo>
                    <a:pt x="853" y="996"/>
                  </a:lnTo>
                  <a:lnTo>
                    <a:pt x="853" y="55"/>
                  </a:lnTo>
                  <a:cubicBezTo>
                    <a:pt x="853" y="22"/>
                    <a:pt x="831" y="0"/>
                    <a:pt x="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 rot="10800000">
              <a:off x="1558038" y="734675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 rot="10800000" flipH="1">
              <a:off x="1026038" y="570750"/>
              <a:ext cx="38025" cy="38300"/>
            </a:xfrm>
            <a:custGeom>
              <a:avLst/>
              <a:gdLst/>
              <a:ahLst/>
              <a:cxnLst/>
              <a:rect l="l" t="t" r="r" b="b"/>
              <a:pathLst>
                <a:path w="1521" h="1532" extrusionOk="0">
                  <a:moveTo>
                    <a:pt x="766" y="1"/>
                  </a:moveTo>
                  <a:cubicBezTo>
                    <a:pt x="340" y="1"/>
                    <a:pt x="1" y="340"/>
                    <a:pt x="1" y="766"/>
                  </a:cubicBezTo>
                  <a:cubicBezTo>
                    <a:pt x="1" y="1182"/>
                    <a:pt x="340" y="1532"/>
                    <a:pt x="766" y="1532"/>
                  </a:cubicBezTo>
                  <a:cubicBezTo>
                    <a:pt x="1182" y="1532"/>
                    <a:pt x="1521" y="1182"/>
                    <a:pt x="1521" y="766"/>
                  </a:cubicBezTo>
                  <a:cubicBezTo>
                    <a:pt x="1521" y="340"/>
                    <a:pt x="1182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 rot="10800000" flipH="1">
              <a:off x="1292938" y="1114338"/>
              <a:ext cx="34050" cy="28450"/>
            </a:xfrm>
            <a:custGeom>
              <a:avLst/>
              <a:gdLst/>
              <a:ahLst/>
              <a:cxnLst/>
              <a:rect l="l" t="t" r="r" b="b"/>
              <a:pathLst>
                <a:path w="1362" h="1138" extrusionOk="0">
                  <a:moveTo>
                    <a:pt x="760" y="1"/>
                  </a:moveTo>
                  <a:cubicBezTo>
                    <a:pt x="733" y="1"/>
                    <a:pt x="706" y="2"/>
                    <a:pt x="679" y="6"/>
                  </a:cubicBezTo>
                  <a:cubicBezTo>
                    <a:pt x="176" y="61"/>
                    <a:pt x="1" y="706"/>
                    <a:pt x="406" y="1012"/>
                  </a:cubicBezTo>
                  <a:cubicBezTo>
                    <a:pt x="513" y="1099"/>
                    <a:pt x="634" y="1137"/>
                    <a:pt x="753" y="1137"/>
                  </a:cubicBezTo>
                  <a:cubicBezTo>
                    <a:pt x="1068" y="1137"/>
                    <a:pt x="1361" y="864"/>
                    <a:pt x="1313" y="498"/>
                  </a:cubicBezTo>
                  <a:cubicBezTo>
                    <a:pt x="1283" y="208"/>
                    <a:pt x="1043" y="1"/>
                    <a:pt x="7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 rot="10800000" flipH="1">
              <a:off x="1290363" y="965763"/>
              <a:ext cx="14100" cy="12875"/>
            </a:xfrm>
            <a:custGeom>
              <a:avLst/>
              <a:gdLst/>
              <a:ahLst/>
              <a:cxnLst/>
              <a:rect l="l" t="t" r="r" b="b"/>
              <a:pathLst>
                <a:path w="564" h="515" extrusionOk="0">
                  <a:moveTo>
                    <a:pt x="275" y="0"/>
                  </a:moveTo>
                  <a:cubicBezTo>
                    <a:pt x="134" y="0"/>
                    <a:pt x="1" y="121"/>
                    <a:pt x="16" y="287"/>
                  </a:cubicBezTo>
                  <a:cubicBezTo>
                    <a:pt x="30" y="430"/>
                    <a:pt x="150" y="514"/>
                    <a:pt x="273" y="514"/>
                  </a:cubicBezTo>
                  <a:cubicBezTo>
                    <a:pt x="347" y="514"/>
                    <a:pt x="422" y="484"/>
                    <a:pt x="476" y="418"/>
                  </a:cubicBezTo>
                  <a:cubicBezTo>
                    <a:pt x="563" y="309"/>
                    <a:pt x="541" y="145"/>
                    <a:pt x="432" y="57"/>
                  </a:cubicBezTo>
                  <a:cubicBezTo>
                    <a:pt x="384" y="18"/>
                    <a:pt x="329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 rot="10800000" flipH="1">
              <a:off x="534725" y="1569350"/>
              <a:ext cx="25200" cy="21325"/>
            </a:xfrm>
            <a:custGeom>
              <a:avLst/>
              <a:gdLst/>
              <a:ahLst/>
              <a:cxnLst/>
              <a:rect l="l" t="t" r="r" b="b"/>
              <a:pathLst>
                <a:path w="1008" h="853" extrusionOk="0">
                  <a:moveTo>
                    <a:pt x="477" y="0"/>
                  </a:moveTo>
                  <a:cubicBezTo>
                    <a:pt x="304" y="0"/>
                    <a:pt x="131" y="103"/>
                    <a:pt x="66" y="297"/>
                  </a:cubicBezTo>
                  <a:cubicBezTo>
                    <a:pt x="0" y="516"/>
                    <a:pt x="121" y="756"/>
                    <a:pt x="339" y="833"/>
                  </a:cubicBezTo>
                  <a:cubicBezTo>
                    <a:pt x="383" y="846"/>
                    <a:pt x="427" y="852"/>
                    <a:pt x="469" y="852"/>
                  </a:cubicBezTo>
                  <a:cubicBezTo>
                    <a:pt x="773" y="852"/>
                    <a:pt x="1007" y="529"/>
                    <a:pt x="853" y="231"/>
                  </a:cubicBezTo>
                  <a:cubicBezTo>
                    <a:pt x="773" y="75"/>
                    <a:pt x="625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4" name="Google Shape;1244;p8"/>
            <p:cNvGrpSpPr/>
            <p:nvPr/>
          </p:nvGrpSpPr>
          <p:grpSpPr>
            <a:xfrm rot="10800000">
              <a:off x="711775" y="930713"/>
              <a:ext cx="42425" cy="60175"/>
              <a:chOff x="8695963" y="2344700"/>
              <a:chExt cx="42425" cy="60175"/>
            </a:xfrm>
          </p:grpSpPr>
          <p:sp>
            <p:nvSpPr>
              <p:cNvPr id="1245" name="Google Shape;1245;p8"/>
              <p:cNvSpPr/>
              <p:nvPr/>
            </p:nvSpPr>
            <p:spPr>
              <a:xfrm>
                <a:off x="8701163" y="2357275"/>
                <a:ext cx="3392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583" extrusionOk="0">
                    <a:moveTo>
                      <a:pt x="351" y="1"/>
                    </a:moveTo>
                    <a:cubicBezTo>
                      <a:pt x="329" y="1"/>
                      <a:pt x="296" y="1"/>
                      <a:pt x="274" y="12"/>
                    </a:cubicBezTo>
                    <a:cubicBezTo>
                      <a:pt x="252" y="12"/>
                      <a:pt x="230" y="23"/>
                      <a:pt x="198" y="33"/>
                    </a:cubicBezTo>
                    <a:cubicBezTo>
                      <a:pt x="176" y="44"/>
                      <a:pt x="154" y="55"/>
                      <a:pt x="132" y="66"/>
                    </a:cubicBezTo>
                    <a:cubicBezTo>
                      <a:pt x="132" y="77"/>
                      <a:pt x="121" y="88"/>
                      <a:pt x="110" y="99"/>
                    </a:cubicBezTo>
                    <a:cubicBezTo>
                      <a:pt x="99" y="110"/>
                      <a:pt x="88" y="121"/>
                      <a:pt x="77" y="132"/>
                    </a:cubicBezTo>
                    <a:cubicBezTo>
                      <a:pt x="77" y="143"/>
                      <a:pt x="66" y="143"/>
                      <a:pt x="55" y="154"/>
                    </a:cubicBezTo>
                    <a:cubicBezTo>
                      <a:pt x="44" y="176"/>
                      <a:pt x="44" y="187"/>
                      <a:pt x="34" y="208"/>
                    </a:cubicBezTo>
                    <a:cubicBezTo>
                      <a:pt x="34" y="219"/>
                      <a:pt x="23" y="230"/>
                      <a:pt x="23" y="241"/>
                    </a:cubicBezTo>
                    <a:cubicBezTo>
                      <a:pt x="12" y="285"/>
                      <a:pt x="12" y="318"/>
                      <a:pt x="12" y="362"/>
                    </a:cubicBezTo>
                    <a:cubicBezTo>
                      <a:pt x="1" y="394"/>
                      <a:pt x="1" y="427"/>
                      <a:pt x="12" y="460"/>
                    </a:cubicBezTo>
                    <a:cubicBezTo>
                      <a:pt x="12" y="471"/>
                      <a:pt x="12" y="482"/>
                      <a:pt x="23" y="493"/>
                    </a:cubicBezTo>
                    <a:lnTo>
                      <a:pt x="66" y="504"/>
                    </a:lnTo>
                    <a:cubicBezTo>
                      <a:pt x="66" y="493"/>
                      <a:pt x="77" y="493"/>
                      <a:pt x="77" y="493"/>
                    </a:cubicBezTo>
                    <a:cubicBezTo>
                      <a:pt x="77" y="482"/>
                      <a:pt x="77" y="482"/>
                      <a:pt x="88" y="471"/>
                    </a:cubicBezTo>
                    <a:cubicBezTo>
                      <a:pt x="88" y="460"/>
                      <a:pt x="99" y="449"/>
                      <a:pt x="110" y="449"/>
                    </a:cubicBezTo>
                    <a:lnTo>
                      <a:pt x="110" y="427"/>
                    </a:lnTo>
                    <a:cubicBezTo>
                      <a:pt x="99" y="405"/>
                      <a:pt x="88" y="373"/>
                      <a:pt x="88" y="351"/>
                    </a:cubicBezTo>
                    <a:cubicBezTo>
                      <a:pt x="88" y="318"/>
                      <a:pt x="88" y="285"/>
                      <a:pt x="88" y="252"/>
                    </a:cubicBezTo>
                    <a:cubicBezTo>
                      <a:pt x="99" y="241"/>
                      <a:pt x="99" y="230"/>
                      <a:pt x="99" y="219"/>
                    </a:cubicBezTo>
                    <a:cubicBezTo>
                      <a:pt x="99" y="208"/>
                      <a:pt x="110" y="198"/>
                      <a:pt x="121" y="176"/>
                    </a:cubicBezTo>
                    <a:cubicBezTo>
                      <a:pt x="132" y="165"/>
                      <a:pt x="143" y="143"/>
                      <a:pt x="154" y="132"/>
                    </a:cubicBezTo>
                    <a:cubicBezTo>
                      <a:pt x="165" y="132"/>
                      <a:pt x="165" y="132"/>
                      <a:pt x="176" y="121"/>
                    </a:cubicBezTo>
                    <a:lnTo>
                      <a:pt x="187" y="121"/>
                    </a:lnTo>
                    <a:cubicBezTo>
                      <a:pt x="212" y="88"/>
                      <a:pt x="250" y="73"/>
                      <a:pt x="290" y="73"/>
                    </a:cubicBezTo>
                    <a:cubicBezTo>
                      <a:pt x="303" y="73"/>
                      <a:pt x="316" y="75"/>
                      <a:pt x="329" y="77"/>
                    </a:cubicBezTo>
                    <a:cubicBezTo>
                      <a:pt x="362" y="88"/>
                      <a:pt x="384" y="121"/>
                      <a:pt x="416" y="143"/>
                    </a:cubicBezTo>
                    <a:lnTo>
                      <a:pt x="460" y="143"/>
                    </a:lnTo>
                    <a:lnTo>
                      <a:pt x="471" y="154"/>
                    </a:lnTo>
                    <a:lnTo>
                      <a:pt x="482" y="154"/>
                    </a:lnTo>
                    <a:cubicBezTo>
                      <a:pt x="515" y="176"/>
                      <a:pt x="537" y="198"/>
                      <a:pt x="569" y="219"/>
                    </a:cubicBezTo>
                    <a:cubicBezTo>
                      <a:pt x="602" y="230"/>
                      <a:pt x="635" y="230"/>
                      <a:pt x="668" y="230"/>
                    </a:cubicBezTo>
                    <a:lnTo>
                      <a:pt x="690" y="230"/>
                    </a:lnTo>
                    <a:cubicBezTo>
                      <a:pt x="723" y="219"/>
                      <a:pt x="744" y="219"/>
                      <a:pt x="755" y="198"/>
                    </a:cubicBezTo>
                    <a:cubicBezTo>
                      <a:pt x="788" y="187"/>
                      <a:pt x="799" y="165"/>
                      <a:pt x="821" y="143"/>
                    </a:cubicBezTo>
                    <a:cubicBezTo>
                      <a:pt x="848" y="116"/>
                      <a:pt x="882" y="96"/>
                      <a:pt x="924" y="96"/>
                    </a:cubicBezTo>
                    <a:cubicBezTo>
                      <a:pt x="933" y="96"/>
                      <a:pt x="943" y="97"/>
                      <a:pt x="952" y="99"/>
                    </a:cubicBezTo>
                    <a:cubicBezTo>
                      <a:pt x="996" y="99"/>
                      <a:pt x="1040" y="121"/>
                      <a:pt x="1073" y="154"/>
                    </a:cubicBezTo>
                    <a:cubicBezTo>
                      <a:pt x="1105" y="165"/>
                      <a:pt x="1127" y="198"/>
                      <a:pt x="1160" y="219"/>
                    </a:cubicBezTo>
                    <a:cubicBezTo>
                      <a:pt x="1173" y="239"/>
                      <a:pt x="1174" y="243"/>
                      <a:pt x="1176" y="243"/>
                    </a:cubicBezTo>
                    <a:cubicBezTo>
                      <a:pt x="1177" y="243"/>
                      <a:pt x="1178" y="241"/>
                      <a:pt x="1182" y="241"/>
                    </a:cubicBezTo>
                    <a:cubicBezTo>
                      <a:pt x="1193" y="252"/>
                      <a:pt x="1193" y="263"/>
                      <a:pt x="1204" y="274"/>
                    </a:cubicBezTo>
                    <a:cubicBezTo>
                      <a:pt x="1215" y="285"/>
                      <a:pt x="1226" y="296"/>
                      <a:pt x="1226" y="307"/>
                    </a:cubicBezTo>
                    <a:cubicBezTo>
                      <a:pt x="1248" y="329"/>
                      <a:pt x="1258" y="351"/>
                      <a:pt x="1269" y="373"/>
                    </a:cubicBezTo>
                    <a:cubicBezTo>
                      <a:pt x="1269" y="383"/>
                      <a:pt x="1280" y="394"/>
                      <a:pt x="1291" y="416"/>
                    </a:cubicBezTo>
                    <a:cubicBezTo>
                      <a:pt x="1302" y="460"/>
                      <a:pt x="1313" y="504"/>
                      <a:pt x="1313" y="548"/>
                    </a:cubicBezTo>
                    <a:cubicBezTo>
                      <a:pt x="1323" y="557"/>
                      <a:pt x="1324" y="583"/>
                      <a:pt x="1331" y="583"/>
                    </a:cubicBezTo>
                    <a:cubicBezTo>
                      <a:pt x="1332" y="583"/>
                      <a:pt x="1334" y="582"/>
                      <a:pt x="1335" y="580"/>
                    </a:cubicBezTo>
                    <a:cubicBezTo>
                      <a:pt x="1357" y="580"/>
                      <a:pt x="1346" y="526"/>
                      <a:pt x="1335" y="493"/>
                    </a:cubicBezTo>
                    <a:cubicBezTo>
                      <a:pt x="1335" y="471"/>
                      <a:pt x="1324" y="438"/>
                      <a:pt x="1313" y="416"/>
                    </a:cubicBezTo>
                    <a:cubicBezTo>
                      <a:pt x="1313" y="383"/>
                      <a:pt x="1302" y="351"/>
                      <a:pt x="1280" y="329"/>
                    </a:cubicBezTo>
                    <a:cubicBezTo>
                      <a:pt x="1258" y="285"/>
                      <a:pt x="1226" y="241"/>
                      <a:pt x="1193" y="208"/>
                    </a:cubicBezTo>
                    <a:lnTo>
                      <a:pt x="1193" y="198"/>
                    </a:lnTo>
                    <a:cubicBezTo>
                      <a:pt x="1160" y="165"/>
                      <a:pt x="1116" y="132"/>
                      <a:pt x="1073" y="99"/>
                    </a:cubicBezTo>
                    <a:lnTo>
                      <a:pt x="1040" y="77"/>
                    </a:lnTo>
                    <a:lnTo>
                      <a:pt x="1029" y="77"/>
                    </a:lnTo>
                    <a:cubicBezTo>
                      <a:pt x="996" y="55"/>
                      <a:pt x="974" y="44"/>
                      <a:pt x="952" y="44"/>
                    </a:cubicBezTo>
                    <a:cubicBezTo>
                      <a:pt x="941" y="39"/>
                      <a:pt x="930" y="36"/>
                      <a:pt x="921" y="36"/>
                    </a:cubicBezTo>
                    <a:cubicBezTo>
                      <a:pt x="911" y="36"/>
                      <a:pt x="903" y="39"/>
                      <a:pt x="898" y="44"/>
                    </a:cubicBezTo>
                    <a:cubicBezTo>
                      <a:pt x="865" y="44"/>
                      <a:pt x="843" y="66"/>
                      <a:pt x="821" y="77"/>
                    </a:cubicBezTo>
                    <a:lnTo>
                      <a:pt x="744" y="132"/>
                    </a:lnTo>
                    <a:cubicBezTo>
                      <a:pt x="712" y="154"/>
                      <a:pt x="690" y="165"/>
                      <a:pt x="657" y="165"/>
                    </a:cubicBezTo>
                    <a:lnTo>
                      <a:pt x="613" y="165"/>
                    </a:lnTo>
                    <a:cubicBezTo>
                      <a:pt x="602" y="154"/>
                      <a:pt x="591" y="154"/>
                      <a:pt x="591" y="143"/>
                    </a:cubicBezTo>
                    <a:cubicBezTo>
                      <a:pt x="559" y="132"/>
                      <a:pt x="526" y="110"/>
                      <a:pt x="504" y="88"/>
                    </a:cubicBezTo>
                    <a:cubicBezTo>
                      <a:pt x="493" y="77"/>
                      <a:pt x="482" y="66"/>
                      <a:pt x="460" y="55"/>
                    </a:cubicBezTo>
                    <a:cubicBezTo>
                      <a:pt x="449" y="33"/>
                      <a:pt x="427" y="33"/>
                      <a:pt x="416" y="23"/>
                    </a:cubicBezTo>
                    <a:cubicBezTo>
                      <a:pt x="394" y="12"/>
                      <a:pt x="373" y="12"/>
                      <a:pt x="3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8"/>
              <p:cNvSpPr/>
              <p:nvPr/>
            </p:nvSpPr>
            <p:spPr>
              <a:xfrm>
                <a:off x="8695963" y="2344700"/>
                <a:ext cx="42425" cy="6017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2407" extrusionOk="0">
                    <a:moveTo>
                      <a:pt x="710" y="212"/>
                    </a:moveTo>
                    <a:cubicBezTo>
                      <a:pt x="767" y="212"/>
                      <a:pt x="824" y="229"/>
                      <a:pt x="876" y="263"/>
                    </a:cubicBezTo>
                    <a:cubicBezTo>
                      <a:pt x="909" y="274"/>
                      <a:pt x="942" y="307"/>
                      <a:pt x="974" y="318"/>
                    </a:cubicBezTo>
                    <a:cubicBezTo>
                      <a:pt x="985" y="318"/>
                      <a:pt x="1007" y="329"/>
                      <a:pt x="1018" y="340"/>
                    </a:cubicBezTo>
                    <a:cubicBezTo>
                      <a:pt x="1029" y="351"/>
                      <a:pt x="1040" y="372"/>
                      <a:pt x="1062" y="394"/>
                    </a:cubicBezTo>
                    <a:cubicBezTo>
                      <a:pt x="1084" y="416"/>
                      <a:pt x="1095" y="438"/>
                      <a:pt x="1116" y="460"/>
                    </a:cubicBezTo>
                    <a:cubicBezTo>
                      <a:pt x="1149" y="493"/>
                      <a:pt x="1182" y="515"/>
                      <a:pt x="1226" y="536"/>
                    </a:cubicBezTo>
                    <a:cubicBezTo>
                      <a:pt x="1249" y="544"/>
                      <a:pt x="1272" y="552"/>
                      <a:pt x="1299" y="552"/>
                    </a:cubicBezTo>
                    <a:cubicBezTo>
                      <a:pt x="1311" y="552"/>
                      <a:pt x="1322" y="551"/>
                      <a:pt x="1335" y="547"/>
                    </a:cubicBezTo>
                    <a:lnTo>
                      <a:pt x="1368" y="547"/>
                    </a:lnTo>
                    <a:cubicBezTo>
                      <a:pt x="1357" y="569"/>
                      <a:pt x="1357" y="591"/>
                      <a:pt x="1368" y="602"/>
                    </a:cubicBezTo>
                    <a:cubicBezTo>
                      <a:pt x="1379" y="624"/>
                      <a:pt x="1379" y="646"/>
                      <a:pt x="1390" y="679"/>
                    </a:cubicBezTo>
                    <a:cubicBezTo>
                      <a:pt x="1390" y="690"/>
                      <a:pt x="1401" y="711"/>
                      <a:pt x="1412" y="722"/>
                    </a:cubicBezTo>
                    <a:cubicBezTo>
                      <a:pt x="1434" y="755"/>
                      <a:pt x="1466" y="788"/>
                      <a:pt x="1488" y="821"/>
                    </a:cubicBezTo>
                    <a:cubicBezTo>
                      <a:pt x="1510" y="843"/>
                      <a:pt x="1521" y="876"/>
                      <a:pt x="1521" y="908"/>
                    </a:cubicBezTo>
                    <a:cubicBezTo>
                      <a:pt x="1532" y="930"/>
                      <a:pt x="1543" y="963"/>
                      <a:pt x="1543" y="996"/>
                    </a:cubicBezTo>
                    <a:cubicBezTo>
                      <a:pt x="1554" y="1029"/>
                      <a:pt x="1554" y="1072"/>
                      <a:pt x="1543" y="1083"/>
                    </a:cubicBezTo>
                    <a:cubicBezTo>
                      <a:pt x="1532" y="1083"/>
                      <a:pt x="1532" y="1051"/>
                      <a:pt x="1521" y="1040"/>
                    </a:cubicBezTo>
                    <a:cubicBezTo>
                      <a:pt x="1521" y="996"/>
                      <a:pt x="1510" y="952"/>
                      <a:pt x="1499" y="908"/>
                    </a:cubicBezTo>
                    <a:cubicBezTo>
                      <a:pt x="1499" y="897"/>
                      <a:pt x="1477" y="886"/>
                      <a:pt x="1477" y="865"/>
                    </a:cubicBezTo>
                    <a:cubicBezTo>
                      <a:pt x="1466" y="843"/>
                      <a:pt x="1456" y="821"/>
                      <a:pt x="1434" y="799"/>
                    </a:cubicBezTo>
                    <a:lnTo>
                      <a:pt x="1434" y="799"/>
                    </a:lnTo>
                    <a:cubicBezTo>
                      <a:pt x="1445" y="821"/>
                      <a:pt x="1456" y="854"/>
                      <a:pt x="1456" y="876"/>
                    </a:cubicBezTo>
                    <a:cubicBezTo>
                      <a:pt x="1477" y="1007"/>
                      <a:pt x="1499" y="1149"/>
                      <a:pt x="1499" y="1280"/>
                    </a:cubicBezTo>
                    <a:lnTo>
                      <a:pt x="1499" y="1422"/>
                    </a:lnTo>
                    <a:lnTo>
                      <a:pt x="1499" y="1433"/>
                    </a:lnTo>
                    <a:cubicBezTo>
                      <a:pt x="1499" y="1466"/>
                      <a:pt x="1499" y="1499"/>
                      <a:pt x="1488" y="1521"/>
                    </a:cubicBezTo>
                    <a:cubicBezTo>
                      <a:pt x="1488" y="1543"/>
                      <a:pt x="1477" y="1575"/>
                      <a:pt x="1466" y="1597"/>
                    </a:cubicBezTo>
                    <a:cubicBezTo>
                      <a:pt x="1456" y="1630"/>
                      <a:pt x="1445" y="1674"/>
                      <a:pt x="1423" y="1707"/>
                    </a:cubicBezTo>
                    <a:cubicBezTo>
                      <a:pt x="1423" y="1718"/>
                      <a:pt x="1390" y="1783"/>
                      <a:pt x="1379" y="1794"/>
                    </a:cubicBezTo>
                    <a:cubicBezTo>
                      <a:pt x="1357" y="1827"/>
                      <a:pt x="1335" y="1860"/>
                      <a:pt x="1313" y="1893"/>
                    </a:cubicBezTo>
                    <a:cubicBezTo>
                      <a:pt x="1291" y="1915"/>
                      <a:pt x="1270" y="1936"/>
                      <a:pt x="1248" y="1947"/>
                    </a:cubicBezTo>
                    <a:cubicBezTo>
                      <a:pt x="1204" y="1980"/>
                      <a:pt x="1116" y="2046"/>
                      <a:pt x="1073" y="2079"/>
                    </a:cubicBezTo>
                    <a:lnTo>
                      <a:pt x="1018" y="2111"/>
                    </a:lnTo>
                    <a:lnTo>
                      <a:pt x="1007" y="2111"/>
                    </a:lnTo>
                    <a:cubicBezTo>
                      <a:pt x="996" y="2122"/>
                      <a:pt x="985" y="2133"/>
                      <a:pt x="974" y="2144"/>
                    </a:cubicBezTo>
                    <a:lnTo>
                      <a:pt x="887" y="2188"/>
                    </a:lnTo>
                    <a:lnTo>
                      <a:pt x="865" y="2188"/>
                    </a:lnTo>
                    <a:lnTo>
                      <a:pt x="810" y="2166"/>
                    </a:lnTo>
                    <a:cubicBezTo>
                      <a:pt x="723" y="2122"/>
                      <a:pt x="657" y="2079"/>
                      <a:pt x="581" y="2024"/>
                    </a:cubicBezTo>
                    <a:cubicBezTo>
                      <a:pt x="537" y="1991"/>
                      <a:pt x="482" y="1947"/>
                      <a:pt x="449" y="1893"/>
                    </a:cubicBezTo>
                    <a:cubicBezTo>
                      <a:pt x="384" y="1794"/>
                      <a:pt x="329" y="1696"/>
                      <a:pt x="296" y="1586"/>
                    </a:cubicBezTo>
                    <a:cubicBezTo>
                      <a:pt x="274" y="1543"/>
                      <a:pt x="263" y="1488"/>
                      <a:pt x="252" y="1433"/>
                    </a:cubicBezTo>
                    <a:cubicBezTo>
                      <a:pt x="252" y="1400"/>
                      <a:pt x="242" y="1346"/>
                      <a:pt x="242" y="1313"/>
                    </a:cubicBezTo>
                    <a:cubicBezTo>
                      <a:pt x="231" y="1258"/>
                      <a:pt x="220" y="1226"/>
                      <a:pt x="220" y="1171"/>
                    </a:cubicBezTo>
                    <a:cubicBezTo>
                      <a:pt x="209" y="1094"/>
                      <a:pt x="209" y="1029"/>
                      <a:pt x="220" y="963"/>
                    </a:cubicBezTo>
                    <a:cubicBezTo>
                      <a:pt x="220" y="930"/>
                      <a:pt x="220" y="897"/>
                      <a:pt x="220" y="865"/>
                    </a:cubicBezTo>
                    <a:cubicBezTo>
                      <a:pt x="220" y="821"/>
                      <a:pt x="220" y="788"/>
                      <a:pt x="231" y="755"/>
                    </a:cubicBezTo>
                    <a:cubicBezTo>
                      <a:pt x="231" y="733"/>
                      <a:pt x="242" y="722"/>
                      <a:pt x="242" y="711"/>
                    </a:cubicBezTo>
                    <a:cubicBezTo>
                      <a:pt x="252" y="701"/>
                      <a:pt x="263" y="679"/>
                      <a:pt x="263" y="668"/>
                    </a:cubicBezTo>
                    <a:cubicBezTo>
                      <a:pt x="263" y="657"/>
                      <a:pt x="285" y="646"/>
                      <a:pt x="285" y="635"/>
                    </a:cubicBezTo>
                    <a:cubicBezTo>
                      <a:pt x="296" y="624"/>
                      <a:pt x="307" y="613"/>
                      <a:pt x="318" y="602"/>
                    </a:cubicBezTo>
                    <a:cubicBezTo>
                      <a:pt x="318" y="580"/>
                      <a:pt x="340" y="569"/>
                      <a:pt x="340" y="547"/>
                    </a:cubicBezTo>
                    <a:cubicBezTo>
                      <a:pt x="351" y="493"/>
                      <a:pt x="373" y="449"/>
                      <a:pt x="395" y="416"/>
                    </a:cubicBezTo>
                    <a:cubicBezTo>
                      <a:pt x="438" y="351"/>
                      <a:pt x="493" y="296"/>
                      <a:pt x="559" y="252"/>
                    </a:cubicBezTo>
                    <a:cubicBezTo>
                      <a:pt x="606" y="226"/>
                      <a:pt x="658" y="212"/>
                      <a:pt x="710" y="212"/>
                    </a:cubicBezTo>
                    <a:close/>
                    <a:moveTo>
                      <a:pt x="690" y="1"/>
                    </a:moveTo>
                    <a:cubicBezTo>
                      <a:pt x="570" y="1"/>
                      <a:pt x="460" y="44"/>
                      <a:pt x="384" y="121"/>
                    </a:cubicBezTo>
                    <a:cubicBezTo>
                      <a:pt x="220" y="274"/>
                      <a:pt x="110" y="471"/>
                      <a:pt x="56" y="690"/>
                    </a:cubicBezTo>
                    <a:cubicBezTo>
                      <a:pt x="23" y="821"/>
                      <a:pt x="12" y="952"/>
                      <a:pt x="12" y="1094"/>
                    </a:cubicBezTo>
                    <a:cubicBezTo>
                      <a:pt x="1" y="1466"/>
                      <a:pt x="132" y="1827"/>
                      <a:pt x="395" y="2100"/>
                    </a:cubicBezTo>
                    <a:cubicBezTo>
                      <a:pt x="449" y="2166"/>
                      <a:pt x="526" y="2221"/>
                      <a:pt x="602" y="2275"/>
                    </a:cubicBezTo>
                    <a:cubicBezTo>
                      <a:pt x="657" y="2308"/>
                      <a:pt x="712" y="2330"/>
                      <a:pt x="767" y="2352"/>
                    </a:cubicBezTo>
                    <a:cubicBezTo>
                      <a:pt x="777" y="2363"/>
                      <a:pt x="832" y="2385"/>
                      <a:pt x="865" y="2396"/>
                    </a:cubicBezTo>
                    <a:lnTo>
                      <a:pt x="898" y="2407"/>
                    </a:lnTo>
                    <a:lnTo>
                      <a:pt x="931" y="2396"/>
                    </a:lnTo>
                    <a:lnTo>
                      <a:pt x="985" y="2363"/>
                    </a:lnTo>
                    <a:lnTo>
                      <a:pt x="1007" y="2352"/>
                    </a:lnTo>
                    <a:cubicBezTo>
                      <a:pt x="1062" y="2330"/>
                      <a:pt x="1106" y="2297"/>
                      <a:pt x="1160" y="2265"/>
                    </a:cubicBezTo>
                    <a:cubicBezTo>
                      <a:pt x="1259" y="2199"/>
                      <a:pt x="1346" y="2133"/>
                      <a:pt x="1434" y="2046"/>
                    </a:cubicBezTo>
                    <a:cubicBezTo>
                      <a:pt x="1532" y="1947"/>
                      <a:pt x="1609" y="1827"/>
                      <a:pt x="1652" y="1685"/>
                    </a:cubicBezTo>
                    <a:cubicBezTo>
                      <a:pt x="1663" y="1652"/>
                      <a:pt x="1674" y="1630"/>
                      <a:pt x="1674" y="1597"/>
                    </a:cubicBezTo>
                    <a:cubicBezTo>
                      <a:pt x="1685" y="1565"/>
                      <a:pt x="1696" y="1532"/>
                      <a:pt x="1696" y="1488"/>
                    </a:cubicBezTo>
                    <a:lnTo>
                      <a:pt x="1696" y="1302"/>
                    </a:lnTo>
                    <a:cubicBezTo>
                      <a:pt x="1696" y="1182"/>
                      <a:pt x="1685" y="1061"/>
                      <a:pt x="1663" y="941"/>
                    </a:cubicBezTo>
                    <a:cubicBezTo>
                      <a:pt x="1663" y="810"/>
                      <a:pt x="1641" y="668"/>
                      <a:pt x="1609" y="536"/>
                    </a:cubicBezTo>
                    <a:cubicBezTo>
                      <a:pt x="1598" y="504"/>
                      <a:pt x="1576" y="471"/>
                      <a:pt x="1554" y="438"/>
                    </a:cubicBezTo>
                    <a:cubicBezTo>
                      <a:pt x="1521" y="416"/>
                      <a:pt x="1521" y="405"/>
                      <a:pt x="1510" y="405"/>
                    </a:cubicBezTo>
                    <a:cubicBezTo>
                      <a:pt x="1504" y="402"/>
                      <a:pt x="1497" y="401"/>
                      <a:pt x="1491" y="401"/>
                    </a:cubicBezTo>
                    <a:cubicBezTo>
                      <a:pt x="1476" y="401"/>
                      <a:pt x="1460" y="408"/>
                      <a:pt x="1445" y="416"/>
                    </a:cubicBezTo>
                    <a:lnTo>
                      <a:pt x="1423" y="438"/>
                    </a:lnTo>
                    <a:lnTo>
                      <a:pt x="1423" y="405"/>
                    </a:lnTo>
                    <a:cubicBezTo>
                      <a:pt x="1423" y="394"/>
                      <a:pt x="1423" y="394"/>
                      <a:pt x="1423" y="394"/>
                    </a:cubicBezTo>
                    <a:cubicBezTo>
                      <a:pt x="1423" y="383"/>
                      <a:pt x="1423" y="372"/>
                      <a:pt x="1423" y="361"/>
                    </a:cubicBezTo>
                    <a:cubicBezTo>
                      <a:pt x="1412" y="329"/>
                      <a:pt x="1379" y="307"/>
                      <a:pt x="1357" y="307"/>
                    </a:cubicBezTo>
                    <a:lnTo>
                      <a:pt x="1313" y="285"/>
                    </a:lnTo>
                    <a:lnTo>
                      <a:pt x="1302" y="285"/>
                    </a:lnTo>
                    <a:cubicBezTo>
                      <a:pt x="1281" y="274"/>
                      <a:pt x="1259" y="252"/>
                      <a:pt x="1237" y="241"/>
                    </a:cubicBezTo>
                    <a:cubicBezTo>
                      <a:pt x="1215" y="219"/>
                      <a:pt x="1204" y="197"/>
                      <a:pt x="1171" y="165"/>
                    </a:cubicBezTo>
                    <a:cubicBezTo>
                      <a:pt x="1149" y="143"/>
                      <a:pt x="1127" y="132"/>
                      <a:pt x="1106" y="121"/>
                    </a:cubicBezTo>
                    <a:lnTo>
                      <a:pt x="1062" y="88"/>
                    </a:lnTo>
                    <a:cubicBezTo>
                      <a:pt x="996" y="66"/>
                      <a:pt x="942" y="55"/>
                      <a:pt x="887" y="33"/>
                    </a:cubicBezTo>
                    <a:cubicBezTo>
                      <a:pt x="821" y="11"/>
                      <a:pt x="756" y="1"/>
                      <a:pt x="6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7" name="Google Shape;1247;p8"/>
            <p:cNvSpPr/>
            <p:nvPr/>
          </p:nvSpPr>
          <p:spPr>
            <a:xfrm rot="10800000">
              <a:off x="78525" y="1570713"/>
              <a:ext cx="27175" cy="22475"/>
            </a:xfrm>
            <a:custGeom>
              <a:avLst/>
              <a:gdLst/>
              <a:ahLst/>
              <a:cxnLst/>
              <a:rect l="l" t="t" r="r" b="b"/>
              <a:pathLst>
                <a:path w="1087" h="899" extrusionOk="0">
                  <a:moveTo>
                    <a:pt x="498" y="0"/>
                  </a:moveTo>
                  <a:cubicBezTo>
                    <a:pt x="234" y="0"/>
                    <a:pt x="1" y="235"/>
                    <a:pt x="58" y="531"/>
                  </a:cubicBezTo>
                  <a:cubicBezTo>
                    <a:pt x="97" y="745"/>
                    <a:pt x="292" y="899"/>
                    <a:pt x="505" y="899"/>
                  </a:cubicBezTo>
                  <a:cubicBezTo>
                    <a:pt x="531" y="899"/>
                    <a:pt x="557" y="897"/>
                    <a:pt x="583" y="892"/>
                  </a:cubicBezTo>
                  <a:cubicBezTo>
                    <a:pt x="977" y="815"/>
                    <a:pt x="1086" y="301"/>
                    <a:pt x="758" y="82"/>
                  </a:cubicBezTo>
                  <a:cubicBezTo>
                    <a:pt x="674" y="26"/>
                    <a:pt x="584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 rot="10800000">
              <a:off x="1966200" y="1172225"/>
              <a:ext cx="34750" cy="57450"/>
            </a:xfrm>
            <a:custGeom>
              <a:avLst/>
              <a:gdLst/>
              <a:ahLst/>
              <a:cxnLst/>
              <a:rect l="l" t="t" r="r" b="b"/>
              <a:pathLst>
                <a:path w="1390" h="2298" extrusionOk="0">
                  <a:moveTo>
                    <a:pt x="635" y="0"/>
                  </a:moveTo>
                  <a:cubicBezTo>
                    <a:pt x="602" y="0"/>
                    <a:pt x="580" y="22"/>
                    <a:pt x="580" y="55"/>
                  </a:cubicBezTo>
                  <a:lnTo>
                    <a:pt x="580" y="996"/>
                  </a:lnTo>
                  <a:lnTo>
                    <a:pt x="44" y="996"/>
                  </a:lnTo>
                  <a:cubicBezTo>
                    <a:pt x="22" y="996"/>
                    <a:pt x="0" y="1018"/>
                    <a:pt x="0" y="1040"/>
                  </a:cubicBezTo>
                  <a:lnTo>
                    <a:pt x="0" y="1225"/>
                  </a:lnTo>
                  <a:cubicBezTo>
                    <a:pt x="0" y="1247"/>
                    <a:pt x="22" y="1269"/>
                    <a:pt x="44" y="1269"/>
                  </a:cubicBezTo>
                  <a:lnTo>
                    <a:pt x="580" y="1269"/>
                  </a:lnTo>
                  <a:lnTo>
                    <a:pt x="580" y="2254"/>
                  </a:lnTo>
                  <a:cubicBezTo>
                    <a:pt x="580" y="2275"/>
                    <a:pt x="602" y="2297"/>
                    <a:pt x="635" y="2297"/>
                  </a:cubicBezTo>
                  <a:lnTo>
                    <a:pt x="799" y="2297"/>
                  </a:lnTo>
                  <a:cubicBezTo>
                    <a:pt x="831" y="2297"/>
                    <a:pt x="853" y="2275"/>
                    <a:pt x="853" y="2254"/>
                  </a:cubicBezTo>
                  <a:lnTo>
                    <a:pt x="853" y="1269"/>
                  </a:lnTo>
                  <a:lnTo>
                    <a:pt x="1345" y="1269"/>
                  </a:lnTo>
                  <a:cubicBezTo>
                    <a:pt x="1367" y="1269"/>
                    <a:pt x="1389" y="1247"/>
                    <a:pt x="1389" y="1225"/>
                  </a:cubicBezTo>
                  <a:lnTo>
                    <a:pt x="1389" y="1040"/>
                  </a:lnTo>
                  <a:cubicBezTo>
                    <a:pt x="1389" y="1018"/>
                    <a:pt x="1367" y="996"/>
                    <a:pt x="1345" y="996"/>
                  </a:cubicBezTo>
                  <a:lnTo>
                    <a:pt x="853" y="996"/>
                  </a:lnTo>
                  <a:lnTo>
                    <a:pt x="853" y="55"/>
                  </a:lnTo>
                  <a:cubicBezTo>
                    <a:pt x="853" y="22"/>
                    <a:pt x="831" y="0"/>
                    <a:pt x="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 rot="10800000">
              <a:off x="1298950" y="123188"/>
              <a:ext cx="15325" cy="13150"/>
            </a:xfrm>
            <a:custGeom>
              <a:avLst/>
              <a:gdLst/>
              <a:ahLst/>
              <a:cxnLst/>
              <a:rect l="l" t="t" r="r" b="b"/>
              <a:pathLst>
                <a:path w="613" h="526" extrusionOk="0">
                  <a:moveTo>
                    <a:pt x="286" y="1"/>
                  </a:moveTo>
                  <a:cubicBezTo>
                    <a:pt x="174" y="1"/>
                    <a:pt x="64" y="71"/>
                    <a:pt x="33" y="200"/>
                  </a:cubicBezTo>
                  <a:cubicBezTo>
                    <a:pt x="0" y="331"/>
                    <a:pt x="77" y="474"/>
                    <a:pt x="219" y="517"/>
                  </a:cubicBezTo>
                  <a:cubicBezTo>
                    <a:pt x="242" y="523"/>
                    <a:pt x="264" y="525"/>
                    <a:pt x="285" y="525"/>
                  </a:cubicBezTo>
                  <a:cubicBezTo>
                    <a:pt x="480" y="525"/>
                    <a:pt x="613" y="312"/>
                    <a:pt x="514" y="135"/>
                  </a:cubicBezTo>
                  <a:cubicBezTo>
                    <a:pt x="462" y="43"/>
                    <a:pt x="373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0" name="Google Shape;1250;p8"/>
            <p:cNvGrpSpPr/>
            <p:nvPr/>
          </p:nvGrpSpPr>
          <p:grpSpPr>
            <a:xfrm rot="10800000" flipH="1">
              <a:off x="1605825" y="963538"/>
              <a:ext cx="39675" cy="33500"/>
              <a:chOff x="1171975" y="3874200"/>
              <a:chExt cx="39675" cy="33500"/>
            </a:xfrm>
          </p:grpSpPr>
          <p:sp>
            <p:nvSpPr>
              <p:cNvPr id="1251" name="Google Shape;1251;p8"/>
              <p:cNvSpPr/>
              <p:nvPr/>
            </p:nvSpPr>
            <p:spPr>
              <a:xfrm flipH="1">
                <a:off x="1204225" y="3878225"/>
                <a:ext cx="3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8"/>
              <p:cNvSpPr/>
              <p:nvPr/>
            </p:nvSpPr>
            <p:spPr>
              <a:xfrm flipH="1">
                <a:off x="1171975" y="3874200"/>
                <a:ext cx="39675" cy="335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1340" extrusionOk="0">
                    <a:moveTo>
                      <a:pt x="760" y="79"/>
                    </a:moveTo>
                    <a:cubicBezTo>
                      <a:pt x="810" y="79"/>
                      <a:pt x="859" y="85"/>
                      <a:pt x="909" y="96"/>
                    </a:cubicBezTo>
                    <a:cubicBezTo>
                      <a:pt x="941" y="96"/>
                      <a:pt x="974" y="106"/>
                      <a:pt x="1007" y="117"/>
                    </a:cubicBezTo>
                    <a:cubicBezTo>
                      <a:pt x="1051" y="128"/>
                      <a:pt x="1095" y="139"/>
                      <a:pt x="1138" y="161"/>
                    </a:cubicBezTo>
                    <a:cubicBezTo>
                      <a:pt x="1171" y="172"/>
                      <a:pt x="1193" y="183"/>
                      <a:pt x="1215" y="205"/>
                    </a:cubicBezTo>
                    <a:lnTo>
                      <a:pt x="1280" y="238"/>
                    </a:lnTo>
                    <a:cubicBezTo>
                      <a:pt x="1302" y="260"/>
                      <a:pt x="1335" y="281"/>
                      <a:pt x="1357" y="303"/>
                    </a:cubicBezTo>
                    <a:cubicBezTo>
                      <a:pt x="1368" y="314"/>
                      <a:pt x="1379" y="336"/>
                      <a:pt x="1390" y="358"/>
                    </a:cubicBezTo>
                    <a:cubicBezTo>
                      <a:pt x="1423" y="402"/>
                      <a:pt x="1445" y="446"/>
                      <a:pt x="1455" y="489"/>
                    </a:cubicBezTo>
                    <a:cubicBezTo>
                      <a:pt x="1466" y="500"/>
                      <a:pt x="1466" y="522"/>
                      <a:pt x="1466" y="533"/>
                    </a:cubicBezTo>
                    <a:lnTo>
                      <a:pt x="1466" y="566"/>
                    </a:lnTo>
                    <a:cubicBezTo>
                      <a:pt x="1466" y="577"/>
                      <a:pt x="1466" y="577"/>
                      <a:pt x="1466" y="588"/>
                    </a:cubicBezTo>
                    <a:cubicBezTo>
                      <a:pt x="1477" y="588"/>
                      <a:pt x="1488" y="588"/>
                      <a:pt x="1499" y="599"/>
                    </a:cubicBezTo>
                    <a:cubicBezTo>
                      <a:pt x="1510" y="599"/>
                      <a:pt x="1521" y="610"/>
                      <a:pt x="1532" y="621"/>
                    </a:cubicBezTo>
                    <a:cubicBezTo>
                      <a:pt x="1532" y="631"/>
                      <a:pt x="1543" y="642"/>
                      <a:pt x="1543" y="653"/>
                    </a:cubicBezTo>
                    <a:cubicBezTo>
                      <a:pt x="1554" y="675"/>
                      <a:pt x="1554" y="708"/>
                      <a:pt x="1554" y="741"/>
                    </a:cubicBezTo>
                    <a:cubicBezTo>
                      <a:pt x="1543" y="763"/>
                      <a:pt x="1521" y="785"/>
                      <a:pt x="1521" y="806"/>
                    </a:cubicBezTo>
                    <a:cubicBezTo>
                      <a:pt x="1510" y="806"/>
                      <a:pt x="1510" y="806"/>
                      <a:pt x="1499" y="817"/>
                    </a:cubicBezTo>
                    <a:lnTo>
                      <a:pt x="1455" y="817"/>
                    </a:lnTo>
                    <a:lnTo>
                      <a:pt x="1455" y="828"/>
                    </a:lnTo>
                    <a:cubicBezTo>
                      <a:pt x="1445" y="883"/>
                      <a:pt x="1423" y="938"/>
                      <a:pt x="1390" y="992"/>
                    </a:cubicBezTo>
                    <a:lnTo>
                      <a:pt x="1379" y="1025"/>
                    </a:lnTo>
                    <a:lnTo>
                      <a:pt x="1434" y="1025"/>
                    </a:lnTo>
                    <a:lnTo>
                      <a:pt x="1412" y="1036"/>
                    </a:lnTo>
                    <a:lnTo>
                      <a:pt x="1368" y="1036"/>
                    </a:lnTo>
                    <a:lnTo>
                      <a:pt x="1346" y="1047"/>
                    </a:lnTo>
                    <a:lnTo>
                      <a:pt x="1302" y="1047"/>
                    </a:lnTo>
                    <a:cubicBezTo>
                      <a:pt x="1215" y="1080"/>
                      <a:pt x="1149" y="1135"/>
                      <a:pt x="1073" y="1167"/>
                    </a:cubicBezTo>
                    <a:cubicBezTo>
                      <a:pt x="1040" y="1178"/>
                      <a:pt x="1007" y="1189"/>
                      <a:pt x="963" y="1189"/>
                    </a:cubicBezTo>
                    <a:lnTo>
                      <a:pt x="865" y="1189"/>
                    </a:lnTo>
                    <a:cubicBezTo>
                      <a:pt x="848" y="1195"/>
                      <a:pt x="832" y="1197"/>
                      <a:pt x="816" y="1197"/>
                    </a:cubicBezTo>
                    <a:cubicBezTo>
                      <a:pt x="799" y="1197"/>
                      <a:pt x="783" y="1195"/>
                      <a:pt x="766" y="1189"/>
                    </a:cubicBezTo>
                    <a:cubicBezTo>
                      <a:pt x="668" y="1189"/>
                      <a:pt x="580" y="1178"/>
                      <a:pt x="493" y="1135"/>
                    </a:cubicBezTo>
                    <a:cubicBezTo>
                      <a:pt x="471" y="1135"/>
                      <a:pt x="449" y="1113"/>
                      <a:pt x="427" y="1102"/>
                    </a:cubicBezTo>
                    <a:cubicBezTo>
                      <a:pt x="384" y="1080"/>
                      <a:pt x="362" y="1058"/>
                      <a:pt x="329" y="1036"/>
                    </a:cubicBezTo>
                    <a:cubicBezTo>
                      <a:pt x="296" y="1025"/>
                      <a:pt x="274" y="1003"/>
                      <a:pt x="252" y="971"/>
                    </a:cubicBezTo>
                    <a:cubicBezTo>
                      <a:pt x="209" y="927"/>
                      <a:pt x="187" y="872"/>
                      <a:pt x="165" y="806"/>
                    </a:cubicBezTo>
                    <a:cubicBezTo>
                      <a:pt x="132" y="719"/>
                      <a:pt x="121" y="621"/>
                      <a:pt x="143" y="522"/>
                    </a:cubicBezTo>
                    <a:cubicBezTo>
                      <a:pt x="143" y="489"/>
                      <a:pt x="154" y="456"/>
                      <a:pt x="154" y="435"/>
                    </a:cubicBezTo>
                    <a:cubicBezTo>
                      <a:pt x="165" y="391"/>
                      <a:pt x="220" y="347"/>
                      <a:pt x="285" y="292"/>
                    </a:cubicBezTo>
                    <a:cubicBezTo>
                      <a:pt x="307" y="271"/>
                      <a:pt x="329" y="238"/>
                      <a:pt x="329" y="205"/>
                    </a:cubicBezTo>
                    <a:cubicBezTo>
                      <a:pt x="340" y="194"/>
                      <a:pt x="340" y="172"/>
                      <a:pt x="329" y="161"/>
                    </a:cubicBezTo>
                    <a:lnTo>
                      <a:pt x="384" y="161"/>
                    </a:lnTo>
                    <a:cubicBezTo>
                      <a:pt x="405" y="150"/>
                      <a:pt x="416" y="150"/>
                      <a:pt x="438" y="139"/>
                    </a:cubicBezTo>
                    <a:cubicBezTo>
                      <a:pt x="460" y="139"/>
                      <a:pt x="482" y="128"/>
                      <a:pt x="504" y="117"/>
                    </a:cubicBezTo>
                    <a:cubicBezTo>
                      <a:pt x="526" y="117"/>
                      <a:pt x="570" y="96"/>
                      <a:pt x="602" y="96"/>
                    </a:cubicBezTo>
                    <a:cubicBezTo>
                      <a:pt x="657" y="85"/>
                      <a:pt x="709" y="79"/>
                      <a:pt x="760" y="79"/>
                    </a:cubicBezTo>
                    <a:close/>
                    <a:moveTo>
                      <a:pt x="789" y="0"/>
                    </a:moveTo>
                    <a:cubicBezTo>
                      <a:pt x="745" y="0"/>
                      <a:pt x="701" y="3"/>
                      <a:pt x="657" y="8"/>
                    </a:cubicBezTo>
                    <a:cubicBezTo>
                      <a:pt x="559" y="8"/>
                      <a:pt x="460" y="19"/>
                      <a:pt x="362" y="41"/>
                    </a:cubicBezTo>
                    <a:cubicBezTo>
                      <a:pt x="340" y="52"/>
                      <a:pt x="318" y="63"/>
                      <a:pt x="296" y="85"/>
                    </a:cubicBezTo>
                    <a:cubicBezTo>
                      <a:pt x="274" y="96"/>
                      <a:pt x="274" y="96"/>
                      <a:pt x="263" y="106"/>
                    </a:cubicBezTo>
                    <a:cubicBezTo>
                      <a:pt x="263" y="117"/>
                      <a:pt x="263" y="128"/>
                      <a:pt x="263" y="139"/>
                    </a:cubicBezTo>
                    <a:cubicBezTo>
                      <a:pt x="274" y="150"/>
                      <a:pt x="274" y="150"/>
                      <a:pt x="274" y="150"/>
                    </a:cubicBezTo>
                    <a:cubicBezTo>
                      <a:pt x="252" y="150"/>
                      <a:pt x="241" y="161"/>
                      <a:pt x="230" y="172"/>
                    </a:cubicBezTo>
                    <a:cubicBezTo>
                      <a:pt x="209" y="172"/>
                      <a:pt x="198" y="183"/>
                      <a:pt x="187" y="194"/>
                    </a:cubicBezTo>
                    <a:cubicBezTo>
                      <a:pt x="165" y="227"/>
                      <a:pt x="132" y="260"/>
                      <a:pt x="99" y="303"/>
                    </a:cubicBezTo>
                    <a:cubicBezTo>
                      <a:pt x="55" y="347"/>
                      <a:pt x="23" y="402"/>
                      <a:pt x="12" y="456"/>
                    </a:cubicBezTo>
                    <a:cubicBezTo>
                      <a:pt x="1" y="500"/>
                      <a:pt x="12" y="544"/>
                      <a:pt x="1" y="588"/>
                    </a:cubicBezTo>
                    <a:cubicBezTo>
                      <a:pt x="1" y="631"/>
                      <a:pt x="1" y="675"/>
                      <a:pt x="1" y="719"/>
                    </a:cubicBezTo>
                    <a:cubicBezTo>
                      <a:pt x="12" y="796"/>
                      <a:pt x="23" y="872"/>
                      <a:pt x="55" y="938"/>
                    </a:cubicBezTo>
                    <a:cubicBezTo>
                      <a:pt x="132" y="1080"/>
                      <a:pt x="252" y="1200"/>
                      <a:pt x="405" y="1266"/>
                    </a:cubicBezTo>
                    <a:cubicBezTo>
                      <a:pt x="493" y="1310"/>
                      <a:pt x="591" y="1331"/>
                      <a:pt x="690" y="1331"/>
                    </a:cubicBezTo>
                    <a:cubicBezTo>
                      <a:pt x="723" y="1337"/>
                      <a:pt x="758" y="1340"/>
                      <a:pt x="794" y="1340"/>
                    </a:cubicBezTo>
                    <a:cubicBezTo>
                      <a:pt x="829" y="1340"/>
                      <a:pt x="865" y="1337"/>
                      <a:pt x="898" y="1331"/>
                    </a:cubicBezTo>
                    <a:cubicBezTo>
                      <a:pt x="963" y="1331"/>
                      <a:pt x="1029" y="1321"/>
                      <a:pt x="1095" y="1299"/>
                    </a:cubicBezTo>
                    <a:cubicBezTo>
                      <a:pt x="1160" y="1266"/>
                      <a:pt x="1215" y="1233"/>
                      <a:pt x="1270" y="1200"/>
                    </a:cubicBezTo>
                    <a:cubicBezTo>
                      <a:pt x="1291" y="1178"/>
                      <a:pt x="1324" y="1167"/>
                      <a:pt x="1346" y="1156"/>
                    </a:cubicBezTo>
                    <a:cubicBezTo>
                      <a:pt x="1368" y="1146"/>
                      <a:pt x="1379" y="1146"/>
                      <a:pt x="1401" y="1146"/>
                    </a:cubicBezTo>
                    <a:cubicBezTo>
                      <a:pt x="1423" y="1146"/>
                      <a:pt x="1434" y="1102"/>
                      <a:pt x="1445" y="1091"/>
                    </a:cubicBezTo>
                    <a:cubicBezTo>
                      <a:pt x="1466" y="1069"/>
                      <a:pt x="1477" y="1047"/>
                      <a:pt x="1488" y="1014"/>
                    </a:cubicBezTo>
                    <a:lnTo>
                      <a:pt x="1488" y="1014"/>
                    </a:lnTo>
                    <a:lnTo>
                      <a:pt x="1466" y="1025"/>
                    </a:lnTo>
                    <a:lnTo>
                      <a:pt x="1445" y="1025"/>
                    </a:lnTo>
                    <a:cubicBezTo>
                      <a:pt x="1445" y="1025"/>
                      <a:pt x="1455" y="1003"/>
                      <a:pt x="1466" y="1003"/>
                    </a:cubicBezTo>
                    <a:cubicBezTo>
                      <a:pt x="1477" y="992"/>
                      <a:pt x="1488" y="992"/>
                      <a:pt x="1499" y="981"/>
                    </a:cubicBezTo>
                    <a:cubicBezTo>
                      <a:pt x="1510" y="971"/>
                      <a:pt x="1521" y="949"/>
                      <a:pt x="1521" y="938"/>
                    </a:cubicBezTo>
                    <a:cubicBezTo>
                      <a:pt x="1554" y="850"/>
                      <a:pt x="1565" y="763"/>
                      <a:pt x="1576" y="686"/>
                    </a:cubicBezTo>
                    <a:lnTo>
                      <a:pt x="1576" y="664"/>
                    </a:lnTo>
                    <a:cubicBezTo>
                      <a:pt x="1587" y="610"/>
                      <a:pt x="1576" y="555"/>
                      <a:pt x="1576" y="511"/>
                    </a:cubicBezTo>
                    <a:cubicBezTo>
                      <a:pt x="1543" y="424"/>
                      <a:pt x="1499" y="336"/>
                      <a:pt x="1445" y="271"/>
                    </a:cubicBezTo>
                    <a:cubicBezTo>
                      <a:pt x="1379" y="194"/>
                      <a:pt x="1291" y="128"/>
                      <a:pt x="1204" y="96"/>
                    </a:cubicBezTo>
                    <a:cubicBezTo>
                      <a:pt x="1070" y="29"/>
                      <a:pt x="930" y="0"/>
                      <a:pt x="7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8"/>
              <p:cNvSpPr/>
              <p:nvPr/>
            </p:nvSpPr>
            <p:spPr>
              <a:xfrm flipH="1">
                <a:off x="1173600" y="3890800"/>
                <a:ext cx="1400" cy="4125"/>
              </a:xfrm>
              <a:custGeom>
                <a:avLst/>
                <a:gdLst/>
                <a:ahLst/>
                <a:cxnLst/>
                <a:rect l="l" t="t" r="r" b="b"/>
                <a:pathLst>
                  <a:path w="56" h="165" extrusionOk="0">
                    <a:moveTo>
                      <a:pt x="22" y="0"/>
                    </a:moveTo>
                    <a:cubicBezTo>
                      <a:pt x="22" y="55"/>
                      <a:pt x="11" y="110"/>
                      <a:pt x="0" y="164"/>
                    </a:cubicBezTo>
                    <a:cubicBezTo>
                      <a:pt x="22" y="142"/>
                      <a:pt x="33" y="121"/>
                      <a:pt x="44" y="110"/>
                    </a:cubicBezTo>
                    <a:cubicBezTo>
                      <a:pt x="55" y="88"/>
                      <a:pt x="55" y="66"/>
                      <a:pt x="44" y="44"/>
                    </a:cubicBezTo>
                    <a:lnTo>
                      <a:pt x="44" y="22"/>
                    </a:lnTo>
                    <a:cubicBezTo>
                      <a:pt x="44" y="11"/>
                      <a:pt x="33" y="11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8"/>
              <p:cNvSpPr/>
              <p:nvPr/>
            </p:nvSpPr>
            <p:spPr>
              <a:xfrm flipH="1">
                <a:off x="1172800" y="3880950"/>
                <a:ext cx="27625" cy="13700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548" extrusionOk="0">
                    <a:moveTo>
                      <a:pt x="230" y="1"/>
                    </a:moveTo>
                    <a:cubicBezTo>
                      <a:pt x="230" y="1"/>
                      <a:pt x="219" y="1"/>
                      <a:pt x="208" y="11"/>
                    </a:cubicBezTo>
                    <a:cubicBezTo>
                      <a:pt x="186" y="11"/>
                      <a:pt x="164" y="11"/>
                      <a:pt x="153" y="22"/>
                    </a:cubicBezTo>
                    <a:cubicBezTo>
                      <a:pt x="142" y="22"/>
                      <a:pt x="131" y="22"/>
                      <a:pt x="121" y="33"/>
                    </a:cubicBezTo>
                    <a:cubicBezTo>
                      <a:pt x="77" y="44"/>
                      <a:pt x="55" y="55"/>
                      <a:pt x="22" y="77"/>
                    </a:cubicBezTo>
                    <a:cubicBezTo>
                      <a:pt x="22" y="88"/>
                      <a:pt x="0" y="88"/>
                      <a:pt x="0" y="99"/>
                    </a:cubicBezTo>
                    <a:cubicBezTo>
                      <a:pt x="11" y="99"/>
                      <a:pt x="33" y="88"/>
                      <a:pt x="55" y="77"/>
                    </a:cubicBezTo>
                    <a:cubicBezTo>
                      <a:pt x="88" y="66"/>
                      <a:pt x="110" y="55"/>
                      <a:pt x="110" y="44"/>
                    </a:cubicBezTo>
                    <a:cubicBezTo>
                      <a:pt x="131" y="44"/>
                      <a:pt x="153" y="44"/>
                      <a:pt x="175" y="33"/>
                    </a:cubicBezTo>
                    <a:cubicBezTo>
                      <a:pt x="208" y="22"/>
                      <a:pt x="241" y="11"/>
                      <a:pt x="285" y="11"/>
                    </a:cubicBezTo>
                    <a:lnTo>
                      <a:pt x="383" y="11"/>
                    </a:lnTo>
                    <a:cubicBezTo>
                      <a:pt x="394" y="22"/>
                      <a:pt x="405" y="22"/>
                      <a:pt x="416" y="22"/>
                    </a:cubicBezTo>
                    <a:cubicBezTo>
                      <a:pt x="438" y="22"/>
                      <a:pt x="460" y="44"/>
                      <a:pt x="471" y="44"/>
                    </a:cubicBezTo>
                    <a:lnTo>
                      <a:pt x="503" y="55"/>
                    </a:lnTo>
                    <a:lnTo>
                      <a:pt x="547" y="55"/>
                    </a:lnTo>
                    <a:cubicBezTo>
                      <a:pt x="569" y="55"/>
                      <a:pt x="591" y="66"/>
                      <a:pt x="613" y="77"/>
                    </a:cubicBezTo>
                    <a:cubicBezTo>
                      <a:pt x="635" y="88"/>
                      <a:pt x="656" y="99"/>
                      <a:pt x="678" y="121"/>
                    </a:cubicBezTo>
                    <a:cubicBezTo>
                      <a:pt x="678" y="121"/>
                      <a:pt x="678" y="121"/>
                      <a:pt x="689" y="132"/>
                    </a:cubicBezTo>
                    <a:lnTo>
                      <a:pt x="700" y="143"/>
                    </a:lnTo>
                    <a:cubicBezTo>
                      <a:pt x="700" y="143"/>
                      <a:pt x="700" y="154"/>
                      <a:pt x="711" y="165"/>
                    </a:cubicBezTo>
                    <a:lnTo>
                      <a:pt x="744" y="230"/>
                    </a:lnTo>
                    <a:cubicBezTo>
                      <a:pt x="744" y="241"/>
                      <a:pt x="755" y="252"/>
                      <a:pt x="766" y="263"/>
                    </a:cubicBezTo>
                    <a:cubicBezTo>
                      <a:pt x="777" y="285"/>
                      <a:pt x="777" y="296"/>
                      <a:pt x="799" y="296"/>
                    </a:cubicBezTo>
                    <a:cubicBezTo>
                      <a:pt x="799" y="307"/>
                      <a:pt x="821" y="318"/>
                      <a:pt x="831" y="329"/>
                    </a:cubicBezTo>
                    <a:cubicBezTo>
                      <a:pt x="842" y="329"/>
                      <a:pt x="864" y="340"/>
                      <a:pt x="875" y="340"/>
                    </a:cubicBezTo>
                    <a:cubicBezTo>
                      <a:pt x="897" y="351"/>
                      <a:pt x="908" y="351"/>
                      <a:pt x="930" y="351"/>
                    </a:cubicBezTo>
                    <a:lnTo>
                      <a:pt x="974" y="351"/>
                    </a:lnTo>
                    <a:cubicBezTo>
                      <a:pt x="996" y="361"/>
                      <a:pt x="1006" y="361"/>
                      <a:pt x="1017" y="372"/>
                    </a:cubicBezTo>
                    <a:lnTo>
                      <a:pt x="1028" y="372"/>
                    </a:lnTo>
                    <a:cubicBezTo>
                      <a:pt x="1039" y="372"/>
                      <a:pt x="1050" y="383"/>
                      <a:pt x="1050" y="394"/>
                    </a:cubicBezTo>
                    <a:lnTo>
                      <a:pt x="1050" y="405"/>
                    </a:lnTo>
                    <a:cubicBezTo>
                      <a:pt x="1061" y="427"/>
                      <a:pt x="1061" y="449"/>
                      <a:pt x="1050" y="460"/>
                    </a:cubicBezTo>
                    <a:cubicBezTo>
                      <a:pt x="1039" y="482"/>
                      <a:pt x="1017" y="504"/>
                      <a:pt x="1006" y="526"/>
                    </a:cubicBezTo>
                    <a:lnTo>
                      <a:pt x="1006" y="547"/>
                    </a:lnTo>
                    <a:lnTo>
                      <a:pt x="1050" y="547"/>
                    </a:lnTo>
                    <a:cubicBezTo>
                      <a:pt x="1050" y="547"/>
                      <a:pt x="1061" y="536"/>
                      <a:pt x="1061" y="536"/>
                    </a:cubicBezTo>
                    <a:cubicBezTo>
                      <a:pt x="1061" y="526"/>
                      <a:pt x="1083" y="504"/>
                      <a:pt x="1094" y="471"/>
                    </a:cubicBezTo>
                    <a:cubicBezTo>
                      <a:pt x="1105" y="438"/>
                      <a:pt x="1105" y="416"/>
                      <a:pt x="1083" y="383"/>
                    </a:cubicBezTo>
                    <a:cubicBezTo>
                      <a:pt x="1083" y="372"/>
                      <a:pt x="1083" y="361"/>
                      <a:pt x="1072" y="361"/>
                    </a:cubicBezTo>
                    <a:cubicBezTo>
                      <a:pt x="1072" y="351"/>
                      <a:pt x="1061" y="340"/>
                      <a:pt x="1050" y="329"/>
                    </a:cubicBezTo>
                    <a:cubicBezTo>
                      <a:pt x="1039" y="329"/>
                      <a:pt x="1028" y="318"/>
                      <a:pt x="1017" y="318"/>
                    </a:cubicBezTo>
                    <a:lnTo>
                      <a:pt x="996" y="307"/>
                    </a:lnTo>
                    <a:lnTo>
                      <a:pt x="985" y="340"/>
                    </a:lnTo>
                    <a:lnTo>
                      <a:pt x="974" y="340"/>
                    </a:lnTo>
                    <a:cubicBezTo>
                      <a:pt x="930" y="340"/>
                      <a:pt x="886" y="329"/>
                      <a:pt x="853" y="307"/>
                    </a:cubicBezTo>
                    <a:cubicBezTo>
                      <a:pt x="831" y="285"/>
                      <a:pt x="810" y="263"/>
                      <a:pt x="799" y="241"/>
                    </a:cubicBezTo>
                    <a:cubicBezTo>
                      <a:pt x="788" y="241"/>
                      <a:pt x="788" y="230"/>
                      <a:pt x="777" y="219"/>
                    </a:cubicBezTo>
                    <a:cubicBezTo>
                      <a:pt x="766" y="197"/>
                      <a:pt x="755" y="176"/>
                      <a:pt x="744" y="154"/>
                    </a:cubicBezTo>
                    <a:cubicBezTo>
                      <a:pt x="722" y="132"/>
                      <a:pt x="711" y="121"/>
                      <a:pt x="700" y="99"/>
                    </a:cubicBezTo>
                    <a:cubicBezTo>
                      <a:pt x="700" y="99"/>
                      <a:pt x="689" y="88"/>
                      <a:pt x="689" y="88"/>
                    </a:cubicBezTo>
                    <a:cubicBezTo>
                      <a:pt x="678" y="77"/>
                      <a:pt x="656" y="66"/>
                      <a:pt x="646" y="66"/>
                    </a:cubicBezTo>
                    <a:cubicBezTo>
                      <a:pt x="624" y="55"/>
                      <a:pt x="613" y="55"/>
                      <a:pt x="591" y="55"/>
                    </a:cubicBezTo>
                    <a:cubicBezTo>
                      <a:pt x="558" y="44"/>
                      <a:pt x="514" y="33"/>
                      <a:pt x="481" y="22"/>
                    </a:cubicBezTo>
                    <a:lnTo>
                      <a:pt x="3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8"/>
              <p:cNvSpPr/>
              <p:nvPr/>
            </p:nvSpPr>
            <p:spPr>
              <a:xfrm flipH="1">
                <a:off x="1172525" y="3895175"/>
                <a:ext cx="13700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09" extrusionOk="0">
                    <a:moveTo>
                      <a:pt x="12" y="0"/>
                    </a:moveTo>
                    <a:cubicBezTo>
                      <a:pt x="1" y="0"/>
                      <a:pt x="12" y="11"/>
                      <a:pt x="12" y="22"/>
                    </a:cubicBezTo>
                    <a:cubicBezTo>
                      <a:pt x="12" y="33"/>
                      <a:pt x="23" y="44"/>
                      <a:pt x="23" y="55"/>
                    </a:cubicBezTo>
                    <a:cubicBezTo>
                      <a:pt x="23" y="66"/>
                      <a:pt x="23" y="77"/>
                      <a:pt x="34" y="88"/>
                    </a:cubicBezTo>
                    <a:cubicBezTo>
                      <a:pt x="45" y="99"/>
                      <a:pt x="56" y="110"/>
                      <a:pt x="67" y="121"/>
                    </a:cubicBezTo>
                    <a:cubicBezTo>
                      <a:pt x="78" y="142"/>
                      <a:pt x="88" y="153"/>
                      <a:pt x="99" y="153"/>
                    </a:cubicBezTo>
                    <a:cubicBezTo>
                      <a:pt x="99" y="164"/>
                      <a:pt x="110" y="164"/>
                      <a:pt x="110" y="175"/>
                    </a:cubicBezTo>
                    <a:cubicBezTo>
                      <a:pt x="110" y="175"/>
                      <a:pt x="121" y="186"/>
                      <a:pt x="132" y="186"/>
                    </a:cubicBezTo>
                    <a:cubicBezTo>
                      <a:pt x="132" y="197"/>
                      <a:pt x="132" y="197"/>
                      <a:pt x="143" y="197"/>
                    </a:cubicBezTo>
                    <a:lnTo>
                      <a:pt x="165" y="197"/>
                    </a:lnTo>
                    <a:lnTo>
                      <a:pt x="198" y="208"/>
                    </a:lnTo>
                    <a:lnTo>
                      <a:pt x="351" y="208"/>
                    </a:lnTo>
                    <a:lnTo>
                      <a:pt x="373" y="197"/>
                    </a:lnTo>
                    <a:lnTo>
                      <a:pt x="482" y="197"/>
                    </a:lnTo>
                    <a:lnTo>
                      <a:pt x="504" y="186"/>
                    </a:lnTo>
                    <a:cubicBezTo>
                      <a:pt x="526" y="186"/>
                      <a:pt x="537" y="175"/>
                      <a:pt x="548" y="175"/>
                    </a:cubicBezTo>
                    <a:lnTo>
                      <a:pt x="548" y="153"/>
                    </a:lnTo>
                    <a:lnTo>
                      <a:pt x="537" y="153"/>
                    </a:lnTo>
                    <a:lnTo>
                      <a:pt x="537" y="142"/>
                    </a:lnTo>
                    <a:cubicBezTo>
                      <a:pt x="537" y="142"/>
                      <a:pt x="509" y="128"/>
                      <a:pt x="498" y="128"/>
                    </a:cubicBezTo>
                    <a:cubicBezTo>
                      <a:pt x="495" y="128"/>
                      <a:pt x="493" y="129"/>
                      <a:pt x="493" y="132"/>
                    </a:cubicBezTo>
                    <a:cubicBezTo>
                      <a:pt x="493" y="132"/>
                      <a:pt x="482" y="142"/>
                      <a:pt x="471" y="142"/>
                    </a:cubicBezTo>
                    <a:cubicBezTo>
                      <a:pt x="460" y="153"/>
                      <a:pt x="449" y="153"/>
                      <a:pt x="438" y="164"/>
                    </a:cubicBezTo>
                    <a:lnTo>
                      <a:pt x="340" y="164"/>
                    </a:lnTo>
                    <a:cubicBezTo>
                      <a:pt x="325" y="164"/>
                      <a:pt x="316" y="159"/>
                      <a:pt x="308" y="159"/>
                    </a:cubicBezTo>
                    <a:cubicBezTo>
                      <a:pt x="304" y="159"/>
                      <a:pt x="300" y="161"/>
                      <a:pt x="296" y="164"/>
                    </a:cubicBezTo>
                    <a:cubicBezTo>
                      <a:pt x="285" y="164"/>
                      <a:pt x="285" y="164"/>
                      <a:pt x="285" y="175"/>
                    </a:cubicBezTo>
                    <a:lnTo>
                      <a:pt x="176" y="175"/>
                    </a:lnTo>
                    <a:cubicBezTo>
                      <a:pt x="165" y="175"/>
                      <a:pt x="154" y="164"/>
                      <a:pt x="132" y="164"/>
                    </a:cubicBezTo>
                    <a:cubicBezTo>
                      <a:pt x="121" y="153"/>
                      <a:pt x="110" y="142"/>
                      <a:pt x="99" y="132"/>
                    </a:cubicBezTo>
                    <a:cubicBezTo>
                      <a:pt x="88" y="132"/>
                      <a:pt x="78" y="110"/>
                      <a:pt x="78" y="110"/>
                    </a:cubicBezTo>
                    <a:lnTo>
                      <a:pt x="67" y="110"/>
                    </a:lnTo>
                    <a:lnTo>
                      <a:pt x="67" y="99"/>
                    </a:lnTo>
                    <a:lnTo>
                      <a:pt x="56" y="88"/>
                    </a:lnTo>
                    <a:cubicBezTo>
                      <a:pt x="56" y="77"/>
                      <a:pt x="45" y="77"/>
                      <a:pt x="45" y="66"/>
                    </a:cubicBezTo>
                    <a:cubicBezTo>
                      <a:pt x="45" y="66"/>
                      <a:pt x="34" y="55"/>
                      <a:pt x="34" y="55"/>
                    </a:cubicBezTo>
                    <a:cubicBezTo>
                      <a:pt x="34" y="33"/>
                      <a:pt x="23" y="22"/>
                      <a:pt x="23" y="11"/>
                    </a:cubicBezTo>
                    <a:cubicBezTo>
                      <a:pt x="23" y="11"/>
                      <a:pt x="2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56" name="Google Shape;1256;p8"/>
            <p:cNvSpPr/>
            <p:nvPr/>
          </p:nvSpPr>
          <p:spPr>
            <a:xfrm rot="10800000">
              <a:off x="842500" y="1412463"/>
              <a:ext cx="25200" cy="21325"/>
            </a:xfrm>
            <a:custGeom>
              <a:avLst/>
              <a:gdLst/>
              <a:ahLst/>
              <a:cxnLst/>
              <a:rect l="l" t="t" r="r" b="b"/>
              <a:pathLst>
                <a:path w="1008" h="853" extrusionOk="0">
                  <a:moveTo>
                    <a:pt x="477" y="0"/>
                  </a:moveTo>
                  <a:cubicBezTo>
                    <a:pt x="304" y="0"/>
                    <a:pt x="131" y="103"/>
                    <a:pt x="66" y="297"/>
                  </a:cubicBezTo>
                  <a:cubicBezTo>
                    <a:pt x="0" y="516"/>
                    <a:pt x="121" y="756"/>
                    <a:pt x="339" y="833"/>
                  </a:cubicBezTo>
                  <a:cubicBezTo>
                    <a:pt x="383" y="846"/>
                    <a:pt x="427" y="852"/>
                    <a:pt x="469" y="852"/>
                  </a:cubicBezTo>
                  <a:cubicBezTo>
                    <a:pt x="773" y="852"/>
                    <a:pt x="1007" y="529"/>
                    <a:pt x="853" y="231"/>
                  </a:cubicBezTo>
                  <a:cubicBezTo>
                    <a:pt x="773" y="75"/>
                    <a:pt x="625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 rot="10800000">
              <a:off x="1306575" y="1312113"/>
              <a:ext cx="33875" cy="26375"/>
            </a:xfrm>
            <a:custGeom>
              <a:avLst/>
              <a:gdLst/>
              <a:ahLst/>
              <a:cxnLst/>
              <a:rect l="l" t="t" r="r" b="b"/>
              <a:pathLst>
                <a:path w="1355" h="1055" extrusionOk="0">
                  <a:moveTo>
                    <a:pt x="688" y="0"/>
                  </a:moveTo>
                  <a:cubicBezTo>
                    <a:pt x="591" y="0"/>
                    <a:pt x="492" y="28"/>
                    <a:pt x="405" y="87"/>
                  </a:cubicBezTo>
                  <a:cubicBezTo>
                    <a:pt x="0" y="339"/>
                    <a:pt x="110" y="940"/>
                    <a:pt x="569" y="1039"/>
                  </a:cubicBezTo>
                  <a:cubicBezTo>
                    <a:pt x="613" y="1049"/>
                    <a:pt x="655" y="1054"/>
                    <a:pt x="696" y="1054"/>
                  </a:cubicBezTo>
                  <a:cubicBezTo>
                    <a:pt x="1089" y="1054"/>
                    <a:pt x="1355" y="607"/>
                    <a:pt x="1127" y="240"/>
                  </a:cubicBezTo>
                  <a:cubicBezTo>
                    <a:pt x="1029" y="87"/>
                    <a:pt x="860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 rot="10800000">
              <a:off x="1570713" y="1192200"/>
              <a:ext cx="19825" cy="17500"/>
            </a:xfrm>
            <a:custGeom>
              <a:avLst/>
              <a:gdLst/>
              <a:ahLst/>
              <a:cxnLst/>
              <a:rect l="l" t="t" r="r" b="b"/>
              <a:pathLst>
                <a:path w="793" h="700" extrusionOk="0">
                  <a:moveTo>
                    <a:pt x="393" y="0"/>
                  </a:moveTo>
                  <a:cubicBezTo>
                    <a:pt x="281" y="0"/>
                    <a:pt x="168" y="52"/>
                    <a:pt x="99" y="164"/>
                  </a:cubicBezTo>
                  <a:cubicBezTo>
                    <a:pt x="0" y="328"/>
                    <a:pt x="44" y="536"/>
                    <a:pt x="208" y="645"/>
                  </a:cubicBezTo>
                  <a:cubicBezTo>
                    <a:pt x="268" y="683"/>
                    <a:pt x="333" y="700"/>
                    <a:pt x="395" y="700"/>
                  </a:cubicBezTo>
                  <a:cubicBezTo>
                    <a:pt x="604" y="700"/>
                    <a:pt x="792" y="509"/>
                    <a:pt x="733" y="273"/>
                  </a:cubicBezTo>
                  <a:cubicBezTo>
                    <a:pt x="695" y="97"/>
                    <a:pt x="545" y="0"/>
                    <a:pt x="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 rot="10800000">
              <a:off x="93750" y="2085388"/>
              <a:ext cx="83200" cy="70250"/>
            </a:xfrm>
            <a:custGeom>
              <a:avLst/>
              <a:gdLst/>
              <a:ahLst/>
              <a:cxnLst/>
              <a:rect l="l" t="t" r="r" b="b"/>
              <a:pathLst>
                <a:path w="3328" h="2810" extrusionOk="0">
                  <a:moveTo>
                    <a:pt x="1459" y="1"/>
                  </a:moveTo>
                  <a:cubicBezTo>
                    <a:pt x="710" y="1"/>
                    <a:pt x="0" y="604"/>
                    <a:pt x="46" y="1474"/>
                  </a:cubicBezTo>
                  <a:cubicBezTo>
                    <a:pt x="88" y="2230"/>
                    <a:pt x="701" y="2810"/>
                    <a:pt x="1450" y="2810"/>
                  </a:cubicBezTo>
                  <a:cubicBezTo>
                    <a:pt x="1470" y="2810"/>
                    <a:pt x="1491" y="2809"/>
                    <a:pt x="1511" y="2808"/>
                  </a:cubicBezTo>
                  <a:cubicBezTo>
                    <a:pt x="2769" y="2754"/>
                    <a:pt x="3327" y="1211"/>
                    <a:pt x="2397" y="369"/>
                  </a:cubicBezTo>
                  <a:cubicBezTo>
                    <a:pt x="2116" y="114"/>
                    <a:pt x="1784" y="1"/>
                    <a:pt x="1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0" name="Google Shape;1260;p8"/>
            <p:cNvGrpSpPr/>
            <p:nvPr/>
          </p:nvGrpSpPr>
          <p:grpSpPr>
            <a:xfrm rot="10800000" flipH="1">
              <a:off x="1409300" y="734975"/>
              <a:ext cx="33675" cy="35675"/>
              <a:chOff x="4304250" y="4768863"/>
              <a:chExt cx="33675" cy="35675"/>
            </a:xfrm>
          </p:grpSpPr>
          <p:sp>
            <p:nvSpPr>
              <p:cNvPr id="1261" name="Google Shape;1261;p8"/>
              <p:cNvSpPr/>
              <p:nvPr/>
            </p:nvSpPr>
            <p:spPr>
              <a:xfrm>
                <a:off x="4321750" y="4770213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2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ubicBezTo>
                      <a:pt x="1" y="12"/>
                      <a:pt x="1" y="12"/>
                      <a:pt x="1" y="1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8"/>
              <p:cNvSpPr/>
              <p:nvPr/>
            </p:nvSpPr>
            <p:spPr>
              <a:xfrm>
                <a:off x="4304250" y="4768863"/>
                <a:ext cx="33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427" extrusionOk="0">
                    <a:moveTo>
                      <a:pt x="690" y="120"/>
                    </a:moveTo>
                    <a:cubicBezTo>
                      <a:pt x="690" y="131"/>
                      <a:pt x="701" y="153"/>
                      <a:pt x="712" y="164"/>
                    </a:cubicBezTo>
                    <a:cubicBezTo>
                      <a:pt x="734" y="175"/>
                      <a:pt x="745" y="186"/>
                      <a:pt x="756" y="197"/>
                    </a:cubicBezTo>
                    <a:cubicBezTo>
                      <a:pt x="766" y="208"/>
                      <a:pt x="788" y="219"/>
                      <a:pt x="799" y="230"/>
                    </a:cubicBezTo>
                    <a:cubicBezTo>
                      <a:pt x="810" y="241"/>
                      <a:pt x="843" y="274"/>
                      <a:pt x="865" y="295"/>
                    </a:cubicBezTo>
                    <a:cubicBezTo>
                      <a:pt x="887" y="317"/>
                      <a:pt x="909" y="339"/>
                      <a:pt x="931" y="361"/>
                    </a:cubicBezTo>
                    <a:lnTo>
                      <a:pt x="952" y="361"/>
                    </a:lnTo>
                    <a:lnTo>
                      <a:pt x="963" y="383"/>
                    </a:lnTo>
                    <a:cubicBezTo>
                      <a:pt x="985" y="394"/>
                      <a:pt x="1007" y="416"/>
                      <a:pt x="1018" y="438"/>
                    </a:cubicBezTo>
                    <a:cubicBezTo>
                      <a:pt x="1040" y="460"/>
                      <a:pt x="1040" y="481"/>
                      <a:pt x="1051" y="492"/>
                    </a:cubicBezTo>
                    <a:cubicBezTo>
                      <a:pt x="1062" y="503"/>
                      <a:pt x="1051" y="503"/>
                      <a:pt x="1051" y="514"/>
                    </a:cubicBezTo>
                    <a:cubicBezTo>
                      <a:pt x="1073" y="536"/>
                      <a:pt x="1073" y="547"/>
                      <a:pt x="1084" y="569"/>
                    </a:cubicBezTo>
                    <a:lnTo>
                      <a:pt x="1084" y="580"/>
                    </a:lnTo>
                    <a:cubicBezTo>
                      <a:pt x="1106" y="613"/>
                      <a:pt x="1127" y="645"/>
                      <a:pt x="1138" y="678"/>
                    </a:cubicBezTo>
                    <a:cubicBezTo>
                      <a:pt x="1149" y="711"/>
                      <a:pt x="1160" y="733"/>
                      <a:pt x="1171" y="755"/>
                    </a:cubicBezTo>
                    <a:cubicBezTo>
                      <a:pt x="1171" y="766"/>
                      <a:pt x="1193" y="810"/>
                      <a:pt x="1193" y="820"/>
                    </a:cubicBezTo>
                    <a:cubicBezTo>
                      <a:pt x="1204" y="853"/>
                      <a:pt x="1204" y="875"/>
                      <a:pt x="1215" y="908"/>
                    </a:cubicBezTo>
                    <a:cubicBezTo>
                      <a:pt x="1215" y="919"/>
                      <a:pt x="1215" y="941"/>
                      <a:pt x="1215" y="963"/>
                    </a:cubicBezTo>
                    <a:cubicBezTo>
                      <a:pt x="1215" y="995"/>
                      <a:pt x="1204" y="1050"/>
                      <a:pt x="1193" y="1094"/>
                    </a:cubicBezTo>
                    <a:cubicBezTo>
                      <a:pt x="1193" y="1105"/>
                      <a:pt x="1182" y="1116"/>
                      <a:pt x="1182" y="1127"/>
                    </a:cubicBezTo>
                    <a:lnTo>
                      <a:pt x="1171" y="1160"/>
                    </a:lnTo>
                    <a:cubicBezTo>
                      <a:pt x="1121" y="1240"/>
                      <a:pt x="1034" y="1292"/>
                      <a:pt x="936" y="1292"/>
                    </a:cubicBezTo>
                    <a:cubicBezTo>
                      <a:pt x="927" y="1292"/>
                      <a:pt x="918" y="1292"/>
                      <a:pt x="909" y="1291"/>
                    </a:cubicBezTo>
                    <a:cubicBezTo>
                      <a:pt x="876" y="1291"/>
                      <a:pt x="832" y="1291"/>
                      <a:pt x="788" y="1269"/>
                    </a:cubicBezTo>
                    <a:cubicBezTo>
                      <a:pt x="723" y="1247"/>
                      <a:pt x="646" y="1225"/>
                      <a:pt x="591" y="1181"/>
                    </a:cubicBezTo>
                    <a:cubicBezTo>
                      <a:pt x="559" y="1170"/>
                      <a:pt x="526" y="1149"/>
                      <a:pt x="493" y="1127"/>
                    </a:cubicBezTo>
                    <a:lnTo>
                      <a:pt x="438" y="1072"/>
                    </a:lnTo>
                    <a:cubicBezTo>
                      <a:pt x="406" y="1039"/>
                      <a:pt x="395" y="1028"/>
                      <a:pt x="362" y="1006"/>
                    </a:cubicBezTo>
                    <a:cubicBezTo>
                      <a:pt x="296" y="941"/>
                      <a:pt x="241" y="875"/>
                      <a:pt x="187" y="810"/>
                    </a:cubicBezTo>
                    <a:cubicBezTo>
                      <a:pt x="187" y="810"/>
                      <a:pt x="176" y="777"/>
                      <a:pt x="176" y="755"/>
                    </a:cubicBezTo>
                    <a:cubicBezTo>
                      <a:pt x="165" y="722"/>
                      <a:pt x="165" y="700"/>
                      <a:pt x="154" y="667"/>
                    </a:cubicBezTo>
                    <a:cubicBezTo>
                      <a:pt x="143" y="635"/>
                      <a:pt x="132" y="613"/>
                      <a:pt x="143" y="580"/>
                    </a:cubicBezTo>
                    <a:cubicBezTo>
                      <a:pt x="143" y="525"/>
                      <a:pt x="165" y="481"/>
                      <a:pt x="187" y="438"/>
                    </a:cubicBezTo>
                    <a:cubicBezTo>
                      <a:pt x="231" y="361"/>
                      <a:pt x="296" y="306"/>
                      <a:pt x="362" y="263"/>
                    </a:cubicBezTo>
                    <a:cubicBezTo>
                      <a:pt x="384" y="252"/>
                      <a:pt x="416" y="241"/>
                      <a:pt x="438" y="230"/>
                    </a:cubicBezTo>
                    <a:cubicBezTo>
                      <a:pt x="493" y="197"/>
                      <a:pt x="548" y="175"/>
                      <a:pt x="613" y="164"/>
                    </a:cubicBezTo>
                    <a:cubicBezTo>
                      <a:pt x="646" y="153"/>
                      <a:pt x="668" y="142"/>
                      <a:pt x="690" y="120"/>
                    </a:cubicBezTo>
                    <a:close/>
                    <a:moveTo>
                      <a:pt x="613" y="0"/>
                    </a:moveTo>
                    <a:cubicBezTo>
                      <a:pt x="570" y="22"/>
                      <a:pt x="537" y="33"/>
                      <a:pt x="493" y="55"/>
                    </a:cubicBezTo>
                    <a:cubicBezTo>
                      <a:pt x="438" y="66"/>
                      <a:pt x="395" y="88"/>
                      <a:pt x="351" y="120"/>
                    </a:cubicBezTo>
                    <a:cubicBezTo>
                      <a:pt x="318" y="131"/>
                      <a:pt x="296" y="164"/>
                      <a:pt x="263" y="186"/>
                    </a:cubicBezTo>
                    <a:cubicBezTo>
                      <a:pt x="231" y="197"/>
                      <a:pt x="209" y="241"/>
                      <a:pt x="165" y="263"/>
                    </a:cubicBezTo>
                    <a:cubicBezTo>
                      <a:pt x="121" y="306"/>
                      <a:pt x="77" y="361"/>
                      <a:pt x="56" y="427"/>
                    </a:cubicBezTo>
                    <a:cubicBezTo>
                      <a:pt x="1" y="569"/>
                      <a:pt x="1" y="722"/>
                      <a:pt x="66" y="864"/>
                    </a:cubicBezTo>
                    <a:cubicBezTo>
                      <a:pt x="77" y="886"/>
                      <a:pt x="99" y="908"/>
                      <a:pt x="110" y="930"/>
                    </a:cubicBezTo>
                    <a:cubicBezTo>
                      <a:pt x="132" y="941"/>
                      <a:pt x="143" y="963"/>
                      <a:pt x="154" y="974"/>
                    </a:cubicBezTo>
                    <a:cubicBezTo>
                      <a:pt x="187" y="1006"/>
                      <a:pt x="209" y="1039"/>
                      <a:pt x="241" y="1072"/>
                    </a:cubicBezTo>
                    <a:cubicBezTo>
                      <a:pt x="406" y="1247"/>
                      <a:pt x="613" y="1378"/>
                      <a:pt x="854" y="1422"/>
                    </a:cubicBezTo>
                    <a:cubicBezTo>
                      <a:pt x="870" y="1425"/>
                      <a:pt x="887" y="1427"/>
                      <a:pt x="905" y="1427"/>
                    </a:cubicBezTo>
                    <a:cubicBezTo>
                      <a:pt x="947" y="1427"/>
                      <a:pt x="993" y="1419"/>
                      <a:pt x="1040" y="1411"/>
                    </a:cubicBezTo>
                    <a:cubicBezTo>
                      <a:pt x="1116" y="1389"/>
                      <a:pt x="1193" y="1345"/>
                      <a:pt x="1248" y="1280"/>
                    </a:cubicBezTo>
                    <a:lnTo>
                      <a:pt x="1259" y="1269"/>
                    </a:lnTo>
                    <a:cubicBezTo>
                      <a:pt x="1281" y="1236"/>
                      <a:pt x="1302" y="1192"/>
                      <a:pt x="1313" y="1149"/>
                    </a:cubicBezTo>
                    <a:cubicBezTo>
                      <a:pt x="1335" y="1072"/>
                      <a:pt x="1346" y="995"/>
                      <a:pt x="1346" y="908"/>
                    </a:cubicBezTo>
                    <a:cubicBezTo>
                      <a:pt x="1335" y="820"/>
                      <a:pt x="1313" y="733"/>
                      <a:pt x="1270" y="656"/>
                    </a:cubicBezTo>
                    <a:cubicBezTo>
                      <a:pt x="1204" y="503"/>
                      <a:pt x="1116" y="372"/>
                      <a:pt x="1018" y="252"/>
                    </a:cubicBezTo>
                    <a:cubicBezTo>
                      <a:pt x="963" y="175"/>
                      <a:pt x="898" y="110"/>
                      <a:pt x="832" y="55"/>
                    </a:cubicBezTo>
                    <a:cubicBezTo>
                      <a:pt x="821" y="33"/>
                      <a:pt x="799" y="22"/>
                      <a:pt x="777" y="22"/>
                    </a:cubicBezTo>
                    <a:cubicBezTo>
                      <a:pt x="756" y="22"/>
                      <a:pt x="745" y="11"/>
                      <a:pt x="745" y="11"/>
                    </a:cubicBezTo>
                    <a:cubicBezTo>
                      <a:pt x="734" y="11"/>
                      <a:pt x="723" y="22"/>
                      <a:pt x="712" y="44"/>
                    </a:cubicBezTo>
                    <a:cubicBezTo>
                      <a:pt x="712" y="44"/>
                      <a:pt x="712" y="55"/>
                      <a:pt x="712" y="55"/>
                    </a:cubicBezTo>
                    <a:lnTo>
                      <a:pt x="712" y="66"/>
                    </a:lnTo>
                    <a:cubicBezTo>
                      <a:pt x="701" y="22"/>
                      <a:pt x="657" y="0"/>
                      <a:pt x="6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8"/>
              <p:cNvSpPr/>
              <p:nvPr/>
            </p:nvSpPr>
            <p:spPr>
              <a:xfrm>
                <a:off x="4313000" y="4776863"/>
                <a:ext cx="17525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701" h="731" extrusionOk="0">
                    <a:moveTo>
                      <a:pt x="444" y="0"/>
                    </a:moveTo>
                    <a:cubicBezTo>
                      <a:pt x="419" y="0"/>
                      <a:pt x="395" y="3"/>
                      <a:pt x="373" y="8"/>
                    </a:cubicBezTo>
                    <a:cubicBezTo>
                      <a:pt x="340" y="8"/>
                      <a:pt x="318" y="8"/>
                      <a:pt x="285" y="19"/>
                    </a:cubicBezTo>
                    <a:cubicBezTo>
                      <a:pt x="285" y="30"/>
                      <a:pt x="274" y="41"/>
                      <a:pt x="263" y="41"/>
                    </a:cubicBezTo>
                    <a:lnTo>
                      <a:pt x="252" y="41"/>
                    </a:lnTo>
                    <a:cubicBezTo>
                      <a:pt x="252" y="41"/>
                      <a:pt x="209" y="63"/>
                      <a:pt x="198" y="74"/>
                    </a:cubicBezTo>
                    <a:lnTo>
                      <a:pt x="154" y="118"/>
                    </a:lnTo>
                    <a:lnTo>
                      <a:pt x="132" y="118"/>
                    </a:lnTo>
                    <a:cubicBezTo>
                      <a:pt x="121" y="129"/>
                      <a:pt x="110" y="140"/>
                      <a:pt x="110" y="150"/>
                    </a:cubicBezTo>
                    <a:cubicBezTo>
                      <a:pt x="99" y="161"/>
                      <a:pt x="88" y="183"/>
                      <a:pt x="77" y="194"/>
                    </a:cubicBezTo>
                    <a:cubicBezTo>
                      <a:pt x="56" y="227"/>
                      <a:pt x="45" y="260"/>
                      <a:pt x="23" y="293"/>
                    </a:cubicBezTo>
                    <a:cubicBezTo>
                      <a:pt x="12" y="325"/>
                      <a:pt x="1" y="347"/>
                      <a:pt x="1" y="380"/>
                    </a:cubicBezTo>
                    <a:lnTo>
                      <a:pt x="1" y="468"/>
                    </a:lnTo>
                    <a:cubicBezTo>
                      <a:pt x="1" y="468"/>
                      <a:pt x="1" y="479"/>
                      <a:pt x="1" y="490"/>
                    </a:cubicBezTo>
                    <a:cubicBezTo>
                      <a:pt x="1" y="500"/>
                      <a:pt x="1" y="511"/>
                      <a:pt x="1" y="522"/>
                    </a:cubicBezTo>
                    <a:lnTo>
                      <a:pt x="12" y="544"/>
                    </a:lnTo>
                    <a:cubicBezTo>
                      <a:pt x="12" y="555"/>
                      <a:pt x="23" y="577"/>
                      <a:pt x="34" y="588"/>
                    </a:cubicBezTo>
                    <a:lnTo>
                      <a:pt x="56" y="621"/>
                    </a:lnTo>
                    <a:cubicBezTo>
                      <a:pt x="66" y="654"/>
                      <a:pt x="77" y="675"/>
                      <a:pt x="88" y="708"/>
                    </a:cubicBezTo>
                    <a:cubicBezTo>
                      <a:pt x="99" y="708"/>
                      <a:pt x="99" y="730"/>
                      <a:pt x="110" y="730"/>
                    </a:cubicBezTo>
                    <a:cubicBezTo>
                      <a:pt x="121" y="719"/>
                      <a:pt x="110" y="697"/>
                      <a:pt x="99" y="675"/>
                    </a:cubicBezTo>
                    <a:cubicBezTo>
                      <a:pt x="88" y="654"/>
                      <a:pt x="77" y="632"/>
                      <a:pt x="66" y="621"/>
                    </a:cubicBezTo>
                    <a:cubicBezTo>
                      <a:pt x="66" y="599"/>
                      <a:pt x="56" y="577"/>
                      <a:pt x="45" y="566"/>
                    </a:cubicBezTo>
                    <a:cubicBezTo>
                      <a:pt x="34" y="533"/>
                      <a:pt x="23" y="500"/>
                      <a:pt x="12" y="468"/>
                    </a:cubicBezTo>
                    <a:cubicBezTo>
                      <a:pt x="12" y="435"/>
                      <a:pt x="12" y="402"/>
                      <a:pt x="12" y="380"/>
                    </a:cubicBezTo>
                    <a:cubicBezTo>
                      <a:pt x="23" y="369"/>
                      <a:pt x="23" y="358"/>
                      <a:pt x="23" y="347"/>
                    </a:cubicBezTo>
                    <a:cubicBezTo>
                      <a:pt x="34" y="336"/>
                      <a:pt x="45" y="315"/>
                      <a:pt x="56" y="304"/>
                    </a:cubicBezTo>
                    <a:lnTo>
                      <a:pt x="66" y="282"/>
                    </a:lnTo>
                    <a:cubicBezTo>
                      <a:pt x="77" y="271"/>
                      <a:pt x="77" y="249"/>
                      <a:pt x="88" y="238"/>
                    </a:cubicBezTo>
                    <a:cubicBezTo>
                      <a:pt x="99" y="227"/>
                      <a:pt x="110" y="205"/>
                      <a:pt x="121" y="194"/>
                    </a:cubicBezTo>
                    <a:cubicBezTo>
                      <a:pt x="143" y="172"/>
                      <a:pt x="154" y="161"/>
                      <a:pt x="176" y="140"/>
                    </a:cubicBezTo>
                    <a:lnTo>
                      <a:pt x="187" y="140"/>
                    </a:lnTo>
                    <a:lnTo>
                      <a:pt x="198" y="129"/>
                    </a:lnTo>
                    <a:lnTo>
                      <a:pt x="220" y="118"/>
                    </a:lnTo>
                    <a:cubicBezTo>
                      <a:pt x="241" y="96"/>
                      <a:pt x="263" y="85"/>
                      <a:pt x="274" y="85"/>
                    </a:cubicBezTo>
                    <a:lnTo>
                      <a:pt x="318" y="74"/>
                    </a:lnTo>
                    <a:lnTo>
                      <a:pt x="340" y="63"/>
                    </a:lnTo>
                    <a:lnTo>
                      <a:pt x="373" y="52"/>
                    </a:lnTo>
                    <a:cubicBezTo>
                      <a:pt x="395" y="41"/>
                      <a:pt x="406" y="41"/>
                      <a:pt x="416" y="41"/>
                    </a:cubicBezTo>
                    <a:lnTo>
                      <a:pt x="460" y="41"/>
                    </a:lnTo>
                    <a:lnTo>
                      <a:pt x="504" y="52"/>
                    </a:lnTo>
                    <a:cubicBezTo>
                      <a:pt x="515" y="52"/>
                      <a:pt x="526" y="63"/>
                      <a:pt x="537" y="63"/>
                    </a:cubicBezTo>
                    <a:lnTo>
                      <a:pt x="559" y="74"/>
                    </a:lnTo>
                    <a:cubicBezTo>
                      <a:pt x="570" y="85"/>
                      <a:pt x="570" y="85"/>
                      <a:pt x="581" y="96"/>
                    </a:cubicBezTo>
                    <a:lnTo>
                      <a:pt x="591" y="107"/>
                    </a:lnTo>
                    <a:cubicBezTo>
                      <a:pt x="613" y="118"/>
                      <a:pt x="624" y="140"/>
                      <a:pt x="635" y="150"/>
                    </a:cubicBezTo>
                    <a:cubicBezTo>
                      <a:pt x="646" y="172"/>
                      <a:pt x="646" y="194"/>
                      <a:pt x="657" y="227"/>
                    </a:cubicBezTo>
                    <a:lnTo>
                      <a:pt x="679" y="238"/>
                    </a:lnTo>
                    <a:cubicBezTo>
                      <a:pt x="679" y="232"/>
                      <a:pt x="682" y="232"/>
                      <a:pt x="684" y="232"/>
                    </a:cubicBezTo>
                    <a:cubicBezTo>
                      <a:pt x="687" y="232"/>
                      <a:pt x="690" y="232"/>
                      <a:pt x="690" y="227"/>
                    </a:cubicBezTo>
                    <a:lnTo>
                      <a:pt x="701" y="227"/>
                    </a:lnTo>
                    <a:cubicBezTo>
                      <a:pt x="701" y="216"/>
                      <a:pt x="701" y="216"/>
                      <a:pt x="701" y="216"/>
                    </a:cubicBezTo>
                    <a:lnTo>
                      <a:pt x="701" y="205"/>
                    </a:lnTo>
                    <a:lnTo>
                      <a:pt x="701" y="183"/>
                    </a:lnTo>
                    <a:cubicBezTo>
                      <a:pt x="701" y="172"/>
                      <a:pt x="690" y="150"/>
                      <a:pt x="668" y="129"/>
                    </a:cubicBezTo>
                    <a:cubicBezTo>
                      <a:pt x="657" y="107"/>
                      <a:pt x="635" y="96"/>
                      <a:pt x="613" y="74"/>
                    </a:cubicBezTo>
                    <a:lnTo>
                      <a:pt x="602" y="63"/>
                    </a:lnTo>
                    <a:lnTo>
                      <a:pt x="581" y="63"/>
                    </a:lnTo>
                    <a:lnTo>
                      <a:pt x="570" y="52"/>
                    </a:lnTo>
                    <a:lnTo>
                      <a:pt x="526" y="19"/>
                    </a:lnTo>
                    <a:cubicBezTo>
                      <a:pt x="526" y="19"/>
                      <a:pt x="515" y="19"/>
                      <a:pt x="515" y="8"/>
                    </a:cubicBezTo>
                    <a:cubicBezTo>
                      <a:pt x="493" y="3"/>
                      <a:pt x="468" y="0"/>
                      <a:pt x="4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4" name="Google Shape;1264;p8"/>
            <p:cNvGrpSpPr/>
            <p:nvPr/>
          </p:nvGrpSpPr>
          <p:grpSpPr>
            <a:xfrm rot="10800000">
              <a:off x="1686363" y="1115838"/>
              <a:ext cx="48150" cy="36350"/>
              <a:chOff x="8512150" y="4124863"/>
              <a:chExt cx="48150" cy="36350"/>
            </a:xfrm>
          </p:grpSpPr>
          <p:sp>
            <p:nvSpPr>
              <p:cNvPr id="1265" name="Google Shape;1265;p8"/>
              <p:cNvSpPr/>
              <p:nvPr/>
            </p:nvSpPr>
            <p:spPr>
              <a:xfrm>
                <a:off x="8541425" y="4130938"/>
                <a:ext cx="2475" cy="1950"/>
              </a:xfrm>
              <a:custGeom>
                <a:avLst/>
                <a:gdLst/>
                <a:ahLst/>
                <a:cxnLst/>
                <a:rect l="l" t="t" r="r" b="b"/>
                <a:pathLst>
                  <a:path w="99" h="78" extrusionOk="0">
                    <a:moveTo>
                      <a:pt x="19" y="4"/>
                    </a:moveTo>
                    <a:cubicBezTo>
                      <a:pt x="19" y="4"/>
                      <a:pt x="19" y="6"/>
                      <a:pt x="22" y="10"/>
                    </a:cubicBezTo>
                    <a:lnTo>
                      <a:pt x="22" y="10"/>
                    </a:lnTo>
                    <a:cubicBezTo>
                      <a:pt x="21" y="6"/>
                      <a:pt x="20" y="4"/>
                      <a:pt x="19" y="4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"/>
                      <a:pt x="0" y="12"/>
                    </a:cubicBezTo>
                    <a:lnTo>
                      <a:pt x="11" y="23"/>
                    </a:lnTo>
                    <a:cubicBezTo>
                      <a:pt x="11" y="23"/>
                      <a:pt x="22" y="33"/>
                      <a:pt x="22" y="33"/>
                    </a:cubicBezTo>
                    <a:cubicBezTo>
                      <a:pt x="33" y="33"/>
                      <a:pt x="44" y="44"/>
                      <a:pt x="66" y="55"/>
                    </a:cubicBezTo>
                    <a:lnTo>
                      <a:pt x="77" y="66"/>
                    </a:lnTo>
                    <a:lnTo>
                      <a:pt x="98" y="77"/>
                    </a:lnTo>
                    <a:lnTo>
                      <a:pt x="33" y="23"/>
                    </a:lnTo>
                    <a:cubicBezTo>
                      <a:pt x="27" y="17"/>
                      <a:pt x="24" y="13"/>
                      <a:pt x="22" y="10"/>
                    </a:cubicBezTo>
                    <a:lnTo>
                      <a:pt x="22" y="10"/>
                    </a:lnTo>
                    <a:cubicBezTo>
                      <a:pt x="22" y="10"/>
                      <a:pt x="22" y="11"/>
                      <a:pt x="22" y="12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8"/>
              <p:cNvSpPr/>
              <p:nvPr/>
            </p:nvSpPr>
            <p:spPr>
              <a:xfrm>
                <a:off x="8512150" y="4124863"/>
                <a:ext cx="48150" cy="3635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454" extrusionOk="0">
                    <a:moveTo>
                      <a:pt x="1291" y="156"/>
                    </a:moveTo>
                    <a:lnTo>
                      <a:pt x="1291" y="178"/>
                    </a:lnTo>
                    <a:lnTo>
                      <a:pt x="1269" y="194"/>
                    </a:lnTo>
                    <a:lnTo>
                      <a:pt x="1269" y="189"/>
                    </a:lnTo>
                    <a:lnTo>
                      <a:pt x="1269" y="167"/>
                    </a:lnTo>
                    <a:lnTo>
                      <a:pt x="1269" y="156"/>
                    </a:lnTo>
                    <a:close/>
                    <a:moveTo>
                      <a:pt x="810" y="112"/>
                    </a:moveTo>
                    <a:lnTo>
                      <a:pt x="876" y="123"/>
                    </a:lnTo>
                    <a:cubicBezTo>
                      <a:pt x="887" y="123"/>
                      <a:pt x="909" y="123"/>
                      <a:pt x="919" y="134"/>
                    </a:cubicBezTo>
                    <a:cubicBezTo>
                      <a:pt x="930" y="134"/>
                      <a:pt x="941" y="134"/>
                      <a:pt x="952" y="145"/>
                    </a:cubicBezTo>
                    <a:lnTo>
                      <a:pt x="1018" y="156"/>
                    </a:lnTo>
                    <a:cubicBezTo>
                      <a:pt x="1018" y="156"/>
                      <a:pt x="1018" y="145"/>
                      <a:pt x="1018" y="145"/>
                    </a:cubicBezTo>
                    <a:cubicBezTo>
                      <a:pt x="1018" y="134"/>
                      <a:pt x="1029" y="134"/>
                      <a:pt x="1051" y="123"/>
                    </a:cubicBezTo>
                    <a:cubicBezTo>
                      <a:pt x="1084" y="134"/>
                      <a:pt x="1105" y="167"/>
                      <a:pt x="1127" y="200"/>
                    </a:cubicBezTo>
                    <a:lnTo>
                      <a:pt x="1138" y="200"/>
                    </a:lnTo>
                    <a:cubicBezTo>
                      <a:pt x="1149" y="200"/>
                      <a:pt x="1149" y="200"/>
                      <a:pt x="1160" y="211"/>
                    </a:cubicBezTo>
                    <a:cubicBezTo>
                      <a:pt x="1160" y="222"/>
                      <a:pt x="1160" y="233"/>
                      <a:pt x="1171" y="233"/>
                    </a:cubicBezTo>
                    <a:lnTo>
                      <a:pt x="1193" y="244"/>
                    </a:lnTo>
                    <a:cubicBezTo>
                      <a:pt x="1182" y="244"/>
                      <a:pt x="1171" y="244"/>
                      <a:pt x="1204" y="266"/>
                    </a:cubicBezTo>
                    <a:lnTo>
                      <a:pt x="1259" y="309"/>
                    </a:lnTo>
                    <a:lnTo>
                      <a:pt x="1302" y="331"/>
                    </a:lnTo>
                    <a:lnTo>
                      <a:pt x="1346" y="375"/>
                    </a:lnTo>
                    <a:lnTo>
                      <a:pt x="1390" y="397"/>
                    </a:lnTo>
                    <a:cubicBezTo>
                      <a:pt x="1401" y="408"/>
                      <a:pt x="1423" y="419"/>
                      <a:pt x="1434" y="430"/>
                    </a:cubicBezTo>
                    <a:lnTo>
                      <a:pt x="1466" y="462"/>
                    </a:lnTo>
                    <a:cubicBezTo>
                      <a:pt x="1477" y="462"/>
                      <a:pt x="1488" y="473"/>
                      <a:pt x="1499" y="484"/>
                    </a:cubicBezTo>
                    <a:cubicBezTo>
                      <a:pt x="1510" y="495"/>
                      <a:pt x="1521" y="506"/>
                      <a:pt x="1532" y="517"/>
                    </a:cubicBezTo>
                    <a:cubicBezTo>
                      <a:pt x="1554" y="539"/>
                      <a:pt x="1565" y="561"/>
                      <a:pt x="1587" y="594"/>
                    </a:cubicBezTo>
                    <a:lnTo>
                      <a:pt x="1587" y="605"/>
                    </a:lnTo>
                    <a:lnTo>
                      <a:pt x="1587" y="616"/>
                    </a:lnTo>
                    <a:cubicBezTo>
                      <a:pt x="1587" y="626"/>
                      <a:pt x="1598" y="637"/>
                      <a:pt x="1598" y="637"/>
                    </a:cubicBezTo>
                    <a:cubicBezTo>
                      <a:pt x="1598" y="648"/>
                      <a:pt x="1598" y="659"/>
                      <a:pt x="1598" y="659"/>
                    </a:cubicBezTo>
                    <a:cubicBezTo>
                      <a:pt x="1598" y="692"/>
                      <a:pt x="1598" y="714"/>
                      <a:pt x="1609" y="747"/>
                    </a:cubicBezTo>
                    <a:cubicBezTo>
                      <a:pt x="1619" y="758"/>
                      <a:pt x="1641" y="769"/>
                      <a:pt x="1652" y="780"/>
                    </a:cubicBezTo>
                    <a:cubicBezTo>
                      <a:pt x="1674" y="791"/>
                      <a:pt x="1696" y="801"/>
                      <a:pt x="1707" y="812"/>
                    </a:cubicBezTo>
                    <a:lnTo>
                      <a:pt x="1718" y="812"/>
                    </a:lnTo>
                    <a:cubicBezTo>
                      <a:pt x="1729" y="823"/>
                      <a:pt x="1729" y="834"/>
                      <a:pt x="1729" y="856"/>
                    </a:cubicBezTo>
                    <a:cubicBezTo>
                      <a:pt x="1751" y="911"/>
                      <a:pt x="1751" y="966"/>
                      <a:pt x="1751" y="1020"/>
                    </a:cubicBezTo>
                    <a:cubicBezTo>
                      <a:pt x="1751" y="1053"/>
                      <a:pt x="1751" y="1075"/>
                      <a:pt x="1740" y="1097"/>
                    </a:cubicBezTo>
                    <a:cubicBezTo>
                      <a:pt x="1740" y="1119"/>
                      <a:pt x="1729" y="1130"/>
                      <a:pt x="1718" y="1151"/>
                    </a:cubicBezTo>
                    <a:cubicBezTo>
                      <a:pt x="1696" y="1173"/>
                      <a:pt x="1685" y="1195"/>
                      <a:pt x="1663" y="1217"/>
                    </a:cubicBezTo>
                    <a:cubicBezTo>
                      <a:pt x="1619" y="1239"/>
                      <a:pt x="1587" y="1250"/>
                      <a:pt x="1543" y="1261"/>
                    </a:cubicBezTo>
                    <a:cubicBezTo>
                      <a:pt x="1510" y="1272"/>
                      <a:pt x="1477" y="1272"/>
                      <a:pt x="1444" y="1272"/>
                    </a:cubicBezTo>
                    <a:lnTo>
                      <a:pt x="1248" y="1272"/>
                    </a:lnTo>
                    <a:cubicBezTo>
                      <a:pt x="1226" y="1272"/>
                      <a:pt x="1204" y="1261"/>
                      <a:pt x="1171" y="1261"/>
                    </a:cubicBezTo>
                    <a:cubicBezTo>
                      <a:pt x="1116" y="1250"/>
                      <a:pt x="1051" y="1239"/>
                      <a:pt x="985" y="1239"/>
                    </a:cubicBezTo>
                    <a:lnTo>
                      <a:pt x="941" y="1239"/>
                    </a:lnTo>
                    <a:lnTo>
                      <a:pt x="930" y="1228"/>
                    </a:lnTo>
                    <a:cubicBezTo>
                      <a:pt x="865" y="1184"/>
                      <a:pt x="799" y="1141"/>
                      <a:pt x="744" y="1097"/>
                    </a:cubicBezTo>
                    <a:cubicBezTo>
                      <a:pt x="701" y="1031"/>
                      <a:pt x="646" y="976"/>
                      <a:pt x="591" y="922"/>
                    </a:cubicBezTo>
                    <a:cubicBezTo>
                      <a:pt x="548" y="878"/>
                      <a:pt x="515" y="834"/>
                      <a:pt x="482" y="791"/>
                    </a:cubicBezTo>
                    <a:cubicBezTo>
                      <a:pt x="427" y="703"/>
                      <a:pt x="362" y="626"/>
                      <a:pt x="318" y="539"/>
                    </a:cubicBezTo>
                    <a:cubicBezTo>
                      <a:pt x="285" y="495"/>
                      <a:pt x="263" y="451"/>
                      <a:pt x="241" y="419"/>
                    </a:cubicBezTo>
                    <a:cubicBezTo>
                      <a:pt x="230" y="397"/>
                      <a:pt x="230" y="386"/>
                      <a:pt x="219" y="364"/>
                    </a:cubicBezTo>
                    <a:cubicBezTo>
                      <a:pt x="230" y="353"/>
                      <a:pt x="241" y="342"/>
                      <a:pt x="241" y="342"/>
                    </a:cubicBezTo>
                    <a:cubicBezTo>
                      <a:pt x="307" y="287"/>
                      <a:pt x="373" y="244"/>
                      <a:pt x="449" y="222"/>
                    </a:cubicBezTo>
                    <a:cubicBezTo>
                      <a:pt x="449" y="200"/>
                      <a:pt x="460" y="189"/>
                      <a:pt x="471" y="178"/>
                    </a:cubicBezTo>
                    <a:cubicBezTo>
                      <a:pt x="504" y="156"/>
                      <a:pt x="548" y="134"/>
                      <a:pt x="591" y="134"/>
                    </a:cubicBezTo>
                    <a:cubicBezTo>
                      <a:pt x="646" y="112"/>
                      <a:pt x="712" y="112"/>
                      <a:pt x="777" y="112"/>
                    </a:cubicBezTo>
                    <a:close/>
                    <a:moveTo>
                      <a:pt x="761" y="0"/>
                    </a:moveTo>
                    <a:cubicBezTo>
                      <a:pt x="671" y="0"/>
                      <a:pt x="580" y="9"/>
                      <a:pt x="493" y="25"/>
                    </a:cubicBezTo>
                    <a:cubicBezTo>
                      <a:pt x="384" y="58"/>
                      <a:pt x="274" y="101"/>
                      <a:pt x="187" y="178"/>
                    </a:cubicBezTo>
                    <a:cubicBezTo>
                      <a:pt x="143" y="200"/>
                      <a:pt x="110" y="222"/>
                      <a:pt x="88" y="255"/>
                    </a:cubicBezTo>
                    <a:lnTo>
                      <a:pt x="23" y="331"/>
                    </a:lnTo>
                    <a:lnTo>
                      <a:pt x="12" y="353"/>
                    </a:lnTo>
                    <a:cubicBezTo>
                      <a:pt x="12" y="353"/>
                      <a:pt x="1" y="364"/>
                      <a:pt x="12" y="364"/>
                    </a:cubicBezTo>
                    <a:lnTo>
                      <a:pt x="34" y="408"/>
                    </a:lnTo>
                    <a:lnTo>
                      <a:pt x="165" y="616"/>
                    </a:lnTo>
                    <a:cubicBezTo>
                      <a:pt x="241" y="747"/>
                      <a:pt x="329" y="867"/>
                      <a:pt x="427" y="976"/>
                    </a:cubicBezTo>
                    <a:lnTo>
                      <a:pt x="569" y="1141"/>
                    </a:lnTo>
                    <a:cubicBezTo>
                      <a:pt x="635" y="1206"/>
                      <a:pt x="701" y="1272"/>
                      <a:pt x="766" y="1337"/>
                    </a:cubicBezTo>
                    <a:lnTo>
                      <a:pt x="777" y="1348"/>
                    </a:lnTo>
                    <a:cubicBezTo>
                      <a:pt x="799" y="1359"/>
                      <a:pt x="821" y="1370"/>
                      <a:pt x="843" y="1392"/>
                    </a:cubicBezTo>
                    <a:cubicBezTo>
                      <a:pt x="854" y="1403"/>
                      <a:pt x="876" y="1403"/>
                      <a:pt x="887" y="1414"/>
                    </a:cubicBezTo>
                    <a:lnTo>
                      <a:pt x="941" y="1414"/>
                    </a:lnTo>
                    <a:cubicBezTo>
                      <a:pt x="1029" y="1425"/>
                      <a:pt x="1127" y="1436"/>
                      <a:pt x="1215" y="1447"/>
                    </a:cubicBezTo>
                    <a:cubicBezTo>
                      <a:pt x="1260" y="1451"/>
                      <a:pt x="1307" y="1454"/>
                      <a:pt x="1355" y="1454"/>
                    </a:cubicBezTo>
                    <a:cubicBezTo>
                      <a:pt x="1422" y="1454"/>
                      <a:pt x="1490" y="1449"/>
                      <a:pt x="1554" y="1436"/>
                    </a:cubicBezTo>
                    <a:cubicBezTo>
                      <a:pt x="1674" y="1425"/>
                      <a:pt x="1773" y="1359"/>
                      <a:pt x="1849" y="1272"/>
                    </a:cubicBezTo>
                    <a:cubicBezTo>
                      <a:pt x="1871" y="1239"/>
                      <a:pt x="1882" y="1217"/>
                      <a:pt x="1893" y="1195"/>
                    </a:cubicBezTo>
                    <a:cubicBezTo>
                      <a:pt x="1904" y="1173"/>
                      <a:pt x="1904" y="1151"/>
                      <a:pt x="1915" y="1141"/>
                    </a:cubicBezTo>
                    <a:lnTo>
                      <a:pt x="1915" y="1097"/>
                    </a:lnTo>
                    <a:cubicBezTo>
                      <a:pt x="1915" y="1042"/>
                      <a:pt x="1926" y="998"/>
                      <a:pt x="1926" y="944"/>
                    </a:cubicBezTo>
                    <a:cubicBezTo>
                      <a:pt x="1926" y="878"/>
                      <a:pt x="1926" y="812"/>
                      <a:pt x="1904" y="747"/>
                    </a:cubicBezTo>
                    <a:cubicBezTo>
                      <a:pt x="1871" y="681"/>
                      <a:pt x="1827" y="626"/>
                      <a:pt x="1762" y="583"/>
                    </a:cubicBezTo>
                    <a:cubicBezTo>
                      <a:pt x="1740" y="572"/>
                      <a:pt x="1718" y="572"/>
                      <a:pt x="1696" y="561"/>
                    </a:cubicBezTo>
                    <a:cubicBezTo>
                      <a:pt x="1707" y="550"/>
                      <a:pt x="1718" y="539"/>
                      <a:pt x="1718" y="517"/>
                    </a:cubicBezTo>
                    <a:cubicBezTo>
                      <a:pt x="1729" y="473"/>
                      <a:pt x="1707" y="419"/>
                      <a:pt x="1663" y="397"/>
                    </a:cubicBezTo>
                    <a:lnTo>
                      <a:pt x="1576" y="342"/>
                    </a:lnTo>
                    <a:cubicBezTo>
                      <a:pt x="1532" y="298"/>
                      <a:pt x="1488" y="266"/>
                      <a:pt x="1444" y="233"/>
                    </a:cubicBezTo>
                    <a:cubicBezTo>
                      <a:pt x="1401" y="200"/>
                      <a:pt x="1357" y="189"/>
                      <a:pt x="1324" y="167"/>
                    </a:cubicBezTo>
                    <a:cubicBezTo>
                      <a:pt x="1313" y="145"/>
                      <a:pt x="1302" y="145"/>
                      <a:pt x="1302" y="134"/>
                    </a:cubicBezTo>
                    <a:lnTo>
                      <a:pt x="1259" y="112"/>
                    </a:lnTo>
                    <a:cubicBezTo>
                      <a:pt x="1193" y="69"/>
                      <a:pt x="1105" y="47"/>
                      <a:pt x="1029" y="25"/>
                    </a:cubicBezTo>
                    <a:cubicBezTo>
                      <a:pt x="941" y="9"/>
                      <a:pt x="851" y="0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8"/>
              <p:cNvSpPr/>
              <p:nvPr/>
            </p:nvSpPr>
            <p:spPr>
              <a:xfrm>
                <a:off x="8527475" y="4128763"/>
                <a:ext cx="412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3" extrusionOk="0">
                    <a:moveTo>
                      <a:pt x="110" y="0"/>
                    </a:moveTo>
                    <a:cubicBezTo>
                      <a:pt x="88" y="0"/>
                      <a:pt x="66" y="0"/>
                      <a:pt x="44" y="11"/>
                    </a:cubicBezTo>
                    <a:cubicBezTo>
                      <a:pt x="33" y="11"/>
                      <a:pt x="11" y="11"/>
                      <a:pt x="0" y="22"/>
                    </a:cubicBezTo>
                    <a:cubicBezTo>
                      <a:pt x="33" y="22"/>
                      <a:pt x="77" y="22"/>
                      <a:pt x="110" y="11"/>
                    </a:cubicBezTo>
                    <a:cubicBezTo>
                      <a:pt x="121" y="11"/>
                      <a:pt x="142" y="0"/>
                      <a:pt x="1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8"/>
              <p:cNvSpPr/>
              <p:nvPr/>
            </p:nvSpPr>
            <p:spPr>
              <a:xfrm>
                <a:off x="8521450" y="4127663"/>
                <a:ext cx="32575" cy="25175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007" extrusionOk="0">
                    <a:moveTo>
                      <a:pt x="416" y="0"/>
                    </a:moveTo>
                    <a:cubicBezTo>
                      <a:pt x="351" y="0"/>
                      <a:pt x="296" y="0"/>
                      <a:pt x="230" y="22"/>
                    </a:cubicBezTo>
                    <a:cubicBezTo>
                      <a:pt x="187" y="22"/>
                      <a:pt x="143" y="44"/>
                      <a:pt x="110" y="66"/>
                    </a:cubicBezTo>
                    <a:cubicBezTo>
                      <a:pt x="99" y="77"/>
                      <a:pt x="88" y="88"/>
                      <a:pt x="88" y="110"/>
                    </a:cubicBezTo>
                    <a:lnTo>
                      <a:pt x="55" y="121"/>
                    </a:lnTo>
                    <a:cubicBezTo>
                      <a:pt x="33" y="154"/>
                      <a:pt x="12" y="186"/>
                      <a:pt x="1" y="219"/>
                    </a:cubicBezTo>
                    <a:cubicBezTo>
                      <a:pt x="1" y="252"/>
                      <a:pt x="1" y="274"/>
                      <a:pt x="1" y="307"/>
                    </a:cubicBezTo>
                    <a:cubicBezTo>
                      <a:pt x="1" y="318"/>
                      <a:pt x="1" y="329"/>
                      <a:pt x="1" y="339"/>
                    </a:cubicBezTo>
                    <a:cubicBezTo>
                      <a:pt x="12" y="361"/>
                      <a:pt x="22" y="372"/>
                      <a:pt x="33" y="394"/>
                    </a:cubicBezTo>
                    <a:cubicBezTo>
                      <a:pt x="55" y="416"/>
                      <a:pt x="77" y="427"/>
                      <a:pt x="99" y="449"/>
                    </a:cubicBezTo>
                    <a:cubicBezTo>
                      <a:pt x="132" y="471"/>
                      <a:pt x="176" y="504"/>
                      <a:pt x="208" y="547"/>
                    </a:cubicBezTo>
                    <a:cubicBezTo>
                      <a:pt x="230" y="580"/>
                      <a:pt x="241" y="624"/>
                      <a:pt x="230" y="668"/>
                    </a:cubicBezTo>
                    <a:cubicBezTo>
                      <a:pt x="252" y="711"/>
                      <a:pt x="274" y="744"/>
                      <a:pt x="296" y="777"/>
                    </a:cubicBezTo>
                    <a:lnTo>
                      <a:pt x="329" y="799"/>
                    </a:lnTo>
                    <a:cubicBezTo>
                      <a:pt x="340" y="810"/>
                      <a:pt x="351" y="821"/>
                      <a:pt x="351" y="832"/>
                    </a:cubicBezTo>
                    <a:cubicBezTo>
                      <a:pt x="362" y="832"/>
                      <a:pt x="372" y="843"/>
                      <a:pt x="383" y="854"/>
                    </a:cubicBezTo>
                    <a:cubicBezTo>
                      <a:pt x="394" y="864"/>
                      <a:pt x="427" y="886"/>
                      <a:pt x="449" y="908"/>
                    </a:cubicBezTo>
                    <a:cubicBezTo>
                      <a:pt x="460" y="919"/>
                      <a:pt x="471" y="919"/>
                      <a:pt x="482" y="930"/>
                    </a:cubicBezTo>
                    <a:cubicBezTo>
                      <a:pt x="515" y="963"/>
                      <a:pt x="558" y="985"/>
                      <a:pt x="602" y="1007"/>
                    </a:cubicBezTo>
                    <a:cubicBezTo>
                      <a:pt x="624" y="1007"/>
                      <a:pt x="646" y="996"/>
                      <a:pt x="635" y="985"/>
                    </a:cubicBezTo>
                    <a:cubicBezTo>
                      <a:pt x="635" y="974"/>
                      <a:pt x="602" y="985"/>
                      <a:pt x="569" y="963"/>
                    </a:cubicBezTo>
                    <a:cubicBezTo>
                      <a:pt x="547" y="941"/>
                      <a:pt x="515" y="919"/>
                      <a:pt x="504" y="919"/>
                    </a:cubicBezTo>
                    <a:cubicBezTo>
                      <a:pt x="493" y="908"/>
                      <a:pt x="460" y="875"/>
                      <a:pt x="438" y="864"/>
                    </a:cubicBezTo>
                    <a:cubicBezTo>
                      <a:pt x="394" y="832"/>
                      <a:pt x="362" y="799"/>
                      <a:pt x="340" y="766"/>
                    </a:cubicBezTo>
                    <a:cubicBezTo>
                      <a:pt x="296" y="733"/>
                      <a:pt x="274" y="689"/>
                      <a:pt x="263" y="646"/>
                    </a:cubicBezTo>
                    <a:lnTo>
                      <a:pt x="263" y="602"/>
                    </a:lnTo>
                    <a:cubicBezTo>
                      <a:pt x="263" y="602"/>
                      <a:pt x="263" y="602"/>
                      <a:pt x="263" y="591"/>
                    </a:cubicBezTo>
                    <a:cubicBezTo>
                      <a:pt x="252" y="569"/>
                      <a:pt x="252" y="547"/>
                      <a:pt x="241" y="525"/>
                    </a:cubicBezTo>
                    <a:cubicBezTo>
                      <a:pt x="230" y="504"/>
                      <a:pt x="219" y="493"/>
                      <a:pt x="208" y="482"/>
                    </a:cubicBezTo>
                    <a:cubicBezTo>
                      <a:pt x="187" y="471"/>
                      <a:pt x="165" y="449"/>
                      <a:pt x="143" y="438"/>
                    </a:cubicBezTo>
                    <a:cubicBezTo>
                      <a:pt x="121" y="416"/>
                      <a:pt x="110" y="394"/>
                      <a:pt x="88" y="372"/>
                    </a:cubicBezTo>
                    <a:cubicBezTo>
                      <a:pt x="66" y="350"/>
                      <a:pt x="55" y="318"/>
                      <a:pt x="55" y="296"/>
                    </a:cubicBezTo>
                    <a:lnTo>
                      <a:pt x="55" y="274"/>
                    </a:lnTo>
                    <a:cubicBezTo>
                      <a:pt x="55" y="263"/>
                      <a:pt x="55" y="252"/>
                      <a:pt x="55" y="252"/>
                    </a:cubicBezTo>
                    <a:cubicBezTo>
                      <a:pt x="55" y="241"/>
                      <a:pt x="55" y="230"/>
                      <a:pt x="66" y="219"/>
                    </a:cubicBezTo>
                    <a:cubicBezTo>
                      <a:pt x="66" y="186"/>
                      <a:pt x="88" y="164"/>
                      <a:pt x="110" y="143"/>
                    </a:cubicBezTo>
                    <a:cubicBezTo>
                      <a:pt x="121" y="132"/>
                      <a:pt x="132" y="121"/>
                      <a:pt x="154" y="121"/>
                    </a:cubicBezTo>
                    <a:cubicBezTo>
                      <a:pt x="165" y="110"/>
                      <a:pt x="176" y="99"/>
                      <a:pt x="187" y="88"/>
                    </a:cubicBezTo>
                    <a:cubicBezTo>
                      <a:pt x="197" y="88"/>
                      <a:pt x="219" y="77"/>
                      <a:pt x="230" y="77"/>
                    </a:cubicBezTo>
                    <a:lnTo>
                      <a:pt x="252" y="66"/>
                    </a:lnTo>
                    <a:cubicBezTo>
                      <a:pt x="263" y="55"/>
                      <a:pt x="274" y="55"/>
                      <a:pt x="285" y="44"/>
                    </a:cubicBezTo>
                    <a:lnTo>
                      <a:pt x="405" y="44"/>
                    </a:lnTo>
                    <a:lnTo>
                      <a:pt x="471" y="55"/>
                    </a:lnTo>
                    <a:lnTo>
                      <a:pt x="504" y="66"/>
                    </a:lnTo>
                    <a:lnTo>
                      <a:pt x="547" y="77"/>
                    </a:lnTo>
                    <a:lnTo>
                      <a:pt x="569" y="88"/>
                    </a:lnTo>
                    <a:cubicBezTo>
                      <a:pt x="602" y="99"/>
                      <a:pt x="635" y="110"/>
                      <a:pt x="668" y="121"/>
                    </a:cubicBezTo>
                    <a:cubicBezTo>
                      <a:pt x="690" y="132"/>
                      <a:pt x="712" y="154"/>
                      <a:pt x="733" y="164"/>
                    </a:cubicBezTo>
                    <a:cubicBezTo>
                      <a:pt x="744" y="175"/>
                      <a:pt x="766" y="186"/>
                      <a:pt x="777" y="197"/>
                    </a:cubicBezTo>
                    <a:cubicBezTo>
                      <a:pt x="788" y="197"/>
                      <a:pt x="799" y="208"/>
                      <a:pt x="799" y="219"/>
                    </a:cubicBezTo>
                    <a:lnTo>
                      <a:pt x="843" y="230"/>
                    </a:lnTo>
                    <a:cubicBezTo>
                      <a:pt x="854" y="241"/>
                      <a:pt x="865" y="252"/>
                      <a:pt x="887" y="263"/>
                    </a:cubicBezTo>
                    <a:cubicBezTo>
                      <a:pt x="887" y="263"/>
                      <a:pt x="887" y="263"/>
                      <a:pt x="897" y="274"/>
                    </a:cubicBezTo>
                    <a:cubicBezTo>
                      <a:pt x="941" y="296"/>
                      <a:pt x="974" y="329"/>
                      <a:pt x="1007" y="361"/>
                    </a:cubicBezTo>
                    <a:cubicBezTo>
                      <a:pt x="1029" y="383"/>
                      <a:pt x="1051" y="405"/>
                      <a:pt x="1072" y="438"/>
                    </a:cubicBezTo>
                    <a:lnTo>
                      <a:pt x="1105" y="449"/>
                    </a:lnTo>
                    <a:lnTo>
                      <a:pt x="1116" y="449"/>
                    </a:lnTo>
                    <a:cubicBezTo>
                      <a:pt x="1116" y="460"/>
                      <a:pt x="1127" y="460"/>
                      <a:pt x="1127" y="471"/>
                    </a:cubicBezTo>
                    <a:cubicBezTo>
                      <a:pt x="1138" y="482"/>
                      <a:pt x="1149" y="493"/>
                      <a:pt x="1149" y="504"/>
                    </a:cubicBezTo>
                    <a:cubicBezTo>
                      <a:pt x="1160" y="525"/>
                      <a:pt x="1171" y="536"/>
                      <a:pt x="1171" y="558"/>
                    </a:cubicBezTo>
                    <a:lnTo>
                      <a:pt x="1171" y="580"/>
                    </a:lnTo>
                    <a:lnTo>
                      <a:pt x="1171" y="624"/>
                    </a:lnTo>
                    <a:cubicBezTo>
                      <a:pt x="1182" y="646"/>
                      <a:pt x="1193" y="668"/>
                      <a:pt x="1204" y="679"/>
                    </a:cubicBezTo>
                    <a:cubicBezTo>
                      <a:pt x="1215" y="722"/>
                      <a:pt x="1237" y="766"/>
                      <a:pt x="1247" y="799"/>
                    </a:cubicBezTo>
                    <a:cubicBezTo>
                      <a:pt x="1258" y="832"/>
                      <a:pt x="1237" y="854"/>
                      <a:pt x="1204" y="875"/>
                    </a:cubicBezTo>
                    <a:cubicBezTo>
                      <a:pt x="1182" y="886"/>
                      <a:pt x="1160" y="897"/>
                      <a:pt x="1127" y="908"/>
                    </a:cubicBezTo>
                    <a:lnTo>
                      <a:pt x="1105" y="919"/>
                    </a:lnTo>
                    <a:lnTo>
                      <a:pt x="1062" y="919"/>
                    </a:lnTo>
                    <a:cubicBezTo>
                      <a:pt x="1051" y="925"/>
                      <a:pt x="1040" y="927"/>
                      <a:pt x="1030" y="927"/>
                    </a:cubicBezTo>
                    <a:cubicBezTo>
                      <a:pt x="1021" y="927"/>
                      <a:pt x="1012" y="925"/>
                      <a:pt x="1007" y="919"/>
                    </a:cubicBezTo>
                    <a:lnTo>
                      <a:pt x="963" y="919"/>
                    </a:lnTo>
                    <a:cubicBezTo>
                      <a:pt x="930" y="919"/>
                      <a:pt x="887" y="908"/>
                      <a:pt x="854" y="897"/>
                    </a:cubicBezTo>
                    <a:cubicBezTo>
                      <a:pt x="843" y="897"/>
                      <a:pt x="821" y="897"/>
                      <a:pt x="821" y="908"/>
                    </a:cubicBezTo>
                    <a:cubicBezTo>
                      <a:pt x="821" y="919"/>
                      <a:pt x="854" y="930"/>
                      <a:pt x="887" y="941"/>
                    </a:cubicBezTo>
                    <a:lnTo>
                      <a:pt x="952" y="941"/>
                    </a:lnTo>
                    <a:cubicBezTo>
                      <a:pt x="974" y="952"/>
                      <a:pt x="1007" y="952"/>
                      <a:pt x="1029" y="952"/>
                    </a:cubicBezTo>
                    <a:cubicBezTo>
                      <a:pt x="1062" y="952"/>
                      <a:pt x="1105" y="941"/>
                      <a:pt x="1149" y="941"/>
                    </a:cubicBezTo>
                    <a:cubicBezTo>
                      <a:pt x="1182" y="930"/>
                      <a:pt x="1226" y="908"/>
                      <a:pt x="1258" y="886"/>
                    </a:cubicBezTo>
                    <a:lnTo>
                      <a:pt x="1291" y="864"/>
                    </a:lnTo>
                    <a:lnTo>
                      <a:pt x="1291" y="854"/>
                    </a:lnTo>
                    <a:cubicBezTo>
                      <a:pt x="1302" y="832"/>
                      <a:pt x="1302" y="810"/>
                      <a:pt x="1302" y="788"/>
                    </a:cubicBezTo>
                    <a:cubicBezTo>
                      <a:pt x="1302" y="766"/>
                      <a:pt x="1302" y="755"/>
                      <a:pt x="1291" y="744"/>
                    </a:cubicBezTo>
                    <a:cubicBezTo>
                      <a:pt x="1291" y="722"/>
                      <a:pt x="1269" y="711"/>
                      <a:pt x="1269" y="700"/>
                    </a:cubicBezTo>
                    <a:cubicBezTo>
                      <a:pt x="1258" y="679"/>
                      <a:pt x="1247" y="657"/>
                      <a:pt x="1247" y="624"/>
                    </a:cubicBezTo>
                    <a:cubicBezTo>
                      <a:pt x="1247" y="602"/>
                      <a:pt x="1247" y="569"/>
                      <a:pt x="1237" y="536"/>
                    </a:cubicBezTo>
                    <a:cubicBezTo>
                      <a:pt x="1237" y="536"/>
                      <a:pt x="1237" y="525"/>
                      <a:pt x="1237" y="514"/>
                    </a:cubicBezTo>
                    <a:cubicBezTo>
                      <a:pt x="1237" y="514"/>
                      <a:pt x="1226" y="504"/>
                      <a:pt x="1226" y="504"/>
                    </a:cubicBezTo>
                    <a:lnTo>
                      <a:pt x="1226" y="493"/>
                    </a:lnTo>
                    <a:lnTo>
                      <a:pt x="1226" y="471"/>
                    </a:lnTo>
                    <a:cubicBezTo>
                      <a:pt x="1204" y="449"/>
                      <a:pt x="1193" y="427"/>
                      <a:pt x="1171" y="405"/>
                    </a:cubicBezTo>
                    <a:cubicBezTo>
                      <a:pt x="1160" y="394"/>
                      <a:pt x="1149" y="383"/>
                      <a:pt x="1138" y="372"/>
                    </a:cubicBezTo>
                    <a:cubicBezTo>
                      <a:pt x="1127" y="361"/>
                      <a:pt x="1116" y="350"/>
                      <a:pt x="1105" y="339"/>
                    </a:cubicBezTo>
                    <a:lnTo>
                      <a:pt x="1072" y="318"/>
                    </a:lnTo>
                    <a:cubicBezTo>
                      <a:pt x="1062" y="307"/>
                      <a:pt x="1040" y="296"/>
                      <a:pt x="1029" y="285"/>
                    </a:cubicBezTo>
                    <a:lnTo>
                      <a:pt x="985" y="252"/>
                    </a:lnTo>
                    <a:lnTo>
                      <a:pt x="941" y="219"/>
                    </a:lnTo>
                    <a:lnTo>
                      <a:pt x="897" y="197"/>
                    </a:lnTo>
                    <a:lnTo>
                      <a:pt x="887" y="186"/>
                    </a:lnTo>
                    <a:lnTo>
                      <a:pt x="865" y="175"/>
                    </a:lnTo>
                    <a:cubicBezTo>
                      <a:pt x="854" y="175"/>
                      <a:pt x="843" y="164"/>
                      <a:pt x="832" y="164"/>
                    </a:cubicBezTo>
                    <a:cubicBezTo>
                      <a:pt x="832" y="154"/>
                      <a:pt x="821" y="143"/>
                      <a:pt x="821" y="143"/>
                    </a:cubicBezTo>
                    <a:lnTo>
                      <a:pt x="810" y="132"/>
                    </a:lnTo>
                    <a:cubicBezTo>
                      <a:pt x="810" y="132"/>
                      <a:pt x="810" y="121"/>
                      <a:pt x="810" y="121"/>
                    </a:cubicBezTo>
                    <a:cubicBezTo>
                      <a:pt x="799" y="121"/>
                      <a:pt x="799" y="110"/>
                      <a:pt x="799" y="99"/>
                    </a:cubicBezTo>
                    <a:cubicBezTo>
                      <a:pt x="788" y="99"/>
                      <a:pt x="788" y="88"/>
                      <a:pt x="777" y="88"/>
                    </a:cubicBezTo>
                    <a:lnTo>
                      <a:pt x="766" y="88"/>
                    </a:lnTo>
                    <a:cubicBezTo>
                      <a:pt x="744" y="55"/>
                      <a:pt x="722" y="22"/>
                      <a:pt x="690" y="11"/>
                    </a:cubicBezTo>
                    <a:cubicBezTo>
                      <a:pt x="679" y="22"/>
                      <a:pt x="668" y="22"/>
                      <a:pt x="657" y="33"/>
                    </a:cubicBezTo>
                    <a:cubicBezTo>
                      <a:pt x="666" y="33"/>
                      <a:pt x="659" y="42"/>
                      <a:pt x="665" y="44"/>
                    </a:cubicBezTo>
                    <a:lnTo>
                      <a:pt x="665" y="44"/>
                    </a:lnTo>
                    <a:lnTo>
                      <a:pt x="591" y="33"/>
                    </a:lnTo>
                    <a:cubicBezTo>
                      <a:pt x="580" y="33"/>
                      <a:pt x="569" y="22"/>
                      <a:pt x="558" y="22"/>
                    </a:cubicBezTo>
                    <a:cubicBezTo>
                      <a:pt x="547" y="11"/>
                      <a:pt x="526" y="11"/>
                      <a:pt x="515" y="11"/>
                    </a:cubicBez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69" name="Google Shape;1269;p8"/>
            <p:cNvSpPr/>
            <p:nvPr/>
          </p:nvSpPr>
          <p:spPr>
            <a:xfrm rot="10800000" flipH="1">
              <a:off x="1854988" y="697050"/>
              <a:ext cx="25200" cy="21325"/>
            </a:xfrm>
            <a:custGeom>
              <a:avLst/>
              <a:gdLst/>
              <a:ahLst/>
              <a:cxnLst/>
              <a:rect l="l" t="t" r="r" b="b"/>
              <a:pathLst>
                <a:path w="1008" h="853" extrusionOk="0">
                  <a:moveTo>
                    <a:pt x="477" y="0"/>
                  </a:moveTo>
                  <a:cubicBezTo>
                    <a:pt x="304" y="0"/>
                    <a:pt x="131" y="103"/>
                    <a:pt x="66" y="297"/>
                  </a:cubicBezTo>
                  <a:cubicBezTo>
                    <a:pt x="0" y="516"/>
                    <a:pt x="121" y="756"/>
                    <a:pt x="339" y="833"/>
                  </a:cubicBezTo>
                  <a:cubicBezTo>
                    <a:pt x="383" y="846"/>
                    <a:pt x="427" y="852"/>
                    <a:pt x="469" y="852"/>
                  </a:cubicBezTo>
                  <a:cubicBezTo>
                    <a:pt x="773" y="852"/>
                    <a:pt x="1007" y="529"/>
                    <a:pt x="853" y="231"/>
                  </a:cubicBezTo>
                  <a:cubicBezTo>
                    <a:pt x="773" y="75"/>
                    <a:pt x="625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 rot="10800000">
              <a:off x="1841800" y="892675"/>
              <a:ext cx="34050" cy="28450"/>
            </a:xfrm>
            <a:custGeom>
              <a:avLst/>
              <a:gdLst/>
              <a:ahLst/>
              <a:cxnLst/>
              <a:rect l="l" t="t" r="r" b="b"/>
              <a:pathLst>
                <a:path w="1362" h="1138" extrusionOk="0">
                  <a:moveTo>
                    <a:pt x="760" y="1"/>
                  </a:moveTo>
                  <a:cubicBezTo>
                    <a:pt x="733" y="1"/>
                    <a:pt x="706" y="2"/>
                    <a:pt x="679" y="6"/>
                  </a:cubicBezTo>
                  <a:cubicBezTo>
                    <a:pt x="176" y="61"/>
                    <a:pt x="1" y="706"/>
                    <a:pt x="406" y="1012"/>
                  </a:cubicBezTo>
                  <a:cubicBezTo>
                    <a:pt x="513" y="1099"/>
                    <a:pt x="634" y="1137"/>
                    <a:pt x="753" y="1137"/>
                  </a:cubicBezTo>
                  <a:cubicBezTo>
                    <a:pt x="1068" y="1137"/>
                    <a:pt x="1361" y="864"/>
                    <a:pt x="1313" y="498"/>
                  </a:cubicBezTo>
                  <a:cubicBezTo>
                    <a:pt x="1283" y="208"/>
                    <a:pt x="1043" y="1"/>
                    <a:pt x="7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76600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" name="Google Shape;3056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57" name="Google Shape;3057;p21"/>
          <p:cNvSpPr/>
          <p:nvPr/>
        </p:nvSpPr>
        <p:spPr>
          <a:xfrm>
            <a:off x="-46600" y="4941500"/>
            <a:ext cx="9237135" cy="240100"/>
          </a:xfrm>
          <a:custGeom>
            <a:avLst/>
            <a:gdLst/>
            <a:ahLst/>
            <a:cxnLst/>
            <a:rect l="l" t="t" r="r" b="b"/>
            <a:pathLst>
              <a:path w="235461" h="9604" extrusionOk="0">
                <a:moveTo>
                  <a:pt x="220998" y="1"/>
                </a:moveTo>
                <a:cubicBezTo>
                  <a:pt x="219166" y="1"/>
                  <a:pt x="220161" y="171"/>
                  <a:pt x="218683" y="171"/>
                </a:cubicBezTo>
                <a:cubicBezTo>
                  <a:pt x="218470" y="171"/>
                  <a:pt x="218204" y="167"/>
                  <a:pt x="217871" y="159"/>
                </a:cubicBezTo>
                <a:lnTo>
                  <a:pt x="218212" y="62"/>
                </a:lnTo>
                <a:lnTo>
                  <a:pt x="218212" y="62"/>
                </a:lnTo>
                <a:lnTo>
                  <a:pt x="216476" y="120"/>
                </a:lnTo>
                <a:cubicBezTo>
                  <a:pt x="216448" y="221"/>
                  <a:pt x="216776" y="366"/>
                  <a:pt x="218071" y="366"/>
                </a:cubicBezTo>
                <a:cubicBezTo>
                  <a:pt x="218150" y="366"/>
                  <a:pt x="218233" y="365"/>
                  <a:pt x="218320" y="364"/>
                </a:cubicBezTo>
                <a:lnTo>
                  <a:pt x="218320" y="364"/>
                </a:lnTo>
                <a:cubicBezTo>
                  <a:pt x="217941" y="470"/>
                  <a:pt x="217649" y="500"/>
                  <a:pt x="217296" y="500"/>
                </a:cubicBezTo>
                <a:cubicBezTo>
                  <a:pt x="216846" y="500"/>
                  <a:pt x="216297" y="452"/>
                  <a:pt x="215343" y="452"/>
                </a:cubicBezTo>
                <a:cubicBezTo>
                  <a:pt x="215112" y="452"/>
                  <a:pt x="214857" y="455"/>
                  <a:pt x="214573" y="462"/>
                </a:cubicBezTo>
                <a:cubicBezTo>
                  <a:pt x="214281" y="518"/>
                  <a:pt x="214362" y="528"/>
                  <a:pt x="214575" y="528"/>
                </a:cubicBezTo>
                <a:cubicBezTo>
                  <a:pt x="214695" y="528"/>
                  <a:pt x="214856" y="525"/>
                  <a:pt x="215016" y="525"/>
                </a:cubicBezTo>
                <a:cubicBezTo>
                  <a:pt x="215313" y="525"/>
                  <a:pt x="215608" y="536"/>
                  <a:pt x="215627" y="598"/>
                </a:cubicBezTo>
                <a:cubicBezTo>
                  <a:pt x="215861" y="735"/>
                  <a:pt x="214232" y="745"/>
                  <a:pt x="213042" y="764"/>
                </a:cubicBezTo>
                <a:cubicBezTo>
                  <a:pt x="211091" y="764"/>
                  <a:pt x="212037" y="598"/>
                  <a:pt x="211257" y="491"/>
                </a:cubicBezTo>
                <a:cubicBezTo>
                  <a:pt x="211410" y="483"/>
                  <a:pt x="211774" y="474"/>
                  <a:pt x="212127" y="474"/>
                </a:cubicBezTo>
                <a:cubicBezTo>
                  <a:pt x="212602" y="474"/>
                  <a:pt x="213059" y="489"/>
                  <a:pt x="212964" y="540"/>
                </a:cubicBezTo>
                <a:cubicBezTo>
                  <a:pt x="215364" y="374"/>
                  <a:pt x="211920" y="218"/>
                  <a:pt x="213578" y="101"/>
                </a:cubicBezTo>
                <a:cubicBezTo>
                  <a:pt x="213239" y="84"/>
                  <a:pt x="212965" y="78"/>
                  <a:pt x="212738" y="78"/>
                </a:cubicBezTo>
                <a:cubicBezTo>
                  <a:pt x="211748" y="78"/>
                  <a:pt x="211641" y="207"/>
                  <a:pt x="210896" y="247"/>
                </a:cubicBezTo>
                <a:cubicBezTo>
                  <a:pt x="211383" y="276"/>
                  <a:pt x="210593" y="403"/>
                  <a:pt x="210993" y="462"/>
                </a:cubicBezTo>
                <a:cubicBezTo>
                  <a:pt x="210267" y="557"/>
                  <a:pt x="209765" y="594"/>
                  <a:pt x="209388" y="594"/>
                </a:cubicBezTo>
                <a:cubicBezTo>
                  <a:pt x="208181" y="594"/>
                  <a:pt x="208237" y="223"/>
                  <a:pt x="206285" y="223"/>
                </a:cubicBezTo>
                <a:cubicBezTo>
                  <a:pt x="206162" y="223"/>
                  <a:pt x="206031" y="224"/>
                  <a:pt x="205891" y="228"/>
                </a:cubicBezTo>
                <a:cubicBezTo>
                  <a:pt x="206535" y="501"/>
                  <a:pt x="201803" y="608"/>
                  <a:pt x="204037" y="901"/>
                </a:cubicBezTo>
                <a:cubicBezTo>
                  <a:pt x="203442" y="940"/>
                  <a:pt x="202710" y="987"/>
                  <a:pt x="202048" y="987"/>
                </a:cubicBezTo>
                <a:cubicBezTo>
                  <a:pt x="201897" y="987"/>
                  <a:pt x="201750" y="984"/>
                  <a:pt x="201608" y="979"/>
                </a:cubicBezTo>
                <a:cubicBezTo>
                  <a:pt x="202418" y="793"/>
                  <a:pt x="200243" y="842"/>
                  <a:pt x="201686" y="667"/>
                </a:cubicBezTo>
                <a:lnTo>
                  <a:pt x="200574" y="667"/>
                </a:lnTo>
                <a:lnTo>
                  <a:pt x="202252" y="442"/>
                </a:lnTo>
                <a:cubicBezTo>
                  <a:pt x="201013" y="325"/>
                  <a:pt x="198965" y="198"/>
                  <a:pt x="198301" y="111"/>
                </a:cubicBezTo>
                <a:lnTo>
                  <a:pt x="198301" y="111"/>
                </a:lnTo>
                <a:cubicBezTo>
                  <a:pt x="196692" y="189"/>
                  <a:pt x="198808" y="286"/>
                  <a:pt x="196935" y="325"/>
                </a:cubicBezTo>
                <a:cubicBezTo>
                  <a:pt x="197589" y="237"/>
                  <a:pt x="196438" y="159"/>
                  <a:pt x="195609" y="159"/>
                </a:cubicBezTo>
                <a:cubicBezTo>
                  <a:pt x="197267" y="228"/>
                  <a:pt x="195638" y="413"/>
                  <a:pt x="194594" y="462"/>
                </a:cubicBezTo>
                <a:cubicBezTo>
                  <a:pt x="192945" y="462"/>
                  <a:pt x="191638" y="296"/>
                  <a:pt x="191872" y="247"/>
                </a:cubicBezTo>
                <a:lnTo>
                  <a:pt x="193160" y="120"/>
                </a:lnTo>
                <a:lnTo>
                  <a:pt x="193160" y="120"/>
                </a:lnTo>
                <a:cubicBezTo>
                  <a:pt x="193014" y="133"/>
                  <a:pt x="192910" y="138"/>
                  <a:pt x="192830" y="138"/>
                </a:cubicBezTo>
                <a:cubicBezTo>
                  <a:pt x="192539" y="138"/>
                  <a:pt x="192575" y="72"/>
                  <a:pt x="192079" y="72"/>
                </a:cubicBezTo>
                <a:cubicBezTo>
                  <a:pt x="191977" y="72"/>
                  <a:pt x="191852" y="74"/>
                  <a:pt x="191697" y="81"/>
                </a:cubicBezTo>
                <a:cubicBezTo>
                  <a:pt x="191345" y="179"/>
                  <a:pt x="190585" y="335"/>
                  <a:pt x="190185" y="471"/>
                </a:cubicBezTo>
                <a:cubicBezTo>
                  <a:pt x="190051" y="476"/>
                  <a:pt x="189923" y="479"/>
                  <a:pt x="189799" y="479"/>
                </a:cubicBezTo>
                <a:cubicBezTo>
                  <a:pt x="189045" y="479"/>
                  <a:pt x="188483" y="399"/>
                  <a:pt x="188146" y="399"/>
                </a:cubicBezTo>
                <a:cubicBezTo>
                  <a:pt x="188117" y="399"/>
                  <a:pt x="188090" y="400"/>
                  <a:pt x="188064" y="401"/>
                </a:cubicBezTo>
                <a:lnTo>
                  <a:pt x="188064" y="401"/>
                </a:lnTo>
                <a:lnTo>
                  <a:pt x="189687" y="296"/>
                </a:lnTo>
                <a:lnTo>
                  <a:pt x="189687" y="296"/>
                </a:lnTo>
                <a:cubicBezTo>
                  <a:pt x="189561" y="298"/>
                  <a:pt x="189449" y="299"/>
                  <a:pt x="189347" y="299"/>
                </a:cubicBezTo>
                <a:cubicBezTo>
                  <a:pt x="187856" y="299"/>
                  <a:pt x="188835" y="72"/>
                  <a:pt x="187521" y="72"/>
                </a:cubicBezTo>
                <a:cubicBezTo>
                  <a:pt x="187371" y="72"/>
                  <a:pt x="187191" y="75"/>
                  <a:pt x="186975" y="81"/>
                </a:cubicBezTo>
                <a:lnTo>
                  <a:pt x="186399" y="228"/>
                </a:lnTo>
                <a:cubicBezTo>
                  <a:pt x="186048" y="208"/>
                  <a:pt x="185843" y="159"/>
                  <a:pt x="185980" y="120"/>
                </a:cubicBezTo>
                <a:lnTo>
                  <a:pt x="185980" y="120"/>
                </a:lnTo>
                <a:cubicBezTo>
                  <a:pt x="185492" y="179"/>
                  <a:pt x="184468" y="169"/>
                  <a:pt x="183990" y="198"/>
                </a:cubicBezTo>
                <a:lnTo>
                  <a:pt x="183843" y="111"/>
                </a:lnTo>
                <a:cubicBezTo>
                  <a:pt x="183186" y="152"/>
                  <a:pt x="182400" y="272"/>
                  <a:pt x="181595" y="272"/>
                </a:cubicBezTo>
                <a:cubicBezTo>
                  <a:pt x="181266" y="272"/>
                  <a:pt x="180933" y="252"/>
                  <a:pt x="180605" y="198"/>
                </a:cubicBezTo>
                <a:lnTo>
                  <a:pt x="180605" y="198"/>
                </a:lnTo>
                <a:cubicBezTo>
                  <a:pt x="180927" y="280"/>
                  <a:pt x="181165" y="302"/>
                  <a:pt x="181413" y="302"/>
                </a:cubicBezTo>
                <a:cubicBezTo>
                  <a:pt x="181713" y="302"/>
                  <a:pt x="182028" y="270"/>
                  <a:pt x="182527" y="270"/>
                </a:cubicBezTo>
                <a:cubicBezTo>
                  <a:pt x="182754" y="270"/>
                  <a:pt x="183018" y="276"/>
                  <a:pt x="183336" y="296"/>
                </a:cubicBezTo>
                <a:cubicBezTo>
                  <a:pt x="184331" y="462"/>
                  <a:pt x="181756" y="452"/>
                  <a:pt x="181385" y="481"/>
                </a:cubicBezTo>
                <a:cubicBezTo>
                  <a:pt x="181423" y="395"/>
                  <a:pt x="181132" y="367"/>
                  <a:pt x="180690" y="367"/>
                </a:cubicBezTo>
                <a:cubicBezTo>
                  <a:pt x="179913" y="367"/>
                  <a:pt x="178670" y="452"/>
                  <a:pt x="177929" y="452"/>
                </a:cubicBezTo>
                <a:cubicBezTo>
                  <a:pt x="177903" y="452"/>
                  <a:pt x="177878" y="452"/>
                  <a:pt x="177854" y="452"/>
                </a:cubicBezTo>
                <a:cubicBezTo>
                  <a:pt x="177200" y="364"/>
                  <a:pt x="176624" y="335"/>
                  <a:pt x="176215" y="276"/>
                </a:cubicBezTo>
                <a:lnTo>
                  <a:pt x="175776" y="442"/>
                </a:lnTo>
                <a:cubicBezTo>
                  <a:pt x="175649" y="348"/>
                  <a:pt x="175393" y="317"/>
                  <a:pt x="175062" y="317"/>
                </a:cubicBezTo>
                <a:cubicBezTo>
                  <a:pt x="174431" y="317"/>
                  <a:pt x="173527" y="429"/>
                  <a:pt x="172726" y="429"/>
                </a:cubicBezTo>
                <a:cubicBezTo>
                  <a:pt x="172560" y="429"/>
                  <a:pt x="172398" y="425"/>
                  <a:pt x="172244" y="413"/>
                </a:cubicBezTo>
                <a:cubicBezTo>
                  <a:pt x="172898" y="315"/>
                  <a:pt x="172800" y="189"/>
                  <a:pt x="171903" y="150"/>
                </a:cubicBezTo>
                <a:lnTo>
                  <a:pt x="171903" y="150"/>
                </a:lnTo>
                <a:cubicBezTo>
                  <a:pt x="173112" y="384"/>
                  <a:pt x="169922" y="432"/>
                  <a:pt x="170293" y="598"/>
                </a:cubicBezTo>
                <a:cubicBezTo>
                  <a:pt x="168000" y="511"/>
                  <a:pt x="170820" y="296"/>
                  <a:pt x="170147" y="140"/>
                </a:cubicBezTo>
                <a:lnTo>
                  <a:pt x="170147" y="140"/>
                </a:lnTo>
                <a:cubicBezTo>
                  <a:pt x="169864" y="184"/>
                  <a:pt x="169563" y="198"/>
                  <a:pt x="169258" y="198"/>
                </a:cubicBezTo>
                <a:cubicBezTo>
                  <a:pt x="168720" y="198"/>
                  <a:pt x="168171" y="154"/>
                  <a:pt x="167696" y="154"/>
                </a:cubicBezTo>
                <a:cubicBezTo>
                  <a:pt x="167366" y="154"/>
                  <a:pt x="167071" y="175"/>
                  <a:pt x="166840" y="247"/>
                </a:cubicBezTo>
                <a:cubicBezTo>
                  <a:pt x="168498" y="325"/>
                  <a:pt x="166576" y="403"/>
                  <a:pt x="166235" y="501"/>
                </a:cubicBezTo>
                <a:cubicBezTo>
                  <a:pt x="164147" y="481"/>
                  <a:pt x="166576" y="403"/>
                  <a:pt x="165103" y="315"/>
                </a:cubicBezTo>
                <a:lnTo>
                  <a:pt x="165103" y="315"/>
                </a:lnTo>
                <a:cubicBezTo>
                  <a:pt x="164235" y="345"/>
                  <a:pt x="163093" y="530"/>
                  <a:pt x="164440" y="598"/>
                </a:cubicBezTo>
                <a:cubicBezTo>
                  <a:pt x="164295" y="591"/>
                  <a:pt x="164148" y="588"/>
                  <a:pt x="163998" y="588"/>
                </a:cubicBezTo>
                <a:cubicBezTo>
                  <a:pt x="163201" y="588"/>
                  <a:pt x="162345" y="672"/>
                  <a:pt x="161475" y="672"/>
                </a:cubicBezTo>
                <a:cubicBezTo>
                  <a:pt x="161147" y="672"/>
                  <a:pt x="160818" y="660"/>
                  <a:pt x="160489" y="628"/>
                </a:cubicBezTo>
                <a:cubicBezTo>
                  <a:pt x="159933" y="481"/>
                  <a:pt x="163045" y="559"/>
                  <a:pt x="162254" y="452"/>
                </a:cubicBezTo>
                <a:cubicBezTo>
                  <a:pt x="162217" y="452"/>
                  <a:pt x="162180" y="452"/>
                  <a:pt x="162144" y="452"/>
                </a:cubicBezTo>
                <a:cubicBezTo>
                  <a:pt x="159394" y="452"/>
                  <a:pt x="160766" y="814"/>
                  <a:pt x="158108" y="862"/>
                </a:cubicBezTo>
                <a:cubicBezTo>
                  <a:pt x="159269" y="940"/>
                  <a:pt x="158157" y="1193"/>
                  <a:pt x="156869" y="1281"/>
                </a:cubicBezTo>
                <a:cubicBezTo>
                  <a:pt x="153884" y="1223"/>
                  <a:pt x="158157" y="1193"/>
                  <a:pt x="157025" y="1008"/>
                </a:cubicBezTo>
                <a:lnTo>
                  <a:pt x="157025" y="1008"/>
                </a:lnTo>
                <a:lnTo>
                  <a:pt x="155835" y="1037"/>
                </a:lnTo>
                <a:cubicBezTo>
                  <a:pt x="154187" y="784"/>
                  <a:pt x="159347" y="618"/>
                  <a:pt x="157777" y="413"/>
                </a:cubicBezTo>
                <a:lnTo>
                  <a:pt x="157777" y="413"/>
                </a:lnTo>
                <a:lnTo>
                  <a:pt x="156489" y="501"/>
                </a:lnTo>
                <a:cubicBezTo>
                  <a:pt x="156772" y="432"/>
                  <a:pt x="157182" y="296"/>
                  <a:pt x="156655" y="228"/>
                </a:cubicBezTo>
                <a:lnTo>
                  <a:pt x="156655" y="228"/>
                </a:lnTo>
                <a:cubicBezTo>
                  <a:pt x="156509" y="305"/>
                  <a:pt x="155908" y="324"/>
                  <a:pt x="155261" y="324"/>
                </a:cubicBezTo>
                <a:cubicBezTo>
                  <a:pt x="154658" y="324"/>
                  <a:pt x="154015" y="307"/>
                  <a:pt x="153661" y="307"/>
                </a:cubicBezTo>
                <a:cubicBezTo>
                  <a:pt x="153533" y="307"/>
                  <a:pt x="153442" y="310"/>
                  <a:pt x="153406" y="315"/>
                </a:cubicBezTo>
                <a:cubicBezTo>
                  <a:pt x="153327" y="359"/>
                  <a:pt x="153391" y="373"/>
                  <a:pt x="153513" y="373"/>
                </a:cubicBezTo>
                <a:cubicBezTo>
                  <a:pt x="153693" y="373"/>
                  <a:pt x="153999" y="344"/>
                  <a:pt x="154161" y="344"/>
                </a:cubicBezTo>
                <a:cubicBezTo>
                  <a:pt x="154255" y="344"/>
                  <a:pt x="154300" y="354"/>
                  <a:pt x="154245" y="384"/>
                </a:cubicBezTo>
                <a:cubicBezTo>
                  <a:pt x="153103" y="424"/>
                  <a:pt x="152487" y="602"/>
                  <a:pt x="151084" y="602"/>
                </a:cubicBezTo>
                <a:cubicBezTo>
                  <a:pt x="150808" y="602"/>
                  <a:pt x="150503" y="595"/>
                  <a:pt x="150158" y="579"/>
                </a:cubicBezTo>
                <a:cubicBezTo>
                  <a:pt x="151318" y="481"/>
                  <a:pt x="149719" y="374"/>
                  <a:pt x="150197" y="296"/>
                </a:cubicBezTo>
                <a:cubicBezTo>
                  <a:pt x="150067" y="287"/>
                  <a:pt x="149964" y="284"/>
                  <a:pt x="149882" y="284"/>
                </a:cubicBezTo>
                <a:cubicBezTo>
                  <a:pt x="149409" y="284"/>
                  <a:pt x="149583" y="403"/>
                  <a:pt x="148946" y="403"/>
                </a:cubicBezTo>
                <a:cubicBezTo>
                  <a:pt x="148808" y="403"/>
                  <a:pt x="148631" y="397"/>
                  <a:pt x="148402" y="384"/>
                </a:cubicBezTo>
                <a:lnTo>
                  <a:pt x="148567" y="296"/>
                </a:lnTo>
                <a:cubicBezTo>
                  <a:pt x="147634" y="293"/>
                  <a:pt x="146663" y="290"/>
                  <a:pt x="145669" y="290"/>
                </a:cubicBezTo>
                <a:cubicBezTo>
                  <a:pt x="140813" y="290"/>
                  <a:pt x="135434" y="349"/>
                  <a:pt x="131515" y="657"/>
                </a:cubicBezTo>
                <a:cubicBezTo>
                  <a:pt x="130646" y="501"/>
                  <a:pt x="128881" y="491"/>
                  <a:pt x="126139" y="384"/>
                </a:cubicBezTo>
                <a:lnTo>
                  <a:pt x="126139" y="384"/>
                </a:lnTo>
                <a:cubicBezTo>
                  <a:pt x="127349" y="432"/>
                  <a:pt x="126198" y="540"/>
                  <a:pt x="125515" y="559"/>
                </a:cubicBezTo>
                <a:lnTo>
                  <a:pt x="124198" y="384"/>
                </a:lnTo>
                <a:cubicBezTo>
                  <a:pt x="123853" y="363"/>
                  <a:pt x="123488" y="354"/>
                  <a:pt x="123111" y="354"/>
                </a:cubicBezTo>
                <a:cubicBezTo>
                  <a:pt x="121726" y="354"/>
                  <a:pt x="120193" y="473"/>
                  <a:pt x="119028" y="550"/>
                </a:cubicBezTo>
                <a:cubicBezTo>
                  <a:pt x="118881" y="540"/>
                  <a:pt x="118735" y="501"/>
                  <a:pt x="118608" y="423"/>
                </a:cubicBezTo>
                <a:cubicBezTo>
                  <a:pt x="118320" y="401"/>
                  <a:pt x="118088" y="392"/>
                  <a:pt x="117897" y="392"/>
                </a:cubicBezTo>
                <a:cubicBezTo>
                  <a:pt x="117149" y="392"/>
                  <a:pt x="117024" y="528"/>
                  <a:pt x="116589" y="559"/>
                </a:cubicBezTo>
                <a:lnTo>
                  <a:pt x="115662" y="442"/>
                </a:lnTo>
                <a:lnTo>
                  <a:pt x="115457" y="559"/>
                </a:lnTo>
                <a:cubicBezTo>
                  <a:pt x="115005" y="581"/>
                  <a:pt x="114507" y="593"/>
                  <a:pt x="114044" y="593"/>
                </a:cubicBezTo>
                <a:cubicBezTo>
                  <a:pt x="113037" y="593"/>
                  <a:pt x="112192" y="537"/>
                  <a:pt x="112325" y="403"/>
                </a:cubicBezTo>
                <a:lnTo>
                  <a:pt x="112325" y="403"/>
                </a:lnTo>
                <a:cubicBezTo>
                  <a:pt x="111760" y="442"/>
                  <a:pt x="111213" y="481"/>
                  <a:pt x="111926" y="540"/>
                </a:cubicBezTo>
                <a:cubicBezTo>
                  <a:pt x="111118" y="473"/>
                  <a:pt x="109517" y="445"/>
                  <a:pt x="107814" y="445"/>
                </a:cubicBezTo>
                <a:cubicBezTo>
                  <a:pt x="106514" y="445"/>
                  <a:pt x="105154" y="461"/>
                  <a:pt x="104043" y="491"/>
                </a:cubicBezTo>
                <a:cubicBezTo>
                  <a:pt x="105253" y="540"/>
                  <a:pt x="105145" y="598"/>
                  <a:pt x="105253" y="715"/>
                </a:cubicBezTo>
                <a:cubicBezTo>
                  <a:pt x="105132" y="785"/>
                  <a:pt x="105029" y="805"/>
                  <a:pt x="104910" y="805"/>
                </a:cubicBezTo>
                <a:cubicBezTo>
                  <a:pt x="104743" y="805"/>
                  <a:pt x="104543" y="766"/>
                  <a:pt x="104218" y="766"/>
                </a:cubicBezTo>
                <a:cubicBezTo>
                  <a:pt x="104060" y="766"/>
                  <a:pt x="103872" y="775"/>
                  <a:pt x="103643" y="803"/>
                </a:cubicBezTo>
                <a:cubicBezTo>
                  <a:pt x="103624" y="725"/>
                  <a:pt x="102463" y="647"/>
                  <a:pt x="103702" y="589"/>
                </a:cubicBezTo>
                <a:cubicBezTo>
                  <a:pt x="102324" y="482"/>
                  <a:pt x="100727" y="454"/>
                  <a:pt x="99028" y="454"/>
                </a:cubicBezTo>
                <a:cubicBezTo>
                  <a:pt x="97065" y="454"/>
                  <a:pt x="94968" y="492"/>
                  <a:pt x="92920" y="492"/>
                </a:cubicBezTo>
                <a:cubicBezTo>
                  <a:pt x="92346" y="492"/>
                  <a:pt x="91776" y="489"/>
                  <a:pt x="91214" y="481"/>
                </a:cubicBezTo>
                <a:cubicBezTo>
                  <a:pt x="90346" y="511"/>
                  <a:pt x="90610" y="550"/>
                  <a:pt x="90190" y="608"/>
                </a:cubicBezTo>
                <a:cubicBezTo>
                  <a:pt x="89237" y="533"/>
                  <a:pt x="88208" y="511"/>
                  <a:pt x="87149" y="511"/>
                </a:cubicBezTo>
                <a:cubicBezTo>
                  <a:pt x="85790" y="511"/>
                  <a:pt x="84380" y="546"/>
                  <a:pt x="83009" y="546"/>
                </a:cubicBezTo>
                <a:cubicBezTo>
                  <a:pt x="82407" y="546"/>
                  <a:pt x="81813" y="540"/>
                  <a:pt x="81235" y="520"/>
                </a:cubicBezTo>
                <a:lnTo>
                  <a:pt x="81235" y="520"/>
                </a:lnTo>
                <a:cubicBezTo>
                  <a:pt x="81888" y="608"/>
                  <a:pt x="80971" y="852"/>
                  <a:pt x="79342" y="862"/>
                </a:cubicBezTo>
                <a:cubicBezTo>
                  <a:pt x="79049" y="889"/>
                  <a:pt x="78833" y="901"/>
                  <a:pt x="78670" y="901"/>
                </a:cubicBezTo>
                <a:cubicBezTo>
                  <a:pt x="77845" y="901"/>
                  <a:pt x="78364" y="602"/>
                  <a:pt x="77020" y="520"/>
                </a:cubicBezTo>
                <a:cubicBezTo>
                  <a:pt x="76352" y="586"/>
                  <a:pt x="75175" y="610"/>
                  <a:pt x="74444" y="610"/>
                </a:cubicBezTo>
                <a:cubicBezTo>
                  <a:pt x="74310" y="610"/>
                  <a:pt x="74192" y="610"/>
                  <a:pt x="74093" y="608"/>
                </a:cubicBezTo>
                <a:lnTo>
                  <a:pt x="74152" y="579"/>
                </a:lnTo>
                <a:lnTo>
                  <a:pt x="74152" y="579"/>
                </a:lnTo>
                <a:cubicBezTo>
                  <a:pt x="73401" y="644"/>
                  <a:pt x="72650" y="677"/>
                  <a:pt x="71898" y="677"/>
                </a:cubicBezTo>
                <a:cubicBezTo>
                  <a:pt x="71420" y="677"/>
                  <a:pt x="70942" y="664"/>
                  <a:pt x="70464" y="637"/>
                </a:cubicBezTo>
                <a:lnTo>
                  <a:pt x="70650" y="628"/>
                </a:lnTo>
                <a:cubicBezTo>
                  <a:pt x="69735" y="618"/>
                  <a:pt x="68687" y="520"/>
                  <a:pt x="67726" y="520"/>
                </a:cubicBezTo>
                <a:cubicBezTo>
                  <a:pt x="67683" y="520"/>
                  <a:pt x="67639" y="520"/>
                  <a:pt x="67596" y="520"/>
                </a:cubicBezTo>
                <a:cubicBezTo>
                  <a:pt x="67147" y="676"/>
                  <a:pt x="64718" y="579"/>
                  <a:pt x="64133" y="725"/>
                </a:cubicBezTo>
                <a:cubicBezTo>
                  <a:pt x="64016" y="706"/>
                  <a:pt x="64201" y="696"/>
                  <a:pt x="63928" y="657"/>
                </a:cubicBezTo>
                <a:lnTo>
                  <a:pt x="63850" y="793"/>
                </a:lnTo>
                <a:lnTo>
                  <a:pt x="61870" y="715"/>
                </a:lnTo>
                <a:cubicBezTo>
                  <a:pt x="62299" y="667"/>
                  <a:pt x="62406" y="608"/>
                  <a:pt x="62953" y="569"/>
                </a:cubicBezTo>
                <a:cubicBezTo>
                  <a:pt x="62586" y="552"/>
                  <a:pt x="62326" y="545"/>
                  <a:pt x="62140" y="545"/>
                </a:cubicBezTo>
                <a:cubicBezTo>
                  <a:pt x="61258" y="545"/>
                  <a:pt x="62055" y="708"/>
                  <a:pt x="61128" y="764"/>
                </a:cubicBezTo>
                <a:cubicBezTo>
                  <a:pt x="60735" y="793"/>
                  <a:pt x="60452" y="804"/>
                  <a:pt x="60235" y="804"/>
                </a:cubicBezTo>
                <a:cubicBezTo>
                  <a:pt x="59641" y="804"/>
                  <a:pt x="59543" y="719"/>
                  <a:pt x="59021" y="676"/>
                </a:cubicBezTo>
                <a:cubicBezTo>
                  <a:pt x="59185" y="658"/>
                  <a:pt x="59338" y="652"/>
                  <a:pt x="59482" y="652"/>
                </a:cubicBezTo>
                <a:cubicBezTo>
                  <a:pt x="59828" y="652"/>
                  <a:pt x="60118" y="689"/>
                  <a:pt x="60368" y="689"/>
                </a:cubicBezTo>
                <a:cubicBezTo>
                  <a:pt x="60404" y="689"/>
                  <a:pt x="60440" y="688"/>
                  <a:pt x="60475" y="686"/>
                </a:cubicBezTo>
                <a:cubicBezTo>
                  <a:pt x="61314" y="579"/>
                  <a:pt x="59577" y="637"/>
                  <a:pt x="59558" y="559"/>
                </a:cubicBezTo>
                <a:cubicBezTo>
                  <a:pt x="59270" y="559"/>
                  <a:pt x="59130" y="692"/>
                  <a:pt x="58335" y="692"/>
                </a:cubicBezTo>
                <a:cubicBezTo>
                  <a:pt x="58242" y="692"/>
                  <a:pt x="58139" y="690"/>
                  <a:pt x="58026" y="686"/>
                </a:cubicBezTo>
                <a:cubicBezTo>
                  <a:pt x="57868" y="684"/>
                  <a:pt x="57676" y="684"/>
                  <a:pt x="57466" y="684"/>
                </a:cubicBezTo>
                <a:cubicBezTo>
                  <a:pt x="57361" y="684"/>
                  <a:pt x="57252" y="684"/>
                  <a:pt x="57140" y="684"/>
                </a:cubicBezTo>
                <a:cubicBezTo>
                  <a:pt x="56137" y="684"/>
                  <a:pt x="54953" y="679"/>
                  <a:pt x="55158" y="569"/>
                </a:cubicBezTo>
                <a:lnTo>
                  <a:pt x="55158" y="569"/>
                </a:lnTo>
                <a:cubicBezTo>
                  <a:pt x="54358" y="647"/>
                  <a:pt x="53412" y="628"/>
                  <a:pt x="52807" y="696"/>
                </a:cubicBezTo>
                <a:cubicBezTo>
                  <a:pt x="53568" y="725"/>
                  <a:pt x="54963" y="764"/>
                  <a:pt x="55129" y="852"/>
                </a:cubicBezTo>
                <a:cubicBezTo>
                  <a:pt x="54708" y="864"/>
                  <a:pt x="54038" y="883"/>
                  <a:pt x="53528" y="883"/>
                </a:cubicBezTo>
                <a:cubicBezTo>
                  <a:pt x="53198" y="883"/>
                  <a:pt x="52934" y="875"/>
                  <a:pt x="52846" y="852"/>
                </a:cubicBezTo>
                <a:lnTo>
                  <a:pt x="53402" y="813"/>
                </a:lnTo>
                <a:lnTo>
                  <a:pt x="53402" y="813"/>
                </a:lnTo>
                <a:cubicBezTo>
                  <a:pt x="52864" y="851"/>
                  <a:pt x="50960" y="806"/>
                  <a:pt x="51784" y="927"/>
                </a:cubicBezTo>
                <a:lnTo>
                  <a:pt x="51784" y="927"/>
                </a:lnTo>
                <a:lnTo>
                  <a:pt x="50456" y="745"/>
                </a:lnTo>
                <a:cubicBezTo>
                  <a:pt x="49919" y="852"/>
                  <a:pt x="48475" y="842"/>
                  <a:pt x="47285" y="871"/>
                </a:cubicBezTo>
                <a:cubicBezTo>
                  <a:pt x="47236" y="715"/>
                  <a:pt x="48192" y="550"/>
                  <a:pt x="45978" y="511"/>
                </a:cubicBezTo>
                <a:lnTo>
                  <a:pt x="44076" y="667"/>
                </a:lnTo>
                <a:cubicBezTo>
                  <a:pt x="43906" y="670"/>
                  <a:pt x="43757" y="672"/>
                  <a:pt x="43629" y="672"/>
                </a:cubicBezTo>
                <a:cubicBezTo>
                  <a:pt x="42997" y="672"/>
                  <a:pt x="42844" y="632"/>
                  <a:pt x="42973" y="559"/>
                </a:cubicBezTo>
                <a:cubicBezTo>
                  <a:pt x="42698" y="552"/>
                  <a:pt x="42443" y="549"/>
                  <a:pt x="42208" y="549"/>
                </a:cubicBezTo>
                <a:cubicBezTo>
                  <a:pt x="39869" y="549"/>
                  <a:pt x="39357" y="866"/>
                  <a:pt x="37635" y="866"/>
                </a:cubicBezTo>
                <a:cubicBezTo>
                  <a:pt x="37377" y="866"/>
                  <a:pt x="37092" y="859"/>
                  <a:pt x="36769" y="842"/>
                </a:cubicBezTo>
                <a:cubicBezTo>
                  <a:pt x="37910" y="667"/>
                  <a:pt x="36964" y="647"/>
                  <a:pt x="35754" y="598"/>
                </a:cubicBezTo>
                <a:cubicBezTo>
                  <a:pt x="35705" y="628"/>
                  <a:pt x="35588" y="686"/>
                  <a:pt x="35091" y="696"/>
                </a:cubicBezTo>
                <a:cubicBezTo>
                  <a:pt x="35148" y="709"/>
                  <a:pt x="35207" y="714"/>
                  <a:pt x="35269" y="714"/>
                </a:cubicBezTo>
                <a:cubicBezTo>
                  <a:pt x="35482" y="714"/>
                  <a:pt x="35736" y="653"/>
                  <a:pt x="36134" y="653"/>
                </a:cubicBezTo>
                <a:cubicBezTo>
                  <a:pt x="36304" y="653"/>
                  <a:pt x="36500" y="664"/>
                  <a:pt x="36730" y="696"/>
                </a:cubicBezTo>
                <a:cubicBezTo>
                  <a:pt x="37013" y="803"/>
                  <a:pt x="35627" y="764"/>
                  <a:pt x="35071" y="803"/>
                </a:cubicBezTo>
                <a:cubicBezTo>
                  <a:pt x="33944" y="620"/>
                  <a:pt x="32120" y="589"/>
                  <a:pt x="30099" y="589"/>
                </a:cubicBezTo>
                <a:cubicBezTo>
                  <a:pt x="29091" y="589"/>
                  <a:pt x="28033" y="597"/>
                  <a:pt x="26989" y="597"/>
                </a:cubicBezTo>
                <a:cubicBezTo>
                  <a:pt x="25669" y="597"/>
                  <a:pt x="24371" y="585"/>
                  <a:pt x="23218" y="530"/>
                </a:cubicBezTo>
                <a:lnTo>
                  <a:pt x="23218" y="530"/>
                </a:lnTo>
                <a:cubicBezTo>
                  <a:pt x="23345" y="634"/>
                  <a:pt x="22946" y="651"/>
                  <a:pt x="22410" y="651"/>
                </a:cubicBezTo>
                <a:cubicBezTo>
                  <a:pt x="22141" y="651"/>
                  <a:pt x="21838" y="646"/>
                  <a:pt x="21549" y="646"/>
                </a:cubicBezTo>
                <a:cubicBezTo>
                  <a:pt x="21220" y="646"/>
                  <a:pt x="20910" y="652"/>
                  <a:pt x="20692" y="676"/>
                </a:cubicBezTo>
                <a:cubicBezTo>
                  <a:pt x="20772" y="600"/>
                  <a:pt x="20563" y="577"/>
                  <a:pt x="20209" y="577"/>
                </a:cubicBezTo>
                <a:cubicBezTo>
                  <a:pt x="19723" y="577"/>
                  <a:pt x="18964" y="619"/>
                  <a:pt x="18303" y="619"/>
                </a:cubicBezTo>
                <a:cubicBezTo>
                  <a:pt x="17978" y="619"/>
                  <a:pt x="17676" y="609"/>
                  <a:pt x="17443" y="579"/>
                </a:cubicBezTo>
                <a:lnTo>
                  <a:pt x="17443" y="579"/>
                </a:lnTo>
                <a:lnTo>
                  <a:pt x="18028" y="793"/>
                </a:lnTo>
                <a:cubicBezTo>
                  <a:pt x="17735" y="778"/>
                  <a:pt x="17455" y="771"/>
                  <a:pt x="17187" y="771"/>
                </a:cubicBezTo>
                <a:cubicBezTo>
                  <a:pt x="15794" y="771"/>
                  <a:pt x="14721" y="949"/>
                  <a:pt x="13741" y="949"/>
                </a:cubicBezTo>
                <a:cubicBezTo>
                  <a:pt x="13386" y="949"/>
                  <a:pt x="13043" y="925"/>
                  <a:pt x="12702" y="862"/>
                </a:cubicBezTo>
                <a:cubicBezTo>
                  <a:pt x="11355" y="793"/>
                  <a:pt x="13150" y="706"/>
                  <a:pt x="13707" y="667"/>
                </a:cubicBezTo>
                <a:cubicBezTo>
                  <a:pt x="13277" y="609"/>
                  <a:pt x="12779" y="590"/>
                  <a:pt x="12251" y="590"/>
                </a:cubicBezTo>
                <a:cubicBezTo>
                  <a:pt x="11082" y="590"/>
                  <a:pt x="9760" y="686"/>
                  <a:pt x="8680" y="686"/>
                </a:cubicBezTo>
                <a:cubicBezTo>
                  <a:pt x="8162" y="686"/>
                  <a:pt x="7700" y="664"/>
                  <a:pt x="7336" y="598"/>
                </a:cubicBezTo>
                <a:lnTo>
                  <a:pt x="7336" y="598"/>
                </a:lnTo>
                <a:cubicBezTo>
                  <a:pt x="7170" y="686"/>
                  <a:pt x="7726" y="832"/>
                  <a:pt x="6117" y="910"/>
                </a:cubicBezTo>
                <a:cubicBezTo>
                  <a:pt x="4829" y="813"/>
                  <a:pt x="2273" y="696"/>
                  <a:pt x="2507" y="657"/>
                </a:cubicBezTo>
                <a:lnTo>
                  <a:pt x="2507" y="657"/>
                </a:lnTo>
                <a:lnTo>
                  <a:pt x="1951" y="686"/>
                </a:lnTo>
                <a:lnTo>
                  <a:pt x="1327" y="715"/>
                </a:lnTo>
                <a:cubicBezTo>
                  <a:pt x="1058" y="722"/>
                  <a:pt x="803" y="729"/>
                  <a:pt x="515" y="729"/>
                </a:cubicBezTo>
                <a:cubicBezTo>
                  <a:pt x="396" y="729"/>
                  <a:pt x="271" y="728"/>
                  <a:pt x="137" y="725"/>
                </a:cubicBezTo>
                <a:cubicBezTo>
                  <a:pt x="137" y="1008"/>
                  <a:pt x="127" y="1330"/>
                  <a:pt x="107" y="1720"/>
                </a:cubicBezTo>
                <a:cubicBezTo>
                  <a:pt x="68" y="1584"/>
                  <a:pt x="49" y="1106"/>
                  <a:pt x="29" y="618"/>
                </a:cubicBezTo>
                <a:lnTo>
                  <a:pt x="429" y="598"/>
                </a:lnTo>
                <a:lnTo>
                  <a:pt x="10" y="598"/>
                </a:lnTo>
                <a:cubicBezTo>
                  <a:pt x="0" y="1242"/>
                  <a:pt x="0" y="1886"/>
                  <a:pt x="0" y="2501"/>
                </a:cubicBezTo>
                <a:lnTo>
                  <a:pt x="0" y="2842"/>
                </a:lnTo>
                <a:cubicBezTo>
                  <a:pt x="0" y="2940"/>
                  <a:pt x="0" y="3037"/>
                  <a:pt x="10" y="3135"/>
                </a:cubicBezTo>
                <a:cubicBezTo>
                  <a:pt x="10" y="3330"/>
                  <a:pt x="20" y="3515"/>
                  <a:pt x="29" y="3710"/>
                </a:cubicBezTo>
                <a:cubicBezTo>
                  <a:pt x="49" y="4471"/>
                  <a:pt x="98" y="5203"/>
                  <a:pt x="137" y="5974"/>
                </a:cubicBezTo>
                <a:cubicBezTo>
                  <a:pt x="78" y="6344"/>
                  <a:pt x="49" y="6735"/>
                  <a:pt x="49" y="7115"/>
                </a:cubicBezTo>
                <a:cubicBezTo>
                  <a:pt x="49" y="7232"/>
                  <a:pt x="39" y="7369"/>
                  <a:pt x="39" y="7505"/>
                </a:cubicBezTo>
                <a:cubicBezTo>
                  <a:pt x="39" y="7710"/>
                  <a:pt x="29" y="7925"/>
                  <a:pt x="29" y="8139"/>
                </a:cubicBezTo>
                <a:cubicBezTo>
                  <a:pt x="29" y="8578"/>
                  <a:pt x="20" y="9037"/>
                  <a:pt x="20" y="9505"/>
                </a:cubicBezTo>
                <a:lnTo>
                  <a:pt x="1385" y="9515"/>
                </a:lnTo>
                <a:lnTo>
                  <a:pt x="2527" y="9525"/>
                </a:lnTo>
                <a:cubicBezTo>
                  <a:pt x="3122" y="9534"/>
                  <a:pt x="3707" y="9544"/>
                  <a:pt x="4214" y="9564"/>
                </a:cubicBezTo>
                <a:cubicBezTo>
                  <a:pt x="4583" y="9500"/>
                  <a:pt x="5053" y="9483"/>
                  <a:pt x="5529" y="9483"/>
                </a:cubicBezTo>
                <a:cubicBezTo>
                  <a:pt x="6028" y="9483"/>
                  <a:pt x="6535" y="9501"/>
                  <a:pt x="6943" y="9501"/>
                </a:cubicBezTo>
                <a:cubicBezTo>
                  <a:pt x="7393" y="9501"/>
                  <a:pt x="7724" y="9479"/>
                  <a:pt x="7795" y="9388"/>
                </a:cubicBezTo>
                <a:cubicBezTo>
                  <a:pt x="7795" y="9417"/>
                  <a:pt x="8029" y="9447"/>
                  <a:pt x="8146" y="9456"/>
                </a:cubicBezTo>
                <a:cubicBezTo>
                  <a:pt x="8936" y="9378"/>
                  <a:pt x="9580" y="9212"/>
                  <a:pt x="10575" y="9193"/>
                </a:cubicBezTo>
                <a:lnTo>
                  <a:pt x="10575" y="9193"/>
                </a:lnTo>
                <a:lnTo>
                  <a:pt x="10253" y="9368"/>
                </a:lnTo>
                <a:cubicBezTo>
                  <a:pt x="10144" y="9472"/>
                  <a:pt x="10708" y="9492"/>
                  <a:pt x="11389" y="9492"/>
                </a:cubicBezTo>
                <a:cubicBezTo>
                  <a:pt x="11790" y="9492"/>
                  <a:pt x="12232" y="9485"/>
                  <a:pt x="12600" y="9485"/>
                </a:cubicBezTo>
                <a:cubicBezTo>
                  <a:pt x="12897" y="9485"/>
                  <a:pt x="13146" y="9489"/>
                  <a:pt x="13287" y="9505"/>
                </a:cubicBezTo>
                <a:cubicBezTo>
                  <a:pt x="13073" y="9462"/>
                  <a:pt x="13189" y="9453"/>
                  <a:pt x="13423" y="9453"/>
                </a:cubicBezTo>
                <a:cubicBezTo>
                  <a:pt x="13573" y="9453"/>
                  <a:pt x="13771" y="9457"/>
                  <a:pt x="13963" y="9457"/>
                </a:cubicBezTo>
                <a:cubicBezTo>
                  <a:pt x="14275" y="9457"/>
                  <a:pt x="14568" y="9447"/>
                  <a:pt x="14594" y="9398"/>
                </a:cubicBezTo>
                <a:lnTo>
                  <a:pt x="15775" y="9339"/>
                </a:lnTo>
                <a:cubicBezTo>
                  <a:pt x="17658" y="9290"/>
                  <a:pt x="15999" y="9251"/>
                  <a:pt x="18321" y="9222"/>
                </a:cubicBezTo>
                <a:cubicBezTo>
                  <a:pt x="18350" y="9222"/>
                  <a:pt x="18378" y="9222"/>
                  <a:pt x="18406" y="9222"/>
                </a:cubicBezTo>
                <a:cubicBezTo>
                  <a:pt x="19546" y="9222"/>
                  <a:pt x="18830" y="9409"/>
                  <a:pt x="18382" y="9409"/>
                </a:cubicBezTo>
                <a:cubicBezTo>
                  <a:pt x="18361" y="9409"/>
                  <a:pt x="18340" y="9408"/>
                  <a:pt x="18321" y="9408"/>
                </a:cubicBezTo>
                <a:lnTo>
                  <a:pt x="18321" y="9408"/>
                </a:lnTo>
                <a:cubicBezTo>
                  <a:pt x="18763" y="9447"/>
                  <a:pt x="19210" y="9461"/>
                  <a:pt x="19660" y="9461"/>
                </a:cubicBezTo>
                <a:cubicBezTo>
                  <a:pt x="20323" y="9461"/>
                  <a:pt x="20993" y="9431"/>
                  <a:pt x="21667" y="9408"/>
                </a:cubicBezTo>
                <a:lnTo>
                  <a:pt x="21833" y="9408"/>
                </a:lnTo>
                <a:cubicBezTo>
                  <a:pt x="22126" y="9427"/>
                  <a:pt x="22584" y="9427"/>
                  <a:pt x="23052" y="9427"/>
                </a:cubicBezTo>
                <a:cubicBezTo>
                  <a:pt x="23116" y="9432"/>
                  <a:pt x="23179" y="9434"/>
                  <a:pt x="23244" y="9434"/>
                </a:cubicBezTo>
                <a:cubicBezTo>
                  <a:pt x="23308" y="9434"/>
                  <a:pt x="23374" y="9432"/>
                  <a:pt x="23443" y="9427"/>
                </a:cubicBezTo>
                <a:cubicBezTo>
                  <a:pt x="23804" y="9427"/>
                  <a:pt x="24155" y="9437"/>
                  <a:pt x="24379" y="9466"/>
                </a:cubicBezTo>
                <a:lnTo>
                  <a:pt x="24067" y="9603"/>
                </a:lnTo>
                <a:cubicBezTo>
                  <a:pt x="24090" y="9603"/>
                  <a:pt x="24114" y="9603"/>
                  <a:pt x="24139" y="9603"/>
                </a:cubicBezTo>
                <a:cubicBezTo>
                  <a:pt x="25002" y="9603"/>
                  <a:pt x="27109" y="9445"/>
                  <a:pt x="27052" y="9388"/>
                </a:cubicBezTo>
                <a:lnTo>
                  <a:pt x="27052" y="9388"/>
                </a:lnTo>
                <a:cubicBezTo>
                  <a:pt x="28103" y="9430"/>
                  <a:pt x="29380" y="9447"/>
                  <a:pt x="30698" y="9447"/>
                </a:cubicBezTo>
                <a:cubicBezTo>
                  <a:pt x="33334" y="9447"/>
                  <a:pt x="36128" y="9381"/>
                  <a:pt x="37578" y="9329"/>
                </a:cubicBezTo>
                <a:lnTo>
                  <a:pt x="37578" y="9329"/>
                </a:lnTo>
                <a:cubicBezTo>
                  <a:pt x="37301" y="9350"/>
                  <a:pt x="37202" y="9379"/>
                  <a:pt x="37304" y="9379"/>
                </a:cubicBezTo>
                <a:cubicBezTo>
                  <a:pt x="37349" y="9379"/>
                  <a:pt x="37433" y="9374"/>
                  <a:pt x="37559" y="9359"/>
                </a:cubicBezTo>
                <a:cubicBezTo>
                  <a:pt x="38363" y="9337"/>
                  <a:pt x="39246" y="9268"/>
                  <a:pt x="39699" y="9268"/>
                </a:cubicBezTo>
                <a:cubicBezTo>
                  <a:pt x="39862" y="9268"/>
                  <a:pt x="39969" y="9277"/>
                  <a:pt x="39998" y="9300"/>
                </a:cubicBezTo>
                <a:cubicBezTo>
                  <a:pt x="40148" y="9293"/>
                  <a:pt x="40276" y="9290"/>
                  <a:pt x="40389" y="9290"/>
                </a:cubicBezTo>
                <a:cubicBezTo>
                  <a:pt x="41073" y="9290"/>
                  <a:pt x="41215" y="9401"/>
                  <a:pt x="42622" y="9417"/>
                </a:cubicBezTo>
                <a:cubicBezTo>
                  <a:pt x="42625" y="9419"/>
                  <a:pt x="42629" y="9420"/>
                  <a:pt x="42633" y="9420"/>
                </a:cubicBezTo>
                <a:cubicBezTo>
                  <a:pt x="42674" y="9420"/>
                  <a:pt x="42764" y="9345"/>
                  <a:pt x="42632" y="9310"/>
                </a:cubicBezTo>
                <a:lnTo>
                  <a:pt x="42632" y="9310"/>
                </a:lnTo>
                <a:cubicBezTo>
                  <a:pt x="43263" y="9350"/>
                  <a:pt x="43931" y="9365"/>
                  <a:pt x="44624" y="9365"/>
                </a:cubicBezTo>
                <a:cubicBezTo>
                  <a:pt x="46450" y="9365"/>
                  <a:pt x="48453" y="9263"/>
                  <a:pt x="50445" y="9263"/>
                </a:cubicBezTo>
                <a:cubicBezTo>
                  <a:pt x="50991" y="9263"/>
                  <a:pt x="51535" y="9271"/>
                  <a:pt x="52075" y="9290"/>
                </a:cubicBezTo>
                <a:cubicBezTo>
                  <a:pt x="51763" y="9320"/>
                  <a:pt x="51461" y="9368"/>
                  <a:pt x="51158" y="9427"/>
                </a:cubicBezTo>
                <a:cubicBezTo>
                  <a:pt x="53704" y="9359"/>
                  <a:pt x="56114" y="9310"/>
                  <a:pt x="58407" y="9134"/>
                </a:cubicBezTo>
                <a:lnTo>
                  <a:pt x="58407" y="9134"/>
                </a:lnTo>
                <a:cubicBezTo>
                  <a:pt x="58163" y="9193"/>
                  <a:pt x="58231" y="9251"/>
                  <a:pt x="57636" y="9290"/>
                </a:cubicBezTo>
                <a:cubicBezTo>
                  <a:pt x="59402" y="9290"/>
                  <a:pt x="61450" y="9251"/>
                  <a:pt x="62270" y="9125"/>
                </a:cubicBezTo>
                <a:cubicBezTo>
                  <a:pt x="62041" y="9112"/>
                  <a:pt x="61897" y="9106"/>
                  <a:pt x="61807" y="9106"/>
                </a:cubicBezTo>
                <a:cubicBezTo>
                  <a:pt x="61439" y="9106"/>
                  <a:pt x="61981" y="9193"/>
                  <a:pt x="61445" y="9193"/>
                </a:cubicBezTo>
                <a:cubicBezTo>
                  <a:pt x="61423" y="9193"/>
                  <a:pt x="61399" y="9193"/>
                  <a:pt x="61372" y="9193"/>
                </a:cubicBezTo>
                <a:cubicBezTo>
                  <a:pt x="60263" y="9082"/>
                  <a:pt x="61862" y="8971"/>
                  <a:pt x="63057" y="8971"/>
                </a:cubicBezTo>
                <a:cubicBezTo>
                  <a:pt x="63229" y="8971"/>
                  <a:pt x="63392" y="8973"/>
                  <a:pt x="63538" y="8978"/>
                </a:cubicBezTo>
                <a:lnTo>
                  <a:pt x="63577" y="9008"/>
                </a:lnTo>
                <a:cubicBezTo>
                  <a:pt x="65343" y="9008"/>
                  <a:pt x="65421" y="8920"/>
                  <a:pt x="67187" y="8920"/>
                </a:cubicBezTo>
                <a:cubicBezTo>
                  <a:pt x="68240" y="8998"/>
                  <a:pt x="66269" y="8959"/>
                  <a:pt x="66689" y="9047"/>
                </a:cubicBezTo>
                <a:cubicBezTo>
                  <a:pt x="67099" y="9261"/>
                  <a:pt x="70718" y="9183"/>
                  <a:pt x="71079" y="9212"/>
                </a:cubicBezTo>
                <a:cubicBezTo>
                  <a:pt x="71498" y="9164"/>
                  <a:pt x="72103" y="9125"/>
                  <a:pt x="72025" y="9066"/>
                </a:cubicBezTo>
                <a:cubicBezTo>
                  <a:pt x="72215" y="9058"/>
                  <a:pt x="72364" y="9055"/>
                  <a:pt x="72484" y="9055"/>
                </a:cubicBezTo>
                <a:cubicBezTo>
                  <a:pt x="73214" y="9055"/>
                  <a:pt x="72816" y="9183"/>
                  <a:pt x="73545" y="9183"/>
                </a:cubicBezTo>
                <a:cubicBezTo>
                  <a:pt x="73567" y="9183"/>
                  <a:pt x="73591" y="9183"/>
                  <a:pt x="73615" y="9183"/>
                </a:cubicBezTo>
                <a:lnTo>
                  <a:pt x="77186" y="8803"/>
                </a:lnTo>
                <a:lnTo>
                  <a:pt x="77401" y="8803"/>
                </a:lnTo>
                <a:cubicBezTo>
                  <a:pt x="77527" y="8861"/>
                  <a:pt x="78493" y="8978"/>
                  <a:pt x="77469" y="9047"/>
                </a:cubicBezTo>
                <a:cubicBezTo>
                  <a:pt x="79283" y="9027"/>
                  <a:pt x="80600" y="8920"/>
                  <a:pt x="81771" y="8803"/>
                </a:cubicBezTo>
                <a:lnTo>
                  <a:pt x="88102" y="8803"/>
                </a:lnTo>
                <a:cubicBezTo>
                  <a:pt x="87527" y="8861"/>
                  <a:pt x="88834" y="8998"/>
                  <a:pt x="87976" y="9066"/>
                </a:cubicBezTo>
                <a:cubicBezTo>
                  <a:pt x="88412" y="9047"/>
                  <a:pt x="89018" y="9039"/>
                  <a:pt x="89716" y="9039"/>
                </a:cubicBezTo>
                <a:cubicBezTo>
                  <a:pt x="91471" y="9039"/>
                  <a:pt x="93801" y="9087"/>
                  <a:pt x="95448" y="9115"/>
                </a:cubicBezTo>
                <a:cubicBezTo>
                  <a:pt x="93936" y="8871"/>
                  <a:pt x="98043" y="8978"/>
                  <a:pt x="98404" y="8803"/>
                </a:cubicBezTo>
                <a:lnTo>
                  <a:pt x="100024" y="8803"/>
                </a:lnTo>
                <a:cubicBezTo>
                  <a:pt x="100472" y="8861"/>
                  <a:pt x="100112" y="8969"/>
                  <a:pt x="100785" y="8998"/>
                </a:cubicBezTo>
                <a:cubicBezTo>
                  <a:pt x="102007" y="8960"/>
                  <a:pt x="103198" y="8951"/>
                  <a:pt x="104363" y="8951"/>
                </a:cubicBezTo>
                <a:cubicBezTo>
                  <a:pt x="105329" y="8951"/>
                  <a:pt x="106277" y="8957"/>
                  <a:pt x="107212" y="8957"/>
                </a:cubicBezTo>
                <a:cubicBezTo>
                  <a:pt x="107740" y="8957"/>
                  <a:pt x="108264" y="8955"/>
                  <a:pt x="108784" y="8949"/>
                </a:cubicBezTo>
                <a:lnTo>
                  <a:pt x="108784" y="8949"/>
                </a:lnTo>
                <a:cubicBezTo>
                  <a:pt x="108784" y="8949"/>
                  <a:pt x="108823" y="8978"/>
                  <a:pt x="108687" y="8998"/>
                </a:cubicBezTo>
                <a:cubicBezTo>
                  <a:pt x="110979" y="8929"/>
                  <a:pt x="114667" y="8998"/>
                  <a:pt x="117018" y="8803"/>
                </a:cubicBezTo>
                <a:lnTo>
                  <a:pt x="117125" y="8803"/>
                </a:lnTo>
                <a:cubicBezTo>
                  <a:pt x="117067" y="8842"/>
                  <a:pt x="117203" y="8881"/>
                  <a:pt x="116647" y="8910"/>
                </a:cubicBezTo>
                <a:cubicBezTo>
                  <a:pt x="116921" y="8920"/>
                  <a:pt x="117141" y="8924"/>
                  <a:pt x="117318" y="8924"/>
                </a:cubicBezTo>
                <a:cubicBezTo>
                  <a:pt x="118022" y="8924"/>
                  <a:pt x="118072" y="8857"/>
                  <a:pt x="118228" y="8803"/>
                </a:cubicBezTo>
                <a:lnTo>
                  <a:pt x="119779" y="8803"/>
                </a:lnTo>
                <a:lnTo>
                  <a:pt x="119340" y="8871"/>
                </a:lnTo>
                <a:cubicBezTo>
                  <a:pt x="119754" y="8846"/>
                  <a:pt x="120162" y="8838"/>
                  <a:pt x="120571" y="8838"/>
                </a:cubicBezTo>
                <a:cubicBezTo>
                  <a:pt x="121381" y="8838"/>
                  <a:pt x="122191" y="8870"/>
                  <a:pt x="123044" y="8870"/>
                </a:cubicBezTo>
                <a:cubicBezTo>
                  <a:pt x="123634" y="8870"/>
                  <a:pt x="124245" y="8855"/>
                  <a:pt x="124891" y="8803"/>
                </a:cubicBezTo>
                <a:lnTo>
                  <a:pt x="124891" y="8803"/>
                </a:lnTo>
                <a:cubicBezTo>
                  <a:pt x="124969" y="8861"/>
                  <a:pt x="124510" y="8881"/>
                  <a:pt x="124218" y="8910"/>
                </a:cubicBezTo>
                <a:cubicBezTo>
                  <a:pt x="125778" y="8871"/>
                  <a:pt x="127505" y="8881"/>
                  <a:pt x="128959" y="8803"/>
                </a:cubicBezTo>
                <a:lnTo>
                  <a:pt x="129905" y="8803"/>
                </a:lnTo>
                <a:cubicBezTo>
                  <a:pt x="129866" y="8842"/>
                  <a:pt x="129583" y="8890"/>
                  <a:pt x="129076" y="8920"/>
                </a:cubicBezTo>
                <a:cubicBezTo>
                  <a:pt x="129330" y="8932"/>
                  <a:pt x="129552" y="8938"/>
                  <a:pt x="129751" y="8938"/>
                </a:cubicBezTo>
                <a:cubicBezTo>
                  <a:pt x="130630" y="8938"/>
                  <a:pt x="131051" y="8834"/>
                  <a:pt x="131720" y="8803"/>
                </a:cubicBezTo>
                <a:lnTo>
                  <a:pt x="132900" y="8803"/>
                </a:lnTo>
                <a:cubicBezTo>
                  <a:pt x="133251" y="8812"/>
                  <a:pt x="133602" y="8842"/>
                  <a:pt x="133954" y="8900"/>
                </a:cubicBezTo>
                <a:cubicBezTo>
                  <a:pt x="134558" y="8842"/>
                  <a:pt x="135885" y="8812"/>
                  <a:pt x="136968" y="8803"/>
                </a:cubicBezTo>
                <a:lnTo>
                  <a:pt x="138383" y="8803"/>
                </a:lnTo>
                <a:cubicBezTo>
                  <a:pt x="138685" y="8851"/>
                  <a:pt x="139309" y="8881"/>
                  <a:pt x="140217" y="8949"/>
                </a:cubicBezTo>
                <a:cubicBezTo>
                  <a:pt x="142468" y="8949"/>
                  <a:pt x="144732" y="8951"/>
                  <a:pt x="147001" y="8951"/>
                </a:cubicBezTo>
                <a:cubicBezTo>
                  <a:pt x="153810" y="8951"/>
                  <a:pt x="160669" y="8934"/>
                  <a:pt x="167386" y="8803"/>
                </a:cubicBezTo>
                <a:lnTo>
                  <a:pt x="168508" y="8803"/>
                </a:lnTo>
                <a:cubicBezTo>
                  <a:pt x="169727" y="9008"/>
                  <a:pt x="166244" y="8929"/>
                  <a:pt x="167210" y="9076"/>
                </a:cubicBezTo>
                <a:cubicBezTo>
                  <a:pt x="167179" y="8988"/>
                  <a:pt x="167498" y="8969"/>
                  <a:pt x="168117" y="8969"/>
                </a:cubicBezTo>
                <a:cubicBezTo>
                  <a:pt x="168559" y="8969"/>
                  <a:pt x="169156" y="8979"/>
                  <a:pt x="169888" y="8979"/>
                </a:cubicBezTo>
                <a:cubicBezTo>
                  <a:pt x="170395" y="8979"/>
                  <a:pt x="170968" y="8974"/>
                  <a:pt x="171600" y="8959"/>
                </a:cubicBezTo>
                <a:lnTo>
                  <a:pt x="171708" y="8988"/>
                </a:lnTo>
                <a:cubicBezTo>
                  <a:pt x="171886" y="8982"/>
                  <a:pt x="172052" y="8980"/>
                  <a:pt x="172211" y="8980"/>
                </a:cubicBezTo>
                <a:cubicBezTo>
                  <a:pt x="172902" y="8980"/>
                  <a:pt x="173446" y="9024"/>
                  <a:pt x="174146" y="9024"/>
                </a:cubicBezTo>
                <a:cubicBezTo>
                  <a:pt x="174370" y="9024"/>
                  <a:pt x="174611" y="9020"/>
                  <a:pt x="174878" y="9008"/>
                </a:cubicBezTo>
                <a:lnTo>
                  <a:pt x="174839" y="8959"/>
                </a:lnTo>
                <a:cubicBezTo>
                  <a:pt x="175046" y="8940"/>
                  <a:pt x="175260" y="8932"/>
                  <a:pt x="175476" y="8932"/>
                </a:cubicBezTo>
                <a:cubicBezTo>
                  <a:pt x="176320" y="8932"/>
                  <a:pt x="177201" y="9048"/>
                  <a:pt x="177870" y="9048"/>
                </a:cubicBezTo>
                <a:cubicBezTo>
                  <a:pt x="178168" y="9048"/>
                  <a:pt x="178423" y="9025"/>
                  <a:pt x="178614" y="8959"/>
                </a:cubicBezTo>
                <a:lnTo>
                  <a:pt x="179668" y="9095"/>
                </a:lnTo>
                <a:cubicBezTo>
                  <a:pt x="180087" y="9026"/>
                  <a:pt x="180452" y="9006"/>
                  <a:pt x="180807" y="9006"/>
                </a:cubicBezTo>
                <a:cubicBezTo>
                  <a:pt x="181291" y="9006"/>
                  <a:pt x="181755" y="9043"/>
                  <a:pt x="182305" y="9043"/>
                </a:cubicBezTo>
                <a:cubicBezTo>
                  <a:pt x="182656" y="9043"/>
                  <a:pt x="183043" y="9028"/>
                  <a:pt x="183492" y="8978"/>
                </a:cubicBezTo>
                <a:lnTo>
                  <a:pt x="183492" y="8978"/>
                </a:lnTo>
                <a:lnTo>
                  <a:pt x="183307" y="9017"/>
                </a:lnTo>
                <a:cubicBezTo>
                  <a:pt x="183598" y="9030"/>
                  <a:pt x="183893" y="9035"/>
                  <a:pt x="184186" y="9035"/>
                </a:cubicBezTo>
                <a:cubicBezTo>
                  <a:pt x="185684" y="9035"/>
                  <a:pt x="187159" y="8898"/>
                  <a:pt x="188111" y="8898"/>
                </a:cubicBezTo>
                <a:cubicBezTo>
                  <a:pt x="188416" y="8898"/>
                  <a:pt x="188667" y="8912"/>
                  <a:pt x="188848" y="8949"/>
                </a:cubicBezTo>
                <a:cubicBezTo>
                  <a:pt x="190380" y="8920"/>
                  <a:pt x="192097" y="8890"/>
                  <a:pt x="192916" y="8793"/>
                </a:cubicBezTo>
                <a:lnTo>
                  <a:pt x="193560" y="8793"/>
                </a:lnTo>
                <a:cubicBezTo>
                  <a:pt x="193550" y="8842"/>
                  <a:pt x="193384" y="8890"/>
                  <a:pt x="193209" y="8929"/>
                </a:cubicBezTo>
                <a:cubicBezTo>
                  <a:pt x="198389" y="8871"/>
                  <a:pt x="204008" y="8871"/>
                  <a:pt x="209149" y="8793"/>
                </a:cubicBezTo>
                <a:lnTo>
                  <a:pt x="235216" y="8793"/>
                </a:lnTo>
                <a:cubicBezTo>
                  <a:pt x="235372" y="6139"/>
                  <a:pt x="235460" y="3466"/>
                  <a:pt x="235363" y="793"/>
                </a:cubicBezTo>
                <a:cubicBezTo>
                  <a:pt x="234747" y="793"/>
                  <a:pt x="234131" y="802"/>
                  <a:pt x="233531" y="811"/>
                </a:cubicBezTo>
                <a:lnTo>
                  <a:pt x="233531" y="811"/>
                </a:lnTo>
                <a:cubicBezTo>
                  <a:pt x="234435" y="792"/>
                  <a:pt x="234657" y="654"/>
                  <a:pt x="233841" y="579"/>
                </a:cubicBezTo>
                <a:lnTo>
                  <a:pt x="233841" y="579"/>
                </a:lnTo>
                <a:cubicBezTo>
                  <a:pt x="232709" y="698"/>
                  <a:pt x="230897" y="778"/>
                  <a:pt x="228909" y="778"/>
                </a:cubicBezTo>
                <a:cubicBezTo>
                  <a:pt x="228447" y="778"/>
                  <a:pt x="227975" y="773"/>
                  <a:pt x="227500" y="764"/>
                </a:cubicBezTo>
                <a:lnTo>
                  <a:pt x="227500" y="764"/>
                </a:lnTo>
                <a:cubicBezTo>
                  <a:pt x="227548" y="920"/>
                  <a:pt x="228368" y="920"/>
                  <a:pt x="228104" y="1067"/>
                </a:cubicBezTo>
                <a:cubicBezTo>
                  <a:pt x="227770" y="1092"/>
                  <a:pt x="227263" y="1148"/>
                  <a:pt x="226722" y="1148"/>
                </a:cubicBezTo>
                <a:cubicBezTo>
                  <a:pt x="226647" y="1148"/>
                  <a:pt x="226571" y="1147"/>
                  <a:pt x="226495" y="1145"/>
                </a:cubicBezTo>
                <a:cubicBezTo>
                  <a:pt x="226124" y="989"/>
                  <a:pt x="226241" y="745"/>
                  <a:pt x="223968" y="745"/>
                </a:cubicBezTo>
                <a:cubicBezTo>
                  <a:pt x="224202" y="652"/>
                  <a:pt x="224817" y="634"/>
                  <a:pt x="225433" y="634"/>
                </a:cubicBezTo>
                <a:cubicBezTo>
                  <a:pt x="225817" y="634"/>
                  <a:pt x="226201" y="641"/>
                  <a:pt x="226492" y="641"/>
                </a:cubicBezTo>
                <a:cubicBezTo>
                  <a:pt x="226959" y="641"/>
                  <a:pt x="227187" y="623"/>
                  <a:pt x="226797" y="530"/>
                </a:cubicBezTo>
                <a:cubicBezTo>
                  <a:pt x="227378" y="416"/>
                  <a:pt x="229011" y="362"/>
                  <a:pt x="230453" y="362"/>
                </a:cubicBezTo>
                <a:cubicBezTo>
                  <a:pt x="231480" y="362"/>
                  <a:pt x="232411" y="389"/>
                  <a:pt x="232797" y="442"/>
                </a:cubicBezTo>
                <a:cubicBezTo>
                  <a:pt x="234806" y="228"/>
                  <a:pt x="231216" y="413"/>
                  <a:pt x="231597" y="208"/>
                </a:cubicBezTo>
                <a:lnTo>
                  <a:pt x="231597" y="208"/>
                </a:lnTo>
                <a:cubicBezTo>
                  <a:pt x="229773" y="228"/>
                  <a:pt x="228934" y="335"/>
                  <a:pt x="226114" y="364"/>
                </a:cubicBezTo>
                <a:cubicBezTo>
                  <a:pt x="226085" y="471"/>
                  <a:pt x="227031" y="491"/>
                  <a:pt x="225744" y="569"/>
                </a:cubicBezTo>
                <a:cubicBezTo>
                  <a:pt x="225174" y="620"/>
                  <a:pt x="224702" y="640"/>
                  <a:pt x="224304" y="640"/>
                </a:cubicBezTo>
                <a:cubicBezTo>
                  <a:pt x="222949" y="640"/>
                  <a:pt x="222461" y="411"/>
                  <a:pt x="221978" y="403"/>
                </a:cubicBezTo>
                <a:cubicBezTo>
                  <a:pt x="222339" y="384"/>
                  <a:pt x="222846" y="374"/>
                  <a:pt x="223217" y="354"/>
                </a:cubicBezTo>
                <a:cubicBezTo>
                  <a:pt x="222865" y="338"/>
                  <a:pt x="222562" y="331"/>
                  <a:pt x="222285" y="331"/>
                </a:cubicBezTo>
                <a:cubicBezTo>
                  <a:pt x="221300" y="331"/>
                  <a:pt x="220656" y="413"/>
                  <a:pt x="219385" y="413"/>
                </a:cubicBezTo>
                <a:cubicBezTo>
                  <a:pt x="219330" y="413"/>
                  <a:pt x="219274" y="413"/>
                  <a:pt x="219217" y="413"/>
                </a:cubicBezTo>
                <a:cubicBezTo>
                  <a:pt x="219005" y="288"/>
                  <a:pt x="219532" y="266"/>
                  <a:pt x="220241" y="266"/>
                </a:cubicBezTo>
                <a:cubicBezTo>
                  <a:pt x="220624" y="266"/>
                  <a:pt x="221060" y="272"/>
                  <a:pt x="221461" y="272"/>
                </a:cubicBezTo>
                <a:cubicBezTo>
                  <a:pt x="221994" y="272"/>
                  <a:pt x="222466" y="261"/>
                  <a:pt x="222671" y="208"/>
                </a:cubicBezTo>
                <a:lnTo>
                  <a:pt x="221402" y="3"/>
                </a:lnTo>
                <a:cubicBezTo>
                  <a:pt x="221254" y="2"/>
                  <a:pt x="221119" y="1"/>
                  <a:pt x="22099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8" name="Google Shape;3058;p21"/>
          <p:cNvGrpSpPr/>
          <p:nvPr/>
        </p:nvGrpSpPr>
        <p:grpSpPr>
          <a:xfrm>
            <a:off x="88792" y="22515"/>
            <a:ext cx="631196" cy="878807"/>
            <a:chOff x="88792" y="22515"/>
            <a:chExt cx="631196" cy="878807"/>
          </a:xfrm>
        </p:grpSpPr>
        <p:sp>
          <p:nvSpPr>
            <p:cNvPr id="3059" name="Google Shape;3059;p21"/>
            <p:cNvSpPr/>
            <p:nvPr/>
          </p:nvSpPr>
          <p:spPr>
            <a:xfrm rot="2144809">
              <a:off x="232972" y="525257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0" name="Google Shape;3060;p21"/>
            <p:cNvGrpSpPr/>
            <p:nvPr/>
          </p:nvGrpSpPr>
          <p:grpSpPr>
            <a:xfrm>
              <a:off x="175149" y="495436"/>
              <a:ext cx="69586" cy="73623"/>
              <a:chOff x="175149" y="495436"/>
              <a:chExt cx="69586" cy="73623"/>
            </a:xfrm>
          </p:grpSpPr>
          <p:sp>
            <p:nvSpPr>
              <p:cNvPr id="3061" name="Google Shape;3061;p21"/>
              <p:cNvSpPr/>
              <p:nvPr/>
            </p:nvSpPr>
            <p:spPr>
              <a:xfrm rot="2144809">
                <a:off x="188729" y="502160"/>
                <a:ext cx="42425" cy="6017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2407" extrusionOk="0">
                    <a:moveTo>
                      <a:pt x="710" y="212"/>
                    </a:moveTo>
                    <a:cubicBezTo>
                      <a:pt x="767" y="212"/>
                      <a:pt x="824" y="229"/>
                      <a:pt x="876" y="263"/>
                    </a:cubicBezTo>
                    <a:cubicBezTo>
                      <a:pt x="909" y="274"/>
                      <a:pt x="942" y="307"/>
                      <a:pt x="974" y="318"/>
                    </a:cubicBezTo>
                    <a:cubicBezTo>
                      <a:pt x="985" y="318"/>
                      <a:pt x="1007" y="329"/>
                      <a:pt x="1018" y="340"/>
                    </a:cubicBezTo>
                    <a:cubicBezTo>
                      <a:pt x="1029" y="351"/>
                      <a:pt x="1040" y="372"/>
                      <a:pt x="1062" y="394"/>
                    </a:cubicBezTo>
                    <a:cubicBezTo>
                      <a:pt x="1084" y="416"/>
                      <a:pt x="1095" y="438"/>
                      <a:pt x="1116" y="460"/>
                    </a:cubicBezTo>
                    <a:cubicBezTo>
                      <a:pt x="1149" y="493"/>
                      <a:pt x="1182" y="515"/>
                      <a:pt x="1226" y="536"/>
                    </a:cubicBezTo>
                    <a:cubicBezTo>
                      <a:pt x="1249" y="544"/>
                      <a:pt x="1272" y="552"/>
                      <a:pt x="1299" y="552"/>
                    </a:cubicBezTo>
                    <a:cubicBezTo>
                      <a:pt x="1311" y="552"/>
                      <a:pt x="1322" y="551"/>
                      <a:pt x="1335" y="547"/>
                    </a:cubicBezTo>
                    <a:lnTo>
                      <a:pt x="1368" y="547"/>
                    </a:lnTo>
                    <a:cubicBezTo>
                      <a:pt x="1357" y="569"/>
                      <a:pt x="1357" y="591"/>
                      <a:pt x="1368" y="602"/>
                    </a:cubicBezTo>
                    <a:cubicBezTo>
                      <a:pt x="1379" y="624"/>
                      <a:pt x="1379" y="646"/>
                      <a:pt x="1390" y="679"/>
                    </a:cubicBezTo>
                    <a:cubicBezTo>
                      <a:pt x="1390" y="690"/>
                      <a:pt x="1401" y="711"/>
                      <a:pt x="1412" y="722"/>
                    </a:cubicBezTo>
                    <a:cubicBezTo>
                      <a:pt x="1434" y="755"/>
                      <a:pt x="1466" y="788"/>
                      <a:pt x="1488" y="821"/>
                    </a:cubicBezTo>
                    <a:cubicBezTo>
                      <a:pt x="1510" y="843"/>
                      <a:pt x="1521" y="876"/>
                      <a:pt x="1521" y="908"/>
                    </a:cubicBezTo>
                    <a:cubicBezTo>
                      <a:pt x="1532" y="930"/>
                      <a:pt x="1543" y="963"/>
                      <a:pt x="1543" y="996"/>
                    </a:cubicBezTo>
                    <a:cubicBezTo>
                      <a:pt x="1554" y="1029"/>
                      <a:pt x="1554" y="1072"/>
                      <a:pt x="1543" y="1083"/>
                    </a:cubicBezTo>
                    <a:cubicBezTo>
                      <a:pt x="1532" y="1083"/>
                      <a:pt x="1532" y="1051"/>
                      <a:pt x="1521" y="1040"/>
                    </a:cubicBezTo>
                    <a:cubicBezTo>
                      <a:pt x="1521" y="996"/>
                      <a:pt x="1510" y="952"/>
                      <a:pt x="1499" y="908"/>
                    </a:cubicBezTo>
                    <a:cubicBezTo>
                      <a:pt x="1499" y="897"/>
                      <a:pt x="1477" y="886"/>
                      <a:pt x="1477" y="865"/>
                    </a:cubicBezTo>
                    <a:cubicBezTo>
                      <a:pt x="1466" y="843"/>
                      <a:pt x="1456" y="821"/>
                      <a:pt x="1434" y="799"/>
                    </a:cubicBezTo>
                    <a:lnTo>
                      <a:pt x="1434" y="799"/>
                    </a:lnTo>
                    <a:cubicBezTo>
                      <a:pt x="1445" y="821"/>
                      <a:pt x="1456" y="854"/>
                      <a:pt x="1456" y="876"/>
                    </a:cubicBezTo>
                    <a:cubicBezTo>
                      <a:pt x="1477" y="1007"/>
                      <a:pt x="1499" y="1149"/>
                      <a:pt x="1499" y="1280"/>
                    </a:cubicBezTo>
                    <a:lnTo>
                      <a:pt x="1499" y="1422"/>
                    </a:lnTo>
                    <a:lnTo>
                      <a:pt x="1499" y="1433"/>
                    </a:lnTo>
                    <a:cubicBezTo>
                      <a:pt x="1499" y="1466"/>
                      <a:pt x="1499" y="1499"/>
                      <a:pt x="1488" y="1521"/>
                    </a:cubicBezTo>
                    <a:cubicBezTo>
                      <a:pt x="1488" y="1543"/>
                      <a:pt x="1477" y="1575"/>
                      <a:pt x="1466" y="1597"/>
                    </a:cubicBezTo>
                    <a:cubicBezTo>
                      <a:pt x="1456" y="1630"/>
                      <a:pt x="1445" y="1674"/>
                      <a:pt x="1423" y="1707"/>
                    </a:cubicBezTo>
                    <a:cubicBezTo>
                      <a:pt x="1423" y="1718"/>
                      <a:pt x="1390" y="1783"/>
                      <a:pt x="1379" y="1794"/>
                    </a:cubicBezTo>
                    <a:cubicBezTo>
                      <a:pt x="1357" y="1827"/>
                      <a:pt x="1335" y="1860"/>
                      <a:pt x="1313" y="1893"/>
                    </a:cubicBezTo>
                    <a:cubicBezTo>
                      <a:pt x="1291" y="1915"/>
                      <a:pt x="1270" y="1936"/>
                      <a:pt x="1248" y="1947"/>
                    </a:cubicBezTo>
                    <a:cubicBezTo>
                      <a:pt x="1204" y="1980"/>
                      <a:pt x="1116" y="2046"/>
                      <a:pt x="1073" y="2079"/>
                    </a:cubicBezTo>
                    <a:lnTo>
                      <a:pt x="1018" y="2111"/>
                    </a:lnTo>
                    <a:lnTo>
                      <a:pt x="1007" y="2111"/>
                    </a:lnTo>
                    <a:cubicBezTo>
                      <a:pt x="996" y="2122"/>
                      <a:pt x="985" y="2133"/>
                      <a:pt x="974" y="2144"/>
                    </a:cubicBezTo>
                    <a:lnTo>
                      <a:pt x="887" y="2188"/>
                    </a:lnTo>
                    <a:lnTo>
                      <a:pt x="865" y="2188"/>
                    </a:lnTo>
                    <a:lnTo>
                      <a:pt x="810" y="2166"/>
                    </a:lnTo>
                    <a:cubicBezTo>
                      <a:pt x="723" y="2122"/>
                      <a:pt x="657" y="2079"/>
                      <a:pt x="581" y="2024"/>
                    </a:cubicBezTo>
                    <a:cubicBezTo>
                      <a:pt x="537" y="1991"/>
                      <a:pt x="482" y="1947"/>
                      <a:pt x="449" y="1893"/>
                    </a:cubicBezTo>
                    <a:cubicBezTo>
                      <a:pt x="384" y="1794"/>
                      <a:pt x="329" y="1696"/>
                      <a:pt x="296" y="1586"/>
                    </a:cubicBezTo>
                    <a:cubicBezTo>
                      <a:pt x="274" y="1543"/>
                      <a:pt x="263" y="1488"/>
                      <a:pt x="252" y="1433"/>
                    </a:cubicBezTo>
                    <a:cubicBezTo>
                      <a:pt x="252" y="1400"/>
                      <a:pt x="242" y="1346"/>
                      <a:pt x="242" y="1313"/>
                    </a:cubicBezTo>
                    <a:cubicBezTo>
                      <a:pt x="231" y="1258"/>
                      <a:pt x="220" y="1226"/>
                      <a:pt x="220" y="1171"/>
                    </a:cubicBezTo>
                    <a:cubicBezTo>
                      <a:pt x="209" y="1094"/>
                      <a:pt x="209" y="1029"/>
                      <a:pt x="220" y="963"/>
                    </a:cubicBezTo>
                    <a:cubicBezTo>
                      <a:pt x="220" y="930"/>
                      <a:pt x="220" y="897"/>
                      <a:pt x="220" y="865"/>
                    </a:cubicBezTo>
                    <a:cubicBezTo>
                      <a:pt x="220" y="821"/>
                      <a:pt x="220" y="788"/>
                      <a:pt x="231" y="755"/>
                    </a:cubicBezTo>
                    <a:cubicBezTo>
                      <a:pt x="231" y="733"/>
                      <a:pt x="242" y="722"/>
                      <a:pt x="242" y="711"/>
                    </a:cubicBezTo>
                    <a:cubicBezTo>
                      <a:pt x="252" y="701"/>
                      <a:pt x="263" y="679"/>
                      <a:pt x="263" y="668"/>
                    </a:cubicBezTo>
                    <a:cubicBezTo>
                      <a:pt x="263" y="657"/>
                      <a:pt x="285" y="646"/>
                      <a:pt x="285" y="635"/>
                    </a:cubicBezTo>
                    <a:cubicBezTo>
                      <a:pt x="296" y="624"/>
                      <a:pt x="307" y="613"/>
                      <a:pt x="318" y="602"/>
                    </a:cubicBezTo>
                    <a:cubicBezTo>
                      <a:pt x="318" y="580"/>
                      <a:pt x="340" y="569"/>
                      <a:pt x="340" y="547"/>
                    </a:cubicBezTo>
                    <a:cubicBezTo>
                      <a:pt x="351" y="493"/>
                      <a:pt x="373" y="449"/>
                      <a:pt x="395" y="416"/>
                    </a:cubicBezTo>
                    <a:cubicBezTo>
                      <a:pt x="438" y="351"/>
                      <a:pt x="493" y="296"/>
                      <a:pt x="559" y="252"/>
                    </a:cubicBezTo>
                    <a:cubicBezTo>
                      <a:pt x="606" y="226"/>
                      <a:pt x="658" y="212"/>
                      <a:pt x="710" y="212"/>
                    </a:cubicBezTo>
                    <a:close/>
                    <a:moveTo>
                      <a:pt x="690" y="1"/>
                    </a:moveTo>
                    <a:cubicBezTo>
                      <a:pt x="570" y="1"/>
                      <a:pt x="460" y="44"/>
                      <a:pt x="384" y="121"/>
                    </a:cubicBezTo>
                    <a:cubicBezTo>
                      <a:pt x="220" y="274"/>
                      <a:pt x="110" y="471"/>
                      <a:pt x="56" y="690"/>
                    </a:cubicBezTo>
                    <a:cubicBezTo>
                      <a:pt x="23" y="821"/>
                      <a:pt x="12" y="952"/>
                      <a:pt x="12" y="1094"/>
                    </a:cubicBezTo>
                    <a:cubicBezTo>
                      <a:pt x="1" y="1466"/>
                      <a:pt x="132" y="1827"/>
                      <a:pt x="395" y="2100"/>
                    </a:cubicBezTo>
                    <a:cubicBezTo>
                      <a:pt x="449" y="2166"/>
                      <a:pt x="526" y="2221"/>
                      <a:pt x="602" y="2275"/>
                    </a:cubicBezTo>
                    <a:cubicBezTo>
                      <a:pt x="657" y="2308"/>
                      <a:pt x="712" y="2330"/>
                      <a:pt x="767" y="2352"/>
                    </a:cubicBezTo>
                    <a:cubicBezTo>
                      <a:pt x="777" y="2363"/>
                      <a:pt x="832" y="2385"/>
                      <a:pt x="865" y="2396"/>
                    </a:cubicBezTo>
                    <a:lnTo>
                      <a:pt x="898" y="2407"/>
                    </a:lnTo>
                    <a:lnTo>
                      <a:pt x="931" y="2396"/>
                    </a:lnTo>
                    <a:lnTo>
                      <a:pt x="985" y="2363"/>
                    </a:lnTo>
                    <a:lnTo>
                      <a:pt x="1007" y="2352"/>
                    </a:lnTo>
                    <a:cubicBezTo>
                      <a:pt x="1062" y="2330"/>
                      <a:pt x="1106" y="2297"/>
                      <a:pt x="1160" y="2265"/>
                    </a:cubicBezTo>
                    <a:cubicBezTo>
                      <a:pt x="1259" y="2199"/>
                      <a:pt x="1346" y="2133"/>
                      <a:pt x="1434" y="2046"/>
                    </a:cubicBezTo>
                    <a:cubicBezTo>
                      <a:pt x="1532" y="1947"/>
                      <a:pt x="1609" y="1827"/>
                      <a:pt x="1652" y="1685"/>
                    </a:cubicBezTo>
                    <a:cubicBezTo>
                      <a:pt x="1663" y="1652"/>
                      <a:pt x="1674" y="1630"/>
                      <a:pt x="1674" y="1597"/>
                    </a:cubicBezTo>
                    <a:cubicBezTo>
                      <a:pt x="1685" y="1565"/>
                      <a:pt x="1696" y="1532"/>
                      <a:pt x="1696" y="1488"/>
                    </a:cubicBezTo>
                    <a:lnTo>
                      <a:pt x="1696" y="1302"/>
                    </a:lnTo>
                    <a:cubicBezTo>
                      <a:pt x="1696" y="1182"/>
                      <a:pt x="1685" y="1061"/>
                      <a:pt x="1663" y="941"/>
                    </a:cubicBezTo>
                    <a:cubicBezTo>
                      <a:pt x="1663" y="810"/>
                      <a:pt x="1641" y="668"/>
                      <a:pt x="1609" y="536"/>
                    </a:cubicBezTo>
                    <a:cubicBezTo>
                      <a:pt x="1598" y="504"/>
                      <a:pt x="1576" y="471"/>
                      <a:pt x="1554" y="438"/>
                    </a:cubicBezTo>
                    <a:cubicBezTo>
                      <a:pt x="1521" y="416"/>
                      <a:pt x="1521" y="405"/>
                      <a:pt x="1510" y="405"/>
                    </a:cubicBezTo>
                    <a:cubicBezTo>
                      <a:pt x="1504" y="402"/>
                      <a:pt x="1497" y="401"/>
                      <a:pt x="1491" y="401"/>
                    </a:cubicBezTo>
                    <a:cubicBezTo>
                      <a:pt x="1476" y="401"/>
                      <a:pt x="1460" y="408"/>
                      <a:pt x="1445" y="416"/>
                    </a:cubicBezTo>
                    <a:lnTo>
                      <a:pt x="1423" y="438"/>
                    </a:lnTo>
                    <a:lnTo>
                      <a:pt x="1423" y="405"/>
                    </a:lnTo>
                    <a:cubicBezTo>
                      <a:pt x="1423" y="394"/>
                      <a:pt x="1423" y="394"/>
                      <a:pt x="1423" y="394"/>
                    </a:cubicBezTo>
                    <a:cubicBezTo>
                      <a:pt x="1423" y="383"/>
                      <a:pt x="1423" y="372"/>
                      <a:pt x="1423" y="361"/>
                    </a:cubicBezTo>
                    <a:cubicBezTo>
                      <a:pt x="1412" y="329"/>
                      <a:pt x="1379" y="307"/>
                      <a:pt x="1357" y="307"/>
                    </a:cubicBezTo>
                    <a:lnTo>
                      <a:pt x="1313" y="285"/>
                    </a:lnTo>
                    <a:lnTo>
                      <a:pt x="1302" y="285"/>
                    </a:lnTo>
                    <a:cubicBezTo>
                      <a:pt x="1281" y="274"/>
                      <a:pt x="1259" y="252"/>
                      <a:pt x="1237" y="241"/>
                    </a:cubicBezTo>
                    <a:cubicBezTo>
                      <a:pt x="1215" y="219"/>
                      <a:pt x="1204" y="197"/>
                      <a:pt x="1171" y="165"/>
                    </a:cubicBezTo>
                    <a:cubicBezTo>
                      <a:pt x="1149" y="143"/>
                      <a:pt x="1127" y="132"/>
                      <a:pt x="1106" y="121"/>
                    </a:cubicBezTo>
                    <a:lnTo>
                      <a:pt x="1062" y="88"/>
                    </a:lnTo>
                    <a:cubicBezTo>
                      <a:pt x="996" y="66"/>
                      <a:pt x="942" y="55"/>
                      <a:pt x="887" y="33"/>
                    </a:cubicBezTo>
                    <a:cubicBezTo>
                      <a:pt x="821" y="11"/>
                      <a:pt x="756" y="1"/>
                      <a:pt x="6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21"/>
              <p:cNvSpPr/>
              <p:nvPr/>
            </p:nvSpPr>
            <p:spPr>
              <a:xfrm rot="2144809">
                <a:off x="199724" y="517216"/>
                <a:ext cx="3392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583" extrusionOk="0">
                    <a:moveTo>
                      <a:pt x="351" y="1"/>
                    </a:moveTo>
                    <a:cubicBezTo>
                      <a:pt x="329" y="1"/>
                      <a:pt x="296" y="1"/>
                      <a:pt x="274" y="12"/>
                    </a:cubicBezTo>
                    <a:cubicBezTo>
                      <a:pt x="252" y="12"/>
                      <a:pt x="230" y="23"/>
                      <a:pt x="198" y="33"/>
                    </a:cubicBezTo>
                    <a:cubicBezTo>
                      <a:pt x="176" y="44"/>
                      <a:pt x="154" y="55"/>
                      <a:pt x="132" y="66"/>
                    </a:cubicBezTo>
                    <a:cubicBezTo>
                      <a:pt x="132" y="77"/>
                      <a:pt x="121" y="88"/>
                      <a:pt x="110" y="99"/>
                    </a:cubicBezTo>
                    <a:cubicBezTo>
                      <a:pt x="99" y="110"/>
                      <a:pt x="88" y="121"/>
                      <a:pt x="77" y="132"/>
                    </a:cubicBezTo>
                    <a:cubicBezTo>
                      <a:pt x="77" y="143"/>
                      <a:pt x="66" y="143"/>
                      <a:pt x="55" y="154"/>
                    </a:cubicBezTo>
                    <a:cubicBezTo>
                      <a:pt x="44" y="176"/>
                      <a:pt x="44" y="187"/>
                      <a:pt x="34" y="208"/>
                    </a:cubicBezTo>
                    <a:cubicBezTo>
                      <a:pt x="34" y="219"/>
                      <a:pt x="23" y="230"/>
                      <a:pt x="23" y="241"/>
                    </a:cubicBezTo>
                    <a:cubicBezTo>
                      <a:pt x="12" y="285"/>
                      <a:pt x="12" y="318"/>
                      <a:pt x="12" y="362"/>
                    </a:cubicBezTo>
                    <a:cubicBezTo>
                      <a:pt x="1" y="394"/>
                      <a:pt x="1" y="427"/>
                      <a:pt x="12" y="460"/>
                    </a:cubicBezTo>
                    <a:cubicBezTo>
                      <a:pt x="12" y="471"/>
                      <a:pt x="12" y="482"/>
                      <a:pt x="23" y="493"/>
                    </a:cubicBezTo>
                    <a:lnTo>
                      <a:pt x="66" y="504"/>
                    </a:lnTo>
                    <a:cubicBezTo>
                      <a:pt x="66" y="493"/>
                      <a:pt x="77" y="493"/>
                      <a:pt x="77" y="493"/>
                    </a:cubicBezTo>
                    <a:cubicBezTo>
                      <a:pt x="77" y="482"/>
                      <a:pt x="77" y="482"/>
                      <a:pt x="88" y="471"/>
                    </a:cubicBezTo>
                    <a:cubicBezTo>
                      <a:pt x="88" y="460"/>
                      <a:pt x="99" y="449"/>
                      <a:pt x="110" y="449"/>
                    </a:cubicBezTo>
                    <a:lnTo>
                      <a:pt x="110" y="427"/>
                    </a:lnTo>
                    <a:cubicBezTo>
                      <a:pt x="99" y="405"/>
                      <a:pt x="88" y="373"/>
                      <a:pt x="88" y="351"/>
                    </a:cubicBezTo>
                    <a:cubicBezTo>
                      <a:pt x="88" y="318"/>
                      <a:pt x="88" y="285"/>
                      <a:pt x="88" y="252"/>
                    </a:cubicBezTo>
                    <a:cubicBezTo>
                      <a:pt x="99" y="241"/>
                      <a:pt x="99" y="230"/>
                      <a:pt x="99" y="219"/>
                    </a:cubicBezTo>
                    <a:cubicBezTo>
                      <a:pt x="99" y="208"/>
                      <a:pt x="110" y="198"/>
                      <a:pt x="121" y="176"/>
                    </a:cubicBezTo>
                    <a:cubicBezTo>
                      <a:pt x="132" y="165"/>
                      <a:pt x="143" y="143"/>
                      <a:pt x="154" y="132"/>
                    </a:cubicBezTo>
                    <a:cubicBezTo>
                      <a:pt x="165" y="132"/>
                      <a:pt x="165" y="132"/>
                      <a:pt x="176" y="121"/>
                    </a:cubicBezTo>
                    <a:lnTo>
                      <a:pt x="187" y="121"/>
                    </a:lnTo>
                    <a:cubicBezTo>
                      <a:pt x="212" y="88"/>
                      <a:pt x="250" y="73"/>
                      <a:pt x="290" y="73"/>
                    </a:cubicBezTo>
                    <a:cubicBezTo>
                      <a:pt x="303" y="73"/>
                      <a:pt x="316" y="75"/>
                      <a:pt x="329" y="77"/>
                    </a:cubicBezTo>
                    <a:cubicBezTo>
                      <a:pt x="362" y="88"/>
                      <a:pt x="384" y="121"/>
                      <a:pt x="416" y="143"/>
                    </a:cubicBezTo>
                    <a:lnTo>
                      <a:pt x="460" y="143"/>
                    </a:lnTo>
                    <a:lnTo>
                      <a:pt x="471" y="154"/>
                    </a:lnTo>
                    <a:lnTo>
                      <a:pt x="482" y="154"/>
                    </a:lnTo>
                    <a:cubicBezTo>
                      <a:pt x="515" y="176"/>
                      <a:pt x="537" y="198"/>
                      <a:pt x="569" y="219"/>
                    </a:cubicBezTo>
                    <a:cubicBezTo>
                      <a:pt x="602" y="230"/>
                      <a:pt x="635" y="230"/>
                      <a:pt x="668" y="230"/>
                    </a:cubicBezTo>
                    <a:lnTo>
                      <a:pt x="690" y="230"/>
                    </a:lnTo>
                    <a:cubicBezTo>
                      <a:pt x="723" y="219"/>
                      <a:pt x="744" y="219"/>
                      <a:pt x="755" y="198"/>
                    </a:cubicBezTo>
                    <a:cubicBezTo>
                      <a:pt x="788" y="187"/>
                      <a:pt x="799" y="165"/>
                      <a:pt x="821" y="143"/>
                    </a:cubicBezTo>
                    <a:cubicBezTo>
                      <a:pt x="848" y="116"/>
                      <a:pt x="882" y="96"/>
                      <a:pt x="924" y="96"/>
                    </a:cubicBezTo>
                    <a:cubicBezTo>
                      <a:pt x="933" y="96"/>
                      <a:pt x="943" y="97"/>
                      <a:pt x="952" y="99"/>
                    </a:cubicBezTo>
                    <a:cubicBezTo>
                      <a:pt x="996" y="99"/>
                      <a:pt x="1040" y="121"/>
                      <a:pt x="1073" y="154"/>
                    </a:cubicBezTo>
                    <a:cubicBezTo>
                      <a:pt x="1105" y="165"/>
                      <a:pt x="1127" y="198"/>
                      <a:pt x="1160" y="219"/>
                    </a:cubicBezTo>
                    <a:cubicBezTo>
                      <a:pt x="1173" y="239"/>
                      <a:pt x="1174" y="243"/>
                      <a:pt x="1176" y="243"/>
                    </a:cubicBezTo>
                    <a:cubicBezTo>
                      <a:pt x="1177" y="243"/>
                      <a:pt x="1178" y="241"/>
                      <a:pt x="1182" y="241"/>
                    </a:cubicBezTo>
                    <a:cubicBezTo>
                      <a:pt x="1193" y="252"/>
                      <a:pt x="1193" y="263"/>
                      <a:pt x="1204" y="274"/>
                    </a:cubicBezTo>
                    <a:cubicBezTo>
                      <a:pt x="1215" y="285"/>
                      <a:pt x="1226" y="296"/>
                      <a:pt x="1226" y="307"/>
                    </a:cubicBezTo>
                    <a:cubicBezTo>
                      <a:pt x="1248" y="329"/>
                      <a:pt x="1258" y="351"/>
                      <a:pt x="1269" y="373"/>
                    </a:cubicBezTo>
                    <a:cubicBezTo>
                      <a:pt x="1269" y="383"/>
                      <a:pt x="1280" y="394"/>
                      <a:pt x="1291" y="416"/>
                    </a:cubicBezTo>
                    <a:cubicBezTo>
                      <a:pt x="1302" y="460"/>
                      <a:pt x="1313" y="504"/>
                      <a:pt x="1313" y="548"/>
                    </a:cubicBezTo>
                    <a:cubicBezTo>
                      <a:pt x="1323" y="557"/>
                      <a:pt x="1324" y="583"/>
                      <a:pt x="1331" y="583"/>
                    </a:cubicBezTo>
                    <a:cubicBezTo>
                      <a:pt x="1332" y="583"/>
                      <a:pt x="1334" y="582"/>
                      <a:pt x="1335" y="580"/>
                    </a:cubicBezTo>
                    <a:cubicBezTo>
                      <a:pt x="1357" y="580"/>
                      <a:pt x="1346" y="526"/>
                      <a:pt x="1335" y="493"/>
                    </a:cubicBezTo>
                    <a:cubicBezTo>
                      <a:pt x="1335" y="471"/>
                      <a:pt x="1324" y="438"/>
                      <a:pt x="1313" y="416"/>
                    </a:cubicBezTo>
                    <a:cubicBezTo>
                      <a:pt x="1313" y="383"/>
                      <a:pt x="1302" y="351"/>
                      <a:pt x="1280" y="329"/>
                    </a:cubicBezTo>
                    <a:cubicBezTo>
                      <a:pt x="1258" y="285"/>
                      <a:pt x="1226" y="241"/>
                      <a:pt x="1193" y="208"/>
                    </a:cubicBezTo>
                    <a:lnTo>
                      <a:pt x="1193" y="198"/>
                    </a:lnTo>
                    <a:cubicBezTo>
                      <a:pt x="1160" y="165"/>
                      <a:pt x="1116" y="132"/>
                      <a:pt x="1073" y="99"/>
                    </a:cubicBezTo>
                    <a:lnTo>
                      <a:pt x="1040" y="77"/>
                    </a:lnTo>
                    <a:lnTo>
                      <a:pt x="1029" y="77"/>
                    </a:lnTo>
                    <a:cubicBezTo>
                      <a:pt x="996" y="55"/>
                      <a:pt x="974" y="44"/>
                      <a:pt x="952" y="44"/>
                    </a:cubicBezTo>
                    <a:cubicBezTo>
                      <a:pt x="941" y="39"/>
                      <a:pt x="930" y="36"/>
                      <a:pt x="921" y="36"/>
                    </a:cubicBezTo>
                    <a:cubicBezTo>
                      <a:pt x="911" y="36"/>
                      <a:pt x="903" y="39"/>
                      <a:pt x="898" y="44"/>
                    </a:cubicBezTo>
                    <a:cubicBezTo>
                      <a:pt x="865" y="44"/>
                      <a:pt x="843" y="66"/>
                      <a:pt x="821" y="77"/>
                    </a:cubicBezTo>
                    <a:lnTo>
                      <a:pt x="744" y="132"/>
                    </a:lnTo>
                    <a:cubicBezTo>
                      <a:pt x="712" y="154"/>
                      <a:pt x="690" y="165"/>
                      <a:pt x="657" y="165"/>
                    </a:cubicBezTo>
                    <a:lnTo>
                      <a:pt x="613" y="165"/>
                    </a:lnTo>
                    <a:cubicBezTo>
                      <a:pt x="602" y="154"/>
                      <a:pt x="591" y="154"/>
                      <a:pt x="591" y="143"/>
                    </a:cubicBezTo>
                    <a:cubicBezTo>
                      <a:pt x="559" y="132"/>
                      <a:pt x="526" y="110"/>
                      <a:pt x="504" y="88"/>
                    </a:cubicBezTo>
                    <a:cubicBezTo>
                      <a:pt x="493" y="77"/>
                      <a:pt x="482" y="66"/>
                      <a:pt x="460" y="55"/>
                    </a:cubicBezTo>
                    <a:cubicBezTo>
                      <a:pt x="449" y="33"/>
                      <a:pt x="427" y="33"/>
                      <a:pt x="416" y="23"/>
                    </a:cubicBezTo>
                    <a:cubicBezTo>
                      <a:pt x="394" y="12"/>
                      <a:pt x="373" y="12"/>
                      <a:pt x="3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3" name="Google Shape;3063;p21"/>
            <p:cNvGrpSpPr/>
            <p:nvPr/>
          </p:nvGrpSpPr>
          <p:grpSpPr>
            <a:xfrm>
              <a:off x="88792" y="761095"/>
              <a:ext cx="35279" cy="33988"/>
              <a:chOff x="88792" y="761095"/>
              <a:chExt cx="35279" cy="33988"/>
            </a:xfrm>
          </p:grpSpPr>
          <p:sp>
            <p:nvSpPr>
              <p:cNvPr id="3064" name="Google Shape;3064;p21"/>
              <p:cNvSpPr/>
              <p:nvPr/>
            </p:nvSpPr>
            <p:spPr>
              <a:xfrm rot="2144809">
                <a:off x="92606" y="767102"/>
                <a:ext cx="27650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79" extrusionOk="0">
                    <a:moveTo>
                      <a:pt x="711" y="728"/>
                    </a:moveTo>
                    <a:cubicBezTo>
                      <a:pt x="704" y="730"/>
                      <a:pt x="697" y="733"/>
                      <a:pt x="690" y="736"/>
                    </a:cubicBezTo>
                    <a:lnTo>
                      <a:pt x="701" y="736"/>
                    </a:lnTo>
                    <a:cubicBezTo>
                      <a:pt x="711" y="736"/>
                      <a:pt x="711" y="736"/>
                      <a:pt x="711" y="728"/>
                    </a:cubicBezTo>
                    <a:close/>
                    <a:moveTo>
                      <a:pt x="504" y="170"/>
                    </a:moveTo>
                    <a:cubicBezTo>
                      <a:pt x="512" y="170"/>
                      <a:pt x="520" y="173"/>
                      <a:pt x="526" y="179"/>
                    </a:cubicBezTo>
                    <a:cubicBezTo>
                      <a:pt x="547" y="179"/>
                      <a:pt x="569" y="189"/>
                      <a:pt x="591" y="189"/>
                    </a:cubicBezTo>
                    <a:cubicBezTo>
                      <a:pt x="613" y="189"/>
                      <a:pt x="635" y="200"/>
                      <a:pt x="646" y="211"/>
                    </a:cubicBezTo>
                    <a:cubicBezTo>
                      <a:pt x="679" y="222"/>
                      <a:pt x="711" y="244"/>
                      <a:pt x="755" y="266"/>
                    </a:cubicBezTo>
                    <a:cubicBezTo>
                      <a:pt x="799" y="299"/>
                      <a:pt x="843" y="343"/>
                      <a:pt x="876" y="386"/>
                    </a:cubicBezTo>
                    <a:cubicBezTo>
                      <a:pt x="886" y="408"/>
                      <a:pt x="897" y="419"/>
                      <a:pt x="897" y="441"/>
                    </a:cubicBezTo>
                    <a:cubicBezTo>
                      <a:pt x="930" y="474"/>
                      <a:pt x="941" y="507"/>
                      <a:pt x="941" y="550"/>
                    </a:cubicBezTo>
                    <a:cubicBezTo>
                      <a:pt x="943" y="552"/>
                      <a:pt x="944" y="554"/>
                      <a:pt x="945" y="555"/>
                    </a:cubicBezTo>
                    <a:lnTo>
                      <a:pt x="945" y="555"/>
                    </a:lnTo>
                    <a:cubicBezTo>
                      <a:pt x="945" y="555"/>
                      <a:pt x="945" y="555"/>
                      <a:pt x="944" y="555"/>
                    </a:cubicBezTo>
                    <a:cubicBezTo>
                      <a:pt x="942" y="555"/>
                      <a:pt x="941" y="558"/>
                      <a:pt x="941" y="561"/>
                    </a:cubicBezTo>
                    <a:cubicBezTo>
                      <a:pt x="930" y="572"/>
                      <a:pt x="919" y="572"/>
                      <a:pt x="908" y="583"/>
                    </a:cubicBezTo>
                    <a:cubicBezTo>
                      <a:pt x="908" y="594"/>
                      <a:pt x="897" y="605"/>
                      <a:pt x="886" y="616"/>
                    </a:cubicBezTo>
                    <a:cubicBezTo>
                      <a:pt x="876" y="627"/>
                      <a:pt x="865" y="638"/>
                      <a:pt x="843" y="660"/>
                    </a:cubicBezTo>
                    <a:cubicBezTo>
                      <a:pt x="805" y="688"/>
                      <a:pt x="759" y="708"/>
                      <a:pt x="712" y="727"/>
                    </a:cubicBezTo>
                    <a:lnTo>
                      <a:pt x="712" y="727"/>
                    </a:lnTo>
                    <a:cubicBezTo>
                      <a:pt x="712" y="727"/>
                      <a:pt x="711" y="726"/>
                      <a:pt x="711" y="725"/>
                    </a:cubicBezTo>
                    <a:cubicBezTo>
                      <a:pt x="711" y="726"/>
                      <a:pt x="711" y="727"/>
                      <a:pt x="711" y="728"/>
                    </a:cubicBezTo>
                    <a:lnTo>
                      <a:pt x="711" y="728"/>
                    </a:lnTo>
                    <a:cubicBezTo>
                      <a:pt x="712" y="728"/>
                      <a:pt x="712" y="727"/>
                      <a:pt x="712" y="727"/>
                    </a:cubicBezTo>
                    <a:lnTo>
                      <a:pt x="712" y="727"/>
                    </a:lnTo>
                    <a:cubicBezTo>
                      <a:pt x="713" y="736"/>
                      <a:pt x="722" y="736"/>
                      <a:pt x="722" y="736"/>
                    </a:cubicBezTo>
                    <a:lnTo>
                      <a:pt x="733" y="747"/>
                    </a:lnTo>
                    <a:cubicBezTo>
                      <a:pt x="733" y="747"/>
                      <a:pt x="733" y="752"/>
                      <a:pt x="737" y="752"/>
                    </a:cubicBezTo>
                    <a:cubicBezTo>
                      <a:pt x="738" y="752"/>
                      <a:pt x="741" y="751"/>
                      <a:pt x="744" y="747"/>
                    </a:cubicBezTo>
                    <a:cubicBezTo>
                      <a:pt x="744" y="758"/>
                      <a:pt x="744" y="769"/>
                      <a:pt x="744" y="769"/>
                    </a:cubicBezTo>
                    <a:cubicBezTo>
                      <a:pt x="739" y="780"/>
                      <a:pt x="731" y="783"/>
                      <a:pt x="722" y="783"/>
                    </a:cubicBezTo>
                    <a:cubicBezTo>
                      <a:pt x="714" y="783"/>
                      <a:pt x="706" y="780"/>
                      <a:pt x="701" y="780"/>
                    </a:cubicBezTo>
                    <a:lnTo>
                      <a:pt x="635" y="780"/>
                    </a:lnTo>
                    <a:cubicBezTo>
                      <a:pt x="624" y="780"/>
                      <a:pt x="624" y="780"/>
                      <a:pt x="613" y="769"/>
                    </a:cubicBezTo>
                    <a:cubicBezTo>
                      <a:pt x="613" y="769"/>
                      <a:pt x="613" y="758"/>
                      <a:pt x="602" y="758"/>
                    </a:cubicBezTo>
                    <a:lnTo>
                      <a:pt x="569" y="747"/>
                    </a:lnTo>
                    <a:lnTo>
                      <a:pt x="504" y="736"/>
                    </a:lnTo>
                    <a:lnTo>
                      <a:pt x="449" y="736"/>
                    </a:lnTo>
                    <a:lnTo>
                      <a:pt x="383" y="725"/>
                    </a:lnTo>
                    <a:lnTo>
                      <a:pt x="340" y="714"/>
                    </a:lnTo>
                    <a:cubicBezTo>
                      <a:pt x="307" y="704"/>
                      <a:pt x="274" y="693"/>
                      <a:pt x="241" y="693"/>
                    </a:cubicBezTo>
                    <a:lnTo>
                      <a:pt x="154" y="693"/>
                    </a:lnTo>
                    <a:lnTo>
                      <a:pt x="154" y="671"/>
                    </a:lnTo>
                    <a:cubicBezTo>
                      <a:pt x="165" y="660"/>
                      <a:pt x="154" y="638"/>
                      <a:pt x="154" y="627"/>
                    </a:cubicBezTo>
                    <a:lnTo>
                      <a:pt x="132" y="572"/>
                    </a:lnTo>
                    <a:cubicBezTo>
                      <a:pt x="132" y="561"/>
                      <a:pt x="121" y="550"/>
                      <a:pt x="121" y="550"/>
                    </a:cubicBezTo>
                    <a:cubicBezTo>
                      <a:pt x="121" y="518"/>
                      <a:pt x="121" y="496"/>
                      <a:pt x="132" y="474"/>
                    </a:cubicBezTo>
                    <a:cubicBezTo>
                      <a:pt x="143" y="430"/>
                      <a:pt x="165" y="397"/>
                      <a:pt x="176" y="364"/>
                    </a:cubicBezTo>
                    <a:cubicBezTo>
                      <a:pt x="165" y="354"/>
                      <a:pt x="154" y="343"/>
                      <a:pt x="143" y="332"/>
                    </a:cubicBezTo>
                    <a:lnTo>
                      <a:pt x="143" y="321"/>
                    </a:lnTo>
                    <a:cubicBezTo>
                      <a:pt x="143" y="321"/>
                      <a:pt x="154" y="310"/>
                      <a:pt x="165" y="310"/>
                    </a:cubicBezTo>
                    <a:lnTo>
                      <a:pt x="208" y="310"/>
                    </a:lnTo>
                    <a:cubicBezTo>
                      <a:pt x="208" y="310"/>
                      <a:pt x="208" y="321"/>
                      <a:pt x="208" y="321"/>
                    </a:cubicBezTo>
                    <a:cubicBezTo>
                      <a:pt x="219" y="310"/>
                      <a:pt x="230" y="299"/>
                      <a:pt x="241" y="288"/>
                    </a:cubicBezTo>
                    <a:cubicBezTo>
                      <a:pt x="252" y="277"/>
                      <a:pt x="274" y="266"/>
                      <a:pt x="285" y="255"/>
                    </a:cubicBezTo>
                    <a:cubicBezTo>
                      <a:pt x="296" y="244"/>
                      <a:pt x="307" y="233"/>
                      <a:pt x="329" y="222"/>
                    </a:cubicBezTo>
                    <a:cubicBezTo>
                      <a:pt x="372" y="189"/>
                      <a:pt x="427" y="179"/>
                      <a:pt x="482" y="179"/>
                    </a:cubicBezTo>
                    <a:cubicBezTo>
                      <a:pt x="487" y="173"/>
                      <a:pt x="495" y="170"/>
                      <a:pt x="504" y="170"/>
                    </a:cubicBezTo>
                    <a:close/>
                    <a:moveTo>
                      <a:pt x="457" y="1"/>
                    </a:moveTo>
                    <a:cubicBezTo>
                      <a:pt x="401" y="1"/>
                      <a:pt x="341" y="20"/>
                      <a:pt x="296" y="47"/>
                    </a:cubicBezTo>
                    <a:cubicBezTo>
                      <a:pt x="132" y="124"/>
                      <a:pt x="22" y="288"/>
                      <a:pt x="1" y="474"/>
                    </a:cubicBezTo>
                    <a:lnTo>
                      <a:pt x="1" y="518"/>
                    </a:lnTo>
                    <a:cubicBezTo>
                      <a:pt x="1" y="529"/>
                      <a:pt x="11" y="550"/>
                      <a:pt x="11" y="561"/>
                    </a:cubicBezTo>
                    <a:lnTo>
                      <a:pt x="33" y="616"/>
                    </a:lnTo>
                    <a:lnTo>
                      <a:pt x="33" y="627"/>
                    </a:lnTo>
                    <a:cubicBezTo>
                      <a:pt x="33" y="627"/>
                      <a:pt x="33" y="638"/>
                      <a:pt x="33" y="638"/>
                    </a:cubicBezTo>
                    <a:lnTo>
                      <a:pt x="33" y="693"/>
                    </a:lnTo>
                    <a:cubicBezTo>
                      <a:pt x="33" y="714"/>
                      <a:pt x="44" y="736"/>
                      <a:pt x="66" y="758"/>
                    </a:cubicBezTo>
                    <a:cubicBezTo>
                      <a:pt x="77" y="769"/>
                      <a:pt x="99" y="780"/>
                      <a:pt x="110" y="780"/>
                    </a:cubicBezTo>
                    <a:lnTo>
                      <a:pt x="121" y="780"/>
                    </a:lnTo>
                    <a:cubicBezTo>
                      <a:pt x="154" y="791"/>
                      <a:pt x="176" y="791"/>
                      <a:pt x="208" y="791"/>
                    </a:cubicBezTo>
                    <a:cubicBezTo>
                      <a:pt x="252" y="802"/>
                      <a:pt x="307" y="813"/>
                      <a:pt x="351" y="824"/>
                    </a:cubicBezTo>
                    <a:cubicBezTo>
                      <a:pt x="405" y="835"/>
                      <a:pt x="471" y="846"/>
                      <a:pt x="526" y="857"/>
                    </a:cubicBezTo>
                    <a:lnTo>
                      <a:pt x="602" y="868"/>
                    </a:lnTo>
                    <a:lnTo>
                      <a:pt x="657" y="879"/>
                    </a:lnTo>
                    <a:cubicBezTo>
                      <a:pt x="679" y="879"/>
                      <a:pt x="711" y="868"/>
                      <a:pt x="711" y="857"/>
                    </a:cubicBezTo>
                    <a:cubicBezTo>
                      <a:pt x="777" y="846"/>
                      <a:pt x="832" y="813"/>
                      <a:pt x="876" y="791"/>
                    </a:cubicBezTo>
                    <a:cubicBezTo>
                      <a:pt x="941" y="758"/>
                      <a:pt x="996" y="725"/>
                      <a:pt x="1040" y="682"/>
                    </a:cubicBezTo>
                    <a:cubicBezTo>
                      <a:pt x="1051" y="660"/>
                      <a:pt x="1061" y="649"/>
                      <a:pt x="1061" y="638"/>
                    </a:cubicBezTo>
                    <a:cubicBezTo>
                      <a:pt x="1061" y="616"/>
                      <a:pt x="1072" y="616"/>
                      <a:pt x="1061" y="605"/>
                    </a:cubicBezTo>
                    <a:cubicBezTo>
                      <a:pt x="1061" y="594"/>
                      <a:pt x="1051" y="583"/>
                      <a:pt x="1040" y="583"/>
                    </a:cubicBezTo>
                    <a:lnTo>
                      <a:pt x="1018" y="572"/>
                    </a:lnTo>
                    <a:cubicBezTo>
                      <a:pt x="1061" y="572"/>
                      <a:pt x="1105" y="529"/>
                      <a:pt x="1094" y="496"/>
                    </a:cubicBezTo>
                    <a:cubicBezTo>
                      <a:pt x="1083" y="463"/>
                      <a:pt x="1072" y="430"/>
                      <a:pt x="1061" y="397"/>
                    </a:cubicBezTo>
                    <a:cubicBezTo>
                      <a:pt x="1051" y="364"/>
                      <a:pt x="1029" y="332"/>
                      <a:pt x="1007" y="310"/>
                    </a:cubicBezTo>
                    <a:cubicBezTo>
                      <a:pt x="996" y="288"/>
                      <a:pt x="963" y="266"/>
                      <a:pt x="952" y="244"/>
                    </a:cubicBezTo>
                    <a:cubicBezTo>
                      <a:pt x="930" y="222"/>
                      <a:pt x="908" y="211"/>
                      <a:pt x="897" y="189"/>
                    </a:cubicBezTo>
                    <a:cubicBezTo>
                      <a:pt x="865" y="146"/>
                      <a:pt x="821" y="124"/>
                      <a:pt x="788" y="102"/>
                    </a:cubicBezTo>
                    <a:cubicBezTo>
                      <a:pt x="701" y="47"/>
                      <a:pt x="591" y="4"/>
                      <a:pt x="493" y="4"/>
                    </a:cubicBezTo>
                    <a:cubicBezTo>
                      <a:pt x="481" y="2"/>
                      <a:pt x="469" y="1"/>
                      <a:pt x="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21"/>
              <p:cNvSpPr/>
              <p:nvPr/>
            </p:nvSpPr>
            <p:spPr>
              <a:xfrm rot="2144809">
                <a:off x="98047" y="779509"/>
                <a:ext cx="10425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20" extrusionOk="0">
                    <a:moveTo>
                      <a:pt x="1" y="0"/>
                    </a:moveTo>
                    <a:cubicBezTo>
                      <a:pt x="1" y="0"/>
                      <a:pt x="1" y="11"/>
                      <a:pt x="22" y="11"/>
                    </a:cubicBezTo>
                    <a:cubicBezTo>
                      <a:pt x="33" y="22"/>
                      <a:pt x="33" y="22"/>
                      <a:pt x="44" y="22"/>
                    </a:cubicBezTo>
                    <a:cubicBezTo>
                      <a:pt x="44" y="22"/>
                      <a:pt x="55" y="33"/>
                      <a:pt x="66" y="44"/>
                    </a:cubicBezTo>
                    <a:lnTo>
                      <a:pt x="99" y="55"/>
                    </a:lnTo>
                    <a:cubicBezTo>
                      <a:pt x="110" y="55"/>
                      <a:pt x="132" y="55"/>
                      <a:pt x="143" y="66"/>
                    </a:cubicBezTo>
                    <a:lnTo>
                      <a:pt x="154" y="66"/>
                    </a:lnTo>
                    <a:cubicBezTo>
                      <a:pt x="154" y="66"/>
                      <a:pt x="165" y="77"/>
                      <a:pt x="165" y="77"/>
                    </a:cubicBezTo>
                    <a:lnTo>
                      <a:pt x="219" y="77"/>
                    </a:lnTo>
                    <a:cubicBezTo>
                      <a:pt x="219" y="77"/>
                      <a:pt x="230" y="77"/>
                      <a:pt x="230" y="88"/>
                    </a:cubicBezTo>
                    <a:lnTo>
                      <a:pt x="230" y="121"/>
                    </a:lnTo>
                    <a:lnTo>
                      <a:pt x="230" y="132"/>
                    </a:lnTo>
                    <a:cubicBezTo>
                      <a:pt x="230" y="143"/>
                      <a:pt x="241" y="143"/>
                      <a:pt x="241" y="154"/>
                    </a:cubicBezTo>
                    <a:lnTo>
                      <a:pt x="252" y="165"/>
                    </a:lnTo>
                    <a:cubicBezTo>
                      <a:pt x="252" y="165"/>
                      <a:pt x="263" y="175"/>
                      <a:pt x="263" y="175"/>
                    </a:cubicBezTo>
                    <a:lnTo>
                      <a:pt x="274" y="186"/>
                    </a:lnTo>
                    <a:cubicBezTo>
                      <a:pt x="274" y="197"/>
                      <a:pt x="285" y="197"/>
                      <a:pt x="285" y="208"/>
                    </a:cubicBezTo>
                    <a:cubicBezTo>
                      <a:pt x="296" y="208"/>
                      <a:pt x="296" y="219"/>
                      <a:pt x="307" y="219"/>
                    </a:cubicBezTo>
                    <a:lnTo>
                      <a:pt x="372" y="219"/>
                    </a:lnTo>
                    <a:cubicBezTo>
                      <a:pt x="383" y="219"/>
                      <a:pt x="405" y="219"/>
                      <a:pt x="416" y="208"/>
                    </a:cubicBezTo>
                    <a:cubicBezTo>
                      <a:pt x="416" y="197"/>
                      <a:pt x="416" y="186"/>
                      <a:pt x="416" y="186"/>
                    </a:cubicBezTo>
                    <a:lnTo>
                      <a:pt x="405" y="186"/>
                    </a:lnTo>
                    <a:lnTo>
                      <a:pt x="394" y="175"/>
                    </a:lnTo>
                    <a:cubicBezTo>
                      <a:pt x="394" y="175"/>
                      <a:pt x="383" y="165"/>
                      <a:pt x="383" y="165"/>
                    </a:cubicBezTo>
                    <a:cubicBezTo>
                      <a:pt x="383" y="165"/>
                      <a:pt x="383" y="175"/>
                      <a:pt x="372" y="175"/>
                    </a:cubicBezTo>
                    <a:lnTo>
                      <a:pt x="329" y="175"/>
                    </a:lnTo>
                    <a:lnTo>
                      <a:pt x="329" y="197"/>
                    </a:lnTo>
                    <a:cubicBezTo>
                      <a:pt x="329" y="197"/>
                      <a:pt x="318" y="197"/>
                      <a:pt x="318" y="186"/>
                    </a:cubicBezTo>
                    <a:cubicBezTo>
                      <a:pt x="296" y="186"/>
                      <a:pt x="296" y="175"/>
                      <a:pt x="285" y="154"/>
                    </a:cubicBezTo>
                    <a:lnTo>
                      <a:pt x="285" y="132"/>
                    </a:lnTo>
                    <a:lnTo>
                      <a:pt x="274" y="132"/>
                    </a:lnTo>
                    <a:lnTo>
                      <a:pt x="274" y="99"/>
                    </a:lnTo>
                    <a:cubicBezTo>
                      <a:pt x="274" y="88"/>
                      <a:pt x="263" y="88"/>
                      <a:pt x="263" y="77"/>
                    </a:cubicBezTo>
                    <a:lnTo>
                      <a:pt x="263" y="66"/>
                    </a:lnTo>
                    <a:cubicBezTo>
                      <a:pt x="252" y="55"/>
                      <a:pt x="252" y="55"/>
                      <a:pt x="241" y="44"/>
                    </a:cubicBezTo>
                    <a:lnTo>
                      <a:pt x="219" y="44"/>
                    </a:lnTo>
                    <a:cubicBezTo>
                      <a:pt x="208" y="50"/>
                      <a:pt x="200" y="52"/>
                      <a:pt x="193" y="52"/>
                    </a:cubicBezTo>
                    <a:cubicBezTo>
                      <a:pt x="187" y="52"/>
                      <a:pt x="181" y="50"/>
                      <a:pt x="176" y="44"/>
                    </a:cubicBezTo>
                    <a:cubicBezTo>
                      <a:pt x="165" y="44"/>
                      <a:pt x="154" y="44"/>
                      <a:pt x="143" y="33"/>
                    </a:cubicBezTo>
                    <a:lnTo>
                      <a:pt x="77" y="33"/>
                    </a:lnTo>
                    <a:cubicBezTo>
                      <a:pt x="66" y="33"/>
                      <a:pt x="66" y="22"/>
                      <a:pt x="66" y="22"/>
                    </a:cubicBezTo>
                    <a:lnTo>
                      <a:pt x="55" y="22"/>
                    </a:lnTo>
                    <a:cubicBezTo>
                      <a:pt x="33" y="11"/>
                      <a:pt x="33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21"/>
              <p:cNvSpPr/>
              <p:nvPr/>
            </p:nvSpPr>
            <p:spPr>
              <a:xfrm rot="2144809">
                <a:off x="97925" y="771111"/>
                <a:ext cx="13700" cy="495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98" extrusionOk="0">
                    <a:moveTo>
                      <a:pt x="351" y="0"/>
                    </a:moveTo>
                    <a:cubicBezTo>
                      <a:pt x="340" y="11"/>
                      <a:pt x="329" y="11"/>
                      <a:pt x="318" y="11"/>
                    </a:cubicBezTo>
                    <a:lnTo>
                      <a:pt x="307" y="11"/>
                    </a:lnTo>
                    <a:cubicBezTo>
                      <a:pt x="307" y="17"/>
                      <a:pt x="304" y="19"/>
                      <a:pt x="302" y="19"/>
                    </a:cubicBezTo>
                    <a:cubicBezTo>
                      <a:pt x="299" y="19"/>
                      <a:pt x="296" y="17"/>
                      <a:pt x="296" y="11"/>
                    </a:cubicBezTo>
                    <a:lnTo>
                      <a:pt x="263" y="22"/>
                    </a:lnTo>
                    <a:lnTo>
                      <a:pt x="241" y="22"/>
                    </a:lnTo>
                    <a:lnTo>
                      <a:pt x="220" y="33"/>
                    </a:lnTo>
                    <a:lnTo>
                      <a:pt x="209" y="44"/>
                    </a:lnTo>
                    <a:lnTo>
                      <a:pt x="187" y="55"/>
                    </a:lnTo>
                    <a:lnTo>
                      <a:pt x="99" y="55"/>
                    </a:lnTo>
                    <a:cubicBezTo>
                      <a:pt x="88" y="55"/>
                      <a:pt x="77" y="44"/>
                      <a:pt x="77" y="44"/>
                    </a:cubicBezTo>
                    <a:cubicBezTo>
                      <a:pt x="77" y="33"/>
                      <a:pt x="77" y="22"/>
                      <a:pt x="66" y="22"/>
                    </a:cubicBezTo>
                    <a:lnTo>
                      <a:pt x="23" y="22"/>
                    </a:lnTo>
                    <a:cubicBezTo>
                      <a:pt x="23" y="33"/>
                      <a:pt x="12" y="33"/>
                      <a:pt x="12" y="44"/>
                    </a:cubicBezTo>
                    <a:cubicBezTo>
                      <a:pt x="1" y="44"/>
                      <a:pt x="12" y="44"/>
                      <a:pt x="12" y="55"/>
                    </a:cubicBezTo>
                    <a:cubicBezTo>
                      <a:pt x="23" y="66"/>
                      <a:pt x="34" y="66"/>
                      <a:pt x="45" y="77"/>
                    </a:cubicBezTo>
                    <a:cubicBezTo>
                      <a:pt x="56" y="77"/>
                      <a:pt x="66" y="88"/>
                      <a:pt x="77" y="88"/>
                    </a:cubicBezTo>
                    <a:lnTo>
                      <a:pt x="110" y="110"/>
                    </a:lnTo>
                    <a:lnTo>
                      <a:pt x="165" y="110"/>
                    </a:lnTo>
                    <a:cubicBezTo>
                      <a:pt x="187" y="110"/>
                      <a:pt x="209" y="88"/>
                      <a:pt x="231" y="88"/>
                    </a:cubicBezTo>
                    <a:lnTo>
                      <a:pt x="263" y="88"/>
                    </a:lnTo>
                    <a:cubicBezTo>
                      <a:pt x="274" y="77"/>
                      <a:pt x="274" y="77"/>
                      <a:pt x="274" y="77"/>
                    </a:cubicBezTo>
                    <a:cubicBezTo>
                      <a:pt x="285" y="66"/>
                      <a:pt x="296" y="66"/>
                      <a:pt x="307" y="66"/>
                    </a:cubicBezTo>
                    <a:cubicBezTo>
                      <a:pt x="318" y="66"/>
                      <a:pt x="329" y="55"/>
                      <a:pt x="340" y="55"/>
                    </a:cubicBezTo>
                    <a:lnTo>
                      <a:pt x="362" y="55"/>
                    </a:lnTo>
                    <a:cubicBezTo>
                      <a:pt x="362" y="55"/>
                      <a:pt x="373" y="44"/>
                      <a:pt x="373" y="44"/>
                    </a:cubicBezTo>
                    <a:cubicBezTo>
                      <a:pt x="373" y="44"/>
                      <a:pt x="373" y="66"/>
                      <a:pt x="373" y="88"/>
                    </a:cubicBezTo>
                    <a:cubicBezTo>
                      <a:pt x="373" y="99"/>
                      <a:pt x="373" y="121"/>
                      <a:pt x="373" y="131"/>
                    </a:cubicBezTo>
                    <a:cubicBezTo>
                      <a:pt x="384" y="142"/>
                      <a:pt x="395" y="164"/>
                      <a:pt x="406" y="164"/>
                    </a:cubicBezTo>
                    <a:lnTo>
                      <a:pt x="449" y="164"/>
                    </a:lnTo>
                    <a:cubicBezTo>
                      <a:pt x="449" y="175"/>
                      <a:pt x="460" y="175"/>
                      <a:pt x="471" y="175"/>
                    </a:cubicBezTo>
                    <a:lnTo>
                      <a:pt x="482" y="175"/>
                    </a:lnTo>
                    <a:cubicBezTo>
                      <a:pt x="504" y="186"/>
                      <a:pt x="515" y="186"/>
                      <a:pt x="526" y="197"/>
                    </a:cubicBezTo>
                    <a:cubicBezTo>
                      <a:pt x="526" y="197"/>
                      <a:pt x="548" y="197"/>
                      <a:pt x="548" y="186"/>
                    </a:cubicBezTo>
                    <a:cubicBezTo>
                      <a:pt x="548" y="175"/>
                      <a:pt x="537" y="175"/>
                      <a:pt x="526" y="175"/>
                    </a:cubicBezTo>
                    <a:cubicBezTo>
                      <a:pt x="515" y="164"/>
                      <a:pt x="504" y="164"/>
                      <a:pt x="493" y="164"/>
                    </a:cubicBezTo>
                    <a:cubicBezTo>
                      <a:pt x="493" y="153"/>
                      <a:pt x="482" y="153"/>
                      <a:pt x="471" y="153"/>
                    </a:cubicBezTo>
                    <a:cubicBezTo>
                      <a:pt x="449" y="142"/>
                      <a:pt x="438" y="142"/>
                      <a:pt x="427" y="131"/>
                    </a:cubicBezTo>
                    <a:cubicBezTo>
                      <a:pt x="406" y="131"/>
                      <a:pt x="395" y="121"/>
                      <a:pt x="395" y="110"/>
                    </a:cubicBezTo>
                    <a:cubicBezTo>
                      <a:pt x="395" y="99"/>
                      <a:pt x="395" y="99"/>
                      <a:pt x="395" y="99"/>
                    </a:cubicBezTo>
                    <a:cubicBezTo>
                      <a:pt x="395" y="88"/>
                      <a:pt x="395" y="77"/>
                      <a:pt x="406" y="77"/>
                    </a:cubicBezTo>
                    <a:cubicBezTo>
                      <a:pt x="406" y="66"/>
                      <a:pt x="406" y="66"/>
                      <a:pt x="406" y="55"/>
                    </a:cubicBezTo>
                    <a:cubicBezTo>
                      <a:pt x="406" y="44"/>
                      <a:pt x="395" y="33"/>
                      <a:pt x="395" y="22"/>
                    </a:cubicBezTo>
                    <a:cubicBezTo>
                      <a:pt x="395" y="11"/>
                      <a:pt x="362" y="0"/>
                      <a:pt x="3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7" name="Google Shape;3067;p21"/>
            <p:cNvGrpSpPr/>
            <p:nvPr/>
          </p:nvGrpSpPr>
          <p:grpSpPr>
            <a:xfrm rot="2144809">
              <a:off x="120150" y="257259"/>
              <a:ext cx="55825" cy="44400"/>
              <a:chOff x="8347600" y="1441475"/>
              <a:chExt cx="55825" cy="44400"/>
            </a:xfrm>
          </p:grpSpPr>
          <p:sp>
            <p:nvSpPr>
              <p:cNvPr id="3068" name="Google Shape;3068;p21"/>
              <p:cNvSpPr/>
              <p:nvPr/>
            </p:nvSpPr>
            <p:spPr>
              <a:xfrm>
                <a:off x="8358825" y="14450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21"/>
              <p:cNvSpPr/>
              <p:nvPr/>
            </p:nvSpPr>
            <p:spPr>
              <a:xfrm>
                <a:off x="8347600" y="1441475"/>
                <a:ext cx="5582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776" extrusionOk="0">
                    <a:moveTo>
                      <a:pt x="482" y="219"/>
                    </a:moveTo>
                    <a:cubicBezTo>
                      <a:pt x="504" y="241"/>
                      <a:pt x="526" y="252"/>
                      <a:pt x="559" y="252"/>
                    </a:cubicBezTo>
                    <a:lnTo>
                      <a:pt x="854" y="252"/>
                    </a:lnTo>
                    <a:cubicBezTo>
                      <a:pt x="898" y="252"/>
                      <a:pt x="941" y="263"/>
                      <a:pt x="985" y="274"/>
                    </a:cubicBezTo>
                    <a:lnTo>
                      <a:pt x="1051" y="274"/>
                    </a:lnTo>
                    <a:cubicBezTo>
                      <a:pt x="1084" y="274"/>
                      <a:pt x="1127" y="274"/>
                      <a:pt x="1160" y="285"/>
                    </a:cubicBezTo>
                    <a:cubicBezTo>
                      <a:pt x="1204" y="296"/>
                      <a:pt x="1237" y="307"/>
                      <a:pt x="1259" y="318"/>
                    </a:cubicBezTo>
                    <a:cubicBezTo>
                      <a:pt x="1280" y="318"/>
                      <a:pt x="1270" y="329"/>
                      <a:pt x="1280" y="340"/>
                    </a:cubicBezTo>
                    <a:cubicBezTo>
                      <a:pt x="1280" y="340"/>
                      <a:pt x="1280" y="340"/>
                      <a:pt x="1280" y="351"/>
                    </a:cubicBezTo>
                    <a:lnTo>
                      <a:pt x="1368" y="384"/>
                    </a:lnTo>
                    <a:cubicBezTo>
                      <a:pt x="1434" y="405"/>
                      <a:pt x="1488" y="427"/>
                      <a:pt x="1532" y="449"/>
                    </a:cubicBezTo>
                    <a:cubicBezTo>
                      <a:pt x="1576" y="471"/>
                      <a:pt x="1609" y="493"/>
                      <a:pt x="1641" y="515"/>
                    </a:cubicBezTo>
                    <a:lnTo>
                      <a:pt x="1729" y="559"/>
                    </a:lnTo>
                    <a:cubicBezTo>
                      <a:pt x="1762" y="591"/>
                      <a:pt x="1795" y="613"/>
                      <a:pt x="1827" y="635"/>
                    </a:cubicBezTo>
                    <a:cubicBezTo>
                      <a:pt x="1849" y="657"/>
                      <a:pt x="1871" y="679"/>
                      <a:pt x="1882" y="701"/>
                    </a:cubicBezTo>
                    <a:cubicBezTo>
                      <a:pt x="1915" y="744"/>
                      <a:pt x="1959" y="832"/>
                      <a:pt x="1980" y="876"/>
                    </a:cubicBezTo>
                    <a:cubicBezTo>
                      <a:pt x="1991" y="887"/>
                      <a:pt x="2002" y="909"/>
                      <a:pt x="2002" y="930"/>
                    </a:cubicBezTo>
                    <a:cubicBezTo>
                      <a:pt x="2002" y="941"/>
                      <a:pt x="2002" y="952"/>
                      <a:pt x="2013" y="974"/>
                    </a:cubicBezTo>
                    <a:cubicBezTo>
                      <a:pt x="2046" y="1127"/>
                      <a:pt x="1980" y="1291"/>
                      <a:pt x="1849" y="1379"/>
                    </a:cubicBezTo>
                    <a:cubicBezTo>
                      <a:pt x="1805" y="1423"/>
                      <a:pt x="1762" y="1444"/>
                      <a:pt x="1707" y="1477"/>
                    </a:cubicBezTo>
                    <a:cubicBezTo>
                      <a:pt x="1598" y="1510"/>
                      <a:pt x="1488" y="1543"/>
                      <a:pt x="1379" y="1554"/>
                    </a:cubicBezTo>
                    <a:cubicBezTo>
                      <a:pt x="1324" y="1565"/>
                      <a:pt x="1270" y="1565"/>
                      <a:pt x="1215" y="1565"/>
                    </a:cubicBezTo>
                    <a:lnTo>
                      <a:pt x="1095" y="1554"/>
                    </a:lnTo>
                    <a:lnTo>
                      <a:pt x="952" y="1554"/>
                    </a:lnTo>
                    <a:cubicBezTo>
                      <a:pt x="821" y="1554"/>
                      <a:pt x="690" y="1532"/>
                      <a:pt x="559" y="1499"/>
                    </a:cubicBezTo>
                    <a:cubicBezTo>
                      <a:pt x="537" y="1488"/>
                      <a:pt x="515" y="1477"/>
                      <a:pt x="493" y="1455"/>
                    </a:cubicBezTo>
                    <a:cubicBezTo>
                      <a:pt x="460" y="1423"/>
                      <a:pt x="416" y="1401"/>
                      <a:pt x="384" y="1368"/>
                    </a:cubicBezTo>
                    <a:cubicBezTo>
                      <a:pt x="340" y="1346"/>
                      <a:pt x="307" y="1313"/>
                      <a:pt x="285" y="1280"/>
                    </a:cubicBezTo>
                    <a:cubicBezTo>
                      <a:pt x="241" y="1215"/>
                      <a:pt x="220" y="1138"/>
                      <a:pt x="198" y="1062"/>
                    </a:cubicBezTo>
                    <a:cubicBezTo>
                      <a:pt x="187" y="941"/>
                      <a:pt x="198" y="810"/>
                      <a:pt x="241" y="701"/>
                    </a:cubicBezTo>
                    <a:cubicBezTo>
                      <a:pt x="252" y="657"/>
                      <a:pt x="285" y="635"/>
                      <a:pt x="296" y="591"/>
                    </a:cubicBezTo>
                    <a:cubicBezTo>
                      <a:pt x="329" y="504"/>
                      <a:pt x="373" y="416"/>
                      <a:pt x="438" y="351"/>
                    </a:cubicBezTo>
                    <a:cubicBezTo>
                      <a:pt x="460" y="307"/>
                      <a:pt x="482" y="263"/>
                      <a:pt x="482" y="219"/>
                    </a:cubicBezTo>
                    <a:close/>
                    <a:moveTo>
                      <a:pt x="591" y="1"/>
                    </a:moveTo>
                    <a:cubicBezTo>
                      <a:pt x="559" y="1"/>
                      <a:pt x="526" y="12"/>
                      <a:pt x="493" y="23"/>
                    </a:cubicBezTo>
                    <a:cubicBezTo>
                      <a:pt x="460" y="44"/>
                      <a:pt x="449" y="44"/>
                      <a:pt x="438" y="55"/>
                    </a:cubicBezTo>
                    <a:cubicBezTo>
                      <a:pt x="427" y="66"/>
                      <a:pt x="427" y="88"/>
                      <a:pt x="438" y="110"/>
                    </a:cubicBezTo>
                    <a:cubicBezTo>
                      <a:pt x="438" y="121"/>
                      <a:pt x="438" y="132"/>
                      <a:pt x="438" y="143"/>
                    </a:cubicBezTo>
                    <a:lnTo>
                      <a:pt x="438" y="154"/>
                    </a:lnTo>
                    <a:cubicBezTo>
                      <a:pt x="421" y="141"/>
                      <a:pt x="399" y="135"/>
                      <a:pt x="376" y="135"/>
                    </a:cubicBezTo>
                    <a:cubicBezTo>
                      <a:pt x="341" y="135"/>
                      <a:pt x="305" y="149"/>
                      <a:pt x="285" y="176"/>
                    </a:cubicBezTo>
                    <a:cubicBezTo>
                      <a:pt x="241" y="230"/>
                      <a:pt x="209" y="296"/>
                      <a:pt x="176" y="351"/>
                    </a:cubicBezTo>
                    <a:cubicBezTo>
                      <a:pt x="143" y="416"/>
                      <a:pt x="110" y="482"/>
                      <a:pt x="88" y="548"/>
                    </a:cubicBezTo>
                    <a:cubicBezTo>
                      <a:pt x="66" y="602"/>
                      <a:pt x="66" y="657"/>
                      <a:pt x="55" y="712"/>
                    </a:cubicBezTo>
                    <a:cubicBezTo>
                      <a:pt x="34" y="766"/>
                      <a:pt x="34" y="832"/>
                      <a:pt x="23" y="898"/>
                    </a:cubicBezTo>
                    <a:cubicBezTo>
                      <a:pt x="1" y="996"/>
                      <a:pt x="12" y="1094"/>
                      <a:pt x="45" y="1193"/>
                    </a:cubicBezTo>
                    <a:cubicBezTo>
                      <a:pt x="110" y="1401"/>
                      <a:pt x="274" y="1587"/>
                      <a:pt x="471" y="1674"/>
                    </a:cubicBezTo>
                    <a:cubicBezTo>
                      <a:pt x="504" y="1696"/>
                      <a:pt x="548" y="1707"/>
                      <a:pt x="580" y="1718"/>
                    </a:cubicBezTo>
                    <a:lnTo>
                      <a:pt x="679" y="1729"/>
                    </a:lnTo>
                    <a:cubicBezTo>
                      <a:pt x="745" y="1740"/>
                      <a:pt x="810" y="1751"/>
                      <a:pt x="865" y="1751"/>
                    </a:cubicBezTo>
                    <a:cubicBezTo>
                      <a:pt x="958" y="1768"/>
                      <a:pt x="1051" y="1776"/>
                      <a:pt x="1144" y="1776"/>
                    </a:cubicBezTo>
                    <a:cubicBezTo>
                      <a:pt x="1410" y="1776"/>
                      <a:pt x="1671" y="1708"/>
                      <a:pt x="1915" y="1587"/>
                    </a:cubicBezTo>
                    <a:cubicBezTo>
                      <a:pt x="1991" y="1532"/>
                      <a:pt x="2057" y="1455"/>
                      <a:pt x="2112" y="1379"/>
                    </a:cubicBezTo>
                    <a:cubicBezTo>
                      <a:pt x="2188" y="1280"/>
                      <a:pt x="2232" y="1160"/>
                      <a:pt x="2232" y="1040"/>
                    </a:cubicBezTo>
                    <a:cubicBezTo>
                      <a:pt x="2232" y="1029"/>
                      <a:pt x="2232" y="1018"/>
                      <a:pt x="2232" y="1018"/>
                    </a:cubicBezTo>
                    <a:cubicBezTo>
                      <a:pt x="2232" y="952"/>
                      <a:pt x="2221" y="887"/>
                      <a:pt x="2188" y="821"/>
                    </a:cubicBezTo>
                    <a:cubicBezTo>
                      <a:pt x="2145" y="712"/>
                      <a:pt x="2079" y="602"/>
                      <a:pt x="1991" y="515"/>
                    </a:cubicBezTo>
                    <a:cubicBezTo>
                      <a:pt x="1904" y="427"/>
                      <a:pt x="1795" y="340"/>
                      <a:pt x="1663" y="285"/>
                    </a:cubicBezTo>
                    <a:cubicBezTo>
                      <a:pt x="1455" y="176"/>
                      <a:pt x="1226" y="99"/>
                      <a:pt x="985" y="66"/>
                    </a:cubicBezTo>
                    <a:cubicBezTo>
                      <a:pt x="854" y="34"/>
                      <a:pt x="723" y="12"/>
                      <a:pt x="5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21"/>
              <p:cNvSpPr/>
              <p:nvPr/>
            </p:nvSpPr>
            <p:spPr>
              <a:xfrm>
                <a:off x="8361550" y="1447775"/>
                <a:ext cx="19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767" h="1263" extrusionOk="0">
                    <a:moveTo>
                      <a:pt x="438" y="0"/>
                    </a:moveTo>
                    <a:lnTo>
                      <a:pt x="351" y="44"/>
                    </a:lnTo>
                    <a:lnTo>
                      <a:pt x="307" y="44"/>
                    </a:lnTo>
                    <a:cubicBezTo>
                      <a:pt x="252" y="77"/>
                      <a:pt x="197" y="110"/>
                      <a:pt x="154" y="164"/>
                    </a:cubicBezTo>
                    <a:cubicBezTo>
                      <a:pt x="121" y="186"/>
                      <a:pt x="88" y="219"/>
                      <a:pt x="66" y="263"/>
                    </a:cubicBezTo>
                    <a:lnTo>
                      <a:pt x="66" y="307"/>
                    </a:lnTo>
                    <a:lnTo>
                      <a:pt x="66" y="328"/>
                    </a:lnTo>
                    <a:cubicBezTo>
                      <a:pt x="55" y="361"/>
                      <a:pt x="44" y="394"/>
                      <a:pt x="33" y="438"/>
                    </a:cubicBezTo>
                    <a:cubicBezTo>
                      <a:pt x="22" y="471"/>
                      <a:pt x="22" y="482"/>
                      <a:pt x="12" y="514"/>
                    </a:cubicBezTo>
                    <a:cubicBezTo>
                      <a:pt x="12" y="525"/>
                      <a:pt x="12" y="525"/>
                      <a:pt x="12" y="536"/>
                    </a:cubicBezTo>
                    <a:cubicBezTo>
                      <a:pt x="1" y="558"/>
                      <a:pt x="1" y="580"/>
                      <a:pt x="12" y="602"/>
                    </a:cubicBezTo>
                    <a:cubicBezTo>
                      <a:pt x="12" y="624"/>
                      <a:pt x="12" y="657"/>
                      <a:pt x="22" y="678"/>
                    </a:cubicBezTo>
                    <a:cubicBezTo>
                      <a:pt x="22" y="733"/>
                      <a:pt x="33" y="788"/>
                      <a:pt x="55" y="832"/>
                    </a:cubicBezTo>
                    <a:cubicBezTo>
                      <a:pt x="66" y="886"/>
                      <a:pt x="77" y="930"/>
                      <a:pt x="99" y="974"/>
                    </a:cubicBezTo>
                    <a:cubicBezTo>
                      <a:pt x="132" y="996"/>
                      <a:pt x="143" y="1039"/>
                      <a:pt x="176" y="1061"/>
                    </a:cubicBezTo>
                    <a:cubicBezTo>
                      <a:pt x="187" y="1072"/>
                      <a:pt x="208" y="1083"/>
                      <a:pt x="219" y="1083"/>
                    </a:cubicBezTo>
                    <a:lnTo>
                      <a:pt x="241" y="1116"/>
                    </a:lnTo>
                    <a:cubicBezTo>
                      <a:pt x="263" y="1116"/>
                      <a:pt x="274" y="1116"/>
                      <a:pt x="285" y="1127"/>
                    </a:cubicBezTo>
                    <a:cubicBezTo>
                      <a:pt x="296" y="1138"/>
                      <a:pt x="329" y="1160"/>
                      <a:pt x="351" y="1171"/>
                    </a:cubicBezTo>
                    <a:cubicBezTo>
                      <a:pt x="383" y="1182"/>
                      <a:pt x="383" y="1182"/>
                      <a:pt x="394" y="1182"/>
                    </a:cubicBezTo>
                    <a:cubicBezTo>
                      <a:pt x="449" y="1203"/>
                      <a:pt x="482" y="1225"/>
                      <a:pt x="526" y="1258"/>
                    </a:cubicBezTo>
                    <a:cubicBezTo>
                      <a:pt x="533" y="1258"/>
                      <a:pt x="545" y="1263"/>
                      <a:pt x="556" y="1263"/>
                    </a:cubicBezTo>
                    <a:cubicBezTo>
                      <a:pt x="561" y="1263"/>
                      <a:pt x="566" y="1262"/>
                      <a:pt x="569" y="1258"/>
                    </a:cubicBezTo>
                    <a:cubicBezTo>
                      <a:pt x="569" y="1236"/>
                      <a:pt x="526" y="1214"/>
                      <a:pt x="493" y="1203"/>
                    </a:cubicBezTo>
                    <a:cubicBezTo>
                      <a:pt x="471" y="1192"/>
                      <a:pt x="449" y="1182"/>
                      <a:pt x="416" y="1171"/>
                    </a:cubicBezTo>
                    <a:cubicBezTo>
                      <a:pt x="405" y="1149"/>
                      <a:pt x="372" y="1138"/>
                      <a:pt x="340" y="1127"/>
                    </a:cubicBezTo>
                    <a:cubicBezTo>
                      <a:pt x="296" y="1105"/>
                      <a:pt x="252" y="1083"/>
                      <a:pt x="219" y="1050"/>
                    </a:cubicBezTo>
                    <a:cubicBezTo>
                      <a:pt x="176" y="1017"/>
                      <a:pt x="143" y="985"/>
                      <a:pt x="121" y="941"/>
                    </a:cubicBezTo>
                    <a:cubicBezTo>
                      <a:pt x="121" y="930"/>
                      <a:pt x="110" y="908"/>
                      <a:pt x="110" y="897"/>
                    </a:cubicBezTo>
                    <a:cubicBezTo>
                      <a:pt x="110" y="897"/>
                      <a:pt x="110" y="886"/>
                      <a:pt x="99" y="886"/>
                    </a:cubicBezTo>
                    <a:cubicBezTo>
                      <a:pt x="99" y="864"/>
                      <a:pt x="88" y="842"/>
                      <a:pt x="88" y="821"/>
                    </a:cubicBezTo>
                    <a:lnTo>
                      <a:pt x="88" y="777"/>
                    </a:lnTo>
                    <a:cubicBezTo>
                      <a:pt x="88" y="766"/>
                      <a:pt x="77" y="733"/>
                      <a:pt x="77" y="711"/>
                    </a:cubicBezTo>
                    <a:cubicBezTo>
                      <a:pt x="66" y="678"/>
                      <a:pt x="66" y="646"/>
                      <a:pt x="77" y="613"/>
                    </a:cubicBezTo>
                    <a:cubicBezTo>
                      <a:pt x="77" y="580"/>
                      <a:pt x="77" y="547"/>
                      <a:pt x="88" y="514"/>
                    </a:cubicBezTo>
                    <a:cubicBezTo>
                      <a:pt x="88" y="503"/>
                      <a:pt x="88" y="492"/>
                      <a:pt x="88" y="492"/>
                    </a:cubicBezTo>
                    <a:cubicBezTo>
                      <a:pt x="99" y="471"/>
                      <a:pt x="99" y="449"/>
                      <a:pt x="110" y="438"/>
                    </a:cubicBezTo>
                    <a:cubicBezTo>
                      <a:pt x="121" y="405"/>
                      <a:pt x="132" y="372"/>
                      <a:pt x="143" y="339"/>
                    </a:cubicBezTo>
                    <a:cubicBezTo>
                      <a:pt x="154" y="328"/>
                      <a:pt x="165" y="307"/>
                      <a:pt x="176" y="296"/>
                    </a:cubicBezTo>
                    <a:cubicBezTo>
                      <a:pt x="176" y="285"/>
                      <a:pt x="187" y="263"/>
                      <a:pt x="197" y="252"/>
                    </a:cubicBezTo>
                    <a:cubicBezTo>
                      <a:pt x="208" y="241"/>
                      <a:pt x="219" y="219"/>
                      <a:pt x="230" y="208"/>
                    </a:cubicBezTo>
                    <a:cubicBezTo>
                      <a:pt x="241" y="197"/>
                      <a:pt x="252" y="175"/>
                      <a:pt x="263" y="153"/>
                    </a:cubicBezTo>
                    <a:cubicBezTo>
                      <a:pt x="274" y="142"/>
                      <a:pt x="296" y="132"/>
                      <a:pt x="318" y="121"/>
                    </a:cubicBezTo>
                    <a:cubicBezTo>
                      <a:pt x="329" y="110"/>
                      <a:pt x="351" y="99"/>
                      <a:pt x="372" y="99"/>
                    </a:cubicBezTo>
                    <a:cubicBezTo>
                      <a:pt x="394" y="88"/>
                      <a:pt x="416" y="77"/>
                      <a:pt x="438" y="77"/>
                    </a:cubicBezTo>
                    <a:lnTo>
                      <a:pt x="460" y="77"/>
                    </a:lnTo>
                    <a:lnTo>
                      <a:pt x="504" y="66"/>
                    </a:lnTo>
                    <a:lnTo>
                      <a:pt x="537" y="66"/>
                    </a:lnTo>
                    <a:cubicBezTo>
                      <a:pt x="569" y="66"/>
                      <a:pt x="602" y="77"/>
                      <a:pt x="624" y="88"/>
                    </a:cubicBezTo>
                    <a:cubicBezTo>
                      <a:pt x="657" y="99"/>
                      <a:pt x="690" y="121"/>
                      <a:pt x="712" y="142"/>
                    </a:cubicBezTo>
                    <a:lnTo>
                      <a:pt x="755" y="142"/>
                    </a:lnTo>
                    <a:cubicBezTo>
                      <a:pt x="744" y="132"/>
                      <a:pt x="766" y="132"/>
                      <a:pt x="755" y="121"/>
                    </a:cubicBezTo>
                    <a:cubicBezTo>
                      <a:pt x="755" y="110"/>
                      <a:pt x="755" y="110"/>
                      <a:pt x="766" y="99"/>
                    </a:cubicBezTo>
                    <a:cubicBezTo>
                      <a:pt x="755" y="99"/>
                      <a:pt x="755" y="88"/>
                      <a:pt x="766" y="77"/>
                    </a:cubicBezTo>
                    <a:cubicBezTo>
                      <a:pt x="755" y="77"/>
                      <a:pt x="755" y="66"/>
                      <a:pt x="766" y="66"/>
                    </a:cubicBezTo>
                    <a:cubicBezTo>
                      <a:pt x="744" y="55"/>
                      <a:pt x="755" y="44"/>
                      <a:pt x="733" y="44"/>
                    </a:cubicBezTo>
                    <a:cubicBezTo>
                      <a:pt x="722" y="33"/>
                      <a:pt x="679" y="22"/>
                      <a:pt x="646" y="11"/>
                    </a:cubicBezTo>
                    <a:cubicBezTo>
                      <a:pt x="602" y="0"/>
                      <a:pt x="569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1" name="Google Shape;3071;p21"/>
            <p:cNvGrpSpPr/>
            <p:nvPr/>
          </p:nvGrpSpPr>
          <p:grpSpPr>
            <a:xfrm rot="2144809">
              <a:off x="481539" y="813344"/>
              <a:ext cx="71099" cy="74199"/>
              <a:chOff x="8502650" y="1222725"/>
              <a:chExt cx="71100" cy="74200"/>
            </a:xfrm>
          </p:grpSpPr>
          <p:sp>
            <p:nvSpPr>
              <p:cNvPr id="3072" name="Google Shape;3072;p21"/>
              <p:cNvSpPr/>
              <p:nvPr/>
            </p:nvSpPr>
            <p:spPr>
              <a:xfrm>
                <a:off x="8540100" y="12249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ubicBezTo>
                      <a:pt x="1" y="0"/>
                      <a:pt x="1" y="11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3" name="Google Shape;3073;p21"/>
              <p:cNvSpPr/>
              <p:nvPr/>
            </p:nvSpPr>
            <p:spPr>
              <a:xfrm>
                <a:off x="8502650" y="1222725"/>
                <a:ext cx="711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968" extrusionOk="0">
                    <a:moveTo>
                      <a:pt x="952" y="121"/>
                    </a:moveTo>
                    <a:cubicBezTo>
                      <a:pt x="1007" y="121"/>
                      <a:pt x="1061" y="132"/>
                      <a:pt x="1105" y="154"/>
                    </a:cubicBezTo>
                    <a:cubicBezTo>
                      <a:pt x="1149" y="165"/>
                      <a:pt x="1182" y="187"/>
                      <a:pt x="1225" y="198"/>
                    </a:cubicBezTo>
                    <a:lnTo>
                      <a:pt x="1258" y="220"/>
                    </a:lnTo>
                    <a:cubicBezTo>
                      <a:pt x="1280" y="231"/>
                      <a:pt x="1302" y="241"/>
                      <a:pt x="1313" y="252"/>
                    </a:cubicBezTo>
                    <a:cubicBezTo>
                      <a:pt x="1335" y="263"/>
                      <a:pt x="1335" y="263"/>
                      <a:pt x="1346" y="274"/>
                    </a:cubicBezTo>
                    <a:lnTo>
                      <a:pt x="1357" y="285"/>
                    </a:lnTo>
                    <a:cubicBezTo>
                      <a:pt x="1389" y="285"/>
                      <a:pt x="1411" y="274"/>
                      <a:pt x="1444" y="263"/>
                    </a:cubicBezTo>
                    <a:cubicBezTo>
                      <a:pt x="1477" y="252"/>
                      <a:pt x="1499" y="231"/>
                      <a:pt x="1521" y="209"/>
                    </a:cubicBezTo>
                    <a:cubicBezTo>
                      <a:pt x="1532" y="241"/>
                      <a:pt x="1553" y="274"/>
                      <a:pt x="1586" y="285"/>
                    </a:cubicBezTo>
                    <a:cubicBezTo>
                      <a:pt x="1619" y="307"/>
                      <a:pt x="1652" y="329"/>
                      <a:pt x="1685" y="351"/>
                    </a:cubicBezTo>
                    <a:cubicBezTo>
                      <a:pt x="1717" y="362"/>
                      <a:pt x="1761" y="384"/>
                      <a:pt x="1794" y="406"/>
                    </a:cubicBezTo>
                    <a:cubicBezTo>
                      <a:pt x="1849" y="438"/>
                      <a:pt x="1903" y="482"/>
                      <a:pt x="1958" y="515"/>
                    </a:cubicBezTo>
                    <a:cubicBezTo>
                      <a:pt x="2111" y="635"/>
                      <a:pt x="2242" y="777"/>
                      <a:pt x="2352" y="931"/>
                    </a:cubicBezTo>
                    <a:cubicBezTo>
                      <a:pt x="2385" y="985"/>
                      <a:pt x="2417" y="1040"/>
                      <a:pt x="2450" y="1095"/>
                    </a:cubicBezTo>
                    <a:lnTo>
                      <a:pt x="2450" y="1106"/>
                    </a:lnTo>
                    <a:cubicBezTo>
                      <a:pt x="2483" y="1182"/>
                      <a:pt x="2516" y="1270"/>
                      <a:pt x="2549" y="1346"/>
                    </a:cubicBezTo>
                    <a:cubicBezTo>
                      <a:pt x="2560" y="1401"/>
                      <a:pt x="2582" y="1456"/>
                      <a:pt x="2582" y="1521"/>
                    </a:cubicBezTo>
                    <a:cubicBezTo>
                      <a:pt x="2582" y="1532"/>
                      <a:pt x="2603" y="1641"/>
                      <a:pt x="2614" y="1652"/>
                    </a:cubicBezTo>
                    <a:cubicBezTo>
                      <a:pt x="2614" y="1718"/>
                      <a:pt x="2614" y="1773"/>
                      <a:pt x="2614" y="1838"/>
                    </a:cubicBezTo>
                    <a:cubicBezTo>
                      <a:pt x="2603" y="1882"/>
                      <a:pt x="2592" y="1915"/>
                      <a:pt x="2582" y="1959"/>
                    </a:cubicBezTo>
                    <a:cubicBezTo>
                      <a:pt x="2560" y="2046"/>
                      <a:pt x="2516" y="2145"/>
                      <a:pt x="2472" y="2232"/>
                    </a:cubicBezTo>
                    <a:cubicBezTo>
                      <a:pt x="2461" y="2254"/>
                      <a:pt x="2450" y="2276"/>
                      <a:pt x="2428" y="2309"/>
                    </a:cubicBezTo>
                    <a:lnTo>
                      <a:pt x="2417" y="2309"/>
                    </a:lnTo>
                    <a:cubicBezTo>
                      <a:pt x="2407" y="2331"/>
                      <a:pt x="2396" y="2341"/>
                      <a:pt x="2385" y="2363"/>
                    </a:cubicBezTo>
                    <a:cubicBezTo>
                      <a:pt x="2210" y="2560"/>
                      <a:pt x="1991" y="2691"/>
                      <a:pt x="1739" y="2746"/>
                    </a:cubicBezTo>
                    <a:lnTo>
                      <a:pt x="1696" y="2757"/>
                    </a:lnTo>
                    <a:lnTo>
                      <a:pt x="1696" y="2768"/>
                    </a:lnTo>
                    <a:lnTo>
                      <a:pt x="1663" y="2801"/>
                    </a:lnTo>
                    <a:cubicBezTo>
                      <a:pt x="1619" y="2790"/>
                      <a:pt x="1575" y="2779"/>
                      <a:pt x="1542" y="2757"/>
                    </a:cubicBezTo>
                    <a:lnTo>
                      <a:pt x="1455" y="2724"/>
                    </a:lnTo>
                    <a:lnTo>
                      <a:pt x="1422" y="2702"/>
                    </a:lnTo>
                    <a:cubicBezTo>
                      <a:pt x="1400" y="2702"/>
                      <a:pt x="1389" y="2702"/>
                      <a:pt x="1367" y="2691"/>
                    </a:cubicBezTo>
                    <a:cubicBezTo>
                      <a:pt x="1357" y="2681"/>
                      <a:pt x="1357" y="2681"/>
                      <a:pt x="1346" y="2681"/>
                    </a:cubicBezTo>
                    <a:lnTo>
                      <a:pt x="1280" y="2648"/>
                    </a:lnTo>
                    <a:lnTo>
                      <a:pt x="1236" y="2604"/>
                    </a:lnTo>
                    <a:lnTo>
                      <a:pt x="1214" y="2593"/>
                    </a:lnTo>
                    <a:cubicBezTo>
                      <a:pt x="1160" y="2571"/>
                      <a:pt x="1105" y="2549"/>
                      <a:pt x="1050" y="2527"/>
                    </a:cubicBezTo>
                    <a:cubicBezTo>
                      <a:pt x="974" y="2506"/>
                      <a:pt x="919" y="2462"/>
                      <a:pt x="864" y="2407"/>
                    </a:cubicBezTo>
                    <a:cubicBezTo>
                      <a:pt x="832" y="2374"/>
                      <a:pt x="766" y="2320"/>
                      <a:pt x="744" y="2287"/>
                    </a:cubicBezTo>
                    <a:cubicBezTo>
                      <a:pt x="678" y="2221"/>
                      <a:pt x="646" y="2199"/>
                      <a:pt x="591" y="2134"/>
                    </a:cubicBezTo>
                    <a:cubicBezTo>
                      <a:pt x="471" y="2002"/>
                      <a:pt x="372" y="1838"/>
                      <a:pt x="307" y="1663"/>
                    </a:cubicBezTo>
                    <a:cubicBezTo>
                      <a:pt x="296" y="1620"/>
                      <a:pt x="285" y="1576"/>
                      <a:pt x="274" y="1532"/>
                    </a:cubicBezTo>
                    <a:cubicBezTo>
                      <a:pt x="263" y="1456"/>
                      <a:pt x="263" y="1390"/>
                      <a:pt x="252" y="1313"/>
                    </a:cubicBezTo>
                    <a:cubicBezTo>
                      <a:pt x="230" y="1248"/>
                      <a:pt x="230" y="1182"/>
                      <a:pt x="252" y="1116"/>
                    </a:cubicBezTo>
                    <a:cubicBezTo>
                      <a:pt x="263" y="996"/>
                      <a:pt x="307" y="887"/>
                      <a:pt x="361" y="777"/>
                    </a:cubicBezTo>
                    <a:cubicBezTo>
                      <a:pt x="449" y="613"/>
                      <a:pt x="580" y="482"/>
                      <a:pt x="744" y="384"/>
                    </a:cubicBezTo>
                    <a:cubicBezTo>
                      <a:pt x="788" y="351"/>
                      <a:pt x="853" y="329"/>
                      <a:pt x="886" y="307"/>
                    </a:cubicBezTo>
                    <a:cubicBezTo>
                      <a:pt x="927" y="282"/>
                      <a:pt x="972" y="273"/>
                      <a:pt x="1026" y="273"/>
                    </a:cubicBezTo>
                    <a:cubicBezTo>
                      <a:pt x="1087" y="273"/>
                      <a:pt x="1159" y="284"/>
                      <a:pt x="1247" y="296"/>
                    </a:cubicBezTo>
                    <a:lnTo>
                      <a:pt x="1236" y="285"/>
                    </a:lnTo>
                    <a:cubicBezTo>
                      <a:pt x="1225" y="274"/>
                      <a:pt x="1214" y="274"/>
                      <a:pt x="1203" y="263"/>
                    </a:cubicBezTo>
                    <a:cubicBezTo>
                      <a:pt x="1160" y="252"/>
                      <a:pt x="1127" y="241"/>
                      <a:pt x="1083" y="231"/>
                    </a:cubicBezTo>
                    <a:cubicBezTo>
                      <a:pt x="1067" y="225"/>
                      <a:pt x="1050" y="222"/>
                      <a:pt x="1035" y="222"/>
                    </a:cubicBezTo>
                    <a:cubicBezTo>
                      <a:pt x="1020" y="222"/>
                      <a:pt x="1007" y="225"/>
                      <a:pt x="996" y="231"/>
                    </a:cubicBezTo>
                    <a:lnTo>
                      <a:pt x="963" y="231"/>
                    </a:lnTo>
                    <a:cubicBezTo>
                      <a:pt x="963" y="220"/>
                      <a:pt x="952" y="209"/>
                      <a:pt x="941" y="198"/>
                    </a:cubicBezTo>
                    <a:cubicBezTo>
                      <a:pt x="941" y="198"/>
                      <a:pt x="941" y="187"/>
                      <a:pt x="941" y="176"/>
                    </a:cubicBezTo>
                    <a:cubicBezTo>
                      <a:pt x="930" y="176"/>
                      <a:pt x="941" y="165"/>
                      <a:pt x="919" y="165"/>
                    </a:cubicBezTo>
                    <a:cubicBezTo>
                      <a:pt x="941" y="143"/>
                      <a:pt x="941" y="143"/>
                      <a:pt x="952" y="121"/>
                    </a:cubicBezTo>
                    <a:close/>
                    <a:moveTo>
                      <a:pt x="1553" y="1"/>
                    </a:moveTo>
                    <a:cubicBezTo>
                      <a:pt x="1532" y="12"/>
                      <a:pt x="1521" y="23"/>
                      <a:pt x="1510" y="45"/>
                    </a:cubicBezTo>
                    <a:cubicBezTo>
                      <a:pt x="1510" y="56"/>
                      <a:pt x="1499" y="77"/>
                      <a:pt x="1499" y="88"/>
                    </a:cubicBezTo>
                    <a:cubicBezTo>
                      <a:pt x="1488" y="67"/>
                      <a:pt x="1455" y="56"/>
                      <a:pt x="1433" y="45"/>
                    </a:cubicBezTo>
                    <a:cubicBezTo>
                      <a:pt x="1400" y="23"/>
                      <a:pt x="1367" y="23"/>
                      <a:pt x="1335" y="23"/>
                    </a:cubicBezTo>
                    <a:lnTo>
                      <a:pt x="1083" y="23"/>
                    </a:lnTo>
                    <a:cubicBezTo>
                      <a:pt x="1068" y="21"/>
                      <a:pt x="1052" y="21"/>
                      <a:pt x="1037" y="21"/>
                    </a:cubicBezTo>
                    <a:cubicBezTo>
                      <a:pt x="932" y="21"/>
                      <a:pt x="828" y="52"/>
                      <a:pt x="733" y="99"/>
                    </a:cubicBezTo>
                    <a:cubicBezTo>
                      <a:pt x="667" y="143"/>
                      <a:pt x="613" y="209"/>
                      <a:pt x="547" y="252"/>
                    </a:cubicBezTo>
                    <a:cubicBezTo>
                      <a:pt x="482" y="307"/>
                      <a:pt x="427" y="373"/>
                      <a:pt x="350" y="427"/>
                    </a:cubicBezTo>
                    <a:cubicBezTo>
                      <a:pt x="252" y="526"/>
                      <a:pt x="175" y="646"/>
                      <a:pt x="132" y="777"/>
                    </a:cubicBezTo>
                    <a:cubicBezTo>
                      <a:pt x="11" y="1073"/>
                      <a:pt x="0" y="1390"/>
                      <a:pt x="88" y="1696"/>
                    </a:cubicBezTo>
                    <a:cubicBezTo>
                      <a:pt x="153" y="1871"/>
                      <a:pt x="241" y="2046"/>
                      <a:pt x="361" y="2199"/>
                    </a:cubicBezTo>
                    <a:cubicBezTo>
                      <a:pt x="438" y="2298"/>
                      <a:pt x="525" y="2396"/>
                      <a:pt x="624" y="2484"/>
                    </a:cubicBezTo>
                    <a:cubicBezTo>
                      <a:pt x="667" y="2527"/>
                      <a:pt x="722" y="2571"/>
                      <a:pt x="766" y="2604"/>
                    </a:cubicBezTo>
                    <a:cubicBezTo>
                      <a:pt x="821" y="2648"/>
                      <a:pt x="875" y="2691"/>
                      <a:pt x="941" y="2713"/>
                    </a:cubicBezTo>
                    <a:cubicBezTo>
                      <a:pt x="1061" y="2768"/>
                      <a:pt x="1182" y="2801"/>
                      <a:pt x="1302" y="2834"/>
                    </a:cubicBezTo>
                    <a:cubicBezTo>
                      <a:pt x="1357" y="2856"/>
                      <a:pt x="1400" y="2877"/>
                      <a:pt x="1455" y="2899"/>
                    </a:cubicBezTo>
                    <a:cubicBezTo>
                      <a:pt x="1477" y="2910"/>
                      <a:pt x="1510" y="2932"/>
                      <a:pt x="1542" y="2954"/>
                    </a:cubicBezTo>
                    <a:cubicBezTo>
                      <a:pt x="1548" y="2965"/>
                      <a:pt x="1559" y="2968"/>
                      <a:pt x="1571" y="2968"/>
                    </a:cubicBezTo>
                    <a:cubicBezTo>
                      <a:pt x="1583" y="2968"/>
                      <a:pt x="1597" y="2965"/>
                      <a:pt x="1608" y="2965"/>
                    </a:cubicBezTo>
                    <a:lnTo>
                      <a:pt x="1674" y="2954"/>
                    </a:lnTo>
                    <a:cubicBezTo>
                      <a:pt x="1805" y="2932"/>
                      <a:pt x="1936" y="2899"/>
                      <a:pt x="2057" y="2856"/>
                    </a:cubicBezTo>
                    <a:cubicBezTo>
                      <a:pt x="2199" y="2790"/>
                      <a:pt x="2341" y="2702"/>
                      <a:pt x="2461" y="2593"/>
                    </a:cubicBezTo>
                    <a:lnTo>
                      <a:pt x="2483" y="2582"/>
                    </a:lnTo>
                    <a:cubicBezTo>
                      <a:pt x="2549" y="2516"/>
                      <a:pt x="2603" y="2451"/>
                      <a:pt x="2647" y="2374"/>
                    </a:cubicBezTo>
                    <a:cubicBezTo>
                      <a:pt x="2746" y="2221"/>
                      <a:pt x="2800" y="2057"/>
                      <a:pt x="2822" y="1882"/>
                    </a:cubicBezTo>
                    <a:cubicBezTo>
                      <a:pt x="2844" y="1696"/>
                      <a:pt x="2822" y="1499"/>
                      <a:pt x="2767" y="1313"/>
                    </a:cubicBezTo>
                    <a:cubicBezTo>
                      <a:pt x="2658" y="974"/>
                      <a:pt x="2461" y="668"/>
                      <a:pt x="2199" y="438"/>
                    </a:cubicBezTo>
                    <a:cubicBezTo>
                      <a:pt x="2078" y="285"/>
                      <a:pt x="1925" y="165"/>
                      <a:pt x="1772" y="67"/>
                    </a:cubicBezTo>
                    <a:cubicBezTo>
                      <a:pt x="1728" y="34"/>
                      <a:pt x="1674" y="23"/>
                      <a:pt x="1630" y="12"/>
                    </a:cubicBezTo>
                    <a:cubicBezTo>
                      <a:pt x="1586" y="12"/>
                      <a:pt x="1575" y="1"/>
                      <a:pt x="1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4" name="Google Shape;3074;p21"/>
              <p:cNvSpPr/>
              <p:nvPr/>
            </p:nvSpPr>
            <p:spPr>
              <a:xfrm>
                <a:off x="8517125" y="1257100"/>
                <a:ext cx="282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1415" extrusionOk="0">
                    <a:moveTo>
                      <a:pt x="28" y="1"/>
                    </a:moveTo>
                    <a:cubicBezTo>
                      <a:pt x="27" y="1"/>
                      <a:pt x="25" y="2"/>
                      <a:pt x="23" y="4"/>
                    </a:cubicBezTo>
                    <a:cubicBezTo>
                      <a:pt x="1" y="15"/>
                      <a:pt x="23" y="48"/>
                      <a:pt x="34" y="81"/>
                    </a:cubicBezTo>
                    <a:cubicBezTo>
                      <a:pt x="45" y="113"/>
                      <a:pt x="56" y="146"/>
                      <a:pt x="56" y="157"/>
                    </a:cubicBezTo>
                    <a:cubicBezTo>
                      <a:pt x="67" y="168"/>
                      <a:pt x="67" y="223"/>
                      <a:pt x="78" y="245"/>
                    </a:cubicBezTo>
                    <a:cubicBezTo>
                      <a:pt x="88" y="277"/>
                      <a:pt x="99" y="332"/>
                      <a:pt x="110" y="387"/>
                    </a:cubicBezTo>
                    <a:cubicBezTo>
                      <a:pt x="110" y="431"/>
                      <a:pt x="132" y="474"/>
                      <a:pt x="132" y="518"/>
                    </a:cubicBezTo>
                    <a:cubicBezTo>
                      <a:pt x="143" y="540"/>
                      <a:pt x="143" y="551"/>
                      <a:pt x="132" y="562"/>
                    </a:cubicBezTo>
                    <a:lnTo>
                      <a:pt x="132" y="573"/>
                    </a:lnTo>
                    <a:lnTo>
                      <a:pt x="132" y="649"/>
                    </a:lnTo>
                    <a:cubicBezTo>
                      <a:pt x="143" y="660"/>
                      <a:pt x="143" y="682"/>
                      <a:pt x="143" y="693"/>
                    </a:cubicBezTo>
                    <a:cubicBezTo>
                      <a:pt x="165" y="715"/>
                      <a:pt x="176" y="737"/>
                      <a:pt x="187" y="759"/>
                    </a:cubicBezTo>
                    <a:cubicBezTo>
                      <a:pt x="198" y="781"/>
                      <a:pt x="220" y="813"/>
                      <a:pt x="231" y="846"/>
                    </a:cubicBezTo>
                    <a:cubicBezTo>
                      <a:pt x="253" y="868"/>
                      <a:pt x="274" y="901"/>
                      <a:pt x="296" y="923"/>
                    </a:cubicBezTo>
                    <a:cubicBezTo>
                      <a:pt x="296" y="923"/>
                      <a:pt x="296" y="945"/>
                      <a:pt x="307" y="945"/>
                    </a:cubicBezTo>
                    <a:cubicBezTo>
                      <a:pt x="307" y="956"/>
                      <a:pt x="318" y="956"/>
                      <a:pt x="329" y="966"/>
                    </a:cubicBezTo>
                    <a:cubicBezTo>
                      <a:pt x="329" y="977"/>
                      <a:pt x="340" y="988"/>
                      <a:pt x="351" y="999"/>
                    </a:cubicBezTo>
                    <a:cubicBezTo>
                      <a:pt x="373" y="1021"/>
                      <a:pt x="406" y="1043"/>
                      <a:pt x="417" y="1065"/>
                    </a:cubicBezTo>
                    <a:cubicBezTo>
                      <a:pt x="438" y="1087"/>
                      <a:pt x="438" y="1098"/>
                      <a:pt x="460" y="1109"/>
                    </a:cubicBezTo>
                    <a:cubicBezTo>
                      <a:pt x="471" y="1120"/>
                      <a:pt x="482" y="1131"/>
                      <a:pt x="504" y="1141"/>
                    </a:cubicBezTo>
                    <a:cubicBezTo>
                      <a:pt x="515" y="1152"/>
                      <a:pt x="537" y="1163"/>
                      <a:pt x="548" y="1163"/>
                    </a:cubicBezTo>
                    <a:cubicBezTo>
                      <a:pt x="559" y="1174"/>
                      <a:pt x="592" y="1185"/>
                      <a:pt x="613" y="1185"/>
                    </a:cubicBezTo>
                    <a:lnTo>
                      <a:pt x="646" y="1207"/>
                    </a:lnTo>
                    <a:lnTo>
                      <a:pt x="668" y="1218"/>
                    </a:lnTo>
                    <a:lnTo>
                      <a:pt x="723" y="1251"/>
                    </a:lnTo>
                    <a:lnTo>
                      <a:pt x="788" y="1284"/>
                    </a:lnTo>
                    <a:cubicBezTo>
                      <a:pt x="788" y="1295"/>
                      <a:pt x="799" y="1306"/>
                      <a:pt x="810" y="1306"/>
                    </a:cubicBezTo>
                    <a:cubicBezTo>
                      <a:pt x="821" y="1306"/>
                      <a:pt x="843" y="1316"/>
                      <a:pt x="854" y="1316"/>
                    </a:cubicBezTo>
                    <a:lnTo>
                      <a:pt x="887" y="1338"/>
                    </a:lnTo>
                    <a:lnTo>
                      <a:pt x="974" y="1371"/>
                    </a:lnTo>
                    <a:cubicBezTo>
                      <a:pt x="1018" y="1393"/>
                      <a:pt x="1051" y="1404"/>
                      <a:pt x="1095" y="1415"/>
                    </a:cubicBezTo>
                    <a:lnTo>
                      <a:pt x="1128" y="1382"/>
                    </a:lnTo>
                    <a:cubicBezTo>
                      <a:pt x="1117" y="1382"/>
                      <a:pt x="1128" y="1371"/>
                      <a:pt x="1128" y="1371"/>
                    </a:cubicBezTo>
                    <a:cubicBezTo>
                      <a:pt x="1128" y="1360"/>
                      <a:pt x="1128" y="1349"/>
                      <a:pt x="1128" y="1349"/>
                    </a:cubicBezTo>
                    <a:cubicBezTo>
                      <a:pt x="1117" y="1338"/>
                      <a:pt x="1117" y="1316"/>
                      <a:pt x="1117" y="1306"/>
                    </a:cubicBezTo>
                    <a:cubicBezTo>
                      <a:pt x="1111" y="1300"/>
                      <a:pt x="1108" y="1300"/>
                      <a:pt x="1106" y="1300"/>
                    </a:cubicBezTo>
                    <a:cubicBezTo>
                      <a:pt x="1103" y="1300"/>
                      <a:pt x="1100" y="1300"/>
                      <a:pt x="1095" y="1295"/>
                    </a:cubicBezTo>
                    <a:cubicBezTo>
                      <a:pt x="1084" y="1298"/>
                      <a:pt x="1074" y="1299"/>
                      <a:pt x="1065" y="1299"/>
                    </a:cubicBezTo>
                    <a:cubicBezTo>
                      <a:pt x="1046" y="1299"/>
                      <a:pt x="1029" y="1295"/>
                      <a:pt x="1007" y="1295"/>
                    </a:cubicBezTo>
                    <a:cubicBezTo>
                      <a:pt x="974" y="1284"/>
                      <a:pt x="942" y="1284"/>
                      <a:pt x="909" y="1273"/>
                    </a:cubicBezTo>
                    <a:cubicBezTo>
                      <a:pt x="887" y="1262"/>
                      <a:pt x="887" y="1262"/>
                      <a:pt x="876" y="1251"/>
                    </a:cubicBezTo>
                    <a:lnTo>
                      <a:pt x="832" y="1240"/>
                    </a:lnTo>
                    <a:cubicBezTo>
                      <a:pt x="810" y="1240"/>
                      <a:pt x="799" y="1229"/>
                      <a:pt x="778" y="1218"/>
                    </a:cubicBezTo>
                    <a:cubicBezTo>
                      <a:pt x="778" y="1218"/>
                      <a:pt x="767" y="1207"/>
                      <a:pt x="767" y="1196"/>
                    </a:cubicBezTo>
                    <a:lnTo>
                      <a:pt x="756" y="1196"/>
                    </a:lnTo>
                    <a:cubicBezTo>
                      <a:pt x="701" y="1174"/>
                      <a:pt x="646" y="1152"/>
                      <a:pt x="603" y="1120"/>
                    </a:cubicBezTo>
                    <a:cubicBezTo>
                      <a:pt x="570" y="1087"/>
                      <a:pt x="548" y="1054"/>
                      <a:pt x="515" y="1032"/>
                    </a:cubicBezTo>
                    <a:cubicBezTo>
                      <a:pt x="504" y="1032"/>
                      <a:pt x="493" y="1032"/>
                      <a:pt x="471" y="1021"/>
                    </a:cubicBezTo>
                    <a:lnTo>
                      <a:pt x="471" y="1010"/>
                    </a:lnTo>
                    <a:lnTo>
                      <a:pt x="460" y="1010"/>
                    </a:lnTo>
                    <a:cubicBezTo>
                      <a:pt x="417" y="977"/>
                      <a:pt x="384" y="934"/>
                      <a:pt x="340" y="890"/>
                    </a:cubicBezTo>
                    <a:cubicBezTo>
                      <a:pt x="340" y="890"/>
                      <a:pt x="340" y="879"/>
                      <a:pt x="340" y="868"/>
                    </a:cubicBezTo>
                    <a:cubicBezTo>
                      <a:pt x="329" y="857"/>
                      <a:pt x="318" y="835"/>
                      <a:pt x="307" y="824"/>
                    </a:cubicBezTo>
                    <a:cubicBezTo>
                      <a:pt x="296" y="813"/>
                      <a:pt x="263" y="791"/>
                      <a:pt x="253" y="770"/>
                    </a:cubicBezTo>
                    <a:cubicBezTo>
                      <a:pt x="231" y="726"/>
                      <a:pt x="209" y="682"/>
                      <a:pt x="198" y="638"/>
                    </a:cubicBezTo>
                    <a:cubicBezTo>
                      <a:pt x="176" y="595"/>
                      <a:pt x="176" y="551"/>
                      <a:pt x="165" y="496"/>
                    </a:cubicBezTo>
                    <a:cubicBezTo>
                      <a:pt x="154" y="463"/>
                      <a:pt x="143" y="431"/>
                      <a:pt x="143" y="387"/>
                    </a:cubicBezTo>
                    <a:cubicBezTo>
                      <a:pt x="143" y="376"/>
                      <a:pt x="132" y="365"/>
                      <a:pt x="132" y="354"/>
                    </a:cubicBezTo>
                    <a:cubicBezTo>
                      <a:pt x="132" y="343"/>
                      <a:pt x="132" y="332"/>
                      <a:pt x="132" y="321"/>
                    </a:cubicBezTo>
                    <a:cubicBezTo>
                      <a:pt x="132" y="310"/>
                      <a:pt x="121" y="299"/>
                      <a:pt x="121" y="277"/>
                    </a:cubicBezTo>
                    <a:cubicBezTo>
                      <a:pt x="110" y="266"/>
                      <a:pt x="121" y="234"/>
                      <a:pt x="110" y="201"/>
                    </a:cubicBezTo>
                    <a:cubicBezTo>
                      <a:pt x="88" y="179"/>
                      <a:pt x="88" y="179"/>
                      <a:pt x="88" y="168"/>
                    </a:cubicBezTo>
                    <a:cubicBezTo>
                      <a:pt x="78" y="113"/>
                      <a:pt x="67" y="70"/>
                      <a:pt x="56" y="26"/>
                    </a:cubicBezTo>
                    <a:cubicBezTo>
                      <a:pt x="38" y="17"/>
                      <a:pt x="35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5" name="Google Shape;3075;p21"/>
              <p:cNvSpPr/>
              <p:nvPr/>
            </p:nvSpPr>
            <p:spPr>
              <a:xfrm>
                <a:off x="8525075" y="1225625"/>
                <a:ext cx="34475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767" extrusionOk="0">
                    <a:moveTo>
                      <a:pt x="70" y="1"/>
                    </a:moveTo>
                    <a:cubicBezTo>
                      <a:pt x="57" y="1"/>
                      <a:pt x="45" y="2"/>
                      <a:pt x="33" y="5"/>
                    </a:cubicBezTo>
                    <a:cubicBezTo>
                      <a:pt x="11" y="16"/>
                      <a:pt x="11" y="27"/>
                      <a:pt x="0" y="38"/>
                    </a:cubicBezTo>
                    <a:cubicBezTo>
                      <a:pt x="11" y="38"/>
                      <a:pt x="0" y="49"/>
                      <a:pt x="11" y="60"/>
                    </a:cubicBezTo>
                    <a:cubicBezTo>
                      <a:pt x="11" y="60"/>
                      <a:pt x="11" y="71"/>
                      <a:pt x="11" y="71"/>
                    </a:cubicBezTo>
                    <a:cubicBezTo>
                      <a:pt x="22" y="82"/>
                      <a:pt x="33" y="93"/>
                      <a:pt x="44" y="115"/>
                    </a:cubicBezTo>
                    <a:lnTo>
                      <a:pt x="66" y="115"/>
                    </a:lnTo>
                    <a:cubicBezTo>
                      <a:pt x="82" y="109"/>
                      <a:pt x="99" y="106"/>
                      <a:pt x="114" y="106"/>
                    </a:cubicBezTo>
                    <a:cubicBezTo>
                      <a:pt x="129" y="106"/>
                      <a:pt x="142" y="109"/>
                      <a:pt x="153" y="115"/>
                    </a:cubicBezTo>
                    <a:cubicBezTo>
                      <a:pt x="197" y="115"/>
                      <a:pt x="230" y="125"/>
                      <a:pt x="274" y="136"/>
                    </a:cubicBezTo>
                    <a:cubicBezTo>
                      <a:pt x="285" y="147"/>
                      <a:pt x="295" y="158"/>
                      <a:pt x="306" y="158"/>
                    </a:cubicBezTo>
                    <a:lnTo>
                      <a:pt x="317" y="169"/>
                    </a:lnTo>
                    <a:lnTo>
                      <a:pt x="350" y="180"/>
                    </a:lnTo>
                    <a:cubicBezTo>
                      <a:pt x="383" y="191"/>
                      <a:pt x="416" y="213"/>
                      <a:pt x="438" y="235"/>
                    </a:cubicBezTo>
                    <a:cubicBezTo>
                      <a:pt x="438" y="246"/>
                      <a:pt x="449" y="246"/>
                      <a:pt x="449" y="257"/>
                    </a:cubicBezTo>
                    <a:lnTo>
                      <a:pt x="460" y="257"/>
                    </a:lnTo>
                    <a:lnTo>
                      <a:pt x="460" y="268"/>
                    </a:lnTo>
                    <a:cubicBezTo>
                      <a:pt x="514" y="311"/>
                      <a:pt x="558" y="366"/>
                      <a:pt x="591" y="421"/>
                    </a:cubicBezTo>
                    <a:cubicBezTo>
                      <a:pt x="602" y="465"/>
                      <a:pt x="602" y="508"/>
                      <a:pt x="624" y="563"/>
                    </a:cubicBezTo>
                    <a:cubicBezTo>
                      <a:pt x="635" y="574"/>
                      <a:pt x="645" y="585"/>
                      <a:pt x="656" y="607"/>
                    </a:cubicBezTo>
                    <a:lnTo>
                      <a:pt x="656" y="618"/>
                    </a:lnTo>
                    <a:lnTo>
                      <a:pt x="656" y="629"/>
                    </a:lnTo>
                    <a:cubicBezTo>
                      <a:pt x="678" y="650"/>
                      <a:pt x="678" y="705"/>
                      <a:pt x="700" y="738"/>
                    </a:cubicBezTo>
                    <a:cubicBezTo>
                      <a:pt x="722" y="782"/>
                      <a:pt x="733" y="793"/>
                      <a:pt x="744" y="825"/>
                    </a:cubicBezTo>
                    <a:cubicBezTo>
                      <a:pt x="766" y="847"/>
                      <a:pt x="744" y="836"/>
                      <a:pt x="755" y="847"/>
                    </a:cubicBezTo>
                    <a:cubicBezTo>
                      <a:pt x="777" y="869"/>
                      <a:pt x="788" y="891"/>
                      <a:pt x="810" y="913"/>
                    </a:cubicBezTo>
                    <a:cubicBezTo>
                      <a:pt x="831" y="924"/>
                      <a:pt x="853" y="946"/>
                      <a:pt x="875" y="957"/>
                    </a:cubicBezTo>
                    <a:cubicBezTo>
                      <a:pt x="930" y="1000"/>
                      <a:pt x="974" y="1033"/>
                      <a:pt x="1017" y="1077"/>
                    </a:cubicBezTo>
                    <a:cubicBezTo>
                      <a:pt x="1050" y="1110"/>
                      <a:pt x="1083" y="1154"/>
                      <a:pt x="1116" y="1197"/>
                    </a:cubicBezTo>
                    <a:cubicBezTo>
                      <a:pt x="1149" y="1230"/>
                      <a:pt x="1170" y="1274"/>
                      <a:pt x="1192" y="1307"/>
                    </a:cubicBezTo>
                    <a:cubicBezTo>
                      <a:pt x="1192" y="1329"/>
                      <a:pt x="1203" y="1340"/>
                      <a:pt x="1214" y="1350"/>
                    </a:cubicBezTo>
                    <a:cubicBezTo>
                      <a:pt x="1214" y="1361"/>
                      <a:pt x="1225" y="1372"/>
                      <a:pt x="1225" y="1383"/>
                    </a:cubicBezTo>
                    <a:cubicBezTo>
                      <a:pt x="1236" y="1394"/>
                      <a:pt x="1247" y="1416"/>
                      <a:pt x="1258" y="1427"/>
                    </a:cubicBezTo>
                    <a:cubicBezTo>
                      <a:pt x="1269" y="1449"/>
                      <a:pt x="1280" y="1482"/>
                      <a:pt x="1291" y="1515"/>
                    </a:cubicBezTo>
                    <a:cubicBezTo>
                      <a:pt x="1291" y="1525"/>
                      <a:pt x="1302" y="1547"/>
                      <a:pt x="1313" y="1558"/>
                    </a:cubicBezTo>
                    <a:cubicBezTo>
                      <a:pt x="1324" y="1613"/>
                      <a:pt x="1335" y="1668"/>
                      <a:pt x="1335" y="1722"/>
                    </a:cubicBezTo>
                    <a:cubicBezTo>
                      <a:pt x="1345" y="1733"/>
                      <a:pt x="1345" y="1766"/>
                      <a:pt x="1367" y="1766"/>
                    </a:cubicBezTo>
                    <a:cubicBezTo>
                      <a:pt x="1378" y="1755"/>
                      <a:pt x="1367" y="1700"/>
                      <a:pt x="1367" y="1668"/>
                    </a:cubicBezTo>
                    <a:cubicBezTo>
                      <a:pt x="1356" y="1635"/>
                      <a:pt x="1345" y="1602"/>
                      <a:pt x="1335" y="1569"/>
                    </a:cubicBezTo>
                    <a:cubicBezTo>
                      <a:pt x="1335" y="1525"/>
                      <a:pt x="1324" y="1493"/>
                      <a:pt x="1313" y="1460"/>
                    </a:cubicBezTo>
                    <a:cubicBezTo>
                      <a:pt x="1280" y="1405"/>
                      <a:pt x="1258" y="1361"/>
                      <a:pt x="1236" y="1307"/>
                    </a:cubicBezTo>
                    <a:cubicBezTo>
                      <a:pt x="1203" y="1263"/>
                      <a:pt x="1170" y="1208"/>
                      <a:pt x="1138" y="1165"/>
                    </a:cubicBezTo>
                    <a:cubicBezTo>
                      <a:pt x="1127" y="1143"/>
                      <a:pt x="1116" y="1132"/>
                      <a:pt x="1105" y="1121"/>
                    </a:cubicBezTo>
                    <a:cubicBezTo>
                      <a:pt x="1105" y="1121"/>
                      <a:pt x="1105" y="1121"/>
                      <a:pt x="1094" y="1110"/>
                    </a:cubicBezTo>
                    <a:cubicBezTo>
                      <a:pt x="1072" y="1077"/>
                      <a:pt x="1061" y="1055"/>
                      <a:pt x="1050" y="1033"/>
                    </a:cubicBezTo>
                    <a:cubicBezTo>
                      <a:pt x="1039" y="1022"/>
                      <a:pt x="1028" y="1000"/>
                      <a:pt x="1017" y="1000"/>
                    </a:cubicBezTo>
                    <a:cubicBezTo>
                      <a:pt x="1006" y="990"/>
                      <a:pt x="963" y="968"/>
                      <a:pt x="941" y="946"/>
                    </a:cubicBezTo>
                    <a:cubicBezTo>
                      <a:pt x="908" y="924"/>
                      <a:pt x="886" y="902"/>
                      <a:pt x="864" y="869"/>
                    </a:cubicBezTo>
                    <a:cubicBezTo>
                      <a:pt x="831" y="836"/>
                      <a:pt x="810" y="815"/>
                      <a:pt x="788" y="782"/>
                    </a:cubicBezTo>
                    <a:cubicBezTo>
                      <a:pt x="788" y="771"/>
                      <a:pt x="788" y="760"/>
                      <a:pt x="788" y="749"/>
                    </a:cubicBezTo>
                    <a:cubicBezTo>
                      <a:pt x="777" y="749"/>
                      <a:pt x="766" y="738"/>
                      <a:pt x="766" y="727"/>
                    </a:cubicBezTo>
                    <a:cubicBezTo>
                      <a:pt x="766" y="716"/>
                      <a:pt x="755" y="705"/>
                      <a:pt x="755" y="694"/>
                    </a:cubicBezTo>
                    <a:cubicBezTo>
                      <a:pt x="733" y="650"/>
                      <a:pt x="722" y="618"/>
                      <a:pt x="711" y="585"/>
                    </a:cubicBezTo>
                    <a:cubicBezTo>
                      <a:pt x="711" y="563"/>
                      <a:pt x="711" y="541"/>
                      <a:pt x="700" y="519"/>
                    </a:cubicBezTo>
                    <a:cubicBezTo>
                      <a:pt x="689" y="497"/>
                      <a:pt x="689" y="475"/>
                      <a:pt x="678" y="454"/>
                    </a:cubicBezTo>
                    <a:cubicBezTo>
                      <a:pt x="667" y="432"/>
                      <a:pt x="656" y="421"/>
                      <a:pt x="645" y="399"/>
                    </a:cubicBezTo>
                    <a:cubicBezTo>
                      <a:pt x="624" y="377"/>
                      <a:pt x="613" y="355"/>
                      <a:pt x="591" y="333"/>
                    </a:cubicBezTo>
                    <a:lnTo>
                      <a:pt x="536" y="268"/>
                    </a:lnTo>
                    <a:cubicBezTo>
                      <a:pt x="525" y="246"/>
                      <a:pt x="503" y="224"/>
                      <a:pt x="481" y="213"/>
                    </a:cubicBezTo>
                    <a:cubicBezTo>
                      <a:pt x="470" y="191"/>
                      <a:pt x="449" y="180"/>
                      <a:pt x="438" y="169"/>
                    </a:cubicBezTo>
                    <a:lnTo>
                      <a:pt x="416" y="147"/>
                    </a:lnTo>
                    <a:cubicBezTo>
                      <a:pt x="405" y="147"/>
                      <a:pt x="394" y="136"/>
                      <a:pt x="394" y="125"/>
                    </a:cubicBezTo>
                    <a:cubicBezTo>
                      <a:pt x="383" y="125"/>
                      <a:pt x="350" y="115"/>
                      <a:pt x="339" y="104"/>
                    </a:cubicBezTo>
                    <a:lnTo>
                      <a:pt x="295" y="71"/>
                    </a:lnTo>
                    <a:cubicBezTo>
                      <a:pt x="263" y="60"/>
                      <a:pt x="219" y="38"/>
                      <a:pt x="175" y="27"/>
                    </a:cubicBezTo>
                    <a:cubicBezTo>
                      <a:pt x="143" y="11"/>
                      <a:pt x="105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76" name="Google Shape;3076;p21"/>
            <p:cNvSpPr/>
            <p:nvPr/>
          </p:nvSpPr>
          <p:spPr>
            <a:xfrm rot="2144809">
              <a:off x="438246" y="269645"/>
              <a:ext cx="27175" cy="22475"/>
            </a:xfrm>
            <a:custGeom>
              <a:avLst/>
              <a:gdLst/>
              <a:ahLst/>
              <a:cxnLst/>
              <a:rect l="l" t="t" r="r" b="b"/>
              <a:pathLst>
                <a:path w="1087" h="899" extrusionOk="0">
                  <a:moveTo>
                    <a:pt x="498" y="0"/>
                  </a:moveTo>
                  <a:cubicBezTo>
                    <a:pt x="234" y="0"/>
                    <a:pt x="1" y="235"/>
                    <a:pt x="58" y="531"/>
                  </a:cubicBezTo>
                  <a:cubicBezTo>
                    <a:pt x="97" y="745"/>
                    <a:pt x="292" y="899"/>
                    <a:pt x="505" y="899"/>
                  </a:cubicBezTo>
                  <a:cubicBezTo>
                    <a:pt x="531" y="899"/>
                    <a:pt x="557" y="897"/>
                    <a:pt x="583" y="892"/>
                  </a:cubicBezTo>
                  <a:cubicBezTo>
                    <a:pt x="977" y="815"/>
                    <a:pt x="1086" y="301"/>
                    <a:pt x="758" y="82"/>
                  </a:cubicBezTo>
                  <a:cubicBezTo>
                    <a:pt x="674" y="26"/>
                    <a:pt x="584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1"/>
            <p:cNvSpPr/>
            <p:nvPr/>
          </p:nvSpPr>
          <p:spPr>
            <a:xfrm rot="2144809">
              <a:off x="470636" y="502783"/>
              <a:ext cx="26675" cy="22525"/>
            </a:xfrm>
            <a:custGeom>
              <a:avLst/>
              <a:gdLst/>
              <a:ahLst/>
              <a:cxnLst/>
              <a:rect l="l" t="t" r="r" b="b"/>
              <a:pathLst>
                <a:path w="1067" h="901" extrusionOk="0">
                  <a:moveTo>
                    <a:pt x="490" y="1"/>
                  </a:moveTo>
                  <a:cubicBezTo>
                    <a:pt x="288" y="1"/>
                    <a:pt x="90" y="134"/>
                    <a:pt x="44" y="367"/>
                  </a:cubicBezTo>
                  <a:cubicBezTo>
                    <a:pt x="1" y="608"/>
                    <a:pt x="165" y="848"/>
                    <a:pt x="405" y="892"/>
                  </a:cubicBezTo>
                  <a:cubicBezTo>
                    <a:pt x="436" y="898"/>
                    <a:pt x="466" y="901"/>
                    <a:pt x="495" y="901"/>
                  </a:cubicBezTo>
                  <a:cubicBezTo>
                    <a:pt x="840" y="901"/>
                    <a:pt x="1066" y="506"/>
                    <a:pt x="865" y="203"/>
                  </a:cubicBezTo>
                  <a:cubicBezTo>
                    <a:pt x="771" y="65"/>
                    <a:pt x="629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1"/>
            <p:cNvSpPr/>
            <p:nvPr/>
          </p:nvSpPr>
          <p:spPr>
            <a:xfrm rot="2144809">
              <a:off x="304928" y="748624"/>
              <a:ext cx="44850" cy="33675"/>
            </a:xfrm>
            <a:custGeom>
              <a:avLst/>
              <a:gdLst/>
              <a:ahLst/>
              <a:cxnLst/>
              <a:rect l="l" t="t" r="r" b="b"/>
              <a:pathLst>
                <a:path w="1794" h="1347" extrusionOk="0">
                  <a:moveTo>
                    <a:pt x="897" y="1"/>
                  </a:moveTo>
                  <a:cubicBezTo>
                    <a:pt x="295" y="1"/>
                    <a:pt x="0" y="734"/>
                    <a:pt x="416" y="1149"/>
                  </a:cubicBezTo>
                  <a:cubicBezTo>
                    <a:pt x="547" y="1280"/>
                    <a:pt x="719" y="1346"/>
                    <a:pt x="892" y="1346"/>
                  </a:cubicBezTo>
                  <a:cubicBezTo>
                    <a:pt x="1064" y="1346"/>
                    <a:pt x="1236" y="1280"/>
                    <a:pt x="1367" y="1149"/>
                  </a:cubicBezTo>
                  <a:cubicBezTo>
                    <a:pt x="1794" y="734"/>
                    <a:pt x="1488" y="1"/>
                    <a:pt x="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1"/>
            <p:cNvSpPr/>
            <p:nvPr/>
          </p:nvSpPr>
          <p:spPr>
            <a:xfrm rot="2144809">
              <a:off x="667281" y="259733"/>
              <a:ext cx="45475" cy="39425"/>
            </a:xfrm>
            <a:custGeom>
              <a:avLst/>
              <a:gdLst/>
              <a:ahLst/>
              <a:cxnLst/>
              <a:rect l="l" t="t" r="r" b="b"/>
              <a:pathLst>
                <a:path w="1819" h="1577" extrusionOk="0">
                  <a:moveTo>
                    <a:pt x="897" y="0"/>
                  </a:moveTo>
                  <a:cubicBezTo>
                    <a:pt x="625" y="0"/>
                    <a:pt x="349" y="139"/>
                    <a:pt x="198" y="427"/>
                  </a:cubicBezTo>
                  <a:cubicBezTo>
                    <a:pt x="1" y="810"/>
                    <a:pt x="154" y="1280"/>
                    <a:pt x="537" y="1488"/>
                  </a:cubicBezTo>
                  <a:cubicBezTo>
                    <a:pt x="656" y="1549"/>
                    <a:pt x="778" y="1576"/>
                    <a:pt x="896" y="1576"/>
                  </a:cubicBezTo>
                  <a:cubicBezTo>
                    <a:pt x="1395" y="1576"/>
                    <a:pt x="1818" y="1087"/>
                    <a:pt x="1641" y="547"/>
                  </a:cubicBezTo>
                  <a:cubicBezTo>
                    <a:pt x="1530" y="188"/>
                    <a:pt x="1215" y="0"/>
                    <a:pt x="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21"/>
            <p:cNvSpPr/>
            <p:nvPr/>
          </p:nvSpPr>
          <p:spPr>
            <a:xfrm rot="2144809">
              <a:off x="319549" y="425261"/>
              <a:ext cx="72199" cy="56050"/>
            </a:xfrm>
            <a:custGeom>
              <a:avLst/>
              <a:gdLst/>
              <a:ahLst/>
              <a:cxnLst/>
              <a:rect l="l" t="t" r="r" b="b"/>
              <a:pathLst>
                <a:path w="2888" h="2242" extrusionOk="0">
                  <a:moveTo>
                    <a:pt x="1429" y="0"/>
                  </a:moveTo>
                  <a:cubicBezTo>
                    <a:pt x="578" y="0"/>
                    <a:pt x="0" y="967"/>
                    <a:pt x="503" y="1730"/>
                  </a:cubicBezTo>
                  <a:cubicBezTo>
                    <a:pt x="718" y="2063"/>
                    <a:pt x="1078" y="2242"/>
                    <a:pt x="1444" y="2242"/>
                  </a:cubicBezTo>
                  <a:cubicBezTo>
                    <a:pt x="1655" y="2242"/>
                    <a:pt x="1868" y="2182"/>
                    <a:pt x="2056" y="2058"/>
                  </a:cubicBezTo>
                  <a:cubicBezTo>
                    <a:pt x="2887" y="1511"/>
                    <a:pt x="2646" y="232"/>
                    <a:pt x="1662" y="24"/>
                  </a:cubicBezTo>
                  <a:cubicBezTo>
                    <a:pt x="1583" y="8"/>
                    <a:pt x="1505" y="0"/>
                    <a:pt x="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1"/>
            <p:cNvSpPr/>
            <p:nvPr/>
          </p:nvSpPr>
          <p:spPr>
            <a:xfrm rot="2144809">
              <a:off x="592443" y="36882"/>
              <a:ext cx="67599" cy="57100"/>
            </a:xfrm>
            <a:custGeom>
              <a:avLst/>
              <a:gdLst/>
              <a:ahLst/>
              <a:cxnLst/>
              <a:rect l="l" t="t" r="r" b="b"/>
              <a:pathLst>
                <a:path w="2704" h="2284" extrusionOk="0">
                  <a:moveTo>
                    <a:pt x="1259" y="0"/>
                  </a:moveTo>
                  <a:cubicBezTo>
                    <a:pt x="775" y="0"/>
                    <a:pt x="296" y="302"/>
                    <a:pt x="154" y="857"/>
                  </a:cubicBezTo>
                  <a:cubicBezTo>
                    <a:pt x="1" y="1469"/>
                    <a:pt x="362" y="2082"/>
                    <a:pt x="974" y="2246"/>
                  </a:cubicBezTo>
                  <a:cubicBezTo>
                    <a:pt x="1074" y="2272"/>
                    <a:pt x="1173" y="2284"/>
                    <a:pt x="1268" y="2284"/>
                  </a:cubicBezTo>
                  <a:cubicBezTo>
                    <a:pt x="2107" y="2284"/>
                    <a:pt x="2704" y="1348"/>
                    <a:pt x="2232" y="562"/>
                  </a:cubicBezTo>
                  <a:cubicBezTo>
                    <a:pt x="2008" y="180"/>
                    <a:pt x="1632" y="0"/>
                    <a:pt x="1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2" name="Google Shape;3082;p21"/>
          <p:cNvGrpSpPr/>
          <p:nvPr/>
        </p:nvGrpSpPr>
        <p:grpSpPr>
          <a:xfrm flipH="1">
            <a:off x="8404117" y="22515"/>
            <a:ext cx="631196" cy="878807"/>
            <a:chOff x="88792" y="22515"/>
            <a:chExt cx="631196" cy="878807"/>
          </a:xfrm>
        </p:grpSpPr>
        <p:sp>
          <p:nvSpPr>
            <p:cNvPr id="3083" name="Google Shape;3083;p21"/>
            <p:cNvSpPr/>
            <p:nvPr/>
          </p:nvSpPr>
          <p:spPr>
            <a:xfrm rot="2144809">
              <a:off x="232972" y="525257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84" name="Google Shape;3084;p21"/>
            <p:cNvGrpSpPr/>
            <p:nvPr/>
          </p:nvGrpSpPr>
          <p:grpSpPr>
            <a:xfrm>
              <a:off x="175149" y="495436"/>
              <a:ext cx="69586" cy="73623"/>
              <a:chOff x="175149" y="495436"/>
              <a:chExt cx="69586" cy="73623"/>
            </a:xfrm>
          </p:grpSpPr>
          <p:sp>
            <p:nvSpPr>
              <p:cNvPr id="3085" name="Google Shape;3085;p21"/>
              <p:cNvSpPr/>
              <p:nvPr/>
            </p:nvSpPr>
            <p:spPr>
              <a:xfrm rot="2144809">
                <a:off x="188729" y="502160"/>
                <a:ext cx="42425" cy="60175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2407" extrusionOk="0">
                    <a:moveTo>
                      <a:pt x="710" y="212"/>
                    </a:moveTo>
                    <a:cubicBezTo>
                      <a:pt x="767" y="212"/>
                      <a:pt x="824" y="229"/>
                      <a:pt x="876" y="263"/>
                    </a:cubicBezTo>
                    <a:cubicBezTo>
                      <a:pt x="909" y="274"/>
                      <a:pt x="942" y="307"/>
                      <a:pt x="974" y="318"/>
                    </a:cubicBezTo>
                    <a:cubicBezTo>
                      <a:pt x="985" y="318"/>
                      <a:pt x="1007" y="329"/>
                      <a:pt x="1018" y="340"/>
                    </a:cubicBezTo>
                    <a:cubicBezTo>
                      <a:pt x="1029" y="351"/>
                      <a:pt x="1040" y="372"/>
                      <a:pt x="1062" y="394"/>
                    </a:cubicBezTo>
                    <a:cubicBezTo>
                      <a:pt x="1084" y="416"/>
                      <a:pt x="1095" y="438"/>
                      <a:pt x="1116" y="460"/>
                    </a:cubicBezTo>
                    <a:cubicBezTo>
                      <a:pt x="1149" y="493"/>
                      <a:pt x="1182" y="515"/>
                      <a:pt x="1226" y="536"/>
                    </a:cubicBezTo>
                    <a:cubicBezTo>
                      <a:pt x="1249" y="544"/>
                      <a:pt x="1272" y="552"/>
                      <a:pt x="1299" y="552"/>
                    </a:cubicBezTo>
                    <a:cubicBezTo>
                      <a:pt x="1311" y="552"/>
                      <a:pt x="1322" y="551"/>
                      <a:pt x="1335" y="547"/>
                    </a:cubicBezTo>
                    <a:lnTo>
                      <a:pt x="1368" y="547"/>
                    </a:lnTo>
                    <a:cubicBezTo>
                      <a:pt x="1357" y="569"/>
                      <a:pt x="1357" y="591"/>
                      <a:pt x="1368" y="602"/>
                    </a:cubicBezTo>
                    <a:cubicBezTo>
                      <a:pt x="1379" y="624"/>
                      <a:pt x="1379" y="646"/>
                      <a:pt x="1390" y="679"/>
                    </a:cubicBezTo>
                    <a:cubicBezTo>
                      <a:pt x="1390" y="690"/>
                      <a:pt x="1401" y="711"/>
                      <a:pt x="1412" y="722"/>
                    </a:cubicBezTo>
                    <a:cubicBezTo>
                      <a:pt x="1434" y="755"/>
                      <a:pt x="1466" y="788"/>
                      <a:pt x="1488" y="821"/>
                    </a:cubicBezTo>
                    <a:cubicBezTo>
                      <a:pt x="1510" y="843"/>
                      <a:pt x="1521" y="876"/>
                      <a:pt x="1521" y="908"/>
                    </a:cubicBezTo>
                    <a:cubicBezTo>
                      <a:pt x="1532" y="930"/>
                      <a:pt x="1543" y="963"/>
                      <a:pt x="1543" y="996"/>
                    </a:cubicBezTo>
                    <a:cubicBezTo>
                      <a:pt x="1554" y="1029"/>
                      <a:pt x="1554" y="1072"/>
                      <a:pt x="1543" y="1083"/>
                    </a:cubicBezTo>
                    <a:cubicBezTo>
                      <a:pt x="1532" y="1083"/>
                      <a:pt x="1532" y="1051"/>
                      <a:pt x="1521" y="1040"/>
                    </a:cubicBezTo>
                    <a:cubicBezTo>
                      <a:pt x="1521" y="996"/>
                      <a:pt x="1510" y="952"/>
                      <a:pt x="1499" y="908"/>
                    </a:cubicBezTo>
                    <a:cubicBezTo>
                      <a:pt x="1499" y="897"/>
                      <a:pt x="1477" y="886"/>
                      <a:pt x="1477" y="865"/>
                    </a:cubicBezTo>
                    <a:cubicBezTo>
                      <a:pt x="1466" y="843"/>
                      <a:pt x="1456" y="821"/>
                      <a:pt x="1434" y="799"/>
                    </a:cubicBezTo>
                    <a:lnTo>
                      <a:pt x="1434" y="799"/>
                    </a:lnTo>
                    <a:cubicBezTo>
                      <a:pt x="1445" y="821"/>
                      <a:pt x="1456" y="854"/>
                      <a:pt x="1456" y="876"/>
                    </a:cubicBezTo>
                    <a:cubicBezTo>
                      <a:pt x="1477" y="1007"/>
                      <a:pt x="1499" y="1149"/>
                      <a:pt x="1499" y="1280"/>
                    </a:cubicBezTo>
                    <a:lnTo>
                      <a:pt x="1499" y="1422"/>
                    </a:lnTo>
                    <a:lnTo>
                      <a:pt x="1499" y="1433"/>
                    </a:lnTo>
                    <a:cubicBezTo>
                      <a:pt x="1499" y="1466"/>
                      <a:pt x="1499" y="1499"/>
                      <a:pt x="1488" y="1521"/>
                    </a:cubicBezTo>
                    <a:cubicBezTo>
                      <a:pt x="1488" y="1543"/>
                      <a:pt x="1477" y="1575"/>
                      <a:pt x="1466" y="1597"/>
                    </a:cubicBezTo>
                    <a:cubicBezTo>
                      <a:pt x="1456" y="1630"/>
                      <a:pt x="1445" y="1674"/>
                      <a:pt x="1423" y="1707"/>
                    </a:cubicBezTo>
                    <a:cubicBezTo>
                      <a:pt x="1423" y="1718"/>
                      <a:pt x="1390" y="1783"/>
                      <a:pt x="1379" y="1794"/>
                    </a:cubicBezTo>
                    <a:cubicBezTo>
                      <a:pt x="1357" y="1827"/>
                      <a:pt x="1335" y="1860"/>
                      <a:pt x="1313" y="1893"/>
                    </a:cubicBezTo>
                    <a:cubicBezTo>
                      <a:pt x="1291" y="1915"/>
                      <a:pt x="1270" y="1936"/>
                      <a:pt x="1248" y="1947"/>
                    </a:cubicBezTo>
                    <a:cubicBezTo>
                      <a:pt x="1204" y="1980"/>
                      <a:pt x="1116" y="2046"/>
                      <a:pt x="1073" y="2079"/>
                    </a:cubicBezTo>
                    <a:lnTo>
                      <a:pt x="1018" y="2111"/>
                    </a:lnTo>
                    <a:lnTo>
                      <a:pt x="1007" y="2111"/>
                    </a:lnTo>
                    <a:cubicBezTo>
                      <a:pt x="996" y="2122"/>
                      <a:pt x="985" y="2133"/>
                      <a:pt x="974" y="2144"/>
                    </a:cubicBezTo>
                    <a:lnTo>
                      <a:pt x="887" y="2188"/>
                    </a:lnTo>
                    <a:lnTo>
                      <a:pt x="865" y="2188"/>
                    </a:lnTo>
                    <a:lnTo>
                      <a:pt x="810" y="2166"/>
                    </a:lnTo>
                    <a:cubicBezTo>
                      <a:pt x="723" y="2122"/>
                      <a:pt x="657" y="2079"/>
                      <a:pt x="581" y="2024"/>
                    </a:cubicBezTo>
                    <a:cubicBezTo>
                      <a:pt x="537" y="1991"/>
                      <a:pt x="482" y="1947"/>
                      <a:pt x="449" y="1893"/>
                    </a:cubicBezTo>
                    <a:cubicBezTo>
                      <a:pt x="384" y="1794"/>
                      <a:pt x="329" y="1696"/>
                      <a:pt x="296" y="1586"/>
                    </a:cubicBezTo>
                    <a:cubicBezTo>
                      <a:pt x="274" y="1543"/>
                      <a:pt x="263" y="1488"/>
                      <a:pt x="252" y="1433"/>
                    </a:cubicBezTo>
                    <a:cubicBezTo>
                      <a:pt x="252" y="1400"/>
                      <a:pt x="242" y="1346"/>
                      <a:pt x="242" y="1313"/>
                    </a:cubicBezTo>
                    <a:cubicBezTo>
                      <a:pt x="231" y="1258"/>
                      <a:pt x="220" y="1226"/>
                      <a:pt x="220" y="1171"/>
                    </a:cubicBezTo>
                    <a:cubicBezTo>
                      <a:pt x="209" y="1094"/>
                      <a:pt x="209" y="1029"/>
                      <a:pt x="220" y="963"/>
                    </a:cubicBezTo>
                    <a:cubicBezTo>
                      <a:pt x="220" y="930"/>
                      <a:pt x="220" y="897"/>
                      <a:pt x="220" y="865"/>
                    </a:cubicBezTo>
                    <a:cubicBezTo>
                      <a:pt x="220" y="821"/>
                      <a:pt x="220" y="788"/>
                      <a:pt x="231" y="755"/>
                    </a:cubicBezTo>
                    <a:cubicBezTo>
                      <a:pt x="231" y="733"/>
                      <a:pt x="242" y="722"/>
                      <a:pt x="242" y="711"/>
                    </a:cubicBezTo>
                    <a:cubicBezTo>
                      <a:pt x="252" y="701"/>
                      <a:pt x="263" y="679"/>
                      <a:pt x="263" y="668"/>
                    </a:cubicBezTo>
                    <a:cubicBezTo>
                      <a:pt x="263" y="657"/>
                      <a:pt x="285" y="646"/>
                      <a:pt x="285" y="635"/>
                    </a:cubicBezTo>
                    <a:cubicBezTo>
                      <a:pt x="296" y="624"/>
                      <a:pt x="307" y="613"/>
                      <a:pt x="318" y="602"/>
                    </a:cubicBezTo>
                    <a:cubicBezTo>
                      <a:pt x="318" y="580"/>
                      <a:pt x="340" y="569"/>
                      <a:pt x="340" y="547"/>
                    </a:cubicBezTo>
                    <a:cubicBezTo>
                      <a:pt x="351" y="493"/>
                      <a:pt x="373" y="449"/>
                      <a:pt x="395" y="416"/>
                    </a:cubicBezTo>
                    <a:cubicBezTo>
                      <a:pt x="438" y="351"/>
                      <a:pt x="493" y="296"/>
                      <a:pt x="559" y="252"/>
                    </a:cubicBezTo>
                    <a:cubicBezTo>
                      <a:pt x="606" y="226"/>
                      <a:pt x="658" y="212"/>
                      <a:pt x="710" y="212"/>
                    </a:cubicBezTo>
                    <a:close/>
                    <a:moveTo>
                      <a:pt x="690" y="1"/>
                    </a:moveTo>
                    <a:cubicBezTo>
                      <a:pt x="570" y="1"/>
                      <a:pt x="460" y="44"/>
                      <a:pt x="384" y="121"/>
                    </a:cubicBezTo>
                    <a:cubicBezTo>
                      <a:pt x="220" y="274"/>
                      <a:pt x="110" y="471"/>
                      <a:pt x="56" y="690"/>
                    </a:cubicBezTo>
                    <a:cubicBezTo>
                      <a:pt x="23" y="821"/>
                      <a:pt x="12" y="952"/>
                      <a:pt x="12" y="1094"/>
                    </a:cubicBezTo>
                    <a:cubicBezTo>
                      <a:pt x="1" y="1466"/>
                      <a:pt x="132" y="1827"/>
                      <a:pt x="395" y="2100"/>
                    </a:cubicBezTo>
                    <a:cubicBezTo>
                      <a:pt x="449" y="2166"/>
                      <a:pt x="526" y="2221"/>
                      <a:pt x="602" y="2275"/>
                    </a:cubicBezTo>
                    <a:cubicBezTo>
                      <a:pt x="657" y="2308"/>
                      <a:pt x="712" y="2330"/>
                      <a:pt x="767" y="2352"/>
                    </a:cubicBezTo>
                    <a:cubicBezTo>
                      <a:pt x="777" y="2363"/>
                      <a:pt x="832" y="2385"/>
                      <a:pt x="865" y="2396"/>
                    </a:cubicBezTo>
                    <a:lnTo>
                      <a:pt x="898" y="2407"/>
                    </a:lnTo>
                    <a:lnTo>
                      <a:pt x="931" y="2396"/>
                    </a:lnTo>
                    <a:lnTo>
                      <a:pt x="985" y="2363"/>
                    </a:lnTo>
                    <a:lnTo>
                      <a:pt x="1007" y="2352"/>
                    </a:lnTo>
                    <a:cubicBezTo>
                      <a:pt x="1062" y="2330"/>
                      <a:pt x="1106" y="2297"/>
                      <a:pt x="1160" y="2265"/>
                    </a:cubicBezTo>
                    <a:cubicBezTo>
                      <a:pt x="1259" y="2199"/>
                      <a:pt x="1346" y="2133"/>
                      <a:pt x="1434" y="2046"/>
                    </a:cubicBezTo>
                    <a:cubicBezTo>
                      <a:pt x="1532" y="1947"/>
                      <a:pt x="1609" y="1827"/>
                      <a:pt x="1652" y="1685"/>
                    </a:cubicBezTo>
                    <a:cubicBezTo>
                      <a:pt x="1663" y="1652"/>
                      <a:pt x="1674" y="1630"/>
                      <a:pt x="1674" y="1597"/>
                    </a:cubicBezTo>
                    <a:cubicBezTo>
                      <a:pt x="1685" y="1565"/>
                      <a:pt x="1696" y="1532"/>
                      <a:pt x="1696" y="1488"/>
                    </a:cubicBezTo>
                    <a:lnTo>
                      <a:pt x="1696" y="1302"/>
                    </a:lnTo>
                    <a:cubicBezTo>
                      <a:pt x="1696" y="1182"/>
                      <a:pt x="1685" y="1061"/>
                      <a:pt x="1663" y="941"/>
                    </a:cubicBezTo>
                    <a:cubicBezTo>
                      <a:pt x="1663" y="810"/>
                      <a:pt x="1641" y="668"/>
                      <a:pt x="1609" y="536"/>
                    </a:cubicBezTo>
                    <a:cubicBezTo>
                      <a:pt x="1598" y="504"/>
                      <a:pt x="1576" y="471"/>
                      <a:pt x="1554" y="438"/>
                    </a:cubicBezTo>
                    <a:cubicBezTo>
                      <a:pt x="1521" y="416"/>
                      <a:pt x="1521" y="405"/>
                      <a:pt x="1510" y="405"/>
                    </a:cubicBezTo>
                    <a:cubicBezTo>
                      <a:pt x="1504" y="402"/>
                      <a:pt x="1497" y="401"/>
                      <a:pt x="1491" y="401"/>
                    </a:cubicBezTo>
                    <a:cubicBezTo>
                      <a:pt x="1476" y="401"/>
                      <a:pt x="1460" y="408"/>
                      <a:pt x="1445" y="416"/>
                    </a:cubicBezTo>
                    <a:lnTo>
                      <a:pt x="1423" y="438"/>
                    </a:lnTo>
                    <a:lnTo>
                      <a:pt x="1423" y="405"/>
                    </a:lnTo>
                    <a:cubicBezTo>
                      <a:pt x="1423" y="394"/>
                      <a:pt x="1423" y="394"/>
                      <a:pt x="1423" y="394"/>
                    </a:cubicBezTo>
                    <a:cubicBezTo>
                      <a:pt x="1423" y="383"/>
                      <a:pt x="1423" y="372"/>
                      <a:pt x="1423" y="361"/>
                    </a:cubicBezTo>
                    <a:cubicBezTo>
                      <a:pt x="1412" y="329"/>
                      <a:pt x="1379" y="307"/>
                      <a:pt x="1357" y="307"/>
                    </a:cubicBezTo>
                    <a:lnTo>
                      <a:pt x="1313" y="285"/>
                    </a:lnTo>
                    <a:lnTo>
                      <a:pt x="1302" y="285"/>
                    </a:lnTo>
                    <a:cubicBezTo>
                      <a:pt x="1281" y="274"/>
                      <a:pt x="1259" y="252"/>
                      <a:pt x="1237" y="241"/>
                    </a:cubicBezTo>
                    <a:cubicBezTo>
                      <a:pt x="1215" y="219"/>
                      <a:pt x="1204" y="197"/>
                      <a:pt x="1171" y="165"/>
                    </a:cubicBezTo>
                    <a:cubicBezTo>
                      <a:pt x="1149" y="143"/>
                      <a:pt x="1127" y="132"/>
                      <a:pt x="1106" y="121"/>
                    </a:cubicBezTo>
                    <a:lnTo>
                      <a:pt x="1062" y="88"/>
                    </a:lnTo>
                    <a:cubicBezTo>
                      <a:pt x="996" y="66"/>
                      <a:pt x="942" y="55"/>
                      <a:pt x="887" y="33"/>
                    </a:cubicBezTo>
                    <a:cubicBezTo>
                      <a:pt x="821" y="11"/>
                      <a:pt x="756" y="1"/>
                      <a:pt x="6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6" name="Google Shape;3086;p21"/>
              <p:cNvSpPr/>
              <p:nvPr/>
            </p:nvSpPr>
            <p:spPr>
              <a:xfrm rot="2144809">
                <a:off x="199724" y="517216"/>
                <a:ext cx="3392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583" extrusionOk="0">
                    <a:moveTo>
                      <a:pt x="351" y="1"/>
                    </a:moveTo>
                    <a:cubicBezTo>
                      <a:pt x="329" y="1"/>
                      <a:pt x="296" y="1"/>
                      <a:pt x="274" y="12"/>
                    </a:cubicBezTo>
                    <a:cubicBezTo>
                      <a:pt x="252" y="12"/>
                      <a:pt x="230" y="23"/>
                      <a:pt x="198" y="33"/>
                    </a:cubicBezTo>
                    <a:cubicBezTo>
                      <a:pt x="176" y="44"/>
                      <a:pt x="154" y="55"/>
                      <a:pt x="132" y="66"/>
                    </a:cubicBezTo>
                    <a:cubicBezTo>
                      <a:pt x="132" y="77"/>
                      <a:pt x="121" y="88"/>
                      <a:pt x="110" y="99"/>
                    </a:cubicBezTo>
                    <a:cubicBezTo>
                      <a:pt x="99" y="110"/>
                      <a:pt x="88" y="121"/>
                      <a:pt x="77" y="132"/>
                    </a:cubicBezTo>
                    <a:cubicBezTo>
                      <a:pt x="77" y="143"/>
                      <a:pt x="66" y="143"/>
                      <a:pt x="55" y="154"/>
                    </a:cubicBezTo>
                    <a:cubicBezTo>
                      <a:pt x="44" y="176"/>
                      <a:pt x="44" y="187"/>
                      <a:pt x="34" y="208"/>
                    </a:cubicBezTo>
                    <a:cubicBezTo>
                      <a:pt x="34" y="219"/>
                      <a:pt x="23" y="230"/>
                      <a:pt x="23" y="241"/>
                    </a:cubicBezTo>
                    <a:cubicBezTo>
                      <a:pt x="12" y="285"/>
                      <a:pt x="12" y="318"/>
                      <a:pt x="12" y="362"/>
                    </a:cubicBezTo>
                    <a:cubicBezTo>
                      <a:pt x="1" y="394"/>
                      <a:pt x="1" y="427"/>
                      <a:pt x="12" y="460"/>
                    </a:cubicBezTo>
                    <a:cubicBezTo>
                      <a:pt x="12" y="471"/>
                      <a:pt x="12" y="482"/>
                      <a:pt x="23" y="493"/>
                    </a:cubicBezTo>
                    <a:lnTo>
                      <a:pt x="66" y="504"/>
                    </a:lnTo>
                    <a:cubicBezTo>
                      <a:pt x="66" y="493"/>
                      <a:pt x="77" y="493"/>
                      <a:pt x="77" y="493"/>
                    </a:cubicBezTo>
                    <a:cubicBezTo>
                      <a:pt x="77" y="482"/>
                      <a:pt x="77" y="482"/>
                      <a:pt x="88" y="471"/>
                    </a:cubicBezTo>
                    <a:cubicBezTo>
                      <a:pt x="88" y="460"/>
                      <a:pt x="99" y="449"/>
                      <a:pt x="110" y="449"/>
                    </a:cubicBezTo>
                    <a:lnTo>
                      <a:pt x="110" y="427"/>
                    </a:lnTo>
                    <a:cubicBezTo>
                      <a:pt x="99" y="405"/>
                      <a:pt x="88" y="373"/>
                      <a:pt x="88" y="351"/>
                    </a:cubicBezTo>
                    <a:cubicBezTo>
                      <a:pt x="88" y="318"/>
                      <a:pt x="88" y="285"/>
                      <a:pt x="88" y="252"/>
                    </a:cubicBezTo>
                    <a:cubicBezTo>
                      <a:pt x="99" y="241"/>
                      <a:pt x="99" y="230"/>
                      <a:pt x="99" y="219"/>
                    </a:cubicBezTo>
                    <a:cubicBezTo>
                      <a:pt x="99" y="208"/>
                      <a:pt x="110" y="198"/>
                      <a:pt x="121" y="176"/>
                    </a:cubicBezTo>
                    <a:cubicBezTo>
                      <a:pt x="132" y="165"/>
                      <a:pt x="143" y="143"/>
                      <a:pt x="154" y="132"/>
                    </a:cubicBezTo>
                    <a:cubicBezTo>
                      <a:pt x="165" y="132"/>
                      <a:pt x="165" y="132"/>
                      <a:pt x="176" y="121"/>
                    </a:cubicBezTo>
                    <a:lnTo>
                      <a:pt x="187" y="121"/>
                    </a:lnTo>
                    <a:cubicBezTo>
                      <a:pt x="212" y="88"/>
                      <a:pt x="250" y="73"/>
                      <a:pt x="290" y="73"/>
                    </a:cubicBezTo>
                    <a:cubicBezTo>
                      <a:pt x="303" y="73"/>
                      <a:pt x="316" y="75"/>
                      <a:pt x="329" y="77"/>
                    </a:cubicBezTo>
                    <a:cubicBezTo>
                      <a:pt x="362" y="88"/>
                      <a:pt x="384" y="121"/>
                      <a:pt x="416" y="143"/>
                    </a:cubicBezTo>
                    <a:lnTo>
                      <a:pt x="460" y="143"/>
                    </a:lnTo>
                    <a:lnTo>
                      <a:pt x="471" y="154"/>
                    </a:lnTo>
                    <a:lnTo>
                      <a:pt x="482" y="154"/>
                    </a:lnTo>
                    <a:cubicBezTo>
                      <a:pt x="515" y="176"/>
                      <a:pt x="537" y="198"/>
                      <a:pt x="569" y="219"/>
                    </a:cubicBezTo>
                    <a:cubicBezTo>
                      <a:pt x="602" y="230"/>
                      <a:pt x="635" y="230"/>
                      <a:pt x="668" y="230"/>
                    </a:cubicBezTo>
                    <a:lnTo>
                      <a:pt x="690" y="230"/>
                    </a:lnTo>
                    <a:cubicBezTo>
                      <a:pt x="723" y="219"/>
                      <a:pt x="744" y="219"/>
                      <a:pt x="755" y="198"/>
                    </a:cubicBezTo>
                    <a:cubicBezTo>
                      <a:pt x="788" y="187"/>
                      <a:pt x="799" y="165"/>
                      <a:pt x="821" y="143"/>
                    </a:cubicBezTo>
                    <a:cubicBezTo>
                      <a:pt x="848" y="116"/>
                      <a:pt x="882" y="96"/>
                      <a:pt x="924" y="96"/>
                    </a:cubicBezTo>
                    <a:cubicBezTo>
                      <a:pt x="933" y="96"/>
                      <a:pt x="943" y="97"/>
                      <a:pt x="952" y="99"/>
                    </a:cubicBezTo>
                    <a:cubicBezTo>
                      <a:pt x="996" y="99"/>
                      <a:pt x="1040" y="121"/>
                      <a:pt x="1073" y="154"/>
                    </a:cubicBezTo>
                    <a:cubicBezTo>
                      <a:pt x="1105" y="165"/>
                      <a:pt x="1127" y="198"/>
                      <a:pt x="1160" y="219"/>
                    </a:cubicBezTo>
                    <a:cubicBezTo>
                      <a:pt x="1173" y="239"/>
                      <a:pt x="1174" y="243"/>
                      <a:pt x="1176" y="243"/>
                    </a:cubicBezTo>
                    <a:cubicBezTo>
                      <a:pt x="1177" y="243"/>
                      <a:pt x="1178" y="241"/>
                      <a:pt x="1182" y="241"/>
                    </a:cubicBezTo>
                    <a:cubicBezTo>
                      <a:pt x="1193" y="252"/>
                      <a:pt x="1193" y="263"/>
                      <a:pt x="1204" y="274"/>
                    </a:cubicBezTo>
                    <a:cubicBezTo>
                      <a:pt x="1215" y="285"/>
                      <a:pt x="1226" y="296"/>
                      <a:pt x="1226" y="307"/>
                    </a:cubicBezTo>
                    <a:cubicBezTo>
                      <a:pt x="1248" y="329"/>
                      <a:pt x="1258" y="351"/>
                      <a:pt x="1269" y="373"/>
                    </a:cubicBezTo>
                    <a:cubicBezTo>
                      <a:pt x="1269" y="383"/>
                      <a:pt x="1280" y="394"/>
                      <a:pt x="1291" y="416"/>
                    </a:cubicBezTo>
                    <a:cubicBezTo>
                      <a:pt x="1302" y="460"/>
                      <a:pt x="1313" y="504"/>
                      <a:pt x="1313" y="548"/>
                    </a:cubicBezTo>
                    <a:cubicBezTo>
                      <a:pt x="1323" y="557"/>
                      <a:pt x="1324" y="583"/>
                      <a:pt x="1331" y="583"/>
                    </a:cubicBezTo>
                    <a:cubicBezTo>
                      <a:pt x="1332" y="583"/>
                      <a:pt x="1334" y="582"/>
                      <a:pt x="1335" y="580"/>
                    </a:cubicBezTo>
                    <a:cubicBezTo>
                      <a:pt x="1357" y="580"/>
                      <a:pt x="1346" y="526"/>
                      <a:pt x="1335" y="493"/>
                    </a:cubicBezTo>
                    <a:cubicBezTo>
                      <a:pt x="1335" y="471"/>
                      <a:pt x="1324" y="438"/>
                      <a:pt x="1313" y="416"/>
                    </a:cubicBezTo>
                    <a:cubicBezTo>
                      <a:pt x="1313" y="383"/>
                      <a:pt x="1302" y="351"/>
                      <a:pt x="1280" y="329"/>
                    </a:cubicBezTo>
                    <a:cubicBezTo>
                      <a:pt x="1258" y="285"/>
                      <a:pt x="1226" y="241"/>
                      <a:pt x="1193" y="208"/>
                    </a:cubicBezTo>
                    <a:lnTo>
                      <a:pt x="1193" y="198"/>
                    </a:lnTo>
                    <a:cubicBezTo>
                      <a:pt x="1160" y="165"/>
                      <a:pt x="1116" y="132"/>
                      <a:pt x="1073" y="99"/>
                    </a:cubicBezTo>
                    <a:lnTo>
                      <a:pt x="1040" y="77"/>
                    </a:lnTo>
                    <a:lnTo>
                      <a:pt x="1029" y="77"/>
                    </a:lnTo>
                    <a:cubicBezTo>
                      <a:pt x="996" y="55"/>
                      <a:pt x="974" y="44"/>
                      <a:pt x="952" y="44"/>
                    </a:cubicBezTo>
                    <a:cubicBezTo>
                      <a:pt x="941" y="39"/>
                      <a:pt x="930" y="36"/>
                      <a:pt x="921" y="36"/>
                    </a:cubicBezTo>
                    <a:cubicBezTo>
                      <a:pt x="911" y="36"/>
                      <a:pt x="903" y="39"/>
                      <a:pt x="898" y="44"/>
                    </a:cubicBezTo>
                    <a:cubicBezTo>
                      <a:pt x="865" y="44"/>
                      <a:pt x="843" y="66"/>
                      <a:pt x="821" y="77"/>
                    </a:cubicBezTo>
                    <a:lnTo>
                      <a:pt x="744" y="132"/>
                    </a:lnTo>
                    <a:cubicBezTo>
                      <a:pt x="712" y="154"/>
                      <a:pt x="690" y="165"/>
                      <a:pt x="657" y="165"/>
                    </a:cubicBezTo>
                    <a:lnTo>
                      <a:pt x="613" y="165"/>
                    </a:lnTo>
                    <a:cubicBezTo>
                      <a:pt x="602" y="154"/>
                      <a:pt x="591" y="154"/>
                      <a:pt x="591" y="143"/>
                    </a:cubicBezTo>
                    <a:cubicBezTo>
                      <a:pt x="559" y="132"/>
                      <a:pt x="526" y="110"/>
                      <a:pt x="504" y="88"/>
                    </a:cubicBezTo>
                    <a:cubicBezTo>
                      <a:pt x="493" y="77"/>
                      <a:pt x="482" y="66"/>
                      <a:pt x="460" y="55"/>
                    </a:cubicBezTo>
                    <a:cubicBezTo>
                      <a:pt x="449" y="33"/>
                      <a:pt x="427" y="33"/>
                      <a:pt x="416" y="23"/>
                    </a:cubicBezTo>
                    <a:cubicBezTo>
                      <a:pt x="394" y="12"/>
                      <a:pt x="373" y="12"/>
                      <a:pt x="3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7" name="Google Shape;3087;p21"/>
            <p:cNvGrpSpPr/>
            <p:nvPr/>
          </p:nvGrpSpPr>
          <p:grpSpPr>
            <a:xfrm>
              <a:off x="88792" y="761095"/>
              <a:ext cx="35279" cy="33988"/>
              <a:chOff x="88792" y="761095"/>
              <a:chExt cx="35279" cy="33988"/>
            </a:xfrm>
          </p:grpSpPr>
          <p:sp>
            <p:nvSpPr>
              <p:cNvPr id="3088" name="Google Shape;3088;p21"/>
              <p:cNvSpPr/>
              <p:nvPr/>
            </p:nvSpPr>
            <p:spPr>
              <a:xfrm rot="2144809">
                <a:off x="92606" y="767102"/>
                <a:ext cx="27650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879" extrusionOk="0">
                    <a:moveTo>
                      <a:pt x="711" y="728"/>
                    </a:moveTo>
                    <a:cubicBezTo>
                      <a:pt x="704" y="730"/>
                      <a:pt x="697" y="733"/>
                      <a:pt x="690" y="736"/>
                    </a:cubicBezTo>
                    <a:lnTo>
                      <a:pt x="701" y="736"/>
                    </a:lnTo>
                    <a:cubicBezTo>
                      <a:pt x="711" y="736"/>
                      <a:pt x="711" y="736"/>
                      <a:pt x="711" y="728"/>
                    </a:cubicBezTo>
                    <a:close/>
                    <a:moveTo>
                      <a:pt x="504" y="170"/>
                    </a:moveTo>
                    <a:cubicBezTo>
                      <a:pt x="512" y="170"/>
                      <a:pt x="520" y="173"/>
                      <a:pt x="526" y="179"/>
                    </a:cubicBezTo>
                    <a:cubicBezTo>
                      <a:pt x="547" y="179"/>
                      <a:pt x="569" y="189"/>
                      <a:pt x="591" y="189"/>
                    </a:cubicBezTo>
                    <a:cubicBezTo>
                      <a:pt x="613" y="189"/>
                      <a:pt x="635" y="200"/>
                      <a:pt x="646" y="211"/>
                    </a:cubicBezTo>
                    <a:cubicBezTo>
                      <a:pt x="679" y="222"/>
                      <a:pt x="711" y="244"/>
                      <a:pt x="755" y="266"/>
                    </a:cubicBezTo>
                    <a:cubicBezTo>
                      <a:pt x="799" y="299"/>
                      <a:pt x="843" y="343"/>
                      <a:pt x="876" y="386"/>
                    </a:cubicBezTo>
                    <a:cubicBezTo>
                      <a:pt x="886" y="408"/>
                      <a:pt x="897" y="419"/>
                      <a:pt x="897" y="441"/>
                    </a:cubicBezTo>
                    <a:cubicBezTo>
                      <a:pt x="930" y="474"/>
                      <a:pt x="941" y="507"/>
                      <a:pt x="941" y="550"/>
                    </a:cubicBezTo>
                    <a:cubicBezTo>
                      <a:pt x="943" y="552"/>
                      <a:pt x="944" y="554"/>
                      <a:pt x="945" y="555"/>
                    </a:cubicBezTo>
                    <a:lnTo>
                      <a:pt x="945" y="555"/>
                    </a:lnTo>
                    <a:cubicBezTo>
                      <a:pt x="945" y="555"/>
                      <a:pt x="945" y="555"/>
                      <a:pt x="944" y="555"/>
                    </a:cubicBezTo>
                    <a:cubicBezTo>
                      <a:pt x="942" y="555"/>
                      <a:pt x="941" y="558"/>
                      <a:pt x="941" y="561"/>
                    </a:cubicBezTo>
                    <a:cubicBezTo>
                      <a:pt x="930" y="572"/>
                      <a:pt x="919" y="572"/>
                      <a:pt x="908" y="583"/>
                    </a:cubicBezTo>
                    <a:cubicBezTo>
                      <a:pt x="908" y="594"/>
                      <a:pt x="897" y="605"/>
                      <a:pt x="886" y="616"/>
                    </a:cubicBezTo>
                    <a:cubicBezTo>
                      <a:pt x="876" y="627"/>
                      <a:pt x="865" y="638"/>
                      <a:pt x="843" y="660"/>
                    </a:cubicBezTo>
                    <a:cubicBezTo>
                      <a:pt x="805" y="688"/>
                      <a:pt x="759" y="708"/>
                      <a:pt x="712" y="727"/>
                    </a:cubicBezTo>
                    <a:lnTo>
                      <a:pt x="712" y="727"/>
                    </a:lnTo>
                    <a:cubicBezTo>
                      <a:pt x="712" y="727"/>
                      <a:pt x="711" y="726"/>
                      <a:pt x="711" y="725"/>
                    </a:cubicBezTo>
                    <a:cubicBezTo>
                      <a:pt x="711" y="726"/>
                      <a:pt x="711" y="727"/>
                      <a:pt x="711" y="728"/>
                    </a:cubicBezTo>
                    <a:lnTo>
                      <a:pt x="711" y="728"/>
                    </a:lnTo>
                    <a:cubicBezTo>
                      <a:pt x="712" y="728"/>
                      <a:pt x="712" y="727"/>
                      <a:pt x="712" y="727"/>
                    </a:cubicBezTo>
                    <a:lnTo>
                      <a:pt x="712" y="727"/>
                    </a:lnTo>
                    <a:cubicBezTo>
                      <a:pt x="713" y="736"/>
                      <a:pt x="722" y="736"/>
                      <a:pt x="722" y="736"/>
                    </a:cubicBezTo>
                    <a:lnTo>
                      <a:pt x="733" y="747"/>
                    </a:lnTo>
                    <a:cubicBezTo>
                      <a:pt x="733" y="747"/>
                      <a:pt x="733" y="752"/>
                      <a:pt x="737" y="752"/>
                    </a:cubicBezTo>
                    <a:cubicBezTo>
                      <a:pt x="738" y="752"/>
                      <a:pt x="741" y="751"/>
                      <a:pt x="744" y="747"/>
                    </a:cubicBezTo>
                    <a:cubicBezTo>
                      <a:pt x="744" y="758"/>
                      <a:pt x="744" y="769"/>
                      <a:pt x="744" y="769"/>
                    </a:cubicBezTo>
                    <a:cubicBezTo>
                      <a:pt x="739" y="780"/>
                      <a:pt x="731" y="783"/>
                      <a:pt x="722" y="783"/>
                    </a:cubicBezTo>
                    <a:cubicBezTo>
                      <a:pt x="714" y="783"/>
                      <a:pt x="706" y="780"/>
                      <a:pt x="701" y="780"/>
                    </a:cubicBezTo>
                    <a:lnTo>
                      <a:pt x="635" y="780"/>
                    </a:lnTo>
                    <a:cubicBezTo>
                      <a:pt x="624" y="780"/>
                      <a:pt x="624" y="780"/>
                      <a:pt x="613" y="769"/>
                    </a:cubicBezTo>
                    <a:cubicBezTo>
                      <a:pt x="613" y="769"/>
                      <a:pt x="613" y="758"/>
                      <a:pt x="602" y="758"/>
                    </a:cubicBezTo>
                    <a:lnTo>
                      <a:pt x="569" y="747"/>
                    </a:lnTo>
                    <a:lnTo>
                      <a:pt x="504" y="736"/>
                    </a:lnTo>
                    <a:lnTo>
                      <a:pt x="449" y="736"/>
                    </a:lnTo>
                    <a:lnTo>
                      <a:pt x="383" y="725"/>
                    </a:lnTo>
                    <a:lnTo>
                      <a:pt x="340" y="714"/>
                    </a:lnTo>
                    <a:cubicBezTo>
                      <a:pt x="307" y="704"/>
                      <a:pt x="274" y="693"/>
                      <a:pt x="241" y="693"/>
                    </a:cubicBezTo>
                    <a:lnTo>
                      <a:pt x="154" y="693"/>
                    </a:lnTo>
                    <a:lnTo>
                      <a:pt x="154" y="671"/>
                    </a:lnTo>
                    <a:cubicBezTo>
                      <a:pt x="165" y="660"/>
                      <a:pt x="154" y="638"/>
                      <a:pt x="154" y="627"/>
                    </a:cubicBezTo>
                    <a:lnTo>
                      <a:pt x="132" y="572"/>
                    </a:lnTo>
                    <a:cubicBezTo>
                      <a:pt x="132" y="561"/>
                      <a:pt x="121" y="550"/>
                      <a:pt x="121" y="550"/>
                    </a:cubicBezTo>
                    <a:cubicBezTo>
                      <a:pt x="121" y="518"/>
                      <a:pt x="121" y="496"/>
                      <a:pt x="132" y="474"/>
                    </a:cubicBezTo>
                    <a:cubicBezTo>
                      <a:pt x="143" y="430"/>
                      <a:pt x="165" y="397"/>
                      <a:pt x="176" y="364"/>
                    </a:cubicBezTo>
                    <a:cubicBezTo>
                      <a:pt x="165" y="354"/>
                      <a:pt x="154" y="343"/>
                      <a:pt x="143" y="332"/>
                    </a:cubicBezTo>
                    <a:lnTo>
                      <a:pt x="143" y="321"/>
                    </a:lnTo>
                    <a:cubicBezTo>
                      <a:pt x="143" y="321"/>
                      <a:pt x="154" y="310"/>
                      <a:pt x="165" y="310"/>
                    </a:cubicBezTo>
                    <a:lnTo>
                      <a:pt x="208" y="310"/>
                    </a:lnTo>
                    <a:cubicBezTo>
                      <a:pt x="208" y="310"/>
                      <a:pt x="208" y="321"/>
                      <a:pt x="208" y="321"/>
                    </a:cubicBezTo>
                    <a:cubicBezTo>
                      <a:pt x="219" y="310"/>
                      <a:pt x="230" y="299"/>
                      <a:pt x="241" y="288"/>
                    </a:cubicBezTo>
                    <a:cubicBezTo>
                      <a:pt x="252" y="277"/>
                      <a:pt x="274" y="266"/>
                      <a:pt x="285" y="255"/>
                    </a:cubicBezTo>
                    <a:cubicBezTo>
                      <a:pt x="296" y="244"/>
                      <a:pt x="307" y="233"/>
                      <a:pt x="329" y="222"/>
                    </a:cubicBezTo>
                    <a:cubicBezTo>
                      <a:pt x="372" y="189"/>
                      <a:pt x="427" y="179"/>
                      <a:pt x="482" y="179"/>
                    </a:cubicBezTo>
                    <a:cubicBezTo>
                      <a:pt x="487" y="173"/>
                      <a:pt x="495" y="170"/>
                      <a:pt x="504" y="170"/>
                    </a:cubicBezTo>
                    <a:close/>
                    <a:moveTo>
                      <a:pt x="457" y="1"/>
                    </a:moveTo>
                    <a:cubicBezTo>
                      <a:pt x="401" y="1"/>
                      <a:pt x="341" y="20"/>
                      <a:pt x="296" y="47"/>
                    </a:cubicBezTo>
                    <a:cubicBezTo>
                      <a:pt x="132" y="124"/>
                      <a:pt x="22" y="288"/>
                      <a:pt x="1" y="474"/>
                    </a:cubicBezTo>
                    <a:lnTo>
                      <a:pt x="1" y="518"/>
                    </a:lnTo>
                    <a:cubicBezTo>
                      <a:pt x="1" y="529"/>
                      <a:pt x="11" y="550"/>
                      <a:pt x="11" y="561"/>
                    </a:cubicBezTo>
                    <a:lnTo>
                      <a:pt x="33" y="616"/>
                    </a:lnTo>
                    <a:lnTo>
                      <a:pt x="33" y="627"/>
                    </a:lnTo>
                    <a:cubicBezTo>
                      <a:pt x="33" y="627"/>
                      <a:pt x="33" y="638"/>
                      <a:pt x="33" y="638"/>
                    </a:cubicBezTo>
                    <a:lnTo>
                      <a:pt x="33" y="693"/>
                    </a:lnTo>
                    <a:cubicBezTo>
                      <a:pt x="33" y="714"/>
                      <a:pt x="44" y="736"/>
                      <a:pt x="66" y="758"/>
                    </a:cubicBezTo>
                    <a:cubicBezTo>
                      <a:pt x="77" y="769"/>
                      <a:pt x="99" y="780"/>
                      <a:pt x="110" y="780"/>
                    </a:cubicBezTo>
                    <a:lnTo>
                      <a:pt x="121" y="780"/>
                    </a:lnTo>
                    <a:cubicBezTo>
                      <a:pt x="154" y="791"/>
                      <a:pt x="176" y="791"/>
                      <a:pt x="208" y="791"/>
                    </a:cubicBezTo>
                    <a:cubicBezTo>
                      <a:pt x="252" y="802"/>
                      <a:pt x="307" y="813"/>
                      <a:pt x="351" y="824"/>
                    </a:cubicBezTo>
                    <a:cubicBezTo>
                      <a:pt x="405" y="835"/>
                      <a:pt x="471" y="846"/>
                      <a:pt x="526" y="857"/>
                    </a:cubicBezTo>
                    <a:lnTo>
                      <a:pt x="602" y="868"/>
                    </a:lnTo>
                    <a:lnTo>
                      <a:pt x="657" y="879"/>
                    </a:lnTo>
                    <a:cubicBezTo>
                      <a:pt x="679" y="879"/>
                      <a:pt x="711" y="868"/>
                      <a:pt x="711" y="857"/>
                    </a:cubicBezTo>
                    <a:cubicBezTo>
                      <a:pt x="777" y="846"/>
                      <a:pt x="832" y="813"/>
                      <a:pt x="876" y="791"/>
                    </a:cubicBezTo>
                    <a:cubicBezTo>
                      <a:pt x="941" y="758"/>
                      <a:pt x="996" y="725"/>
                      <a:pt x="1040" y="682"/>
                    </a:cubicBezTo>
                    <a:cubicBezTo>
                      <a:pt x="1051" y="660"/>
                      <a:pt x="1061" y="649"/>
                      <a:pt x="1061" y="638"/>
                    </a:cubicBezTo>
                    <a:cubicBezTo>
                      <a:pt x="1061" y="616"/>
                      <a:pt x="1072" y="616"/>
                      <a:pt x="1061" y="605"/>
                    </a:cubicBezTo>
                    <a:cubicBezTo>
                      <a:pt x="1061" y="594"/>
                      <a:pt x="1051" y="583"/>
                      <a:pt x="1040" y="583"/>
                    </a:cubicBezTo>
                    <a:lnTo>
                      <a:pt x="1018" y="572"/>
                    </a:lnTo>
                    <a:cubicBezTo>
                      <a:pt x="1061" y="572"/>
                      <a:pt x="1105" y="529"/>
                      <a:pt x="1094" y="496"/>
                    </a:cubicBezTo>
                    <a:cubicBezTo>
                      <a:pt x="1083" y="463"/>
                      <a:pt x="1072" y="430"/>
                      <a:pt x="1061" y="397"/>
                    </a:cubicBezTo>
                    <a:cubicBezTo>
                      <a:pt x="1051" y="364"/>
                      <a:pt x="1029" y="332"/>
                      <a:pt x="1007" y="310"/>
                    </a:cubicBezTo>
                    <a:cubicBezTo>
                      <a:pt x="996" y="288"/>
                      <a:pt x="963" y="266"/>
                      <a:pt x="952" y="244"/>
                    </a:cubicBezTo>
                    <a:cubicBezTo>
                      <a:pt x="930" y="222"/>
                      <a:pt x="908" y="211"/>
                      <a:pt x="897" y="189"/>
                    </a:cubicBezTo>
                    <a:cubicBezTo>
                      <a:pt x="865" y="146"/>
                      <a:pt x="821" y="124"/>
                      <a:pt x="788" y="102"/>
                    </a:cubicBezTo>
                    <a:cubicBezTo>
                      <a:pt x="701" y="47"/>
                      <a:pt x="591" y="4"/>
                      <a:pt x="493" y="4"/>
                    </a:cubicBezTo>
                    <a:cubicBezTo>
                      <a:pt x="481" y="2"/>
                      <a:pt x="469" y="1"/>
                      <a:pt x="4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21"/>
              <p:cNvSpPr/>
              <p:nvPr/>
            </p:nvSpPr>
            <p:spPr>
              <a:xfrm rot="2144809">
                <a:off x="98047" y="779509"/>
                <a:ext cx="10425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417" h="220" extrusionOk="0">
                    <a:moveTo>
                      <a:pt x="1" y="0"/>
                    </a:moveTo>
                    <a:cubicBezTo>
                      <a:pt x="1" y="0"/>
                      <a:pt x="1" y="11"/>
                      <a:pt x="22" y="11"/>
                    </a:cubicBezTo>
                    <a:cubicBezTo>
                      <a:pt x="33" y="22"/>
                      <a:pt x="33" y="22"/>
                      <a:pt x="44" y="22"/>
                    </a:cubicBezTo>
                    <a:cubicBezTo>
                      <a:pt x="44" y="22"/>
                      <a:pt x="55" y="33"/>
                      <a:pt x="66" y="44"/>
                    </a:cubicBezTo>
                    <a:lnTo>
                      <a:pt x="99" y="55"/>
                    </a:lnTo>
                    <a:cubicBezTo>
                      <a:pt x="110" y="55"/>
                      <a:pt x="132" y="55"/>
                      <a:pt x="143" y="66"/>
                    </a:cubicBezTo>
                    <a:lnTo>
                      <a:pt x="154" y="66"/>
                    </a:lnTo>
                    <a:cubicBezTo>
                      <a:pt x="154" y="66"/>
                      <a:pt x="165" y="77"/>
                      <a:pt x="165" y="77"/>
                    </a:cubicBezTo>
                    <a:lnTo>
                      <a:pt x="219" y="77"/>
                    </a:lnTo>
                    <a:cubicBezTo>
                      <a:pt x="219" y="77"/>
                      <a:pt x="230" y="77"/>
                      <a:pt x="230" y="88"/>
                    </a:cubicBezTo>
                    <a:lnTo>
                      <a:pt x="230" y="121"/>
                    </a:lnTo>
                    <a:lnTo>
                      <a:pt x="230" y="132"/>
                    </a:lnTo>
                    <a:cubicBezTo>
                      <a:pt x="230" y="143"/>
                      <a:pt x="241" y="143"/>
                      <a:pt x="241" y="154"/>
                    </a:cubicBezTo>
                    <a:lnTo>
                      <a:pt x="252" y="165"/>
                    </a:lnTo>
                    <a:cubicBezTo>
                      <a:pt x="252" y="165"/>
                      <a:pt x="263" y="175"/>
                      <a:pt x="263" y="175"/>
                    </a:cubicBezTo>
                    <a:lnTo>
                      <a:pt x="274" y="186"/>
                    </a:lnTo>
                    <a:cubicBezTo>
                      <a:pt x="274" y="197"/>
                      <a:pt x="285" y="197"/>
                      <a:pt x="285" y="208"/>
                    </a:cubicBezTo>
                    <a:cubicBezTo>
                      <a:pt x="296" y="208"/>
                      <a:pt x="296" y="219"/>
                      <a:pt x="307" y="219"/>
                    </a:cubicBezTo>
                    <a:lnTo>
                      <a:pt x="372" y="219"/>
                    </a:lnTo>
                    <a:cubicBezTo>
                      <a:pt x="383" y="219"/>
                      <a:pt x="405" y="219"/>
                      <a:pt x="416" y="208"/>
                    </a:cubicBezTo>
                    <a:cubicBezTo>
                      <a:pt x="416" y="197"/>
                      <a:pt x="416" y="186"/>
                      <a:pt x="416" y="186"/>
                    </a:cubicBezTo>
                    <a:lnTo>
                      <a:pt x="405" y="186"/>
                    </a:lnTo>
                    <a:lnTo>
                      <a:pt x="394" y="175"/>
                    </a:lnTo>
                    <a:cubicBezTo>
                      <a:pt x="394" y="175"/>
                      <a:pt x="383" y="165"/>
                      <a:pt x="383" y="165"/>
                    </a:cubicBezTo>
                    <a:cubicBezTo>
                      <a:pt x="383" y="165"/>
                      <a:pt x="383" y="175"/>
                      <a:pt x="372" y="175"/>
                    </a:cubicBezTo>
                    <a:lnTo>
                      <a:pt x="329" y="175"/>
                    </a:lnTo>
                    <a:lnTo>
                      <a:pt x="329" y="197"/>
                    </a:lnTo>
                    <a:cubicBezTo>
                      <a:pt x="329" y="197"/>
                      <a:pt x="318" y="197"/>
                      <a:pt x="318" y="186"/>
                    </a:cubicBezTo>
                    <a:cubicBezTo>
                      <a:pt x="296" y="186"/>
                      <a:pt x="296" y="175"/>
                      <a:pt x="285" y="154"/>
                    </a:cubicBezTo>
                    <a:lnTo>
                      <a:pt x="285" y="132"/>
                    </a:lnTo>
                    <a:lnTo>
                      <a:pt x="274" y="132"/>
                    </a:lnTo>
                    <a:lnTo>
                      <a:pt x="274" y="99"/>
                    </a:lnTo>
                    <a:cubicBezTo>
                      <a:pt x="274" y="88"/>
                      <a:pt x="263" y="88"/>
                      <a:pt x="263" y="77"/>
                    </a:cubicBezTo>
                    <a:lnTo>
                      <a:pt x="263" y="66"/>
                    </a:lnTo>
                    <a:cubicBezTo>
                      <a:pt x="252" y="55"/>
                      <a:pt x="252" y="55"/>
                      <a:pt x="241" y="44"/>
                    </a:cubicBezTo>
                    <a:lnTo>
                      <a:pt x="219" y="44"/>
                    </a:lnTo>
                    <a:cubicBezTo>
                      <a:pt x="208" y="50"/>
                      <a:pt x="200" y="52"/>
                      <a:pt x="193" y="52"/>
                    </a:cubicBezTo>
                    <a:cubicBezTo>
                      <a:pt x="187" y="52"/>
                      <a:pt x="181" y="50"/>
                      <a:pt x="176" y="44"/>
                    </a:cubicBezTo>
                    <a:cubicBezTo>
                      <a:pt x="165" y="44"/>
                      <a:pt x="154" y="44"/>
                      <a:pt x="143" y="33"/>
                    </a:cubicBezTo>
                    <a:lnTo>
                      <a:pt x="77" y="33"/>
                    </a:lnTo>
                    <a:cubicBezTo>
                      <a:pt x="66" y="33"/>
                      <a:pt x="66" y="22"/>
                      <a:pt x="66" y="22"/>
                    </a:cubicBezTo>
                    <a:lnTo>
                      <a:pt x="55" y="22"/>
                    </a:lnTo>
                    <a:cubicBezTo>
                      <a:pt x="33" y="11"/>
                      <a:pt x="33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21"/>
              <p:cNvSpPr/>
              <p:nvPr/>
            </p:nvSpPr>
            <p:spPr>
              <a:xfrm rot="2144809">
                <a:off x="97925" y="771111"/>
                <a:ext cx="13700" cy="4950"/>
              </a:xfrm>
              <a:custGeom>
                <a:avLst/>
                <a:gdLst/>
                <a:ahLst/>
                <a:cxnLst/>
                <a:rect l="l" t="t" r="r" b="b"/>
                <a:pathLst>
                  <a:path w="548" h="198" extrusionOk="0">
                    <a:moveTo>
                      <a:pt x="351" y="0"/>
                    </a:moveTo>
                    <a:cubicBezTo>
                      <a:pt x="340" y="11"/>
                      <a:pt x="329" y="11"/>
                      <a:pt x="318" y="11"/>
                    </a:cubicBezTo>
                    <a:lnTo>
                      <a:pt x="307" y="11"/>
                    </a:lnTo>
                    <a:cubicBezTo>
                      <a:pt x="307" y="17"/>
                      <a:pt x="304" y="19"/>
                      <a:pt x="302" y="19"/>
                    </a:cubicBezTo>
                    <a:cubicBezTo>
                      <a:pt x="299" y="19"/>
                      <a:pt x="296" y="17"/>
                      <a:pt x="296" y="11"/>
                    </a:cubicBezTo>
                    <a:lnTo>
                      <a:pt x="263" y="22"/>
                    </a:lnTo>
                    <a:lnTo>
                      <a:pt x="241" y="22"/>
                    </a:lnTo>
                    <a:lnTo>
                      <a:pt x="220" y="33"/>
                    </a:lnTo>
                    <a:lnTo>
                      <a:pt x="209" y="44"/>
                    </a:lnTo>
                    <a:lnTo>
                      <a:pt x="187" y="55"/>
                    </a:lnTo>
                    <a:lnTo>
                      <a:pt x="99" y="55"/>
                    </a:lnTo>
                    <a:cubicBezTo>
                      <a:pt x="88" y="55"/>
                      <a:pt x="77" y="44"/>
                      <a:pt x="77" y="44"/>
                    </a:cubicBezTo>
                    <a:cubicBezTo>
                      <a:pt x="77" y="33"/>
                      <a:pt x="77" y="22"/>
                      <a:pt x="66" y="22"/>
                    </a:cubicBezTo>
                    <a:lnTo>
                      <a:pt x="23" y="22"/>
                    </a:lnTo>
                    <a:cubicBezTo>
                      <a:pt x="23" y="33"/>
                      <a:pt x="12" y="33"/>
                      <a:pt x="12" y="44"/>
                    </a:cubicBezTo>
                    <a:cubicBezTo>
                      <a:pt x="1" y="44"/>
                      <a:pt x="12" y="44"/>
                      <a:pt x="12" y="55"/>
                    </a:cubicBezTo>
                    <a:cubicBezTo>
                      <a:pt x="23" y="66"/>
                      <a:pt x="34" y="66"/>
                      <a:pt x="45" y="77"/>
                    </a:cubicBezTo>
                    <a:cubicBezTo>
                      <a:pt x="56" y="77"/>
                      <a:pt x="66" y="88"/>
                      <a:pt x="77" y="88"/>
                    </a:cubicBezTo>
                    <a:lnTo>
                      <a:pt x="110" y="110"/>
                    </a:lnTo>
                    <a:lnTo>
                      <a:pt x="165" y="110"/>
                    </a:lnTo>
                    <a:cubicBezTo>
                      <a:pt x="187" y="110"/>
                      <a:pt x="209" y="88"/>
                      <a:pt x="231" y="88"/>
                    </a:cubicBezTo>
                    <a:lnTo>
                      <a:pt x="263" y="88"/>
                    </a:lnTo>
                    <a:cubicBezTo>
                      <a:pt x="274" y="77"/>
                      <a:pt x="274" y="77"/>
                      <a:pt x="274" y="77"/>
                    </a:cubicBezTo>
                    <a:cubicBezTo>
                      <a:pt x="285" y="66"/>
                      <a:pt x="296" y="66"/>
                      <a:pt x="307" y="66"/>
                    </a:cubicBezTo>
                    <a:cubicBezTo>
                      <a:pt x="318" y="66"/>
                      <a:pt x="329" y="55"/>
                      <a:pt x="340" y="55"/>
                    </a:cubicBezTo>
                    <a:lnTo>
                      <a:pt x="362" y="55"/>
                    </a:lnTo>
                    <a:cubicBezTo>
                      <a:pt x="362" y="55"/>
                      <a:pt x="373" y="44"/>
                      <a:pt x="373" y="44"/>
                    </a:cubicBezTo>
                    <a:cubicBezTo>
                      <a:pt x="373" y="44"/>
                      <a:pt x="373" y="66"/>
                      <a:pt x="373" y="88"/>
                    </a:cubicBezTo>
                    <a:cubicBezTo>
                      <a:pt x="373" y="99"/>
                      <a:pt x="373" y="121"/>
                      <a:pt x="373" y="131"/>
                    </a:cubicBezTo>
                    <a:cubicBezTo>
                      <a:pt x="384" y="142"/>
                      <a:pt x="395" y="164"/>
                      <a:pt x="406" y="164"/>
                    </a:cubicBezTo>
                    <a:lnTo>
                      <a:pt x="449" y="164"/>
                    </a:lnTo>
                    <a:cubicBezTo>
                      <a:pt x="449" y="175"/>
                      <a:pt x="460" y="175"/>
                      <a:pt x="471" y="175"/>
                    </a:cubicBezTo>
                    <a:lnTo>
                      <a:pt x="482" y="175"/>
                    </a:lnTo>
                    <a:cubicBezTo>
                      <a:pt x="504" y="186"/>
                      <a:pt x="515" y="186"/>
                      <a:pt x="526" y="197"/>
                    </a:cubicBezTo>
                    <a:cubicBezTo>
                      <a:pt x="526" y="197"/>
                      <a:pt x="548" y="197"/>
                      <a:pt x="548" y="186"/>
                    </a:cubicBezTo>
                    <a:cubicBezTo>
                      <a:pt x="548" y="175"/>
                      <a:pt x="537" y="175"/>
                      <a:pt x="526" y="175"/>
                    </a:cubicBezTo>
                    <a:cubicBezTo>
                      <a:pt x="515" y="164"/>
                      <a:pt x="504" y="164"/>
                      <a:pt x="493" y="164"/>
                    </a:cubicBezTo>
                    <a:cubicBezTo>
                      <a:pt x="493" y="153"/>
                      <a:pt x="482" y="153"/>
                      <a:pt x="471" y="153"/>
                    </a:cubicBezTo>
                    <a:cubicBezTo>
                      <a:pt x="449" y="142"/>
                      <a:pt x="438" y="142"/>
                      <a:pt x="427" y="131"/>
                    </a:cubicBezTo>
                    <a:cubicBezTo>
                      <a:pt x="406" y="131"/>
                      <a:pt x="395" y="121"/>
                      <a:pt x="395" y="110"/>
                    </a:cubicBezTo>
                    <a:cubicBezTo>
                      <a:pt x="395" y="99"/>
                      <a:pt x="395" y="99"/>
                      <a:pt x="395" y="99"/>
                    </a:cubicBezTo>
                    <a:cubicBezTo>
                      <a:pt x="395" y="88"/>
                      <a:pt x="395" y="77"/>
                      <a:pt x="406" y="77"/>
                    </a:cubicBezTo>
                    <a:cubicBezTo>
                      <a:pt x="406" y="66"/>
                      <a:pt x="406" y="66"/>
                      <a:pt x="406" y="55"/>
                    </a:cubicBezTo>
                    <a:cubicBezTo>
                      <a:pt x="406" y="44"/>
                      <a:pt x="395" y="33"/>
                      <a:pt x="395" y="22"/>
                    </a:cubicBezTo>
                    <a:cubicBezTo>
                      <a:pt x="395" y="11"/>
                      <a:pt x="362" y="0"/>
                      <a:pt x="3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1" name="Google Shape;3091;p21"/>
            <p:cNvGrpSpPr/>
            <p:nvPr/>
          </p:nvGrpSpPr>
          <p:grpSpPr>
            <a:xfrm rot="2144809">
              <a:off x="120150" y="257259"/>
              <a:ext cx="55825" cy="44400"/>
              <a:chOff x="8347600" y="1441475"/>
              <a:chExt cx="55825" cy="44400"/>
            </a:xfrm>
          </p:grpSpPr>
          <p:sp>
            <p:nvSpPr>
              <p:cNvPr id="3092" name="Google Shape;3092;p21"/>
              <p:cNvSpPr/>
              <p:nvPr/>
            </p:nvSpPr>
            <p:spPr>
              <a:xfrm>
                <a:off x="8358825" y="14450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0" y="12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21"/>
              <p:cNvSpPr/>
              <p:nvPr/>
            </p:nvSpPr>
            <p:spPr>
              <a:xfrm>
                <a:off x="8347600" y="1441475"/>
                <a:ext cx="55825" cy="44400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776" extrusionOk="0">
                    <a:moveTo>
                      <a:pt x="482" y="219"/>
                    </a:moveTo>
                    <a:cubicBezTo>
                      <a:pt x="504" y="241"/>
                      <a:pt x="526" y="252"/>
                      <a:pt x="559" y="252"/>
                    </a:cubicBezTo>
                    <a:lnTo>
                      <a:pt x="854" y="252"/>
                    </a:lnTo>
                    <a:cubicBezTo>
                      <a:pt x="898" y="252"/>
                      <a:pt x="941" y="263"/>
                      <a:pt x="985" y="274"/>
                    </a:cubicBezTo>
                    <a:lnTo>
                      <a:pt x="1051" y="274"/>
                    </a:lnTo>
                    <a:cubicBezTo>
                      <a:pt x="1084" y="274"/>
                      <a:pt x="1127" y="274"/>
                      <a:pt x="1160" y="285"/>
                    </a:cubicBezTo>
                    <a:cubicBezTo>
                      <a:pt x="1204" y="296"/>
                      <a:pt x="1237" y="307"/>
                      <a:pt x="1259" y="318"/>
                    </a:cubicBezTo>
                    <a:cubicBezTo>
                      <a:pt x="1280" y="318"/>
                      <a:pt x="1270" y="329"/>
                      <a:pt x="1280" y="340"/>
                    </a:cubicBezTo>
                    <a:cubicBezTo>
                      <a:pt x="1280" y="340"/>
                      <a:pt x="1280" y="340"/>
                      <a:pt x="1280" y="351"/>
                    </a:cubicBezTo>
                    <a:lnTo>
                      <a:pt x="1368" y="384"/>
                    </a:lnTo>
                    <a:cubicBezTo>
                      <a:pt x="1434" y="405"/>
                      <a:pt x="1488" y="427"/>
                      <a:pt x="1532" y="449"/>
                    </a:cubicBezTo>
                    <a:cubicBezTo>
                      <a:pt x="1576" y="471"/>
                      <a:pt x="1609" y="493"/>
                      <a:pt x="1641" y="515"/>
                    </a:cubicBezTo>
                    <a:lnTo>
                      <a:pt x="1729" y="559"/>
                    </a:lnTo>
                    <a:cubicBezTo>
                      <a:pt x="1762" y="591"/>
                      <a:pt x="1795" y="613"/>
                      <a:pt x="1827" y="635"/>
                    </a:cubicBezTo>
                    <a:cubicBezTo>
                      <a:pt x="1849" y="657"/>
                      <a:pt x="1871" y="679"/>
                      <a:pt x="1882" y="701"/>
                    </a:cubicBezTo>
                    <a:cubicBezTo>
                      <a:pt x="1915" y="744"/>
                      <a:pt x="1959" y="832"/>
                      <a:pt x="1980" y="876"/>
                    </a:cubicBezTo>
                    <a:cubicBezTo>
                      <a:pt x="1991" y="887"/>
                      <a:pt x="2002" y="909"/>
                      <a:pt x="2002" y="930"/>
                    </a:cubicBezTo>
                    <a:cubicBezTo>
                      <a:pt x="2002" y="941"/>
                      <a:pt x="2002" y="952"/>
                      <a:pt x="2013" y="974"/>
                    </a:cubicBezTo>
                    <a:cubicBezTo>
                      <a:pt x="2046" y="1127"/>
                      <a:pt x="1980" y="1291"/>
                      <a:pt x="1849" y="1379"/>
                    </a:cubicBezTo>
                    <a:cubicBezTo>
                      <a:pt x="1805" y="1423"/>
                      <a:pt x="1762" y="1444"/>
                      <a:pt x="1707" y="1477"/>
                    </a:cubicBezTo>
                    <a:cubicBezTo>
                      <a:pt x="1598" y="1510"/>
                      <a:pt x="1488" y="1543"/>
                      <a:pt x="1379" y="1554"/>
                    </a:cubicBezTo>
                    <a:cubicBezTo>
                      <a:pt x="1324" y="1565"/>
                      <a:pt x="1270" y="1565"/>
                      <a:pt x="1215" y="1565"/>
                    </a:cubicBezTo>
                    <a:lnTo>
                      <a:pt x="1095" y="1554"/>
                    </a:lnTo>
                    <a:lnTo>
                      <a:pt x="952" y="1554"/>
                    </a:lnTo>
                    <a:cubicBezTo>
                      <a:pt x="821" y="1554"/>
                      <a:pt x="690" y="1532"/>
                      <a:pt x="559" y="1499"/>
                    </a:cubicBezTo>
                    <a:cubicBezTo>
                      <a:pt x="537" y="1488"/>
                      <a:pt x="515" y="1477"/>
                      <a:pt x="493" y="1455"/>
                    </a:cubicBezTo>
                    <a:cubicBezTo>
                      <a:pt x="460" y="1423"/>
                      <a:pt x="416" y="1401"/>
                      <a:pt x="384" y="1368"/>
                    </a:cubicBezTo>
                    <a:cubicBezTo>
                      <a:pt x="340" y="1346"/>
                      <a:pt x="307" y="1313"/>
                      <a:pt x="285" y="1280"/>
                    </a:cubicBezTo>
                    <a:cubicBezTo>
                      <a:pt x="241" y="1215"/>
                      <a:pt x="220" y="1138"/>
                      <a:pt x="198" y="1062"/>
                    </a:cubicBezTo>
                    <a:cubicBezTo>
                      <a:pt x="187" y="941"/>
                      <a:pt x="198" y="810"/>
                      <a:pt x="241" y="701"/>
                    </a:cubicBezTo>
                    <a:cubicBezTo>
                      <a:pt x="252" y="657"/>
                      <a:pt x="285" y="635"/>
                      <a:pt x="296" y="591"/>
                    </a:cubicBezTo>
                    <a:cubicBezTo>
                      <a:pt x="329" y="504"/>
                      <a:pt x="373" y="416"/>
                      <a:pt x="438" y="351"/>
                    </a:cubicBezTo>
                    <a:cubicBezTo>
                      <a:pt x="460" y="307"/>
                      <a:pt x="482" y="263"/>
                      <a:pt x="482" y="219"/>
                    </a:cubicBezTo>
                    <a:close/>
                    <a:moveTo>
                      <a:pt x="591" y="1"/>
                    </a:moveTo>
                    <a:cubicBezTo>
                      <a:pt x="559" y="1"/>
                      <a:pt x="526" y="12"/>
                      <a:pt x="493" y="23"/>
                    </a:cubicBezTo>
                    <a:cubicBezTo>
                      <a:pt x="460" y="44"/>
                      <a:pt x="449" y="44"/>
                      <a:pt x="438" y="55"/>
                    </a:cubicBezTo>
                    <a:cubicBezTo>
                      <a:pt x="427" y="66"/>
                      <a:pt x="427" y="88"/>
                      <a:pt x="438" y="110"/>
                    </a:cubicBezTo>
                    <a:cubicBezTo>
                      <a:pt x="438" y="121"/>
                      <a:pt x="438" y="132"/>
                      <a:pt x="438" y="143"/>
                    </a:cubicBezTo>
                    <a:lnTo>
                      <a:pt x="438" y="154"/>
                    </a:lnTo>
                    <a:cubicBezTo>
                      <a:pt x="421" y="141"/>
                      <a:pt x="399" y="135"/>
                      <a:pt x="376" y="135"/>
                    </a:cubicBezTo>
                    <a:cubicBezTo>
                      <a:pt x="341" y="135"/>
                      <a:pt x="305" y="149"/>
                      <a:pt x="285" y="176"/>
                    </a:cubicBezTo>
                    <a:cubicBezTo>
                      <a:pt x="241" y="230"/>
                      <a:pt x="209" y="296"/>
                      <a:pt x="176" y="351"/>
                    </a:cubicBezTo>
                    <a:cubicBezTo>
                      <a:pt x="143" y="416"/>
                      <a:pt x="110" y="482"/>
                      <a:pt x="88" y="548"/>
                    </a:cubicBezTo>
                    <a:cubicBezTo>
                      <a:pt x="66" y="602"/>
                      <a:pt x="66" y="657"/>
                      <a:pt x="55" y="712"/>
                    </a:cubicBezTo>
                    <a:cubicBezTo>
                      <a:pt x="34" y="766"/>
                      <a:pt x="34" y="832"/>
                      <a:pt x="23" y="898"/>
                    </a:cubicBezTo>
                    <a:cubicBezTo>
                      <a:pt x="1" y="996"/>
                      <a:pt x="12" y="1094"/>
                      <a:pt x="45" y="1193"/>
                    </a:cubicBezTo>
                    <a:cubicBezTo>
                      <a:pt x="110" y="1401"/>
                      <a:pt x="274" y="1587"/>
                      <a:pt x="471" y="1674"/>
                    </a:cubicBezTo>
                    <a:cubicBezTo>
                      <a:pt x="504" y="1696"/>
                      <a:pt x="548" y="1707"/>
                      <a:pt x="580" y="1718"/>
                    </a:cubicBezTo>
                    <a:lnTo>
                      <a:pt x="679" y="1729"/>
                    </a:lnTo>
                    <a:cubicBezTo>
                      <a:pt x="745" y="1740"/>
                      <a:pt x="810" y="1751"/>
                      <a:pt x="865" y="1751"/>
                    </a:cubicBezTo>
                    <a:cubicBezTo>
                      <a:pt x="958" y="1768"/>
                      <a:pt x="1051" y="1776"/>
                      <a:pt x="1144" y="1776"/>
                    </a:cubicBezTo>
                    <a:cubicBezTo>
                      <a:pt x="1410" y="1776"/>
                      <a:pt x="1671" y="1708"/>
                      <a:pt x="1915" y="1587"/>
                    </a:cubicBezTo>
                    <a:cubicBezTo>
                      <a:pt x="1991" y="1532"/>
                      <a:pt x="2057" y="1455"/>
                      <a:pt x="2112" y="1379"/>
                    </a:cubicBezTo>
                    <a:cubicBezTo>
                      <a:pt x="2188" y="1280"/>
                      <a:pt x="2232" y="1160"/>
                      <a:pt x="2232" y="1040"/>
                    </a:cubicBezTo>
                    <a:cubicBezTo>
                      <a:pt x="2232" y="1029"/>
                      <a:pt x="2232" y="1018"/>
                      <a:pt x="2232" y="1018"/>
                    </a:cubicBezTo>
                    <a:cubicBezTo>
                      <a:pt x="2232" y="952"/>
                      <a:pt x="2221" y="887"/>
                      <a:pt x="2188" y="821"/>
                    </a:cubicBezTo>
                    <a:cubicBezTo>
                      <a:pt x="2145" y="712"/>
                      <a:pt x="2079" y="602"/>
                      <a:pt x="1991" y="515"/>
                    </a:cubicBezTo>
                    <a:cubicBezTo>
                      <a:pt x="1904" y="427"/>
                      <a:pt x="1795" y="340"/>
                      <a:pt x="1663" y="285"/>
                    </a:cubicBezTo>
                    <a:cubicBezTo>
                      <a:pt x="1455" y="176"/>
                      <a:pt x="1226" y="99"/>
                      <a:pt x="985" y="66"/>
                    </a:cubicBezTo>
                    <a:cubicBezTo>
                      <a:pt x="854" y="34"/>
                      <a:pt x="723" y="12"/>
                      <a:pt x="5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21"/>
              <p:cNvSpPr/>
              <p:nvPr/>
            </p:nvSpPr>
            <p:spPr>
              <a:xfrm>
                <a:off x="8361550" y="1447775"/>
                <a:ext cx="191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767" h="1263" extrusionOk="0">
                    <a:moveTo>
                      <a:pt x="438" y="0"/>
                    </a:moveTo>
                    <a:lnTo>
                      <a:pt x="351" y="44"/>
                    </a:lnTo>
                    <a:lnTo>
                      <a:pt x="307" y="44"/>
                    </a:lnTo>
                    <a:cubicBezTo>
                      <a:pt x="252" y="77"/>
                      <a:pt x="197" y="110"/>
                      <a:pt x="154" y="164"/>
                    </a:cubicBezTo>
                    <a:cubicBezTo>
                      <a:pt x="121" y="186"/>
                      <a:pt x="88" y="219"/>
                      <a:pt x="66" y="263"/>
                    </a:cubicBezTo>
                    <a:lnTo>
                      <a:pt x="66" y="307"/>
                    </a:lnTo>
                    <a:lnTo>
                      <a:pt x="66" y="328"/>
                    </a:lnTo>
                    <a:cubicBezTo>
                      <a:pt x="55" y="361"/>
                      <a:pt x="44" y="394"/>
                      <a:pt x="33" y="438"/>
                    </a:cubicBezTo>
                    <a:cubicBezTo>
                      <a:pt x="22" y="471"/>
                      <a:pt x="22" y="482"/>
                      <a:pt x="12" y="514"/>
                    </a:cubicBezTo>
                    <a:cubicBezTo>
                      <a:pt x="12" y="525"/>
                      <a:pt x="12" y="525"/>
                      <a:pt x="12" y="536"/>
                    </a:cubicBezTo>
                    <a:cubicBezTo>
                      <a:pt x="1" y="558"/>
                      <a:pt x="1" y="580"/>
                      <a:pt x="12" y="602"/>
                    </a:cubicBezTo>
                    <a:cubicBezTo>
                      <a:pt x="12" y="624"/>
                      <a:pt x="12" y="657"/>
                      <a:pt x="22" y="678"/>
                    </a:cubicBezTo>
                    <a:cubicBezTo>
                      <a:pt x="22" y="733"/>
                      <a:pt x="33" y="788"/>
                      <a:pt x="55" y="832"/>
                    </a:cubicBezTo>
                    <a:cubicBezTo>
                      <a:pt x="66" y="886"/>
                      <a:pt x="77" y="930"/>
                      <a:pt x="99" y="974"/>
                    </a:cubicBezTo>
                    <a:cubicBezTo>
                      <a:pt x="132" y="996"/>
                      <a:pt x="143" y="1039"/>
                      <a:pt x="176" y="1061"/>
                    </a:cubicBezTo>
                    <a:cubicBezTo>
                      <a:pt x="187" y="1072"/>
                      <a:pt x="208" y="1083"/>
                      <a:pt x="219" y="1083"/>
                    </a:cubicBezTo>
                    <a:lnTo>
                      <a:pt x="241" y="1116"/>
                    </a:lnTo>
                    <a:cubicBezTo>
                      <a:pt x="263" y="1116"/>
                      <a:pt x="274" y="1116"/>
                      <a:pt x="285" y="1127"/>
                    </a:cubicBezTo>
                    <a:cubicBezTo>
                      <a:pt x="296" y="1138"/>
                      <a:pt x="329" y="1160"/>
                      <a:pt x="351" y="1171"/>
                    </a:cubicBezTo>
                    <a:cubicBezTo>
                      <a:pt x="383" y="1182"/>
                      <a:pt x="383" y="1182"/>
                      <a:pt x="394" y="1182"/>
                    </a:cubicBezTo>
                    <a:cubicBezTo>
                      <a:pt x="449" y="1203"/>
                      <a:pt x="482" y="1225"/>
                      <a:pt x="526" y="1258"/>
                    </a:cubicBezTo>
                    <a:cubicBezTo>
                      <a:pt x="533" y="1258"/>
                      <a:pt x="545" y="1263"/>
                      <a:pt x="556" y="1263"/>
                    </a:cubicBezTo>
                    <a:cubicBezTo>
                      <a:pt x="561" y="1263"/>
                      <a:pt x="566" y="1262"/>
                      <a:pt x="569" y="1258"/>
                    </a:cubicBezTo>
                    <a:cubicBezTo>
                      <a:pt x="569" y="1236"/>
                      <a:pt x="526" y="1214"/>
                      <a:pt x="493" y="1203"/>
                    </a:cubicBezTo>
                    <a:cubicBezTo>
                      <a:pt x="471" y="1192"/>
                      <a:pt x="449" y="1182"/>
                      <a:pt x="416" y="1171"/>
                    </a:cubicBezTo>
                    <a:cubicBezTo>
                      <a:pt x="405" y="1149"/>
                      <a:pt x="372" y="1138"/>
                      <a:pt x="340" y="1127"/>
                    </a:cubicBezTo>
                    <a:cubicBezTo>
                      <a:pt x="296" y="1105"/>
                      <a:pt x="252" y="1083"/>
                      <a:pt x="219" y="1050"/>
                    </a:cubicBezTo>
                    <a:cubicBezTo>
                      <a:pt x="176" y="1017"/>
                      <a:pt x="143" y="985"/>
                      <a:pt x="121" y="941"/>
                    </a:cubicBezTo>
                    <a:cubicBezTo>
                      <a:pt x="121" y="930"/>
                      <a:pt x="110" y="908"/>
                      <a:pt x="110" y="897"/>
                    </a:cubicBezTo>
                    <a:cubicBezTo>
                      <a:pt x="110" y="897"/>
                      <a:pt x="110" y="886"/>
                      <a:pt x="99" y="886"/>
                    </a:cubicBezTo>
                    <a:cubicBezTo>
                      <a:pt x="99" y="864"/>
                      <a:pt x="88" y="842"/>
                      <a:pt x="88" y="821"/>
                    </a:cubicBezTo>
                    <a:lnTo>
                      <a:pt x="88" y="777"/>
                    </a:lnTo>
                    <a:cubicBezTo>
                      <a:pt x="88" y="766"/>
                      <a:pt x="77" y="733"/>
                      <a:pt x="77" y="711"/>
                    </a:cubicBezTo>
                    <a:cubicBezTo>
                      <a:pt x="66" y="678"/>
                      <a:pt x="66" y="646"/>
                      <a:pt x="77" y="613"/>
                    </a:cubicBezTo>
                    <a:cubicBezTo>
                      <a:pt x="77" y="580"/>
                      <a:pt x="77" y="547"/>
                      <a:pt x="88" y="514"/>
                    </a:cubicBezTo>
                    <a:cubicBezTo>
                      <a:pt x="88" y="503"/>
                      <a:pt x="88" y="492"/>
                      <a:pt x="88" y="492"/>
                    </a:cubicBezTo>
                    <a:cubicBezTo>
                      <a:pt x="99" y="471"/>
                      <a:pt x="99" y="449"/>
                      <a:pt x="110" y="438"/>
                    </a:cubicBezTo>
                    <a:cubicBezTo>
                      <a:pt x="121" y="405"/>
                      <a:pt x="132" y="372"/>
                      <a:pt x="143" y="339"/>
                    </a:cubicBezTo>
                    <a:cubicBezTo>
                      <a:pt x="154" y="328"/>
                      <a:pt x="165" y="307"/>
                      <a:pt x="176" y="296"/>
                    </a:cubicBezTo>
                    <a:cubicBezTo>
                      <a:pt x="176" y="285"/>
                      <a:pt x="187" y="263"/>
                      <a:pt x="197" y="252"/>
                    </a:cubicBezTo>
                    <a:cubicBezTo>
                      <a:pt x="208" y="241"/>
                      <a:pt x="219" y="219"/>
                      <a:pt x="230" y="208"/>
                    </a:cubicBezTo>
                    <a:cubicBezTo>
                      <a:pt x="241" y="197"/>
                      <a:pt x="252" y="175"/>
                      <a:pt x="263" y="153"/>
                    </a:cubicBezTo>
                    <a:cubicBezTo>
                      <a:pt x="274" y="142"/>
                      <a:pt x="296" y="132"/>
                      <a:pt x="318" y="121"/>
                    </a:cubicBezTo>
                    <a:cubicBezTo>
                      <a:pt x="329" y="110"/>
                      <a:pt x="351" y="99"/>
                      <a:pt x="372" y="99"/>
                    </a:cubicBezTo>
                    <a:cubicBezTo>
                      <a:pt x="394" y="88"/>
                      <a:pt x="416" y="77"/>
                      <a:pt x="438" y="77"/>
                    </a:cubicBezTo>
                    <a:lnTo>
                      <a:pt x="460" y="77"/>
                    </a:lnTo>
                    <a:lnTo>
                      <a:pt x="504" y="66"/>
                    </a:lnTo>
                    <a:lnTo>
                      <a:pt x="537" y="66"/>
                    </a:lnTo>
                    <a:cubicBezTo>
                      <a:pt x="569" y="66"/>
                      <a:pt x="602" y="77"/>
                      <a:pt x="624" y="88"/>
                    </a:cubicBezTo>
                    <a:cubicBezTo>
                      <a:pt x="657" y="99"/>
                      <a:pt x="690" y="121"/>
                      <a:pt x="712" y="142"/>
                    </a:cubicBezTo>
                    <a:lnTo>
                      <a:pt x="755" y="142"/>
                    </a:lnTo>
                    <a:cubicBezTo>
                      <a:pt x="744" y="132"/>
                      <a:pt x="766" y="132"/>
                      <a:pt x="755" y="121"/>
                    </a:cubicBezTo>
                    <a:cubicBezTo>
                      <a:pt x="755" y="110"/>
                      <a:pt x="755" y="110"/>
                      <a:pt x="766" y="99"/>
                    </a:cubicBezTo>
                    <a:cubicBezTo>
                      <a:pt x="755" y="99"/>
                      <a:pt x="755" y="88"/>
                      <a:pt x="766" y="77"/>
                    </a:cubicBezTo>
                    <a:cubicBezTo>
                      <a:pt x="755" y="77"/>
                      <a:pt x="755" y="66"/>
                      <a:pt x="766" y="66"/>
                    </a:cubicBezTo>
                    <a:cubicBezTo>
                      <a:pt x="744" y="55"/>
                      <a:pt x="755" y="44"/>
                      <a:pt x="733" y="44"/>
                    </a:cubicBezTo>
                    <a:cubicBezTo>
                      <a:pt x="722" y="33"/>
                      <a:pt x="679" y="22"/>
                      <a:pt x="646" y="11"/>
                    </a:cubicBezTo>
                    <a:cubicBezTo>
                      <a:pt x="602" y="0"/>
                      <a:pt x="569" y="0"/>
                      <a:pt x="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5" name="Google Shape;3095;p21"/>
            <p:cNvGrpSpPr/>
            <p:nvPr/>
          </p:nvGrpSpPr>
          <p:grpSpPr>
            <a:xfrm rot="2144809">
              <a:off x="481539" y="813344"/>
              <a:ext cx="71099" cy="74199"/>
              <a:chOff x="8502650" y="1222725"/>
              <a:chExt cx="71100" cy="74200"/>
            </a:xfrm>
          </p:grpSpPr>
          <p:sp>
            <p:nvSpPr>
              <p:cNvPr id="3096" name="Google Shape;3096;p21"/>
              <p:cNvSpPr/>
              <p:nvPr/>
            </p:nvSpPr>
            <p:spPr>
              <a:xfrm>
                <a:off x="8540100" y="1224925"/>
                <a:ext cx="2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" extrusionOk="0">
                    <a:moveTo>
                      <a:pt x="1" y="11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1" y="0"/>
                    </a:lnTo>
                    <a:cubicBezTo>
                      <a:pt x="1" y="0"/>
                      <a:pt x="1" y="11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21"/>
              <p:cNvSpPr/>
              <p:nvPr/>
            </p:nvSpPr>
            <p:spPr>
              <a:xfrm>
                <a:off x="8502650" y="1222725"/>
                <a:ext cx="711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968" extrusionOk="0">
                    <a:moveTo>
                      <a:pt x="952" y="121"/>
                    </a:moveTo>
                    <a:cubicBezTo>
                      <a:pt x="1007" y="121"/>
                      <a:pt x="1061" y="132"/>
                      <a:pt x="1105" y="154"/>
                    </a:cubicBezTo>
                    <a:cubicBezTo>
                      <a:pt x="1149" y="165"/>
                      <a:pt x="1182" y="187"/>
                      <a:pt x="1225" y="198"/>
                    </a:cubicBezTo>
                    <a:lnTo>
                      <a:pt x="1258" y="220"/>
                    </a:lnTo>
                    <a:cubicBezTo>
                      <a:pt x="1280" y="231"/>
                      <a:pt x="1302" y="241"/>
                      <a:pt x="1313" y="252"/>
                    </a:cubicBezTo>
                    <a:cubicBezTo>
                      <a:pt x="1335" y="263"/>
                      <a:pt x="1335" y="263"/>
                      <a:pt x="1346" y="274"/>
                    </a:cubicBezTo>
                    <a:lnTo>
                      <a:pt x="1357" y="285"/>
                    </a:lnTo>
                    <a:cubicBezTo>
                      <a:pt x="1389" y="285"/>
                      <a:pt x="1411" y="274"/>
                      <a:pt x="1444" y="263"/>
                    </a:cubicBezTo>
                    <a:cubicBezTo>
                      <a:pt x="1477" y="252"/>
                      <a:pt x="1499" y="231"/>
                      <a:pt x="1521" y="209"/>
                    </a:cubicBezTo>
                    <a:cubicBezTo>
                      <a:pt x="1532" y="241"/>
                      <a:pt x="1553" y="274"/>
                      <a:pt x="1586" y="285"/>
                    </a:cubicBezTo>
                    <a:cubicBezTo>
                      <a:pt x="1619" y="307"/>
                      <a:pt x="1652" y="329"/>
                      <a:pt x="1685" y="351"/>
                    </a:cubicBezTo>
                    <a:cubicBezTo>
                      <a:pt x="1717" y="362"/>
                      <a:pt x="1761" y="384"/>
                      <a:pt x="1794" y="406"/>
                    </a:cubicBezTo>
                    <a:cubicBezTo>
                      <a:pt x="1849" y="438"/>
                      <a:pt x="1903" y="482"/>
                      <a:pt x="1958" y="515"/>
                    </a:cubicBezTo>
                    <a:cubicBezTo>
                      <a:pt x="2111" y="635"/>
                      <a:pt x="2242" y="777"/>
                      <a:pt x="2352" y="931"/>
                    </a:cubicBezTo>
                    <a:cubicBezTo>
                      <a:pt x="2385" y="985"/>
                      <a:pt x="2417" y="1040"/>
                      <a:pt x="2450" y="1095"/>
                    </a:cubicBezTo>
                    <a:lnTo>
                      <a:pt x="2450" y="1106"/>
                    </a:lnTo>
                    <a:cubicBezTo>
                      <a:pt x="2483" y="1182"/>
                      <a:pt x="2516" y="1270"/>
                      <a:pt x="2549" y="1346"/>
                    </a:cubicBezTo>
                    <a:cubicBezTo>
                      <a:pt x="2560" y="1401"/>
                      <a:pt x="2582" y="1456"/>
                      <a:pt x="2582" y="1521"/>
                    </a:cubicBezTo>
                    <a:cubicBezTo>
                      <a:pt x="2582" y="1532"/>
                      <a:pt x="2603" y="1641"/>
                      <a:pt x="2614" y="1652"/>
                    </a:cubicBezTo>
                    <a:cubicBezTo>
                      <a:pt x="2614" y="1718"/>
                      <a:pt x="2614" y="1773"/>
                      <a:pt x="2614" y="1838"/>
                    </a:cubicBezTo>
                    <a:cubicBezTo>
                      <a:pt x="2603" y="1882"/>
                      <a:pt x="2592" y="1915"/>
                      <a:pt x="2582" y="1959"/>
                    </a:cubicBezTo>
                    <a:cubicBezTo>
                      <a:pt x="2560" y="2046"/>
                      <a:pt x="2516" y="2145"/>
                      <a:pt x="2472" y="2232"/>
                    </a:cubicBezTo>
                    <a:cubicBezTo>
                      <a:pt x="2461" y="2254"/>
                      <a:pt x="2450" y="2276"/>
                      <a:pt x="2428" y="2309"/>
                    </a:cubicBezTo>
                    <a:lnTo>
                      <a:pt x="2417" y="2309"/>
                    </a:lnTo>
                    <a:cubicBezTo>
                      <a:pt x="2407" y="2331"/>
                      <a:pt x="2396" y="2341"/>
                      <a:pt x="2385" y="2363"/>
                    </a:cubicBezTo>
                    <a:cubicBezTo>
                      <a:pt x="2210" y="2560"/>
                      <a:pt x="1991" y="2691"/>
                      <a:pt x="1739" y="2746"/>
                    </a:cubicBezTo>
                    <a:lnTo>
                      <a:pt x="1696" y="2757"/>
                    </a:lnTo>
                    <a:lnTo>
                      <a:pt x="1696" y="2768"/>
                    </a:lnTo>
                    <a:lnTo>
                      <a:pt x="1663" y="2801"/>
                    </a:lnTo>
                    <a:cubicBezTo>
                      <a:pt x="1619" y="2790"/>
                      <a:pt x="1575" y="2779"/>
                      <a:pt x="1542" y="2757"/>
                    </a:cubicBezTo>
                    <a:lnTo>
                      <a:pt x="1455" y="2724"/>
                    </a:lnTo>
                    <a:lnTo>
                      <a:pt x="1422" y="2702"/>
                    </a:lnTo>
                    <a:cubicBezTo>
                      <a:pt x="1400" y="2702"/>
                      <a:pt x="1389" y="2702"/>
                      <a:pt x="1367" y="2691"/>
                    </a:cubicBezTo>
                    <a:cubicBezTo>
                      <a:pt x="1357" y="2681"/>
                      <a:pt x="1357" y="2681"/>
                      <a:pt x="1346" y="2681"/>
                    </a:cubicBezTo>
                    <a:lnTo>
                      <a:pt x="1280" y="2648"/>
                    </a:lnTo>
                    <a:lnTo>
                      <a:pt x="1236" y="2604"/>
                    </a:lnTo>
                    <a:lnTo>
                      <a:pt x="1214" y="2593"/>
                    </a:lnTo>
                    <a:cubicBezTo>
                      <a:pt x="1160" y="2571"/>
                      <a:pt x="1105" y="2549"/>
                      <a:pt x="1050" y="2527"/>
                    </a:cubicBezTo>
                    <a:cubicBezTo>
                      <a:pt x="974" y="2506"/>
                      <a:pt x="919" y="2462"/>
                      <a:pt x="864" y="2407"/>
                    </a:cubicBezTo>
                    <a:cubicBezTo>
                      <a:pt x="832" y="2374"/>
                      <a:pt x="766" y="2320"/>
                      <a:pt x="744" y="2287"/>
                    </a:cubicBezTo>
                    <a:cubicBezTo>
                      <a:pt x="678" y="2221"/>
                      <a:pt x="646" y="2199"/>
                      <a:pt x="591" y="2134"/>
                    </a:cubicBezTo>
                    <a:cubicBezTo>
                      <a:pt x="471" y="2002"/>
                      <a:pt x="372" y="1838"/>
                      <a:pt x="307" y="1663"/>
                    </a:cubicBezTo>
                    <a:cubicBezTo>
                      <a:pt x="296" y="1620"/>
                      <a:pt x="285" y="1576"/>
                      <a:pt x="274" y="1532"/>
                    </a:cubicBezTo>
                    <a:cubicBezTo>
                      <a:pt x="263" y="1456"/>
                      <a:pt x="263" y="1390"/>
                      <a:pt x="252" y="1313"/>
                    </a:cubicBezTo>
                    <a:cubicBezTo>
                      <a:pt x="230" y="1248"/>
                      <a:pt x="230" y="1182"/>
                      <a:pt x="252" y="1116"/>
                    </a:cubicBezTo>
                    <a:cubicBezTo>
                      <a:pt x="263" y="996"/>
                      <a:pt x="307" y="887"/>
                      <a:pt x="361" y="777"/>
                    </a:cubicBezTo>
                    <a:cubicBezTo>
                      <a:pt x="449" y="613"/>
                      <a:pt x="580" y="482"/>
                      <a:pt x="744" y="384"/>
                    </a:cubicBezTo>
                    <a:cubicBezTo>
                      <a:pt x="788" y="351"/>
                      <a:pt x="853" y="329"/>
                      <a:pt x="886" y="307"/>
                    </a:cubicBezTo>
                    <a:cubicBezTo>
                      <a:pt x="927" y="282"/>
                      <a:pt x="972" y="273"/>
                      <a:pt x="1026" y="273"/>
                    </a:cubicBezTo>
                    <a:cubicBezTo>
                      <a:pt x="1087" y="273"/>
                      <a:pt x="1159" y="284"/>
                      <a:pt x="1247" y="296"/>
                    </a:cubicBezTo>
                    <a:lnTo>
                      <a:pt x="1236" y="285"/>
                    </a:lnTo>
                    <a:cubicBezTo>
                      <a:pt x="1225" y="274"/>
                      <a:pt x="1214" y="274"/>
                      <a:pt x="1203" y="263"/>
                    </a:cubicBezTo>
                    <a:cubicBezTo>
                      <a:pt x="1160" y="252"/>
                      <a:pt x="1127" y="241"/>
                      <a:pt x="1083" y="231"/>
                    </a:cubicBezTo>
                    <a:cubicBezTo>
                      <a:pt x="1067" y="225"/>
                      <a:pt x="1050" y="222"/>
                      <a:pt x="1035" y="222"/>
                    </a:cubicBezTo>
                    <a:cubicBezTo>
                      <a:pt x="1020" y="222"/>
                      <a:pt x="1007" y="225"/>
                      <a:pt x="996" y="231"/>
                    </a:cubicBezTo>
                    <a:lnTo>
                      <a:pt x="963" y="231"/>
                    </a:lnTo>
                    <a:cubicBezTo>
                      <a:pt x="963" y="220"/>
                      <a:pt x="952" y="209"/>
                      <a:pt x="941" y="198"/>
                    </a:cubicBezTo>
                    <a:cubicBezTo>
                      <a:pt x="941" y="198"/>
                      <a:pt x="941" y="187"/>
                      <a:pt x="941" y="176"/>
                    </a:cubicBezTo>
                    <a:cubicBezTo>
                      <a:pt x="930" y="176"/>
                      <a:pt x="941" y="165"/>
                      <a:pt x="919" y="165"/>
                    </a:cubicBezTo>
                    <a:cubicBezTo>
                      <a:pt x="941" y="143"/>
                      <a:pt x="941" y="143"/>
                      <a:pt x="952" y="121"/>
                    </a:cubicBezTo>
                    <a:close/>
                    <a:moveTo>
                      <a:pt x="1553" y="1"/>
                    </a:moveTo>
                    <a:cubicBezTo>
                      <a:pt x="1532" y="12"/>
                      <a:pt x="1521" y="23"/>
                      <a:pt x="1510" y="45"/>
                    </a:cubicBezTo>
                    <a:cubicBezTo>
                      <a:pt x="1510" y="56"/>
                      <a:pt x="1499" y="77"/>
                      <a:pt x="1499" y="88"/>
                    </a:cubicBezTo>
                    <a:cubicBezTo>
                      <a:pt x="1488" y="67"/>
                      <a:pt x="1455" y="56"/>
                      <a:pt x="1433" y="45"/>
                    </a:cubicBezTo>
                    <a:cubicBezTo>
                      <a:pt x="1400" y="23"/>
                      <a:pt x="1367" y="23"/>
                      <a:pt x="1335" y="23"/>
                    </a:cubicBezTo>
                    <a:lnTo>
                      <a:pt x="1083" y="23"/>
                    </a:lnTo>
                    <a:cubicBezTo>
                      <a:pt x="1068" y="21"/>
                      <a:pt x="1052" y="21"/>
                      <a:pt x="1037" y="21"/>
                    </a:cubicBezTo>
                    <a:cubicBezTo>
                      <a:pt x="932" y="21"/>
                      <a:pt x="828" y="52"/>
                      <a:pt x="733" y="99"/>
                    </a:cubicBezTo>
                    <a:cubicBezTo>
                      <a:pt x="667" y="143"/>
                      <a:pt x="613" y="209"/>
                      <a:pt x="547" y="252"/>
                    </a:cubicBezTo>
                    <a:cubicBezTo>
                      <a:pt x="482" y="307"/>
                      <a:pt x="427" y="373"/>
                      <a:pt x="350" y="427"/>
                    </a:cubicBezTo>
                    <a:cubicBezTo>
                      <a:pt x="252" y="526"/>
                      <a:pt x="175" y="646"/>
                      <a:pt x="132" y="777"/>
                    </a:cubicBezTo>
                    <a:cubicBezTo>
                      <a:pt x="11" y="1073"/>
                      <a:pt x="0" y="1390"/>
                      <a:pt x="88" y="1696"/>
                    </a:cubicBezTo>
                    <a:cubicBezTo>
                      <a:pt x="153" y="1871"/>
                      <a:pt x="241" y="2046"/>
                      <a:pt x="361" y="2199"/>
                    </a:cubicBezTo>
                    <a:cubicBezTo>
                      <a:pt x="438" y="2298"/>
                      <a:pt x="525" y="2396"/>
                      <a:pt x="624" y="2484"/>
                    </a:cubicBezTo>
                    <a:cubicBezTo>
                      <a:pt x="667" y="2527"/>
                      <a:pt x="722" y="2571"/>
                      <a:pt x="766" y="2604"/>
                    </a:cubicBezTo>
                    <a:cubicBezTo>
                      <a:pt x="821" y="2648"/>
                      <a:pt x="875" y="2691"/>
                      <a:pt x="941" y="2713"/>
                    </a:cubicBezTo>
                    <a:cubicBezTo>
                      <a:pt x="1061" y="2768"/>
                      <a:pt x="1182" y="2801"/>
                      <a:pt x="1302" y="2834"/>
                    </a:cubicBezTo>
                    <a:cubicBezTo>
                      <a:pt x="1357" y="2856"/>
                      <a:pt x="1400" y="2877"/>
                      <a:pt x="1455" y="2899"/>
                    </a:cubicBezTo>
                    <a:cubicBezTo>
                      <a:pt x="1477" y="2910"/>
                      <a:pt x="1510" y="2932"/>
                      <a:pt x="1542" y="2954"/>
                    </a:cubicBezTo>
                    <a:cubicBezTo>
                      <a:pt x="1548" y="2965"/>
                      <a:pt x="1559" y="2968"/>
                      <a:pt x="1571" y="2968"/>
                    </a:cubicBezTo>
                    <a:cubicBezTo>
                      <a:pt x="1583" y="2968"/>
                      <a:pt x="1597" y="2965"/>
                      <a:pt x="1608" y="2965"/>
                    </a:cubicBezTo>
                    <a:lnTo>
                      <a:pt x="1674" y="2954"/>
                    </a:lnTo>
                    <a:cubicBezTo>
                      <a:pt x="1805" y="2932"/>
                      <a:pt x="1936" y="2899"/>
                      <a:pt x="2057" y="2856"/>
                    </a:cubicBezTo>
                    <a:cubicBezTo>
                      <a:pt x="2199" y="2790"/>
                      <a:pt x="2341" y="2702"/>
                      <a:pt x="2461" y="2593"/>
                    </a:cubicBezTo>
                    <a:lnTo>
                      <a:pt x="2483" y="2582"/>
                    </a:lnTo>
                    <a:cubicBezTo>
                      <a:pt x="2549" y="2516"/>
                      <a:pt x="2603" y="2451"/>
                      <a:pt x="2647" y="2374"/>
                    </a:cubicBezTo>
                    <a:cubicBezTo>
                      <a:pt x="2746" y="2221"/>
                      <a:pt x="2800" y="2057"/>
                      <a:pt x="2822" y="1882"/>
                    </a:cubicBezTo>
                    <a:cubicBezTo>
                      <a:pt x="2844" y="1696"/>
                      <a:pt x="2822" y="1499"/>
                      <a:pt x="2767" y="1313"/>
                    </a:cubicBezTo>
                    <a:cubicBezTo>
                      <a:pt x="2658" y="974"/>
                      <a:pt x="2461" y="668"/>
                      <a:pt x="2199" y="438"/>
                    </a:cubicBezTo>
                    <a:cubicBezTo>
                      <a:pt x="2078" y="285"/>
                      <a:pt x="1925" y="165"/>
                      <a:pt x="1772" y="67"/>
                    </a:cubicBezTo>
                    <a:cubicBezTo>
                      <a:pt x="1728" y="34"/>
                      <a:pt x="1674" y="23"/>
                      <a:pt x="1630" y="12"/>
                    </a:cubicBezTo>
                    <a:cubicBezTo>
                      <a:pt x="1586" y="12"/>
                      <a:pt x="1575" y="1"/>
                      <a:pt x="15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21"/>
              <p:cNvSpPr/>
              <p:nvPr/>
            </p:nvSpPr>
            <p:spPr>
              <a:xfrm>
                <a:off x="8517125" y="1257100"/>
                <a:ext cx="282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1415" extrusionOk="0">
                    <a:moveTo>
                      <a:pt x="28" y="1"/>
                    </a:moveTo>
                    <a:cubicBezTo>
                      <a:pt x="27" y="1"/>
                      <a:pt x="25" y="2"/>
                      <a:pt x="23" y="4"/>
                    </a:cubicBezTo>
                    <a:cubicBezTo>
                      <a:pt x="1" y="15"/>
                      <a:pt x="23" y="48"/>
                      <a:pt x="34" y="81"/>
                    </a:cubicBezTo>
                    <a:cubicBezTo>
                      <a:pt x="45" y="113"/>
                      <a:pt x="56" y="146"/>
                      <a:pt x="56" y="157"/>
                    </a:cubicBezTo>
                    <a:cubicBezTo>
                      <a:pt x="67" y="168"/>
                      <a:pt x="67" y="223"/>
                      <a:pt x="78" y="245"/>
                    </a:cubicBezTo>
                    <a:cubicBezTo>
                      <a:pt x="88" y="277"/>
                      <a:pt x="99" y="332"/>
                      <a:pt x="110" y="387"/>
                    </a:cubicBezTo>
                    <a:cubicBezTo>
                      <a:pt x="110" y="431"/>
                      <a:pt x="132" y="474"/>
                      <a:pt x="132" y="518"/>
                    </a:cubicBezTo>
                    <a:cubicBezTo>
                      <a:pt x="143" y="540"/>
                      <a:pt x="143" y="551"/>
                      <a:pt x="132" y="562"/>
                    </a:cubicBezTo>
                    <a:lnTo>
                      <a:pt x="132" y="573"/>
                    </a:lnTo>
                    <a:lnTo>
                      <a:pt x="132" y="649"/>
                    </a:lnTo>
                    <a:cubicBezTo>
                      <a:pt x="143" y="660"/>
                      <a:pt x="143" y="682"/>
                      <a:pt x="143" y="693"/>
                    </a:cubicBezTo>
                    <a:cubicBezTo>
                      <a:pt x="165" y="715"/>
                      <a:pt x="176" y="737"/>
                      <a:pt x="187" y="759"/>
                    </a:cubicBezTo>
                    <a:cubicBezTo>
                      <a:pt x="198" y="781"/>
                      <a:pt x="220" y="813"/>
                      <a:pt x="231" y="846"/>
                    </a:cubicBezTo>
                    <a:cubicBezTo>
                      <a:pt x="253" y="868"/>
                      <a:pt x="274" y="901"/>
                      <a:pt x="296" y="923"/>
                    </a:cubicBezTo>
                    <a:cubicBezTo>
                      <a:pt x="296" y="923"/>
                      <a:pt x="296" y="945"/>
                      <a:pt x="307" y="945"/>
                    </a:cubicBezTo>
                    <a:cubicBezTo>
                      <a:pt x="307" y="956"/>
                      <a:pt x="318" y="956"/>
                      <a:pt x="329" y="966"/>
                    </a:cubicBezTo>
                    <a:cubicBezTo>
                      <a:pt x="329" y="977"/>
                      <a:pt x="340" y="988"/>
                      <a:pt x="351" y="999"/>
                    </a:cubicBezTo>
                    <a:cubicBezTo>
                      <a:pt x="373" y="1021"/>
                      <a:pt x="406" y="1043"/>
                      <a:pt x="417" y="1065"/>
                    </a:cubicBezTo>
                    <a:cubicBezTo>
                      <a:pt x="438" y="1087"/>
                      <a:pt x="438" y="1098"/>
                      <a:pt x="460" y="1109"/>
                    </a:cubicBezTo>
                    <a:cubicBezTo>
                      <a:pt x="471" y="1120"/>
                      <a:pt x="482" y="1131"/>
                      <a:pt x="504" y="1141"/>
                    </a:cubicBezTo>
                    <a:cubicBezTo>
                      <a:pt x="515" y="1152"/>
                      <a:pt x="537" y="1163"/>
                      <a:pt x="548" y="1163"/>
                    </a:cubicBezTo>
                    <a:cubicBezTo>
                      <a:pt x="559" y="1174"/>
                      <a:pt x="592" y="1185"/>
                      <a:pt x="613" y="1185"/>
                    </a:cubicBezTo>
                    <a:lnTo>
                      <a:pt x="646" y="1207"/>
                    </a:lnTo>
                    <a:lnTo>
                      <a:pt x="668" y="1218"/>
                    </a:lnTo>
                    <a:lnTo>
                      <a:pt x="723" y="1251"/>
                    </a:lnTo>
                    <a:lnTo>
                      <a:pt x="788" y="1284"/>
                    </a:lnTo>
                    <a:cubicBezTo>
                      <a:pt x="788" y="1295"/>
                      <a:pt x="799" y="1306"/>
                      <a:pt x="810" y="1306"/>
                    </a:cubicBezTo>
                    <a:cubicBezTo>
                      <a:pt x="821" y="1306"/>
                      <a:pt x="843" y="1316"/>
                      <a:pt x="854" y="1316"/>
                    </a:cubicBezTo>
                    <a:lnTo>
                      <a:pt x="887" y="1338"/>
                    </a:lnTo>
                    <a:lnTo>
                      <a:pt x="974" y="1371"/>
                    </a:lnTo>
                    <a:cubicBezTo>
                      <a:pt x="1018" y="1393"/>
                      <a:pt x="1051" y="1404"/>
                      <a:pt x="1095" y="1415"/>
                    </a:cubicBezTo>
                    <a:lnTo>
                      <a:pt x="1128" y="1382"/>
                    </a:lnTo>
                    <a:cubicBezTo>
                      <a:pt x="1117" y="1382"/>
                      <a:pt x="1128" y="1371"/>
                      <a:pt x="1128" y="1371"/>
                    </a:cubicBezTo>
                    <a:cubicBezTo>
                      <a:pt x="1128" y="1360"/>
                      <a:pt x="1128" y="1349"/>
                      <a:pt x="1128" y="1349"/>
                    </a:cubicBezTo>
                    <a:cubicBezTo>
                      <a:pt x="1117" y="1338"/>
                      <a:pt x="1117" y="1316"/>
                      <a:pt x="1117" y="1306"/>
                    </a:cubicBezTo>
                    <a:cubicBezTo>
                      <a:pt x="1111" y="1300"/>
                      <a:pt x="1108" y="1300"/>
                      <a:pt x="1106" y="1300"/>
                    </a:cubicBezTo>
                    <a:cubicBezTo>
                      <a:pt x="1103" y="1300"/>
                      <a:pt x="1100" y="1300"/>
                      <a:pt x="1095" y="1295"/>
                    </a:cubicBezTo>
                    <a:cubicBezTo>
                      <a:pt x="1084" y="1298"/>
                      <a:pt x="1074" y="1299"/>
                      <a:pt x="1065" y="1299"/>
                    </a:cubicBezTo>
                    <a:cubicBezTo>
                      <a:pt x="1046" y="1299"/>
                      <a:pt x="1029" y="1295"/>
                      <a:pt x="1007" y="1295"/>
                    </a:cubicBezTo>
                    <a:cubicBezTo>
                      <a:pt x="974" y="1284"/>
                      <a:pt x="942" y="1284"/>
                      <a:pt x="909" y="1273"/>
                    </a:cubicBezTo>
                    <a:cubicBezTo>
                      <a:pt x="887" y="1262"/>
                      <a:pt x="887" y="1262"/>
                      <a:pt x="876" y="1251"/>
                    </a:cubicBezTo>
                    <a:lnTo>
                      <a:pt x="832" y="1240"/>
                    </a:lnTo>
                    <a:cubicBezTo>
                      <a:pt x="810" y="1240"/>
                      <a:pt x="799" y="1229"/>
                      <a:pt x="778" y="1218"/>
                    </a:cubicBezTo>
                    <a:cubicBezTo>
                      <a:pt x="778" y="1218"/>
                      <a:pt x="767" y="1207"/>
                      <a:pt x="767" y="1196"/>
                    </a:cubicBezTo>
                    <a:lnTo>
                      <a:pt x="756" y="1196"/>
                    </a:lnTo>
                    <a:cubicBezTo>
                      <a:pt x="701" y="1174"/>
                      <a:pt x="646" y="1152"/>
                      <a:pt x="603" y="1120"/>
                    </a:cubicBezTo>
                    <a:cubicBezTo>
                      <a:pt x="570" y="1087"/>
                      <a:pt x="548" y="1054"/>
                      <a:pt x="515" y="1032"/>
                    </a:cubicBezTo>
                    <a:cubicBezTo>
                      <a:pt x="504" y="1032"/>
                      <a:pt x="493" y="1032"/>
                      <a:pt x="471" y="1021"/>
                    </a:cubicBezTo>
                    <a:lnTo>
                      <a:pt x="471" y="1010"/>
                    </a:lnTo>
                    <a:lnTo>
                      <a:pt x="460" y="1010"/>
                    </a:lnTo>
                    <a:cubicBezTo>
                      <a:pt x="417" y="977"/>
                      <a:pt x="384" y="934"/>
                      <a:pt x="340" y="890"/>
                    </a:cubicBezTo>
                    <a:cubicBezTo>
                      <a:pt x="340" y="890"/>
                      <a:pt x="340" y="879"/>
                      <a:pt x="340" y="868"/>
                    </a:cubicBezTo>
                    <a:cubicBezTo>
                      <a:pt x="329" y="857"/>
                      <a:pt x="318" y="835"/>
                      <a:pt x="307" y="824"/>
                    </a:cubicBezTo>
                    <a:cubicBezTo>
                      <a:pt x="296" y="813"/>
                      <a:pt x="263" y="791"/>
                      <a:pt x="253" y="770"/>
                    </a:cubicBezTo>
                    <a:cubicBezTo>
                      <a:pt x="231" y="726"/>
                      <a:pt x="209" y="682"/>
                      <a:pt x="198" y="638"/>
                    </a:cubicBezTo>
                    <a:cubicBezTo>
                      <a:pt x="176" y="595"/>
                      <a:pt x="176" y="551"/>
                      <a:pt x="165" y="496"/>
                    </a:cubicBezTo>
                    <a:cubicBezTo>
                      <a:pt x="154" y="463"/>
                      <a:pt x="143" y="431"/>
                      <a:pt x="143" y="387"/>
                    </a:cubicBezTo>
                    <a:cubicBezTo>
                      <a:pt x="143" y="376"/>
                      <a:pt x="132" y="365"/>
                      <a:pt x="132" y="354"/>
                    </a:cubicBezTo>
                    <a:cubicBezTo>
                      <a:pt x="132" y="343"/>
                      <a:pt x="132" y="332"/>
                      <a:pt x="132" y="321"/>
                    </a:cubicBezTo>
                    <a:cubicBezTo>
                      <a:pt x="132" y="310"/>
                      <a:pt x="121" y="299"/>
                      <a:pt x="121" y="277"/>
                    </a:cubicBezTo>
                    <a:cubicBezTo>
                      <a:pt x="110" y="266"/>
                      <a:pt x="121" y="234"/>
                      <a:pt x="110" y="201"/>
                    </a:cubicBezTo>
                    <a:cubicBezTo>
                      <a:pt x="88" y="179"/>
                      <a:pt x="88" y="179"/>
                      <a:pt x="88" y="168"/>
                    </a:cubicBezTo>
                    <a:cubicBezTo>
                      <a:pt x="78" y="113"/>
                      <a:pt x="67" y="70"/>
                      <a:pt x="56" y="26"/>
                    </a:cubicBezTo>
                    <a:cubicBezTo>
                      <a:pt x="38" y="17"/>
                      <a:pt x="35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21"/>
              <p:cNvSpPr/>
              <p:nvPr/>
            </p:nvSpPr>
            <p:spPr>
              <a:xfrm>
                <a:off x="8525075" y="1225625"/>
                <a:ext cx="34475" cy="4417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767" extrusionOk="0">
                    <a:moveTo>
                      <a:pt x="70" y="1"/>
                    </a:moveTo>
                    <a:cubicBezTo>
                      <a:pt x="57" y="1"/>
                      <a:pt x="45" y="2"/>
                      <a:pt x="33" y="5"/>
                    </a:cubicBezTo>
                    <a:cubicBezTo>
                      <a:pt x="11" y="16"/>
                      <a:pt x="11" y="27"/>
                      <a:pt x="0" y="38"/>
                    </a:cubicBezTo>
                    <a:cubicBezTo>
                      <a:pt x="11" y="38"/>
                      <a:pt x="0" y="49"/>
                      <a:pt x="11" y="60"/>
                    </a:cubicBezTo>
                    <a:cubicBezTo>
                      <a:pt x="11" y="60"/>
                      <a:pt x="11" y="71"/>
                      <a:pt x="11" y="71"/>
                    </a:cubicBezTo>
                    <a:cubicBezTo>
                      <a:pt x="22" y="82"/>
                      <a:pt x="33" y="93"/>
                      <a:pt x="44" y="115"/>
                    </a:cubicBezTo>
                    <a:lnTo>
                      <a:pt x="66" y="115"/>
                    </a:lnTo>
                    <a:cubicBezTo>
                      <a:pt x="82" y="109"/>
                      <a:pt x="99" y="106"/>
                      <a:pt x="114" y="106"/>
                    </a:cubicBezTo>
                    <a:cubicBezTo>
                      <a:pt x="129" y="106"/>
                      <a:pt x="142" y="109"/>
                      <a:pt x="153" y="115"/>
                    </a:cubicBezTo>
                    <a:cubicBezTo>
                      <a:pt x="197" y="115"/>
                      <a:pt x="230" y="125"/>
                      <a:pt x="274" y="136"/>
                    </a:cubicBezTo>
                    <a:cubicBezTo>
                      <a:pt x="285" y="147"/>
                      <a:pt x="295" y="158"/>
                      <a:pt x="306" y="158"/>
                    </a:cubicBezTo>
                    <a:lnTo>
                      <a:pt x="317" y="169"/>
                    </a:lnTo>
                    <a:lnTo>
                      <a:pt x="350" y="180"/>
                    </a:lnTo>
                    <a:cubicBezTo>
                      <a:pt x="383" y="191"/>
                      <a:pt x="416" y="213"/>
                      <a:pt x="438" y="235"/>
                    </a:cubicBezTo>
                    <a:cubicBezTo>
                      <a:pt x="438" y="246"/>
                      <a:pt x="449" y="246"/>
                      <a:pt x="449" y="257"/>
                    </a:cubicBezTo>
                    <a:lnTo>
                      <a:pt x="460" y="257"/>
                    </a:lnTo>
                    <a:lnTo>
                      <a:pt x="460" y="268"/>
                    </a:lnTo>
                    <a:cubicBezTo>
                      <a:pt x="514" y="311"/>
                      <a:pt x="558" y="366"/>
                      <a:pt x="591" y="421"/>
                    </a:cubicBezTo>
                    <a:cubicBezTo>
                      <a:pt x="602" y="465"/>
                      <a:pt x="602" y="508"/>
                      <a:pt x="624" y="563"/>
                    </a:cubicBezTo>
                    <a:cubicBezTo>
                      <a:pt x="635" y="574"/>
                      <a:pt x="645" y="585"/>
                      <a:pt x="656" y="607"/>
                    </a:cubicBezTo>
                    <a:lnTo>
                      <a:pt x="656" y="618"/>
                    </a:lnTo>
                    <a:lnTo>
                      <a:pt x="656" y="629"/>
                    </a:lnTo>
                    <a:cubicBezTo>
                      <a:pt x="678" y="650"/>
                      <a:pt x="678" y="705"/>
                      <a:pt x="700" y="738"/>
                    </a:cubicBezTo>
                    <a:cubicBezTo>
                      <a:pt x="722" y="782"/>
                      <a:pt x="733" y="793"/>
                      <a:pt x="744" y="825"/>
                    </a:cubicBezTo>
                    <a:cubicBezTo>
                      <a:pt x="766" y="847"/>
                      <a:pt x="744" y="836"/>
                      <a:pt x="755" y="847"/>
                    </a:cubicBezTo>
                    <a:cubicBezTo>
                      <a:pt x="777" y="869"/>
                      <a:pt x="788" y="891"/>
                      <a:pt x="810" y="913"/>
                    </a:cubicBezTo>
                    <a:cubicBezTo>
                      <a:pt x="831" y="924"/>
                      <a:pt x="853" y="946"/>
                      <a:pt x="875" y="957"/>
                    </a:cubicBezTo>
                    <a:cubicBezTo>
                      <a:pt x="930" y="1000"/>
                      <a:pt x="974" y="1033"/>
                      <a:pt x="1017" y="1077"/>
                    </a:cubicBezTo>
                    <a:cubicBezTo>
                      <a:pt x="1050" y="1110"/>
                      <a:pt x="1083" y="1154"/>
                      <a:pt x="1116" y="1197"/>
                    </a:cubicBezTo>
                    <a:cubicBezTo>
                      <a:pt x="1149" y="1230"/>
                      <a:pt x="1170" y="1274"/>
                      <a:pt x="1192" y="1307"/>
                    </a:cubicBezTo>
                    <a:cubicBezTo>
                      <a:pt x="1192" y="1329"/>
                      <a:pt x="1203" y="1340"/>
                      <a:pt x="1214" y="1350"/>
                    </a:cubicBezTo>
                    <a:cubicBezTo>
                      <a:pt x="1214" y="1361"/>
                      <a:pt x="1225" y="1372"/>
                      <a:pt x="1225" y="1383"/>
                    </a:cubicBezTo>
                    <a:cubicBezTo>
                      <a:pt x="1236" y="1394"/>
                      <a:pt x="1247" y="1416"/>
                      <a:pt x="1258" y="1427"/>
                    </a:cubicBezTo>
                    <a:cubicBezTo>
                      <a:pt x="1269" y="1449"/>
                      <a:pt x="1280" y="1482"/>
                      <a:pt x="1291" y="1515"/>
                    </a:cubicBezTo>
                    <a:cubicBezTo>
                      <a:pt x="1291" y="1525"/>
                      <a:pt x="1302" y="1547"/>
                      <a:pt x="1313" y="1558"/>
                    </a:cubicBezTo>
                    <a:cubicBezTo>
                      <a:pt x="1324" y="1613"/>
                      <a:pt x="1335" y="1668"/>
                      <a:pt x="1335" y="1722"/>
                    </a:cubicBezTo>
                    <a:cubicBezTo>
                      <a:pt x="1345" y="1733"/>
                      <a:pt x="1345" y="1766"/>
                      <a:pt x="1367" y="1766"/>
                    </a:cubicBezTo>
                    <a:cubicBezTo>
                      <a:pt x="1378" y="1755"/>
                      <a:pt x="1367" y="1700"/>
                      <a:pt x="1367" y="1668"/>
                    </a:cubicBezTo>
                    <a:cubicBezTo>
                      <a:pt x="1356" y="1635"/>
                      <a:pt x="1345" y="1602"/>
                      <a:pt x="1335" y="1569"/>
                    </a:cubicBezTo>
                    <a:cubicBezTo>
                      <a:pt x="1335" y="1525"/>
                      <a:pt x="1324" y="1493"/>
                      <a:pt x="1313" y="1460"/>
                    </a:cubicBezTo>
                    <a:cubicBezTo>
                      <a:pt x="1280" y="1405"/>
                      <a:pt x="1258" y="1361"/>
                      <a:pt x="1236" y="1307"/>
                    </a:cubicBezTo>
                    <a:cubicBezTo>
                      <a:pt x="1203" y="1263"/>
                      <a:pt x="1170" y="1208"/>
                      <a:pt x="1138" y="1165"/>
                    </a:cubicBezTo>
                    <a:cubicBezTo>
                      <a:pt x="1127" y="1143"/>
                      <a:pt x="1116" y="1132"/>
                      <a:pt x="1105" y="1121"/>
                    </a:cubicBezTo>
                    <a:cubicBezTo>
                      <a:pt x="1105" y="1121"/>
                      <a:pt x="1105" y="1121"/>
                      <a:pt x="1094" y="1110"/>
                    </a:cubicBezTo>
                    <a:cubicBezTo>
                      <a:pt x="1072" y="1077"/>
                      <a:pt x="1061" y="1055"/>
                      <a:pt x="1050" y="1033"/>
                    </a:cubicBezTo>
                    <a:cubicBezTo>
                      <a:pt x="1039" y="1022"/>
                      <a:pt x="1028" y="1000"/>
                      <a:pt x="1017" y="1000"/>
                    </a:cubicBezTo>
                    <a:cubicBezTo>
                      <a:pt x="1006" y="990"/>
                      <a:pt x="963" y="968"/>
                      <a:pt x="941" y="946"/>
                    </a:cubicBezTo>
                    <a:cubicBezTo>
                      <a:pt x="908" y="924"/>
                      <a:pt x="886" y="902"/>
                      <a:pt x="864" y="869"/>
                    </a:cubicBezTo>
                    <a:cubicBezTo>
                      <a:pt x="831" y="836"/>
                      <a:pt x="810" y="815"/>
                      <a:pt x="788" y="782"/>
                    </a:cubicBezTo>
                    <a:cubicBezTo>
                      <a:pt x="788" y="771"/>
                      <a:pt x="788" y="760"/>
                      <a:pt x="788" y="749"/>
                    </a:cubicBezTo>
                    <a:cubicBezTo>
                      <a:pt x="777" y="749"/>
                      <a:pt x="766" y="738"/>
                      <a:pt x="766" y="727"/>
                    </a:cubicBezTo>
                    <a:cubicBezTo>
                      <a:pt x="766" y="716"/>
                      <a:pt x="755" y="705"/>
                      <a:pt x="755" y="694"/>
                    </a:cubicBezTo>
                    <a:cubicBezTo>
                      <a:pt x="733" y="650"/>
                      <a:pt x="722" y="618"/>
                      <a:pt x="711" y="585"/>
                    </a:cubicBezTo>
                    <a:cubicBezTo>
                      <a:pt x="711" y="563"/>
                      <a:pt x="711" y="541"/>
                      <a:pt x="700" y="519"/>
                    </a:cubicBezTo>
                    <a:cubicBezTo>
                      <a:pt x="689" y="497"/>
                      <a:pt x="689" y="475"/>
                      <a:pt x="678" y="454"/>
                    </a:cubicBezTo>
                    <a:cubicBezTo>
                      <a:pt x="667" y="432"/>
                      <a:pt x="656" y="421"/>
                      <a:pt x="645" y="399"/>
                    </a:cubicBezTo>
                    <a:cubicBezTo>
                      <a:pt x="624" y="377"/>
                      <a:pt x="613" y="355"/>
                      <a:pt x="591" y="333"/>
                    </a:cubicBezTo>
                    <a:lnTo>
                      <a:pt x="536" y="268"/>
                    </a:lnTo>
                    <a:cubicBezTo>
                      <a:pt x="525" y="246"/>
                      <a:pt x="503" y="224"/>
                      <a:pt x="481" y="213"/>
                    </a:cubicBezTo>
                    <a:cubicBezTo>
                      <a:pt x="470" y="191"/>
                      <a:pt x="449" y="180"/>
                      <a:pt x="438" y="169"/>
                    </a:cubicBezTo>
                    <a:lnTo>
                      <a:pt x="416" y="147"/>
                    </a:lnTo>
                    <a:cubicBezTo>
                      <a:pt x="405" y="147"/>
                      <a:pt x="394" y="136"/>
                      <a:pt x="394" y="125"/>
                    </a:cubicBezTo>
                    <a:cubicBezTo>
                      <a:pt x="383" y="125"/>
                      <a:pt x="350" y="115"/>
                      <a:pt x="339" y="104"/>
                    </a:cubicBezTo>
                    <a:lnTo>
                      <a:pt x="295" y="71"/>
                    </a:lnTo>
                    <a:cubicBezTo>
                      <a:pt x="263" y="60"/>
                      <a:pt x="219" y="38"/>
                      <a:pt x="175" y="27"/>
                    </a:cubicBezTo>
                    <a:cubicBezTo>
                      <a:pt x="143" y="11"/>
                      <a:pt x="105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00" name="Google Shape;3100;p21"/>
            <p:cNvSpPr/>
            <p:nvPr/>
          </p:nvSpPr>
          <p:spPr>
            <a:xfrm rot="2144809">
              <a:off x="438246" y="269645"/>
              <a:ext cx="27175" cy="22475"/>
            </a:xfrm>
            <a:custGeom>
              <a:avLst/>
              <a:gdLst/>
              <a:ahLst/>
              <a:cxnLst/>
              <a:rect l="l" t="t" r="r" b="b"/>
              <a:pathLst>
                <a:path w="1087" h="899" extrusionOk="0">
                  <a:moveTo>
                    <a:pt x="498" y="0"/>
                  </a:moveTo>
                  <a:cubicBezTo>
                    <a:pt x="234" y="0"/>
                    <a:pt x="1" y="235"/>
                    <a:pt x="58" y="531"/>
                  </a:cubicBezTo>
                  <a:cubicBezTo>
                    <a:pt x="97" y="745"/>
                    <a:pt x="292" y="899"/>
                    <a:pt x="505" y="899"/>
                  </a:cubicBezTo>
                  <a:cubicBezTo>
                    <a:pt x="531" y="899"/>
                    <a:pt x="557" y="897"/>
                    <a:pt x="583" y="892"/>
                  </a:cubicBezTo>
                  <a:cubicBezTo>
                    <a:pt x="977" y="815"/>
                    <a:pt x="1086" y="301"/>
                    <a:pt x="758" y="82"/>
                  </a:cubicBezTo>
                  <a:cubicBezTo>
                    <a:pt x="674" y="26"/>
                    <a:pt x="584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1"/>
            <p:cNvSpPr/>
            <p:nvPr/>
          </p:nvSpPr>
          <p:spPr>
            <a:xfrm rot="2144809">
              <a:off x="470636" y="502783"/>
              <a:ext cx="26675" cy="22525"/>
            </a:xfrm>
            <a:custGeom>
              <a:avLst/>
              <a:gdLst/>
              <a:ahLst/>
              <a:cxnLst/>
              <a:rect l="l" t="t" r="r" b="b"/>
              <a:pathLst>
                <a:path w="1067" h="901" extrusionOk="0">
                  <a:moveTo>
                    <a:pt x="490" y="1"/>
                  </a:moveTo>
                  <a:cubicBezTo>
                    <a:pt x="288" y="1"/>
                    <a:pt x="90" y="134"/>
                    <a:pt x="44" y="367"/>
                  </a:cubicBezTo>
                  <a:cubicBezTo>
                    <a:pt x="1" y="608"/>
                    <a:pt x="165" y="848"/>
                    <a:pt x="405" y="892"/>
                  </a:cubicBezTo>
                  <a:cubicBezTo>
                    <a:pt x="436" y="898"/>
                    <a:pt x="466" y="901"/>
                    <a:pt x="495" y="901"/>
                  </a:cubicBezTo>
                  <a:cubicBezTo>
                    <a:pt x="840" y="901"/>
                    <a:pt x="1066" y="506"/>
                    <a:pt x="865" y="203"/>
                  </a:cubicBezTo>
                  <a:cubicBezTo>
                    <a:pt x="771" y="65"/>
                    <a:pt x="629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1"/>
            <p:cNvSpPr/>
            <p:nvPr/>
          </p:nvSpPr>
          <p:spPr>
            <a:xfrm rot="2144809">
              <a:off x="304928" y="748624"/>
              <a:ext cx="44850" cy="33675"/>
            </a:xfrm>
            <a:custGeom>
              <a:avLst/>
              <a:gdLst/>
              <a:ahLst/>
              <a:cxnLst/>
              <a:rect l="l" t="t" r="r" b="b"/>
              <a:pathLst>
                <a:path w="1794" h="1347" extrusionOk="0">
                  <a:moveTo>
                    <a:pt x="897" y="1"/>
                  </a:moveTo>
                  <a:cubicBezTo>
                    <a:pt x="295" y="1"/>
                    <a:pt x="0" y="734"/>
                    <a:pt x="416" y="1149"/>
                  </a:cubicBezTo>
                  <a:cubicBezTo>
                    <a:pt x="547" y="1280"/>
                    <a:pt x="719" y="1346"/>
                    <a:pt x="892" y="1346"/>
                  </a:cubicBezTo>
                  <a:cubicBezTo>
                    <a:pt x="1064" y="1346"/>
                    <a:pt x="1236" y="1280"/>
                    <a:pt x="1367" y="1149"/>
                  </a:cubicBezTo>
                  <a:cubicBezTo>
                    <a:pt x="1794" y="734"/>
                    <a:pt x="1488" y="1"/>
                    <a:pt x="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1"/>
            <p:cNvSpPr/>
            <p:nvPr/>
          </p:nvSpPr>
          <p:spPr>
            <a:xfrm rot="2144809">
              <a:off x="667281" y="259733"/>
              <a:ext cx="45475" cy="39425"/>
            </a:xfrm>
            <a:custGeom>
              <a:avLst/>
              <a:gdLst/>
              <a:ahLst/>
              <a:cxnLst/>
              <a:rect l="l" t="t" r="r" b="b"/>
              <a:pathLst>
                <a:path w="1819" h="1577" extrusionOk="0">
                  <a:moveTo>
                    <a:pt x="897" y="0"/>
                  </a:moveTo>
                  <a:cubicBezTo>
                    <a:pt x="625" y="0"/>
                    <a:pt x="349" y="139"/>
                    <a:pt x="198" y="427"/>
                  </a:cubicBezTo>
                  <a:cubicBezTo>
                    <a:pt x="1" y="810"/>
                    <a:pt x="154" y="1280"/>
                    <a:pt x="537" y="1488"/>
                  </a:cubicBezTo>
                  <a:cubicBezTo>
                    <a:pt x="656" y="1549"/>
                    <a:pt x="778" y="1576"/>
                    <a:pt x="896" y="1576"/>
                  </a:cubicBezTo>
                  <a:cubicBezTo>
                    <a:pt x="1395" y="1576"/>
                    <a:pt x="1818" y="1087"/>
                    <a:pt x="1641" y="547"/>
                  </a:cubicBezTo>
                  <a:cubicBezTo>
                    <a:pt x="1530" y="188"/>
                    <a:pt x="1215" y="0"/>
                    <a:pt x="8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1"/>
            <p:cNvSpPr/>
            <p:nvPr/>
          </p:nvSpPr>
          <p:spPr>
            <a:xfrm rot="2144809">
              <a:off x="319549" y="425261"/>
              <a:ext cx="72199" cy="56050"/>
            </a:xfrm>
            <a:custGeom>
              <a:avLst/>
              <a:gdLst/>
              <a:ahLst/>
              <a:cxnLst/>
              <a:rect l="l" t="t" r="r" b="b"/>
              <a:pathLst>
                <a:path w="2888" h="2242" extrusionOk="0">
                  <a:moveTo>
                    <a:pt x="1429" y="0"/>
                  </a:moveTo>
                  <a:cubicBezTo>
                    <a:pt x="578" y="0"/>
                    <a:pt x="0" y="967"/>
                    <a:pt x="503" y="1730"/>
                  </a:cubicBezTo>
                  <a:cubicBezTo>
                    <a:pt x="718" y="2063"/>
                    <a:pt x="1078" y="2242"/>
                    <a:pt x="1444" y="2242"/>
                  </a:cubicBezTo>
                  <a:cubicBezTo>
                    <a:pt x="1655" y="2242"/>
                    <a:pt x="1868" y="2182"/>
                    <a:pt x="2056" y="2058"/>
                  </a:cubicBezTo>
                  <a:cubicBezTo>
                    <a:pt x="2887" y="1511"/>
                    <a:pt x="2646" y="232"/>
                    <a:pt x="1662" y="24"/>
                  </a:cubicBezTo>
                  <a:cubicBezTo>
                    <a:pt x="1583" y="8"/>
                    <a:pt x="1505" y="0"/>
                    <a:pt x="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1"/>
            <p:cNvSpPr/>
            <p:nvPr/>
          </p:nvSpPr>
          <p:spPr>
            <a:xfrm rot="2144809">
              <a:off x="592443" y="36882"/>
              <a:ext cx="67599" cy="57100"/>
            </a:xfrm>
            <a:custGeom>
              <a:avLst/>
              <a:gdLst/>
              <a:ahLst/>
              <a:cxnLst/>
              <a:rect l="l" t="t" r="r" b="b"/>
              <a:pathLst>
                <a:path w="2704" h="2284" extrusionOk="0">
                  <a:moveTo>
                    <a:pt x="1259" y="0"/>
                  </a:moveTo>
                  <a:cubicBezTo>
                    <a:pt x="775" y="0"/>
                    <a:pt x="296" y="302"/>
                    <a:pt x="154" y="857"/>
                  </a:cubicBezTo>
                  <a:cubicBezTo>
                    <a:pt x="1" y="1469"/>
                    <a:pt x="362" y="2082"/>
                    <a:pt x="974" y="2246"/>
                  </a:cubicBezTo>
                  <a:cubicBezTo>
                    <a:pt x="1074" y="2272"/>
                    <a:pt x="1173" y="2284"/>
                    <a:pt x="1268" y="2284"/>
                  </a:cubicBezTo>
                  <a:cubicBezTo>
                    <a:pt x="2107" y="2284"/>
                    <a:pt x="2704" y="1348"/>
                    <a:pt x="2232" y="562"/>
                  </a:cubicBezTo>
                  <a:cubicBezTo>
                    <a:pt x="2008" y="180"/>
                    <a:pt x="1632" y="0"/>
                    <a:pt x="1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9511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helsea Market"/>
              <a:buNone/>
              <a:defRPr sz="2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helsea Market"/>
              <a:buNone/>
              <a:defRPr sz="2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helsea Market"/>
              <a:buNone/>
              <a:defRPr sz="2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helsea Market"/>
              <a:buNone/>
              <a:defRPr sz="2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helsea Market"/>
              <a:buNone/>
              <a:defRPr sz="2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helsea Market"/>
              <a:buNone/>
              <a:defRPr sz="2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helsea Market"/>
              <a:buNone/>
              <a:defRPr sz="2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helsea Market"/>
              <a:buNone/>
              <a:defRPr sz="2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helsea Market"/>
              <a:buNone/>
              <a:defRPr sz="2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5" r:id="rId3"/>
    <p:sldLayoutId id="2147483668" r:id="rId4"/>
    <p:sldLayoutId id="2147483672" r:id="rId5"/>
    <p:sldLayoutId id="2147483673" r:id="rId6"/>
    <p:sldLayoutId id="2147483674" r:id="rId7"/>
    <p:sldLayoutId id="2147483679" r:id="rId8"/>
    <p:sldLayoutId id="2147483680" r:id="rId9"/>
    <p:sldLayoutId id="214748368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9" name="Google Shape;4159;p38"/>
          <p:cNvSpPr txBox="1">
            <a:spLocks noGrp="1"/>
          </p:cNvSpPr>
          <p:nvPr>
            <p:ph type="title"/>
          </p:nvPr>
        </p:nvSpPr>
        <p:spPr>
          <a:xfrm>
            <a:off x="-899720" y="1951006"/>
            <a:ext cx="3888902" cy="15104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br>
              <a:rPr lang="en-US" dirty="0"/>
            </a:br>
            <a:r>
              <a:rPr lang="en-US" dirty="0"/>
              <a:t>	ADCS	</a:t>
            </a:r>
            <a:br>
              <a:rPr lang="en-US" dirty="0"/>
            </a:br>
            <a:r>
              <a:rPr lang="en-US" dirty="0"/>
              <a:t>	Sub-System</a:t>
            </a:r>
            <a:endParaRPr dirty="0"/>
          </a:p>
        </p:txBody>
      </p:sp>
      <p:sp>
        <p:nvSpPr>
          <p:cNvPr id="4163" name="Google Shape;4163;p38"/>
          <p:cNvSpPr/>
          <p:nvPr/>
        </p:nvSpPr>
        <p:spPr>
          <a:xfrm rot="10800000" flipH="1">
            <a:off x="15046725" y="1345325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4" name="Google Shape;4164;p38"/>
          <p:cNvSpPr/>
          <p:nvPr/>
        </p:nvSpPr>
        <p:spPr>
          <a:xfrm rot="10800000" flipH="1">
            <a:off x="15554663" y="824263"/>
            <a:ext cx="36125" cy="31000"/>
          </a:xfrm>
          <a:custGeom>
            <a:avLst/>
            <a:gdLst/>
            <a:ahLst/>
            <a:cxnLst/>
            <a:rect l="l" t="t" r="r" b="b"/>
            <a:pathLst>
              <a:path w="1445" h="1240" extrusionOk="0">
                <a:moveTo>
                  <a:pt x="821" y="1"/>
                </a:moveTo>
                <a:cubicBezTo>
                  <a:pt x="274" y="1"/>
                  <a:pt x="1" y="668"/>
                  <a:pt x="384" y="1062"/>
                </a:cubicBezTo>
                <a:cubicBezTo>
                  <a:pt x="510" y="1184"/>
                  <a:pt x="665" y="1240"/>
                  <a:pt x="816" y="1240"/>
                </a:cubicBezTo>
                <a:cubicBezTo>
                  <a:pt x="1137" y="1240"/>
                  <a:pt x="1445" y="992"/>
                  <a:pt x="1445" y="613"/>
                </a:cubicBezTo>
                <a:cubicBezTo>
                  <a:pt x="1445" y="274"/>
                  <a:pt x="1171" y="1"/>
                  <a:pt x="82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5" name="Google Shape;4165;p38"/>
          <p:cNvSpPr/>
          <p:nvPr/>
        </p:nvSpPr>
        <p:spPr>
          <a:xfrm rot="10800000" flipH="1">
            <a:off x="15350950" y="420150"/>
            <a:ext cx="74125" cy="63500"/>
          </a:xfrm>
          <a:custGeom>
            <a:avLst/>
            <a:gdLst/>
            <a:ahLst/>
            <a:cxnLst/>
            <a:rect l="l" t="t" r="r" b="b"/>
            <a:pathLst>
              <a:path w="2965" h="2540" extrusionOk="0">
                <a:moveTo>
                  <a:pt x="1696" y="0"/>
                </a:moveTo>
                <a:cubicBezTo>
                  <a:pt x="570" y="0"/>
                  <a:pt x="1" y="1368"/>
                  <a:pt x="799" y="2166"/>
                </a:cubicBezTo>
                <a:cubicBezTo>
                  <a:pt x="1057" y="2424"/>
                  <a:pt x="1374" y="2539"/>
                  <a:pt x="1685" y="2539"/>
                </a:cubicBezTo>
                <a:cubicBezTo>
                  <a:pt x="2338" y="2539"/>
                  <a:pt x="2965" y="2032"/>
                  <a:pt x="2965" y="1269"/>
                </a:cubicBezTo>
                <a:cubicBezTo>
                  <a:pt x="2965" y="569"/>
                  <a:pt x="2396" y="0"/>
                  <a:pt x="169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6" name="Google Shape;4166;p38"/>
          <p:cNvSpPr/>
          <p:nvPr/>
        </p:nvSpPr>
        <p:spPr>
          <a:xfrm rot="10800000" flipH="1">
            <a:off x="15291113" y="1068813"/>
            <a:ext cx="34750" cy="57450"/>
          </a:xfrm>
          <a:custGeom>
            <a:avLst/>
            <a:gdLst/>
            <a:ahLst/>
            <a:cxnLst/>
            <a:rect l="l" t="t" r="r" b="b"/>
            <a:pathLst>
              <a:path w="1390" h="2298" extrusionOk="0">
                <a:moveTo>
                  <a:pt x="635" y="0"/>
                </a:moveTo>
                <a:cubicBezTo>
                  <a:pt x="602" y="0"/>
                  <a:pt x="580" y="22"/>
                  <a:pt x="580" y="55"/>
                </a:cubicBezTo>
                <a:lnTo>
                  <a:pt x="580" y="996"/>
                </a:lnTo>
                <a:lnTo>
                  <a:pt x="44" y="996"/>
                </a:lnTo>
                <a:cubicBezTo>
                  <a:pt x="22" y="996"/>
                  <a:pt x="0" y="1018"/>
                  <a:pt x="0" y="1040"/>
                </a:cubicBezTo>
                <a:lnTo>
                  <a:pt x="0" y="1225"/>
                </a:lnTo>
                <a:cubicBezTo>
                  <a:pt x="0" y="1247"/>
                  <a:pt x="22" y="1269"/>
                  <a:pt x="44" y="1269"/>
                </a:cubicBezTo>
                <a:lnTo>
                  <a:pt x="580" y="1269"/>
                </a:lnTo>
                <a:lnTo>
                  <a:pt x="580" y="2254"/>
                </a:lnTo>
                <a:cubicBezTo>
                  <a:pt x="580" y="2275"/>
                  <a:pt x="602" y="2297"/>
                  <a:pt x="635" y="2297"/>
                </a:cubicBezTo>
                <a:lnTo>
                  <a:pt x="799" y="2297"/>
                </a:lnTo>
                <a:cubicBezTo>
                  <a:pt x="831" y="2297"/>
                  <a:pt x="853" y="2275"/>
                  <a:pt x="853" y="2254"/>
                </a:cubicBezTo>
                <a:lnTo>
                  <a:pt x="853" y="1269"/>
                </a:lnTo>
                <a:lnTo>
                  <a:pt x="1345" y="1269"/>
                </a:lnTo>
                <a:cubicBezTo>
                  <a:pt x="1367" y="1269"/>
                  <a:pt x="1389" y="1247"/>
                  <a:pt x="1389" y="1225"/>
                </a:cubicBezTo>
                <a:lnTo>
                  <a:pt x="1389" y="1040"/>
                </a:lnTo>
                <a:cubicBezTo>
                  <a:pt x="1389" y="1018"/>
                  <a:pt x="1367" y="996"/>
                  <a:pt x="1345" y="996"/>
                </a:cubicBezTo>
                <a:lnTo>
                  <a:pt x="853" y="996"/>
                </a:lnTo>
                <a:lnTo>
                  <a:pt x="853" y="55"/>
                </a:lnTo>
                <a:cubicBezTo>
                  <a:pt x="853" y="22"/>
                  <a:pt x="831" y="0"/>
                  <a:pt x="7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67" name="Google Shape;4167;p38"/>
          <p:cNvGrpSpPr/>
          <p:nvPr/>
        </p:nvGrpSpPr>
        <p:grpSpPr>
          <a:xfrm rot="10800000" flipH="1">
            <a:off x="15619350" y="290550"/>
            <a:ext cx="115950" cy="86125"/>
            <a:chOff x="8839525" y="1569650"/>
            <a:chExt cx="115950" cy="86125"/>
          </a:xfrm>
        </p:grpSpPr>
        <p:sp>
          <p:nvSpPr>
            <p:cNvPr id="4168" name="Google Shape;4168;p38"/>
            <p:cNvSpPr/>
            <p:nvPr/>
          </p:nvSpPr>
          <p:spPr>
            <a:xfrm>
              <a:off x="8839525" y="1569650"/>
              <a:ext cx="115950" cy="86125"/>
            </a:xfrm>
            <a:custGeom>
              <a:avLst/>
              <a:gdLst/>
              <a:ahLst/>
              <a:cxnLst/>
              <a:rect l="l" t="t" r="r" b="b"/>
              <a:pathLst>
                <a:path w="4638" h="3445" extrusionOk="0">
                  <a:moveTo>
                    <a:pt x="2421" y="0"/>
                  </a:moveTo>
                  <a:cubicBezTo>
                    <a:pt x="2294" y="0"/>
                    <a:pt x="2167" y="17"/>
                    <a:pt x="2045" y="47"/>
                  </a:cubicBezTo>
                  <a:cubicBezTo>
                    <a:pt x="1575" y="167"/>
                    <a:pt x="1149" y="375"/>
                    <a:pt x="766" y="660"/>
                  </a:cubicBezTo>
                  <a:lnTo>
                    <a:pt x="635" y="747"/>
                  </a:lnTo>
                  <a:lnTo>
                    <a:pt x="427" y="878"/>
                  </a:lnTo>
                  <a:lnTo>
                    <a:pt x="197" y="1031"/>
                  </a:lnTo>
                  <a:lnTo>
                    <a:pt x="142" y="1075"/>
                  </a:lnTo>
                  <a:lnTo>
                    <a:pt x="0" y="1174"/>
                  </a:lnTo>
                  <a:lnTo>
                    <a:pt x="306" y="1206"/>
                  </a:lnTo>
                  <a:cubicBezTo>
                    <a:pt x="331" y="1206"/>
                    <a:pt x="360" y="1214"/>
                    <a:pt x="382" y="1214"/>
                  </a:cubicBezTo>
                  <a:cubicBezTo>
                    <a:pt x="398" y="1214"/>
                    <a:pt x="411" y="1210"/>
                    <a:pt x="416" y="1195"/>
                  </a:cubicBezTo>
                  <a:lnTo>
                    <a:pt x="449" y="1174"/>
                  </a:lnTo>
                  <a:lnTo>
                    <a:pt x="449" y="1174"/>
                  </a:lnTo>
                  <a:cubicBezTo>
                    <a:pt x="427" y="1206"/>
                    <a:pt x="416" y="1239"/>
                    <a:pt x="405" y="1283"/>
                  </a:cubicBezTo>
                  <a:cubicBezTo>
                    <a:pt x="383" y="1316"/>
                    <a:pt x="372" y="1360"/>
                    <a:pt x="361" y="1403"/>
                  </a:cubicBezTo>
                  <a:cubicBezTo>
                    <a:pt x="361" y="1414"/>
                    <a:pt x="361" y="1458"/>
                    <a:pt x="383" y="1469"/>
                  </a:cubicBezTo>
                  <a:cubicBezTo>
                    <a:pt x="391" y="1477"/>
                    <a:pt x="404" y="1484"/>
                    <a:pt x="415" y="1484"/>
                  </a:cubicBezTo>
                  <a:cubicBezTo>
                    <a:pt x="419" y="1484"/>
                    <a:pt x="424" y="1483"/>
                    <a:pt x="427" y="1480"/>
                  </a:cubicBezTo>
                  <a:cubicBezTo>
                    <a:pt x="449" y="1480"/>
                    <a:pt x="460" y="1469"/>
                    <a:pt x="481" y="1469"/>
                  </a:cubicBezTo>
                  <a:lnTo>
                    <a:pt x="602" y="1469"/>
                  </a:lnTo>
                  <a:cubicBezTo>
                    <a:pt x="667" y="1469"/>
                    <a:pt x="722" y="1436"/>
                    <a:pt x="755" y="1392"/>
                  </a:cubicBezTo>
                  <a:cubicBezTo>
                    <a:pt x="777" y="1349"/>
                    <a:pt x="788" y="1327"/>
                    <a:pt x="810" y="1305"/>
                  </a:cubicBezTo>
                  <a:cubicBezTo>
                    <a:pt x="831" y="1250"/>
                    <a:pt x="853" y="1206"/>
                    <a:pt x="853" y="1152"/>
                  </a:cubicBezTo>
                  <a:cubicBezTo>
                    <a:pt x="853" y="1119"/>
                    <a:pt x="853" y="1097"/>
                    <a:pt x="842" y="1075"/>
                  </a:cubicBezTo>
                  <a:lnTo>
                    <a:pt x="831" y="1042"/>
                  </a:lnTo>
                  <a:lnTo>
                    <a:pt x="831" y="1020"/>
                  </a:lnTo>
                  <a:lnTo>
                    <a:pt x="810" y="1020"/>
                  </a:lnTo>
                  <a:cubicBezTo>
                    <a:pt x="799" y="1020"/>
                    <a:pt x="799" y="1010"/>
                    <a:pt x="810" y="999"/>
                  </a:cubicBezTo>
                  <a:lnTo>
                    <a:pt x="820" y="988"/>
                  </a:lnTo>
                  <a:lnTo>
                    <a:pt x="864" y="966"/>
                  </a:lnTo>
                  <a:lnTo>
                    <a:pt x="952" y="900"/>
                  </a:lnTo>
                  <a:cubicBezTo>
                    <a:pt x="1006" y="867"/>
                    <a:pt x="1061" y="824"/>
                    <a:pt x="1116" y="791"/>
                  </a:cubicBezTo>
                  <a:cubicBezTo>
                    <a:pt x="1225" y="714"/>
                    <a:pt x="1345" y="649"/>
                    <a:pt x="1466" y="583"/>
                  </a:cubicBezTo>
                  <a:cubicBezTo>
                    <a:pt x="1542" y="539"/>
                    <a:pt x="1619" y="506"/>
                    <a:pt x="1706" y="474"/>
                  </a:cubicBezTo>
                  <a:lnTo>
                    <a:pt x="1717" y="463"/>
                  </a:lnTo>
                  <a:cubicBezTo>
                    <a:pt x="1794" y="441"/>
                    <a:pt x="1870" y="408"/>
                    <a:pt x="1936" y="397"/>
                  </a:cubicBezTo>
                  <a:cubicBezTo>
                    <a:pt x="1980" y="364"/>
                    <a:pt x="2035" y="342"/>
                    <a:pt x="2078" y="310"/>
                  </a:cubicBezTo>
                  <a:cubicBezTo>
                    <a:pt x="2122" y="277"/>
                    <a:pt x="2188" y="255"/>
                    <a:pt x="2242" y="244"/>
                  </a:cubicBezTo>
                  <a:cubicBezTo>
                    <a:pt x="2297" y="211"/>
                    <a:pt x="2341" y="189"/>
                    <a:pt x="2395" y="167"/>
                  </a:cubicBezTo>
                  <a:cubicBezTo>
                    <a:pt x="2419" y="160"/>
                    <a:pt x="2447" y="152"/>
                    <a:pt x="2478" y="152"/>
                  </a:cubicBezTo>
                  <a:cubicBezTo>
                    <a:pt x="2490" y="152"/>
                    <a:pt x="2503" y="153"/>
                    <a:pt x="2516" y="156"/>
                  </a:cubicBezTo>
                  <a:cubicBezTo>
                    <a:pt x="2549" y="156"/>
                    <a:pt x="2570" y="178"/>
                    <a:pt x="2570" y="189"/>
                  </a:cubicBezTo>
                  <a:cubicBezTo>
                    <a:pt x="2570" y="195"/>
                    <a:pt x="2557" y="195"/>
                    <a:pt x="2540" y="195"/>
                  </a:cubicBezTo>
                  <a:cubicBezTo>
                    <a:pt x="2524" y="195"/>
                    <a:pt x="2505" y="195"/>
                    <a:pt x="2494" y="200"/>
                  </a:cubicBezTo>
                  <a:cubicBezTo>
                    <a:pt x="2406" y="211"/>
                    <a:pt x="2319" y="233"/>
                    <a:pt x="2242" y="288"/>
                  </a:cubicBezTo>
                  <a:cubicBezTo>
                    <a:pt x="2210" y="299"/>
                    <a:pt x="2188" y="321"/>
                    <a:pt x="2166" y="331"/>
                  </a:cubicBezTo>
                  <a:lnTo>
                    <a:pt x="2133" y="342"/>
                  </a:lnTo>
                  <a:lnTo>
                    <a:pt x="2188" y="331"/>
                  </a:lnTo>
                  <a:cubicBezTo>
                    <a:pt x="2242" y="331"/>
                    <a:pt x="2286" y="321"/>
                    <a:pt x="2286" y="321"/>
                  </a:cubicBezTo>
                  <a:cubicBezTo>
                    <a:pt x="2297" y="321"/>
                    <a:pt x="2450" y="310"/>
                    <a:pt x="2483" y="310"/>
                  </a:cubicBezTo>
                  <a:cubicBezTo>
                    <a:pt x="2560" y="310"/>
                    <a:pt x="2647" y="321"/>
                    <a:pt x="2724" y="342"/>
                  </a:cubicBezTo>
                  <a:cubicBezTo>
                    <a:pt x="2778" y="353"/>
                    <a:pt x="2833" y="375"/>
                    <a:pt x="2877" y="397"/>
                  </a:cubicBezTo>
                  <a:cubicBezTo>
                    <a:pt x="2975" y="441"/>
                    <a:pt x="3150" y="550"/>
                    <a:pt x="3249" y="594"/>
                  </a:cubicBezTo>
                  <a:cubicBezTo>
                    <a:pt x="3281" y="616"/>
                    <a:pt x="3314" y="638"/>
                    <a:pt x="3347" y="670"/>
                  </a:cubicBezTo>
                  <a:lnTo>
                    <a:pt x="3369" y="681"/>
                  </a:lnTo>
                  <a:cubicBezTo>
                    <a:pt x="3391" y="703"/>
                    <a:pt x="3413" y="714"/>
                    <a:pt x="3434" y="736"/>
                  </a:cubicBezTo>
                  <a:cubicBezTo>
                    <a:pt x="3719" y="966"/>
                    <a:pt x="3959" y="1250"/>
                    <a:pt x="4134" y="1567"/>
                  </a:cubicBezTo>
                  <a:cubicBezTo>
                    <a:pt x="4200" y="1677"/>
                    <a:pt x="4255" y="1786"/>
                    <a:pt x="4288" y="1906"/>
                  </a:cubicBezTo>
                  <a:lnTo>
                    <a:pt x="4309" y="1983"/>
                  </a:lnTo>
                  <a:lnTo>
                    <a:pt x="4320" y="2060"/>
                  </a:lnTo>
                  <a:lnTo>
                    <a:pt x="4320" y="2081"/>
                  </a:lnTo>
                  <a:lnTo>
                    <a:pt x="4299" y="2125"/>
                  </a:lnTo>
                  <a:cubicBezTo>
                    <a:pt x="4233" y="2224"/>
                    <a:pt x="4167" y="2322"/>
                    <a:pt x="4102" y="2420"/>
                  </a:cubicBezTo>
                  <a:cubicBezTo>
                    <a:pt x="4047" y="2519"/>
                    <a:pt x="3981" y="2606"/>
                    <a:pt x="3916" y="2683"/>
                  </a:cubicBezTo>
                  <a:cubicBezTo>
                    <a:pt x="3872" y="2738"/>
                    <a:pt x="3784" y="2803"/>
                    <a:pt x="3741" y="2847"/>
                  </a:cubicBezTo>
                  <a:cubicBezTo>
                    <a:pt x="3675" y="2913"/>
                    <a:pt x="3609" y="2967"/>
                    <a:pt x="3533" y="3022"/>
                  </a:cubicBezTo>
                  <a:cubicBezTo>
                    <a:pt x="3489" y="3044"/>
                    <a:pt x="3456" y="3066"/>
                    <a:pt x="3413" y="3088"/>
                  </a:cubicBezTo>
                  <a:lnTo>
                    <a:pt x="3216" y="3110"/>
                  </a:lnTo>
                  <a:cubicBezTo>
                    <a:pt x="3085" y="3110"/>
                    <a:pt x="2942" y="3120"/>
                    <a:pt x="2811" y="3131"/>
                  </a:cubicBezTo>
                  <a:lnTo>
                    <a:pt x="2603" y="3131"/>
                  </a:lnTo>
                  <a:cubicBezTo>
                    <a:pt x="2554" y="3126"/>
                    <a:pt x="2502" y="3123"/>
                    <a:pt x="2449" y="3123"/>
                  </a:cubicBezTo>
                  <a:cubicBezTo>
                    <a:pt x="2395" y="3123"/>
                    <a:pt x="2341" y="3126"/>
                    <a:pt x="2286" y="3131"/>
                  </a:cubicBezTo>
                  <a:cubicBezTo>
                    <a:pt x="2242" y="3137"/>
                    <a:pt x="2196" y="3140"/>
                    <a:pt x="2148" y="3140"/>
                  </a:cubicBezTo>
                  <a:cubicBezTo>
                    <a:pt x="2100" y="3140"/>
                    <a:pt x="2051" y="3137"/>
                    <a:pt x="2002" y="3131"/>
                  </a:cubicBezTo>
                  <a:cubicBezTo>
                    <a:pt x="1827" y="3110"/>
                    <a:pt x="1663" y="3066"/>
                    <a:pt x="1510" y="3022"/>
                  </a:cubicBezTo>
                  <a:cubicBezTo>
                    <a:pt x="1291" y="2945"/>
                    <a:pt x="1105" y="2792"/>
                    <a:pt x="995" y="2595"/>
                  </a:cubicBezTo>
                  <a:lnTo>
                    <a:pt x="995" y="2595"/>
                  </a:lnTo>
                  <a:cubicBezTo>
                    <a:pt x="1017" y="2661"/>
                    <a:pt x="1039" y="2716"/>
                    <a:pt x="1083" y="2770"/>
                  </a:cubicBezTo>
                  <a:cubicBezTo>
                    <a:pt x="1105" y="2814"/>
                    <a:pt x="1138" y="2847"/>
                    <a:pt x="1192" y="2858"/>
                  </a:cubicBezTo>
                  <a:cubicBezTo>
                    <a:pt x="1203" y="2869"/>
                    <a:pt x="1203" y="2880"/>
                    <a:pt x="1214" y="2891"/>
                  </a:cubicBezTo>
                  <a:cubicBezTo>
                    <a:pt x="1214" y="2902"/>
                    <a:pt x="1225" y="2924"/>
                    <a:pt x="1236" y="2945"/>
                  </a:cubicBezTo>
                  <a:cubicBezTo>
                    <a:pt x="1236" y="2956"/>
                    <a:pt x="1236" y="2956"/>
                    <a:pt x="1236" y="2967"/>
                  </a:cubicBezTo>
                  <a:cubicBezTo>
                    <a:pt x="1258" y="2978"/>
                    <a:pt x="1236" y="2989"/>
                    <a:pt x="1258" y="3000"/>
                  </a:cubicBezTo>
                  <a:cubicBezTo>
                    <a:pt x="1247" y="3011"/>
                    <a:pt x="1214" y="3022"/>
                    <a:pt x="1192" y="3033"/>
                  </a:cubicBezTo>
                  <a:cubicBezTo>
                    <a:pt x="1105" y="3000"/>
                    <a:pt x="1028" y="2935"/>
                    <a:pt x="985" y="2847"/>
                  </a:cubicBezTo>
                  <a:cubicBezTo>
                    <a:pt x="941" y="2781"/>
                    <a:pt x="919" y="2716"/>
                    <a:pt x="897" y="2639"/>
                  </a:cubicBezTo>
                  <a:lnTo>
                    <a:pt x="897" y="2563"/>
                  </a:lnTo>
                  <a:cubicBezTo>
                    <a:pt x="897" y="2541"/>
                    <a:pt x="897" y="2497"/>
                    <a:pt x="886" y="2464"/>
                  </a:cubicBezTo>
                  <a:cubicBezTo>
                    <a:pt x="886" y="2431"/>
                    <a:pt x="886" y="2431"/>
                    <a:pt x="886" y="2410"/>
                  </a:cubicBezTo>
                  <a:lnTo>
                    <a:pt x="886" y="2311"/>
                  </a:lnTo>
                  <a:cubicBezTo>
                    <a:pt x="875" y="2278"/>
                    <a:pt x="864" y="2245"/>
                    <a:pt x="853" y="2202"/>
                  </a:cubicBezTo>
                  <a:lnTo>
                    <a:pt x="842" y="2070"/>
                  </a:lnTo>
                  <a:cubicBezTo>
                    <a:pt x="842" y="2016"/>
                    <a:pt x="842" y="1983"/>
                    <a:pt x="820" y="1906"/>
                  </a:cubicBezTo>
                  <a:cubicBezTo>
                    <a:pt x="810" y="1841"/>
                    <a:pt x="788" y="1786"/>
                    <a:pt x="766" y="1731"/>
                  </a:cubicBezTo>
                  <a:cubicBezTo>
                    <a:pt x="744" y="1666"/>
                    <a:pt x="711" y="1611"/>
                    <a:pt x="667" y="1556"/>
                  </a:cubicBezTo>
                  <a:cubicBezTo>
                    <a:pt x="635" y="1513"/>
                    <a:pt x="602" y="1480"/>
                    <a:pt x="580" y="1480"/>
                  </a:cubicBezTo>
                  <a:cubicBezTo>
                    <a:pt x="565" y="1480"/>
                    <a:pt x="541" y="1485"/>
                    <a:pt x="520" y="1485"/>
                  </a:cubicBezTo>
                  <a:cubicBezTo>
                    <a:pt x="509" y="1485"/>
                    <a:pt x="500" y="1484"/>
                    <a:pt x="492" y="1480"/>
                  </a:cubicBezTo>
                  <a:lnTo>
                    <a:pt x="481" y="1480"/>
                  </a:lnTo>
                  <a:cubicBezTo>
                    <a:pt x="477" y="1478"/>
                    <a:pt x="473" y="1478"/>
                    <a:pt x="468" y="1478"/>
                  </a:cubicBezTo>
                  <a:cubicBezTo>
                    <a:pt x="438" y="1478"/>
                    <a:pt x="402" y="1510"/>
                    <a:pt x="383" y="1567"/>
                  </a:cubicBezTo>
                  <a:cubicBezTo>
                    <a:pt x="361" y="1622"/>
                    <a:pt x="361" y="1699"/>
                    <a:pt x="383" y="1764"/>
                  </a:cubicBezTo>
                  <a:cubicBezTo>
                    <a:pt x="405" y="1819"/>
                    <a:pt x="438" y="1874"/>
                    <a:pt x="449" y="1928"/>
                  </a:cubicBezTo>
                  <a:cubicBezTo>
                    <a:pt x="460" y="1950"/>
                    <a:pt x="470" y="1972"/>
                    <a:pt x="481" y="1994"/>
                  </a:cubicBezTo>
                  <a:lnTo>
                    <a:pt x="492" y="2081"/>
                  </a:lnTo>
                  <a:lnTo>
                    <a:pt x="525" y="2289"/>
                  </a:lnTo>
                  <a:cubicBezTo>
                    <a:pt x="547" y="2366"/>
                    <a:pt x="569" y="2431"/>
                    <a:pt x="591" y="2497"/>
                  </a:cubicBezTo>
                  <a:cubicBezTo>
                    <a:pt x="613" y="2552"/>
                    <a:pt x="645" y="2606"/>
                    <a:pt x="678" y="2650"/>
                  </a:cubicBezTo>
                  <a:cubicBezTo>
                    <a:pt x="711" y="2705"/>
                    <a:pt x="744" y="2749"/>
                    <a:pt x="777" y="2803"/>
                  </a:cubicBezTo>
                  <a:cubicBezTo>
                    <a:pt x="853" y="2902"/>
                    <a:pt x="930" y="2989"/>
                    <a:pt x="1028" y="3077"/>
                  </a:cubicBezTo>
                  <a:cubicBezTo>
                    <a:pt x="1181" y="3197"/>
                    <a:pt x="1356" y="3285"/>
                    <a:pt x="1542" y="3328"/>
                  </a:cubicBezTo>
                  <a:cubicBezTo>
                    <a:pt x="1868" y="3407"/>
                    <a:pt x="2193" y="3444"/>
                    <a:pt x="2518" y="3444"/>
                  </a:cubicBezTo>
                  <a:cubicBezTo>
                    <a:pt x="2598" y="3444"/>
                    <a:pt x="2677" y="3442"/>
                    <a:pt x="2756" y="3438"/>
                  </a:cubicBezTo>
                  <a:cubicBezTo>
                    <a:pt x="2888" y="3438"/>
                    <a:pt x="3008" y="3427"/>
                    <a:pt x="3139" y="3416"/>
                  </a:cubicBezTo>
                  <a:lnTo>
                    <a:pt x="3314" y="3394"/>
                  </a:lnTo>
                  <a:lnTo>
                    <a:pt x="3478" y="3394"/>
                  </a:lnTo>
                  <a:cubicBezTo>
                    <a:pt x="3511" y="3383"/>
                    <a:pt x="3533" y="3361"/>
                    <a:pt x="3555" y="3361"/>
                  </a:cubicBezTo>
                  <a:cubicBezTo>
                    <a:pt x="3872" y="3186"/>
                    <a:pt x="4145" y="2924"/>
                    <a:pt x="4331" y="2617"/>
                  </a:cubicBezTo>
                  <a:cubicBezTo>
                    <a:pt x="4375" y="2541"/>
                    <a:pt x="4419" y="2475"/>
                    <a:pt x="4463" y="2399"/>
                  </a:cubicBezTo>
                  <a:lnTo>
                    <a:pt x="4627" y="2136"/>
                  </a:lnTo>
                  <a:cubicBezTo>
                    <a:pt x="4638" y="2103"/>
                    <a:pt x="4616" y="2070"/>
                    <a:pt x="4605" y="2038"/>
                  </a:cubicBezTo>
                  <a:lnTo>
                    <a:pt x="4583" y="1950"/>
                  </a:lnTo>
                  <a:cubicBezTo>
                    <a:pt x="4583" y="1906"/>
                    <a:pt x="4561" y="1863"/>
                    <a:pt x="4550" y="1819"/>
                  </a:cubicBezTo>
                  <a:cubicBezTo>
                    <a:pt x="4517" y="1742"/>
                    <a:pt x="4484" y="1655"/>
                    <a:pt x="4452" y="1578"/>
                  </a:cubicBezTo>
                  <a:cubicBezTo>
                    <a:pt x="4375" y="1414"/>
                    <a:pt x="4288" y="1261"/>
                    <a:pt x="4189" y="1119"/>
                  </a:cubicBezTo>
                  <a:cubicBezTo>
                    <a:pt x="4058" y="944"/>
                    <a:pt x="3916" y="780"/>
                    <a:pt x="3763" y="627"/>
                  </a:cubicBezTo>
                  <a:lnTo>
                    <a:pt x="3741" y="594"/>
                  </a:lnTo>
                  <a:cubicBezTo>
                    <a:pt x="3653" y="517"/>
                    <a:pt x="3566" y="441"/>
                    <a:pt x="3467" y="375"/>
                  </a:cubicBezTo>
                  <a:cubicBezTo>
                    <a:pt x="3281" y="244"/>
                    <a:pt x="3074" y="135"/>
                    <a:pt x="2855" y="69"/>
                  </a:cubicBezTo>
                  <a:cubicBezTo>
                    <a:pt x="2714" y="22"/>
                    <a:pt x="2567" y="0"/>
                    <a:pt x="2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38"/>
            <p:cNvSpPr/>
            <p:nvPr/>
          </p:nvSpPr>
          <p:spPr>
            <a:xfrm>
              <a:off x="8861675" y="1573275"/>
              <a:ext cx="42400" cy="72200"/>
            </a:xfrm>
            <a:custGeom>
              <a:avLst/>
              <a:gdLst/>
              <a:ahLst/>
              <a:cxnLst/>
              <a:rect l="l" t="t" r="r" b="b"/>
              <a:pathLst>
                <a:path w="1696" h="2888" extrusionOk="0">
                  <a:moveTo>
                    <a:pt x="1630" y="1"/>
                  </a:moveTo>
                  <a:cubicBezTo>
                    <a:pt x="1597" y="1"/>
                    <a:pt x="1553" y="11"/>
                    <a:pt x="1520" y="22"/>
                  </a:cubicBezTo>
                  <a:cubicBezTo>
                    <a:pt x="1466" y="44"/>
                    <a:pt x="1411" y="66"/>
                    <a:pt x="1367" y="99"/>
                  </a:cubicBezTo>
                  <a:cubicBezTo>
                    <a:pt x="1302" y="110"/>
                    <a:pt x="1247" y="132"/>
                    <a:pt x="1203" y="165"/>
                  </a:cubicBezTo>
                  <a:cubicBezTo>
                    <a:pt x="1149" y="186"/>
                    <a:pt x="1105" y="219"/>
                    <a:pt x="1061" y="241"/>
                  </a:cubicBezTo>
                  <a:lnTo>
                    <a:pt x="952" y="307"/>
                  </a:lnTo>
                  <a:cubicBezTo>
                    <a:pt x="864" y="361"/>
                    <a:pt x="788" y="416"/>
                    <a:pt x="711" y="482"/>
                  </a:cubicBezTo>
                  <a:lnTo>
                    <a:pt x="634" y="547"/>
                  </a:lnTo>
                  <a:cubicBezTo>
                    <a:pt x="634" y="547"/>
                    <a:pt x="624" y="558"/>
                    <a:pt x="624" y="558"/>
                  </a:cubicBezTo>
                  <a:cubicBezTo>
                    <a:pt x="591" y="602"/>
                    <a:pt x="558" y="646"/>
                    <a:pt x="547" y="700"/>
                  </a:cubicBezTo>
                  <a:cubicBezTo>
                    <a:pt x="536" y="733"/>
                    <a:pt x="536" y="766"/>
                    <a:pt x="547" y="810"/>
                  </a:cubicBezTo>
                  <a:cubicBezTo>
                    <a:pt x="558" y="854"/>
                    <a:pt x="580" y="897"/>
                    <a:pt x="613" y="941"/>
                  </a:cubicBezTo>
                  <a:cubicBezTo>
                    <a:pt x="645" y="996"/>
                    <a:pt x="667" y="1050"/>
                    <a:pt x="678" y="1105"/>
                  </a:cubicBezTo>
                  <a:cubicBezTo>
                    <a:pt x="689" y="1171"/>
                    <a:pt x="678" y="1236"/>
                    <a:pt x="645" y="1280"/>
                  </a:cubicBezTo>
                  <a:cubicBezTo>
                    <a:pt x="634" y="1291"/>
                    <a:pt x="624" y="1302"/>
                    <a:pt x="624" y="1313"/>
                  </a:cubicBezTo>
                  <a:cubicBezTo>
                    <a:pt x="613" y="1324"/>
                    <a:pt x="602" y="1335"/>
                    <a:pt x="591" y="1346"/>
                  </a:cubicBezTo>
                  <a:cubicBezTo>
                    <a:pt x="580" y="1357"/>
                    <a:pt x="558" y="1379"/>
                    <a:pt x="536" y="1379"/>
                  </a:cubicBezTo>
                  <a:cubicBezTo>
                    <a:pt x="481" y="1422"/>
                    <a:pt x="427" y="1455"/>
                    <a:pt x="372" y="1477"/>
                  </a:cubicBezTo>
                  <a:cubicBezTo>
                    <a:pt x="328" y="1488"/>
                    <a:pt x="295" y="1510"/>
                    <a:pt x="263" y="1532"/>
                  </a:cubicBezTo>
                  <a:cubicBezTo>
                    <a:pt x="230" y="1554"/>
                    <a:pt x="197" y="1575"/>
                    <a:pt x="175" y="1608"/>
                  </a:cubicBezTo>
                  <a:cubicBezTo>
                    <a:pt x="153" y="1641"/>
                    <a:pt x="131" y="1674"/>
                    <a:pt x="109" y="1707"/>
                  </a:cubicBezTo>
                  <a:cubicBezTo>
                    <a:pt x="88" y="1750"/>
                    <a:pt x="77" y="1794"/>
                    <a:pt x="66" y="1838"/>
                  </a:cubicBezTo>
                  <a:cubicBezTo>
                    <a:pt x="55" y="1882"/>
                    <a:pt x="33" y="1925"/>
                    <a:pt x="22" y="1980"/>
                  </a:cubicBezTo>
                  <a:cubicBezTo>
                    <a:pt x="22" y="2024"/>
                    <a:pt x="11" y="2068"/>
                    <a:pt x="0" y="2111"/>
                  </a:cubicBezTo>
                  <a:lnTo>
                    <a:pt x="0" y="2166"/>
                  </a:lnTo>
                  <a:lnTo>
                    <a:pt x="0" y="2265"/>
                  </a:lnTo>
                  <a:lnTo>
                    <a:pt x="0" y="2319"/>
                  </a:lnTo>
                  <a:cubicBezTo>
                    <a:pt x="0" y="2341"/>
                    <a:pt x="11" y="2385"/>
                    <a:pt x="22" y="2429"/>
                  </a:cubicBezTo>
                  <a:cubicBezTo>
                    <a:pt x="22" y="2461"/>
                    <a:pt x="22" y="2472"/>
                    <a:pt x="22" y="2494"/>
                  </a:cubicBezTo>
                  <a:cubicBezTo>
                    <a:pt x="33" y="2571"/>
                    <a:pt x="55" y="2636"/>
                    <a:pt x="99" y="2702"/>
                  </a:cubicBezTo>
                  <a:cubicBezTo>
                    <a:pt x="142" y="2790"/>
                    <a:pt x="219" y="2866"/>
                    <a:pt x="306" y="2888"/>
                  </a:cubicBezTo>
                  <a:cubicBezTo>
                    <a:pt x="328" y="2877"/>
                    <a:pt x="361" y="2866"/>
                    <a:pt x="383" y="2855"/>
                  </a:cubicBezTo>
                  <a:cubicBezTo>
                    <a:pt x="350" y="2855"/>
                    <a:pt x="383" y="2833"/>
                    <a:pt x="350" y="2822"/>
                  </a:cubicBezTo>
                  <a:cubicBezTo>
                    <a:pt x="350" y="2822"/>
                    <a:pt x="350" y="2811"/>
                    <a:pt x="350" y="2800"/>
                  </a:cubicBezTo>
                  <a:cubicBezTo>
                    <a:pt x="339" y="2779"/>
                    <a:pt x="328" y="2768"/>
                    <a:pt x="328" y="2746"/>
                  </a:cubicBezTo>
                  <a:cubicBezTo>
                    <a:pt x="317" y="2746"/>
                    <a:pt x="317" y="2724"/>
                    <a:pt x="306" y="2724"/>
                  </a:cubicBezTo>
                  <a:cubicBezTo>
                    <a:pt x="252" y="2702"/>
                    <a:pt x="219" y="2669"/>
                    <a:pt x="197" y="2625"/>
                  </a:cubicBezTo>
                  <a:cubicBezTo>
                    <a:pt x="153" y="2582"/>
                    <a:pt x="131" y="2516"/>
                    <a:pt x="109" y="2461"/>
                  </a:cubicBezTo>
                  <a:cubicBezTo>
                    <a:pt x="109" y="2450"/>
                    <a:pt x="109" y="2450"/>
                    <a:pt x="109" y="2450"/>
                  </a:cubicBezTo>
                  <a:lnTo>
                    <a:pt x="109" y="2385"/>
                  </a:lnTo>
                  <a:cubicBezTo>
                    <a:pt x="109" y="2374"/>
                    <a:pt x="99" y="2330"/>
                    <a:pt x="99" y="2308"/>
                  </a:cubicBezTo>
                  <a:cubicBezTo>
                    <a:pt x="99" y="2265"/>
                    <a:pt x="99" y="2221"/>
                    <a:pt x="99" y="2177"/>
                  </a:cubicBezTo>
                  <a:cubicBezTo>
                    <a:pt x="99" y="2155"/>
                    <a:pt x="109" y="2144"/>
                    <a:pt x="109" y="2133"/>
                  </a:cubicBezTo>
                  <a:cubicBezTo>
                    <a:pt x="109" y="2133"/>
                    <a:pt x="109" y="2122"/>
                    <a:pt x="109" y="2122"/>
                  </a:cubicBezTo>
                  <a:cubicBezTo>
                    <a:pt x="109" y="2111"/>
                    <a:pt x="109" y="2111"/>
                    <a:pt x="109" y="2100"/>
                  </a:cubicBezTo>
                  <a:cubicBezTo>
                    <a:pt x="109" y="1980"/>
                    <a:pt x="142" y="1871"/>
                    <a:pt x="197" y="1772"/>
                  </a:cubicBezTo>
                  <a:cubicBezTo>
                    <a:pt x="252" y="1718"/>
                    <a:pt x="306" y="1674"/>
                    <a:pt x="361" y="1641"/>
                  </a:cubicBezTo>
                  <a:cubicBezTo>
                    <a:pt x="383" y="1619"/>
                    <a:pt x="394" y="1597"/>
                    <a:pt x="416" y="1575"/>
                  </a:cubicBezTo>
                  <a:cubicBezTo>
                    <a:pt x="427" y="1575"/>
                    <a:pt x="438" y="1565"/>
                    <a:pt x="438" y="1565"/>
                  </a:cubicBezTo>
                  <a:cubicBezTo>
                    <a:pt x="449" y="1554"/>
                    <a:pt x="438" y="1554"/>
                    <a:pt x="449" y="1554"/>
                  </a:cubicBezTo>
                  <a:cubicBezTo>
                    <a:pt x="514" y="1521"/>
                    <a:pt x="569" y="1488"/>
                    <a:pt x="634" y="1444"/>
                  </a:cubicBezTo>
                  <a:cubicBezTo>
                    <a:pt x="678" y="1411"/>
                    <a:pt x="711" y="1357"/>
                    <a:pt x="744" y="1313"/>
                  </a:cubicBezTo>
                  <a:cubicBezTo>
                    <a:pt x="755" y="1291"/>
                    <a:pt x="766" y="1280"/>
                    <a:pt x="777" y="1258"/>
                  </a:cubicBezTo>
                  <a:cubicBezTo>
                    <a:pt x="788" y="1215"/>
                    <a:pt x="788" y="1160"/>
                    <a:pt x="788" y="1116"/>
                  </a:cubicBezTo>
                  <a:cubicBezTo>
                    <a:pt x="766" y="1061"/>
                    <a:pt x="744" y="1018"/>
                    <a:pt x="711" y="974"/>
                  </a:cubicBezTo>
                  <a:cubicBezTo>
                    <a:pt x="656" y="897"/>
                    <a:pt x="624" y="799"/>
                    <a:pt x="624" y="700"/>
                  </a:cubicBezTo>
                  <a:cubicBezTo>
                    <a:pt x="645" y="624"/>
                    <a:pt x="700" y="558"/>
                    <a:pt x="777" y="515"/>
                  </a:cubicBezTo>
                  <a:cubicBezTo>
                    <a:pt x="820" y="460"/>
                    <a:pt x="886" y="405"/>
                    <a:pt x="952" y="372"/>
                  </a:cubicBezTo>
                  <a:cubicBezTo>
                    <a:pt x="974" y="361"/>
                    <a:pt x="984" y="340"/>
                    <a:pt x="1006" y="329"/>
                  </a:cubicBezTo>
                  <a:lnTo>
                    <a:pt x="1083" y="296"/>
                  </a:lnTo>
                  <a:cubicBezTo>
                    <a:pt x="1105" y="285"/>
                    <a:pt x="1116" y="263"/>
                    <a:pt x="1138" y="252"/>
                  </a:cubicBezTo>
                  <a:cubicBezTo>
                    <a:pt x="1159" y="230"/>
                    <a:pt x="1225" y="208"/>
                    <a:pt x="1258" y="197"/>
                  </a:cubicBezTo>
                  <a:lnTo>
                    <a:pt x="1280" y="186"/>
                  </a:lnTo>
                  <a:cubicBezTo>
                    <a:pt x="1313" y="165"/>
                    <a:pt x="1334" y="154"/>
                    <a:pt x="1367" y="132"/>
                  </a:cubicBezTo>
                  <a:cubicBezTo>
                    <a:pt x="1444" y="88"/>
                    <a:pt x="1531" y="66"/>
                    <a:pt x="1619" y="55"/>
                  </a:cubicBezTo>
                  <a:cubicBezTo>
                    <a:pt x="1627" y="47"/>
                    <a:pt x="1638" y="45"/>
                    <a:pt x="1649" y="45"/>
                  </a:cubicBezTo>
                  <a:cubicBezTo>
                    <a:pt x="1662" y="45"/>
                    <a:pt x="1674" y="48"/>
                    <a:pt x="1684" y="48"/>
                  </a:cubicBezTo>
                  <a:cubicBezTo>
                    <a:pt x="1689" y="48"/>
                    <a:pt x="1693" y="47"/>
                    <a:pt x="1695" y="44"/>
                  </a:cubicBezTo>
                  <a:cubicBezTo>
                    <a:pt x="1695" y="22"/>
                    <a:pt x="1674" y="11"/>
                    <a:pt x="1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70" name="Google Shape;4170;p38"/>
          <p:cNvSpPr/>
          <p:nvPr/>
        </p:nvSpPr>
        <p:spPr>
          <a:xfrm rot="10800000" flipH="1">
            <a:off x="15143375" y="799413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1" name="Google Shape;4171;p38"/>
          <p:cNvSpPr/>
          <p:nvPr/>
        </p:nvSpPr>
        <p:spPr>
          <a:xfrm rot="10800000" flipH="1">
            <a:off x="15141475" y="799138"/>
            <a:ext cx="550" cy="1125"/>
          </a:xfrm>
          <a:custGeom>
            <a:avLst/>
            <a:gdLst/>
            <a:ahLst/>
            <a:cxnLst/>
            <a:rect l="l" t="t" r="r" b="b"/>
            <a:pathLst>
              <a:path w="22" h="45" extrusionOk="0">
                <a:moveTo>
                  <a:pt x="0" y="1"/>
                </a:moveTo>
                <a:cubicBezTo>
                  <a:pt x="0" y="23"/>
                  <a:pt x="0" y="34"/>
                  <a:pt x="11" y="44"/>
                </a:cubicBezTo>
                <a:lnTo>
                  <a:pt x="22" y="44"/>
                </a:lnTo>
                <a:cubicBezTo>
                  <a:pt x="11" y="34"/>
                  <a:pt x="11" y="12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72" name="Google Shape;4172;p38"/>
          <p:cNvGrpSpPr/>
          <p:nvPr/>
        </p:nvGrpSpPr>
        <p:grpSpPr>
          <a:xfrm rot="10800000" flipH="1">
            <a:off x="15103450" y="778463"/>
            <a:ext cx="48150" cy="36350"/>
            <a:chOff x="8512150" y="4124863"/>
            <a:chExt cx="48150" cy="36350"/>
          </a:xfrm>
        </p:grpSpPr>
        <p:sp>
          <p:nvSpPr>
            <p:cNvPr id="4173" name="Google Shape;4173;p38"/>
            <p:cNvSpPr/>
            <p:nvPr/>
          </p:nvSpPr>
          <p:spPr>
            <a:xfrm>
              <a:off x="8541425" y="4130938"/>
              <a:ext cx="2475" cy="1950"/>
            </a:xfrm>
            <a:custGeom>
              <a:avLst/>
              <a:gdLst/>
              <a:ahLst/>
              <a:cxnLst/>
              <a:rect l="l" t="t" r="r" b="b"/>
              <a:pathLst>
                <a:path w="99" h="78" extrusionOk="0">
                  <a:moveTo>
                    <a:pt x="19" y="4"/>
                  </a:moveTo>
                  <a:cubicBezTo>
                    <a:pt x="19" y="4"/>
                    <a:pt x="19" y="6"/>
                    <a:pt x="22" y="10"/>
                  </a:cubicBezTo>
                  <a:lnTo>
                    <a:pt x="22" y="10"/>
                  </a:lnTo>
                  <a:cubicBezTo>
                    <a:pt x="21" y="6"/>
                    <a:pt x="20" y="4"/>
                    <a:pt x="19" y="4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2"/>
                  </a:cubicBezTo>
                  <a:lnTo>
                    <a:pt x="11" y="23"/>
                  </a:lnTo>
                  <a:cubicBezTo>
                    <a:pt x="11" y="23"/>
                    <a:pt x="22" y="33"/>
                    <a:pt x="22" y="33"/>
                  </a:cubicBezTo>
                  <a:cubicBezTo>
                    <a:pt x="33" y="33"/>
                    <a:pt x="44" y="44"/>
                    <a:pt x="66" y="55"/>
                  </a:cubicBezTo>
                  <a:lnTo>
                    <a:pt x="77" y="66"/>
                  </a:lnTo>
                  <a:lnTo>
                    <a:pt x="98" y="77"/>
                  </a:lnTo>
                  <a:lnTo>
                    <a:pt x="33" y="23"/>
                  </a:lnTo>
                  <a:cubicBezTo>
                    <a:pt x="27" y="17"/>
                    <a:pt x="24" y="13"/>
                    <a:pt x="22" y="10"/>
                  </a:cubicBezTo>
                  <a:lnTo>
                    <a:pt x="22" y="10"/>
                  </a:lnTo>
                  <a:cubicBezTo>
                    <a:pt x="22" y="10"/>
                    <a:pt x="22" y="11"/>
                    <a:pt x="22" y="1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38"/>
            <p:cNvSpPr/>
            <p:nvPr/>
          </p:nvSpPr>
          <p:spPr>
            <a:xfrm>
              <a:off x="8512150" y="4124863"/>
              <a:ext cx="48150" cy="36350"/>
            </a:xfrm>
            <a:custGeom>
              <a:avLst/>
              <a:gdLst/>
              <a:ahLst/>
              <a:cxnLst/>
              <a:rect l="l" t="t" r="r" b="b"/>
              <a:pathLst>
                <a:path w="1926" h="1454" extrusionOk="0">
                  <a:moveTo>
                    <a:pt x="1291" y="156"/>
                  </a:moveTo>
                  <a:lnTo>
                    <a:pt x="1291" y="178"/>
                  </a:lnTo>
                  <a:lnTo>
                    <a:pt x="1269" y="194"/>
                  </a:lnTo>
                  <a:lnTo>
                    <a:pt x="1269" y="189"/>
                  </a:lnTo>
                  <a:lnTo>
                    <a:pt x="1269" y="167"/>
                  </a:lnTo>
                  <a:lnTo>
                    <a:pt x="1269" y="156"/>
                  </a:lnTo>
                  <a:close/>
                  <a:moveTo>
                    <a:pt x="810" y="112"/>
                  </a:moveTo>
                  <a:lnTo>
                    <a:pt x="876" y="123"/>
                  </a:lnTo>
                  <a:cubicBezTo>
                    <a:pt x="887" y="123"/>
                    <a:pt x="909" y="123"/>
                    <a:pt x="919" y="134"/>
                  </a:cubicBezTo>
                  <a:cubicBezTo>
                    <a:pt x="930" y="134"/>
                    <a:pt x="941" y="134"/>
                    <a:pt x="952" y="145"/>
                  </a:cubicBezTo>
                  <a:lnTo>
                    <a:pt x="1018" y="156"/>
                  </a:lnTo>
                  <a:cubicBezTo>
                    <a:pt x="1018" y="156"/>
                    <a:pt x="1018" y="145"/>
                    <a:pt x="1018" y="145"/>
                  </a:cubicBezTo>
                  <a:cubicBezTo>
                    <a:pt x="1018" y="134"/>
                    <a:pt x="1029" y="134"/>
                    <a:pt x="1051" y="123"/>
                  </a:cubicBezTo>
                  <a:cubicBezTo>
                    <a:pt x="1084" y="134"/>
                    <a:pt x="1105" y="167"/>
                    <a:pt x="1127" y="200"/>
                  </a:cubicBezTo>
                  <a:lnTo>
                    <a:pt x="1138" y="200"/>
                  </a:lnTo>
                  <a:cubicBezTo>
                    <a:pt x="1149" y="200"/>
                    <a:pt x="1149" y="200"/>
                    <a:pt x="1160" y="211"/>
                  </a:cubicBezTo>
                  <a:cubicBezTo>
                    <a:pt x="1160" y="222"/>
                    <a:pt x="1160" y="233"/>
                    <a:pt x="1171" y="233"/>
                  </a:cubicBezTo>
                  <a:lnTo>
                    <a:pt x="1193" y="244"/>
                  </a:lnTo>
                  <a:cubicBezTo>
                    <a:pt x="1182" y="244"/>
                    <a:pt x="1171" y="244"/>
                    <a:pt x="1204" y="266"/>
                  </a:cubicBezTo>
                  <a:lnTo>
                    <a:pt x="1259" y="309"/>
                  </a:lnTo>
                  <a:lnTo>
                    <a:pt x="1302" y="331"/>
                  </a:lnTo>
                  <a:lnTo>
                    <a:pt x="1346" y="375"/>
                  </a:lnTo>
                  <a:lnTo>
                    <a:pt x="1390" y="397"/>
                  </a:lnTo>
                  <a:cubicBezTo>
                    <a:pt x="1401" y="408"/>
                    <a:pt x="1423" y="419"/>
                    <a:pt x="1434" y="430"/>
                  </a:cubicBezTo>
                  <a:lnTo>
                    <a:pt x="1466" y="462"/>
                  </a:lnTo>
                  <a:cubicBezTo>
                    <a:pt x="1477" y="462"/>
                    <a:pt x="1488" y="473"/>
                    <a:pt x="1499" y="484"/>
                  </a:cubicBezTo>
                  <a:cubicBezTo>
                    <a:pt x="1510" y="495"/>
                    <a:pt x="1521" y="506"/>
                    <a:pt x="1532" y="517"/>
                  </a:cubicBezTo>
                  <a:cubicBezTo>
                    <a:pt x="1554" y="539"/>
                    <a:pt x="1565" y="561"/>
                    <a:pt x="1587" y="594"/>
                  </a:cubicBezTo>
                  <a:lnTo>
                    <a:pt x="1587" y="605"/>
                  </a:lnTo>
                  <a:lnTo>
                    <a:pt x="1587" y="616"/>
                  </a:lnTo>
                  <a:cubicBezTo>
                    <a:pt x="1587" y="626"/>
                    <a:pt x="1598" y="637"/>
                    <a:pt x="1598" y="637"/>
                  </a:cubicBezTo>
                  <a:cubicBezTo>
                    <a:pt x="1598" y="648"/>
                    <a:pt x="1598" y="659"/>
                    <a:pt x="1598" y="659"/>
                  </a:cubicBezTo>
                  <a:cubicBezTo>
                    <a:pt x="1598" y="692"/>
                    <a:pt x="1598" y="714"/>
                    <a:pt x="1609" y="747"/>
                  </a:cubicBezTo>
                  <a:cubicBezTo>
                    <a:pt x="1619" y="758"/>
                    <a:pt x="1641" y="769"/>
                    <a:pt x="1652" y="780"/>
                  </a:cubicBezTo>
                  <a:cubicBezTo>
                    <a:pt x="1674" y="791"/>
                    <a:pt x="1696" y="801"/>
                    <a:pt x="1707" y="812"/>
                  </a:cubicBezTo>
                  <a:lnTo>
                    <a:pt x="1718" y="812"/>
                  </a:lnTo>
                  <a:cubicBezTo>
                    <a:pt x="1729" y="823"/>
                    <a:pt x="1729" y="834"/>
                    <a:pt x="1729" y="856"/>
                  </a:cubicBezTo>
                  <a:cubicBezTo>
                    <a:pt x="1751" y="911"/>
                    <a:pt x="1751" y="966"/>
                    <a:pt x="1751" y="1020"/>
                  </a:cubicBezTo>
                  <a:cubicBezTo>
                    <a:pt x="1751" y="1053"/>
                    <a:pt x="1751" y="1075"/>
                    <a:pt x="1740" y="1097"/>
                  </a:cubicBezTo>
                  <a:cubicBezTo>
                    <a:pt x="1740" y="1119"/>
                    <a:pt x="1729" y="1130"/>
                    <a:pt x="1718" y="1151"/>
                  </a:cubicBezTo>
                  <a:cubicBezTo>
                    <a:pt x="1696" y="1173"/>
                    <a:pt x="1685" y="1195"/>
                    <a:pt x="1663" y="1217"/>
                  </a:cubicBezTo>
                  <a:cubicBezTo>
                    <a:pt x="1619" y="1239"/>
                    <a:pt x="1587" y="1250"/>
                    <a:pt x="1543" y="1261"/>
                  </a:cubicBezTo>
                  <a:cubicBezTo>
                    <a:pt x="1510" y="1272"/>
                    <a:pt x="1477" y="1272"/>
                    <a:pt x="1444" y="1272"/>
                  </a:cubicBezTo>
                  <a:lnTo>
                    <a:pt x="1248" y="1272"/>
                  </a:lnTo>
                  <a:cubicBezTo>
                    <a:pt x="1226" y="1272"/>
                    <a:pt x="1204" y="1261"/>
                    <a:pt x="1171" y="1261"/>
                  </a:cubicBezTo>
                  <a:cubicBezTo>
                    <a:pt x="1116" y="1250"/>
                    <a:pt x="1051" y="1239"/>
                    <a:pt x="985" y="1239"/>
                  </a:cubicBezTo>
                  <a:lnTo>
                    <a:pt x="941" y="1239"/>
                  </a:lnTo>
                  <a:lnTo>
                    <a:pt x="930" y="1228"/>
                  </a:lnTo>
                  <a:cubicBezTo>
                    <a:pt x="865" y="1184"/>
                    <a:pt x="799" y="1141"/>
                    <a:pt x="744" y="1097"/>
                  </a:cubicBezTo>
                  <a:cubicBezTo>
                    <a:pt x="701" y="1031"/>
                    <a:pt x="646" y="976"/>
                    <a:pt x="591" y="922"/>
                  </a:cubicBezTo>
                  <a:cubicBezTo>
                    <a:pt x="548" y="878"/>
                    <a:pt x="515" y="834"/>
                    <a:pt x="482" y="791"/>
                  </a:cubicBezTo>
                  <a:cubicBezTo>
                    <a:pt x="427" y="703"/>
                    <a:pt x="362" y="626"/>
                    <a:pt x="318" y="539"/>
                  </a:cubicBezTo>
                  <a:cubicBezTo>
                    <a:pt x="285" y="495"/>
                    <a:pt x="263" y="451"/>
                    <a:pt x="241" y="419"/>
                  </a:cubicBezTo>
                  <a:cubicBezTo>
                    <a:pt x="230" y="397"/>
                    <a:pt x="230" y="386"/>
                    <a:pt x="219" y="364"/>
                  </a:cubicBezTo>
                  <a:cubicBezTo>
                    <a:pt x="230" y="353"/>
                    <a:pt x="241" y="342"/>
                    <a:pt x="241" y="342"/>
                  </a:cubicBezTo>
                  <a:cubicBezTo>
                    <a:pt x="307" y="287"/>
                    <a:pt x="373" y="244"/>
                    <a:pt x="449" y="222"/>
                  </a:cubicBezTo>
                  <a:cubicBezTo>
                    <a:pt x="449" y="200"/>
                    <a:pt x="460" y="189"/>
                    <a:pt x="471" y="178"/>
                  </a:cubicBezTo>
                  <a:cubicBezTo>
                    <a:pt x="504" y="156"/>
                    <a:pt x="548" y="134"/>
                    <a:pt x="591" y="134"/>
                  </a:cubicBezTo>
                  <a:cubicBezTo>
                    <a:pt x="646" y="112"/>
                    <a:pt x="712" y="112"/>
                    <a:pt x="777" y="112"/>
                  </a:cubicBezTo>
                  <a:close/>
                  <a:moveTo>
                    <a:pt x="761" y="0"/>
                  </a:moveTo>
                  <a:cubicBezTo>
                    <a:pt x="671" y="0"/>
                    <a:pt x="580" y="9"/>
                    <a:pt x="493" y="25"/>
                  </a:cubicBezTo>
                  <a:cubicBezTo>
                    <a:pt x="384" y="58"/>
                    <a:pt x="274" y="101"/>
                    <a:pt x="187" y="178"/>
                  </a:cubicBezTo>
                  <a:cubicBezTo>
                    <a:pt x="143" y="200"/>
                    <a:pt x="110" y="222"/>
                    <a:pt x="88" y="255"/>
                  </a:cubicBezTo>
                  <a:lnTo>
                    <a:pt x="23" y="331"/>
                  </a:lnTo>
                  <a:lnTo>
                    <a:pt x="12" y="353"/>
                  </a:lnTo>
                  <a:cubicBezTo>
                    <a:pt x="12" y="353"/>
                    <a:pt x="1" y="364"/>
                    <a:pt x="12" y="364"/>
                  </a:cubicBezTo>
                  <a:lnTo>
                    <a:pt x="34" y="408"/>
                  </a:lnTo>
                  <a:lnTo>
                    <a:pt x="165" y="616"/>
                  </a:lnTo>
                  <a:cubicBezTo>
                    <a:pt x="241" y="747"/>
                    <a:pt x="329" y="867"/>
                    <a:pt x="427" y="976"/>
                  </a:cubicBezTo>
                  <a:lnTo>
                    <a:pt x="569" y="1141"/>
                  </a:lnTo>
                  <a:cubicBezTo>
                    <a:pt x="635" y="1206"/>
                    <a:pt x="701" y="1272"/>
                    <a:pt x="766" y="1337"/>
                  </a:cubicBezTo>
                  <a:lnTo>
                    <a:pt x="777" y="1348"/>
                  </a:lnTo>
                  <a:cubicBezTo>
                    <a:pt x="799" y="1359"/>
                    <a:pt x="821" y="1370"/>
                    <a:pt x="843" y="1392"/>
                  </a:cubicBezTo>
                  <a:cubicBezTo>
                    <a:pt x="854" y="1403"/>
                    <a:pt x="876" y="1403"/>
                    <a:pt x="887" y="1414"/>
                  </a:cubicBezTo>
                  <a:lnTo>
                    <a:pt x="941" y="1414"/>
                  </a:lnTo>
                  <a:cubicBezTo>
                    <a:pt x="1029" y="1425"/>
                    <a:pt x="1127" y="1436"/>
                    <a:pt x="1215" y="1447"/>
                  </a:cubicBezTo>
                  <a:cubicBezTo>
                    <a:pt x="1260" y="1451"/>
                    <a:pt x="1307" y="1454"/>
                    <a:pt x="1355" y="1454"/>
                  </a:cubicBezTo>
                  <a:cubicBezTo>
                    <a:pt x="1422" y="1454"/>
                    <a:pt x="1490" y="1449"/>
                    <a:pt x="1554" y="1436"/>
                  </a:cubicBezTo>
                  <a:cubicBezTo>
                    <a:pt x="1674" y="1425"/>
                    <a:pt x="1773" y="1359"/>
                    <a:pt x="1849" y="1272"/>
                  </a:cubicBezTo>
                  <a:cubicBezTo>
                    <a:pt x="1871" y="1239"/>
                    <a:pt x="1882" y="1217"/>
                    <a:pt x="1893" y="1195"/>
                  </a:cubicBezTo>
                  <a:cubicBezTo>
                    <a:pt x="1904" y="1173"/>
                    <a:pt x="1904" y="1151"/>
                    <a:pt x="1915" y="1141"/>
                  </a:cubicBezTo>
                  <a:lnTo>
                    <a:pt x="1915" y="1097"/>
                  </a:lnTo>
                  <a:cubicBezTo>
                    <a:pt x="1915" y="1042"/>
                    <a:pt x="1926" y="998"/>
                    <a:pt x="1926" y="944"/>
                  </a:cubicBezTo>
                  <a:cubicBezTo>
                    <a:pt x="1926" y="878"/>
                    <a:pt x="1926" y="812"/>
                    <a:pt x="1904" y="747"/>
                  </a:cubicBezTo>
                  <a:cubicBezTo>
                    <a:pt x="1871" y="681"/>
                    <a:pt x="1827" y="626"/>
                    <a:pt x="1762" y="583"/>
                  </a:cubicBezTo>
                  <a:cubicBezTo>
                    <a:pt x="1740" y="572"/>
                    <a:pt x="1718" y="572"/>
                    <a:pt x="1696" y="561"/>
                  </a:cubicBezTo>
                  <a:cubicBezTo>
                    <a:pt x="1707" y="550"/>
                    <a:pt x="1718" y="539"/>
                    <a:pt x="1718" y="517"/>
                  </a:cubicBezTo>
                  <a:cubicBezTo>
                    <a:pt x="1729" y="473"/>
                    <a:pt x="1707" y="419"/>
                    <a:pt x="1663" y="397"/>
                  </a:cubicBezTo>
                  <a:lnTo>
                    <a:pt x="1576" y="342"/>
                  </a:lnTo>
                  <a:cubicBezTo>
                    <a:pt x="1532" y="298"/>
                    <a:pt x="1488" y="266"/>
                    <a:pt x="1444" y="233"/>
                  </a:cubicBezTo>
                  <a:cubicBezTo>
                    <a:pt x="1401" y="200"/>
                    <a:pt x="1357" y="189"/>
                    <a:pt x="1324" y="167"/>
                  </a:cubicBezTo>
                  <a:cubicBezTo>
                    <a:pt x="1313" y="145"/>
                    <a:pt x="1302" y="145"/>
                    <a:pt x="1302" y="134"/>
                  </a:cubicBezTo>
                  <a:lnTo>
                    <a:pt x="1259" y="112"/>
                  </a:lnTo>
                  <a:cubicBezTo>
                    <a:pt x="1193" y="69"/>
                    <a:pt x="1105" y="47"/>
                    <a:pt x="1029" y="25"/>
                  </a:cubicBezTo>
                  <a:cubicBezTo>
                    <a:pt x="941" y="9"/>
                    <a:pt x="851" y="0"/>
                    <a:pt x="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38"/>
            <p:cNvSpPr/>
            <p:nvPr/>
          </p:nvSpPr>
          <p:spPr>
            <a:xfrm>
              <a:off x="8527475" y="4128763"/>
              <a:ext cx="4125" cy="575"/>
            </a:xfrm>
            <a:custGeom>
              <a:avLst/>
              <a:gdLst/>
              <a:ahLst/>
              <a:cxnLst/>
              <a:rect l="l" t="t" r="r" b="b"/>
              <a:pathLst>
                <a:path w="165" h="23" extrusionOk="0">
                  <a:moveTo>
                    <a:pt x="110" y="0"/>
                  </a:moveTo>
                  <a:cubicBezTo>
                    <a:pt x="88" y="0"/>
                    <a:pt x="66" y="0"/>
                    <a:pt x="44" y="11"/>
                  </a:cubicBezTo>
                  <a:cubicBezTo>
                    <a:pt x="33" y="11"/>
                    <a:pt x="11" y="11"/>
                    <a:pt x="0" y="22"/>
                  </a:cubicBezTo>
                  <a:cubicBezTo>
                    <a:pt x="33" y="22"/>
                    <a:pt x="77" y="22"/>
                    <a:pt x="110" y="11"/>
                  </a:cubicBezTo>
                  <a:cubicBezTo>
                    <a:pt x="121" y="11"/>
                    <a:pt x="142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38"/>
            <p:cNvSpPr/>
            <p:nvPr/>
          </p:nvSpPr>
          <p:spPr>
            <a:xfrm>
              <a:off x="8521450" y="4127663"/>
              <a:ext cx="32575" cy="25175"/>
            </a:xfrm>
            <a:custGeom>
              <a:avLst/>
              <a:gdLst/>
              <a:ahLst/>
              <a:cxnLst/>
              <a:rect l="l" t="t" r="r" b="b"/>
              <a:pathLst>
                <a:path w="1303" h="1007" extrusionOk="0">
                  <a:moveTo>
                    <a:pt x="416" y="0"/>
                  </a:moveTo>
                  <a:cubicBezTo>
                    <a:pt x="351" y="0"/>
                    <a:pt x="296" y="0"/>
                    <a:pt x="230" y="22"/>
                  </a:cubicBezTo>
                  <a:cubicBezTo>
                    <a:pt x="187" y="22"/>
                    <a:pt x="143" y="44"/>
                    <a:pt x="110" y="66"/>
                  </a:cubicBezTo>
                  <a:cubicBezTo>
                    <a:pt x="99" y="77"/>
                    <a:pt x="88" y="88"/>
                    <a:pt x="88" y="110"/>
                  </a:cubicBezTo>
                  <a:lnTo>
                    <a:pt x="55" y="121"/>
                  </a:lnTo>
                  <a:cubicBezTo>
                    <a:pt x="33" y="154"/>
                    <a:pt x="12" y="186"/>
                    <a:pt x="1" y="219"/>
                  </a:cubicBezTo>
                  <a:cubicBezTo>
                    <a:pt x="1" y="252"/>
                    <a:pt x="1" y="274"/>
                    <a:pt x="1" y="307"/>
                  </a:cubicBezTo>
                  <a:cubicBezTo>
                    <a:pt x="1" y="318"/>
                    <a:pt x="1" y="329"/>
                    <a:pt x="1" y="339"/>
                  </a:cubicBezTo>
                  <a:cubicBezTo>
                    <a:pt x="12" y="361"/>
                    <a:pt x="22" y="372"/>
                    <a:pt x="33" y="394"/>
                  </a:cubicBezTo>
                  <a:cubicBezTo>
                    <a:pt x="55" y="416"/>
                    <a:pt x="77" y="427"/>
                    <a:pt x="99" y="449"/>
                  </a:cubicBezTo>
                  <a:cubicBezTo>
                    <a:pt x="132" y="471"/>
                    <a:pt x="176" y="504"/>
                    <a:pt x="208" y="547"/>
                  </a:cubicBezTo>
                  <a:cubicBezTo>
                    <a:pt x="230" y="580"/>
                    <a:pt x="241" y="624"/>
                    <a:pt x="230" y="668"/>
                  </a:cubicBezTo>
                  <a:cubicBezTo>
                    <a:pt x="252" y="711"/>
                    <a:pt x="274" y="744"/>
                    <a:pt x="296" y="777"/>
                  </a:cubicBezTo>
                  <a:lnTo>
                    <a:pt x="329" y="799"/>
                  </a:lnTo>
                  <a:cubicBezTo>
                    <a:pt x="340" y="810"/>
                    <a:pt x="351" y="821"/>
                    <a:pt x="351" y="832"/>
                  </a:cubicBezTo>
                  <a:cubicBezTo>
                    <a:pt x="362" y="832"/>
                    <a:pt x="372" y="843"/>
                    <a:pt x="383" y="854"/>
                  </a:cubicBezTo>
                  <a:cubicBezTo>
                    <a:pt x="394" y="864"/>
                    <a:pt x="427" y="886"/>
                    <a:pt x="449" y="908"/>
                  </a:cubicBezTo>
                  <a:cubicBezTo>
                    <a:pt x="460" y="919"/>
                    <a:pt x="471" y="919"/>
                    <a:pt x="482" y="930"/>
                  </a:cubicBezTo>
                  <a:cubicBezTo>
                    <a:pt x="515" y="963"/>
                    <a:pt x="558" y="985"/>
                    <a:pt x="602" y="1007"/>
                  </a:cubicBezTo>
                  <a:cubicBezTo>
                    <a:pt x="624" y="1007"/>
                    <a:pt x="646" y="996"/>
                    <a:pt x="635" y="985"/>
                  </a:cubicBezTo>
                  <a:cubicBezTo>
                    <a:pt x="635" y="974"/>
                    <a:pt x="602" y="985"/>
                    <a:pt x="569" y="963"/>
                  </a:cubicBezTo>
                  <a:cubicBezTo>
                    <a:pt x="547" y="941"/>
                    <a:pt x="515" y="919"/>
                    <a:pt x="504" y="919"/>
                  </a:cubicBezTo>
                  <a:cubicBezTo>
                    <a:pt x="493" y="908"/>
                    <a:pt x="460" y="875"/>
                    <a:pt x="438" y="864"/>
                  </a:cubicBezTo>
                  <a:cubicBezTo>
                    <a:pt x="394" y="832"/>
                    <a:pt x="362" y="799"/>
                    <a:pt x="340" y="766"/>
                  </a:cubicBezTo>
                  <a:cubicBezTo>
                    <a:pt x="296" y="733"/>
                    <a:pt x="274" y="689"/>
                    <a:pt x="263" y="646"/>
                  </a:cubicBezTo>
                  <a:lnTo>
                    <a:pt x="263" y="602"/>
                  </a:lnTo>
                  <a:cubicBezTo>
                    <a:pt x="263" y="602"/>
                    <a:pt x="263" y="602"/>
                    <a:pt x="263" y="591"/>
                  </a:cubicBezTo>
                  <a:cubicBezTo>
                    <a:pt x="252" y="569"/>
                    <a:pt x="252" y="547"/>
                    <a:pt x="241" y="525"/>
                  </a:cubicBezTo>
                  <a:cubicBezTo>
                    <a:pt x="230" y="504"/>
                    <a:pt x="219" y="493"/>
                    <a:pt x="208" y="482"/>
                  </a:cubicBezTo>
                  <a:cubicBezTo>
                    <a:pt x="187" y="471"/>
                    <a:pt x="165" y="449"/>
                    <a:pt x="143" y="438"/>
                  </a:cubicBezTo>
                  <a:cubicBezTo>
                    <a:pt x="121" y="416"/>
                    <a:pt x="110" y="394"/>
                    <a:pt x="88" y="372"/>
                  </a:cubicBezTo>
                  <a:cubicBezTo>
                    <a:pt x="66" y="350"/>
                    <a:pt x="55" y="318"/>
                    <a:pt x="55" y="296"/>
                  </a:cubicBezTo>
                  <a:lnTo>
                    <a:pt x="55" y="274"/>
                  </a:lnTo>
                  <a:cubicBezTo>
                    <a:pt x="55" y="263"/>
                    <a:pt x="55" y="252"/>
                    <a:pt x="55" y="252"/>
                  </a:cubicBezTo>
                  <a:cubicBezTo>
                    <a:pt x="55" y="241"/>
                    <a:pt x="55" y="230"/>
                    <a:pt x="66" y="219"/>
                  </a:cubicBezTo>
                  <a:cubicBezTo>
                    <a:pt x="66" y="186"/>
                    <a:pt x="88" y="164"/>
                    <a:pt x="110" y="143"/>
                  </a:cubicBezTo>
                  <a:cubicBezTo>
                    <a:pt x="121" y="132"/>
                    <a:pt x="132" y="121"/>
                    <a:pt x="154" y="121"/>
                  </a:cubicBezTo>
                  <a:cubicBezTo>
                    <a:pt x="165" y="110"/>
                    <a:pt x="176" y="99"/>
                    <a:pt x="187" y="88"/>
                  </a:cubicBezTo>
                  <a:cubicBezTo>
                    <a:pt x="197" y="88"/>
                    <a:pt x="219" y="77"/>
                    <a:pt x="230" y="77"/>
                  </a:cubicBezTo>
                  <a:lnTo>
                    <a:pt x="252" y="66"/>
                  </a:lnTo>
                  <a:cubicBezTo>
                    <a:pt x="263" y="55"/>
                    <a:pt x="274" y="55"/>
                    <a:pt x="285" y="44"/>
                  </a:cubicBezTo>
                  <a:lnTo>
                    <a:pt x="405" y="44"/>
                  </a:lnTo>
                  <a:lnTo>
                    <a:pt x="471" y="55"/>
                  </a:lnTo>
                  <a:lnTo>
                    <a:pt x="504" y="66"/>
                  </a:lnTo>
                  <a:lnTo>
                    <a:pt x="547" y="77"/>
                  </a:lnTo>
                  <a:lnTo>
                    <a:pt x="569" y="88"/>
                  </a:lnTo>
                  <a:cubicBezTo>
                    <a:pt x="602" y="99"/>
                    <a:pt x="635" y="110"/>
                    <a:pt x="668" y="121"/>
                  </a:cubicBezTo>
                  <a:cubicBezTo>
                    <a:pt x="690" y="132"/>
                    <a:pt x="712" y="154"/>
                    <a:pt x="733" y="164"/>
                  </a:cubicBezTo>
                  <a:cubicBezTo>
                    <a:pt x="744" y="175"/>
                    <a:pt x="766" y="186"/>
                    <a:pt x="777" y="197"/>
                  </a:cubicBezTo>
                  <a:cubicBezTo>
                    <a:pt x="788" y="197"/>
                    <a:pt x="799" y="208"/>
                    <a:pt x="799" y="219"/>
                  </a:cubicBezTo>
                  <a:lnTo>
                    <a:pt x="843" y="230"/>
                  </a:lnTo>
                  <a:cubicBezTo>
                    <a:pt x="854" y="241"/>
                    <a:pt x="865" y="252"/>
                    <a:pt x="887" y="263"/>
                  </a:cubicBezTo>
                  <a:cubicBezTo>
                    <a:pt x="887" y="263"/>
                    <a:pt x="887" y="263"/>
                    <a:pt x="897" y="274"/>
                  </a:cubicBezTo>
                  <a:cubicBezTo>
                    <a:pt x="941" y="296"/>
                    <a:pt x="974" y="329"/>
                    <a:pt x="1007" y="361"/>
                  </a:cubicBezTo>
                  <a:cubicBezTo>
                    <a:pt x="1029" y="383"/>
                    <a:pt x="1051" y="405"/>
                    <a:pt x="1072" y="438"/>
                  </a:cubicBezTo>
                  <a:lnTo>
                    <a:pt x="1105" y="449"/>
                  </a:lnTo>
                  <a:lnTo>
                    <a:pt x="1116" y="449"/>
                  </a:lnTo>
                  <a:cubicBezTo>
                    <a:pt x="1116" y="460"/>
                    <a:pt x="1127" y="460"/>
                    <a:pt x="1127" y="471"/>
                  </a:cubicBezTo>
                  <a:cubicBezTo>
                    <a:pt x="1138" y="482"/>
                    <a:pt x="1149" y="493"/>
                    <a:pt x="1149" y="504"/>
                  </a:cubicBezTo>
                  <a:cubicBezTo>
                    <a:pt x="1160" y="525"/>
                    <a:pt x="1171" y="536"/>
                    <a:pt x="1171" y="558"/>
                  </a:cubicBezTo>
                  <a:lnTo>
                    <a:pt x="1171" y="580"/>
                  </a:lnTo>
                  <a:lnTo>
                    <a:pt x="1171" y="624"/>
                  </a:lnTo>
                  <a:cubicBezTo>
                    <a:pt x="1182" y="646"/>
                    <a:pt x="1193" y="668"/>
                    <a:pt x="1204" y="679"/>
                  </a:cubicBezTo>
                  <a:cubicBezTo>
                    <a:pt x="1215" y="722"/>
                    <a:pt x="1237" y="766"/>
                    <a:pt x="1247" y="799"/>
                  </a:cubicBezTo>
                  <a:cubicBezTo>
                    <a:pt x="1258" y="832"/>
                    <a:pt x="1237" y="854"/>
                    <a:pt x="1204" y="875"/>
                  </a:cubicBezTo>
                  <a:cubicBezTo>
                    <a:pt x="1182" y="886"/>
                    <a:pt x="1160" y="897"/>
                    <a:pt x="1127" y="908"/>
                  </a:cubicBezTo>
                  <a:lnTo>
                    <a:pt x="1105" y="919"/>
                  </a:lnTo>
                  <a:lnTo>
                    <a:pt x="1062" y="919"/>
                  </a:lnTo>
                  <a:cubicBezTo>
                    <a:pt x="1051" y="925"/>
                    <a:pt x="1040" y="927"/>
                    <a:pt x="1030" y="927"/>
                  </a:cubicBezTo>
                  <a:cubicBezTo>
                    <a:pt x="1021" y="927"/>
                    <a:pt x="1012" y="925"/>
                    <a:pt x="1007" y="919"/>
                  </a:cubicBezTo>
                  <a:lnTo>
                    <a:pt x="963" y="919"/>
                  </a:lnTo>
                  <a:cubicBezTo>
                    <a:pt x="930" y="919"/>
                    <a:pt x="887" y="908"/>
                    <a:pt x="854" y="897"/>
                  </a:cubicBezTo>
                  <a:cubicBezTo>
                    <a:pt x="843" y="897"/>
                    <a:pt x="821" y="897"/>
                    <a:pt x="821" y="908"/>
                  </a:cubicBezTo>
                  <a:cubicBezTo>
                    <a:pt x="821" y="919"/>
                    <a:pt x="854" y="930"/>
                    <a:pt x="887" y="941"/>
                  </a:cubicBezTo>
                  <a:lnTo>
                    <a:pt x="952" y="941"/>
                  </a:lnTo>
                  <a:cubicBezTo>
                    <a:pt x="974" y="952"/>
                    <a:pt x="1007" y="952"/>
                    <a:pt x="1029" y="952"/>
                  </a:cubicBezTo>
                  <a:cubicBezTo>
                    <a:pt x="1062" y="952"/>
                    <a:pt x="1105" y="941"/>
                    <a:pt x="1149" y="941"/>
                  </a:cubicBezTo>
                  <a:cubicBezTo>
                    <a:pt x="1182" y="930"/>
                    <a:pt x="1226" y="908"/>
                    <a:pt x="1258" y="886"/>
                  </a:cubicBezTo>
                  <a:lnTo>
                    <a:pt x="1291" y="864"/>
                  </a:lnTo>
                  <a:lnTo>
                    <a:pt x="1291" y="854"/>
                  </a:lnTo>
                  <a:cubicBezTo>
                    <a:pt x="1302" y="832"/>
                    <a:pt x="1302" y="810"/>
                    <a:pt x="1302" y="788"/>
                  </a:cubicBezTo>
                  <a:cubicBezTo>
                    <a:pt x="1302" y="766"/>
                    <a:pt x="1302" y="755"/>
                    <a:pt x="1291" y="744"/>
                  </a:cubicBezTo>
                  <a:cubicBezTo>
                    <a:pt x="1291" y="722"/>
                    <a:pt x="1269" y="711"/>
                    <a:pt x="1269" y="700"/>
                  </a:cubicBezTo>
                  <a:cubicBezTo>
                    <a:pt x="1258" y="679"/>
                    <a:pt x="1247" y="657"/>
                    <a:pt x="1247" y="624"/>
                  </a:cubicBezTo>
                  <a:cubicBezTo>
                    <a:pt x="1247" y="602"/>
                    <a:pt x="1247" y="569"/>
                    <a:pt x="1237" y="536"/>
                  </a:cubicBezTo>
                  <a:cubicBezTo>
                    <a:pt x="1237" y="536"/>
                    <a:pt x="1237" y="525"/>
                    <a:pt x="1237" y="514"/>
                  </a:cubicBezTo>
                  <a:cubicBezTo>
                    <a:pt x="1237" y="514"/>
                    <a:pt x="1226" y="504"/>
                    <a:pt x="1226" y="504"/>
                  </a:cubicBezTo>
                  <a:lnTo>
                    <a:pt x="1226" y="493"/>
                  </a:lnTo>
                  <a:lnTo>
                    <a:pt x="1226" y="471"/>
                  </a:lnTo>
                  <a:cubicBezTo>
                    <a:pt x="1204" y="449"/>
                    <a:pt x="1193" y="427"/>
                    <a:pt x="1171" y="405"/>
                  </a:cubicBezTo>
                  <a:cubicBezTo>
                    <a:pt x="1160" y="394"/>
                    <a:pt x="1149" y="383"/>
                    <a:pt x="1138" y="372"/>
                  </a:cubicBezTo>
                  <a:cubicBezTo>
                    <a:pt x="1127" y="361"/>
                    <a:pt x="1116" y="350"/>
                    <a:pt x="1105" y="339"/>
                  </a:cubicBezTo>
                  <a:lnTo>
                    <a:pt x="1072" y="318"/>
                  </a:lnTo>
                  <a:cubicBezTo>
                    <a:pt x="1062" y="307"/>
                    <a:pt x="1040" y="296"/>
                    <a:pt x="1029" y="285"/>
                  </a:cubicBezTo>
                  <a:lnTo>
                    <a:pt x="985" y="252"/>
                  </a:lnTo>
                  <a:lnTo>
                    <a:pt x="941" y="219"/>
                  </a:lnTo>
                  <a:lnTo>
                    <a:pt x="897" y="197"/>
                  </a:lnTo>
                  <a:lnTo>
                    <a:pt x="887" y="186"/>
                  </a:lnTo>
                  <a:lnTo>
                    <a:pt x="865" y="175"/>
                  </a:lnTo>
                  <a:cubicBezTo>
                    <a:pt x="854" y="175"/>
                    <a:pt x="843" y="164"/>
                    <a:pt x="832" y="164"/>
                  </a:cubicBezTo>
                  <a:cubicBezTo>
                    <a:pt x="832" y="154"/>
                    <a:pt x="821" y="143"/>
                    <a:pt x="821" y="143"/>
                  </a:cubicBezTo>
                  <a:lnTo>
                    <a:pt x="810" y="132"/>
                  </a:lnTo>
                  <a:cubicBezTo>
                    <a:pt x="810" y="132"/>
                    <a:pt x="810" y="121"/>
                    <a:pt x="810" y="121"/>
                  </a:cubicBezTo>
                  <a:cubicBezTo>
                    <a:pt x="799" y="121"/>
                    <a:pt x="799" y="110"/>
                    <a:pt x="799" y="99"/>
                  </a:cubicBezTo>
                  <a:cubicBezTo>
                    <a:pt x="788" y="99"/>
                    <a:pt x="788" y="88"/>
                    <a:pt x="777" y="88"/>
                  </a:cubicBezTo>
                  <a:lnTo>
                    <a:pt x="766" y="88"/>
                  </a:lnTo>
                  <a:cubicBezTo>
                    <a:pt x="744" y="55"/>
                    <a:pt x="722" y="22"/>
                    <a:pt x="690" y="11"/>
                  </a:cubicBezTo>
                  <a:cubicBezTo>
                    <a:pt x="679" y="22"/>
                    <a:pt x="668" y="22"/>
                    <a:pt x="657" y="33"/>
                  </a:cubicBezTo>
                  <a:cubicBezTo>
                    <a:pt x="666" y="33"/>
                    <a:pt x="659" y="42"/>
                    <a:pt x="665" y="44"/>
                  </a:cubicBezTo>
                  <a:lnTo>
                    <a:pt x="665" y="44"/>
                  </a:lnTo>
                  <a:lnTo>
                    <a:pt x="591" y="33"/>
                  </a:lnTo>
                  <a:cubicBezTo>
                    <a:pt x="580" y="33"/>
                    <a:pt x="569" y="22"/>
                    <a:pt x="558" y="22"/>
                  </a:cubicBezTo>
                  <a:cubicBezTo>
                    <a:pt x="547" y="11"/>
                    <a:pt x="526" y="11"/>
                    <a:pt x="515" y="11"/>
                  </a:cubicBez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7" name="Google Shape;4177;p38"/>
          <p:cNvGrpSpPr/>
          <p:nvPr/>
        </p:nvGrpSpPr>
        <p:grpSpPr>
          <a:xfrm rot="10800000">
            <a:off x="14519863" y="188863"/>
            <a:ext cx="28475" cy="22300"/>
            <a:chOff x="117600" y="5032275"/>
            <a:chExt cx="28475" cy="22300"/>
          </a:xfrm>
        </p:grpSpPr>
        <p:sp>
          <p:nvSpPr>
            <p:cNvPr id="4178" name="Google Shape;4178;p38"/>
            <p:cNvSpPr/>
            <p:nvPr/>
          </p:nvSpPr>
          <p:spPr>
            <a:xfrm flipH="1">
              <a:off x="120350" y="5035375"/>
              <a:ext cx="22700" cy="16450"/>
            </a:xfrm>
            <a:custGeom>
              <a:avLst/>
              <a:gdLst/>
              <a:ahLst/>
              <a:cxnLst/>
              <a:rect l="l" t="t" r="r" b="b"/>
              <a:pathLst>
                <a:path w="908" h="658" extrusionOk="0">
                  <a:moveTo>
                    <a:pt x="569" y="1"/>
                  </a:moveTo>
                  <a:cubicBezTo>
                    <a:pt x="569" y="1"/>
                    <a:pt x="569" y="23"/>
                    <a:pt x="569" y="34"/>
                  </a:cubicBezTo>
                  <a:lnTo>
                    <a:pt x="604" y="34"/>
                  </a:lnTo>
                  <a:cubicBezTo>
                    <a:pt x="591" y="26"/>
                    <a:pt x="578" y="14"/>
                    <a:pt x="569" y="1"/>
                  </a:cubicBezTo>
                  <a:close/>
                  <a:moveTo>
                    <a:pt x="604" y="34"/>
                  </a:moveTo>
                  <a:cubicBezTo>
                    <a:pt x="609" y="36"/>
                    <a:pt x="614" y="39"/>
                    <a:pt x="619" y="40"/>
                  </a:cubicBezTo>
                  <a:lnTo>
                    <a:pt x="619" y="40"/>
                  </a:lnTo>
                  <a:lnTo>
                    <a:pt x="613" y="34"/>
                  </a:lnTo>
                  <a:close/>
                  <a:moveTo>
                    <a:pt x="613" y="471"/>
                  </a:moveTo>
                  <a:cubicBezTo>
                    <a:pt x="624" y="482"/>
                    <a:pt x="613" y="482"/>
                    <a:pt x="613" y="493"/>
                  </a:cubicBezTo>
                  <a:lnTo>
                    <a:pt x="558" y="504"/>
                  </a:lnTo>
                  <a:lnTo>
                    <a:pt x="547" y="515"/>
                  </a:lnTo>
                  <a:lnTo>
                    <a:pt x="481" y="515"/>
                  </a:lnTo>
                  <a:cubicBezTo>
                    <a:pt x="492" y="515"/>
                    <a:pt x="514" y="515"/>
                    <a:pt x="525" y="504"/>
                  </a:cubicBezTo>
                  <a:cubicBezTo>
                    <a:pt x="536" y="504"/>
                    <a:pt x="547" y="493"/>
                    <a:pt x="558" y="493"/>
                  </a:cubicBezTo>
                  <a:cubicBezTo>
                    <a:pt x="561" y="496"/>
                    <a:pt x="564" y="498"/>
                    <a:pt x="568" y="498"/>
                  </a:cubicBezTo>
                  <a:cubicBezTo>
                    <a:pt x="575" y="498"/>
                    <a:pt x="583" y="490"/>
                    <a:pt x="591" y="482"/>
                  </a:cubicBezTo>
                  <a:cubicBezTo>
                    <a:pt x="602" y="471"/>
                    <a:pt x="613" y="471"/>
                    <a:pt x="613" y="471"/>
                  </a:cubicBezTo>
                  <a:close/>
                  <a:moveTo>
                    <a:pt x="197" y="537"/>
                  </a:moveTo>
                  <a:lnTo>
                    <a:pt x="186" y="548"/>
                  </a:lnTo>
                  <a:cubicBezTo>
                    <a:pt x="164" y="548"/>
                    <a:pt x="153" y="537"/>
                    <a:pt x="131" y="537"/>
                  </a:cubicBezTo>
                  <a:close/>
                  <a:moveTo>
                    <a:pt x="722" y="1"/>
                  </a:moveTo>
                  <a:lnTo>
                    <a:pt x="689" y="23"/>
                  </a:lnTo>
                  <a:cubicBezTo>
                    <a:pt x="678" y="23"/>
                    <a:pt x="667" y="23"/>
                    <a:pt x="656" y="34"/>
                  </a:cubicBezTo>
                  <a:cubicBezTo>
                    <a:pt x="650" y="40"/>
                    <a:pt x="642" y="42"/>
                    <a:pt x="634" y="42"/>
                  </a:cubicBezTo>
                  <a:cubicBezTo>
                    <a:pt x="629" y="42"/>
                    <a:pt x="624" y="42"/>
                    <a:pt x="619" y="40"/>
                  </a:cubicBezTo>
                  <a:lnTo>
                    <a:pt x="619" y="40"/>
                  </a:lnTo>
                  <a:lnTo>
                    <a:pt x="624" y="45"/>
                  </a:lnTo>
                  <a:cubicBezTo>
                    <a:pt x="624" y="56"/>
                    <a:pt x="634" y="56"/>
                    <a:pt x="634" y="67"/>
                  </a:cubicBezTo>
                  <a:lnTo>
                    <a:pt x="645" y="77"/>
                  </a:lnTo>
                  <a:cubicBezTo>
                    <a:pt x="656" y="88"/>
                    <a:pt x="667" y="88"/>
                    <a:pt x="678" y="110"/>
                  </a:cubicBezTo>
                  <a:lnTo>
                    <a:pt x="711" y="132"/>
                  </a:lnTo>
                  <a:cubicBezTo>
                    <a:pt x="711" y="132"/>
                    <a:pt x="722" y="154"/>
                    <a:pt x="722" y="165"/>
                  </a:cubicBezTo>
                  <a:cubicBezTo>
                    <a:pt x="722" y="165"/>
                    <a:pt x="722" y="176"/>
                    <a:pt x="733" y="187"/>
                  </a:cubicBezTo>
                  <a:cubicBezTo>
                    <a:pt x="733" y="187"/>
                    <a:pt x="733" y="209"/>
                    <a:pt x="733" y="209"/>
                  </a:cubicBezTo>
                  <a:lnTo>
                    <a:pt x="711" y="209"/>
                  </a:lnTo>
                  <a:cubicBezTo>
                    <a:pt x="711" y="198"/>
                    <a:pt x="711" y="176"/>
                    <a:pt x="700" y="165"/>
                  </a:cubicBezTo>
                  <a:cubicBezTo>
                    <a:pt x="700" y="165"/>
                    <a:pt x="700" y="165"/>
                    <a:pt x="700" y="154"/>
                  </a:cubicBezTo>
                  <a:cubicBezTo>
                    <a:pt x="689" y="154"/>
                    <a:pt x="689" y="143"/>
                    <a:pt x="689" y="143"/>
                  </a:cubicBezTo>
                  <a:lnTo>
                    <a:pt x="678" y="132"/>
                  </a:lnTo>
                  <a:cubicBezTo>
                    <a:pt x="678" y="132"/>
                    <a:pt x="667" y="132"/>
                    <a:pt x="667" y="121"/>
                  </a:cubicBezTo>
                  <a:cubicBezTo>
                    <a:pt x="667" y="110"/>
                    <a:pt x="656" y="99"/>
                    <a:pt x="645" y="99"/>
                  </a:cubicBezTo>
                  <a:cubicBezTo>
                    <a:pt x="624" y="77"/>
                    <a:pt x="602" y="67"/>
                    <a:pt x="580" y="56"/>
                  </a:cubicBezTo>
                  <a:lnTo>
                    <a:pt x="438" y="56"/>
                  </a:lnTo>
                  <a:cubicBezTo>
                    <a:pt x="416" y="56"/>
                    <a:pt x="394" y="77"/>
                    <a:pt x="372" y="88"/>
                  </a:cubicBezTo>
                  <a:cubicBezTo>
                    <a:pt x="350" y="88"/>
                    <a:pt x="328" y="99"/>
                    <a:pt x="306" y="110"/>
                  </a:cubicBezTo>
                  <a:lnTo>
                    <a:pt x="263" y="121"/>
                  </a:lnTo>
                  <a:lnTo>
                    <a:pt x="252" y="121"/>
                  </a:lnTo>
                  <a:cubicBezTo>
                    <a:pt x="241" y="132"/>
                    <a:pt x="230" y="143"/>
                    <a:pt x="219" y="143"/>
                  </a:cubicBezTo>
                  <a:lnTo>
                    <a:pt x="175" y="187"/>
                  </a:lnTo>
                  <a:cubicBezTo>
                    <a:pt x="153" y="209"/>
                    <a:pt x="120" y="241"/>
                    <a:pt x="99" y="285"/>
                  </a:cubicBezTo>
                  <a:cubicBezTo>
                    <a:pt x="77" y="307"/>
                    <a:pt x="66" y="329"/>
                    <a:pt x="66" y="351"/>
                  </a:cubicBezTo>
                  <a:cubicBezTo>
                    <a:pt x="55" y="373"/>
                    <a:pt x="44" y="395"/>
                    <a:pt x="33" y="416"/>
                  </a:cubicBezTo>
                  <a:cubicBezTo>
                    <a:pt x="22" y="438"/>
                    <a:pt x="22" y="449"/>
                    <a:pt x="11" y="471"/>
                  </a:cubicBezTo>
                  <a:cubicBezTo>
                    <a:pt x="11" y="471"/>
                    <a:pt x="11" y="482"/>
                    <a:pt x="11" y="493"/>
                  </a:cubicBezTo>
                  <a:lnTo>
                    <a:pt x="11" y="504"/>
                  </a:lnTo>
                  <a:cubicBezTo>
                    <a:pt x="11" y="515"/>
                    <a:pt x="22" y="515"/>
                    <a:pt x="33" y="526"/>
                  </a:cubicBezTo>
                  <a:lnTo>
                    <a:pt x="33" y="537"/>
                  </a:lnTo>
                  <a:lnTo>
                    <a:pt x="11" y="537"/>
                  </a:lnTo>
                  <a:cubicBezTo>
                    <a:pt x="11" y="537"/>
                    <a:pt x="11" y="526"/>
                    <a:pt x="0" y="526"/>
                  </a:cubicBezTo>
                  <a:cubicBezTo>
                    <a:pt x="0" y="559"/>
                    <a:pt x="0" y="591"/>
                    <a:pt x="11" y="635"/>
                  </a:cubicBezTo>
                  <a:cubicBezTo>
                    <a:pt x="17" y="652"/>
                    <a:pt x="17" y="654"/>
                    <a:pt x="17" y="654"/>
                  </a:cubicBezTo>
                  <a:cubicBezTo>
                    <a:pt x="17" y="654"/>
                    <a:pt x="17" y="654"/>
                    <a:pt x="17" y="654"/>
                  </a:cubicBezTo>
                  <a:cubicBezTo>
                    <a:pt x="18" y="654"/>
                    <a:pt x="19" y="654"/>
                    <a:pt x="22" y="657"/>
                  </a:cubicBezTo>
                  <a:lnTo>
                    <a:pt x="142" y="657"/>
                  </a:lnTo>
                  <a:cubicBezTo>
                    <a:pt x="197" y="657"/>
                    <a:pt x="263" y="657"/>
                    <a:pt x="317" y="646"/>
                  </a:cubicBezTo>
                  <a:cubicBezTo>
                    <a:pt x="361" y="646"/>
                    <a:pt x="394" y="635"/>
                    <a:pt x="427" y="624"/>
                  </a:cubicBezTo>
                  <a:cubicBezTo>
                    <a:pt x="514" y="613"/>
                    <a:pt x="613" y="581"/>
                    <a:pt x="700" y="548"/>
                  </a:cubicBezTo>
                  <a:lnTo>
                    <a:pt x="711" y="537"/>
                  </a:lnTo>
                  <a:lnTo>
                    <a:pt x="722" y="515"/>
                  </a:lnTo>
                  <a:cubicBezTo>
                    <a:pt x="744" y="482"/>
                    <a:pt x="766" y="449"/>
                    <a:pt x="788" y="427"/>
                  </a:cubicBezTo>
                  <a:lnTo>
                    <a:pt x="820" y="384"/>
                  </a:lnTo>
                  <a:lnTo>
                    <a:pt x="853" y="329"/>
                  </a:lnTo>
                  <a:cubicBezTo>
                    <a:pt x="853" y="329"/>
                    <a:pt x="875" y="285"/>
                    <a:pt x="875" y="274"/>
                  </a:cubicBezTo>
                  <a:cubicBezTo>
                    <a:pt x="886" y="263"/>
                    <a:pt x="897" y="241"/>
                    <a:pt x="897" y="220"/>
                  </a:cubicBezTo>
                  <a:cubicBezTo>
                    <a:pt x="908" y="198"/>
                    <a:pt x="908" y="176"/>
                    <a:pt x="908" y="154"/>
                  </a:cubicBezTo>
                  <a:lnTo>
                    <a:pt x="897" y="154"/>
                  </a:lnTo>
                  <a:cubicBezTo>
                    <a:pt x="897" y="132"/>
                    <a:pt x="897" y="121"/>
                    <a:pt x="886" y="99"/>
                  </a:cubicBezTo>
                  <a:cubicBezTo>
                    <a:pt x="853" y="56"/>
                    <a:pt x="799" y="23"/>
                    <a:pt x="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38"/>
            <p:cNvSpPr/>
            <p:nvPr/>
          </p:nvSpPr>
          <p:spPr>
            <a:xfrm flipH="1">
              <a:off x="117600" y="5032275"/>
              <a:ext cx="28475" cy="22300"/>
            </a:xfrm>
            <a:custGeom>
              <a:avLst/>
              <a:gdLst/>
              <a:ahLst/>
              <a:cxnLst/>
              <a:rect l="l" t="t" r="r" b="b"/>
              <a:pathLst>
                <a:path w="1139" h="892" extrusionOk="0">
                  <a:moveTo>
                    <a:pt x="832" y="114"/>
                  </a:moveTo>
                  <a:cubicBezTo>
                    <a:pt x="887" y="136"/>
                    <a:pt x="941" y="180"/>
                    <a:pt x="974" y="223"/>
                  </a:cubicBezTo>
                  <a:cubicBezTo>
                    <a:pt x="985" y="234"/>
                    <a:pt x="985" y="256"/>
                    <a:pt x="985" y="267"/>
                  </a:cubicBezTo>
                  <a:cubicBezTo>
                    <a:pt x="996" y="300"/>
                    <a:pt x="1007" y="333"/>
                    <a:pt x="1007" y="355"/>
                  </a:cubicBezTo>
                  <a:cubicBezTo>
                    <a:pt x="1007" y="376"/>
                    <a:pt x="996" y="398"/>
                    <a:pt x="985" y="409"/>
                  </a:cubicBezTo>
                  <a:cubicBezTo>
                    <a:pt x="985" y="409"/>
                    <a:pt x="974" y="453"/>
                    <a:pt x="963" y="464"/>
                  </a:cubicBezTo>
                  <a:lnTo>
                    <a:pt x="930" y="519"/>
                  </a:lnTo>
                  <a:lnTo>
                    <a:pt x="898" y="551"/>
                  </a:lnTo>
                  <a:cubicBezTo>
                    <a:pt x="876" y="584"/>
                    <a:pt x="854" y="617"/>
                    <a:pt x="832" y="650"/>
                  </a:cubicBezTo>
                  <a:lnTo>
                    <a:pt x="821" y="672"/>
                  </a:lnTo>
                  <a:lnTo>
                    <a:pt x="810" y="672"/>
                  </a:lnTo>
                  <a:cubicBezTo>
                    <a:pt x="723" y="715"/>
                    <a:pt x="624" y="748"/>
                    <a:pt x="537" y="759"/>
                  </a:cubicBezTo>
                  <a:cubicBezTo>
                    <a:pt x="493" y="770"/>
                    <a:pt x="460" y="781"/>
                    <a:pt x="427" y="781"/>
                  </a:cubicBezTo>
                  <a:cubicBezTo>
                    <a:pt x="373" y="781"/>
                    <a:pt x="307" y="792"/>
                    <a:pt x="241" y="792"/>
                  </a:cubicBezTo>
                  <a:lnTo>
                    <a:pt x="132" y="792"/>
                  </a:lnTo>
                  <a:cubicBezTo>
                    <a:pt x="132" y="781"/>
                    <a:pt x="132" y="792"/>
                    <a:pt x="121" y="759"/>
                  </a:cubicBezTo>
                  <a:cubicBezTo>
                    <a:pt x="110" y="726"/>
                    <a:pt x="110" y="694"/>
                    <a:pt x="110" y="661"/>
                  </a:cubicBezTo>
                  <a:cubicBezTo>
                    <a:pt x="99" y="650"/>
                    <a:pt x="88" y="639"/>
                    <a:pt x="88" y="628"/>
                  </a:cubicBezTo>
                  <a:cubicBezTo>
                    <a:pt x="88" y="617"/>
                    <a:pt x="77" y="606"/>
                    <a:pt x="66" y="606"/>
                  </a:cubicBezTo>
                  <a:cubicBezTo>
                    <a:pt x="66" y="595"/>
                    <a:pt x="77" y="595"/>
                    <a:pt x="77" y="584"/>
                  </a:cubicBezTo>
                  <a:lnTo>
                    <a:pt x="99" y="584"/>
                  </a:lnTo>
                  <a:cubicBezTo>
                    <a:pt x="110" y="595"/>
                    <a:pt x="110" y="606"/>
                    <a:pt x="110" y="617"/>
                  </a:cubicBezTo>
                  <a:cubicBezTo>
                    <a:pt x="110" y="606"/>
                    <a:pt x="110" y="595"/>
                    <a:pt x="110" y="595"/>
                  </a:cubicBezTo>
                  <a:cubicBezTo>
                    <a:pt x="121" y="573"/>
                    <a:pt x="121" y="562"/>
                    <a:pt x="132" y="540"/>
                  </a:cubicBezTo>
                  <a:cubicBezTo>
                    <a:pt x="143" y="519"/>
                    <a:pt x="154" y="497"/>
                    <a:pt x="165" y="475"/>
                  </a:cubicBezTo>
                  <a:cubicBezTo>
                    <a:pt x="165" y="453"/>
                    <a:pt x="176" y="431"/>
                    <a:pt x="198" y="409"/>
                  </a:cubicBezTo>
                  <a:cubicBezTo>
                    <a:pt x="220" y="365"/>
                    <a:pt x="252" y="333"/>
                    <a:pt x="274" y="311"/>
                  </a:cubicBezTo>
                  <a:lnTo>
                    <a:pt x="318" y="267"/>
                  </a:lnTo>
                  <a:cubicBezTo>
                    <a:pt x="329" y="267"/>
                    <a:pt x="340" y="256"/>
                    <a:pt x="351" y="245"/>
                  </a:cubicBezTo>
                  <a:lnTo>
                    <a:pt x="362" y="245"/>
                  </a:lnTo>
                  <a:lnTo>
                    <a:pt x="416" y="234"/>
                  </a:lnTo>
                  <a:cubicBezTo>
                    <a:pt x="427" y="223"/>
                    <a:pt x="449" y="212"/>
                    <a:pt x="471" y="212"/>
                  </a:cubicBezTo>
                  <a:cubicBezTo>
                    <a:pt x="493" y="201"/>
                    <a:pt x="515" y="191"/>
                    <a:pt x="537" y="180"/>
                  </a:cubicBezTo>
                  <a:lnTo>
                    <a:pt x="427" y="180"/>
                  </a:lnTo>
                  <a:cubicBezTo>
                    <a:pt x="427" y="180"/>
                    <a:pt x="416" y="191"/>
                    <a:pt x="405" y="201"/>
                  </a:cubicBezTo>
                  <a:cubicBezTo>
                    <a:pt x="395" y="201"/>
                    <a:pt x="395" y="212"/>
                    <a:pt x="395" y="212"/>
                  </a:cubicBezTo>
                  <a:lnTo>
                    <a:pt x="384" y="212"/>
                  </a:lnTo>
                  <a:cubicBezTo>
                    <a:pt x="384" y="212"/>
                    <a:pt x="384" y="201"/>
                    <a:pt x="373" y="201"/>
                  </a:cubicBezTo>
                  <a:lnTo>
                    <a:pt x="362" y="201"/>
                  </a:lnTo>
                  <a:lnTo>
                    <a:pt x="362" y="169"/>
                  </a:lnTo>
                  <a:lnTo>
                    <a:pt x="351" y="169"/>
                  </a:lnTo>
                  <a:lnTo>
                    <a:pt x="340" y="158"/>
                  </a:lnTo>
                  <a:lnTo>
                    <a:pt x="351" y="147"/>
                  </a:lnTo>
                  <a:lnTo>
                    <a:pt x="362" y="147"/>
                  </a:lnTo>
                  <a:lnTo>
                    <a:pt x="362" y="169"/>
                  </a:lnTo>
                  <a:cubicBezTo>
                    <a:pt x="373" y="158"/>
                    <a:pt x="384" y="158"/>
                    <a:pt x="395" y="158"/>
                  </a:cubicBezTo>
                  <a:cubicBezTo>
                    <a:pt x="405" y="158"/>
                    <a:pt x="416" y="147"/>
                    <a:pt x="427" y="147"/>
                  </a:cubicBezTo>
                  <a:lnTo>
                    <a:pt x="635" y="147"/>
                  </a:lnTo>
                  <a:lnTo>
                    <a:pt x="657" y="158"/>
                  </a:lnTo>
                  <a:lnTo>
                    <a:pt x="657" y="125"/>
                  </a:lnTo>
                  <a:cubicBezTo>
                    <a:pt x="672" y="140"/>
                    <a:pt x="699" y="156"/>
                    <a:pt x="721" y="156"/>
                  </a:cubicBezTo>
                  <a:cubicBezTo>
                    <a:pt x="730" y="156"/>
                    <a:pt x="738" y="153"/>
                    <a:pt x="745" y="147"/>
                  </a:cubicBezTo>
                  <a:cubicBezTo>
                    <a:pt x="755" y="147"/>
                    <a:pt x="766" y="136"/>
                    <a:pt x="777" y="136"/>
                  </a:cubicBezTo>
                  <a:lnTo>
                    <a:pt x="810" y="114"/>
                  </a:lnTo>
                  <a:close/>
                  <a:moveTo>
                    <a:pt x="810" y="0"/>
                  </a:moveTo>
                  <a:cubicBezTo>
                    <a:pt x="777" y="0"/>
                    <a:pt x="745" y="13"/>
                    <a:pt x="712" y="37"/>
                  </a:cubicBezTo>
                  <a:cubicBezTo>
                    <a:pt x="701" y="37"/>
                    <a:pt x="690" y="48"/>
                    <a:pt x="679" y="59"/>
                  </a:cubicBezTo>
                  <a:cubicBezTo>
                    <a:pt x="679" y="48"/>
                    <a:pt x="668" y="37"/>
                    <a:pt x="657" y="26"/>
                  </a:cubicBezTo>
                  <a:cubicBezTo>
                    <a:pt x="647" y="19"/>
                    <a:pt x="636" y="16"/>
                    <a:pt x="624" y="16"/>
                  </a:cubicBezTo>
                  <a:cubicBezTo>
                    <a:pt x="585" y="16"/>
                    <a:pt x="543" y="48"/>
                    <a:pt x="526" y="48"/>
                  </a:cubicBezTo>
                  <a:cubicBezTo>
                    <a:pt x="504" y="59"/>
                    <a:pt x="460" y="81"/>
                    <a:pt x="427" y="92"/>
                  </a:cubicBezTo>
                  <a:cubicBezTo>
                    <a:pt x="395" y="103"/>
                    <a:pt x="384" y="125"/>
                    <a:pt x="351" y="136"/>
                  </a:cubicBezTo>
                  <a:cubicBezTo>
                    <a:pt x="343" y="139"/>
                    <a:pt x="340" y="141"/>
                    <a:pt x="338" y="141"/>
                  </a:cubicBezTo>
                  <a:cubicBezTo>
                    <a:pt x="334" y="141"/>
                    <a:pt x="336" y="136"/>
                    <a:pt x="329" y="136"/>
                  </a:cubicBezTo>
                  <a:lnTo>
                    <a:pt x="307" y="147"/>
                  </a:lnTo>
                  <a:cubicBezTo>
                    <a:pt x="263" y="180"/>
                    <a:pt x="220" y="212"/>
                    <a:pt x="198" y="245"/>
                  </a:cubicBezTo>
                  <a:cubicBezTo>
                    <a:pt x="121" y="333"/>
                    <a:pt x="66" y="431"/>
                    <a:pt x="34" y="530"/>
                  </a:cubicBezTo>
                  <a:cubicBezTo>
                    <a:pt x="12" y="595"/>
                    <a:pt x="1" y="672"/>
                    <a:pt x="12" y="737"/>
                  </a:cubicBezTo>
                  <a:cubicBezTo>
                    <a:pt x="12" y="770"/>
                    <a:pt x="23" y="792"/>
                    <a:pt x="23" y="814"/>
                  </a:cubicBezTo>
                  <a:cubicBezTo>
                    <a:pt x="43" y="844"/>
                    <a:pt x="44" y="892"/>
                    <a:pt x="78" y="892"/>
                  </a:cubicBezTo>
                  <a:cubicBezTo>
                    <a:pt x="81" y="892"/>
                    <a:pt x="84" y="891"/>
                    <a:pt x="88" y="890"/>
                  </a:cubicBezTo>
                  <a:lnTo>
                    <a:pt x="241" y="890"/>
                  </a:lnTo>
                  <a:cubicBezTo>
                    <a:pt x="340" y="890"/>
                    <a:pt x="427" y="880"/>
                    <a:pt x="515" y="858"/>
                  </a:cubicBezTo>
                  <a:lnTo>
                    <a:pt x="657" y="836"/>
                  </a:lnTo>
                  <a:cubicBezTo>
                    <a:pt x="712" y="825"/>
                    <a:pt x="766" y="803"/>
                    <a:pt x="821" y="792"/>
                  </a:cubicBezTo>
                  <a:cubicBezTo>
                    <a:pt x="843" y="781"/>
                    <a:pt x="854" y="781"/>
                    <a:pt x="865" y="770"/>
                  </a:cubicBezTo>
                  <a:cubicBezTo>
                    <a:pt x="876" y="759"/>
                    <a:pt x="887" y="759"/>
                    <a:pt x="898" y="748"/>
                  </a:cubicBezTo>
                  <a:lnTo>
                    <a:pt x="909" y="726"/>
                  </a:lnTo>
                  <a:lnTo>
                    <a:pt x="1018" y="584"/>
                  </a:lnTo>
                  <a:cubicBezTo>
                    <a:pt x="1062" y="530"/>
                    <a:pt x="1095" y="475"/>
                    <a:pt x="1116" y="409"/>
                  </a:cubicBezTo>
                  <a:cubicBezTo>
                    <a:pt x="1138" y="344"/>
                    <a:pt x="1138" y="267"/>
                    <a:pt x="1116" y="191"/>
                  </a:cubicBezTo>
                  <a:cubicBezTo>
                    <a:pt x="1105" y="180"/>
                    <a:pt x="1095" y="158"/>
                    <a:pt x="1073" y="147"/>
                  </a:cubicBezTo>
                  <a:cubicBezTo>
                    <a:pt x="1062" y="125"/>
                    <a:pt x="1051" y="114"/>
                    <a:pt x="1040" y="103"/>
                  </a:cubicBezTo>
                  <a:cubicBezTo>
                    <a:pt x="1007" y="81"/>
                    <a:pt x="985" y="70"/>
                    <a:pt x="952" y="48"/>
                  </a:cubicBezTo>
                  <a:cubicBezTo>
                    <a:pt x="920" y="26"/>
                    <a:pt x="887" y="16"/>
                    <a:pt x="843" y="5"/>
                  </a:cubicBezTo>
                  <a:cubicBezTo>
                    <a:pt x="832" y="2"/>
                    <a:pt x="821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38"/>
            <p:cNvSpPr/>
            <p:nvPr/>
          </p:nvSpPr>
          <p:spPr>
            <a:xfrm flipH="1">
              <a:off x="127725" y="5047150"/>
              <a:ext cx="16425" cy="2200"/>
            </a:xfrm>
            <a:custGeom>
              <a:avLst/>
              <a:gdLst/>
              <a:ahLst/>
              <a:cxnLst/>
              <a:rect l="l" t="t" r="r" b="b"/>
              <a:pathLst>
                <a:path w="657" h="88" extrusionOk="0">
                  <a:moveTo>
                    <a:pt x="657" y="11"/>
                  </a:moveTo>
                  <a:cubicBezTo>
                    <a:pt x="646" y="11"/>
                    <a:pt x="635" y="11"/>
                    <a:pt x="624" y="22"/>
                  </a:cubicBezTo>
                  <a:cubicBezTo>
                    <a:pt x="613" y="33"/>
                    <a:pt x="602" y="33"/>
                    <a:pt x="591" y="33"/>
                  </a:cubicBezTo>
                  <a:cubicBezTo>
                    <a:pt x="591" y="38"/>
                    <a:pt x="588" y="38"/>
                    <a:pt x="584" y="38"/>
                  </a:cubicBezTo>
                  <a:cubicBezTo>
                    <a:pt x="580" y="38"/>
                    <a:pt x="575" y="38"/>
                    <a:pt x="569" y="44"/>
                  </a:cubicBezTo>
                  <a:cubicBezTo>
                    <a:pt x="547" y="55"/>
                    <a:pt x="536" y="55"/>
                    <a:pt x="514" y="55"/>
                  </a:cubicBezTo>
                  <a:lnTo>
                    <a:pt x="580" y="55"/>
                  </a:lnTo>
                  <a:lnTo>
                    <a:pt x="602" y="44"/>
                  </a:lnTo>
                  <a:lnTo>
                    <a:pt x="646" y="33"/>
                  </a:lnTo>
                  <a:cubicBezTo>
                    <a:pt x="646" y="33"/>
                    <a:pt x="657" y="22"/>
                    <a:pt x="657" y="11"/>
                  </a:cubicBezTo>
                  <a:close/>
                  <a:moveTo>
                    <a:pt x="11" y="0"/>
                  </a:moveTo>
                  <a:cubicBezTo>
                    <a:pt x="11" y="11"/>
                    <a:pt x="11" y="11"/>
                    <a:pt x="0" y="22"/>
                  </a:cubicBezTo>
                  <a:cubicBezTo>
                    <a:pt x="0" y="22"/>
                    <a:pt x="22" y="33"/>
                    <a:pt x="22" y="44"/>
                  </a:cubicBezTo>
                  <a:cubicBezTo>
                    <a:pt x="33" y="55"/>
                    <a:pt x="44" y="66"/>
                    <a:pt x="55" y="77"/>
                  </a:cubicBezTo>
                  <a:lnTo>
                    <a:pt x="66" y="77"/>
                  </a:lnTo>
                  <a:lnTo>
                    <a:pt x="66" y="66"/>
                  </a:lnTo>
                  <a:cubicBezTo>
                    <a:pt x="55" y="66"/>
                    <a:pt x="55" y="55"/>
                    <a:pt x="55" y="44"/>
                  </a:cubicBezTo>
                  <a:lnTo>
                    <a:pt x="55" y="33"/>
                  </a:lnTo>
                  <a:cubicBezTo>
                    <a:pt x="44" y="22"/>
                    <a:pt x="44" y="11"/>
                    <a:pt x="33" y="0"/>
                  </a:cubicBezTo>
                  <a:close/>
                  <a:moveTo>
                    <a:pt x="416" y="55"/>
                  </a:moveTo>
                  <a:cubicBezTo>
                    <a:pt x="405" y="55"/>
                    <a:pt x="383" y="66"/>
                    <a:pt x="361" y="66"/>
                  </a:cubicBezTo>
                  <a:cubicBezTo>
                    <a:pt x="361" y="66"/>
                    <a:pt x="350" y="77"/>
                    <a:pt x="339" y="77"/>
                  </a:cubicBezTo>
                  <a:lnTo>
                    <a:pt x="372" y="77"/>
                  </a:lnTo>
                  <a:cubicBezTo>
                    <a:pt x="383" y="66"/>
                    <a:pt x="394" y="66"/>
                    <a:pt x="405" y="66"/>
                  </a:cubicBezTo>
                  <a:lnTo>
                    <a:pt x="460" y="66"/>
                  </a:lnTo>
                  <a:cubicBezTo>
                    <a:pt x="482" y="66"/>
                    <a:pt x="503" y="66"/>
                    <a:pt x="514" y="55"/>
                  </a:cubicBezTo>
                  <a:close/>
                  <a:moveTo>
                    <a:pt x="175" y="77"/>
                  </a:moveTo>
                  <a:cubicBezTo>
                    <a:pt x="186" y="88"/>
                    <a:pt x="197" y="88"/>
                    <a:pt x="219" y="88"/>
                  </a:cubicBezTo>
                  <a:lnTo>
                    <a:pt x="230" y="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38"/>
            <p:cNvSpPr/>
            <p:nvPr/>
          </p:nvSpPr>
          <p:spPr>
            <a:xfrm flipH="1">
              <a:off x="125525" y="5035650"/>
              <a:ext cx="11525" cy="4525"/>
            </a:xfrm>
            <a:custGeom>
              <a:avLst/>
              <a:gdLst/>
              <a:ahLst/>
              <a:cxnLst/>
              <a:rect l="l" t="t" r="r" b="b"/>
              <a:pathLst>
                <a:path w="461" h="181" extrusionOk="0">
                  <a:moveTo>
                    <a:pt x="66" y="1"/>
                  </a:moveTo>
                  <a:cubicBezTo>
                    <a:pt x="55" y="1"/>
                    <a:pt x="44" y="1"/>
                    <a:pt x="34" y="12"/>
                  </a:cubicBezTo>
                  <a:cubicBezTo>
                    <a:pt x="23" y="12"/>
                    <a:pt x="12" y="12"/>
                    <a:pt x="1" y="23"/>
                  </a:cubicBezTo>
                  <a:lnTo>
                    <a:pt x="1" y="34"/>
                  </a:lnTo>
                  <a:lnTo>
                    <a:pt x="12" y="34"/>
                  </a:lnTo>
                  <a:lnTo>
                    <a:pt x="12" y="45"/>
                  </a:lnTo>
                  <a:cubicBezTo>
                    <a:pt x="12" y="45"/>
                    <a:pt x="23" y="45"/>
                    <a:pt x="23" y="56"/>
                  </a:cubicBezTo>
                  <a:lnTo>
                    <a:pt x="34" y="56"/>
                  </a:lnTo>
                  <a:cubicBezTo>
                    <a:pt x="34" y="56"/>
                    <a:pt x="44" y="45"/>
                    <a:pt x="44" y="45"/>
                  </a:cubicBezTo>
                  <a:cubicBezTo>
                    <a:pt x="55" y="34"/>
                    <a:pt x="66" y="23"/>
                    <a:pt x="66" y="23"/>
                  </a:cubicBezTo>
                  <a:lnTo>
                    <a:pt x="187" y="23"/>
                  </a:lnTo>
                  <a:lnTo>
                    <a:pt x="219" y="34"/>
                  </a:lnTo>
                  <a:lnTo>
                    <a:pt x="307" y="34"/>
                  </a:lnTo>
                  <a:cubicBezTo>
                    <a:pt x="329" y="34"/>
                    <a:pt x="351" y="56"/>
                    <a:pt x="373" y="77"/>
                  </a:cubicBezTo>
                  <a:cubicBezTo>
                    <a:pt x="384" y="77"/>
                    <a:pt x="384" y="88"/>
                    <a:pt x="394" y="99"/>
                  </a:cubicBezTo>
                  <a:lnTo>
                    <a:pt x="405" y="99"/>
                  </a:lnTo>
                  <a:lnTo>
                    <a:pt x="405" y="110"/>
                  </a:lnTo>
                  <a:cubicBezTo>
                    <a:pt x="416" y="121"/>
                    <a:pt x="416" y="132"/>
                    <a:pt x="416" y="132"/>
                  </a:cubicBezTo>
                  <a:cubicBezTo>
                    <a:pt x="416" y="132"/>
                    <a:pt x="427" y="132"/>
                    <a:pt x="427" y="143"/>
                  </a:cubicBezTo>
                  <a:cubicBezTo>
                    <a:pt x="438" y="154"/>
                    <a:pt x="438" y="165"/>
                    <a:pt x="438" y="176"/>
                  </a:cubicBezTo>
                  <a:cubicBezTo>
                    <a:pt x="438" y="176"/>
                    <a:pt x="438" y="181"/>
                    <a:pt x="441" y="181"/>
                  </a:cubicBezTo>
                  <a:cubicBezTo>
                    <a:pt x="443" y="181"/>
                    <a:pt x="446" y="179"/>
                    <a:pt x="449" y="176"/>
                  </a:cubicBezTo>
                  <a:cubicBezTo>
                    <a:pt x="460" y="165"/>
                    <a:pt x="449" y="165"/>
                    <a:pt x="449" y="154"/>
                  </a:cubicBezTo>
                  <a:cubicBezTo>
                    <a:pt x="449" y="143"/>
                    <a:pt x="449" y="143"/>
                    <a:pt x="438" y="132"/>
                  </a:cubicBezTo>
                  <a:cubicBezTo>
                    <a:pt x="438" y="121"/>
                    <a:pt x="438" y="110"/>
                    <a:pt x="427" y="110"/>
                  </a:cubicBezTo>
                  <a:lnTo>
                    <a:pt x="405" y="77"/>
                  </a:lnTo>
                  <a:cubicBezTo>
                    <a:pt x="394" y="66"/>
                    <a:pt x="384" y="56"/>
                    <a:pt x="373" y="45"/>
                  </a:cubicBezTo>
                  <a:lnTo>
                    <a:pt x="362" y="34"/>
                  </a:lnTo>
                  <a:cubicBezTo>
                    <a:pt x="362" y="34"/>
                    <a:pt x="351" y="34"/>
                    <a:pt x="351" y="23"/>
                  </a:cubicBezTo>
                  <a:lnTo>
                    <a:pt x="340" y="12"/>
                  </a:lnTo>
                  <a:lnTo>
                    <a:pt x="318" y="12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2" name="Google Shape;4182;p38"/>
          <p:cNvGrpSpPr/>
          <p:nvPr/>
        </p:nvGrpSpPr>
        <p:grpSpPr>
          <a:xfrm rot="10800000" flipH="1">
            <a:off x="14474563" y="23913"/>
            <a:ext cx="146025" cy="127275"/>
            <a:chOff x="4316575" y="4989963"/>
            <a:chExt cx="146025" cy="127275"/>
          </a:xfrm>
        </p:grpSpPr>
        <p:sp>
          <p:nvSpPr>
            <p:cNvPr id="4183" name="Google Shape;4183;p38"/>
            <p:cNvSpPr/>
            <p:nvPr/>
          </p:nvSpPr>
          <p:spPr>
            <a:xfrm>
              <a:off x="4374800" y="4994713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0"/>
                  </a:moveTo>
                  <a:lnTo>
                    <a:pt x="12" y="1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38"/>
            <p:cNvSpPr/>
            <p:nvPr/>
          </p:nvSpPr>
          <p:spPr>
            <a:xfrm>
              <a:off x="4316575" y="4989963"/>
              <a:ext cx="146025" cy="127275"/>
            </a:xfrm>
            <a:custGeom>
              <a:avLst/>
              <a:gdLst/>
              <a:ahLst/>
              <a:cxnLst/>
              <a:rect l="l" t="t" r="r" b="b"/>
              <a:pathLst>
                <a:path w="5841" h="5091" extrusionOk="0">
                  <a:moveTo>
                    <a:pt x="2417" y="376"/>
                  </a:moveTo>
                  <a:cubicBezTo>
                    <a:pt x="2461" y="431"/>
                    <a:pt x="2516" y="475"/>
                    <a:pt x="2592" y="486"/>
                  </a:cubicBezTo>
                  <a:cubicBezTo>
                    <a:pt x="2658" y="497"/>
                    <a:pt x="2723" y="519"/>
                    <a:pt x="2800" y="540"/>
                  </a:cubicBezTo>
                  <a:cubicBezTo>
                    <a:pt x="2866" y="562"/>
                    <a:pt x="2964" y="573"/>
                    <a:pt x="3030" y="595"/>
                  </a:cubicBezTo>
                  <a:cubicBezTo>
                    <a:pt x="3172" y="628"/>
                    <a:pt x="3292" y="661"/>
                    <a:pt x="3423" y="704"/>
                  </a:cubicBezTo>
                  <a:cubicBezTo>
                    <a:pt x="3762" y="836"/>
                    <a:pt x="4091" y="1011"/>
                    <a:pt x="4375" y="1240"/>
                  </a:cubicBezTo>
                  <a:cubicBezTo>
                    <a:pt x="4473" y="1306"/>
                    <a:pt x="4561" y="1393"/>
                    <a:pt x="4637" y="1470"/>
                  </a:cubicBezTo>
                  <a:lnTo>
                    <a:pt x="4659" y="1492"/>
                  </a:lnTo>
                  <a:cubicBezTo>
                    <a:pt x="4769" y="1612"/>
                    <a:pt x="4878" y="1733"/>
                    <a:pt x="4966" y="1853"/>
                  </a:cubicBezTo>
                  <a:cubicBezTo>
                    <a:pt x="4998" y="1897"/>
                    <a:pt x="5042" y="1951"/>
                    <a:pt x="5075" y="2006"/>
                  </a:cubicBezTo>
                  <a:cubicBezTo>
                    <a:pt x="5108" y="2061"/>
                    <a:pt x="5141" y="2115"/>
                    <a:pt x="5141" y="2126"/>
                  </a:cubicBezTo>
                  <a:cubicBezTo>
                    <a:pt x="5152" y="2159"/>
                    <a:pt x="5239" y="2323"/>
                    <a:pt x="5250" y="2356"/>
                  </a:cubicBezTo>
                  <a:cubicBezTo>
                    <a:pt x="5294" y="2454"/>
                    <a:pt x="5337" y="2564"/>
                    <a:pt x="5359" y="2662"/>
                  </a:cubicBezTo>
                  <a:cubicBezTo>
                    <a:pt x="5370" y="2739"/>
                    <a:pt x="5381" y="2815"/>
                    <a:pt x="5370" y="2881"/>
                  </a:cubicBezTo>
                  <a:cubicBezTo>
                    <a:pt x="5381" y="2947"/>
                    <a:pt x="5381" y="3045"/>
                    <a:pt x="5359" y="3133"/>
                  </a:cubicBezTo>
                  <a:cubicBezTo>
                    <a:pt x="5348" y="3231"/>
                    <a:pt x="5327" y="3318"/>
                    <a:pt x="5316" y="3384"/>
                  </a:cubicBezTo>
                  <a:cubicBezTo>
                    <a:pt x="5305" y="3439"/>
                    <a:pt x="5283" y="3483"/>
                    <a:pt x="5272" y="3537"/>
                  </a:cubicBezTo>
                  <a:lnTo>
                    <a:pt x="5261" y="3559"/>
                  </a:lnTo>
                  <a:cubicBezTo>
                    <a:pt x="5239" y="3592"/>
                    <a:pt x="5228" y="3625"/>
                    <a:pt x="5217" y="3658"/>
                  </a:cubicBezTo>
                  <a:cubicBezTo>
                    <a:pt x="5009" y="4073"/>
                    <a:pt x="4627" y="4379"/>
                    <a:pt x="4178" y="4609"/>
                  </a:cubicBezTo>
                  <a:lnTo>
                    <a:pt x="4091" y="4653"/>
                  </a:lnTo>
                  <a:cubicBezTo>
                    <a:pt x="4091" y="4653"/>
                    <a:pt x="4091" y="4675"/>
                    <a:pt x="4112" y="4675"/>
                  </a:cubicBezTo>
                  <a:lnTo>
                    <a:pt x="4058" y="4740"/>
                  </a:lnTo>
                  <a:cubicBezTo>
                    <a:pt x="3981" y="4740"/>
                    <a:pt x="3894" y="4740"/>
                    <a:pt x="3817" y="4718"/>
                  </a:cubicBezTo>
                  <a:cubicBezTo>
                    <a:pt x="3752" y="4707"/>
                    <a:pt x="3686" y="4707"/>
                    <a:pt x="3620" y="4707"/>
                  </a:cubicBezTo>
                  <a:cubicBezTo>
                    <a:pt x="3598" y="4707"/>
                    <a:pt x="3577" y="4697"/>
                    <a:pt x="3555" y="4697"/>
                  </a:cubicBezTo>
                  <a:cubicBezTo>
                    <a:pt x="3547" y="4693"/>
                    <a:pt x="3538" y="4692"/>
                    <a:pt x="3527" y="4692"/>
                  </a:cubicBezTo>
                  <a:cubicBezTo>
                    <a:pt x="3505" y="4692"/>
                    <a:pt x="3478" y="4697"/>
                    <a:pt x="3456" y="4697"/>
                  </a:cubicBezTo>
                  <a:cubicBezTo>
                    <a:pt x="3423" y="4697"/>
                    <a:pt x="3423" y="4675"/>
                    <a:pt x="3402" y="4675"/>
                  </a:cubicBezTo>
                  <a:cubicBezTo>
                    <a:pt x="3358" y="4675"/>
                    <a:pt x="3314" y="4664"/>
                    <a:pt x="3270" y="4653"/>
                  </a:cubicBezTo>
                  <a:cubicBezTo>
                    <a:pt x="3227" y="4642"/>
                    <a:pt x="3183" y="4631"/>
                    <a:pt x="3139" y="4620"/>
                  </a:cubicBezTo>
                  <a:lnTo>
                    <a:pt x="3095" y="4609"/>
                  </a:lnTo>
                  <a:cubicBezTo>
                    <a:pt x="2975" y="4609"/>
                    <a:pt x="2855" y="4598"/>
                    <a:pt x="2734" y="4587"/>
                  </a:cubicBezTo>
                  <a:cubicBezTo>
                    <a:pt x="2658" y="4576"/>
                    <a:pt x="2603" y="4565"/>
                    <a:pt x="2548" y="4554"/>
                  </a:cubicBezTo>
                  <a:cubicBezTo>
                    <a:pt x="2516" y="4554"/>
                    <a:pt x="2483" y="4532"/>
                    <a:pt x="2450" y="4522"/>
                  </a:cubicBezTo>
                  <a:lnTo>
                    <a:pt x="2330" y="4467"/>
                  </a:lnTo>
                  <a:cubicBezTo>
                    <a:pt x="2242" y="4434"/>
                    <a:pt x="2100" y="4347"/>
                    <a:pt x="2023" y="4314"/>
                  </a:cubicBezTo>
                  <a:cubicBezTo>
                    <a:pt x="1881" y="4237"/>
                    <a:pt x="1805" y="4204"/>
                    <a:pt x="1663" y="4128"/>
                  </a:cubicBezTo>
                  <a:cubicBezTo>
                    <a:pt x="1367" y="3953"/>
                    <a:pt x="1105" y="3723"/>
                    <a:pt x="886" y="3450"/>
                  </a:cubicBezTo>
                  <a:cubicBezTo>
                    <a:pt x="831" y="3384"/>
                    <a:pt x="788" y="3308"/>
                    <a:pt x="744" y="3231"/>
                  </a:cubicBezTo>
                  <a:cubicBezTo>
                    <a:pt x="678" y="3100"/>
                    <a:pt x="645" y="2990"/>
                    <a:pt x="580" y="2881"/>
                  </a:cubicBezTo>
                  <a:cubicBezTo>
                    <a:pt x="514" y="2772"/>
                    <a:pt x="481" y="2662"/>
                    <a:pt x="470" y="2542"/>
                  </a:cubicBezTo>
                  <a:cubicBezTo>
                    <a:pt x="459" y="2323"/>
                    <a:pt x="470" y="2115"/>
                    <a:pt x="514" y="1908"/>
                  </a:cubicBezTo>
                  <a:cubicBezTo>
                    <a:pt x="602" y="1579"/>
                    <a:pt x="788" y="1284"/>
                    <a:pt x="1039" y="1043"/>
                  </a:cubicBezTo>
                  <a:cubicBezTo>
                    <a:pt x="1072" y="1011"/>
                    <a:pt x="1116" y="978"/>
                    <a:pt x="1159" y="945"/>
                  </a:cubicBezTo>
                  <a:lnTo>
                    <a:pt x="1225" y="890"/>
                  </a:lnTo>
                  <a:lnTo>
                    <a:pt x="1280" y="847"/>
                  </a:lnTo>
                  <a:cubicBezTo>
                    <a:pt x="1356" y="781"/>
                    <a:pt x="1455" y="737"/>
                    <a:pt x="1564" y="726"/>
                  </a:cubicBezTo>
                  <a:cubicBezTo>
                    <a:pt x="1673" y="704"/>
                    <a:pt x="1805" y="694"/>
                    <a:pt x="1958" y="661"/>
                  </a:cubicBezTo>
                  <a:lnTo>
                    <a:pt x="1925" y="661"/>
                  </a:lnTo>
                  <a:cubicBezTo>
                    <a:pt x="1903" y="650"/>
                    <a:pt x="1881" y="650"/>
                    <a:pt x="1848" y="639"/>
                  </a:cubicBezTo>
                  <a:cubicBezTo>
                    <a:pt x="1810" y="633"/>
                    <a:pt x="1772" y="631"/>
                    <a:pt x="1734" y="631"/>
                  </a:cubicBezTo>
                  <a:cubicBezTo>
                    <a:pt x="1695" y="631"/>
                    <a:pt x="1657" y="633"/>
                    <a:pt x="1619" y="639"/>
                  </a:cubicBezTo>
                  <a:cubicBezTo>
                    <a:pt x="1553" y="639"/>
                    <a:pt x="1498" y="650"/>
                    <a:pt x="1444" y="672"/>
                  </a:cubicBezTo>
                  <a:lnTo>
                    <a:pt x="1389" y="672"/>
                  </a:lnTo>
                  <a:cubicBezTo>
                    <a:pt x="1367" y="650"/>
                    <a:pt x="1345" y="639"/>
                    <a:pt x="1323" y="628"/>
                  </a:cubicBezTo>
                  <a:cubicBezTo>
                    <a:pt x="1313" y="617"/>
                    <a:pt x="1302" y="606"/>
                    <a:pt x="1302" y="595"/>
                  </a:cubicBezTo>
                  <a:cubicBezTo>
                    <a:pt x="1269" y="595"/>
                    <a:pt x="1291" y="573"/>
                    <a:pt x="1258" y="573"/>
                  </a:cubicBezTo>
                  <a:cubicBezTo>
                    <a:pt x="1269" y="551"/>
                    <a:pt x="1280" y="529"/>
                    <a:pt x="1302" y="497"/>
                  </a:cubicBezTo>
                  <a:cubicBezTo>
                    <a:pt x="1374" y="481"/>
                    <a:pt x="1446" y="470"/>
                    <a:pt x="1522" y="470"/>
                  </a:cubicBezTo>
                  <a:cubicBezTo>
                    <a:pt x="1550" y="470"/>
                    <a:pt x="1579" y="472"/>
                    <a:pt x="1608" y="475"/>
                  </a:cubicBezTo>
                  <a:cubicBezTo>
                    <a:pt x="1684" y="486"/>
                    <a:pt x="1772" y="486"/>
                    <a:pt x="1848" y="497"/>
                  </a:cubicBezTo>
                  <a:lnTo>
                    <a:pt x="1936" y="529"/>
                  </a:lnTo>
                  <a:cubicBezTo>
                    <a:pt x="1969" y="529"/>
                    <a:pt x="2013" y="540"/>
                    <a:pt x="2056" y="551"/>
                  </a:cubicBezTo>
                  <a:cubicBezTo>
                    <a:pt x="2089" y="562"/>
                    <a:pt x="2089" y="573"/>
                    <a:pt x="2111" y="573"/>
                  </a:cubicBezTo>
                  <a:lnTo>
                    <a:pt x="2155" y="595"/>
                  </a:lnTo>
                  <a:cubicBezTo>
                    <a:pt x="2209" y="573"/>
                    <a:pt x="2253" y="540"/>
                    <a:pt x="2297" y="508"/>
                  </a:cubicBezTo>
                  <a:cubicBezTo>
                    <a:pt x="2341" y="475"/>
                    <a:pt x="2384" y="431"/>
                    <a:pt x="2417" y="376"/>
                  </a:cubicBezTo>
                  <a:close/>
                  <a:moveTo>
                    <a:pt x="2627" y="0"/>
                  </a:moveTo>
                  <a:cubicBezTo>
                    <a:pt x="2601" y="0"/>
                    <a:pt x="2575" y="2"/>
                    <a:pt x="2548" y="4"/>
                  </a:cubicBezTo>
                  <a:cubicBezTo>
                    <a:pt x="2505" y="4"/>
                    <a:pt x="2450" y="4"/>
                    <a:pt x="2406" y="15"/>
                  </a:cubicBezTo>
                  <a:cubicBezTo>
                    <a:pt x="2362" y="37"/>
                    <a:pt x="2341" y="81"/>
                    <a:pt x="2341" y="125"/>
                  </a:cubicBezTo>
                  <a:cubicBezTo>
                    <a:pt x="2341" y="147"/>
                    <a:pt x="2341" y="169"/>
                    <a:pt x="2341" y="190"/>
                  </a:cubicBezTo>
                  <a:lnTo>
                    <a:pt x="2341" y="212"/>
                  </a:lnTo>
                  <a:cubicBezTo>
                    <a:pt x="2341" y="212"/>
                    <a:pt x="2330" y="212"/>
                    <a:pt x="2330" y="201"/>
                  </a:cubicBezTo>
                  <a:lnTo>
                    <a:pt x="2319" y="190"/>
                  </a:lnTo>
                  <a:cubicBezTo>
                    <a:pt x="2264" y="158"/>
                    <a:pt x="2209" y="147"/>
                    <a:pt x="2155" y="147"/>
                  </a:cubicBezTo>
                  <a:cubicBezTo>
                    <a:pt x="2122" y="141"/>
                    <a:pt x="2089" y="138"/>
                    <a:pt x="2058" y="138"/>
                  </a:cubicBezTo>
                  <a:cubicBezTo>
                    <a:pt x="2026" y="138"/>
                    <a:pt x="1996" y="141"/>
                    <a:pt x="1969" y="147"/>
                  </a:cubicBezTo>
                  <a:cubicBezTo>
                    <a:pt x="1805" y="201"/>
                    <a:pt x="1641" y="245"/>
                    <a:pt x="1477" y="278"/>
                  </a:cubicBezTo>
                  <a:cubicBezTo>
                    <a:pt x="1356" y="300"/>
                    <a:pt x="1258" y="333"/>
                    <a:pt x="1148" y="376"/>
                  </a:cubicBezTo>
                  <a:cubicBezTo>
                    <a:pt x="1094" y="398"/>
                    <a:pt x="1039" y="431"/>
                    <a:pt x="995" y="464"/>
                  </a:cubicBezTo>
                  <a:cubicBezTo>
                    <a:pt x="941" y="497"/>
                    <a:pt x="897" y="529"/>
                    <a:pt x="853" y="573"/>
                  </a:cubicBezTo>
                  <a:cubicBezTo>
                    <a:pt x="744" y="683"/>
                    <a:pt x="667" y="814"/>
                    <a:pt x="569" y="923"/>
                  </a:cubicBezTo>
                  <a:cubicBezTo>
                    <a:pt x="470" y="1043"/>
                    <a:pt x="383" y="1175"/>
                    <a:pt x="295" y="1317"/>
                  </a:cubicBezTo>
                  <a:cubicBezTo>
                    <a:pt x="164" y="1525"/>
                    <a:pt x="77" y="1765"/>
                    <a:pt x="44" y="2017"/>
                  </a:cubicBezTo>
                  <a:cubicBezTo>
                    <a:pt x="0" y="2290"/>
                    <a:pt x="22" y="2564"/>
                    <a:pt x="88" y="2837"/>
                  </a:cubicBezTo>
                  <a:cubicBezTo>
                    <a:pt x="164" y="3100"/>
                    <a:pt x="284" y="3362"/>
                    <a:pt x="448" y="3592"/>
                  </a:cubicBezTo>
                  <a:cubicBezTo>
                    <a:pt x="667" y="3876"/>
                    <a:pt x="930" y="4128"/>
                    <a:pt x="1225" y="4325"/>
                  </a:cubicBezTo>
                  <a:cubicBezTo>
                    <a:pt x="1433" y="4467"/>
                    <a:pt x="1652" y="4587"/>
                    <a:pt x="1870" y="4697"/>
                  </a:cubicBezTo>
                  <a:cubicBezTo>
                    <a:pt x="1980" y="4751"/>
                    <a:pt x="2100" y="4795"/>
                    <a:pt x="2209" y="4839"/>
                  </a:cubicBezTo>
                  <a:cubicBezTo>
                    <a:pt x="2264" y="4861"/>
                    <a:pt x="2341" y="4893"/>
                    <a:pt x="2406" y="4904"/>
                  </a:cubicBezTo>
                  <a:cubicBezTo>
                    <a:pt x="2472" y="4926"/>
                    <a:pt x="2537" y="4937"/>
                    <a:pt x="2603" y="4948"/>
                  </a:cubicBezTo>
                  <a:cubicBezTo>
                    <a:pt x="2855" y="4981"/>
                    <a:pt x="3106" y="4992"/>
                    <a:pt x="3358" y="4992"/>
                  </a:cubicBezTo>
                  <a:cubicBezTo>
                    <a:pt x="3467" y="4992"/>
                    <a:pt x="3577" y="5003"/>
                    <a:pt x="3686" y="5025"/>
                  </a:cubicBezTo>
                  <a:cubicBezTo>
                    <a:pt x="3708" y="5025"/>
                    <a:pt x="3730" y="5025"/>
                    <a:pt x="3752" y="5036"/>
                  </a:cubicBezTo>
                  <a:lnTo>
                    <a:pt x="3784" y="5036"/>
                  </a:lnTo>
                  <a:lnTo>
                    <a:pt x="3806" y="5047"/>
                  </a:lnTo>
                  <a:lnTo>
                    <a:pt x="3883" y="5068"/>
                  </a:lnTo>
                  <a:lnTo>
                    <a:pt x="3916" y="5079"/>
                  </a:lnTo>
                  <a:lnTo>
                    <a:pt x="3937" y="5090"/>
                  </a:lnTo>
                  <a:lnTo>
                    <a:pt x="3948" y="5079"/>
                  </a:lnTo>
                  <a:lnTo>
                    <a:pt x="4025" y="5057"/>
                  </a:lnTo>
                  <a:lnTo>
                    <a:pt x="4091" y="5025"/>
                  </a:lnTo>
                  <a:lnTo>
                    <a:pt x="4123" y="5014"/>
                  </a:lnTo>
                  <a:lnTo>
                    <a:pt x="4145" y="5003"/>
                  </a:lnTo>
                  <a:cubicBezTo>
                    <a:pt x="4375" y="4915"/>
                    <a:pt x="4605" y="4795"/>
                    <a:pt x="4812" y="4653"/>
                  </a:cubicBezTo>
                  <a:cubicBezTo>
                    <a:pt x="5053" y="4478"/>
                    <a:pt x="5283" y="4270"/>
                    <a:pt x="5469" y="4029"/>
                  </a:cubicBezTo>
                  <a:cubicBezTo>
                    <a:pt x="5480" y="4018"/>
                    <a:pt x="5491" y="4008"/>
                    <a:pt x="5502" y="3986"/>
                  </a:cubicBezTo>
                  <a:cubicBezTo>
                    <a:pt x="5600" y="3854"/>
                    <a:pt x="5666" y="3712"/>
                    <a:pt x="5709" y="3559"/>
                  </a:cubicBezTo>
                  <a:cubicBezTo>
                    <a:pt x="5808" y="3264"/>
                    <a:pt x="5841" y="2958"/>
                    <a:pt x="5797" y="2651"/>
                  </a:cubicBezTo>
                  <a:cubicBezTo>
                    <a:pt x="5742" y="2301"/>
                    <a:pt x="5611" y="1973"/>
                    <a:pt x="5403" y="1689"/>
                  </a:cubicBezTo>
                  <a:cubicBezTo>
                    <a:pt x="5009" y="1153"/>
                    <a:pt x="4484" y="726"/>
                    <a:pt x="3872" y="453"/>
                  </a:cubicBezTo>
                  <a:cubicBezTo>
                    <a:pt x="3544" y="267"/>
                    <a:pt x="3194" y="125"/>
                    <a:pt x="2833" y="26"/>
                  </a:cubicBezTo>
                  <a:cubicBezTo>
                    <a:pt x="2769" y="10"/>
                    <a:pt x="2699" y="0"/>
                    <a:pt x="2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38"/>
            <p:cNvSpPr/>
            <p:nvPr/>
          </p:nvSpPr>
          <p:spPr>
            <a:xfrm>
              <a:off x="4346925" y="5060488"/>
              <a:ext cx="72475" cy="48000"/>
            </a:xfrm>
            <a:custGeom>
              <a:avLst/>
              <a:gdLst/>
              <a:ahLst/>
              <a:cxnLst/>
              <a:rect l="l" t="t" r="r" b="b"/>
              <a:pathLst>
                <a:path w="2899" h="1920" extrusionOk="0">
                  <a:moveTo>
                    <a:pt x="33" y="0"/>
                  </a:moveTo>
                  <a:cubicBezTo>
                    <a:pt x="29" y="0"/>
                    <a:pt x="26" y="2"/>
                    <a:pt x="22" y="5"/>
                  </a:cubicBezTo>
                  <a:cubicBezTo>
                    <a:pt x="0" y="27"/>
                    <a:pt x="55" y="93"/>
                    <a:pt x="88" y="147"/>
                  </a:cubicBezTo>
                  <a:cubicBezTo>
                    <a:pt x="131" y="202"/>
                    <a:pt x="164" y="246"/>
                    <a:pt x="186" y="268"/>
                  </a:cubicBezTo>
                  <a:cubicBezTo>
                    <a:pt x="186" y="312"/>
                    <a:pt x="230" y="366"/>
                    <a:pt x="252" y="399"/>
                  </a:cubicBezTo>
                  <a:cubicBezTo>
                    <a:pt x="306" y="476"/>
                    <a:pt x="350" y="541"/>
                    <a:pt x="394" y="618"/>
                  </a:cubicBezTo>
                  <a:cubicBezTo>
                    <a:pt x="438" y="705"/>
                    <a:pt x="492" y="782"/>
                    <a:pt x="525" y="847"/>
                  </a:cubicBezTo>
                  <a:cubicBezTo>
                    <a:pt x="536" y="869"/>
                    <a:pt x="547" y="902"/>
                    <a:pt x="558" y="924"/>
                  </a:cubicBezTo>
                  <a:cubicBezTo>
                    <a:pt x="558" y="935"/>
                    <a:pt x="569" y="935"/>
                    <a:pt x="569" y="946"/>
                  </a:cubicBezTo>
                  <a:cubicBezTo>
                    <a:pt x="591" y="990"/>
                    <a:pt x="602" y="1033"/>
                    <a:pt x="613" y="1066"/>
                  </a:cubicBezTo>
                  <a:cubicBezTo>
                    <a:pt x="624" y="1088"/>
                    <a:pt x="645" y="1110"/>
                    <a:pt x="656" y="1132"/>
                  </a:cubicBezTo>
                  <a:cubicBezTo>
                    <a:pt x="700" y="1165"/>
                    <a:pt x="733" y="1197"/>
                    <a:pt x="766" y="1219"/>
                  </a:cubicBezTo>
                  <a:cubicBezTo>
                    <a:pt x="809" y="1263"/>
                    <a:pt x="842" y="1307"/>
                    <a:pt x="897" y="1351"/>
                  </a:cubicBezTo>
                  <a:cubicBezTo>
                    <a:pt x="952" y="1394"/>
                    <a:pt x="1006" y="1427"/>
                    <a:pt x="1061" y="1471"/>
                  </a:cubicBezTo>
                  <a:cubicBezTo>
                    <a:pt x="1072" y="1482"/>
                    <a:pt x="1083" y="1493"/>
                    <a:pt x="1094" y="1504"/>
                  </a:cubicBezTo>
                  <a:cubicBezTo>
                    <a:pt x="1105" y="1504"/>
                    <a:pt x="1127" y="1515"/>
                    <a:pt x="1138" y="1515"/>
                  </a:cubicBezTo>
                  <a:cubicBezTo>
                    <a:pt x="1159" y="1526"/>
                    <a:pt x="1181" y="1547"/>
                    <a:pt x="1192" y="1558"/>
                  </a:cubicBezTo>
                  <a:cubicBezTo>
                    <a:pt x="1258" y="1591"/>
                    <a:pt x="1334" y="1624"/>
                    <a:pt x="1367" y="1646"/>
                  </a:cubicBezTo>
                  <a:cubicBezTo>
                    <a:pt x="1411" y="1668"/>
                    <a:pt x="1433" y="1690"/>
                    <a:pt x="1466" y="1701"/>
                  </a:cubicBezTo>
                  <a:cubicBezTo>
                    <a:pt x="1498" y="1711"/>
                    <a:pt x="1531" y="1722"/>
                    <a:pt x="1564" y="1733"/>
                  </a:cubicBezTo>
                  <a:cubicBezTo>
                    <a:pt x="1597" y="1744"/>
                    <a:pt x="1641" y="1755"/>
                    <a:pt x="1673" y="1766"/>
                  </a:cubicBezTo>
                  <a:cubicBezTo>
                    <a:pt x="1695" y="1766"/>
                    <a:pt x="1772" y="1766"/>
                    <a:pt x="1805" y="1777"/>
                  </a:cubicBezTo>
                  <a:cubicBezTo>
                    <a:pt x="1848" y="1788"/>
                    <a:pt x="1859" y="1788"/>
                    <a:pt x="1881" y="1788"/>
                  </a:cubicBezTo>
                  <a:lnTo>
                    <a:pt x="1936" y="1799"/>
                  </a:lnTo>
                  <a:cubicBezTo>
                    <a:pt x="1969" y="1810"/>
                    <a:pt x="2013" y="1821"/>
                    <a:pt x="2056" y="1832"/>
                  </a:cubicBezTo>
                  <a:cubicBezTo>
                    <a:pt x="2100" y="1843"/>
                    <a:pt x="2155" y="1854"/>
                    <a:pt x="2198" y="1854"/>
                  </a:cubicBezTo>
                  <a:cubicBezTo>
                    <a:pt x="2220" y="1854"/>
                    <a:pt x="2231" y="1865"/>
                    <a:pt x="2253" y="1865"/>
                  </a:cubicBezTo>
                  <a:cubicBezTo>
                    <a:pt x="2257" y="1868"/>
                    <a:pt x="2265" y="1869"/>
                    <a:pt x="2276" y="1869"/>
                  </a:cubicBezTo>
                  <a:cubicBezTo>
                    <a:pt x="2298" y="1869"/>
                    <a:pt x="2330" y="1865"/>
                    <a:pt x="2352" y="1865"/>
                  </a:cubicBezTo>
                  <a:cubicBezTo>
                    <a:pt x="2373" y="1865"/>
                    <a:pt x="2395" y="1876"/>
                    <a:pt x="2417" y="1886"/>
                  </a:cubicBezTo>
                  <a:cubicBezTo>
                    <a:pt x="2483" y="1886"/>
                    <a:pt x="2548" y="1886"/>
                    <a:pt x="2614" y="1897"/>
                  </a:cubicBezTo>
                  <a:cubicBezTo>
                    <a:pt x="2691" y="1919"/>
                    <a:pt x="2767" y="1919"/>
                    <a:pt x="2855" y="1919"/>
                  </a:cubicBezTo>
                  <a:lnTo>
                    <a:pt x="2898" y="1843"/>
                  </a:lnTo>
                  <a:cubicBezTo>
                    <a:pt x="2877" y="1843"/>
                    <a:pt x="2888" y="1832"/>
                    <a:pt x="2888" y="1821"/>
                  </a:cubicBezTo>
                  <a:lnTo>
                    <a:pt x="2877" y="1821"/>
                  </a:lnTo>
                  <a:cubicBezTo>
                    <a:pt x="2866" y="1810"/>
                    <a:pt x="2855" y="1799"/>
                    <a:pt x="2855" y="1788"/>
                  </a:cubicBezTo>
                  <a:cubicBezTo>
                    <a:pt x="2833" y="1766"/>
                    <a:pt x="2822" y="1744"/>
                    <a:pt x="2811" y="1722"/>
                  </a:cubicBezTo>
                  <a:lnTo>
                    <a:pt x="2767" y="1722"/>
                  </a:lnTo>
                  <a:cubicBezTo>
                    <a:pt x="2727" y="1738"/>
                    <a:pt x="2687" y="1749"/>
                    <a:pt x="2647" y="1749"/>
                  </a:cubicBezTo>
                  <a:cubicBezTo>
                    <a:pt x="2632" y="1749"/>
                    <a:pt x="2618" y="1747"/>
                    <a:pt x="2603" y="1744"/>
                  </a:cubicBezTo>
                  <a:cubicBezTo>
                    <a:pt x="2542" y="1744"/>
                    <a:pt x="2488" y="1758"/>
                    <a:pt x="2435" y="1758"/>
                  </a:cubicBezTo>
                  <a:cubicBezTo>
                    <a:pt x="2422" y="1758"/>
                    <a:pt x="2408" y="1757"/>
                    <a:pt x="2395" y="1755"/>
                  </a:cubicBezTo>
                  <a:cubicBezTo>
                    <a:pt x="2373" y="1755"/>
                    <a:pt x="2352" y="1744"/>
                    <a:pt x="2330" y="1744"/>
                  </a:cubicBezTo>
                  <a:lnTo>
                    <a:pt x="2242" y="1744"/>
                  </a:lnTo>
                  <a:cubicBezTo>
                    <a:pt x="2198" y="1744"/>
                    <a:pt x="2155" y="1733"/>
                    <a:pt x="2122" y="1722"/>
                  </a:cubicBezTo>
                  <a:cubicBezTo>
                    <a:pt x="2111" y="1722"/>
                    <a:pt x="2089" y="1711"/>
                    <a:pt x="2078" y="1711"/>
                  </a:cubicBezTo>
                  <a:lnTo>
                    <a:pt x="2045" y="1711"/>
                  </a:lnTo>
                  <a:cubicBezTo>
                    <a:pt x="1936" y="1701"/>
                    <a:pt x="1827" y="1679"/>
                    <a:pt x="1717" y="1635"/>
                  </a:cubicBezTo>
                  <a:cubicBezTo>
                    <a:pt x="1641" y="1613"/>
                    <a:pt x="1586" y="1558"/>
                    <a:pt x="1509" y="1536"/>
                  </a:cubicBezTo>
                  <a:lnTo>
                    <a:pt x="1422" y="1536"/>
                  </a:lnTo>
                  <a:cubicBezTo>
                    <a:pt x="1400" y="1536"/>
                    <a:pt x="1411" y="1526"/>
                    <a:pt x="1400" y="1526"/>
                  </a:cubicBezTo>
                  <a:lnTo>
                    <a:pt x="1389" y="1526"/>
                  </a:lnTo>
                  <a:cubicBezTo>
                    <a:pt x="1334" y="1504"/>
                    <a:pt x="1280" y="1471"/>
                    <a:pt x="1225" y="1438"/>
                  </a:cubicBezTo>
                  <a:cubicBezTo>
                    <a:pt x="1181" y="1416"/>
                    <a:pt x="1148" y="1394"/>
                    <a:pt x="1105" y="1372"/>
                  </a:cubicBezTo>
                  <a:cubicBezTo>
                    <a:pt x="1094" y="1362"/>
                    <a:pt x="1094" y="1351"/>
                    <a:pt x="1083" y="1329"/>
                  </a:cubicBezTo>
                  <a:lnTo>
                    <a:pt x="995" y="1274"/>
                  </a:lnTo>
                  <a:cubicBezTo>
                    <a:pt x="963" y="1241"/>
                    <a:pt x="908" y="1230"/>
                    <a:pt x="875" y="1208"/>
                  </a:cubicBezTo>
                  <a:cubicBezTo>
                    <a:pt x="799" y="1143"/>
                    <a:pt x="744" y="1077"/>
                    <a:pt x="689" y="1001"/>
                  </a:cubicBezTo>
                  <a:cubicBezTo>
                    <a:pt x="645" y="935"/>
                    <a:pt x="602" y="869"/>
                    <a:pt x="569" y="793"/>
                  </a:cubicBezTo>
                  <a:cubicBezTo>
                    <a:pt x="536" y="738"/>
                    <a:pt x="492" y="683"/>
                    <a:pt x="470" y="618"/>
                  </a:cubicBezTo>
                  <a:cubicBezTo>
                    <a:pt x="459" y="596"/>
                    <a:pt x="449" y="585"/>
                    <a:pt x="427" y="563"/>
                  </a:cubicBezTo>
                  <a:cubicBezTo>
                    <a:pt x="416" y="541"/>
                    <a:pt x="416" y="519"/>
                    <a:pt x="405" y="497"/>
                  </a:cubicBezTo>
                  <a:cubicBezTo>
                    <a:pt x="394" y="476"/>
                    <a:pt x="372" y="465"/>
                    <a:pt x="361" y="443"/>
                  </a:cubicBezTo>
                  <a:cubicBezTo>
                    <a:pt x="339" y="421"/>
                    <a:pt x="317" y="355"/>
                    <a:pt x="295" y="322"/>
                  </a:cubicBezTo>
                  <a:cubicBezTo>
                    <a:pt x="263" y="279"/>
                    <a:pt x="252" y="279"/>
                    <a:pt x="241" y="257"/>
                  </a:cubicBezTo>
                  <a:cubicBezTo>
                    <a:pt x="186" y="180"/>
                    <a:pt x="142" y="104"/>
                    <a:pt x="99" y="38"/>
                  </a:cubicBezTo>
                  <a:cubicBezTo>
                    <a:pt x="71" y="38"/>
                    <a:pt x="51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38"/>
            <p:cNvSpPr/>
            <p:nvPr/>
          </p:nvSpPr>
          <p:spPr>
            <a:xfrm>
              <a:off x="4347450" y="5001813"/>
              <a:ext cx="88625" cy="60775"/>
            </a:xfrm>
            <a:custGeom>
              <a:avLst/>
              <a:gdLst/>
              <a:ahLst/>
              <a:cxnLst/>
              <a:rect l="l" t="t" r="r" b="b"/>
              <a:pathLst>
                <a:path w="3545" h="2431" extrusionOk="0">
                  <a:moveTo>
                    <a:pt x="238" y="0"/>
                  </a:moveTo>
                  <a:cubicBezTo>
                    <a:pt x="172" y="0"/>
                    <a:pt x="108" y="12"/>
                    <a:pt x="45" y="34"/>
                  </a:cubicBezTo>
                  <a:cubicBezTo>
                    <a:pt x="23" y="55"/>
                    <a:pt x="12" y="77"/>
                    <a:pt x="1" y="110"/>
                  </a:cubicBezTo>
                  <a:cubicBezTo>
                    <a:pt x="6" y="109"/>
                    <a:pt x="9" y="108"/>
                    <a:pt x="13" y="108"/>
                  </a:cubicBezTo>
                  <a:cubicBezTo>
                    <a:pt x="31" y="108"/>
                    <a:pt x="26" y="132"/>
                    <a:pt x="45" y="132"/>
                  </a:cubicBezTo>
                  <a:cubicBezTo>
                    <a:pt x="56" y="132"/>
                    <a:pt x="67" y="143"/>
                    <a:pt x="67" y="165"/>
                  </a:cubicBezTo>
                  <a:cubicBezTo>
                    <a:pt x="88" y="165"/>
                    <a:pt x="110" y="187"/>
                    <a:pt x="132" y="209"/>
                  </a:cubicBezTo>
                  <a:lnTo>
                    <a:pt x="187" y="209"/>
                  </a:lnTo>
                  <a:cubicBezTo>
                    <a:pt x="242" y="176"/>
                    <a:pt x="296" y="165"/>
                    <a:pt x="362" y="165"/>
                  </a:cubicBezTo>
                  <a:lnTo>
                    <a:pt x="603" y="165"/>
                  </a:lnTo>
                  <a:cubicBezTo>
                    <a:pt x="624" y="176"/>
                    <a:pt x="646" y="176"/>
                    <a:pt x="668" y="187"/>
                  </a:cubicBezTo>
                  <a:lnTo>
                    <a:pt x="701" y="187"/>
                  </a:lnTo>
                  <a:cubicBezTo>
                    <a:pt x="723" y="187"/>
                    <a:pt x="756" y="198"/>
                    <a:pt x="778" y="198"/>
                  </a:cubicBezTo>
                  <a:cubicBezTo>
                    <a:pt x="821" y="209"/>
                    <a:pt x="876" y="220"/>
                    <a:pt x="920" y="241"/>
                  </a:cubicBezTo>
                  <a:cubicBezTo>
                    <a:pt x="931" y="252"/>
                    <a:pt x="942" y="263"/>
                    <a:pt x="963" y="274"/>
                  </a:cubicBezTo>
                  <a:cubicBezTo>
                    <a:pt x="967" y="278"/>
                    <a:pt x="970" y="279"/>
                    <a:pt x="971" y="279"/>
                  </a:cubicBezTo>
                  <a:cubicBezTo>
                    <a:pt x="974" y="279"/>
                    <a:pt x="974" y="274"/>
                    <a:pt x="974" y="274"/>
                  </a:cubicBezTo>
                  <a:cubicBezTo>
                    <a:pt x="985" y="274"/>
                    <a:pt x="985" y="285"/>
                    <a:pt x="996" y="285"/>
                  </a:cubicBezTo>
                  <a:cubicBezTo>
                    <a:pt x="1117" y="329"/>
                    <a:pt x="1226" y="405"/>
                    <a:pt x="1313" y="504"/>
                  </a:cubicBezTo>
                  <a:cubicBezTo>
                    <a:pt x="1368" y="569"/>
                    <a:pt x="1390" y="635"/>
                    <a:pt x="1456" y="712"/>
                  </a:cubicBezTo>
                  <a:cubicBezTo>
                    <a:pt x="1477" y="723"/>
                    <a:pt x="1510" y="744"/>
                    <a:pt x="1532" y="766"/>
                  </a:cubicBezTo>
                  <a:cubicBezTo>
                    <a:pt x="1543" y="766"/>
                    <a:pt x="1543" y="777"/>
                    <a:pt x="1554" y="788"/>
                  </a:cubicBezTo>
                  <a:cubicBezTo>
                    <a:pt x="1565" y="788"/>
                    <a:pt x="1565" y="788"/>
                    <a:pt x="1576" y="799"/>
                  </a:cubicBezTo>
                  <a:cubicBezTo>
                    <a:pt x="1620" y="843"/>
                    <a:pt x="1652" y="919"/>
                    <a:pt x="1707" y="974"/>
                  </a:cubicBezTo>
                  <a:cubicBezTo>
                    <a:pt x="1762" y="1029"/>
                    <a:pt x="1795" y="1051"/>
                    <a:pt x="1849" y="1094"/>
                  </a:cubicBezTo>
                  <a:cubicBezTo>
                    <a:pt x="1860" y="1105"/>
                    <a:pt x="1860" y="1116"/>
                    <a:pt x="1882" y="1138"/>
                  </a:cubicBezTo>
                  <a:cubicBezTo>
                    <a:pt x="1915" y="1171"/>
                    <a:pt x="1959" y="1193"/>
                    <a:pt x="2002" y="1215"/>
                  </a:cubicBezTo>
                  <a:cubicBezTo>
                    <a:pt x="2057" y="1248"/>
                    <a:pt x="2123" y="1248"/>
                    <a:pt x="2177" y="1269"/>
                  </a:cubicBezTo>
                  <a:cubicBezTo>
                    <a:pt x="2287" y="1302"/>
                    <a:pt x="2396" y="1357"/>
                    <a:pt x="2506" y="1401"/>
                  </a:cubicBezTo>
                  <a:cubicBezTo>
                    <a:pt x="2593" y="1455"/>
                    <a:pt x="2670" y="1510"/>
                    <a:pt x="2746" y="1576"/>
                  </a:cubicBezTo>
                  <a:cubicBezTo>
                    <a:pt x="2823" y="1619"/>
                    <a:pt x="2888" y="1663"/>
                    <a:pt x="2943" y="1729"/>
                  </a:cubicBezTo>
                  <a:cubicBezTo>
                    <a:pt x="2965" y="1751"/>
                    <a:pt x="2998" y="1762"/>
                    <a:pt x="3020" y="1784"/>
                  </a:cubicBezTo>
                  <a:cubicBezTo>
                    <a:pt x="3042" y="1794"/>
                    <a:pt x="3052" y="1827"/>
                    <a:pt x="3074" y="1838"/>
                  </a:cubicBezTo>
                  <a:cubicBezTo>
                    <a:pt x="3085" y="1860"/>
                    <a:pt x="3118" y="1871"/>
                    <a:pt x="3140" y="1893"/>
                  </a:cubicBezTo>
                  <a:cubicBezTo>
                    <a:pt x="3173" y="1937"/>
                    <a:pt x="3206" y="1980"/>
                    <a:pt x="3238" y="2035"/>
                  </a:cubicBezTo>
                  <a:cubicBezTo>
                    <a:pt x="3260" y="2057"/>
                    <a:pt x="3293" y="2079"/>
                    <a:pt x="3304" y="2101"/>
                  </a:cubicBezTo>
                  <a:cubicBezTo>
                    <a:pt x="3370" y="2188"/>
                    <a:pt x="3413" y="2276"/>
                    <a:pt x="3446" y="2374"/>
                  </a:cubicBezTo>
                  <a:cubicBezTo>
                    <a:pt x="3476" y="2384"/>
                    <a:pt x="3488" y="2430"/>
                    <a:pt x="3514" y="2430"/>
                  </a:cubicBezTo>
                  <a:cubicBezTo>
                    <a:pt x="3517" y="2430"/>
                    <a:pt x="3520" y="2430"/>
                    <a:pt x="3523" y="2429"/>
                  </a:cubicBezTo>
                  <a:cubicBezTo>
                    <a:pt x="3545" y="2407"/>
                    <a:pt x="3501" y="2319"/>
                    <a:pt x="3468" y="2254"/>
                  </a:cubicBezTo>
                  <a:cubicBezTo>
                    <a:pt x="3435" y="2199"/>
                    <a:pt x="3402" y="2144"/>
                    <a:pt x="3370" y="2101"/>
                  </a:cubicBezTo>
                  <a:cubicBezTo>
                    <a:pt x="3370" y="2046"/>
                    <a:pt x="3304" y="1991"/>
                    <a:pt x="3260" y="1937"/>
                  </a:cubicBezTo>
                  <a:cubicBezTo>
                    <a:pt x="3184" y="1849"/>
                    <a:pt x="3107" y="1784"/>
                    <a:pt x="3031" y="1707"/>
                  </a:cubicBezTo>
                  <a:cubicBezTo>
                    <a:pt x="2943" y="1630"/>
                    <a:pt x="2856" y="1565"/>
                    <a:pt x="2768" y="1510"/>
                  </a:cubicBezTo>
                  <a:cubicBezTo>
                    <a:pt x="2746" y="1488"/>
                    <a:pt x="2702" y="1444"/>
                    <a:pt x="2692" y="1434"/>
                  </a:cubicBezTo>
                  <a:cubicBezTo>
                    <a:pt x="2681" y="1434"/>
                    <a:pt x="2670" y="1434"/>
                    <a:pt x="2670" y="1423"/>
                  </a:cubicBezTo>
                  <a:cubicBezTo>
                    <a:pt x="2615" y="1390"/>
                    <a:pt x="2571" y="1346"/>
                    <a:pt x="2538" y="1324"/>
                  </a:cubicBezTo>
                  <a:cubicBezTo>
                    <a:pt x="2506" y="1302"/>
                    <a:pt x="2473" y="1291"/>
                    <a:pt x="2451" y="1269"/>
                  </a:cubicBezTo>
                  <a:cubicBezTo>
                    <a:pt x="2396" y="1248"/>
                    <a:pt x="2331" y="1248"/>
                    <a:pt x="2287" y="1226"/>
                  </a:cubicBezTo>
                  <a:cubicBezTo>
                    <a:pt x="2221" y="1204"/>
                    <a:pt x="2156" y="1171"/>
                    <a:pt x="2101" y="1127"/>
                  </a:cubicBezTo>
                  <a:cubicBezTo>
                    <a:pt x="2035" y="1094"/>
                    <a:pt x="1970" y="1051"/>
                    <a:pt x="1915" y="1007"/>
                  </a:cubicBezTo>
                  <a:cubicBezTo>
                    <a:pt x="1904" y="996"/>
                    <a:pt x="1893" y="974"/>
                    <a:pt x="1882" y="963"/>
                  </a:cubicBezTo>
                  <a:cubicBezTo>
                    <a:pt x="1871" y="952"/>
                    <a:pt x="1849" y="941"/>
                    <a:pt x="1838" y="930"/>
                  </a:cubicBezTo>
                  <a:cubicBezTo>
                    <a:pt x="1817" y="919"/>
                    <a:pt x="1806" y="898"/>
                    <a:pt x="1795" y="876"/>
                  </a:cubicBezTo>
                  <a:cubicBezTo>
                    <a:pt x="1751" y="821"/>
                    <a:pt x="1696" y="755"/>
                    <a:pt x="1652" y="701"/>
                  </a:cubicBezTo>
                  <a:cubicBezTo>
                    <a:pt x="1620" y="657"/>
                    <a:pt x="1620" y="624"/>
                    <a:pt x="1598" y="591"/>
                  </a:cubicBezTo>
                  <a:cubicBezTo>
                    <a:pt x="1576" y="569"/>
                    <a:pt x="1543" y="537"/>
                    <a:pt x="1521" y="504"/>
                  </a:cubicBezTo>
                  <a:cubicBezTo>
                    <a:pt x="1488" y="482"/>
                    <a:pt x="1456" y="449"/>
                    <a:pt x="1423" y="427"/>
                  </a:cubicBezTo>
                  <a:cubicBezTo>
                    <a:pt x="1379" y="394"/>
                    <a:pt x="1335" y="362"/>
                    <a:pt x="1292" y="340"/>
                  </a:cubicBezTo>
                  <a:cubicBezTo>
                    <a:pt x="1259" y="318"/>
                    <a:pt x="1204" y="274"/>
                    <a:pt x="1160" y="252"/>
                  </a:cubicBezTo>
                  <a:cubicBezTo>
                    <a:pt x="1117" y="220"/>
                    <a:pt x="1073" y="198"/>
                    <a:pt x="1029" y="176"/>
                  </a:cubicBezTo>
                  <a:cubicBezTo>
                    <a:pt x="985" y="154"/>
                    <a:pt x="942" y="132"/>
                    <a:pt x="909" y="121"/>
                  </a:cubicBezTo>
                  <a:lnTo>
                    <a:pt x="865" y="110"/>
                  </a:lnTo>
                  <a:cubicBezTo>
                    <a:pt x="843" y="99"/>
                    <a:pt x="821" y="88"/>
                    <a:pt x="799" y="77"/>
                  </a:cubicBezTo>
                  <a:cubicBezTo>
                    <a:pt x="778" y="66"/>
                    <a:pt x="723" y="66"/>
                    <a:pt x="679" y="55"/>
                  </a:cubicBezTo>
                  <a:lnTo>
                    <a:pt x="603" y="34"/>
                  </a:lnTo>
                  <a:cubicBezTo>
                    <a:pt x="515" y="23"/>
                    <a:pt x="428" y="12"/>
                    <a:pt x="351" y="12"/>
                  </a:cubicBezTo>
                  <a:cubicBezTo>
                    <a:pt x="312" y="4"/>
                    <a:pt x="275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7" name="Google Shape;4187;p38"/>
          <p:cNvGrpSpPr/>
          <p:nvPr/>
        </p:nvGrpSpPr>
        <p:grpSpPr>
          <a:xfrm rot="10800000" flipH="1">
            <a:off x="14523513" y="393038"/>
            <a:ext cx="48150" cy="57350"/>
            <a:chOff x="4803550" y="4379313"/>
            <a:chExt cx="48150" cy="57350"/>
          </a:xfrm>
        </p:grpSpPr>
        <p:sp>
          <p:nvSpPr>
            <p:cNvPr id="4188" name="Google Shape;4188;p38"/>
            <p:cNvSpPr/>
            <p:nvPr/>
          </p:nvSpPr>
          <p:spPr>
            <a:xfrm>
              <a:off x="4844300" y="4393163"/>
              <a:ext cx="825" cy="300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0" y="0"/>
                  </a:moveTo>
                  <a:lnTo>
                    <a:pt x="28" y="10"/>
                  </a:lnTo>
                  <a:lnTo>
                    <a:pt x="28" y="10"/>
                  </a:lnTo>
                  <a:cubicBezTo>
                    <a:pt x="27" y="7"/>
                    <a:pt x="33" y="0"/>
                    <a:pt x="33" y="0"/>
                  </a:cubicBezTo>
                  <a:close/>
                  <a:moveTo>
                    <a:pt x="28" y="10"/>
                  </a:moveTo>
                  <a:cubicBezTo>
                    <a:pt x="29" y="11"/>
                    <a:pt x="30" y="11"/>
                    <a:pt x="33" y="11"/>
                  </a:cubicBezTo>
                  <a:lnTo>
                    <a:pt x="28" y="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38"/>
            <p:cNvSpPr/>
            <p:nvPr/>
          </p:nvSpPr>
          <p:spPr>
            <a:xfrm>
              <a:off x="4847850" y="4390688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38"/>
            <p:cNvSpPr/>
            <p:nvPr/>
          </p:nvSpPr>
          <p:spPr>
            <a:xfrm>
              <a:off x="4803550" y="4379313"/>
              <a:ext cx="48150" cy="57350"/>
            </a:xfrm>
            <a:custGeom>
              <a:avLst/>
              <a:gdLst/>
              <a:ahLst/>
              <a:cxnLst/>
              <a:rect l="l" t="t" r="r" b="b"/>
              <a:pathLst>
                <a:path w="1926" h="2294" extrusionOk="0">
                  <a:moveTo>
                    <a:pt x="1138" y="193"/>
                  </a:moveTo>
                  <a:cubicBezTo>
                    <a:pt x="1149" y="193"/>
                    <a:pt x="1171" y="204"/>
                    <a:pt x="1193" y="226"/>
                  </a:cubicBezTo>
                  <a:cubicBezTo>
                    <a:pt x="1215" y="237"/>
                    <a:pt x="1236" y="270"/>
                    <a:pt x="1269" y="303"/>
                  </a:cubicBezTo>
                  <a:cubicBezTo>
                    <a:pt x="1324" y="336"/>
                    <a:pt x="1368" y="401"/>
                    <a:pt x="1433" y="456"/>
                  </a:cubicBezTo>
                  <a:lnTo>
                    <a:pt x="1455" y="467"/>
                  </a:lnTo>
                  <a:cubicBezTo>
                    <a:pt x="1477" y="478"/>
                    <a:pt x="1499" y="489"/>
                    <a:pt x="1521" y="500"/>
                  </a:cubicBezTo>
                  <a:cubicBezTo>
                    <a:pt x="1532" y="500"/>
                    <a:pt x="1554" y="511"/>
                    <a:pt x="1565" y="521"/>
                  </a:cubicBezTo>
                  <a:cubicBezTo>
                    <a:pt x="1575" y="521"/>
                    <a:pt x="1586" y="532"/>
                    <a:pt x="1597" y="543"/>
                  </a:cubicBezTo>
                  <a:lnTo>
                    <a:pt x="1619" y="554"/>
                  </a:lnTo>
                  <a:lnTo>
                    <a:pt x="1652" y="554"/>
                  </a:lnTo>
                  <a:cubicBezTo>
                    <a:pt x="1652" y="554"/>
                    <a:pt x="1652" y="565"/>
                    <a:pt x="1652" y="565"/>
                  </a:cubicBezTo>
                  <a:cubicBezTo>
                    <a:pt x="1674" y="576"/>
                    <a:pt x="1685" y="576"/>
                    <a:pt x="1696" y="587"/>
                  </a:cubicBezTo>
                  <a:cubicBezTo>
                    <a:pt x="1718" y="609"/>
                    <a:pt x="1750" y="631"/>
                    <a:pt x="1772" y="653"/>
                  </a:cubicBezTo>
                  <a:cubicBezTo>
                    <a:pt x="1783" y="664"/>
                    <a:pt x="1772" y="664"/>
                    <a:pt x="1783" y="675"/>
                  </a:cubicBezTo>
                  <a:cubicBezTo>
                    <a:pt x="1783" y="686"/>
                    <a:pt x="1772" y="707"/>
                    <a:pt x="1783" y="718"/>
                  </a:cubicBezTo>
                  <a:cubicBezTo>
                    <a:pt x="1772" y="718"/>
                    <a:pt x="1772" y="729"/>
                    <a:pt x="1761" y="729"/>
                  </a:cubicBezTo>
                  <a:cubicBezTo>
                    <a:pt x="1761" y="740"/>
                    <a:pt x="1750" y="729"/>
                    <a:pt x="1761" y="751"/>
                  </a:cubicBezTo>
                  <a:lnTo>
                    <a:pt x="1718" y="751"/>
                  </a:lnTo>
                  <a:cubicBezTo>
                    <a:pt x="1707" y="729"/>
                    <a:pt x="1685" y="707"/>
                    <a:pt x="1674" y="686"/>
                  </a:cubicBezTo>
                  <a:lnTo>
                    <a:pt x="1674" y="686"/>
                  </a:lnTo>
                  <a:cubicBezTo>
                    <a:pt x="1674" y="707"/>
                    <a:pt x="1685" y="729"/>
                    <a:pt x="1685" y="751"/>
                  </a:cubicBezTo>
                  <a:cubicBezTo>
                    <a:pt x="1685" y="806"/>
                    <a:pt x="1696" y="850"/>
                    <a:pt x="1707" y="904"/>
                  </a:cubicBezTo>
                  <a:cubicBezTo>
                    <a:pt x="1707" y="1036"/>
                    <a:pt x="1696" y="1178"/>
                    <a:pt x="1674" y="1309"/>
                  </a:cubicBezTo>
                  <a:cubicBezTo>
                    <a:pt x="1674" y="1353"/>
                    <a:pt x="1663" y="1396"/>
                    <a:pt x="1652" y="1451"/>
                  </a:cubicBezTo>
                  <a:lnTo>
                    <a:pt x="1652" y="1462"/>
                  </a:lnTo>
                  <a:lnTo>
                    <a:pt x="1608" y="1648"/>
                  </a:lnTo>
                  <a:lnTo>
                    <a:pt x="1597" y="1725"/>
                  </a:lnTo>
                  <a:lnTo>
                    <a:pt x="1597" y="1736"/>
                  </a:lnTo>
                  <a:lnTo>
                    <a:pt x="1597" y="1746"/>
                  </a:lnTo>
                  <a:lnTo>
                    <a:pt x="1586" y="1746"/>
                  </a:lnTo>
                  <a:lnTo>
                    <a:pt x="1532" y="1757"/>
                  </a:lnTo>
                  <a:cubicBezTo>
                    <a:pt x="1510" y="1768"/>
                    <a:pt x="1477" y="1779"/>
                    <a:pt x="1444" y="1790"/>
                  </a:cubicBezTo>
                  <a:lnTo>
                    <a:pt x="1346" y="1823"/>
                  </a:lnTo>
                  <a:cubicBezTo>
                    <a:pt x="1269" y="1845"/>
                    <a:pt x="1193" y="1889"/>
                    <a:pt x="1127" y="1943"/>
                  </a:cubicBezTo>
                  <a:lnTo>
                    <a:pt x="1072" y="1976"/>
                  </a:lnTo>
                  <a:lnTo>
                    <a:pt x="1061" y="1976"/>
                  </a:lnTo>
                  <a:cubicBezTo>
                    <a:pt x="1050" y="1987"/>
                    <a:pt x="1040" y="1998"/>
                    <a:pt x="1029" y="2009"/>
                  </a:cubicBezTo>
                  <a:lnTo>
                    <a:pt x="996" y="2031"/>
                  </a:lnTo>
                  <a:lnTo>
                    <a:pt x="985" y="2031"/>
                  </a:lnTo>
                  <a:cubicBezTo>
                    <a:pt x="941" y="2009"/>
                    <a:pt x="897" y="1998"/>
                    <a:pt x="854" y="1976"/>
                  </a:cubicBezTo>
                  <a:cubicBezTo>
                    <a:pt x="766" y="1943"/>
                    <a:pt x="690" y="1900"/>
                    <a:pt x="613" y="1845"/>
                  </a:cubicBezTo>
                  <a:cubicBezTo>
                    <a:pt x="569" y="1801"/>
                    <a:pt x="515" y="1757"/>
                    <a:pt x="482" y="1703"/>
                  </a:cubicBezTo>
                  <a:cubicBezTo>
                    <a:pt x="416" y="1615"/>
                    <a:pt x="361" y="1506"/>
                    <a:pt x="318" y="1407"/>
                  </a:cubicBezTo>
                  <a:cubicBezTo>
                    <a:pt x="296" y="1353"/>
                    <a:pt x="285" y="1298"/>
                    <a:pt x="274" y="1243"/>
                  </a:cubicBezTo>
                  <a:cubicBezTo>
                    <a:pt x="274" y="1211"/>
                    <a:pt x="263" y="1156"/>
                    <a:pt x="263" y="1123"/>
                  </a:cubicBezTo>
                  <a:cubicBezTo>
                    <a:pt x="252" y="1090"/>
                    <a:pt x="241" y="1046"/>
                    <a:pt x="230" y="992"/>
                  </a:cubicBezTo>
                  <a:cubicBezTo>
                    <a:pt x="230" y="981"/>
                    <a:pt x="230" y="981"/>
                    <a:pt x="252" y="937"/>
                  </a:cubicBezTo>
                  <a:lnTo>
                    <a:pt x="307" y="850"/>
                  </a:lnTo>
                  <a:cubicBezTo>
                    <a:pt x="340" y="795"/>
                    <a:pt x="372" y="729"/>
                    <a:pt x="416" y="675"/>
                  </a:cubicBezTo>
                  <a:cubicBezTo>
                    <a:pt x="438" y="642"/>
                    <a:pt x="460" y="620"/>
                    <a:pt x="482" y="598"/>
                  </a:cubicBezTo>
                  <a:cubicBezTo>
                    <a:pt x="515" y="554"/>
                    <a:pt x="547" y="521"/>
                    <a:pt x="580" y="478"/>
                  </a:cubicBezTo>
                  <a:cubicBezTo>
                    <a:pt x="602" y="434"/>
                    <a:pt x="635" y="401"/>
                    <a:pt x="679" y="368"/>
                  </a:cubicBezTo>
                  <a:cubicBezTo>
                    <a:pt x="744" y="325"/>
                    <a:pt x="810" y="292"/>
                    <a:pt x="886" y="259"/>
                  </a:cubicBezTo>
                  <a:cubicBezTo>
                    <a:pt x="941" y="237"/>
                    <a:pt x="1007" y="215"/>
                    <a:pt x="1072" y="193"/>
                  </a:cubicBezTo>
                  <a:close/>
                  <a:moveTo>
                    <a:pt x="1132" y="0"/>
                  </a:moveTo>
                  <a:cubicBezTo>
                    <a:pt x="1120" y="0"/>
                    <a:pt x="1107" y="2"/>
                    <a:pt x="1094" y="7"/>
                  </a:cubicBezTo>
                  <a:cubicBezTo>
                    <a:pt x="1061" y="18"/>
                    <a:pt x="1029" y="18"/>
                    <a:pt x="996" y="29"/>
                  </a:cubicBezTo>
                  <a:cubicBezTo>
                    <a:pt x="897" y="40"/>
                    <a:pt x="810" y="73"/>
                    <a:pt x="722" y="128"/>
                  </a:cubicBezTo>
                  <a:cubicBezTo>
                    <a:pt x="525" y="226"/>
                    <a:pt x="361" y="379"/>
                    <a:pt x="241" y="565"/>
                  </a:cubicBezTo>
                  <a:cubicBezTo>
                    <a:pt x="165" y="675"/>
                    <a:pt x="99" y="784"/>
                    <a:pt x="44" y="904"/>
                  </a:cubicBezTo>
                  <a:lnTo>
                    <a:pt x="11" y="948"/>
                  </a:lnTo>
                  <a:lnTo>
                    <a:pt x="0" y="981"/>
                  </a:lnTo>
                  <a:lnTo>
                    <a:pt x="0" y="1003"/>
                  </a:lnTo>
                  <a:lnTo>
                    <a:pt x="11" y="1090"/>
                  </a:lnTo>
                  <a:cubicBezTo>
                    <a:pt x="11" y="1134"/>
                    <a:pt x="22" y="1178"/>
                    <a:pt x="33" y="1232"/>
                  </a:cubicBezTo>
                  <a:cubicBezTo>
                    <a:pt x="44" y="1320"/>
                    <a:pt x="66" y="1407"/>
                    <a:pt x="99" y="1506"/>
                  </a:cubicBezTo>
                  <a:cubicBezTo>
                    <a:pt x="165" y="1681"/>
                    <a:pt x="263" y="1845"/>
                    <a:pt x="405" y="1976"/>
                  </a:cubicBezTo>
                  <a:cubicBezTo>
                    <a:pt x="482" y="2042"/>
                    <a:pt x="558" y="2096"/>
                    <a:pt x="635" y="2140"/>
                  </a:cubicBezTo>
                  <a:cubicBezTo>
                    <a:pt x="690" y="2173"/>
                    <a:pt x="744" y="2195"/>
                    <a:pt x="799" y="2217"/>
                  </a:cubicBezTo>
                  <a:cubicBezTo>
                    <a:pt x="854" y="2239"/>
                    <a:pt x="886" y="2250"/>
                    <a:pt x="996" y="2293"/>
                  </a:cubicBezTo>
                  <a:lnTo>
                    <a:pt x="1018" y="2282"/>
                  </a:lnTo>
                  <a:lnTo>
                    <a:pt x="1083" y="2239"/>
                  </a:lnTo>
                  <a:lnTo>
                    <a:pt x="1127" y="2217"/>
                  </a:lnTo>
                  <a:cubicBezTo>
                    <a:pt x="1149" y="2206"/>
                    <a:pt x="1182" y="2184"/>
                    <a:pt x="1204" y="2173"/>
                  </a:cubicBezTo>
                  <a:cubicBezTo>
                    <a:pt x="1280" y="2107"/>
                    <a:pt x="1379" y="2064"/>
                    <a:pt x="1477" y="2031"/>
                  </a:cubicBezTo>
                  <a:cubicBezTo>
                    <a:pt x="1499" y="2020"/>
                    <a:pt x="1532" y="2009"/>
                    <a:pt x="1565" y="2009"/>
                  </a:cubicBezTo>
                  <a:cubicBezTo>
                    <a:pt x="1608" y="2009"/>
                    <a:pt x="1674" y="1998"/>
                    <a:pt x="1750" y="1987"/>
                  </a:cubicBezTo>
                  <a:cubicBezTo>
                    <a:pt x="1761" y="1911"/>
                    <a:pt x="1783" y="1834"/>
                    <a:pt x="1794" y="1757"/>
                  </a:cubicBezTo>
                  <a:cubicBezTo>
                    <a:pt x="1860" y="1517"/>
                    <a:pt x="1893" y="1276"/>
                    <a:pt x="1904" y="1036"/>
                  </a:cubicBezTo>
                  <a:cubicBezTo>
                    <a:pt x="1915" y="893"/>
                    <a:pt x="1925" y="762"/>
                    <a:pt x="1915" y="620"/>
                  </a:cubicBezTo>
                  <a:cubicBezTo>
                    <a:pt x="1925" y="576"/>
                    <a:pt x="1915" y="532"/>
                    <a:pt x="1893" y="500"/>
                  </a:cubicBezTo>
                  <a:cubicBezTo>
                    <a:pt x="1882" y="467"/>
                    <a:pt x="1882" y="456"/>
                    <a:pt x="1871" y="445"/>
                  </a:cubicBezTo>
                  <a:lnTo>
                    <a:pt x="1805" y="445"/>
                  </a:lnTo>
                  <a:cubicBezTo>
                    <a:pt x="1794" y="456"/>
                    <a:pt x="1783" y="456"/>
                    <a:pt x="1772" y="456"/>
                  </a:cubicBezTo>
                  <a:cubicBezTo>
                    <a:pt x="1772" y="401"/>
                    <a:pt x="1740" y="346"/>
                    <a:pt x="1696" y="325"/>
                  </a:cubicBezTo>
                  <a:cubicBezTo>
                    <a:pt x="1641" y="314"/>
                    <a:pt x="1597" y="292"/>
                    <a:pt x="1554" y="259"/>
                  </a:cubicBezTo>
                  <a:cubicBezTo>
                    <a:pt x="1510" y="215"/>
                    <a:pt x="1466" y="161"/>
                    <a:pt x="1411" y="117"/>
                  </a:cubicBezTo>
                  <a:cubicBezTo>
                    <a:pt x="1357" y="84"/>
                    <a:pt x="1291" y="51"/>
                    <a:pt x="1236" y="29"/>
                  </a:cubicBezTo>
                  <a:cubicBezTo>
                    <a:pt x="1203" y="21"/>
                    <a:pt x="1170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38"/>
            <p:cNvSpPr/>
            <p:nvPr/>
          </p:nvSpPr>
          <p:spPr>
            <a:xfrm>
              <a:off x="4811750" y="4388513"/>
              <a:ext cx="36675" cy="24075"/>
            </a:xfrm>
            <a:custGeom>
              <a:avLst/>
              <a:gdLst/>
              <a:ahLst/>
              <a:cxnLst/>
              <a:rect l="l" t="t" r="r" b="b"/>
              <a:pathLst>
                <a:path w="1467" h="963" extrusionOk="0">
                  <a:moveTo>
                    <a:pt x="777" y="0"/>
                  </a:moveTo>
                  <a:cubicBezTo>
                    <a:pt x="755" y="0"/>
                    <a:pt x="744" y="22"/>
                    <a:pt x="733" y="22"/>
                  </a:cubicBezTo>
                  <a:lnTo>
                    <a:pt x="712" y="22"/>
                  </a:lnTo>
                  <a:cubicBezTo>
                    <a:pt x="679" y="33"/>
                    <a:pt x="635" y="55"/>
                    <a:pt x="613" y="77"/>
                  </a:cubicBezTo>
                  <a:cubicBezTo>
                    <a:pt x="591" y="99"/>
                    <a:pt x="569" y="121"/>
                    <a:pt x="558" y="143"/>
                  </a:cubicBezTo>
                  <a:cubicBezTo>
                    <a:pt x="558" y="153"/>
                    <a:pt x="537" y="153"/>
                    <a:pt x="537" y="164"/>
                  </a:cubicBezTo>
                  <a:cubicBezTo>
                    <a:pt x="526" y="175"/>
                    <a:pt x="515" y="197"/>
                    <a:pt x="504" y="219"/>
                  </a:cubicBezTo>
                  <a:cubicBezTo>
                    <a:pt x="493" y="241"/>
                    <a:pt x="493" y="263"/>
                    <a:pt x="482" y="285"/>
                  </a:cubicBezTo>
                  <a:cubicBezTo>
                    <a:pt x="449" y="328"/>
                    <a:pt x="416" y="372"/>
                    <a:pt x="372" y="394"/>
                  </a:cubicBezTo>
                  <a:lnTo>
                    <a:pt x="252" y="471"/>
                  </a:lnTo>
                  <a:cubicBezTo>
                    <a:pt x="230" y="514"/>
                    <a:pt x="197" y="536"/>
                    <a:pt x="176" y="569"/>
                  </a:cubicBezTo>
                  <a:cubicBezTo>
                    <a:pt x="165" y="580"/>
                    <a:pt x="165" y="591"/>
                    <a:pt x="154" y="602"/>
                  </a:cubicBezTo>
                  <a:cubicBezTo>
                    <a:pt x="143" y="613"/>
                    <a:pt x="132" y="624"/>
                    <a:pt x="132" y="635"/>
                  </a:cubicBezTo>
                  <a:cubicBezTo>
                    <a:pt x="121" y="646"/>
                    <a:pt x="121" y="657"/>
                    <a:pt x="110" y="668"/>
                  </a:cubicBezTo>
                  <a:cubicBezTo>
                    <a:pt x="99" y="700"/>
                    <a:pt x="88" y="722"/>
                    <a:pt x="77" y="744"/>
                  </a:cubicBezTo>
                  <a:cubicBezTo>
                    <a:pt x="77" y="755"/>
                    <a:pt x="66" y="777"/>
                    <a:pt x="55" y="788"/>
                  </a:cubicBezTo>
                  <a:cubicBezTo>
                    <a:pt x="33" y="832"/>
                    <a:pt x="22" y="875"/>
                    <a:pt x="1" y="930"/>
                  </a:cubicBezTo>
                  <a:cubicBezTo>
                    <a:pt x="1" y="941"/>
                    <a:pt x="1" y="963"/>
                    <a:pt x="12" y="963"/>
                  </a:cubicBezTo>
                  <a:cubicBezTo>
                    <a:pt x="22" y="963"/>
                    <a:pt x="33" y="919"/>
                    <a:pt x="44" y="886"/>
                  </a:cubicBezTo>
                  <a:cubicBezTo>
                    <a:pt x="55" y="853"/>
                    <a:pt x="77" y="821"/>
                    <a:pt x="77" y="810"/>
                  </a:cubicBezTo>
                  <a:cubicBezTo>
                    <a:pt x="99" y="788"/>
                    <a:pt x="110" y="755"/>
                    <a:pt x="121" y="733"/>
                  </a:cubicBezTo>
                  <a:cubicBezTo>
                    <a:pt x="143" y="689"/>
                    <a:pt x="165" y="646"/>
                    <a:pt x="197" y="602"/>
                  </a:cubicBezTo>
                  <a:cubicBezTo>
                    <a:pt x="219" y="569"/>
                    <a:pt x="252" y="525"/>
                    <a:pt x="296" y="493"/>
                  </a:cubicBezTo>
                  <a:cubicBezTo>
                    <a:pt x="307" y="493"/>
                    <a:pt x="318" y="482"/>
                    <a:pt x="340" y="471"/>
                  </a:cubicBezTo>
                  <a:cubicBezTo>
                    <a:pt x="362" y="449"/>
                    <a:pt x="394" y="449"/>
                    <a:pt x="405" y="438"/>
                  </a:cubicBezTo>
                  <a:cubicBezTo>
                    <a:pt x="427" y="427"/>
                    <a:pt x="438" y="416"/>
                    <a:pt x="449" y="405"/>
                  </a:cubicBezTo>
                  <a:cubicBezTo>
                    <a:pt x="471" y="394"/>
                    <a:pt x="482" y="372"/>
                    <a:pt x="493" y="339"/>
                  </a:cubicBezTo>
                  <a:cubicBezTo>
                    <a:pt x="515" y="318"/>
                    <a:pt x="537" y="296"/>
                    <a:pt x="558" y="263"/>
                  </a:cubicBezTo>
                  <a:cubicBezTo>
                    <a:pt x="569" y="230"/>
                    <a:pt x="591" y="197"/>
                    <a:pt x="613" y="164"/>
                  </a:cubicBezTo>
                  <a:cubicBezTo>
                    <a:pt x="613" y="164"/>
                    <a:pt x="624" y="164"/>
                    <a:pt x="624" y="153"/>
                  </a:cubicBezTo>
                  <a:cubicBezTo>
                    <a:pt x="635" y="153"/>
                    <a:pt x="635" y="143"/>
                    <a:pt x="635" y="132"/>
                  </a:cubicBezTo>
                  <a:cubicBezTo>
                    <a:pt x="646" y="132"/>
                    <a:pt x="657" y="121"/>
                    <a:pt x="668" y="121"/>
                  </a:cubicBezTo>
                  <a:cubicBezTo>
                    <a:pt x="690" y="99"/>
                    <a:pt x="722" y="88"/>
                    <a:pt x="744" y="88"/>
                  </a:cubicBezTo>
                  <a:lnTo>
                    <a:pt x="897" y="88"/>
                  </a:lnTo>
                  <a:cubicBezTo>
                    <a:pt x="908" y="82"/>
                    <a:pt x="919" y="80"/>
                    <a:pt x="930" y="80"/>
                  </a:cubicBezTo>
                  <a:cubicBezTo>
                    <a:pt x="941" y="80"/>
                    <a:pt x="952" y="82"/>
                    <a:pt x="963" y="88"/>
                  </a:cubicBezTo>
                  <a:cubicBezTo>
                    <a:pt x="985" y="88"/>
                    <a:pt x="1007" y="99"/>
                    <a:pt x="1029" y="99"/>
                  </a:cubicBezTo>
                  <a:lnTo>
                    <a:pt x="1094" y="132"/>
                  </a:lnTo>
                  <a:cubicBezTo>
                    <a:pt x="1116" y="143"/>
                    <a:pt x="1138" y="143"/>
                    <a:pt x="1160" y="153"/>
                  </a:cubicBezTo>
                  <a:cubicBezTo>
                    <a:pt x="1160" y="164"/>
                    <a:pt x="1171" y="164"/>
                    <a:pt x="1182" y="175"/>
                  </a:cubicBezTo>
                  <a:cubicBezTo>
                    <a:pt x="1193" y="175"/>
                    <a:pt x="1215" y="186"/>
                    <a:pt x="1226" y="186"/>
                  </a:cubicBezTo>
                  <a:cubicBezTo>
                    <a:pt x="1237" y="197"/>
                    <a:pt x="1247" y="208"/>
                    <a:pt x="1247" y="208"/>
                  </a:cubicBezTo>
                  <a:cubicBezTo>
                    <a:pt x="1280" y="230"/>
                    <a:pt x="1302" y="241"/>
                    <a:pt x="1324" y="263"/>
                  </a:cubicBezTo>
                  <a:cubicBezTo>
                    <a:pt x="1335" y="274"/>
                    <a:pt x="1335" y="285"/>
                    <a:pt x="1346" y="285"/>
                  </a:cubicBezTo>
                  <a:cubicBezTo>
                    <a:pt x="1357" y="318"/>
                    <a:pt x="1379" y="339"/>
                    <a:pt x="1390" y="350"/>
                  </a:cubicBezTo>
                  <a:lnTo>
                    <a:pt x="1433" y="350"/>
                  </a:lnTo>
                  <a:cubicBezTo>
                    <a:pt x="1433" y="345"/>
                    <a:pt x="1436" y="345"/>
                    <a:pt x="1438" y="345"/>
                  </a:cubicBezTo>
                  <a:cubicBezTo>
                    <a:pt x="1439" y="345"/>
                    <a:pt x="1439" y="345"/>
                    <a:pt x="1433" y="339"/>
                  </a:cubicBezTo>
                  <a:cubicBezTo>
                    <a:pt x="1444" y="328"/>
                    <a:pt x="1444" y="328"/>
                    <a:pt x="1444" y="318"/>
                  </a:cubicBezTo>
                  <a:cubicBezTo>
                    <a:pt x="1455" y="307"/>
                    <a:pt x="1455" y="296"/>
                    <a:pt x="1466" y="285"/>
                  </a:cubicBezTo>
                  <a:cubicBezTo>
                    <a:pt x="1455" y="274"/>
                    <a:pt x="1466" y="263"/>
                    <a:pt x="1444" y="252"/>
                  </a:cubicBezTo>
                  <a:cubicBezTo>
                    <a:pt x="1422" y="252"/>
                    <a:pt x="1401" y="241"/>
                    <a:pt x="1379" y="230"/>
                  </a:cubicBezTo>
                  <a:cubicBezTo>
                    <a:pt x="1357" y="219"/>
                    <a:pt x="1346" y="208"/>
                    <a:pt x="1335" y="197"/>
                  </a:cubicBezTo>
                  <a:lnTo>
                    <a:pt x="1302" y="186"/>
                  </a:lnTo>
                  <a:lnTo>
                    <a:pt x="1269" y="175"/>
                  </a:lnTo>
                  <a:cubicBezTo>
                    <a:pt x="1258" y="175"/>
                    <a:pt x="1258" y="153"/>
                    <a:pt x="1247" y="153"/>
                  </a:cubicBezTo>
                  <a:cubicBezTo>
                    <a:pt x="1226" y="143"/>
                    <a:pt x="1215" y="132"/>
                    <a:pt x="1193" y="132"/>
                  </a:cubicBezTo>
                  <a:cubicBezTo>
                    <a:pt x="1171" y="121"/>
                    <a:pt x="1149" y="110"/>
                    <a:pt x="1138" y="99"/>
                  </a:cubicBezTo>
                  <a:lnTo>
                    <a:pt x="1116" y="88"/>
                  </a:lnTo>
                  <a:lnTo>
                    <a:pt x="1094" y="88"/>
                  </a:lnTo>
                  <a:cubicBezTo>
                    <a:pt x="1029" y="66"/>
                    <a:pt x="974" y="55"/>
                    <a:pt x="919" y="33"/>
                  </a:cubicBezTo>
                  <a:cubicBezTo>
                    <a:pt x="876" y="11"/>
                    <a:pt x="821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92" name="Google Shape;4192;p38"/>
          <p:cNvSpPr/>
          <p:nvPr/>
        </p:nvSpPr>
        <p:spPr>
          <a:xfrm rot="10800000" flipH="1">
            <a:off x="13365938" y="1647188"/>
            <a:ext cx="15325" cy="13150"/>
          </a:xfrm>
          <a:custGeom>
            <a:avLst/>
            <a:gdLst/>
            <a:ahLst/>
            <a:cxnLst/>
            <a:rect l="l" t="t" r="r" b="b"/>
            <a:pathLst>
              <a:path w="613" h="526" extrusionOk="0">
                <a:moveTo>
                  <a:pt x="286" y="1"/>
                </a:moveTo>
                <a:cubicBezTo>
                  <a:pt x="174" y="1"/>
                  <a:pt x="64" y="71"/>
                  <a:pt x="33" y="200"/>
                </a:cubicBezTo>
                <a:cubicBezTo>
                  <a:pt x="0" y="331"/>
                  <a:pt x="77" y="474"/>
                  <a:pt x="219" y="517"/>
                </a:cubicBezTo>
                <a:cubicBezTo>
                  <a:pt x="242" y="523"/>
                  <a:pt x="264" y="525"/>
                  <a:pt x="285" y="525"/>
                </a:cubicBezTo>
                <a:cubicBezTo>
                  <a:pt x="480" y="525"/>
                  <a:pt x="613" y="312"/>
                  <a:pt x="514" y="135"/>
                </a:cubicBezTo>
                <a:cubicBezTo>
                  <a:pt x="462" y="43"/>
                  <a:pt x="373" y="1"/>
                  <a:pt x="2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3" name="Google Shape;4193;p38"/>
          <p:cNvSpPr/>
          <p:nvPr/>
        </p:nvSpPr>
        <p:spPr>
          <a:xfrm rot="10800000" flipH="1">
            <a:off x="14031013" y="678413"/>
            <a:ext cx="550" cy="575"/>
          </a:xfrm>
          <a:custGeom>
            <a:avLst/>
            <a:gdLst/>
            <a:ahLst/>
            <a:cxnLst/>
            <a:rect l="l" t="t" r="r" b="b"/>
            <a:pathLst>
              <a:path w="22" h="23" extrusionOk="0">
                <a:moveTo>
                  <a:pt x="0" y="1"/>
                </a:moveTo>
                <a:lnTo>
                  <a:pt x="11" y="23"/>
                </a:lnTo>
                <a:lnTo>
                  <a:pt x="22" y="23"/>
                </a:lnTo>
                <a:cubicBezTo>
                  <a:pt x="11" y="12"/>
                  <a:pt x="0" y="1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94" name="Google Shape;4194;p38"/>
          <p:cNvGrpSpPr/>
          <p:nvPr/>
        </p:nvGrpSpPr>
        <p:grpSpPr>
          <a:xfrm rot="10800000">
            <a:off x="13798663" y="817438"/>
            <a:ext cx="203475" cy="175550"/>
            <a:chOff x="292325" y="4360000"/>
            <a:chExt cx="203475" cy="175550"/>
          </a:xfrm>
        </p:grpSpPr>
        <p:sp>
          <p:nvSpPr>
            <p:cNvPr id="4195" name="Google Shape;4195;p38"/>
            <p:cNvSpPr/>
            <p:nvPr/>
          </p:nvSpPr>
          <p:spPr>
            <a:xfrm flipH="1">
              <a:off x="292325" y="4360000"/>
              <a:ext cx="203475" cy="175550"/>
            </a:xfrm>
            <a:custGeom>
              <a:avLst/>
              <a:gdLst/>
              <a:ahLst/>
              <a:cxnLst/>
              <a:rect l="l" t="t" r="r" b="b"/>
              <a:pathLst>
                <a:path w="8139" h="7022" extrusionOk="0">
                  <a:moveTo>
                    <a:pt x="3610" y="1"/>
                  </a:moveTo>
                  <a:cubicBezTo>
                    <a:pt x="3512" y="1"/>
                    <a:pt x="3424" y="12"/>
                    <a:pt x="3337" y="23"/>
                  </a:cubicBezTo>
                  <a:cubicBezTo>
                    <a:pt x="3238" y="34"/>
                    <a:pt x="3151" y="44"/>
                    <a:pt x="3063" y="66"/>
                  </a:cubicBezTo>
                  <a:cubicBezTo>
                    <a:pt x="2735" y="165"/>
                    <a:pt x="2407" y="274"/>
                    <a:pt x="2101" y="416"/>
                  </a:cubicBezTo>
                  <a:cubicBezTo>
                    <a:pt x="1970" y="471"/>
                    <a:pt x="1827" y="515"/>
                    <a:pt x="1696" y="559"/>
                  </a:cubicBezTo>
                  <a:cubicBezTo>
                    <a:pt x="1663" y="559"/>
                    <a:pt x="1631" y="569"/>
                    <a:pt x="1598" y="569"/>
                  </a:cubicBezTo>
                  <a:lnTo>
                    <a:pt x="1324" y="569"/>
                  </a:lnTo>
                  <a:lnTo>
                    <a:pt x="1313" y="591"/>
                  </a:lnTo>
                  <a:lnTo>
                    <a:pt x="1237" y="668"/>
                  </a:lnTo>
                  <a:lnTo>
                    <a:pt x="1171" y="744"/>
                  </a:lnTo>
                  <a:lnTo>
                    <a:pt x="1127" y="777"/>
                  </a:lnTo>
                  <a:lnTo>
                    <a:pt x="1116" y="799"/>
                  </a:lnTo>
                  <a:cubicBezTo>
                    <a:pt x="1018" y="909"/>
                    <a:pt x="931" y="1018"/>
                    <a:pt x="843" y="1127"/>
                  </a:cubicBezTo>
                  <a:cubicBezTo>
                    <a:pt x="887" y="1127"/>
                    <a:pt x="941" y="1105"/>
                    <a:pt x="985" y="1105"/>
                  </a:cubicBezTo>
                  <a:lnTo>
                    <a:pt x="1040" y="1105"/>
                  </a:lnTo>
                  <a:cubicBezTo>
                    <a:pt x="1062" y="1105"/>
                    <a:pt x="1095" y="1094"/>
                    <a:pt x="1127" y="1084"/>
                  </a:cubicBezTo>
                  <a:lnTo>
                    <a:pt x="1532" y="1084"/>
                  </a:lnTo>
                  <a:cubicBezTo>
                    <a:pt x="1565" y="1084"/>
                    <a:pt x="1609" y="1051"/>
                    <a:pt x="1652" y="1051"/>
                  </a:cubicBezTo>
                  <a:cubicBezTo>
                    <a:pt x="1667" y="1047"/>
                    <a:pt x="1679" y="1046"/>
                    <a:pt x="1690" y="1046"/>
                  </a:cubicBezTo>
                  <a:cubicBezTo>
                    <a:pt x="1712" y="1046"/>
                    <a:pt x="1729" y="1051"/>
                    <a:pt x="1751" y="1051"/>
                  </a:cubicBezTo>
                  <a:cubicBezTo>
                    <a:pt x="1762" y="1045"/>
                    <a:pt x="1775" y="1042"/>
                    <a:pt x="1791" y="1042"/>
                  </a:cubicBezTo>
                  <a:cubicBezTo>
                    <a:pt x="1806" y="1042"/>
                    <a:pt x="1822" y="1045"/>
                    <a:pt x="1838" y="1051"/>
                  </a:cubicBezTo>
                  <a:lnTo>
                    <a:pt x="1871" y="1062"/>
                  </a:lnTo>
                  <a:cubicBezTo>
                    <a:pt x="2090" y="1007"/>
                    <a:pt x="2309" y="941"/>
                    <a:pt x="2516" y="843"/>
                  </a:cubicBezTo>
                  <a:cubicBezTo>
                    <a:pt x="2713" y="766"/>
                    <a:pt x="2932" y="690"/>
                    <a:pt x="3140" y="624"/>
                  </a:cubicBezTo>
                  <a:cubicBezTo>
                    <a:pt x="3238" y="602"/>
                    <a:pt x="3315" y="580"/>
                    <a:pt x="3391" y="569"/>
                  </a:cubicBezTo>
                  <a:cubicBezTo>
                    <a:pt x="3435" y="569"/>
                    <a:pt x="3490" y="559"/>
                    <a:pt x="3534" y="559"/>
                  </a:cubicBezTo>
                  <a:cubicBezTo>
                    <a:pt x="3588" y="559"/>
                    <a:pt x="3643" y="559"/>
                    <a:pt x="3720" y="569"/>
                  </a:cubicBezTo>
                  <a:cubicBezTo>
                    <a:pt x="3840" y="569"/>
                    <a:pt x="4070" y="613"/>
                    <a:pt x="4190" y="624"/>
                  </a:cubicBezTo>
                  <a:cubicBezTo>
                    <a:pt x="4409" y="646"/>
                    <a:pt x="4518" y="657"/>
                    <a:pt x="4737" y="690"/>
                  </a:cubicBezTo>
                  <a:cubicBezTo>
                    <a:pt x="5218" y="777"/>
                    <a:pt x="5677" y="941"/>
                    <a:pt x="6104" y="1193"/>
                  </a:cubicBezTo>
                  <a:cubicBezTo>
                    <a:pt x="6213" y="1259"/>
                    <a:pt x="6312" y="1346"/>
                    <a:pt x="6410" y="1434"/>
                  </a:cubicBezTo>
                  <a:cubicBezTo>
                    <a:pt x="6563" y="1565"/>
                    <a:pt x="6673" y="1707"/>
                    <a:pt x="6826" y="1827"/>
                  </a:cubicBezTo>
                  <a:cubicBezTo>
                    <a:pt x="6957" y="1937"/>
                    <a:pt x="7077" y="2079"/>
                    <a:pt x="7154" y="2232"/>
                  </a:cubicBezTo>
                  <a:cubicBezTo>
                    <a:pt x="7307" y="2516"/>
                    <a:pt x="7416" y="2812"/>
                    <a:pt x="7482" y="3129"/>
                  </a:cubicBezTo>
                  <a:cubicBezTo>
                    <a:pt x="7570" y="3621"/>
                    <a:pt x="7526" y="4124"/>
                    <a:pt x="7362" y="4594"/>
                  </a:cubicBezTo>
                  <a:cubicBezTo>
                    <a:pt x="7329" y="4660"/>
                    <a:pt x="7307" y="4737"/>
                    <a:pt x="7263" y="4802"/>
                  </a:cubicBezTo>
                  <a:cubicBezTo>
                    <a:pt x="7252" y="4835"/>
                    <a:pt x="7230" y="4868"/>
                    <a:pt x="7220" y="4901"/>
                  </a:cubicBezTo>
                  <a:cubicBezTo>
                    <a:pt x="7209" y="4944"/>
                    <a:pt x="7198" y="4977"/>
                    <a:pt x="7187" y="4999"/>
                  </a:cubicBezTo>
                  <a:cubicBezTo>
                    <a:pt x="7132" y="5130"/>
                    <a:pt x="7034" y="5240"/>
                    <a:pt x="6913" y="5316"/>
                  </a:cubicBezTo>
                  <a:cubicBezTo>
                    <a:pt x="6771" y="5415"/>
                    <a:pt x="6607" y="5502"/>
                    <a:pt x="6421" y="5644"/>
                  </a:cubicBezTo>
                  <a:cubicBezTo>
                    <a:pt x="6301" y="5743"/>
                    <a:pt x="6191" y="5874"/>
                    <a:pt x="6126" y="6016"/>
                  </a:cubicBezTo>
                  <a:cubicBezTo>
                    <a:pt x="6082" y="6093"/>
                    <a:pt x="6060" y="6169"/>
                    <a:pt x="6049" y="6257"/>
                  </a:cubicBezTo>
                  <a:cubicBezTo>
                    <a:pt x="5992" y="6216"/>
                    <a:pt x="5924" y="6194"/>
                    <a:pt x="5852" y="6194"/>
                  </a:cubicBezTo>
                  <a:cubicBezTo>
                    <a:pt x="5827" y="6194"/>
                    <a:pt x="5801" y="6197"/>
                    <a:pt x="5776" y="6202"/>
                  </a:cubicBezTo>
                  <a:cubicBezTo>
                    <a:pt x="5688" y="6213"/>
                    <a:pt x="5590" y="6224"/>
                    <a:pt x="5491" y="6235"/>
                  </a:cubicBezTo>
                  <a:cubicBezTo>
                    <a:pt x="5393" y="6246"/>
                    <a:pt x="5262" y="6279"/>
                    <a:pt x="5163" y="6290"/>
                  </a:cubicBezTo>
                  <a:cubicBezTo>
                    <a:pt x="4988" y="6322"/>
                    <a:pt x="4802" y="6333"/>
                    <a:pt x="4616" y="6344"/>
                  </a:cubicBezTo>
                  <a:cubicBezTo>
                    <a:pt x="4585" y="6345"/>
                    <a:pt x="4553" y="6345"/>
                    <a:pt x="4522" y="6345"/>
                  </a:cubicBezTo>
                  <a:cubicBezTo>
                    <a:pt x="4049" y="6345"/>
                    <a:pt x="3569" y="6269"/>
                    <a:pt x="3118" y="6126"/>
                  </a:cubicBezTo>
                  <a:cubicBezTo>
                    <a:pt x="2954" y="6082"/>
                    <a:pt x="2801" y="6016"/>
                    <a:pt x="2648" y="5951"/>
                  </a:cubicBezTo>
                  <a:lnTo>
                    <a:pt x="2615" y="5929"/>
                  </a:lnTo>
                  <a:lnTo>
                    <a:pt x="2604" y="5929"/>
                  </a:lnTo>
                  <a:cubicBezTo>
                    <a:pt x="2396" y="5841"/>
                    <a:pt x="2199" y="5732"/>
                    <a:pt x="2002" y="5601"/>
                  </a:cubicBezTo>
                  <a:lnTo>
                    <a:pt x="1784" y="5458"/>
                  </a:lnTo>
                  <a:cubicBezTo>
                    <a:pt x="1707" y="5404"/>
                    <a:pt x="1652" y="5338"/>
                    <a:pt x="1631" y="5327"/>
                  </a:cubicBezTo>
                  <a:cubicBezTo>
                    <a:pt x="1598" y="5305"/>
                    <a:pt x="1390" y="5119"/>
                    <a:pt x="1357" y="5087"/>
                  </a:cubicBezTo>
                  <a:cubicBezTo>
                    <a:pt x="1248" y="4966"/>
                    <a:pt x="1138" y="4835"/>
                    <a:pt x="1040" y="4704"/>
                  </a:cubicBezTo>
                  <a:cubicBezTo>
                    <a:pt x="985" y="4616"/>
                    <a:pt x="931" y="4518"/>
                    <a:pt x="898" y="4419"/>
                  </a:cubicBezTo>
                  <a:cubicBezTo>
                    <a:pt x="854" y="4332"/>
                    <a:pt x="810" y="4190"/>
                    <a:pt x="766" y="4058"/>
                  </a:cubicBezTo>
                  <a:cubicBezTo>
                    <a:pt x="723" y="3916"/>
                    <a:pt x="701" y="3785"/>
                    <a:pt x="668" y="3687"/>
                  </a:cubicBezTo>
                  <a:cubicBezTo>
                    <a:pt x="657" y="3610"/>
                    <a:pt x="646" y="3523"/>
                    <a:pt x="635" y="3446"/>
                  </a:cubicBezTo>
                  <a:lnTo>
                    <a:pt x="635" y="3413"/>
                  </a:lnTo>
                  <a:cubicBezTo>
                    <a:pt x="635" y="3369"/>
                    <a:pt x="635" y="3304"/>
                    <a:pt x="635" y="3249"/>
                  </a:cubicBezTo>
                  <a:lnTo>
                    <a:pt x="635" y="3173"/>
                  </a:lnTo>
                  <a:cubicBezTo>
                    <a:pt x="581" y="3140"/>
                    <a:pt x="537" y="3107"/>
                    <a:pt x="493" y="3074"/>
                  </a:cubicBezTo>
                  <a:cubicBezTo>
                    <a:pt x="449" y="3030"/>
                    <a:pt x="406" y="2976"/>
                    <a:pt x="373" y="2921"/>
                  </a:cubicBezTo>
                  <a:cubicBezTo>
                    <a:pt x="351" y="2877"/>
                    <a:pt x="340" y="2833"/>
                    <a:pt x="329" y="2779"/>
                  </a:cubicBezTo>
                  <a:cubicBezTo>
                    <a:pt x="285" y="2626"/>
                    <a:pt x="285" y="2473"/>
                    <a:pt x="351" y="2330"/>
                  </a:cubicBezTo>
                  <a:cubicBezTo>
                    <a:pt x="416" y="2221"/>
                    <a:pt x="493" y="2123"/>
                    <a:pt x="570" y="2035"/>
                  </a:cubicBezTo>
                  <a:cubicBezTo>
                    <a:pt x="602" y="2002"/>
                    <a:pt x="613" y="2002"/>
                    <a:pt x="657" y="1980"/>
                  </a:cubicBezTo>
                  <a:cubicBezTo>
                    <a:pt x="690" y="1991"/>
                    <a:pt x="734" y="1991"/>
                    <a:pt x="777" y="1991"/>
                  </a:cubicBezTo>
                  <a:cubicBezTo>
                    <a:pt x="788" y="2002"/>
                    <a:pt x="810" y="2013"/>
                    <a:pt x="832" y="2024"/>
                  </a:cubicBezTo>
                  <a:cubicBezTo>
                    <a:pt x="836" y="2023"/>
                    <a:pt x="839" y="2022"/>
                    <a:pt x="842" y="2022"/>
                  </a:cubicBezTo>
                  <a:cubicBezTo>
                    <a:pt x="858" y="2022"/>
                    <a:pt x="860" y="2041"/>
                    <a:pt x="877" y="2041"/>
                  </a:cubicBezTo>
                  <a:cubicBezTo>
                    <a:pt x="882" y="2041"/>
                    <a:pt x="889" y="2040"/>
                    <a:pt x="898" y="2035"/>
                  </a:cubicBezTo>
                  <a:lnTo>
                    <a:pt x="898" y="2035"/>
                  </a:lnTo>
                  <a:cubicBezTo>
                    <a:pt x="887" y="2079"/>
                    <a:pt x="887" y="2112"/>
                    <a:pt x="876" y="2155"/>
                  </a:cubicBezTo>
                  <a:cubicBezTo>
                    <a:pt x="996" y="1882"/>
                    <a:pt x="1160" y="1619"/>
                    <a:pt x="1335" y="1379"/>
                  </a:cubicBezTo>
                  <a:lnTo>
                    <a:pt x="1423" y="1269"/>
                  </a:lnTo>
                  <a:lnTo>
                    <a:pt x="1335" y="1280"/>
                  </a:lnTo>
                  <a:cubicBezTo>
                    <a:pt x="1335" y="1280"/>
                    <a:pt x="1330" y="1276"/>
                    <a:pt x="1327" y="1276"/>
                  </a:cubicBezTo>
                  <a:cubicBezTo>
                    <a:pt x="1326" y="1276"/>
                    <a:pt x="1324" y="1277"/>
                    <a:pt x="1324" y="1280"/>
                  </a:cubicBezTo>
                  <a:cubicBezTo>
                    <a:pt x="1313" y="1280"/>
                    <a:pt x="1313" y="1291"/>
                    <a:pt x="1313" y="1291"/>
                  </a:cubicBezTo>
                  <a:cubicBezTo>
                    <a:pt x="1313" y="1291"/>
                    <a:pt x="1281" y="1280"/>
                    <a:pt x="1270" y="1280"/>
                  </a:cubicBezTo>
                  <a:cubicBezTo>
                    <a:pt x="1259" y="1277"/>
                    <a:pt x="1247" y="1276"/>
                    <a:pt x="1234" y="1276"/>
                  </a:cubicBezTo>
                  <a:cubicBezTo>
                    <a:pt x="1209" y="1276"/>
                    <a:pt x="1182" y="1280"/>
                    <a:pt x="1160" y="1280"/>
                  </a:cubicBezTo>
                  <a:cubicBezTo>
                    <a:pt x="1138" y="1280"/>
                    <a:pt x="1106" y="1302"/>
                    <a:pt x="1084" y="1302"/>
                  </a:cubicBezTo>
                  <a:cubicBezTo>
                    <a:pt x="1076" y="1306"/>
                    <a:pt x="1070" y="1307"/>
                    <a:pt x="1065" y="1307"/>
                  </a:cubicBezTo>
                  <a:cubicBezTo>
                    <a:pt x="1053" y="1307"/>
                    <a:pt x="1044" y="1302"/>
                    <a:pt x="1029" y="1302"/>
                  </a:cubicBezTo>
                  <a:cubicBezTo>
                    <a:pt x="974" y="1313"/>
                    <a:pt x="920" y="1357"/>
                    <a:pt x="854" y="1368"/>
                  </a:cubicBezTo>
                  <a:cubicBezTo>
                    <a:pt x="799" y="1390"/>
                    <a:pt x="756" y="1401"/>
                    <a:pt x="723" y="1444"/>
                  </a:cubicBezTo>
                  <a:cubicBezTo>
                    <a:pt x="708" y="1444"/>
                    <a:pt x="703" y="1440"/>
                    <a:pt x="695" y="1440"/>
                  </a:cubicBezTo>
                  <a:cubicBezTo>
                    <a:pt x="691" y="1440"/>
                    <a:pt x="686" y="1441"/>
                    <a:pt x="679" y="1444"/>
                  </a:cubicBezTo>
                  <a:cubicBezTo>
                    <a:pt x="668" y="1423"/>
                    <a:pt x="657" y="1412"/>
                    <a:pt x="646" y="1390"/>
                  </a:cubicBezTo>
                  <a:cubicBezTo>
                    <a:pt x="591" y="1477"/>
                    <a:pt x="537" y="1565"/>
                    <a:pt x="493" y="1652"/>
                  </a:cubicBezTo>
                  <a:cubicBezTo>
                    <a:pt x="285" y="2035"/>
                    <a:pt x="143" y="2451"/>
                    <a:pt x="56" y="2877"/>
                  </a:cubicBezTo>
                  <a:cubicBezTo>
                    <a:pt x="45" y="2899"/>
                    <a:pt x="45" y="2921"/>
                    <a:pt x="45" y="2943"/>
                  </a:cubicBezTo>
                  <a:lnTo>
                    <a:pt x="45" y="2954"/>
                  </a:lnTo>
                  <a:cubicBezTo>
                    <a:pt x="1" y="3194"/>
                    <a:pt x="1" y="3424"/>
                    <a:pt x="45" y="3665"/>
                  </a:cubicBezTo>
                  <a:cubicBezTo>
                    <a:pt x="99" y="4124"/>
                    <a:pt x="252" y="4573"/>
                    <a:pt x="482" y="4966"/>
                  </a:cubicBezTo>
                  <a:cubicBezTo>
                    <a:pt x="766" y="5415"/>
                    <a:pt x="1138" y="5787"/>
                    <a:pt x="1576" y="6071"/>
                  </a:cubicBezTo>
                  <a:cubicBezTo>
                    <a:pt x="2363" y="6596"/>
                    <a:pt x="3271" y="6902"/>
                    <a:pt x="4212" y="6957"/>
                  </a:cubicBezTo>
                  <a:cubicBezTo>
                    <a:pt x="4498" y="7000"/>
                    <a:pt x="4785" y="7022"/>
                    <a:pt x="5071" y="7022"/>
                  </a:cubicBezTo>
                  <a:cubicBezTo>
                    <a:pt x="5299" y="7022"/>
                    <a:pt x="5526" y="7008"/>
                    <a:pt x="5754" y="6979"/>
                  </a:cubicBezTo>
                  <a:cubicBezTo>
                    <a:pt x="5885" y="6968"/>
                    <a:pt x="6005" y="6924"/>
                    <a:pt x="6115" y="6858"/>
                  </a:cubicBezTo>
                  <a:cubicBezTo>
                    <a:pt x="6213" y="6793"/>
                    <a:pt x="6246" y="6793"/>
                    <a:pt x="6290" y="6760"/>
                  </a:cubicBezTo>
                  <a:cubicBezTo>
                    <a:pt x="6323" y="6705"/>
                    <a:pt x="6334" y="6640"/>
                    <a:pt x="6301" y="6585"/>
                  </a:cubicBezTo>
                  <a:cubicBezTo>
                    <a:pt x="6290" y="6552"/>
                    <a:pt x="6279" y="6519"/>
                    <a:pt x="6257" y="6497"/>
                  </a:cubicBezTo>
                  <a:lnTo>
                    <a:pt x="6235" y="6465"/>
                  </a:lnTo>
                  <a:cubicBezTo>
                    <a:pt x="6246" y="6465"/>
                    <a:pt x="6257" y="6465"/>
                    <a:pt x="6268" y="6476"/>
                  </a:cubicBezTo>
                  <a:cubicBezTo>
                    <a:pt x="6268" y="6476"/>
                    <a:pt x="6279" y="6476"/>
                    <a:pt x="6279" y="6487"/>
                  </a:cubicBezTo>
                  <a:cubicBezTo>
                    <a:pt x="6298" y="6489"/>
                    <a:pt x="6318" y="6491"/>
                    <a:pt x="6338" y="6491"/>
                  </a:cubicBezTo>
                  <a:cubicBezTo>
                    <a:pt x="6398" y="6491"/>
                    <a:pt x="6459" y="6478"/>
                    <a:pt x="6509" y="6454"/>
                  </a:cubicBezTo>
                  <a:cubicBezTo>
                    <a:pt x="6596" y="6432"/>
                    <a:pt x="6673" y="6399"/>
                    <a:pt x="6738" y="6344"/>
                  </a:cubicBezTo>
                  <a:cubicBezTo>
                    <a:pt x="6902" y="6191"/>
                    <a:pt x="7088" y="6038"/>
                    <a:pt x="7274" y="5907"/>
                  </a:cubicBezTo>
                  <a:cubicBezTo>
                    <a:pt x="7395" y="5808"/>
                    <a:pt x="7504" y="5710"/>
                    <a:pt x="7602" y="5590"/>
                  </a:cubicBezTo>
                  <a:cubicBezTo>
                    <a:pt x="7657" y="5524"/>
                    <a:pt x="7712" y="5458"/>
                    <a:pt x="7755" y="5382"/>
                  </a:cubicBezTo>
                  <a:cubicBezTo>
                    <a:pt x="7788" y="5316"/>
                    <a:pt x="7821" y="5240"/>
                    <a:pt x="7843" y="5163"/>
                  </a:cubicBezTo>
                  <a:cubicBezTo>
                    <a:pt x="7920" y="4955"/>
                    <a:pt x="7930" y="4737"/>
                    <a:pt x="7985" y="4529"/>
                  </a:cubicBezTo>
                  <a:cubicBezTo>
                    <a:pt x="8040" y="4299"/>
                    <a:pt x="8073" y="4069"/>
                    <a:pt x="8095" y="3840"/>
                  </a:cubicBezTo>
                  <a:cubicBezTo>
                    <a:pt x="8138" y="3468"/>
                    <a:pt x="8095" y="3096"/>
                    <a:pt x="7985" y="2746"/>
                  </a:cubicBezTo>
                  <a:cubicBezTo>
                    <a:pt x="7876" y="2341"/>
                    <a:pt x="7679" y="1958"/>
                    <a:pt x="7427" y="1630"/>
                  </a:cubicBezTo>
                  <a:cubicBezTo>
                    <a:pt x="7176" y="1302"/>
                    <a:pt x="6880" y="1018"/>
                    <a:pt x="6541" y="777"/>
                  </a:cubicBezTo>
                  <a:cubicBezTo>
                    <a:pt x="6104" y="504"/>
                    <a:pt x="5634" y="296"/>
                    <a:pt x="5131" y="187"/>
                  </a:cubicBezTo>
                  <a:cubicBezTo>
                    <a:pt x="4802" y="99"/>
                    <a:pt x="4463" y="44"/>
                    <a:pt x="4113" y="23"/>
                  </a:cubicBezTo>
                  <a:cubicBezTo>
                    <a:pt x="3949" y="12"/>
                    <a:pt x="3774" y="1"/>
                    <a:pt x="3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38"/>
            <p:cNvSpPr/>
            <p:nvPr/>
          </p:nvSpPr>
          <p:spPr>
            <a:xfrm flipH="1">
              <a:off x="473900" y="4414425"/>
              <a:ext cx="9325" cy="19700"/>
            </a:xfrm>
            <a:custGeom>
              <a:avLst/>
              <a:gdLst/>
              <a:ahLst/>
              <a:cxnLst/>
              <a:rect l="l" t="t" r="r" b="b"/>
              <a:pathLst>
                <a:path w="373" h="788" extrusionOk="0">
                  <a:moveTo>
                    <a:pt x="373" y="0"/>
                  </a:moveTo>
                  <a:lnTo>
                    <a:pt x="373" y="0"/>
                  </a:lnTo>
                  <a:cubicBezTo>
                    <a:pt x="263" y="77"/>
                    <a:pt x="165" y="153"/>
                    <a:pt x="78" y="252"/>
                  </a:cubicBezTo>
                  <a:cubicBezTo>
                    <a:pt x="23" y="328"/>
                    <a:pt x="1" y="427"/>
                    <a:pt x="12" y="525"/>
                  </a:cubicBezTo>
                  <a:cubicBezTo>
                    <a:pt x="23" y="558"/>
                    <a:pt x="23" y="591"/>
                    <a:pt x="34" y="635"/>
                  </a:cubicBezTo>
                  <a:cubicBezTo>
                    <a:pt x="56" y="678"/>
                    <a:pt x="78" y="711"/>
                    <a:pt x="121" y="744"/>
                  </a:cubicBezTo>
                  <a:lnTo>
                    <a:pt x="143" y="788"/>
                  </a:lnTo>
                  <a:cubicBezTo>
                    <a:pt x="176" y="514"/>
                    <a:pt x="253" y="252"/>
                    <a:pt x="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38"/>
            <p:cNvSpPr/>
            <p:nvPr/>
          </p:nvSpPr>
          <p:spPr>
            <a:xfrm flipH="1">
              <a:off x="354675" y="4409500"/>
              <a:ext cx="134275" cy="90525"/>
            </a:xfrm>
            <a:custGeom>
              <a:avLst/>
              <a:gdLst/>
              <a:ahLst/>
              <a:cxnLst/>
              <a:rect l="l" t="t" r="r" b="b"/>
              <a:pathLst>
                <a:path w="5371" h="3621" extrusionOk="0">
                  <a:moveTo>
                    <a:pt x="372" y="0"/>
                  </a:moveTo>
                  <a:cubicBezTo>
                    <a:pt x="339" y="33"/>
                    <a:pt x="328" y="22"/>
                    <a:pt x="296" y="55"/>
                  </a:cubicBezTo>
                  <a:cubicBezTo>
                    <a:pt x="208" y="153"/>
                    <a:pt x="142" y="252"/>
                    <a:pt x="77" y="361"/>
                  </a:cubicBezTo>
                  <a:cubicBezTo>
                    <a:pt x="11" y="503"/>
                    <a:pt x="0" y="657"/>
                    <a:pt x="55" y="810"/>
                  </a:cubicBezTo>
                  <a:cubicBezTo>
                    <a:pt x="66" y="853"/>
                    <a:pt x="77" y="908"/>
                    <a:pt x="99" y="952"/>
                  </a:cubicBezTo>
                  <a:cubicBezTo>
                    <a:pt x="121" y="1007"/>
                    <a:pt x="164" y="1061"/>
                    <a:pt x="219" y="1105"/>
                  </a:cubicBezTo>
                  <a:cubicBezTo>
                    <a:pt x="263" y="1138"/>
                    <a:pt x="307" y="1171"/>
                    <a:pt x="350" y="1203"/>
                  </a:cubicBezTo>
                  <a:cubicBezTo>
                    <a:pt x="394" y="1225"/>
                    <a:pt x="438" y="1236"/>
                    <a:pt x="460" y="1258"/>
                  </a:cubicBezTo>
                  <a:cubicBezTo>
                    <a:pt x="482" y="1269"/>
                    <a:pt x="503" y="1280"/>
                    <a:pt x="536" y="1291"/>
                  </a:cubicBezTo>
                  <a:lnTo>
                    <a:pt x="569" y="1291"/>
                  </a:lnTo>
                  <a:cubicBezTo>
                    <a:pt x="580" y="1291"/>
                    <a:pt x="591" y="1302"/>
                    <a:pt x="602" y="1313"/>
                  </a:cubicBezTo>
                  <a:cubicBezTo>
                    <a:pt x="722" y="1346"/>
                    <a:pt x="842" y="1368"/>
                    <a:pt x="930" y="1400"/>
                  </a:cubicBezTo>
                  <a:cubicBezTo>
                    <a:pt x="1028" y="1433"/>
                    <a:pt x="1116" y="1488"/>
                    <a:pt x="1192" y="1564"/>
                  </a:cubicBezTo>
                  <a:cubicBezTo>
                    <a:pt x="1269" y="1674"/>
                    <a:pt x="1335" y="1794"/>
                    <a:pt x="1389" y="1914"/>
                  </a:cubicBezTo>
                  <a:cubicBezTo>
                    <a:pt x="1433" y="1958"/>
                    <a:pt x="1466" y="1991"/>
                    <a:pt x="1499" y="2035"/>
                  </a:cubicBezTo>
                  <a:cubicBezTo>
                    <a:pt x="1499" y="2046"/>
                    <a:pt x="1510" y="2068"/>
                    <a:pt x="1521" y="2078"/>
                  </a:cubicBezTo>
                  <a:cubicBezTo>
                    <a:pt x="1521" y="2100"/>
                    <a:pt x="1532" y="2089"/>
                    <a:pt x="1532" y="2100"/>
                  </a:cubicBezTo>
                  <a:cubicBezTo>
                    <a:pt x="1586" y="2199"/>
                    <a:pt x="1608" y="2341"/>
                    <a:pt x="1663" y="2461"/>
                  </a:cubicBezTo>
                  <a:cubicBezTo>
                    <a:pt x="1707" y="2560"/>
                    <a:pt x="1761" y="2647"/>
                    <a:pt x="1827" y="2735"/>
                  </a:cubicBezTo>
                  <a:cubicBezTo>
                    <a:pt x="1849" y="2778"/>
                    <a:pt x="1849" y="2789"/>
                    <a:pt x="1871" y="2833"/>
                  </a:cubicBezTo>
                  <a:cubicBezTo>
                    <a:pt x="1925" y="2888"/>
                    <a:pt x="1991" y="2943"/>
                    <a:pt x="2067" y="2986"/>
                  </a:cubicBezTo>
                  <a:cubicBezTo>
                    <a:pt x="2155" y="3030"/>
                    <a:pt x="2242" y="3063"/>
                    <a:pt x="2341" y="3096"/>
                  </a:cubicBezTo>
                  <a:cubicBezTo>
                    <a:pt x="2516" y="3161"/>
                    <a:pt x="2702" y="3249"/>
                    <a:pt x="2877" y="3325"/>
                  </a:cubicBezTo>
                  <a:cubicBezTo>
                    <a:pt x="3041" y="3402"/>
                    <a:pt x="3194" y="3457"/>
                    <a:pt x="3358" y="3522"/>
                  </a:cubicBezTo>
                  <a:cubicBezTo>
                    <a:pt x="3500" y="3522"/>
                    <a:pt x="3642" y="3588"/>
                    <a:pt x="3796" y="3599"/>
                  </a:cubicBezTo>
                  <a:lnTo>
                    <a:pt x="3938" y="3599"/>
                  </a:lnTo>
                  <a:cubicBezTo>
                    <a:pt x="3992" y="3599"/>
                    <a:pt x="4036" y="3621"/>
                    <a:pt x="4091" y="3621"/>
                  </a:cubicBezTo>
                  <a:cubicBezTo>
                    <a:pt x="4135" y="3610"/>
                    <a:pt x="4178" y="3599"/>
                    <a:pt x="4233" y="3599"/>
                  </a:cubicBezTo>
                  <a:cubicBezTo>
                    <a:pt x="4332" y="3588"/>
                    <a:pt x="4441" y="3599"/>
                    <a:pt x="4539" y="3577"/>
                  </a:cubicBezTo>
                  <a:cubicBezTo>
                    <a:pt x="4605" y="3577"/>
                    <a:pt x="4660" y="3544"/>
                    <a:pt x="4714" y="3544"/>
                  </a:cubicBezTo>
                  <a:cubicBezTo>
                    <a:pt x="4900" y="3500"/>
                    <a:pt x="5075" y="3457"/>
                    <a:pt x="5239" y="3413"/>
                  </a:cubicBezTo>
                  <a:cubicBezTo>
                    <a:pt x="5272" y="3369"/>
                    <a:pt x="5371" y="3336"/>
                    <a:pt x="5338" y="3303"/>
                  </a:cubicBezTo>
                  <a:cubicBezTo>
                    <a:pt x="5333" y="3294"/>
                    <a:pt x="5322" y="3290"/>
                    <a:pt x="5306" y="3290"/>
                  </a:cubicBezTo>
                  <a:cubicBezTo>
                    <a:pt x="5248" y="3290"/>
                    <a:pt x="5126" y="3343"/>
                    <a:pt x="5032" y="3369"/>
                  </a:cubicBezTo>
                  <a:cubicBezTo>
                    <a:pt x="4911" y="3413"/>
                    <a:pt x="4791" y="3435"/>
                    <a:pt x="4736" y="3457"/>
                  </a:cubicBezTo>
                  <a:cubicBezTo>
                    <a:pt x="4627" y="3457"/>
                    <a:pt x="4507" y="3468"/>
                    <a:pt x="4397" y="3489"/>
                  </a:cubicBezTo>
                  <a:cubicBezTo>
                    <a:pt x="4289" y="3503"/>
                    <a:pt x="4181" y="3512"/>
                    <a:pt x="4073" y="3512"/>
                  </a:cubicBezTo>
                  <a:cubicBezTo>
                    <a:pt x="4006" y="3512"/>
                    <a:pt x="3939" y="3509"/>
                    <a:pt x="3872" y="3500"/>
                  </a:cubicBezTo>
                  <a:cubicBezTo>
                    <a:pt x="3686" y="3489"/>
                    <a:pt x="3511" y="3446"/>
                    <a:pt x="3336" y="3402"/>
                  </a:cubicBezTo>
                  <a:cubicBezTo>
                    <a:pt x="3282" y="3380"/>
                    <a:pt x="3227" y="3358"/>
                    <a:pt x="3183" y="3325"/>
                  </a:cubicBezTo>
                  <a:cubicBezTo>
                    <a:pt x="3176" y="3322"/>
                    <a:pt x="3170" y="3320"/>
                    <a:pt x="3164" y="3320"/>
                  </a:cubicBezTo>
                  <a:cubicBezTo>
                    <a:pt x="3154" y="3320"/>
                    <a:pt x="3147" y="3325"/>
                    <a:pt x="3139" y="3325"/>
                  </a:cubicBezTo>
                  <a:cubicBezTo>
                    <a:pt x="3063" y="3282"/>
                    <a:pt x="2986" y="3238"/>
                    <a:pt x="2921" y="3183"/>
                  </a:cubicBezTo>
                  <a:cubicBezTo>
                    <a:pt x="2866" y="3161"/>
                    <a:pt x="2811" y="3128"/>
                    <a:pt x="2767" y="3107"/>
                  </a:cubicBezTo>
                  <a:cubicBezTo>
                    <a:pt x="2680" y="3063"/>
                    <a:pt x="2582" y="3052"/>
                    <a:pt x="2505" y="3019"/>
                  </a:cubicBezTo>
                  <a:cubicBezTo>
                    <a:pt x="2396" y="2964"/>
                    <a:pt x="2297" y="2910"/>
                    <a:pt x="2210" y="2844"/>
                  </a:cubicBezTo>
                  <a:cubicBezTo>
                    <a:pt x="2100" y="2789"/>
                    <a:pt x="2013" y="2702"/>
                    <a:pt x="1936" y="2603"/>
                  </a:cubicBezTo>
                  <a:cubicBezTo>
                    <a:pt x="1925" y="2582"/>
                    <a:pt x="1914" y="2549"/>
                    <a:pt x="1903" y="2527"/>
                  </a:cubicBezTo>
                  <a:cubicBezTo>
                    <a:pt x="1892" y="2494"/>
                    <a:pt x="1860" y="2483"/>
                    <a:pt x="1849" y="2450"/>
                  </a:cubicBezTo>
                  <a:cubicBezTo>
                    <a:pt x="1838" y="2428"/>
                    <a:pt x="1827" y="2374"/>
                    <a:pt x="1816" y="2330"/>
                  </a:cubicBezTo>
                  <a:cubicBezTo>
                    <a:pt x="1761" y="2210"/>
                    <a:pt x="1707" y="2068"/>
                    <a:pt x="1674" y="1969"/>
                  </a:cubicBezTo>
                  <a:cubicBezTo>
                    <a:pt x="1652" y="1903"/>
                    <a:pt x="1630" y="1827"/>
                    <a:pt x="1608" y="1761"/>
                  </a:cubicBezTo>
                  <a:cubicBezTo>
                    <a:pt x="1575" y="1696"/>
                    <a:pt x="1532" y="1630"/>
                    <a:pt x="1488" y="1575"/>
                  </a:cubicBezTo>
                  <a:cubicBezTo>
                    <a:pt x="1444" y="1521"/>
                    <a:pt x="1389" y="1466"/>
                    <a:pt x="1335" y="1422"/>
                  </a:cubicBezTo>
                  <a:cubicBezTo>
                    <a:pt x="1258" y="1368"/>
                    <a:pt x="1182" y="1324"/>
                    <a:pt x="1094" y="1291"/>
                  </a:cubicBezTo>
                  <a:cubicBezTo>
                    <a:pt x="1017" y="1247"/>
                    <a:pt x="930" y="1214"/>
                    <a:pt x="842" y="1182"/>
                  </a:cubicBezTo>
                  <a:lnTo>
                    <a:pt x="613" y="1116"/>
                  </a:lnTo>
                  <a:cubicBezTo>
                    <a:pt x="536" y="1083"/>
                    <a:pt x="460" y="1050"/>
                    <a:pt x="394" y="1007"/>
                  </a:cubicBezTo>
                  <a:cubicBezTo>
                    <a:pt x="383" y="996"/>
                    <a:pt x="372" y="996"/>
                    <a:pt x="372" y="985"/>
                  </a:cubicBezTo>
                  <a:lnTo>
                    <a:pt x="339" y="941"/>
                  </a:lnTo>
                  <a:cubicBezTo>
                    <a:pt x="307" y="908"/>
                    <a:pt x="274" y="864"/>
                    <a:pt x="252" y="821"/>
                  </a:cubicBezTo>
                  <a:cubicBezTo>
                    <a:pt x="241" y="788"/>
                    <a:pt x="241" y="755"/>
                    <a:pt x="241" y="722"/>
                  </a:cubicBezTo>
                  <a:cubicBezTo>
                    <a:pt x="219" y="624"/>
                    <a:pt x="241" y="525"/>
                    <a:pt x="296" y="449"/>
                  </a:cubicBezTo>
                  <a:cubicBezTo>
                    <a:pt x="383" y="350"/>
                    <a:pt x="482" y="274"/>
                    <a:pt x="591" y="197"/>
                  </a:cubicBezTo>
                  <a:lnTo>
                    <a:pt x="602" y="197"/>
                  </a:lnTo>
                  <a:lnTo>
                    <a:pt x="602" y="175"/>
                  </a:lnTo>
                  <a:cubicBezTo>
                    <a:pt x="602" y="143"/>
                    <a:pt x="613" y="110"/>
                    <a:pt x="624" y="66"/>
                  </a:cubicBezTo>
                  <a:lnTo>
                    <a:pt x="624" y="66"/>
                  </a:lnTo>
                  <a:cubicBezTo>
                    <a:pt x="616" y="70"/>
                    <a:pt x="610" y="71"/>
                    <a:pt x="605" y="71"/>
                  </a:cubicBezTo>
                  <a:cubicBezTo>
                    <a:pt x="587" y="71"/>
                    <a:pt x="585" y="50"/>
                    <a:pt x="572" y="50"/>
                  </a:cubicBezTo>
                  <a:cubicBezTo>
                    <a:pt x="568" y="50"/>
                    <a:pt x="564" y="51"/>
                    <a:pt x="558" y="55"/>
                  </a:cubicBezTo>
                  <a:cubicBezTo>
                    <a:pt x="536" y="44"/>
                    <a:pt x="514" y="33"/>
                    <a:pt x="503" y="22"/>
                  </a:cubicBezTo>
                  <a:cubicBezTo>
                    <a:pt x="460" y="22"/>
                    <a:pt x="416" y="22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38"/>
            <p:cNvSpPr/>
            <p:nvPr/>
          </p:nvSpPr>
          <p:spPr>
            <a:xfrm flipH="1">
              <a:off x="414275" y="4386050"/>
              <a:ext cx="67025" cy="35500"/>
            </a:xfrm>
            <a:custGeom>
              <a:avLst/>
              <a:gdLst/>
              <a:ahLst/>
              <a:cxnLst/>
              <a:rect l="l" t="t" r="r" b="b"/>
              <a:pathLst>
                <a:path w="2681" h="1420" extrusionOk="0">
                  <a:moveTo>
                    <a:pt x="1219" y="0"/>
                  </a:moveTo>
                  <a:cubicBezTo>
                    <a:pt x="1204" y="0"/>
                    <a:pt x="1187" y="3"/>
                    <a:pt x="1171" y="9"/>
                  </a:cubicBezTo>
                  <a:lnTo>
                    <a:pt x="1072" y="9"/>
                  </a:lnTo>
                  <a:cubicBezTo>
                    <a:pt x="1051" y="9"/>
                    <a:pt x="985" y="31"/>
                    <a:pt x="963" y="42"/>
                  </a:cubicBezTo>
                  <a:lnTo>
                    <a:pt x="722" y="42"/>
                  </a:lnTo>
                  <a:cubicBezTo>
                    <a:pt x="679" y="42"/>
                    <a:pt x="635" y="42"/>
                    <a:pt x="602" y="52"/>
                  </a:cubicBezTo>
                  <a:lnTo>
                    <a:pt x="547" y="52"/>
                  </a:lnTo>
                  <a:cubicBezTo>
                    <a:pt x="536" y="52"/>
                    <a:pt x="493" y="63"/>
                    <a:pt x="460" y="63"/>
                  </a:cubicBezTo>
                  <a:lnTo>
                    <a:pt x="405" y="63"/>
                  </a:lnTo>
                  <a:cubicBezTo>
                    <a:pt x="361" y="63"/>
                    <a:pt x="307" y="74"/>
                    <a:pt x="263" y="85"/>
                  </a:cubicBezTo>
                  <a:lnTo>
                    <a:pt x="230" y="85"/>
                  </a:lnTo>
                  <a:cubicBezTo>
                    <a:pt x="213" y="82"/>
                    <a:pt x="194" y="81"/>
                    <a:pt x="176" y="81"/>
                  </a:cubicBezTo>
                  <a:cubicBezTo>
                    <a:pt x="124" y="81"/>
                    <a:pt x="70" y="91"/>
                    <a:pt x="22" y="107"/>
                  </a:cubicBezTo>
                  <a:cubicBezTo>
                    <a:pt x="11" y="151"/>
                    <a:pt x="11" y="173"/>
                    <a:pt x="1" y="217"/>
                  </a:cubicBezTo>
                  <a:cubicBezTo>
                    <a:pt x="22" y="217"/>
                    <a:pt x="11" y="260"/>
                    <a:pt x="33" y="260"/>
                  </a:cubicBezTo>
                  <a:cubicBezTo>
                    <a:pt x="44" y="271"/>
                    <a:pt x="44" y="293"/>
                    <a:pt x="55" y="304"/>
                  </a:cubicBezTo>
                  <a:cubicBezTo>
                    <a:pt x="66" y="315"/>
                    <a:pt x="77" y="326"/>
                    <a:pt x="77" y="337"/>
                  </a:cubicBezTo>
                  <a:cubicBezTo>
                    <a:pt x="88" y="348"/>
                    <a:pt x="99" y="370"/>
                    <a:pt x="110" y="381"/>
                  </a:cubicBezTo>
                  <a:cubicBezTo>
                    <a:pt x="125" y="388"/>
                    <a:pt x="135" y="396"/>
                    <a:pt x="144" y="396"/>
                  </a:cubicBezTo>
                  <a:cubicBezTo>
                    <a:pt x="147" y="396"/>
                    <a:pt x="150" y="395"/>
                    <a:pt x="154" y="392"/>
                  </a:cubicBezTo>
                  <a:cubicBezTo>
                    <a:pt x="186" y="359"/>
                    <a:pt x="230" y="348"/>
                    <a:pt x="296" y="326"/>
                  </a:cubicBezTo>
                  <a:cubicBezTo>
                    <a:pt x="351" y="315"/>
                    <a:pt x="405" y="271"/>
                    <a:pt x="460" y="260"/>
                  </a:cubicBezTo>
                  <a:lnTo>
                    <a:pt x="526" y="260"/>
                  </a:lnTo>
                  <a:cubicBezTo>
                    <a:pt x="547" y="260"/>
                    <a:pt x="569" y="249"/>
                    <a:pt x="591" y="238"/>
                  </a:cubicBezTo>
                  <a:cubicBezTo>
                    <a:pt x="635" y="227"/>
                    <a:pt x="668" y="227"/>
                    <a:pt x="701" y="227"/>
                  </a:cubicBezTo>
                  <a:cubicBezTo>
                    <a:pt x="711" y="227"/>
                    <a:pt x="733" y="249"/>
                    <a:pt x="744" y="249"/>
                  </a:cubicBezTo>
                  <a:cubicBezTo>
                    <a:pt x="755" y="249"/>
                    <a:pt x="744" y="238"/>
                    <a:pt x="755" y="238"/>
                  </a:cubicBezTo>
                  <a:lnTo>
                    <a:pt x="766" y="238"/>
                  </a:lnTo>
                  <a:lnTo>
                    <a:pt x="854" y="227"/>
                  </a:lnTo>
                  <a:cubicBezTo>
                    <a:pt x="892" y="222"/>
                    <a:pt x="927" y="219"/>
                    <a:pt x="963" y="219"/>
                  </a:cubicBezTo>
                  <a:cubicBezTo>
                    <a:pt x="999" y="219"/>
                    <a:pt x="1034" y="222"/>
                    <a:pt x="1072" y="227"/>
                  </a:cubicBezTo>
                  <a:cubicBezTo>
                    <a:pt x="1132" y="237"/>
                    <a:pt x="1192" y="284"/>
                    <a:pt x="1252" y="284"/>
                  </a:cubicBezTo>
                  <a:cubicBezTo>
                    <a:pt x="1257" y="284"/>
                    <a:pt x="1263" y="283"/>
                    <a:pt x="1269" y="282"/>
                  </a:cubicBezTo>
                  <a:cubicBezTo>
                    <a:pt x="1291" y="271"/>
                    <a:pt x="1313" y="260"/>
                    <a:pt x="1335" y="249"/>
                  </a:cubicBezTo>
                  <a:lnTo>
                    <a:pt x="1357" y="249"/>
                  </a:lnTo>
                  <a:cubicBezTo>
                    <a:pt x="1368" y="249"/>
                    <a:pt x="1368" y="238"/>
                    <a:pt x="1379" y="238"/>
                  </a:cubicBezTo>
                  <a:cubicBezTo>
                    <a:pt x="1433" y="238"/>
                    <a:pt x="1488" y="249"/>
                    <a:pt x="1532" y="271"/>
                  </a:cubicBezTo>
                  <a:cubicBezTo>
                    <a:pt x="1576" y="271"/>
                    <a:pt x="1619" y="282"/>
                    <a:pt x="1652" y="293"/>
                  </a:cubicBezTo>
                  <a:cubicBezTo>
                    <a:pt x="1674" y="293"/>
                    <a:pt x="1674" y="315"/>
                    <a:pt x="1685" y="326"/>
                  </a:cubicBezTo>
                  <a:cubicBezTo>
                    <a:pt x="1718" y="337"/>
                    <a:pt x="1751" y="348"/>
                    <a:pt x="1783" y="359"/>
                  </a:cubicBezTo>
                  <a:cubicBezTo>
                    <a:pt x="1790" y="361"/>
                    <a:pt x="1798" y="362"/>
                    <a:pt x="1807" y="362"/>
                  </a:cubicBezTo>
                  <a:cubicBezTo>
                    <a:pt x="1830" y="362"/>
                    <a:pt x="1857" y="356"/>
                    <a:pt x="1880" y="356"/>
                  </a:cubicBezTo>
                  <a:cubicBezTo>
                    <a:pt x="1889" y="356"/>
                    <a:pt x="1897" y="356"/>
                    <a:pt x="1904" y="359"/>
                  </a:cubicBezTo>
                  <a:cubicBezTo>
                    <a:pt x="1991" y="381"/>
                    <a:pt x="2068" y="413"/>
                    <a:pt x="2133" y="468"/>
                  </a:cubicBezTo>
                  <a:cubicBezTo>
                    <a:pt x="2199" y="512"/>
                    <a:pt x="2243" y="567"/>
                    <a:pt x="2276" y="632"/>
                  </a:cubicBezTo>
                  <a:cubicBezTo>
                    <a:pt x="2341" y="665"/>
                    <a:pt x="2363" y="731"/>
                    <a:pt x="2396" y="785"/>
                  </a:cubicBezTo>
                  <a:cubicBezTo>
                    <a:pt x="2407" y="796"/>
                    <a:pt x="2418" y="807"/>
                    <a:pt x="2440" y="829"/>
                  </a:cubicBezTo>
                  <a:cubicBezTo>
                    <a:pt x="2451" y="840"/>
                    <a:pt x="2451" y="873"/>
                    <a:pt x="2461" y="884"/>
                  </a:cubicBezTo>
                  <a:cubicBezTo>
                    <a:pt x="2472" y="906"/>
                    <a:pt x="2494" y="916"/>
                    <a:pt x="2505" y="938"/>
                  </a:cubicBezTo>
                  <a:cubicBezTo>
                    <a:pt x="2516" y="971"/>
                    <a:pt x="2527" y="1015"/>
                    <a:pt x="2538" y="1059"/>
                  </a:cubicBezTo>
                  <a:cubicBezTo>
                    <a:pt x="2549" y="1081"/>
                    <a:pt x="2571" y="1102"/>
                    <a:pt x="2582" y="1124"/>
                  </a:cubicBezTo>
                  <a:cubicBezTo>
                    <a:pt x="2593" y="1201"/>
                    <a:pt x="2593" y="1277"/>
                    <a:pt x="2582" y="1354"/>
                  </a:cubicBezTo>
                  <a:cubicBezTo>
                    <a:pt x="2604" y="1376"/>
                    <a:pt x="2593" y="1420"/>
                    <a:pt x="2636" y="1420"/>
                  </a:cubicBezTo>
                  <a:cubicBezTo>
                    <a:pt x="2680" y="1420"/>
                    <a:pt x="2680" y="1332"/>
                    <a:pt x="2680" y="1277"/>
                  </a:cubicBezTo>
                  <a:cubicBezTo>
                    <a:pt x="2669" y="1223"/>
                    <a:pt x="2669" y="1179"/>
                    <a:pt x="2647" y="1124"/>
                  </a:cubicBezTo>
                  <a:cubicBezTo>
                    <a:pt x="2680" y="1081"/>
                    <a:pt x="2647" y="1015"/>
                    <a:pt x="2615" y="971"/>
                  </a:cubicBezTo>
                  <a:cubicBezTo>
                    <a:pt x="2582" y="895"/>
                    <a:pt x="2538" y="818"/>
                    <a:pt x="2494" y="752"/>
                  </a:cubicBezTo>
                  <a:cubicBezTo>
                    <a:pt x="2451" y="676"/>
                    <a:pt x="2396" y="610"/>
                    <a:pt x="2341" y="545"/>
                  </a:cubicBezTo>
                  <a:cubicBezTo>
                    <a:pt x="2319" y="523"/>
                    <a:pt x="2308" y="490"/>
                    <a:pt x="2297" y="468"/>
                  </a:cubicBezTo>
                  <a:cubicBezTo>
                    <a:pt x="2297" y="463"/>
                    <a:pt x="2295" y="463"/>
                    <a:pt x="2291" y="463"/>
                  </a:cubicBezTo>
                  <a:cubicBezTo>
                    <a:pt x="2286" y="463"/>
                    <a:pt x="2281" y="463"/>
                    <a:pt x="2276" y="457"/>
                  </a:cubicBezTo>
                  <a:cubicBezTo>
                    <a:pt x="2243" y="424"/>
                    <a:pt x="2221" y="370"/>
                    <a:pt x="2210" y="348"/>
                  </a:cubicBezTo>
                  <a:cubicBezTo>
                    <a:pt x="2188" y="326"/>
                    <a:pt x="2166" y="304"/>
                    <a:pt x="2144" y="293"/>
                  </a:cubicBezTo>
                  <a:cubicBezTo>
                    <a:pt x="2101" y="271"/>
                    <a:pt x="2057" y="260"/>
                    <a:pt x="2013" y="260"/>
                  </a:cubicBezTo>
                  <a:cubicBezTo>
                    <a:pt x="1969" y="238"/>
                    <a:pt x="1915" y="206"/>
                    <a:pt x="1860" y="184"/>
                  </a:cubicBezTo>
                  <a:cubicBezTo>
                    <a:pt x="1805" y="162"/>
                    <a:pt x="1729" y="151"/>
                    <a:pt x="1674" y="129"/>
                  </a:cubicBezTo>
                  <a:cubicBezTo>
                    <a:pt x="1663" y="129"/>
                    <a:pt x="1652" y="107"/>
                    <a:pt x="1641" y="107"/>
                  </a:cubicBezTo>
                  <a:lnTo>
                    <a:pt x="1597" y="107"/>
                  </a:lnTo>
                  <a:cubicBezTo>
                    <a:pt x="1576" y="107"/>
                    <a:pt x="1554" y="85"/>
                    <a:pt x="1532" y="85"/>
                  </a:cubicBezTo>
                  <a:cubicBezTo>
                    <a:pt x="1477" y="63"/>
                    <a:pt x="1401" y="63"/>
                    <a:pt x="1357" y="42"/>
                  </a:cubicBezTo>
                  <a:cubicBezTo>
                    <a:pt x="1324" y="31"/>
                    <a:pt x="1313" y="31"/>
                    <a:pt x="1291" y="20"/>
                  </a:cubicBezTo>
                  <a:lnTo>
                    <a:pt x="1258" y="9"/>
                  </a:lnTo>
                  <a:cubicBezTo>
                    <a:pt x="1247" y="3"/>
                    <a:pt x="1234" y="0"/>
                    <a:pt x="1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9" name="Google Shape;4199;p38"/>
          <p:cNvGrpSpPr/>
          <p:nvPr/>
        </p:nvGrpSpPr>
        <p:grpSpPr>
          <a:xfrm rot="10800000">
            <a:off x="14235813" y="919913"/>
            <a:ext cx="45400" cy="562075"/>
            <a:chOff x="89450" y="3718600"/>
            <a:chExt cx="45400" cy="562075"/>
          </a:xfrm>
        </p:grpSpPr>
        <p:sp>
          <p:nvSpPr>
            <p:cNvPr id="4200" name="Google Shape;4200;p38"/>
            <p:cNvSpPr/>
            <p:nvPr/>
          </p:nvSpPr>
          <p:spPr>
            <a:xfrm flipH="1">
              <a:off x="95450" y="4277150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0" y="1"/>
                  </a:moveTo>
                  <a:lnTo>
                    <a:pt x="0" y="12"/>
                  </a:lnTo>
                  <a:cubicBezTo>
                    <a:pt x="0" y="12"/>
                    <a:pt x="1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38"/>
            <p:cNvSpPr/>
            <p:nvPr/>
          </p:nvSpPr>
          <p:spPr>
            <a:xfrm flipH="1">
              <a:off x="89450" y="4246250"/>
              <a:ext cx="45400" cy="34425"/>
            </a:xfrm>
            <a:custGeom>
              <a:avLst/>
              <a:gdLst/>
              <a:ahLst/>
              <a:cxnLst/>
              <a:rect l="l" t="t" r="r" b="b"/>
              <a:pathLst>
                <a:path w="1816" h="1377" extrusionOk="0">
                  <a:moveTo>
                    <a:pt x="1161" y="146"/>
                  </a:moveTo>
                  <a:cubicBezTo>
                    <a:pt x="1214" y="146"/>
                    <a:pt x="1269" y="148"/>
                    <a:pt x="1324" y="154"/>
                  </a:cubicBezTo>
                  <a:cubicBezTo>
                    <a:pt x="1324" y="154"/>
                    <a:pt x="1356" y="176"/>
                    <a:pt x="1378" y="176"/>
                  </a:cubicBezTo>
                  <a:cubicBezTo>
                    <a:pt x="1411" y="198"/>
                    <a:pt x="1444" y="220"/>
                    <a:pt x="1488" y="230"/>
                  </a:cubicBezTo>
                  <a:cubicBezTo>
                    <a:pt x="1521" y="252"/>
                    <a:pt x="1542" y="263"/>
                    <a:pt x="1564" y="296"/>
                  </a:cubicBezTo>
                  <a:cubicBezTo>
                    <a:pt x="1608" y="340"/>
                    <a:pt x="1641" y="395"/>
                    <a:pt x="1663" y="460"/>
                  </a:cubicBezTo>
                  <a:cubicBezTo>
                    <a:pt x="1696" y="559"/>
                    <a:pt x="1696" y="668"/>
                    <a:pt x="1663" y="766"/>
                  </a:cubicBezTo>
                  <a:cubicBezTo>
                    <a:pt x="1663" y="799"/>
                    <a:pt x="1641" y="832"/>
                    <a:pt x="1641" y="854"/>
                  </a:cubicBezTo>
                  <a:cubicBezTo>
                    <a:pt x="1619" y="930"/>
                    <a:pt x="1586" y="1007"/>
                    <a:pt x="1553" y="1073"/>
                  </a:cubicBezTo>
                  <a:cubicBezTo>
                    <a:pt x="1531" y="1105"/>
                    <a:pt x="1531" y="1149"/>
                    <a:pt x="1531" y="1182"/>
                  </a:cubicBezTo>
                  <a:cubicBezTo>
                    <a:pt x="1510" y="1171"/>
                    <a:pt x="1488" y="1160"/>
                    <a:pt x="1466" y="1160"/>
                  </a:cubicBezTo>
                  <a:lnTo>
                    <a:pt x="1411" y="1160"/>
                  </a:lnTo>
                  <a:cubicBezTo>
                    <a:pt x="1389" y="1171"/>
                    <a:pt x="1367" y="1171"/>
                    <a:pt x="1346" y="1182"/>
                  </a:cubicBezTo>
                  <a:cubicBezTo>
                    <a:pt x="1302" y="1182"/>
                    <a:pt x="1269" y="1193"/>
                    <a:pt x="1225" y="1193"/>
                  </a:cubicBezTo>
                  <a:lnTo>
                    <a:pt x="1061" y="1193"/>
                  </a:lnTo>
                  <a:cubicBezTo>
                    <a:pt x="1028" y="1204"/>
                    <a:pt x="996" y="1204"/>
                    <a:pt x="974" y="1204"/>
                  </a:cubicBezTo>
                  <a:cubicBezTo>
                    <a:pt x="941" y="1204"/>
                    <a:pt x="908" y="1182"/>
                    <a:pt x="886" y="1182"/>
                  </a:cubicBezTo>
                  <a:cubicBezTo>
                    <a:pt x="864" y="1182"/>
                    <a:pt x="875" y="1182"/>
                    <a:pt x="875" y="1171"/>
                  </a:cubicBezTo>
                  <a:cubicBezTo>
                    <a:pt x="875" y="1171"/>
                    <a:pt x="875" y="1160"/>
                    <a:pt x="875" y="1160"/>
                  </a:cubicBezTo>
                  <a:lnTo>
                    <a:pt x="799" y="1149"/>
                  </a:lnTo>
                  <a:lnTo>
                    <a:pt x="788" y="1149"/>
                  </a:lnTo>
                  <a:cubicBezTo>
                    <a:pt x="744" y="1138"/>
                    <a:pt x="700" y="1127"/>
                    <a:pt x="656" y="1105"/>
                  </a:cubicBezTo>
                  <a:cubicBezTo>
                    <a:pt x="624" y="1095"/>
                    <a:pt x="591" y="1084"/>
                    <a:pt x="558" y="1073"/>
                  </a:cubicBezTo>
                  <a:lnTo>
                    <a:pt x="492" y="1040"/>
                  </a:lnTo>
                  <a:cubicBezTo>
                    <a:pt x="460" y="1029"/>
                    <a:pt x="427" y="1018"/>
                    <a:pt x="394" y="996"/>
                  </a:cubicBezTo>
                  <a:cubicBezTo>
                    <a:pt x="383" y="985"/>
                    <a:pt x="361" y="963"/>
                    <a:pt x="350" y="952"/>
                  </a:cubicBezTo>
                  <a:cubicBezTo>
                    <a:pt x="317" y="920"/>
                    <a:pt x="274" y="854"/>
                    <a:pt x="241" y="821"/>
                  </a:cubicBezTo>
                  <a:cubicBezTo>
                    <a:pt x="241" y="810"/>
                    <a:pt x="230" y="799"/>
                    <a:pt x="219" y="788"/>
                  </a:cubicBezTo>
                  <a:lnTo>
                    <a:pt x="208" y="755"/>
                  </a:lnTo>
                  <a:cubicBezTo>
                    <a:pt x="164" y="635"/>
                    <a:pt x="197" y="493"/>
                    <a:pt x="296" y="405"/>
                  </a:cubicBezTo>
                  <a:cubicBezTo>
                    <a:pt x="328" y="373"/>
                    <a:pt x="361" y="340"/>
                    <a:pt x="405" y="318"/>
                  </a:cubicBezTo>
                  <a:cubicBezTo>
                    <a:pt x="481" y="274"/>
                    <a:pt x="569" y="230"/>
                    <a:pt x="656" y="209"/>
                  </a:cubicBezTo>
                  <a:cubicBezTo>
                    <a:pt x="700" y="198"/>
                    <a:pt x="744" y="187"/>
                    <a:pt x="788" y="176"/>
                  </a:cubicBezTo>
                  <a:lnTo>
                    <a:pt x="886" y="176"/>
                  </a:lnTo>
                  <a:cubicBezTo>
                    <a:pt x="930" y="165"/>
                    <a:pt x="963" y="154"/>
                    <a:pt x="1006" y="154"/>
                  </a:cubicBezTo>
                  <a:cubicBezTo>
                    <a:pt x="1056" y="148"/>
                    <a:pt x="1108" y="146"/>
                    <a:pt x="1161" y="146"/>
                  </a:cubicBezTo>
                  <a:close/>
                  <a:moveTo>
                    <a:pt x="1039" y="1"/>
                  </a:moveTo>
                  <a:cubicBezTo>
                    <a:pt x="744" y="1"/>
                    <a:pt x="449" y="88"/>
                    <a:pt x="219" y="274"/>
                  </a:cubicBezTo>
                  <a:cubicBezTo>
                    <a:pt x="153" y="318"/>
                    <a:pt x="110" y="384"/>
                    <a:pt x="66" y="449"/>
                  </a:cubicBezTo>
                  <a:cubicBezTo>
                    <a:pt x="22" y="537"/>
                    <a:pt x="0" y="635"/>
                    <a:pt x="11" y="745"/>
                  </a:cubicBezTo>
                  <a:cubicBezTo>
                    <a:pt x="11" y="745"/>
                    <a:pt x="11" y="755"/>
                    <a:pt x="11" y="755"/>
                  </a:cubicBezTo>
                  <a:cubicBezTo>
                    <a:pt x="22" y="810"/>
                    <a:pt x="44" y="865"/>
                    <a:pt x="77" y="909"/>
                  </a:cubicBezTo>
                  <a:cubicBezTo>
                    <a:pt x="121" y="985"/>
                    <a:pt x="186" y="1062"/>
                    <a:pt x="263" y="1127"/>
                  </a:cubicBezTo>
                  <a:cubicBezTo>
                    <a:pt x="350" y="1193"/>
                    <a:pt x="449" y="1237"/>
                    <a:pt x="558" y="1270"/>
                  </a:cubicBezTo>
                  <a:cubicBezTo>
                    <a:pt x="744" y="1335"/>
                    <a:pt x="941" y="1368"/>
                    <a:pt x="1138" y="1368"/>
                  </a:cubicBezTo>
                  <a:cubicBezTo>
                    <a:pt x="1192" y="1373"/>
                    <a:pt x="1247" y="1376"/>
                    <a:pt x="1300" y="1376"/>
                  </a:cubicBezTo>
                  <a:cubicBezTo>
                    <a:pt x="1354" y="1376"/>
                    <a:pt x="1406" y="1373"/>
                    <a:pt x="1455" y="1368"/>
                  </a:cubicBezTo>
                  <a:cubicBezTo>
                    <a:pt x="1488" y="1357"/>
                    <a:pt x="1510" y="1346"/>
                    <a:pt x="1542" y="1335"/>
                  </a:cubicBezTo>
                  <a:cubicBezTo>
                    <a:pt x="1553" y="1313"/>
                    <a:pt x="1564" y="1313"/>
                    <a:pt x="1575" y="1302"/>
                  </a:cubicBezTo>
                  <a:cubicBezTo>
                    <a:pt x="1575" y="1291"/>
                    <a:pt x="1575" y="1280"/>
                    <a:pt x="1575" y="1259"/>
                  </a:cubicBezTo>
                  <a:lnTo>
                    <a:pt x="1564" y="1237"/>
                  </a:lnTo>
                  <a:lnTo>
                    <a:pt x="1564" y="1226"/>
                  </a:lnTo>
                  <a:cubicBezTo>
                    <a:pt x="1578" y="1233"/>
                    <a:pt x="1593" y="1236"/>
                    <a:pt x="1608" y="1236"/>
                  </a:cubicBezTo>
                  <a:cubicBezTo>
                    <a:pt x="1639" y="1236"/>
                    <a:pt x="1670" y="1219"/>
                    <a:pt x="1685" y="1182"/>
                  </a:cubicBezTo>
                  <a:cubicBezTo>
                    <a:pt x="1706" y="1138"/>
                    <a:pt x="1728" y="1084"/>
                    <a:pt x="1750" y="1029"/>
                  </a:cubicBezTo>
                  <a:cubicBezTo>
                    <a:pt x="1761" y="985"/>
                    <a:pt x="1783" y="920"/>
                    <a:pt x="1794" y="865"/>
                  </a:cubicBezTo>
                  <a:cubicBezTo>
                    <a:pt x="1805" y="821"/>
                    <a:pt x="1794" y="777"/>
                    <a:pt x="1805" y="734"/>
                  </a:cubicBezTo>
                  <a:cubicBezTo>
                    <a:pt x="1816" y="690"/>
                    <a:pt x="1805" y="635"/>
                    <a:pt x="1805" y="580"/>
                  </a:cubicBezTo>
                  <a:cubicBezTo>
                    <a:pt x="1816" y="504"/>
                    <a:pt x="1805" y="427"/>
                    <a:pt x="1772" y="362"/>
                  </a:cubicBezTo>
                  <a:cubicBezTo>
                    <a:pt x="1685" y="187"/>
                    <a:pt x="1542" y="66"/>
                    <a:pt x="1367" y="12"/>
                  </a:cubicBezTo>
                  <a:cubicBezTo>
                    <a:pt x="1335" y="12"/>
                    <a:pt x="1302" y="1"/>
                    <a:pt x="1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38"/>
            <p:cNvSpPr/>
            <p:nvPr/>
          </p:nvSpPr>
          <p:spPr>
            <a:xfrm flipH="1">
              <a:off x="99825" y="3718600"/>
              <a:ext cx="13700" cy="25175"/>
            </a:xfrm>
            <a:custGeom>
              <a:avLst/>
              <a:gdLst/>
              <a:ahLst/>
              <a:cxnLst/>
              <a:rect l="l" t="t" r="r" b="b"/>
              <a:pathLst>
                <a:path w="548" h="1007" extrusionOk="0">
                  <a:moveTo>
                    <a:pt x="11" y="0"/>
                  </a:moveTo>
                  <a:cubicBezTo>
                    <a:pt x="11" y="0"/>
                    <a:pt x="44" y="33"/>
                    <a:pt x="77" y="44"/>
                  </a:cubicBezTo>
                  <a:cubicBezTo>
                    <a:pt x="99" y="44"/>
                    <a:pt x="121" y="55"/>
                    <a:pt x="143" y="55"/>
                  </a:cubicBezTo>
                  <a:cubicBezTo>
                    <a:pt x="164" y="77"/>
                    <a:pt x="186" y="77"/>
                    <a:pt x="208" y="88"/>
                  </a:cubicBezTo>
                  <a:cubicBezTo>
                    <a:pt x="252" y="99"/>
                    <a:pt x="285" y="110"/>
                    <a:pt x="318" y="132"/>
                  </a:cubicBezTo>
                  <a:cubicBezTo>
                    <a:pt x="350" y="154"/>
                    <a:pt x="383" y="175"/>
                    <a:pt x="416" y="208"/>
                  </a:cubicBezTo>
                  <a:cubicBezTo>
                    <a:pt x="416" y="219"/>
                    <a:pt x="427" y="230"/>
                    <a:pt x="427" y="241"/>
                  </a:cubicBezTo>
                  <a:cubicBezTo>
                    <a:pt x="438" y="252"/>
                    <a:pt x="438" y="274"/>
                    <a:pt x="438" y="296"/>
                  </a:cubicBezTo>
                  <a:cubicBezTo>
                    <a:pt x="449" y="307"/>
                    <a:pt x="449" y="318"/>
                    <a:pt x="449" y="329"/>
                  </a:cubicBezTo>
                  <a:cubicBezTo>
                    <a:pt x="460" y="340"/>
                    <a:pt x="471" y="361"/>
                    <a:pt x="482" y="383"/>
                  </a:cubicBezTo>
                  <a:cubicBezTo>
                    <a:pt x="482" y="405"/>
                    <a:pt x="482" y="427"/>
                    <a:pt x="493" y="449"/>
                  </a:cubicBezTo>
                  <a:lnTo>
                    <a:pt x="493" y="536"/>
                  </a:lnTo>
                  <a:cubicBezTo>
                    <a:pt x="482" y="547"/>
                    <a:pt x="482" y="547"/>
                    <a:pt x="493" y="558"/>
                  </a:cubicBezTo>
                  <a:lnTo>
                    <a:pt x="493" y="580"/>
                  </a:lnTo>
                  <a:cubicBezTo>
                    <a:pt x="493" y="580"/>
                    <a:pt x="493" y="591"/>
                    <a:pt x="493" y="602"/>
                  </a:cubicBezTo>
                  <a:cubicBezTo>
                    <a:pt x="482" y="635"/>
                    <a:pt x="482" y="657"/>
                    <a:pt x="471" y="679"/>
                  </a:cubicBezTo>
                  <a:cubicBezTo>
                    <a:pt x="471" y="700"/>
                    <a:pt x="460" y="711"/>
                    <a:pt x="449" y="722"/>
                  </a:cubicBezTo>
                  <a:cubicBezTo>
                    <a:pt x="449" y="733"/>
                    <a:pt x="438" y="744"/>
                    <a:pt x="438" y="766"/>
                  </a:cubicBezTo>
                  <a:lnTo>
                    <a:pt x="416" y="799"/>
                  </a:lnTo>
                  <a:cubicBezTo>
                    <a:pt x="416" y="810"/>
                    <a:pt x="405" y="832"/>
                    <a:pt x="394" y="843"/>
                  </a:cubicBezTo>
                  <a:cubicBezTo>
                    <a:pt x="383" y="854"/>
                    <a:pt x="372" y="865"/>
                    <a:pt x="361" y="886"/>
                  </a:cubicBezTo>
                  <a:cubicBezTo>
                    <a:pt x="350" y="886"/>
                    <a:pt x="328" y="897"/>
                    <a:pt x="318" y="908"/>
                  </a:cubicBezTo>
                  <a:cubicBezTo>
                    <a:pt x="307" y="919"/>
                    <a:pt x="285" y="930"/>
                    <a:pt x="274" y="930"/>
                  </a:cubicBezTo>
                  <a:lnTo>
                    <a:pt x="252" y="930"/>
                  </a:lnTo>
                  <a:lnTo>
                    <a:pt x="208" y="941"/>
                  </a:lnTo>
                  <a:lnTo>
                    <a:pt x="186" y="941"/>
                  </a:lnTo>
                  <a:cubicBezTo>
                    <a:pt x="175" y="947"/>
                    <a:pt x="162" y="949"/>
                    <a:pt x="148" y="949"/>
                  </a:cubicBezTo>
                  <a:cubicBezTo>
                    <a:pt x="134" y="949"/>
                    <a:pt x="121" y="947"/>
                    <a:pt x="110" y="941"/>
                  </a:cubicBezTo>
                  <a:cubicBezTo>
                    <a:pt x="88" y="941"/>
                    <a:pt x="66" y="919"/>
                    <a:pt x="33" y="908"/>
                  </a:cubicBezTo>
                  <a:lnTo>
                    <a:pt x="0" y="919"/>
                  </a:lnTo>
                  <a:cubicBezTo>
                    <a:pt x="11" y="919"/>
                    <a:pt x="0" y="930"/>
                    <a:pt x="0" y="930"/>
                  </a:cubicBezTo>
                  <a:cubicBezTo>
                    <a:pt x="11" y="941"/>
                    <a:pt x="11" y="941"/>
                    <a:pt x="0" y="952"/>
                  </a:cubicBezTo>
                  <a:cubicBezTo>
                    <a:pt x="0" y="952"/>
                    <a:pt x="0" y="963"/>
                    <a:pt x="0" y="963"/>
                  </a:cubicBezTo>
                  <a:cubicBezTo>
                    <a:pt x="0" y="974"/>
                    <a:pt x="0" y="974"/>
                    <a:pt x="0" y="985"/>
                  </a:cubicBezTo>
                  <a:cubicBezTo>
                    <a:pt x="11" y="985"/>
                    <a:pt x="11" y="985"/>
                    <a:pt x="22" y="996"/>
                  </a:cubicBezTo>
                  <a:cubicBezTo>
                    <a:pt x="33" y="996"/>
                    <a:pt x="77" y="1007"/>
                    <a:pt x="99" y="1007"/>
                  </a:cubicBezTo>
                  <a:cubicBezTo>
                    <a:pt x="132" y="1007"/>
                    <a:pt x="164" y="1007"/>
                    <a:pt x="197" y="996"/>
                  </a:cubicBezTo>
                  <a:lnTo>
                    <a:pt x="263" y="996"/>
                  </a:lnTo>
                  <a:lnTo>
                    <a:pt x="328" y="941"/>
                  </a:lnTo>
                  <a:lnTo>
                    <a:pt x="361" y="941"/>
                  </a:lnTo>
                  <a:cubicBezTo>
                    <a:pt x="405" y="908"/>
                    <a:pt x="438" y="875"/>
                    <a:pt x="471" y="832"/>
                  </a:cubicBezTo>
                  <a:cubicBezTo>
                    <a:pt x="493" y="799"/>
                    <a:pt x="514" y="766"/>
                    <a:pt x="525" y="733"/>
                  </a:cubicBezTo>
                  <a:cubicBezTo>
                    <a:pt x="525" y="722"/>
                    <a:pt x="525" y="711"/>
                    <a:pt x="525" y="700"/>
                  </a:cubicBezTo>
                  <a:lnTo>
                    <a:pt x="525" y="690"/>
                  </a:lnTo>
                  <a:cubicBezTo>
                    <a:pt x="525" y="657"/>
                    <a:pt x="547" y="624"/>
                    <a:pt x="547" y="602"/>
                  </a:cubicBezTo>
                  <a:cubicBezTo>
                    <a:pt x="547" y="569"/>
                    <a:pt x="547" y="558"/>
                    <a:pt x="547" y="536"/>
                  </a:cubicBezTo>
                  <a:lnTo>
                    <a:pt x="547" y="515"/>
                  </a:lnTo>
                  <a:cubicBezTo>
                    <a:pt x="547" y="493"/>
                    <a:pt x="547" y="482"/>
                    <a:pt x="547" y="460"/>
                  </a:cubicBezTo>
                  <a:cubicBezTo>
                    <a:pt x="536" y="438"/>
                    <a:pt x="536" y="416"/>
                    <a:pt x="525" y="405"/>
                  </a:cubicBezTo>
                  <a:cubicBezTo>
                    <a:pt x="514" y="361"/>
                    <a:pt x="493" y="318"/>
                    <a:pt x="482" y="274"/>
                  </a:cubicBezTo>
                  <a:cubicBezTo>
                    <a:pt x="471" y="241"/>
                    <a:pt x="449" y="208"/>
                    <a:pt x="427" y="175"/>
                  </a:cubicBezTo>
                  <a:cubicBezTo>
                    <a:pt x="394" y="154"/>
                    <a:pt x="372" y="132"/>
                    <a:pt x="350" y="110"/>
                  </a:cubicBezTo>
                  <a:lnTo>
                    <a:pt x="318" y="99"/>
                  </a:lnTo>
                  <a:lnTo>
                    <a:pt x="285" y="77"/>
                  </a:lnTo>
                  <a:lnTo>
                    <a:pt x="252" y="77"/>
                  </a:lnTo>
                  <a:cubicBezTo>
                    <a:pt x="241" y="77"/>
                    <a:pt x="219" y="55"/>
                    <a:pt x="197" y="44"/>
                  </a:cubicBezTo>
                  <a:lnTo>
                    <a:pt x="153" y="44"/>
                  </a:lnTo>
                  <a:cubicBezTo>
                    <a:pt x="121" y="33"/>
                    <a:pt x="77" y="22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3" name="Google Shape;4203;p38"/>
          <p:cNvGrpSpPr/>
          <p:nvPr/>
        </p:nvGrpSpPr>
        <p:grpSpPr>
          <a:xfrm rot="10800000">
            <a:off x="14128613" y="692638"/>
            <a:ext cx="47875" cy="30925"/>
            <a:chOff x="194175" y="4477025"/>
            <a:chExt cx="47875" cy="30925"/>
          </a:xfrm>
        </p:grpSpPr>
        <p:sp>
          <p:nvSpPr>
            <p:cNvPr id="4204" name="Google Shape;4204;p38"/>
            <p:cNvSpPr/>
            <p:nvPr/>
          </p:nvSpPr>
          <p:spPr>
            <a:xfrm flipH="1">
              <a:off x="206750" y="4483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38"/>
            <p:cNvSpPr/>
            <p:nvPr/>
          </p:nvSpPr>
          <p:spPr>
            <a:xfrm flipH="1">
              <a:off x="216600" y="4480325"/>
              <a:ext cx="3025" cy="550"/>
            </a:xfrm>
            <a:custGeom>
              <a:avLst/>
              <a:gdLst/>
              <a:ahLst/>
              <a:cxnLst/>
              <a:rect l="l" t="t" r="r" b="b"/>
              <a:pathLst>
                <a:path w="121" h="22" extrusionOk="0">
                  <a:moveTo>
                    <a:pt x="1" y="0"/>
                  </a:moveTo>
                  <a:lnTo>
                    <a:pt x="12" y="22"/>
                  </a:lnTo>
                  <a:lnTo>
                    <a:pt x="121" y="22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38"/>
            <p:cNvSpPr/>
            <p:nvPr/>
          </p:nvSpPr>
          <p:spPr>
            <a:xfrm flipH="1">
              <a:off x="194175" y="4477025"/>
              <a:ext cx="47875" cy="30925"/>
            </a:xfrm>
            <a:custGeom>
              <a:avLst/>
              <a:gdLst/>
              <a:ahLst/>
              <a:cxnLst/>
              <a:rect l="l" t="t" r="r" b="b"/>
              <a:pathLst>
                <a:path w="1915" h="1237" extrusionOk="0">
                  <a:moveTo>
                    <a:pt x="771" y="117"/>
                  </a:moveTo>
                  <a:cubicBezTo>
                    <a:pt x="795" y="117"/>
                    <a:pt x="819" y="127"/>
                    <a:pt x="843" y="143"/>
                  </a:cubicBezTo>
                  <a:lnTo>
                    <a:pt x="876" y="143"/>
                  </a:lnTo>
                  <a:cubicBezTo>
                    <a:pt x="887" y="143"/>
                    <a:pt x="887" y="154"/>
                    <a:pt x="898" y="154"/>
                  </a:cubicBezTo>
                  <a:lnTo>
                    <a:pt x="941" y="154"/>
                  </a:lnTo>
                  <a:lnTo>
                    <a:pt x="1007" y="176"/>
                  </a:lnTo>
                  <a:lnTo>
                    <a:pt x="1051" y="176"/>
                  </a:lnTo>
                  <a:lnTo>
                    <a:pt x="1105" y="187"/>
                  </a:lnTo>
                  <a:lnTo>
                    <a:pt x="1248" y="187"/>
                  </a:lnTo>
                  <a:lnTo>
                    <a:pt x="1280" y="198"/>
                  </a:lnTo>
                  <a:cubicBezTo>
                    <a:pt x="1302" y="198"/>
                    <a:pt x="1313" y="209"/>
                    <a:pt x="1324" y="220"/>
                  </a:cubicBezTo>
                  <a:cubicBezTo>
                    <a:pt x="1346" y="220"/>
                    <a:pt x="1379" y="231"/>
                    <a:pt x="1401" y="252"/>
                  </a:cubicBezTo>
                  <a:lnTo>
                    <a:pt x="1412" y="252"/>
                  </a:lnTo>
                  <a:lnTo>
                    <a:pt x="1422" y="242"/>
                  </a:lnTo>
                  <a:lnTo>
                    <a:pt x="1422" y="242"/>
                  </a:lnTo>
                  <a:cubicBezTo>
                    <a:pt x="1412" y="252"/>
                    <a:pt x="1412" y="253"/>
                    <a:pt x="1423" y="263"/>
                  </a:cubicBezTo>
                  <a:lnTo>
                    <a:pt x="1444" y="274"/>
                  </a:lnTo>
                  <a:cubicBezTo>
                    <a:pt x="1444" y="274"/>
                    <a:pt x="1455" y="285"/>
                    <a:pt x="1455" y="285"/>
                  </a:cubicBezTo>
                  <a:lnTo>
                    <a:pt x="1499" y="351"/>
                  </a:lnTo>
                  <a:lnTo>
                    <a:pt x="1619" y="351"/>
                  </a:lnTo>
                  <a:cubicBezTo>
                    <a:pt x="1630" y="362"/>
                    <a:pt x="1641" y="373"/>
                    <a:pt x="1652" y="384"/>
                  </a:cubicBezTo>
                  <a:cubicBezTo>
                    <a:pt x="1685" y="427"/>
                    <a:pt x="1707" y="471"/>
                    <a:pt x="1729" y="515"/>
                  </a:cubicBezTo>
                  <a:cubicBezTo>
                    <a:pt x="1740" y="537"/>
                    <a:pt x="1751" y="559"/>
                    <a:pt x="1751" y="581"/>
                  </a:cubicBezTo>
                  <a:cubicBezTo>
                    <a:pt x="1751" y="602"/>
                    <a:pt x="1751" y="613"/>
                    <a:pt x="1751" y="635"/>
                  </a:cubicBezTo>
                  <a:cubicBezTo>
                    <a:pt x="1751" y="668"/>
                    <a:pt x="1740" y="690"/>
                    <a:pt x="1729" y="712"/>
                  </a:cubicBezTo>
                  <a:cubicBezTo>
                    <a:pt x="1718" y="745"/>
                    <a:pt x="1685" y="777"/>
                    <a:pt x="1652" y="799"/>
                  </a:cubicBezTo>
                  <a:cubicBezTo>
                    <a:pt x="1630" y="821"/>
                    <a:pt x="1609" y="843"/>
                    <a:pt x="1587" y="854"/>
                  </a:cubicBezTo>
                  <a:cubicBezTo>
                    <a:pt x="1576" y="854"/>
                    <a:pt x="1532" y="887"/>
                    <a:pt x="1521" y="898"/>
                  </a:cubicBezTo>
                  <a:lnTo>
                    <a:pt x="1423" y="941"/>
                  </a:lnTo>
                  <a:lnTo>
                    <a:pt x="1368" y="985"/>
                  </a:lnTo>
                  <a:cubicBezTo>
                    <a:pt x="1302" y="1007"/>
                    <a:pt x="1248" y="1029"/>
                    <a:pt x="1193" y="1051"/>
                  </a:cubicBezTo>
                  <a:lnTo>
                    <a:pt x="1160" y="1073"/>
                  </a:lnTo>
                  <a:lnTo>
                    <a:pt x="1138" y="1073"/>
                  </a:lnTo>
                  <a:cubicBezTo>
                    <a:pt x="1073" y="1062"/>
                    <a:pt x="996" y="1051"/>
                    <a:pt x="930" y="1029"/>
                  </a:cubicBezTo>
                  <a:lnTo>
                    <a:pt x="723" y="963"/>
                  </a:lnTo>
                  <a:cubicBezTo>
                    <a:pt x="668" y="952"/>
                    <a:pt x="624" y="931"/>
                    <a:pt x="580" y="909"/>
                  </a:cubicBezTo>
                  <a:cubicBezTo>
                    <a:pt x="493" y="854"/>
                    <a:pt x="405" y="821"/>
                    <a:pt x="329" y="767"/>
                  </a:cubicBezTo>
                  <a:cubicBezTo>
                    <a:pt x="285" y="745"/>
                    <a:pt x="252" y="723"/>
                    <a:pt x="220" y="701"/>
                  </a:cubicBezTo>
                  <a:cubicBezTo>
                    <a:pt x="198" y="690"/>
                    <a:pt x="187" y="679"/>
                    <a:pt x="176" y="668"/>
                  </a:cubicBezTo>
                  <a:lnTo>
                    <a:pt x="176" y="657"/>
                  </a:lnTo>
                  <a:cubicBezTo>
                    <a:pt x="187" y="646"/>
                    <a:pt x="187" y="635"/>
                    <a:pt x="187" y="624"/>
                  </a:cubicBezTo>
                  <a:cubicBezTo>
                    <a:pt x="209" y="559"/>
                    <a:pt x="252" y="493"/>
                    <a:pt x="296" y="438"/>
                  </a:cubicBezTo>
                  <a:lnTo>
                    <a:pt x="296" y="406"/>
                  </a:lnTo>
                  <a:cubicBezTo>
                    <a:pt x="318" y="362"/>
                    <a:pt x="340" y="329"/>
                    <a:pt x="384" y="307"/>
                  </a:cubicBezTo>
                  <a:cubicBezTo>
                    <a:pt x="416" y="263"/>
                    <a:pt x="460" y="231"/>
                    <a:pt x="515" y="209"/>
                  </a:cubicBezTo>
                  <a:lnTo>
                    <a:pt x="548" y="209"/>
                  </a:lnTo>
                  <a:lnTo>
                    <a:pt x="602" y="187"/>
                  </a:lnTo>
                  <a:cubicBezTo>
                    <a:pt x="624" y="187"/>
                    <a:pt x="635" y="176"/>
                    <a:pt x="646" y="176"/>
                  </a:cubicBezTo>
                  <a:lnTo>
                    <a:pt x="679" y="176"/>
                  </a:lnTo>
                  <a:lnTo>
                    <a:pt x="745" y="154"/>
                  </a:lnTo>
                  <a:cubicBezTo>
                    <a:pt x="745" y="154"/>
                    <a:pt x="745" y="143"/>
                    <a:pt x="734" y="143"/>
                  </a:cubicBezTo>
                  <a:cubicBezTo>
                    <a:pt x="734" y="132"/>
                    <a:pt x="745" y="121"/>
                    <a:pt x="745" y="121"/>
                  </a:cubicBezTo>
                  <a:cubicBezTo>
                    <a:pt x="753" y="118"/>
                    <a:pt x="762" y="117"/>
                    <a:pt x="771" y="117"/>
                  </a:cubicBezTo>
                  <a:close/>
                  <a:moveTo>
                    <a:pt x="920" y="1"/>
                  </a:moveTo>
                  <a:cubicBezTo>
                    <a:pt x="843" y="1"/>
                    <a:pt x="766" y="12"/>
                    <a:pt x="701" y="34"/>
                  </a:cubicBezTo>
                  <a:cubicBezTo>
                    <a:pt x="537" y="88"/>
                    <a:pt x="395" y="165"/>
                    <a:pt x="263" y="274"/>
                  </a:cubicBezTo>
                  <a:cubicBezTo>
                    <a:pt x="176" y="351"/>
                    <a:pt x="110" y="438"/>
                    <a:pt x="66" y="537"/>
                  </a:cubicBezTo>
                  <a:cubicBezTo>
                    <a:pt x="55" y="570"/>
                    <a:pt x="34" y="613"/>
                    <a:pt x="23" y="646"/>
                  </a:cubicBezTo>
                  <a:lnTo>
                    <a:pt x="12" y="734"/>
                  </a:lnTo>
                  <a:lnTo>
                    <a:pt x="12" y="756"/>
                  </a:lnTo>
                  <a:cubicBezTo>
                    <a:pt x="1" y="756"/>
                    <a:pt x="1" y="767"/>
                    <a:pt x="12" y="767"/>
                  </a:cubicBezTo>
                  <a:lnTo>
                    <a:pt x="45" y="788"/>
                  </a:lnTo>
                  <a:lnTo>
                    <a:pt x="241" y="909"/>
                  </a:lnTo>
                  <a:cubicBezTo>
                    <a:pt x="362" y="974"/>
                    <a:pt x="482" y="1040"/>
                    <a:pt x="613" y="1084"/>
                  </a:cubicBezTo>
                  <a:lnTo>
                    <a:pt x="799" y="1160"/>
                  </a:lnTo>
                  <a:cubicBezTo>
                    <a:pt x="887" y="1193"/>
                    <a:pt x="974" y="1215"/>
                    <a:pt x="1051" y="1226"/>
                  </a:cubicBezTo>
                  <a:lnTo>
                    <a:pt x="1073" y="1226"/>
                  </a:lnTo>
                  <a:cubicBezTo>
                    <a:pt x="1095" y="1237"/>
                    <a:pt x="1116" y="1237"/>
                    <a:pt x="1138" y="1237"/>
                  </a:cubicBezTo>
                  <a:lnTo>
                    <a:pt x="1193" y="1237"/>
                  </a:lnTo>
                  <a:lnTo>
                    <a:pt x="1237" y="1215"/>
                  </a:lnTo>
                  <a:cubicBezTo>
                    <a:pt x="1313" y="1182"/>
                    <a:pt x="1390" y="1149"/>
                    <a:pt x="1477" y="1127"/>
                  </a:cubicBezTo>
                  <a:cubicBezTo>
                    <a:pt x="1576" y="1084"/>
                    <a:pt x="1663" y="1029"/>
                    <a:pt x="1751" y="963"/>
                  </a:cubicBezTo>
                  <a:cubicBezTo>
                    <a:pt x="1838" y="898"/>
                    <a:pt x="1904" y="799"/>
                    <a:pt x="1915" y="690"/>
                  </a:cubicBezTo>
                  <a:cubicBezTo>
                    <a:pt x="1915" y="657"/>
                    <a:pt x="1915" y="635"/>
                    <a:pt x="1915" y="602"/>
                  </a:cubicBezTo>
                  <a:cubicBezTo>
                    <a:pt x="1915" y="592"/>
                    <a:pt x="1915" y="570"/>
                    <a:pt x="1915" y="559"/>
                  </a:cubicBezTo>
                  <a:lnTo>
                    <a:pt x="1893" y="515"/>
                  </a:lnTo>
                  <a:cubicBezTo>
                    <a:pt x="1882" y="471"/>
                    <a:pt x="1860" y="427"/>
                    <a:pt x="1838" y="384"/>
                  </a:cubicBezTo>
                  <a:cubicBezTo>
                    <a:pt x="1816" y="329"/>
                    <a:pt x="1773" y="274"/>
                    <a:pt x="1740" y="231"/>
                  </a:cubicBezTo>
                  <a:cubicBezTo>
                    <a:pt x="1685" y="187"/>
                    <a:pt x="1609" y="165"/>
                    <a:pt x="1543" y="165"/>
                  </a:cubicBezTo>
                  <a:cubicBezTo>
                    <a:pt x="1521" y="165"/>
                    <a:pt x="1499" y="165"/>
                    <a:pt x="1488" y="176"/>
                  </a:cubicBezTo>
                  <a:cubicBezTo>
                    <a:pt x="1488" y="154"/>
                    <a:pt x="1488" y="143"/>
                    <a:pt x="1488" y="121"/>
                  </a:cubicBezTo>
                  <a:cubicBezTo>
                    <a:pt x="1466" y="77"/>
                    <a:pt x="1434" y="56"/>
                    <a:pt x="1390" y="56"/>
                  </a:cubicBezTo>
                  <a:lnTo>
                    <a:pt x="1291" y="34"/>
                  </a:lnTo>
                  <a:cubicBezTo>
                    <a:pt x="1237" y="34"/>
                    <a:pt x="1182" y="23"/>
                    <a:pt x="1127" y="12"/>
                  </a:cubicBezTo>
                  <a:lnTo>
                    <a:pt x="1007" y="12"/>
                  </a:lnTo>
                  <a:cubicBezTo>
                    <a:pt x="1004" y="12"/>
                    <a:pt x="1000" y="12"/>
                    <a:pt x="996" y="12"/>
                  </a:cubicBezTo>
                  <a:lnTo>
                    <a:pt x="996" y="12"/>
                  </a:lnTo>
                  <a:lnTo>
                    <a:pt x="996" y="12"/>
                  </a:lnTo>
                  <a:lnTo>
                    <a:pt x="974" y="56"/>
                  </a:lnTo>
                  <a:lnTo>
                    <a:pt x="974" y="45"/>
                  </a:lnTo>
                  <a:lnTo>
                    <a:pt x="974" y="34"/>
                  </a:lnTo>
                  <a:lnTo>
                    <a:pt x="974" y="8"/>
                  </a:lnTo>
                  <a:lnTo>
                    <a:pt x="974" y="8"/>
                  </a:lnTo>
                  <a:cubicBezTo>
                    <a:pt x="981" y="10"/>
                    <a:pt x="989" y="11"/>
                    <a:pt x="996" y="12"/>
                  </a:cubicBezTo>
                  <a:lnTo>
                    <a:pt x="996" y="12"/>
                  </a:lnTo>
                  <a:lnTo>
                    <a:pt x="985" y="1"/>
                  </a:lnTo>
                  <a:lnTo>
                    <a:pt x="974" y="1"/>
                  </a:lnTo>
                  <a:lnTo>
                    <a:pt x="974" y="8"/>
                  </a:lnTo>
                  <a:lnTo>
                    <a:pt x="974" y="8"/>
                  </a:lnTo>
                  <a:cubicBezTo>
                    <a:pt x="970" y="6"/>
                    <a:pt x="966" y="4"/>
                    <a:pt x="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38"/>
            <p:cNvSpPr/>
            <p:nvPr/>
          </p:nvSpPr>
          <p:spPr>
            <a:xfrm flipH="1">
              <a:off x="207575" y="4483875"/>
              <a:ext cx="825" cy="575"/>
            </a:xfrm>
            <a:custGeom>
              <a:avLst/>
              <a:gdLst/>
              <a:ahLst/>
              <a:cxnLst/>
              <a:rect l="l" t="t" r="r" b="b"/>
              <a:pathLst>
                <a:path w="33" h="23" extrusionOk="0">
                  <a:moveTo>
                    <a:pt x="0" y="0"/>
                  </a:moveTo>
                  <a:cubicBezTo>
                    <a:pt x="0" y="11"/>
                    <a:pt x="11" y="22"/>
                    <a:pt x="22" y="22"/>
                  </a:cubicBezTo>
                  <a:lnTo>
                    <a:pt x="33" y="22"/>
                  </a:lnTo>
                  <a:cubicBezTo>
                    <a:pt x="22" y="11"/>
                    <a:pt x="11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38"/>
            <p:cNvSpPr/>
            <p:nvPr/>
          </p:nvSpPr>
          <p:spPr>
            <a:xfrm flipH="1">
              <a:off x="228625" y="448332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21" y="0"/>
                  </a:moveTo>
                  <a:lnTo>
                    <a:pt x="77" y="22"/>
                  </a:lnTo>
                  <a:cubicBezTo>
                    <a:pt x="55" y="33"/>
                    <a:pt x="44" y="44"/>
                    <a:pt x="22" y="55"/>
                  </a:cubicBezTo>
                  <a:cubicBezTo>
                    <a:pt x="22" y="66"/>
                    <a:pt x="11" y="77"/>
                    <a:pt x="0" y="88"/>
                  </a:cubicBezTo>
                  <a:cubicBezTo>
                    <a:pt x="33" y="66"/>
                    <a:pt x="55" y="55"/>
                    <a:pt x="77" y="33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38"/>
            <p:cNvSpPr/>
            <p:nvPr/>
          </p:nvSpPr>
          <p:spPr>
            <a:xfrm flipH="1">
              <a:off x="201275" y="4480050"/>
              <a:ext cx="33650" cy="20450"/>
            </a:xfrm>
            <a:custGeom>
              <a:avLst/>
              <a:gdLst/>
              <a:ahLst/>
              <a:cxnLst/>
              <a:rect l="l" t="t" r="r" b="b"/>
              <a:pathLst>
                <a:path w="1346" h="818" extrusionOk="0">
                  <a:moveTo>
                    <a:pt x="470" y="0"/>
                  </a:moveTo>
                  <a:cubicBezTo>
                    <a:pt x="460" y="11"/>
                    <a:pt x="449" y="22"/>
                    <a:pt x="449" y="33"/>
                  </a:cubicBezTo>
                  <a:cubicBezTo>
                    <a:pt x="460" y="33"/>
                    <a:pt x="449" y="44"/>
                    <a:pt x="460" y="44"/>
                  </a:cubicBezTo>
                  <a:lnTo>
                    <a:pt x="394" y="55"/>
                  </a:lnTo>
                  <a:lnTo>
                    <a:pt x="361" y="55"/>
                  </a:lnTo>
                  <a:cubicBezTo>
                    <a:pt x="350" y="55"/>
                    <a:pt x="339" y="66"/>
                    <a:pt x="328" y="77"/>
                  </a:cubicBezTo>
                  <a:lnTo>
                    <a:pt x="263" y="88"/>
                  </a:lnTo>
                  <a:lnTo>
                    <a:pt x="230" y="88"/>
                  </a:lnTo>
                  <a:cubicBezTo>
                    <a:pt x="186" y="121"/>
                    <a:pt x="142" y="153"/>
                    <a:pt x="99" y="197"/>
                  </a:cubicBezTo>
                  <a:cubicBezTo>
                    <a:pt x="66" y="219"/>
                    <a:pt x="33" y="252"/>
                    <a:pt x="22" y="296"/>
                  </a:cubicBezTo>
                  <a:lnTo>
                    <a:pt x="22" y="328"/>
                  </a:lnTo>
                  <a:cubicBezTo>
                    <a:pt x="22" y="328"/>
                    <a:pt x="0" y="339"/>
                    <a:pt x="0" y="339"/>
                  </a:cubicBezTo>
                  <a:cubicBezTo>
                    <a:pt x="0" y="383"/>
                    <a:pt x="0" y="416"/>
                    <a:pt x="0" y="449"/>
                  </a:cubicBezTo>
                  <a:cubicBezTo>
                    <a:pt x="11" y="471"/>
                    <a:pt x="22" y="492"/>
                    <a:pt x="44" y="514"/>
                  </a:cubicBezTo>
                  <a:cubicBezTo>
                    <a:pt x="44" y="525"/>
                    <a:pt x="44" y="536"/>
                    <a:pt x="55" y="547"/>
                  </a:cubicBezTo>
                  <a:cubicBezTo>
                    <a:pt x="66" y="558"/>
                    <a:pt x="88" y="569"/>
                    <a:pt x="99" y="580"/>
                  </a:cubicBezTo>
                  <a:cubicBezTo>
                    <a:pt x="131" y="580"/>
                    <a:pt x="153" y="591"/>
                    <a:pt x="175" y="591"/>
                  </a:cubicBezTo>
                  <a:cubicBezTo>
                    <a:pt x="219" y="602"/>
                    <a:pt x="263" y="613"/>
                    <a:pt x="306" y="624"/>
                  </a:cubicBezTo>
                  <a:cubicBezTo>
                    <a:pt x="350" y="646"/>
                    <a:pt x="372" y="678"/>
                    <a:pt x="394" y="711"/>
                  </a:cubicBezTo>
                  <a:cubicBezTo>
                    <a:pt x="427" y="733"/>
                    <a:pt x="460" y="755"/>
                    <a:pt x="492" y="766"/>
                  </a:cubicBezTo>
                  <a:lnTo>
                    <a:pt x="525" y="777"/>
                  </a:lnTo>
                  <a:cubicBezTo>
                    <a:pt x="536" y="777"/>
                    <a:pt x="547" y="788"/>
                    <a:pt x="558" y="788"/>
                  </a:cubicBezTo>
                  <a:lnTo>
                    <a:pt x="591" y="788"/>
                  </a:lnTo>
                  <a:cubicBezTo>
                    <a:pt x="613" y="788"/>
                    <a:pt x="645" y="799"/>
                    <a:pt x="667" y="810"/>
                  </a:cubicBezTo>
                  <a:lnTo>
                    <a:pt x="711" y="810"/>
                  </a:lnTo>
                  <a:cubicBezTo>
                    <a:pt x="733" y="815"/>
                    <a:pt x="755" y="818"/>
                    <a:pt x="777" y="818"/>
                  </a:cubicBezTo>
                  <a:cubicBezTo>
                    <a:pt x="799" y="818"/>
                    <a:pt x="820" y="815"/>
                    <a:pt x="842" y="810"/>
                  </a:cubicBezTo>
                  <a:cubicBezTo>
                    <a:pt x="853" y="810"/>
                    <a:pt x="875" y="788"/>
                    <a:pt x="864" y="777"/>
                  </a:cubicBezTo>
                  <a:lnTo>
                    <a:pt x="864" y="777"/>
                  </a:lnTo>
                  <a:cubicBezTo>
                    <a:pt x="853" y="777"/>
                    <a:pt x="831" y="799"/>
                    <a:pt x="799" y="799"/>
                  </a:cubicBezTo>
                  <a:cubicBezTo>
                    <a:pt x="788" y="795"/>
                    <a:pt x="777" y="794"/>
                    <a:pt x="767" y="794"/>
                  </a:cubicBezTo>
                  <a:cubicBezTo>
                    <a:pt x="746" y="794"/>
                    <a:pt x="729" y="799"/>
                    <a:pt x="722" y="799"/>
                  </a:cubicBezTo>
                  <a:cubicBezTo>
                    <a:pt x="700" y="788"/>
                    <a:pt x="667" y="777"/>
                    <a:pt x="645" y="777"/>
                  </a:cubicBezTo>
                  <a:cubicBezTo>
                    <a:pt x="602" y="766"/>
                    <a:pt x="558" y="755"/>
                    <a:pt x="514" y="744"/>
                  </a:cubicBezTo>
                  <a:cubicBezTo>
                    <a:pt x="470" y="733"/>
                    <a:pt x="438" y="711"/>
                    <a:pt x="405" y="678"/>
                  </a:cubicBezTo>
                  <a:cubicBezTo>
                    <a:pt x="394" y="667"/>
                    <a:pt x="394" y="656"/>
                    <a:pt x="383" y="646"/>
                  </a:cubicBezTo>
                  <a:lnTo>
                    <a:pt x="383" y="635"/>
                  </a:lnTo>
                  <a:cubicBezTo>
                    <a:pt x="372" y="613"/>
                    <a:pt x="350" y="602"/>
                    <a:pt x="328" y="591"/>
                  </a:cubicBezTo>
                  <a:cubicBezTo>
                    <a:pt x="317" y="580"/>
                    <a:pt x="306" y="569"/>
                    <a:pt x="295" y="569"/>
                  </a:cubicBezTo>
                  <a:cubicBezTo>
                    <a:pt x="263" y="569"/>
                    <a:pt x="241" y="569"/>
                    <a:pt x="219" y="558"/>
                  </a:cubicBezTo>
                  <a:cubicBezTo>
                    <a:pt x="197" y="558"/>
                    <a:pt x="164" y="547"/>
                    <a:pt x="142" y="536"/>
                  </a:cubicBezTo>
                  <a:cubicBezTo>
                    <a:pt x="120" y="525"/>
                    <a:pt x="99" y="503"/>
                    <a:pt x="77" y="481"/>
                  </a:cubicBezTo>
                  <a:lnTo>
                    <a:pt x="77" y="460"/>
                  </a:lnTo>
                  <a:cubicBezTo>
                    <a:pt x="77" y="460"/>
                    <a:pt x="66" y="449"/>
                    <a:pt x="66" y="449"/>
                  </a:cubicBezTo>
                  <a:cubicBezTo>
                    <a:pt x="66" y="438"/>
                    <a:pt x="66" y="427"/>
                    <a:pt x="66" y="416"/>
                  </a:cubicBezTo>
                  <a:cubicBezTo>
                    <a:pt x="55" y="394"/>
                    <a:pt x="55" y="361"/>
                    <a:pt x="66" y="339"/>
                  </a:cubicBezTo>
                  <a:cubicBezTo>
                    <a:pt x="77" y="317"/>
                    <a:pt x="77" y="306"/>
                    <a:pt x="88" y="296"/>
                  </a:cubicBezTo>
                  <a:cubicBezTo>
                    <a:pt x="88" y="285"/>
                    <a:pt x="99" y="274"/>
                    <a:pt x="110" y="263"/>
                  </a:cubicBezTo>
                  <a:cubicBezTo>
                    <a:pt x="120" y="241"/>
                    <a:pt x="131" y="230"/>
                    <a:pt x="131" y="219"/>
                  </a:cubicBezTo>
                  <a:lnTo>
                    <a:pt x="153" y="208"/>
                  </a:lnTo>
                  <a:cubicBezTo>
                    <a:pt x="153" y="197"/>
                    <a:pt x="164" y="186"/>
                    <a:pt x="175" y="175"/>
                  </a:cubicBezTo>
                  <a:cubicBezTo>
                    <a:pt x="186" y="164"/>
                    <a:pt x="197" y="153"/>
                    <a:pt x="219" y="142"/>
                  </a:cubicBezTo>
                  <a:lnTo>
                    <a:pt x="263" y="121"/>
                  </a:lnTo>
                  <a:lnTo>
                    <a:pt x="274" y="121"/>
                  </a:lnTo>
                  <a:cubicBezTo>
                    <a:pt x="295" y="110"/>
                    <a:pt x="306" y="110"/>
                    <a:pt x="328" y="99"/>
                  </a:cubicBezTo>
                  <a:lnTo>
                    <a:pt x="361" y="99"/>
                  </a:lnTo>
                  <a:cubicBezTo>
                    <a:pt x="372" y="99"/>
                    <a:pt x="383" y="88"/>
                    <a:pt x="394" y="88"/>
                  </a:cubicBezTo>
                  <a:lnTo>
                    <a:pt x="427" y="88"/>
                  </a:lnTo>
                  <a:cubicBezTo>
                    <a:pt x="460" y="77"/>
                    <a:pt x="492" y="77"/>
                    <a:pt x="514" y="77"/>
                  </a:cubicBezTo>
                  <a:lnTo>
                    <a:pt x="591" y="77"/>
                  </a:lnTo>
                  <a:cubicBezTo>
                    <a:pt x="613" y="77"/>
                    <a:pt x="624" y="88"/>
                    <a:pt x="645" y="88"/>
                  </a:cubicBezTo>
                  <a:lnTo>
                    <a:pt x="711" y="88"/>
                  </a:lnTo>
                  <a:cubicBezTo>
                    <a:pt x="717" y="82"/>
                    <a:pt x="725" y="79"/>
                    <a:pt x="733" y="79"/>
                  </a:cubicBezTo>
                  <a:cubicBezTo>
                    <a:pt x="741" y="79"/>
                    <a:pt x="749" y="82"/>
                    <a:pt x="755" y="88"/>
                  </a:cubicBezTo>
                  <a:lnTo>
                    <a:pt x="777" y="88"/>
                  </a:lnTo>
                  <a:cubicBezTo>
                    <a:pt x="820" y="88"/>
                    <a:pt x="864" y="88"/>
                    <a:pt x="908" y="99"/>
                  </a:cubicBezTo>
                  <a:cubicBezTo>
                    <a:pt x="941" y="121"/>
                    <a:pt x="963" y="131"/>
                    <a:pt x="995" y="131"/>
                  </a:cubicBezTo>
                  <a:lnTo>
                    <a:pt x="1061" y="131"/>
                  </a:lnTo>
                  <a:cubicBezTo>
                    <a:pt x="1072" y="142"/>
                    <a:pt x="1083" y="153"/>
                    <a:pt x="1094" y="153"/>
                  </a:cubicBezTo>
                  <a:cubicBezTo>
                    <a:pt x="1105" y="164"/>
                    <a:pt x="1127" y="175"/>
                    <a:pt x="1127" y="197"/>
                  </a:cubicBezTo>
                  <a:lnTo>
                    <a:pt x="1127" y="208"/>
                  </a:lnTo>
                  <a:cubicBezTo>
                    <a:pt x="1138" y="230"/>
                    <a:pt x="1149" y="241"/>
                    <a:pt x="1159" y="252"/>
                  </a:cubicBezTo>
                  <a:cubicBezTo>
                    <a:pt x="1170" y="263"/>
                    <a:pt x="1192" y="274"/>
                    <a:pt x="1203" y="285"/>
                  </a:cubicBezTo>
                  <a:cubicBezTo>
                    <a:pt x="1236" y="306"/>
                    <a:pt x="1269" y="328"/>
                    <a:pt x="1302" y="350"/>
                  </a:cubicBezTo>
                  <a:cubicBezTo>
                    <a:pt x="1324" y="383"/>
                    <a:pt x="1313" y="405"/>
                    <a:pt x="1302" y="438"/>
                  </a:cubicBezTo>
                  <a:cubicBezTo>
                    <a:pt x="1280" y="460"/>
                    <a:pt x="1269" y="481"/>
                    <a:pt x="1247" y="492"/>
                  </a:cubicBezTo>
                  <a:cubicBezTo>
                    <a:pt x="1247" y="503"/>
                    <a:pt x="1236" y="514"/>
                    <a:pt x="1225" y="514"/>
                  </a:cubicBezTo>
                  <a:lnTo>
                    <a:pt x="1203" y="536"/>
                  </a:lnTo>
                  <a:cubicBezTo>
                    <a:pt x="1203" y="536"/>
                    <a:pt x="1192" y="547"/>
                    <a:pt x="1181" y="547"/>
                  </a:cubicBezTo>
                  <a:cubicBezTo>
                    <a:pt x="1181" y="558"/>
                    <a:pt x="1149" y="569"/>
                    <a:pt x="1127" y="580"/>
                  </a:cubicBezTo>
                  <a:lnTo>
                    <a:pt x="1105" y="591"/>
                  </a:lnTo>
                  <a:cubicBezTo>
                    <a:pt x="1072" y="613"/>
                    <a:pt x="1039" y="624"/>
                    <a:pt x="995" y="624"/>
                  </a:cubicBezTo>
                  <a:cubicBezTo>
                    <a:pt x="995" y="635"/>
                    <a:pt x="974" y="635"/>
                    <a:pt x="974" y="646"/>
                  </a:cubicBezTo>
                  <a:cubicBezTo>
                    <a:pt x="977" y="649"/>
                    <a:pt x="982" y="650"/>
                    <a:pt x="988" y="650"/>
                  </a:cubicBezTo>
                  <a:cubicBezTo>
                    <a:pt x="1003" y="650"/>
                    <a:pt x="1024" y="642"/>
                    <a:pt x="1039" y="635"/>
                  </a:cubicBezTo>
                  <a:cubicBezTo>
                    <a:pt x="1061" y="635"/>
                    <a:pt x="1083" y="624"/>
                    <a:pt x="1105" y="613"/>
                  </a:cubicBezTo>
                  <a:cubicBezTo>
                    <a:pt x="1127" y="613"/>
                    <a:pt x="1149" y="602"/>
                    <a:pt x="1170" y="591"/>
                  </a:cubicBezTo>
                  <a:cubicBezTo>
                    <a:pt x="1203" y="569"/>
                    <a:pt x="1225" y="547"/>
                    <a:pt x="1258" y="525"/>
                  </a:cubicBezTo>
                  <a:cubicBezTo>
                    <a:pt x="1291" y="503"/>
                    <a:pt x="1313" y="471"/>
                    <a:pt x="1324" y="438"/>
                  </a:cubicBezTo>
                  <a:lnTo>
                    <a:pt x="1345" y="405"/>
                  </a:lnTo>
                  <a:lnTo>
                    <a:pt x="1345" y="394"/>
                  </a:lnTo>
                  <a:cubicBezTo>
                    <a:pt x="1345" y="372"/>
                    <a:pt x="1334" y="350"/>
                    <a:pt x="1324" y="328"/>
                  </a:cubicBezTo>
                  <a:cubicBezTo>
                    <a:pt x="1313" y="317"/>
                    <a:pt x="1313" y="306"/>
                    <a:pt x="1302" y="296"/>
                  </a:cubicBezTo>
                  <a:cubicBezTo>
                    <a:pt x="1280" y="285"/>
                    <a:pt x="1269" y="285"/>
                    <a:pt x="1247" y="274"/>
                  </a:cubicBezTo>
                  <a:cubicBezTo>
                    <a:pt x="1236" y="263"/>
                    <a:pt x="1225" y="241"/>
                    <a:pt x="1203" y="219"/>
                  </a:cubicBezTo>
                  <a:lnTo>
                    <a:pt x="1159" y="164"/>
                  </a:lnTo>
                  <a:cubicBezTo>
                    <a:pt x="1159" y="153"/>
                    <a:pt x="1149" y="153"/>
                    <a:pt x="1149" y="142"/>
                  </a:cubicBezTo>
                  <a:lnTo>
                    <a:pt x="1127" y="131"/>
                  </a:lnTo>
                  <a:lnTo>
                    <a:pt x="1116" y="131"/>
                  </a:lnTo>
                  <a:lnTo>
                    <a:pt x="1116" y="121"/>
                  </a:lnTo>
                  <a:cubicBezTo>
                    <a:pt x="1083" y="110"/>
                    <a:pt x="1061" y="99"/>
                    <a:pt x="1039" y="88"/>
                  </a:cubicBezTo>
                  <a:cubicBezTo>
                    <a:pt x="1017" y="88"/>
                    <a:pt x="1006" y="77"/>
                    <a:pt x="995" y="66"/>
                  </a:cubicBezTo>
                  <a:lnTo>
                    <a:pt x="864" y="66"/>
                  </a:lnTo>
                  <a:lnTo>
                    <a:pt x="820" y="55"/>
                  </a:lnTo>
                  <a:lnTo>
                    <a:pt x="766" y="44"/>
                  </a:lnTo>
                  <a:lnTo>
                    <a:pt x="613" y="44"/>
                  </a:lnTo>
                  <a:cubicBezTo>
                    <a:pt x="613" y="44"/>
                    <a:pt x="602" y="33"/>
                    <a:pt x="602" y="33"/>
                  </a:cubicBezTo>
                  <a:lnTo>
                    <a:pt x="558" y="33"/>
                  </a:lnTo>
                  <a:cubicBezTo>
                    <a:pt x="536" y="11"/>
                    <a:pt x="503" y="0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0" name="Google Shape;4210;p38"/>
          <p:cNvGrpSpPr/>
          <p:nvPr/>
        </p:nvGrpSpPr>
        <p:grpSpPr>
          <a:xfrm rot="10800000">
            <a:off x="13653938" y="624213"/>
            <a:ext cx="44325" cy="58425"/>
            <a:chOff x="672400" y="4517950"/>
            <a:chExt cx="44325" cy="58425"/>
          </a:xfrm>
        </p:grpSpPr>
        <p:sp>
          <p:nvSpPr>
            <p:cNvPr id="4211" name="Google Shape;4211;p38"/>
            <p:cNvSpPr/>
            <p:nvPr/>
          </p:nvSpPr>
          <p:spPr>
            <a:xfrm flipH="1">
              <a:off x="710150" y="4539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38"/>
            <p:cNvSpPr/>
            <p:nvPr/>
          </p:nvSpPr>
          <p:spPr>
            <a:xfrm flipH="1">
              <a:off x="705225" y="4553600"/>
              <a:ext cx="1375" cy="3575"/>
            </a:xfrm>
            <a:custGeom>
              <a:avLst/>
              <a:gdLst/>
              <a:ahLst/>
              <a:cxnLst/>
              <a:rect l="l" t="t" r="r" b="b"/>
              <a:pathLst>
                <a:path w="55" h="143" extrusionOk="0">
                  <a:moveTo>
                    <a:pt x="0" y="0"/>
                  </a:moveTo>
                  <a:lnTo>
                    <a:pt x="33" y="99"/>
                  </a:lnTo>
                  <a:cubicBezTo>
                    <a:pt x="40" y="118"/>
                    <a:pt x="38" y="122"/>
                    <a:pt x="36" y="122"/>
                  </a:cubicBezTo>
                  <a:cubicBezTo>
                    <a:pt x="35" y="122"/>
                    <a:pt x="33" y="121"/>
                    <a:pt x="33" y="121"/>
                  </a:cubicBezTo>
                  <a:lnTo>
                    <a:pt x="33" y="121"/>
                  </a:lnTo>
                  <a:lnTo>
                    <a:pt x="55" y="143"/>
                  </a:lnTo>
                  <a:lnTo>
                    <a:pt x="55" y="132"/>
                  </a:lnTo>
                  <a:lnTo>
                    <a:pt x="55" y="121"/>
                  </a:lnTo>
                  <a:cubicBezTo>
                    <a:pt x="55" y="110"/>
                    <a:pt x="55" y="99"/>
                    <a:pt x="44" y="88"/>
                  </a:cubicBezTo>
                  <a:cubicBezTo>
                    <a:pt x="44" y="66"/>
                    <a:pt x="33" y="55"/>
                    <a:pt x="22" y="44"/>
                  </a:cubicBezTo>
                  <a:cubicBezTo>
                    <a:pt x="22" y="33"/>
                    <a:pt x="11" y="22"/>
                    <a:pt x="11" y="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38"/>
            <p:cNvSpPr/>
            <p:nvPr/>
          </p:nvSpPr>
          <p:spPr>
            <a:xfrm flipH="1">
              <a:off x="672400" y="4517950"/>
              <a:ext cx="44325" cy="58425"/>
            </a:xfrm>
            <a:custGeom>
              <a:avLst/>
              <a:gdLst/>
              <a:ahLst/>
              <a:cxnLst/>
              <a:rect l="l" t="t" r="r" b="b"/>
              <a:pathLst>
                <a:path w="1773" h="2337" extrusionOk="0">
                  <a:moveTo>
                    <a:pt x="307" y="1536"/>
                  </a:moveTo>
                  <a:lnTo>
                    <a:pt x="296" y="1547"/>
                  </a:lnTo>
                  <a:lnTo>
                    <a:pt x="274" y="1569"/>
                  </a:lnTo>
                  <a:lnTo>
                    <a:pt x="241" y="1569"/>
                  </a:lnTo>
                  <a:lnTo>
                    <a:pt x="241" y="1536"/>
                  </a:lnTo>
                  <a:close/>
                  <a:moveTo>
                    <a:pt x="624" y="212"/>
                  </a:moveTo>
                  <a:cubicBezTo>
                    <a:pt x="679" y="212"/>
                    <a:pt x="733" y="223"/>
                    <a:pt x="777" y="245"/>
                  </a:cubicBezTo>
                  <a:cubicBezTo>
                    <a:pt x="821" y="256"/>
                    <a:pt x="854" y="278"/>
                    <a:pt x="886" y="300"/>
                  </a:cubicBezTo>
                  <a:cubicBezTo>
                    <a:pt x="897" y="300"/>
                    <a:pt x="974" y="344"/>
                    <a:pt x="985" y="344"/>
                  </a:cubicBezTo>
                  <a:lnTo>
                    <a:pt x="1105" y="431"/>
                  </a:lnTo>
                  <a:cubicBezTo>
                    <a:pt x="1127" y="453"/>
                    <a:pt x="1149" y="475"/>
                    <a:pt x="1171" y="497"/>
                  </a:cubicBezTo>
                  <a:cubicBezTo>
                    <a:pt x="1225" y="551"/>
                    <a:pt x="1291" y="606"/>
                    <a:pt x="1357" y="650"/>
                  </a:cubicBezTo>
                  <a:lnTo>
                    <a:pt x="1400" y="683"/>
                  </a:lnTo>
                  <a:lnTo>
                    <a:pt x="1411" y="704"/>
                  </a:lnTo>
                  <a:cubicBezTo>
                    <a:pt x="1444" y="792"/>
                    <a:pt x="1477" y="879"/>
                    <a:pt x="1499" y="978"/>
                  </a:cubicBezTo>
                  <a:cubicBezTo>
                    <a:pt x="1510" y="1076"/>
                    <a:pt x="1532" y="1175"/>
                    <a:pt x="1543" y="1273"/>
                  </a:cubicBezTo>
                  <a:cubicBezTo>
                    <a:pt x="1565" y="1339"/>
                    <a:pt x="1565" y="1415"/>
                    <a:pt x="1565" y="1481"/>
                  </a:cubicBezTo>
                  <a:lnTo>
                    <a:pt x="1565" y="1864"/>
                  </a:lnTo>
                  <a:cubicBezTo>
                    <a:pt x="1575" y="1919"/>
                    <a:pt x="1575" y="1984"/>
                    <a:pt x="1565" y="2039"/>
                  </a:cubicBezTo>
                  <a:cubicBezTo>
                    <a:pt x="1565" y="2061"/>
                    <a:pt x="1565" y="2083"/>
                    <a:pt x="1554" y="2104"/>
                  </a:cubicBezTo>
                  <a:lnTo>
                    <a:pt x="1532" y="2104"/>
                  </a:lnTo>
                  <a:lnTo>
                    <a:pt x="1499" y="2115"/>
                  </a:lnTo>
                  <a:cubicBezTo>
                    <a:pt x="1461" y="2124"/>
                    <a:pt x="1424" y="2127"/>
                    <a:pt x="1386" y="2127"/>
                  </a:cubicBezTo>
                  <a:cubicBezTo>
                    <a:pt x="1325" y="2127"/>
                    <a:pt x="1264" y="2118"/>
                    <a:pt x="1204" y="2104"/>
                  </a:cubicBezTo>
                  <a:cubicBezTo>
                    <a:pt x="1193" y="2115"/>
                    <a:pt x="1171" y="2115"/>
                    <a:pt x="1160" y="2126"/>
                  </a:cubicBezTo>
                  <a:cubicBezTo>
                    <a:pt x="1105" y="2126"/>
                    <a:pt x="1050" y="2115"/>
                    <a:pt x="996" y="2094"/>
                  </a:cubicBezTo>
                  <a:cubicBezTo>
                    <a:pt x="919" y="2072"/>
                    <a:pt x="854" y="2028"/>
                    <a:pt x="788" y="1984"/>
                  </a:cubicBezTo>
                  <a:lnTo>
                    <a:pt x="777" y="1973"/>
                  </a:lnTo>
                  <a:lnTo>
                    <a:pt x="766" y="1973"/>
                  </a:lnTo>
                  <a:cubicBezTo>
                    <a:pt x="766" y="1973"/>
                    <a:pt x="755" y="1962"/>
                    <a:pt x="744" y="1951"/>
                  </a:cubicBezTo>
                  <a:lnTo>
                    <a:pt x="690" y="1897"/>
                  </a:lnTo>
                  <a:cubicBezTo>
                    <a:pt x="668" y="1886"/>
                    <a:pt x="657" y="1875"/>
                    <a:pt x="646" y="1853"/>
                  </a:cubicBezTo>
                  <a:cubicBezTo>
                    <a:pt x="635" y="1842"/>
                    <a:pt x="624" y="1831"/>
                    <a:pt x="613" y="1820"/>
                  </a:cubicBezTo>
                  <a:cubicBezTo>
                    <a:pt x="613" y="1809"/>
                    <a:pt x="580" y="1776"/>
                    <a:pt x="558" y="1754"/>
                  </a:cubicBezTo>
                  <a:cubicBezTo>
                    <a:pt x="558" y="1765"/>
                    <a:pt x="547" y="1765"/>
                    <a:pt x="558" y="1776"/>
                  </a:cubicBezTo>
                  <a:lnTo>
                    <a:pt x="515" y="1776"/>
                  </a:lnTo>
                  <a:cubicBezTo>
                    <a:pt x="482" y="1744"/>
                    <a:pt x="471" y="1700"/>
                    <a:pt x="482" y="1645"/>
                  </a:cubicBezTo>
                  <a:lnTo>
                    <a:pt x="471" y="1634"/>
                  </a:lnTo>
                  <a:cubicBezTo>
                    <a:pt x="460" y="1623"/>
                    <a:pt x="471" y="1623"/>
                    <a:pt x="449" y="1612"/>
                  </a:cubicBezTo>
                  <a:cubicBezTo>
                    <a:pt x="460" y="1601"/>
                    <a:pt x="460" y="1590"/>
                    <a:pt x="460" y="1569"/>
                  </a:cubicBezTo>
                  <a:lnTo>
                    <a:pt x="452" y="1553"/>
                  </a:lnTo>
                  <a:lnTo>
                    <a:pt x="452" y="1553"/>
                  </a:lnTo>
                  <a:cubicBezTo>
                    <a:pt x="454" y="1552"/>
                    <a:pt x="455" y="1544"/>
                    <a:pt x="449" y="1525"/>
                  </a:cubicBezTo>
                  <a:lnTo>
                    <a:pt x="416" y="1426"/>
                  </a:lnTo>
                  <a:cubicBezTo>
                    <a:pt x="405" y="1415"/>
                    <a:pt x="405" y="1394"/>
                    <a:pt x="394" y="1372"/>
                  </a:cubicBezTo>
                  <a:cubicBezTo>
                    <a:pt x="383" y="1361"/>
                    <a:pt x="372" y="1328"/>
                    <a:pt x="372" y="1306"/>
                  </a:cubicBezTo>
                  <a:lnTo>
                    <a:pt x="350" y="1240"/>
                  </a:lnTo>
                  <a:cubicBezTo>
                    <a:pt x="350" y="1229"/>
                    <a:pt x="329" y="1208"/>
                    <a:pt x="318" y="1186"/>
                  </a:cubicBezTo>
                  <a:cubicBezTo>
                    <a:pt x="307" y="1164"/>
                    <a:pt x="307" y="1153"/>
                    <a:pt x="296" y="1131"/>
                  </a:cubicBezTo>
                  <a:cubicBezTo>
                    <a:pt x="296" y="1109"/>
                    <a:pt x="285" y="1098"/>
                    <a:pt x="285" y="1076"/>
                  </a:cubicBezTo>
                  <a:lnTo>
                    <a:pt x="285" y="1022"/>
                  </a:lnTo>
                  <a:cubicBezTo>
                    <a:pt x="274" y="989"/>
                    <a:pt x="274" y="945"/>
                    <a:pt x="274" y="912"/>
                  </a:cubicBezTo>
                  <a:cubicBezTo>
                    <a:pt x="274" y="901"/>
                    <a:pt x="274" y="901"/>
                    <a:pt x="274" y="890"/>
                  </a:cubicBezTo>
                  <a:lnTo>
                    <a:pt x="252" y="890"/>
                  </a:lnTo>
                  <a:lnTo>
                    <a:pt x="263" y="879"/>
                  </a:lnTo>
                  <a:cubicBezTo>
                    <a:pt x="263" y="879"/>
                    <a:pt x="263" y="869"/>
                    <a:pt x="263" y="869"/>
                  </a:cubicBezTo>
                  <a:cubicBezTo>
                    <a:pt x="263" y="858"/>
                    <a:pt x="263" y="847"/>
                    <a:pt x="263" y="836"/>
                  </a:cubicBezTo>
                  <a:cubicBezTo>
                    <a:pt x="263" y="836"/>
                    <a:pt x="274" y="825"/>
                    <a:pt x="274" y="814"/>
                  </a:cubicBezTo>
                  <a:lnTo>
                    <a:pt x="329" y="726"/>
                  </a:lnTo>
                  <a:cubicBezTo>
                    <a:pt x="318" y="694"/>
                    <a:pt x="307" y="672"/>
                    <a:pt x="296" y="650"/>
                  </a:cubicBezTo>
                  <a:cubicBezTo>
                    <a:pt x="285" y="628"/>
                    <a:pt x="263" y="595"/>
                    <a:pt x="263" y="584"/>
                  </a:cubicBezTo>
                  <a:cubicBezTo>
                    <a:pt x="263" y="573"/>
                    <a:pt x="263" y="573"/>
                    <a:pt x="263" y="573"/>
                  </a:cubicBezTo>
                  <a:cubicBezTo>
                    <a:pt x="263" y="551"/>
                    <a:pt x="274" y="529"/>
                    <a:pt x="274" y="508"/>
                  </a:cubicBezTo>
                  <a:cubicBezTo>
                    <a:pt x="307" y="453"/>
                    <a:pt x="340" y="398"/>
                    <a:pt x="383" y="344"/>
                  </a:cubicBezTo>
                  <a:cubicBezTo>
                    <a:pt x="405" y="322"/>
                    <a:pt x="427" y="289"/>
                    <a:pt x="449" y="267"/>
                  </a:cubicBezTo>
                  <a:cubicBezTo>
                    <a:pt x="471" y="256"/>
                    <a:pt x="493" y="245"/>
                    <a:pt x="515" y="234"/>
                  </a:cubicBezTo>
                  <a:cubicBezTo>
                    <a:pt x="547" y="212"/>
                    <a:pt x="580" y="212"/>
                    <a:pt x="613" y="212"/>
                  </a:cubicBezTo>
                  <a:close/>
                  <a:moveTo>
                    <a:pt x="632" y="0"/>
                  </a:moveTo>
                  <a:cubicBezTo>
                    <a:pt x="575" y="0"/>
                    <a:pt x="517" y="13"/>
                    <a:pt x="460" y="37"/>
                  </a:cubicBezTo>
                  <a:cubicBezTo>
                    <a:pt x="427" y="48"/>
                    <a:pt x="394" y="59"/>
                    <a:pt x="361" y="81"/>
                  </a:cubicBezTo>
                  <a:cubicBezTo>
                    <a:pt x="340" y="92"/>
                    <a:pt x="318" y="103"/>
                    <a:pt x="307" y="125"/>
                  </a:cubicBezTo>
                  <a:lnTo>
                    <a:pt x="274" y="158"/>
                  </a:lnTo>
                  <a:cubicBezTo>
                    <a:pt x="230" y="212"/>
                    <a:pt x="186" y="267"/>
                    <a:pt x="143" y="322"/>
                  </a:cubicBezTo>
                  <a:cubicBezTo>
                    <a:pt x="99" y="387"/>
                    <a:pt x="55" y="453"/>
                    <a:pt x="33" y="529"/>
                  </a:cubicBezTo>
                  <a:cubicBezTo>
                    <a:pt x="11" y="628"/>
                    <a:pt x="33" y="726"/>
                    <a:pt x="77" y="803"/>
                  </a:cubicBezTo>
                  <a:cubicBezTo>
                    <a:pt x="88" y="825"/>
                    <a:pt x="99" y="847"/>
                    <a:pt x="121" y="869"/>
                  </a:cubicBezTo>
                  <a:cubicBezTo>
                    <a:pt x="44" y="890"/>
                    <a:pt x="0" y="989"/>
                    <a:pt x="44" y="1065"/>
                  </a:cubicBezTo>
                  <a:lnTo>
                    <a:pt x="88" y="1186"/>
                  </a:lnTo>
                  <a:cubicBezTo>
                    <a:pt x="110" y="1262"/>
                    <a:pt x="132" y="1328"/>
                    <a:pt x="154" y="1404"/>
                  </a:cubicBezTo>
                  <a:cubicBezTo>
                    <a:pt x="186" y="1448"/>
                    <a:pt x="208" y="1503"/>
                    <a:pt x="230" y="1558"/>
                  </a:cubicBezTo>
                  <a:cubicBezTo>
                    <a:pt x="241" y="1569"/>
                    <a:pt x="241" y="1579"/>
                    <a:pt x="241" y="1601"/>
                  </a:cubicBezTo>
                  <a:lnTo>
                    <a:pt x="263" y="1645"/>
                  </a:lnTo>
                  <a:cubicBezTo>
                    <a:pt x="307" y="1744"/>
                    <a:pt x="372" y="1820"/>
                    <a:pt x="449" y="1897"/>
                  </a:cubicBezTo>
                  <a:cubicBezTo>
                    <a:pt x="613" y="2050"/>
                    <a:pt x="799" y="2181"/>
                    <a:pt x="1007" y="2269"/>
                  </a:cubicBezTo>
                  <a:cubicBezTo>
                    <a:pt x="1125" y="2314"/>
                    <a:pt x="1244" y="2337"/>
                    <a:pt x="1368" y="2337"/>
                  </a:cubicBezTo>
                  <a:cubicBezTo>
                    <a:pt x="1393" y="2337"/>
                    <a:pt x="1419" y="2336"/>
                    <a:pt x="1444" y="2334"/>
                  </a:cubicBezTo>
                  <a:cubicBezTo>
                    <a:pt x="1488" y="2334"/>
                    <a:pt x="1543" y="2323"/>
                    <a:pt x="1597" y="2312"/>
                  </a:cubicBezTo>
                  <a:cubicBezTo>
                    <a:pt x="1641" y="2301"/>
                    <a:pt x="1674" y="2290"/>
                    <a:pt x="1718" y="2279"/>
                  </a:cubicBezTo>
                  <a:lnTo>
                    <a:pt x="1740" y="2269"/>
                  </a:lnTo>
                  <a:lnTo>
                    <a:pt x="1750" y="2269"/>
                  </a:lnTo>
                  <a:lnTo>
                    <a:pt x="1750" y="2258"/>
                  </a:lnTo>
                  <a:lnTo>
                    <a:pt x="1750" y="2203"/>
                  </a:lnTo>
                  <a:lnTo>
                    <a:pt x="1772" y="1886"/>
                  </a:lnTo>
                  <a:cubicBezTo>
                    <a:pt x="1772" y="1700"/>
                    <a:pt x="1772" y="1514"/>
                    <a:pt x="1750" y="1339"/>
                  </a:cubicBezTo>
                  <a:lnTo>
                    <a:pt x="1707" y="1065"/>
                  </a:lnTo>
                  <a:cubicBezTo>
                    <a:pt x="1696" y="945"/>
                    <a:pt x="1674" y="836"/>
                    <a:pt x="1641" y="715"/>
                  </a:cubicBezTo>
                  <a:lnTo>
                    <a:pt x="1641" y="704"/>
                  </a:lnTo>
                  <a:cubicBezTo>
                    <a:pt x="1630" y="672"/>
                    <a:pt x="1619" y="639"/>
                    <a:pt x="1597" y="617"/>
                  </a:cubicBezTo>
                  <a:cubicBezTo>
                    <a:pt x="1597" y="595"/>
                    <a:pt x="1586" y="573"/>
                    <a:pt x="1565" y="551"/>
                  </a:cubicBezTo>
                  <a:lnTo>
                    <a:pt x="1510" y="508"/>
                  </a:lnTo>
                  <a:cubicBezTo>
                    <a:pt x="1422" y="442"/>
                    <a:pt x="1346" y="365"/>
                    <a:pt x="1247" y="289"/>
                  </a:cubicBezTo>
                  <a:cubicBezTo>
                    <a:pt x="1149" y="190"/>
                    <a:pt x="1029" y="114"/>
                    <a:pt x="897" y="59"/>
                  </a:cubicBezTo>
                  <a:cubicBezTo>
                    <a:pt x="832" y="26"/>
                    <a:pt x="755" y="4"/>
                    <a:pt x="690" y="4"/>
                  </a:cubicBezTo>
                  <a:cubicBezTo>
                    <a:pt x="670" y="2"/>
                    <a:pt x="651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38"/>
            <p:cNvSpPr/>
            <p:nvPr/>
          </p:nvSpPr>
          <p:spPr>
            <a:xfrm flipH="1">
              <a:off x="708225" y="4540475"/>
              <a:ext cx="300" cy="1400"/>
            </a:xfrm>
            <a:custGeom>
              <a:avLst/>
              <a:gdLst/>
              <a:ahLst/>
              <a:cxnLst/>
              <a:rect l="l" t="t" r="r" b="b"/>
              <a:pathLst>
                <a:path w="12" h="56" extrusionOk="0">
                  <a:moveTo>
                    <a:pt x="1" y="0"/>
                  </a:moveTo>
                  <a:cubicBezTo>
                    <a:pt x="1" y="22"/>
                    <a:pt x="1" y="33"/>
                    <a:pt x="1" y="55"/>
                  </a:cubicBezTo>
                  <a:cubicBezTo>
                    <a:pt x="12" y="44"/>
                    <a:pt x="12" y="22"/>
                    <a:pt x="12" y="1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38"/>
            <p:cNvSpPr/>
            <p:nvPr/>
          </p:nvSpPr>
          <p:spPr>
            <a:xfrm flipH="1">
              <a:off x="692100" y="4566175"/>
              <a:ext cx="4400" cy="2200"/>
            </a:xfrm>
            <a:custGeom>
              <a:avLst/>
              <a:gdLst/>
              <a:ahLst/>
              <a:cxnLst/>
              <a:rect l="l" t="t" r="r" b="b"/>
              <a:pathLst>
                <a:path w="176" h="88" extrusionOk="0">
                  <a:moveTo>
                    <a:pt x="1" y="0"/>
                  </a:moveTo>
                  <a:lnTo>
                    <a:pt x="1" y="0"/>
                  </a:lnTo>
                  <a:cubicBezTo>
                    <a:pt x="23" y="22"/>
                    <a:pt x="45" y="33"/>
                    <a:pt x="56" y="44"/>
                  </a:cubicBezTo>
                  <a:cubicBezTo>
                    <a:pt x="77" y="55"/>
                    <a:pt x="110" y="66"/>
                    <a:pt x="132" y="77"/>
                  </a:cubicBezTo>
                  <a:cubicBezTo>
                    <a:pt x="143" y="88"/>
                    <a:pt x="165" y="88"/>
                    <a:pt x="176" y="88"/>
                  </a:cubicBezTo>
                  <a:cubicBezTo>
                    <a:pt x="143" y="66"/>
                    <a:pt x="110" y="44"/>
                    <a:pt x="66" y="33"/>
                  </a:cubicBezTo>
                  <a:cubicBezTo>
                    <a:pt x="45" y="22"/>
                    <a:pt x="23" y="11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38"/>
            <p:cNvSpPr/>
            <p:nvPr/>
          </p:nvSpPr>
          <p:spPr>
            <a:xfrm flipH="1">
              <a:off x="680600" y="4529525"/>
              <a:ext cx="29575" cy="41425"/>
            </a:xfrm>
            <a:custGeom>
              <a:avLst/>
              <a:gdLst/>
              <a:ahLst/>
              <a:cxnLst/>
              <a:rect l="l" t="t" r="r" b="b"/>
              <a:pathLst>
                <a:path w="1183" h="1657" extrusionOk="0">
                  <a:moveTo>
                    <a:pt x="220" y="1"/>
                  </a:moveTo>
                  <a:cubicBezTo>
                    <a:pt x="220" y="1"/>
                    <a:pt x="209" y="1"/>
                    <a:pt x="209" y="12"/>
                  </a:cubicBezTo>
                  <a:cubicBezTo>
                    <a:pt x="176" y="23"/>
                    <a:pt x="154" y="45"/>
                    <a:pt x="143" y="77"/>
                  </a:cubicBezTo>
                  <a:cubicBezTo>
                    <a:pt x="132" y="88"/>
                    <a:pt x="132" y="110"/>
                    <a:pt x="132" y="121"/>
                  </a:cubicBezTo>
                  <a:lnTo>
                    <a:pt x="132" y="198"/>
                  </a:lnTo>
                  <a:cubicBezTo>
                    <a:pt x="121" y="231"/>
                    <a:pt x="110" y="252"/>
                    <a:pt x="99" y="285"/>
                  </a:cubicBezTo>
                  <a:lnTo>
                    <a:pt x="56" y="373"/>
                  </a:lnTo>
                  <a:cubicBezTo>
                    <a:pt x="56" y="384"/>
                    <a:pt x="45" y="395"/>
                    <a:pt x="34" y="395"/>
                  </a:cubicBezTo>
                  <a:cubicBezTo>
                    <a:pt x="34" y="404"/>
                    <a:pt x="34" y="413"/>
                    <a:pt x="34" y="422"/>
                  </a:cubicBezTo>
                  <a:lnTo>
                    <a:pt x="34" y="422"/>
                  </a:lnTo>
                  <a:cubicBezTo>
                    <a:pt x="31" y="418"/>
                    <a:pt x="25" y="415"/>
                    <a:pt x="19" y="415"/>
                  </a:cubicBezTo>
                  <a:cubicBezTo>
                    <a:pt x="13" y="415"/>
                    <a:pt x="5" y="419"/>
                    <a:pt x="1" y="427"/>
                  </a:cubicBezTo>
                  <a:cubicBezTo>
                    <a:pt x="1" y="427"/>
                    <a:pt x="1" y="438"/>
                    <a:pt x="1" y="438"/>
                  </a:cubicBezTo>
                  <a:cubicBezTo>
                    <a:pt x="1" y="482"/>
                    <a:pt x="1" y="515"/>
                    <a:pt x="12" y="548"/>
                  </a:cubicBezTo>
                  <a:lnTo>
                    <a:pt x="12" y="613"/>
                  </a:lnTo>
                  <a:cubicBezTo>
                    <a:pt x="12" y="624"/>
                    <a:pt x="23" y="646"/>
                    <a:pt x="23" y="668"/>
                  </a:cubicBezTo>
                  <a:cubicBezTo>
                    <a:pt x="23" y="679"/>
                    <a:pt x="34" y="701"/>
                    <a:pt x="45" y="712"/>
                  </a:cubicBezTo>
                  <a:cubicBezTo>
                    <a:pt x="56" y="734"/>
                    <a:pt x="67" y="756"/>
                    <a:pt x="78" y="777"/>
                  </a:cubicBezTo>
                  <a:lnTo>
                    <a:pt x="99" y="843"/>
                  </a:lnTo>
                  <a:cubicBezTo>
                    <a:pt x="99" y="865"/>
                    <a:pt x="110" y="887"/>
                    <a:pt x="121" y="909"/>
                  </a:cubicBezTo>
                  <a:cubicBezTo>
                    <a:pt x="132" y="931"/>
                    <a:pt x="132" y="941"/>
                    <a:pt x="143" y="963"/>
                  </a:cubicBezTo>
                  <a:lnTo>
                    <a:pt x="154" y="974"/>
                  </a:lnTo>
                  <a:cubicBezTo>
                    <a:pt x="154" y="974"/>
                    <a:pt x="165" y="996"/>
                    <a:pt x="165" y="1007"/>
                  </a:cubicBezTo>
                  <a:cubicBezTo>
                    <a:pt x="165" y="1007"/>
                    <a:pt x="187" y="1029"/>
                    <a:pt x="187" y="1051"/>
                  </a:cubicBezTo>
                  <a:cubicBezTo>
                    <a:pt x="187" y="1062"/>
                    <a:pt x="198" y="1073"/>
                    <a:pt x="198" y="1084"/>
                  </a:cubicBezTo>
                  <a:lnTo>
                    <a:pt x="198" y="1095"/>
                  </a:lnTo>
                  <a:lnTo>
                    <a:pt x="198" y="1106"/>
                  </a:lnTo>
                  <a:cubicBezTo>
                    <a:pt x="198" y="1116"/>
                    <a:pt x="187" y="1127"/>
                    <a:pt x="187" y="1138"/>
                  </a:cubicBezTo>
                  <a:cubicBezTo>
                    <a:pt x="198" y="1149"/>
                    <a:pt x="187" y="1149"/>
                    <a:pt x="198" y="1171"/>
                  </a:cubicBezTo>
                  <a:lnTo>
                    <a:pt x="209" y="1182"/>
                  </a:lnTo>
                  <a:cubicBezTo>
                    <a:pt x="209" y="1226"/>
                    <a:pt x="220" y="1270"/>
                    <a:pt x="242" y="1302"/>
                  </a:cubicBezTo>
                  <a:cubicBezTo>
                    <a:pt x="253" y="1308"/>
                    <a:pt x="261" y="1311"/>
                    <a:pt x="269" y="1311"/>
                  </a:cubicBezTo>
                  <a:cubicBezTo>
                    <a:pt x="277" y="1311"/>
                    <a:pt x="285" y="1308"/>
                    <a:pt x="296" y="1302"/>
                  </a:cubicBezTo>
                  <a:cubicBezTo>
                    <a:pt x="285" y="1291"/>
                    <a:pt x="296" y="1291"/>
                    <a:pt x="296" y="1281"/>
                  </a:cubicBezTo>
                  <a:cubicBezTo>
                    <a:pt x="307" y="1302"/>
                    <a:pt x="329" y="1335"/>
                    <a:pt x="351" y="1346"/>
                  </a:cubicBezTo>
                  <a:cubicBezTo>
                    <a:pt x="373" y="1368"/>
                    <a:pt x="362" y="1379"/>
                    <a:pt x="373" y="1390"/>
                  </a:cubicBezTo>
                  <a:cubicBezTo>
                    <a:pt x="384" y="1401"/>
                    <a:pt x="406" y="1412"/>
                    <a:pt x="417" y="1423"/>
                  </a:cubicBezTo>
                  <a:lnTo>
                    <a:pt x="482" y="1488"/>
                  </a:lnTo>
                  <a:cubicBezTo>
                    <a:pt x="482" y="1488"/>
                    <a:pt x="493" y="1499"/>
                    <a:pt x="493" y="1510"/>
                  </a:cubicBezTo>
                  <a:lnTo>
                    <a:pt x="504" y="1510"/>
                  </a:lnTo>
                  <a:cubicBezTo>
                    <a:pt x="504" y="1510"/>
                    <a:pt x="504" y="1510"/>
                    <a:pt x="515" y="1521"/>
                  </a:cubicBezTo>
                  <a:cubicBezTo>
                    <a:pt x="581" y="1565"/>
                    <a:pt x="657" y="1598"/>
                    <a:pt x="723" y="1620"/>
                  </a:cubicBezTo>
                  <a:cubicBezTo>
                    <a:pt x="764" y="1644"/>
                    <a:pt x="805" y="1656"/>
                    <a:pt x="846" y="1656"/>
                  </a:cubicBezTo>
                  <a:cubicBezTo>
                    <a:pt x="860" y="1656"/>
                    <a:pt x="873" y="1655"/>
                    <a:pt x="887" y="1652"/>
                  </a:cubicBezTo>
                  <a:cubicBezTo>
                    <a:pt x="909" y="1652"/>
                    <a:pt x="920" y="1641"/>
                    <a:pt x="942" y="1631"/>
                  </a:cubicBezTo>
                  <a:lnTo>
                    <a:pt x="963" y="1631"/>
                  </a:lnTo>
                  <a:cubicBezTo>
                    <a:pt x="1007" y="1620"/>
                    <a:pt x="1051" y="1598"/>
                    <a:pt x="1084" y="1565"/>
                  </a:cubicBezTo>
                  <a:cubicBezTo>
                    <a:pt x="1117" y="1543"/>
                    <a:pt x="1138" y="1510"/>
                    <a:pt x="1149" y="1477"/>
                  </a:cubicBezTo>
                  <a:cubicBezTo>
                    <a:pt x="1149" y="1466"/>
                    <a:pt x="1160" y="1466"/>
                    <a:pt x="1171" y="1445"/>
                  </a:cubicBezTo>
                  <a:cubicBezTo>
                    <a:pt x="1171" y="1423"/>
                    <a:pt x="1182" y="1390"/>
                    <a:pt x="1182" y="1368"/>
                  </a:cubicBezTo>
                  <a:cubicBezTo>
                    <a:pt x="1171" y="1335"/>
                    <a:pt x="1160" y="1302"/>
                    <a:pt x="1149" y="1270"/>
                  </a:cubicBezTo>
                  <a:cubicBezTo>
                    <a:pt x="1128" y="1215"/>
                    <a:pt x="1117" y="1149"/>
                    <a:pt x="1106" y="1084"/>
                  </a:cubicBezTo>
                  <a:cubicBezTo>
                    <a:pt x="1106" y="1029"/>
                    <a:pt x="1128" y="974"/>
                    <a:pt x="1160" y="931"/>
                  </a:cubicBezTo>
                  <a:cubicBezTo>
                    <a:pt x="1160" y="887"/>
                    <a:pt x="1160" y="832"/>
                    <a:pt x="1160" y="777"/>
                  </a:cubicBezTo>
                  <a:cubicBezTo>
                    <a:pt x="1160" y="766"/>
                    <a:pt x="1149" y="745"/>
                    <a:pt x="1149" y="734"/>
                  </a:cubicBezTo>
                  <a:cubicBezTo>
                    <a:pt x="1138" y="723"/>
                    <a:pt x="1149" y="701"/>
                    <a:pt x="1149" y="690"/>
                  </a:cubicBezTo>
                  <a:cubicBezTo>
                    <a:pt x="1149" y="668"/>
                    <a:pt x="1138" y="657"/>
                    <a:pt x="1128" y="635"/>
                  </a:cubicBezTo>
                  <a:cubicBezTo>
                    <a:pt x="1128" y="624"/>
                    <a:pt x="1117" y="570"/>
                    <a:pt x="1106" y="548"/>
                  </a:cubicBezTo>
                  <a:cubicBezTo>
                    <a:pt x="1095" y="515"/>
                    <a:pt x="1084" y="504"/>
                    <a:pt x="1084" y="493"/>
                  </a:cubicBezTo>
                  <a:cubicBezTo>
                    <a:pt x="1062" y="427"/>
                    <a:pt x="1040" y="373"/>
                    <a:pt x="1007" y="318"/>
                  </a:cubicBezTo>
                  <a:cubicBezTo>
                    <a:pt x="993" y="318"/>
                    <a:pt x="973" y="313"/>
                    <a:pt x="962" y="313"/>
                  </a:cubicBezTo>
                  <a:cubicBezTo>
                    <a:pt x="956" y="313"/>
                    <a:pt x="953" y="314"/>
                    <a:pt x="953" y="318"/>
                  </a:cubicBezTo>
                  <a:cubicBezTo>
                    <a:pt x="963" y="340"/>
                    <a:pt x="996" y="351"/>
                    <a:pt x="1007" y="395"/>
                  </a:cubicBezTo>
                  <a:cubicBezTo>
                    <a:pt x="1029" y="438"/>
                    <a:pt x="1040" y="471"/>
                    <a:pt x="1051" y="482"/>
                  </a:cubicBezTo>
                  <a:cubicBezTo>
                    <a:pt x="1051" y="526"/>
                    <a:pt x="1062" y="559"/>
                    <a:pt x="1084" y="591"/>
                  </a:cubicBezTo>
                  <a:cubicBezTo>
                    <a:pt x="1106" y="646"/>
                    <a:pt x="1117" y="701"/>
                    <a:pt x="1128" y="766"/>
                  </a:cubicBezTo>
                  <a:cubicBezTo>
                    <a:pt x="1138" y="821"/>
                    <a:pt x="1138" y="876"/>
                    <a:pt x="1128" y="941"/>
                  </a:cubicBezTo>
                  <a:cubicBezTo>
                    <a:pt x="1117" y="952"/>
                    <a:pt x="1106" y="974"/>
                    <a:pt x="1095" y="985"/>
                  </a:cubicBezTo>
                  <a:lnTo>
                    <a:pt x="1095" y="996"/>
                  </a:lnTo>
                  <a:cubicBezTo>
                    <a:pt x="1073" y="1029"/>
                    <a:pt x="1073" y="1062"/>
                    <a:pt x="1062" y="1095"/>
                  </a:cubicBezTo>
                  <a:cubicBezTo>
                    <a:pt x="1062" y="1116"/>
                    <a:pt x="1062" y="1138"/>
                    <a:pt x="1062" y="1149"/>
                  </a:cubicBezTo>
                  <a:cubicBezTo>
                    <a:pt x="1073" y="1182"/>
                    <a:pt x="1084" y="1215"/>
                    <a:pt x="1095" y="1237"/>
                  </a:cubicBezTo>
                  <a:cubicBezTo>
                    <a:pt x="1106" y="1281"/>
                    <a:pt x="1117" y="1313"/>
                    <a:pt x="1117" y="1346"/>
                  </a:cubicBezTo>
                  <a:cubicBezTo>
                    <a:pt x="1117" y="1390"/>
                    <a:pt x="1106" y="1434"/>
                    <a:pt x="1095" y="1466"/>
                  </a:cubicBezTo>
                  <a:cubicBezTo>
                    <a:pt x="1084" y="1466"/>
                    <a:pt x="1084" y="1477"/>
                    <a:pt x="1073" y="1488"/>
                  </a:cubicBezTo>
                  <a:cubicBezTo>
                    <a:pt x="1073" y="1488"/>
                    <a:pt x="1073" y="1499"/>
                    <a:pt x="1062" y="1510"/>
                  </a:cubicBezTo>
                  <a:cubicBezTo>
                    <a:pt x="1051" y="1521"/>
                    <a:pt x="1040" y="1521"/>
                    <a:pt x="1029" y="1532"/>
                  </a:cubicBezTo>
                  <a:cubicBezTo>
                    <a:pt x="1007" y="1554"/>
                    <a:pt x="974" y="1565"/>
                    <a:pt x="931" y="1576"/>
                  </a:cubicBezTo>
                  <a:lnTo>
                    <a:pt x="810" y="1576"/>
                  </a:lnTo>
                  <a:cubicBezTo>
                    <a:pt x="788" y="1576"/>
                    <a:pt x="767" y="1576"/>
                    <a:pt x="756" y="1565"/>
                  </a:cubicBezTo>
                  <a:lnTo>
                    <a:pt x="723" y="1565"/>
                  </a:lnTo>
                  <a:cubicBezTo>
                    <a:pt x="712" y="1565"/>
                    <a:pt x="690" y="1565"/>
                    <a:pt x="679" y="1554"/>
                  </a:cubicBezTo>
                  <a:cubicBezTo>
                    <a:pt x="657" y="1543"/>
                    <a:pt x="624" y="1532"/>
                    <a:pt x="603" y="1521"/>
                  </a:cubicBezTo>
                  <a:cubicBezTo>
                    <a:pt x="592" y="1510"/>
                    <a:pt x="570" y="1499"/>
                    <a:pt x="548" y="1477"/>
                  </a:cubicBezTo>
                  <a:cubicBezTo>
                    <a:pt x="526" y="1466"/>
                    <a:pt x="504" y="1445"/>
                    <a:pt x="482" y="1423"/>
                  </a:cubicBezTo>
                  <a:cubicBezTo>
                    <a:pt x="482" y="1423"/>
                    <a:pt x="471" y="1401"/>
                    <a:pt x="460" y="1401"/>
                  </a:cubicBezTo>
                  <a:cubicBezTo>
                    <a:pt x="460" y="1390"/>
                    <a:pt x="438" y="1368"/>
                    <a:pt x="428" y="1357"/>
                  </a:cubicBezTo>
                  <a:cubicBezTo>
                    <a:pt x="417" y="1335"/>
                    <a:pt x="406" y="1335"/>
                    <a:pt x="406" y="1324"/>
                  </a:cubicBezTo>
                  <a:cubicBezTo>
                    <a:pt x="395" y="1302"/>
                    <a:pt x="351" y="1259"/>
                    <a:pt x="329" y="1215"/>
                  </a:cubicBezTo>
                  <a:cubicBezTo>
                    <a:pt x="307" y="1182"/>
                    <a:pt x="307" y="1160"/>
                    <a:pt x="285" y="1127"/>
                  </a:cubicBezTo>
                  <a:cubicBezTo>
                    <a:pt x="285" y="1106"/>
                    <a:pt x="274" y="1084"/>
                    <a:pt x="263" y="1062"/>
                  </a:cubicBezTo>
                  <a:cubicBezTo>
                    <a:pt x="263" y="1051"/>
                    <a:pt x="263" y="1040"/>
                    <a:pt x="253" y="1029"/>
                  </a:cubicBezTo>
                  <a:cubicBezTo>
                    <a:pt x="242" y="1007"/>
                    <a:pt x="231" y="996"/>
                    <a:pt x="220" y="985"/>
                  </a:cubicBezTo>
                  <a:cubicBezTo>
                    <a:pt x="209" y="963"/>
                    <a:pt x="209" y="941"/>
                    <a:pt x="198" y="920"/>
                  </a:cubicBezTo>
                  <a:lnTo>
                    <a:pt x="198" y="898"/>
                  </a:lnTo>
                  <a:cubicBezTo>
                    <a:pt x="198" y="898"/>
                    <a:pt x="198" y="898"/>
                    <a:pt x="198" y="887"/>
                  </a:cubicBezTo>
                  <a:cubicBezTo>
                    <a:pt x="165" y="843"/>
                    <a:pt x="143" y="777"/>
                    <a:pt x="132" y="723"/>
                  </a:cubicBezTo>
                  <a:cubicBezTo>
                    <a:pt x="132" y="679"/>
                    <a:pt x="132" y="635"/>
                    <a:pt x="121" y="602"/>
                  </a:cubicBezTo>
                  <a:cubicBezTo>
                    <a:pt x="110" y="591"/>
                    <a:pt x="99" y="581"/>
                    <a:pt x="88" y="559"/>
                  </a:cubicBezTo>
                  <a:lnTo>
                    <a:pt x="88" y="548"/>
                  </a:lnTo>
                  <a:cubicBezTo>
                    <a:pt x="88" y="537"/>
                    <a:pt x="88" y="537"/>
                    <a:pt x="88" y="526"/>
                  </a:cubicBezTo>
                  <a:cubicBezTo>
                    <a:pt x="88" y="504"/>
                    <a:pt x="88" y="482"/>
                    <a:pt x="88" y="460"/>
                  </a:cubicBezTo>
                  <a:cubicBezTo>
                    <a:pt x="99" y="438"/>
                    <a:pt x="99" y="416"/>
                    <a:pt x="110" y="395"/>
                  </a:cubicBezTo>
                  <a:cubicBezTo>
                    <a:pt x="110" y="384"/>
                    <a:pt x="121" y="384"/>
                    <a:pt x="132" y="373"/>
                  </a:cubicBezTo>
                  <a:cubicBezTo>
                    <a:pt x="143" y="362"/>
                    <a:pt x="154" y="340"/>
                    <a:pt x="154" y="318"/>
                  </a:cubicBezTo>
                  <a:cubicBezTo>
                    <a:pt x="165" y="296"/>
                    <a:pt x="165" y="274"/>
                    <a:pt x="176" y="241"/>
                  </a:cubicBezTo>
                  <a:cubicBezTo>
                    <a:pt x="176" y="187"/>
                    <a:pt x="187" y="143"/>
                    <a:pt x="198" y="88"/>
                  </a:cubicBezTo>
                  <a:cubicBezTo>
                    <a:pt x="207" y="52"/>
                    <a:pt x="238" y="31"/>
                    <a:pt x="274" y="31"/>
                  </a:cubicBezTo>
                  <a:cubicBezTo>
                    <a:pt x="281" y="31"/>
                    <a:pt x="289" y="32"/>
                    <a:pt x="296" y="34"/>
                  </a:cubicBezTo>
                  <a:cubicBezTo>
                    <a:pt x="329" y="34"/>
                    <a:pt x="362" y="45"/>
                    <a:pt x="395" y="56"/>
                  </a:cubicBezTo>
                  <a:cubicBezTo>
                    <a:pt x="406" y="56"/>
                    <a:pt x="417" y="66"/>
                    <a:pt x="438" y="66"/>
                  </a:cubicBezTo>
                  <a:cubicBezTo>
                    <a:pt x="438" y="66"/>
                    <a:pt x="460" y="77"/>
                    <a:pt x="471" y="88"/>
                  </a:cubicBezTo>
                  <a:cubicBezTo>
                    <a:pt x="471" y="88"/>
                    <a:pt x="493" y="88"/>
                    <a:pt x="504" y="99"/>
                  </a:cubicBezTo>
                  <a:cubicBezTo>
                    <a:pt x="515" y="110"/>
                    <a:pt x="548" y="132"/>
                    <a:pt x="570" y="143"/>
                  </a:cubicBezTo>
                  <a:cubicBezTo>
                    <a:pt x="592" y="154"/>
                    <a:pt x="592" y="165"/>
                    <a:pt x="603" y="165"/>
                  </a:cubicBezTo>
                  <a:cubicBezTo>
                    <a:pt x="646" y="198"/>
                    <a:pt x="679" y="231"/>
                    <a:pt x="712" y="274"/>
                  </a:cubicBezTo>
                  <a:cubicBezTo>
                    <a:pt x="721" y="274"/>
                    <a:pt x="729" y="288"/>
                    <a:pt x="738" y="288"/>
                  </a:cubicBezTo>
                  <a:cubicBezTo>
                    <a:pt x="740" y="288"/>
                    <a:pt x="743" y="287"/>
                    <a:pt x="745" y="285"/>
                  </a:cubicBezTo>
                  <a:cubicBezTo>
                    <a:pt x="756" y="274"/>
                    <a:pt x="723" y="231"/>
                    <a:pt x="701" y="209"/>
                  </a:cubicBezTo>
                  <a:cubicBezTo>
                    <a:pt x="679" y="187"/>
                    <a:pt x="657" y="176"/>
                    <a:pt x="635" y="154"/>
                  </a:cubicBezTo>
                  <a:cubicBezTo>
                    <a:pt x="624" y="132"/>
                    <a:pt x="592" y="110"/>
                    <a:pt x="559" y="99"/>
                  </a:cubicBezTo>
                  <a:cubicBezTo>
                    <a:pt x="515" y="66"/>
                    <a:pt x="471" y="45"/>
                    <a:pt x="428" y="23"/>
                  </a:cubicBezTo>
                  <a:cubicBezTo>
                    <a:pt x="373" y="12"/>
                    <a:pt x="318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7" name="Google Shape;4217;p38"/>
          <p:cNvSpPr/>
          <p:nvPr/>
        </p:nvSpPr>
        <p:spPr>
          <a:xfrm rot="10800000" flipH="1">
            <a:off x="13414688" y="1033113"/>
            <a:ext cx="25200" cy="21325"/>
          </a:xfrm>
          <a:custGeom>
            <a:avLst/>
            <a:gdLst/>
            <a:ahLst/>
            <a:cxnLst/>
            <a:rect l="l" t="t" r="r" b="b"/>
            <a:pathLst>
              <a:path w="1008" h="853" extrusionOk="0">
                <a:moveTo>
                  <a:pt x="477" y="0"/>
                </a:moveTo>
                <a:cubicBezTo>
                  <a:pt x="304" y="0"/>
                  <a:pt x="131" y="103"/>
                  <a:pt x="66" y="297"/>
                </a:cubicBezTo>
                <a:cubicBezTo>
                  <a:pt x="0" y="516"/>
                  <a:pt x="121" y="756"/>
                  <a:pt x="339" y="833"/>
                </a:cubicBezTo>
                <a:cubicBezTo>
                  <a:pt x="383" y="846"/>
                  <a:pt x="427" y="852"/>
                  <a:pt x="469" y="852"/>
                </a:cubicBezTo>
                <a:cubicBezTo>
                  <a:pt x="773" y="852"/>
                  <a:pt x="1007" y="529"/>
                  <a:pt x="853" y="231"/>
                </a:cubicBezTo>
                <a:cubicBezTo>
                  <a:pt x="773" y="75"/>
                  <a:pt x="625" y="0"/>
                  <a:pt x="4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8" name="Google Shape;4218;p38"/>
          <p:cNvSpPr/>
          <p:nvPr/>
        </p:nvSpPr>
        <p:spPr>
          <a:xfrm rot="10800000" flipH="1">
            <a:off x="13339763" y="1312113"/>
            <a:ext cx="33875" cy="26375"/>
          </a:xfrm>
          <a:custGeom>
            <a:avLst/>
            <a:gdLst/>
            <a:ahLst/>
            <a:cxnLst/>
            <a:rect l="l" t="t" r="r" b="b"/>
            <a:pathLst>
              <a:path w="1355" h="1055" extrusionOk="0">
                <a:moveTo>
                  <a:pt x="688" y="0"/>
                </a:moveTo>
                <a:cubicBezTo>
                  <a:pt x="591" y="0"/>
                  <a:pt x="492" y="28"/>
                  <a:pt x="405" y="87"/>
                </a:cubicBezTo>
                <a:cubicBezTo>
                  <a:pt x="0" y="339"/>
                  <a:pt x="110" y="940"/>
                  <a:pt x="569" y="1039"/>
                </a:cubicBezTo>
                <a:cubicBezTo>
                  <a:pt x="613" y="1049"/>
                  <a:pt x="655" y="1054"/>
                  <a:pt x="696" y="1054"/>
                </a:cubicBezTo>
                <a:cubicBezTo>
                  <a:pt x="1089" y="1054"/>
                  <a:pt x="1355" y="607"/>
                  <a:pt x="1127" y="240"/>
                </a:cubicBezTo>
                <a:cubicBezTo>
                  <a:pt x="1029" y="87"/>
                  <a:pt x="860" y="0"/>
                  <a:pt x="68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9" name="Google Shape;4219;p38"/>
          <p:cNvSpPr/>
          <p:nvPr/>
        </p:nvSpPr>
        <p:spPr>
          <a:xfrm rot="10800000" flipH="1">
            <a:off x="13561838" y="945163"/>
            <a:ext cx="83200" cy="70250"/>
          </a:xfrm>
          <a:custGeom>
            <a:avLst/>
            <a:gdLst/>
            <a:ahLst/>
            <a:cxnLst/>
            <a:rect l="l" t="t" r="r" b="b"/>
            <a:pathLst>
              <a:path w="3328" h="2810" extrusionOk="0">
                <a:moveTo>
                  <a:pt x="1459" y="1"/>
                </a:moveTo>
                <a:cubicBezTo>
                  <a:pt x="710" y="1"/>
                  <a:pt x="0" y="604"/>
                  <a:pt x="46" y="1474"/>
                </a:cubicBezTo>
                <a:cubicBezTo>
                  <a:pt x="88" y="2230"/>
                  <a:pt x="701" y="2810"/>
                  <a:pt x="1450" y="2810"/>
                </a:cubicBezTo>
                <a:cubicBezTo>
                  <a:pt x="1470" y="2810"/>
                  <a:pt x="1491" y="2809"/>
                  <a:pt x="1511" y="2808"/>
                </a:cubicBezTo>
                <a:cubicBezTo>
                  <a:pt x="2769" y="2754"/>
                  <a:pt x="3327" y="1211"/>
                  <a:pt x="2397" y="369"/>
                </a:cubicBezTo>
                <a:cubicBezTo>
                  <a:pt x="2116" y="114"/>
                  <a:pt x="1784" y="1"/>
                  <a:pt x="14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20" name="Google Shape;4220;p38"/>
          <p:cNvGrpSpPr/>
          <p:nvPr/>
        </p:nvGrpSpPr>
        <p:grpSpPr>
          <a:xfrm rot="10800000">
            <a:off x="13972763" y="488438"/>
            <a:ext cx="78775" cy="92925"/>
            <a:chOff x="319125" y="4619225"/>
            <a:chExt cx="78775" cy="92925"/>
          </a:xfrm>
        </p:grpSpPr>
        <p:sp>
          <p:nvSpPr>
            <p:cNvPr id="4221" name="Google Shape;4221;p38"/>
            <p:cNvSpPr/>
            <p:nvPr/>
          </p:nvSpPr>
          <p:spPr>
            <a:xfrm flipH="1">
              <a:off x="385575" y="46982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1"/>
                  </a:lnTo>
                  <a:cubicBezTo>
                    <a:pt x="1" y="11"/>
                    <a:pt x="1" y="11"/>
                    <a:pt x="1" y="11"/>
                  </a:cubicBezTo>
                  <a:lnTo>
                    <a:pt x="1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38"/>
            <p:cNvSpPr/>
            <p:nvPr/>
          </p:nvSpPr>
          <p:spPr>
            <a:xfrm flipH="1">
              <a:off x="380925" y="4693050"/>
              <a:ext cx="1125" cy="575"/>
            </a:xfrm>
            <a:custGeom>
              <a:avLst/>
              <a:gdLst/>
              <a:ahLst/>
              <a:cxnLst/>
              <a:rect l="l" t="t" r="r" b="b"/>
              <a:pathLst>
                <a:path w="45" h="23" extrusionOk="0">
                  <a:moveTo>
                    <a:pt x="1" y="0"/>
                  </a:moveTo>
                  <a:cubicBezTo>
                    <a:pt x="1" y="0"/>
                    <a:pt x="1" y="11"/>
                    <a:pt x="1" y="22"/>
                  </a:cubicBezTo>
                  <a:lnTo>
                    <a:pt x="45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38"/>
            <p:cNvSpPr/>
            <p:nvPr/>
          </p:nvSpPr>
          <p:spPr>
            <a:xfrm flipH="1">
              <a:off x="319125" y="4619225"/>
              <a:ext cx="78775" cy="92925"/>
            </a:xfrm>
            <a:custGeom>
              <a:avLst/>
              <a:gdLst/>
              <a:ahLst/>
              <a:cxnLst/>
              <a:rect l="l" t="t" r="r" b="b"/>
              <a:pathLst>
                <a:path w="3151" h="3717" extrusionOk="0">
                  <a:moveTo>
                    <a:pt x="1251" y="367"/>
                  </a:moveTo>
                  <a:cubicBezTo>
                    <a:pt x="1255" y="367"/>
                    <a:pt x="1262" y="372"/>
                    <a:pt x="1269" y="372"/>
                  </a:cubicBezTo>
                  <a:cubicBezTo>
                    <a:pt x="1335" y="372"/>
                    <a:pt x="1411" y="394"/>
                    <a:pt x="1488" y="405"/>
                  </a:cubicBezTo>
                  <a:cubicBezTo>
                    <a:pt x="1630" y="427"/>
                    <a:pt x="1772" y="482"/>
                    <a:pt x="1904" y="536"/>
                  </a:cubicBezTo>
                  <a:cubicBezTo>
                    <a:pt x="2002" y="580"/>
                    <a:pt x="2089" y="635"/>
                    <a:pt x="2166" y="700"/>
                  </a:cubicBezTo>
                  <a:cubicBezTo>
                    <a:pt x="2297" y="832"/>
                    <a:pt x="2418" y="974"/>
                    <a:pt x="2516" y="1138"/>
                  </a:cubicBezTo>
                  <a:cubicBezTo>
                    <a:pt x="2571" y="1203"/>
                    <a:pt x="2614" y="1291"/>
                    <a:pt x="2647" y="1378"/>
                  </a:cubicBezTo>
                  <a:lnTo>
                    <a:pt x="2713" y="1564"/>
                  </a:lnTo>
                  <a:lnTo>
                    <a:pt x="2757" y="1685"/>
                  </a:lnTo>
                  <a:lnTo>
                    <a:pt x="2779" y="1728"/>
                  </a:lnTo>
                  <a:cubicBezTo>
                    <a:pt x="2789" y="1739"/>
                    <a:pt x="2789" y="1750"/>
                    <a:pt x="2789" y="1761"/>
                  </a:cubicBezTo>
                  <a:lnTo>
                    <a:pt x="2789" y="1772"/>
                  </a:lnTo>
                  <a:cubicBezTo>
                    <a:pt x="2789" y="1772"/>
                    <a:pt x="2789" y="1783"/>
                    <a:pt x="2789" y="1794"/>
                  </a:cubicBezTo>
                  <a:lnTo>
                    <a:pt x="2789" y="1805"/>
                  </a:lnTo>
                  <a:lnTo>
                    <a:pt x="2779" y="1849"/>
                  </a:lnTo>
                  <a:lnTo>
                    <a:pt x="2724" y="2013"/>
                  </a:lnTo>
                  <a:cubicBezTo>
                    <a:pt x="2691" y="2122"/>
                    <a:pt x="2658" y="2221"/>
                    <a:pt x="2614" y="2319"/>
                  </a:cubicBezTo>
                  <a:cubicBezTo>
                    <a:pt x="2593" y="2374"/>
                    <a:pt x="2560" y="2428"/>
                    <a:pt x="2538" y="2472"/>
                  </a:cubicBezTo>
                  <a:cubicBezTo>
                    <a:pt x="2483" y="2549"/>
                    <a:pt x="2439" y="2625"/>
                    <a:pt x="2407" y="2702"/>
                  </a:cubicBezTo>
                  <a:cubicBezTo>
                    <a:pt x="2385" y="2778"/>
                    <a:pt x="2341" y="2844"/>
                    <a:pt x="2286" y="2899"/>
                  </a:cubicBezTo>
                  <a:cubicBezTo>
                    <a:pt x="2199" y="3008"/>
                    <a:pt x="2089" y="3096"/>
                    <a:pt x="1980" y="3172"/>
                  </a:cubicBezTo>
                  <a:cubicBezTo>
                    <a:pt x="1893" y="3238"/>
                    <a:pt x="1794" y="3292"/>
                    <a:pt x="1696" y="3336"/>
                  </a:cubicBezTo>
                  <a:lnTo>
                    <a:pt x="1619" y="3369"/>
                  </a:lnTo>
                  <a:cubicBezTo>
                    <a:pt x="1605" y="3369"/>
                    <a:pt x="1605" y="3374"/>
                    <a:pt x="1603" y="3374"/>
                  </a:cubicBezTo>
                  <a:cubicBezTo>
                    <a:pt x="1602" y="3374"/>
                    <a:pt x="1601" y="3373"/>
                    <a:pt x="1597" y="3369"/>
                  </a:cubicBezTo>
                  <a:cubicBezTo>
                    <a:pt x="1554" y="3358"/>
                    <a:pt x="1521" y="3347"/>
                    <a:pt x="1488" y="3336"/>
                  </a:cubicBezTo>
                  <a:cubicBezTo>
                    <a:pt x="1444" y="3303"/>
                    <a:pt x="1400" y="3271"/>
                    <a:pt x="1346" y="3238"/>
                  </a:cubicBezTo>
                  <a:cubicBezTo>
                    <a:pt x="1247" y="3194"/>
                    <a:pt x="1149" y="3096"/>
                    <a:pt x="1029" y="3041"/>
                  </a:cubicBezTo>
                  <a:cubicBezTo>
                    <a:pt x="1018" y="3041"/>
                    <a:pt x="1007" y="3019"/>
                    <a:pt x="996" y="3019"/>
                  </a:cubicBezTo>
                  <a:cubicBezTo>
                    <a:pt x="985" y="3019"/>
                    <a:pt x="919" y="3008"/>
                    <a:pt x="875" y="2997"/>
                  </a:cubicBezTo>
                  <a:cubicBezTo>
                    <a:pt x="859" y="2992"/>
                    <a:pt x="845" y="2992"/>
                    <a:pt x="833" y="2992"/>
                  </a:cubicBezTo>
                  <a:cubicBezTo>
                    <a:pt x="821" y="2992"/>
                    <a:pt x="810" y="2992"/>
                    <a:pt x="799" y="2986"/>
                  </a:cubicBezTo>
                  <a:cubicBezTo>
                    <a:pt x="777" y="2975"/>
                    <a:pt x="766" y="2964"/>
                    <a:pt x="744" y="2964"/>
                  </a:cubicBezTo>
                  <a:lnTo>
                    <a:pt x="700" y="2942"/>
                  </a:lnTo>
                  <a:lnTo>
                    <a:pt x="646" y="2953"/>
                  </a:lnTo>
                  <a:cubicBezTo>
                    <a:pt x="646" y="2953"/>
                    <a:pt x="646" y="2942"/>
                    <a:pt x="646" y="2931"/>
                  </a:cubicBezTo>
                  <a:cubicBezTo>
                    <a:pt x="613" y="2931"/>
                    <a:pt x="591" y="2921"/>
                    <a:pt x="569" y="2910"/>
                  </a:cubicBezTo>
                  <a:cubicBezTo>
                    <a:pt x="525" y="2877"/>
                    <a:pt x="482" y="2855"/>
                    <a:pt x="427" y="2833"/>
                  </a:cubicBezTo>
                  <a:cubicBezTo>
                    <a:pt x="416" y="2822"/>
                    <a:pt x="416" y="2811"/>
                    <a:pt x="405" y="2800"/>
                  </a:cubicBezTo>
                  <a:cubicBezTo>
                    <a:pt x="405" y="2778"/>
                    <a:pt x="405" y="2756"/>
                    <a:pt x="405" y="2735"/>
                  </a:cubicBezTo>
                  <a:cubicBezTo>
                    <a:pt x="416" y="2724"/>
                    <a:pt x="416" y="2713"/>
                    <a:pt x="427" y="2702"/>
                  </a:cubicBezTo>
                  <a:cubicBezTo>
                    <a:pt x="416" y="2691"/>
                    <a:pt x="438" y="2691"/>
                    <a:pt x="427" y="2669"/>
                  </a:cubicBezTo>
                  <a:cubicBezTo>
                    <a:pt x="449" y="2669"/>
                    <a:pt x="471" y="2669"/>
                    <a:pt x="493" y="2658"/>
                  </a:cubicBezTo>
                  <a:cubicBezTo>
                    <a:pt x="525" y="2691"/>
                    <a:pt x="558" y="2724"/>
                    <a:pt x="591" y="2746"/>
                  </a:cubicBezTo>
                  <a:cubicBezTo>
                    <a:pt x="580" y="2713"/>
                    <a:pt x="569" y="2680"/>
                    <a:pt x="558" y="2647"/>
                  </a:cubicBezTo>
                  <a:cubicBezTo>
                    <a:pt x="525" y="2571"/>
                    <a:pt x="493" y="2494"/>
                    <a:pt x="482" y="2417"/>
                  </a:cubicBezTo>
                  <a:cubicBezTo>
                    <a:pt x="416" y="2199"/>
                    <a:pt x="394" y="1980"/>
                    <a:pt x="383" y="1750"/>
                  </a:cubicBezTo>
                  <a:lnTo>
                    <a:pt x="383" y="1521"/>
                  </a:lnTo>
                  <a:lnTo>
                    <a:pt x="383" y="1203"/>
                  </a:lnTo>
                  <a:lnTo>
                    <a:pt x="383" y="1072"/>
                  </a:lnTo>
                  <a:lnTo>
                    <a:pt x="383" y="1050"/>
                  </a:lnTo>
                  <a:lnTo>
                    <a:pt x="383" y="1028"/>
                  </a:lnTo>
                  <a:cubicBezTo>
                    <a:pt x="383" y="1028"/>
                    <a:pt x="394" y="1017"/>
                    <a:pt x="394" y="1017"/>
                  </a:cubicBezTo>
                  <a:lnTo>
                    <a:pt x="471" y="985"/>
                  </a:lnTo>
                  <a:cubicBezTo>
                    <a:pt x="515" y="963"/>
                    <a:pt x="558" y="941"/>
                    <a:pt x="591" y="908"/>
                  </a:cubicBezTo>
                  <a:cubicBezTo>
                    <a:pt x="646" y="886"/>
                    <a:pt x="700" y="853"/>
                    <a:pt x="744" y="821"/>
                  </a:cubicBezTo>
                  <a:cubicBezTo>
                    <a:pt x="865" y="755"/>
                    <a:pt x="963" y="657"/>
                    <a:pt x="1050" y="558"/>
                  </a:cubicBezTo>
                  <a:lnTo>
                    <a:pt x="1127" y="482"/>
                  </a:lnTo>
                  <a:lnTo>
                    <a:pt x="1149" y="471"/>
                  </a:lnTo>
                  <a:cubicBezTo>
                    <a:pt x="1160" y="449"/>
                    <a:pt x="1182" y="427"/>
                    <a:pt x="1204" y="405"/>
                  </a:cubicBezTo>
                  <a:lnTo>
                    <a:pt x="1247" y="372"/>
                  </a:lnTo>
                  <a:cubicBezTo>
                    <a:pt x="1247" y="369"/>
                    <a:pt x="1249" y="367"/>
                    <a:pt x="1251" y="367"/>
                  </a:cubicBezTo>
                  <a:close/>
                  <a:moveTo>
                    <a:pt x="1116" y="0"/>
                  </a:moveTo>
                  <a:lnTo>
                    <a:pt x="1083" y="33"/>
                  </a:lnTo>
                  <a:cubicBezTo>
                    <a:pt x="1050" y="66"/>
                    <a:pt x="1018" y="88"/>
                    <a:pt x="985" y="110"/>
                  </a:cubicBezTo>
                  <a:cubicBezTo>
                    <a:pt x="963" y="142"/>
                    <a:pt x="952" y="142"/>
                    <a:pt x="930" y="164"/>
                  </a:cubicBezTo>
                  <a:cubicBezTo>
                    <a:pt x="919" y="186"/>
                    <a:pt x="865" y="241"/>
                    <a:pt x="832" y="274"/>
                  </a:cubicBezTo>
                  <a:cubicBezTo>
                    <a:pt x="722" y="394"/>
                    <a:pt x="591" y="503"/>
                    <a:pt x="438" y="591"/>
                  </a:cubicBezTo>
                  <a:cubicBezTo>
                    <a:pt x="394" y="613"/>
                    <a:pt x="350" y="635"/>
                    <a:pt x="307" y="657"/>
                  </a:cubicBezTo>
                  <a:cubicBezTo>
                    <a:pt x="263" y="678"/>
                    <a:pt x="132" y="722"/>
                    <a:pt x="22" y="744"/>
                  </a:cubicBezTo>
                  <a:lnTo>
                    <a:pt x="22" y="1138"/>
                  </a:lnTo>
                  <a:cubicBezTo>
                    <a:pt x="0" y="1542"/>
                    <a:pt x="22" y="1936"/>
                    <a:pt x="99" y="2330"/>
                  </a:cubicBezTo>
                  <a:cubicBezTo>
                    <a:pt x="110" y="2560"/>
                    <a:pt x="154" y="2778"/>
                    <a:pt x="197" y="2997"/>
                  </a:cubicBezTo>
                  <a:cubicBezTo>
                    <a:pt x="219" y="3041"/>
                    <a:pt x="241" y="3096"/>
                    <a:pt x="285" y="3139"/>
                  </a:cubicBezTo>
                  <a:cubicBezTo>
                    <a:pt x="329" y="3172"/>
                    <a:pt x="318" y="3194"/>
                    <a:pt x="340" y="3205"/>
                  </a:cubicBezTo>
                  <a:cubicBezTo>
                    <a:pt x="352" y="3208"/>
                    <a:pt x="364" y="3209"/>
                    <a:pt x="375" y="3209"/>
                  </a:cubicBezTo>
                  <a:cubicBezTo>
                    <a:pt x="402" y="3209"/>
                    <a:pt x="426" y="3202"/>
                    <a:pt x="449" y="3194"/>
                  </a:cubicBezTo>
                  <a:cubicBezTo>
                    <a:pt x="460" y="3183"/>
                    <a:pt x="482" y="3172"/>
                    <a:pt x="493" y="3161"/>
                  </a:cubicBezTo>
                  <a:lnTo>
                    <a:pt x="493" y="3172"/>
                  </a:lnTo>
                  <a:cubicBezTo>
                    <a:pt x="515" y="3260"/>
                    <a:pt x="580" y="3336"/>
                    <a:pt x="668" y="3369"/>
                  </a:cubicBezTo>
                  <a:cubicBezTo>
                    <a:pt x="755" y="3369"/>
                    <a:pt x="832" y="3391"/>
                    <a:pt x="897" y="3435"/>
                  </a:cubicBezTo>
                  <a:cubicBezTo>
                    <a:pt x="985" y="3478"/>
                    <a:pt x="1072" y="3544"/>
                    <a:pt x="1182" y="3610"/>
                  </a:cubicBezTo>
                  <a:cubicBezTo>
                    <a:pt x="1280" y="3653"/>
                    <a:pt x="1390" y="3675"/>
                    <a:pt x="1499" y="3697"/>
                  </a:cubicBezTo>
                  <a:cubicBezTo>
                    <a:pt x="1530" y="3703"/>
                    <a:pt x="1576" y="3717"/>
                    <a:pt x="1622" y="3717"/>
                  </a:cubicBezTo>
                  <a:cubicBezTo>
                    <a:pt x="1656" y="3717"/>
                    <a:pt x="1690" y="3709"/>
                    <a:pt x="1718" y="3686"/>
                  </a:cubicBezTo>
                  <a:cubicBezTo>
                    <a:pt x="1761" y="3664"/>
                    <a:pt x="1816" y="3642"/>
                    <a:pt x="1860" y="3621"/>
                  </a:cubicBezTo>
                  <a:cubicBezTo>
                    <a:pt x="2013" y="3566"/>
                    <a:pt x="2155" y="3478"/>
                    <a:pt x="2275" y="3369"/>
                  </a:cubicBezTo>
                  <a:cubicBezTo>
                    <a:pt x="2549" y="3139"/>
                    <a:pt x="2768" y="2844"/>
                    <a:pt x="2910" y="2505"/>
                  </a:cubicBezTo>
                  <a:cubicBezTo>
                    <a:pt x="2986" y="2308"/>
                    <a:pt x="3063" y="2111"/>
                    <a:pt x="3118" y="1903"/>
                  </a:cubicBezTo>
                  <a:lnTo>
                    <a:pt x="3139" y="1816"/>
                  </a:lnTo>
                  <a:cubicBezTo>
                    <a:pt x="3139" y="1805"/>
                    <a:pt x="3150" y="1783"/>
                    <a:pt x="3150" y="1772"/>
                  </a:cubicBezTo>
                  <a:lnTo>
                    <a:pt x="3139" y="1728"/>
                  </a:lnTo>
                  <a:lnTo>
                    <a:pt x="3096" y="1597"/>
                  </a:lnTo>
                  <a:cubicBezTo>
                    <a:pt x="3074" y="1521"/>
                    <a:pt x="3041" y="1455"/>
                    <a:pt x="3019" y="1378"/>
                  </a:cubicBezTo>
                  <a:cubicBezTo>
                    <a:pt x="2954" y="1236"/>
                    <a:pt x="2888" y="1105"/>
                    <a:pt x="2811" y="974"/>
                  </a:cubicBezTo>
                  <a:cubicBezTo>
                    <a:pt x="2647" y="700"/>
                    <a:pt x="2429" y="482"/>
                    <a:pt x="2166" y="317"/>
                  </a:cubicBezTo>
                  <a:cubicBezTo>
                    <a:pt x="2024" y="241"/>
                    <a:pt x="1882" y="175"/>
                    <a:pt x="1740" y="121"/>
                  </a:cubicBezTo>
                  <a:cubicBezTo>
                    <a:pt x="1652" y="99"/>
                    <a:pt x="1554" y="77"/>
                    <a:pt x="1466" y="55"/>
                  </a:cubicBezTo>
                  <a:cubicBezTo>
                    <a:pt x="1422" y="55"/>
                    <a:pt x="1379" y="44"/>
                    <a:pt x="1335" y="33"/>
                  </a:cubicBezTo>
                  <a:lnTo>
                    <a:pt x="11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38"/>
            <p:cNvSpPr/>
            <p:nvPr/>
          </p:nvSpPr>
          <p:spPr>
            <a:xfrm flipH="1">
              <a:off x="334725" y="4650400"/>
              <a:ext cx="53325" cy="46100"/>
            </a:xfrm>
            <a:custGeom>
              <a:avLst/>
              <a:gdLst/>
              <a:ahLst/>
              <a:cxnLst/>
              <a:rect l="l" t="t" r="r" b="b"/>
              <a:pathLst>
                <a:path w="2133" h="1844" extrusionOk="0">
                  <a:moveTo>
                    <a:pt x="2100" y="0"/>
                  </a:moveTo>
                  <a:cubicBezTo>
                    <a:pt x="2078" y="0"/>
                    <a:pt x="2078" y="88"/>
                    <a:pt x="2067" y="142"/>
                  </a:cubicBezTo>
                  <a:cubicBezTo>
                    <a:pt x="2056" y="197"/>
                    <a:pt x="2045" y="252"/>
                    <a:pt x="2045" y="274"/>
                  </a:cubicBezTo>
                  <a:cubicBezTo>
                    <a:pt x="2024" y="317"/>
                    <a:pt x="2002" y="372"/>
                    <a:pt x="2002" y="416"/>
                  </a:cubicBezTo>
                  <a:cubicBezTo>
                    <a:pt x="1980" y="503"/>
                    <a:pt x="1958" y="569"/>
                    <a:pt x="1925" y="645"/>
                  </a:cubicBezTo>
                  <a:cubicBezTo>
                    <a:pt x="1892" y="722"/>
                    <a:pt x="1849" y="788"/>
                    <a:pt x="1805" y="853"/>
                  </a:cubicBezTo>
                  <a:cubicBezTo>
                    <a:pt x="1783" y="875"/>
                    <a:pt x="1761" y="886"/>
                    <a:pt x="1739" y="897"/>
                  </a:cubicBezTo>
                  <a:cubicBezTo>
                    <a:pt x="1739" y="897"/>
                    <a:pt x="1739" y="908"/>
                    <a:pt x="1739" y="919"/>
                  </a:cubicBezTo>
                  <a:cubicBezTo>
                    <a:pt x="1706" y="941"/>
                    <a:pt x="1674" y="963"/>
                    <a:pt x="1641" y="985"/>
                  </a:cubicBezTo>
                  <a:cubicBezTo>
                    <a:pt x="1619" y="1006"/>
                    <a:pt x="1597" y="1017"/>
                    <a:pt x="1575" y="1039"/>
                  </a:cubicBezTo>
                  <a:cubicBezTo>
                    <a:pt x="1553" y="1083"/>
                    <a:pt x="1542" y="1116"/>
                    <a:pt x="1520" y="1159"/>
                  </a:cubicBezTo>
                  <a:cubicBezTo>
                    <a:pt x="1510" y="1203"/>
                    <a:pt x="1477" y="1258"/>
                    <a:pt x="1466" y="1313"/>
                  </a:cubicBezTo>
                  <a:cubicBezTo>
                    <a:pt x="1444" y="1367"/>
                    <a:pt x="1433" y="1422"/>
                    <a:pt x="1411" y="1477"/>
                  </a:cubicBezTo>
                  <a:cubicBezTo>
                    <a:pt x="1411" y="1488"/>
                    <a:pt x="1389" y="1499"/>
                    <a:pt x="1378" y="1509"/>
                  </a:cubicBezTo>
                  <a:cubicBezTo>
                    <a:pt x="1378" y="1520"/>
                    <a:pt x="1378" y="1531"/>
                    <a:pt x="1367" y="1542"/>
                  </a:cubicBezTo>
                  <a:cubicBezTo>
                    <a:pt x="1356" y="1553"/>
                    <a:pt x="1346" y="1575"/>
                    <a:pt x="1335" y="1586"/>
                  </a:cubicBezTo>
                  <a:cubicBezTo>
                    <a:pt x="1302" y="1619"/>
                    <a:pt x="1258" y="1641"/>
                    <a:pt x="1214" y="1663"/>
                  </a:cubicBezTo>
                  <a:cubicBezTo>
                    <a:pt x="1198" y="1668"/>
                    <a:pt x="1184" y="1668"/>
                    <a:pt x="1171" y="1668"/>
                  </a:cubicBezTo>
                  <a:cubicBezTo>
                    <a:pt x="1157" y="1668"/>
                    <a:pt x="1143" y="1668"/>
                    <a:pt x="1127" y="1674"/>
                  </a:cubicBezTo>
                  <a:cubicBezTo>
                    <a:pt x="1105" y="1684"/>
                    <a:pt x="1072" y="1684"/>
                    <a:pt x="1050" y="1684"/>
                  </a:cubicBezTo>
                  <a:lnTo>
                    <a:pt x="974" y="1695"/>
                  </a:lnTo>
                  <a:cubicBezTo>
                    <a:pt x="930" y="1695"/>
                    <a:pt x="886" y="1717"/>
                    <a:pt x="864" y="1717"/>
                  </a:cubicBezTo>
                  <a:cubicBezTo>
                    <a:pt x="831" y="1717"/>
                    <a:pt x="788" y="1717"/>
                    <a:pt x="755" y="1706"/>
                  </a:cubicBezTo>
                  <a:lnTo>
                    <a:pt x="646" y="1684"/>
                  </a:lnTo>
                  <a:cubicBezTo>
                    <a:pt x="602" y="1674"/>
                    <a:pt x="569" y="1674"/>
                    <a:pt x="525" y="1663"/>
                  </a:cubicBezTo>
                  <a:cubicBezTo>
                    <a:pt x="514" y="1663"/>
                    <a:pt x="503" y="1652"/>
                    <a:pt x="481" y="1641"/>
                  </a:cubicBezTo>
                  <a:cubicBezTo>
                    <a:pt x="471" y="1641"/>
                    <a:pt x="438" y="1641"/>
                    <a:pt x="405" y="1630"/>
                  </a:cubicBezTo>
                  <a:lnTo>
                    <a:pt x="361" y="1608"/>
                  </a:lnTo>
                  <a:cubicBezTo>
                    <a:pt x="306" y="1586"/>
                    <a:pt x="263" y="1564"/>
                    <a:pt x="219" y="1542"/>
                  </a:cubicBezTo>
                  <a:cubicBezTo>
                    <a:pt x="208" y="1531"/>
                    <a:pt x="197" y="1520"/>
                    <a:pt x="186" y="1509"/>
                  </a:cubicBezTo>
                  <a:cubicBezTo>
                    <a:pt x="153" y="1477"/>
                    <a:pt x="121" y="1444"/>
                    <a:pt x="88" y="1422"/>
                  </a:cubicBezTo>
                  <a:lnTo>
                    <a:pt x="22" y="1422"/>
                  </a:lnTo>
                  <a:cubicBezTo>
                    <a:pt x="33" y="1444"/>
                    <a:pt x="0" y="1444"/>
                    <a:pt x="22" y="1455"/>
                  </a:cubicBezTo>
                  <a:cubicBezTo>
                    <a:pt x="11" y="1477"/>
                    <a:pt x="11" y="1477"/>
                    <a:pt x="0" y="1488"/>
                  </a:cubicBezTo>
                  <a:cubicBezTo>
                    <a:pt x="0" y="1509"/>
                    <a:pt x="0" y="1531"/>
                    <a:pt x="0" y="1553"/>
                  </a:cubicBezTo>
                  <a:cubicBezTo>
                    <a:pt x="11" y="1575"/>
                    <a:pt x="11" y="1575"/>
                    <a:pt x="22" y="1586"/>
                  </a:cubicBezTo>
                  <a:cubicBezTo>
                    <a:pt x="77" y="1608"/>
                    <a:pt x="121" y="1641"/>
                    <a:pt x="164" y="1663"/>
                  </a:cubicBezTo>
                  <a:cubicBezTo>
                    <a:pt x="186" y="1674"/>
                    <a:pt x="208" y="1684"/>
                    <a:pt x="241" y="1695"/>
                  </a:cubicBezTo>
                  <a:lnTo>
                    <a:pt x="296" y="1706"/>
                  </a:lnTo>
                  <a:lnTo>
                    <a:pt x="339" y="1717"/>
                  </a:lnTo>
                  <a:cubicBezTo>
                    <a:pt x="361" y="1717"/>
                    <a:pt x="372" y="1739"/>
                    <a:pt x="394" y="1739"/>
                  </a:cubicBezTo>
                  <a:cubicBezTo>
                    <a:pt x="405" y="1745"/>
                    <a:pt x="419" y="1745"/>
                    <a:pt x="434" y="1745"/>
                  </a:cubicBezTo>
                  <a:cubicBezTo>
                    <a:pt x="449" y="1745"/>
                    <a:pt x="465" y="1745"/>
                    <a:pt x="481" y="1750"/>
                  </a:cubicBezTo>
                  <a:cubicBezTo>
                    <a:pt x="503" y="1761"/>
                    <a:pt x="558" y="1772"/>
                    <a:pt x="591" y="1772"/>
                  </a:cubicBezTo>
                  <a:cubicBezTo>
                    <a:pt x="613" y="1783"/>
                    <a:pt x="613" y="1794"/>
                    <a:pt x="624" y="1794"/>
                  </a:cubicBezTo>
                  <a:lnTo>
                    <a:pt x="635" y="1794"/>
                  </a:lnTo>
                  <a:cubicBezTo>
                    <a:pt x="635" y="1805"/>
                    <a:pt x="646" y="1805"/>
                    <a:pt x="646" y="1805"/>
                  </a:cubicBezTo>
                  <a:cubicBezTo>
                    <a:pt x="755" y="1816"/>
                    <a:pt x="864" y="1816"/>
                    <a:pt x="963" y="1827"/>
                  </a:cubicBezTo>
                  <a:cubicBezTo>
                    <a:pt x="996" y="1838"/>
                    <a:pt x="1031" y="1843"/>
                    <a:pt x="1068" y="1843"/>
                  </a:cubicBezTo>
                  <a:cubicBezTo>
                    <a:pt x="1105" y="1843"/>
                    <a:pt x="1143" y="1838"/>
                    <a:pt x="1181" y="1827"/>
                  </a:cubicBezTo>
                  <a:cubicBezTo>
                    <a:pt x="1214" y="1816"/>
                    <a:pt x="1225" y="1794"/>
                    <a:pt x="1247" y="1772"/>
                  </a:cubicBezTo>
                  <a:cubicBezTo>
                    <a:pt x="1258" y="1772"/>
                    <a:pt x="1269" y="1772"/>
                    <a:pt x="1280" y="1761"/>
                  </a:cubicBezTo>
                  <a:cubicBezTo>
                    <a:pt x="1280" y="1761"/>
                    <a:pt x="1280" y="1761"/>
                    <a:pt x="1280" y="1750"/>
                  </a:cubicBezTo>
                  <a:cubicBezTo>
                    <a:pt x="1346" y="1728"/>
                    <a:pt x="1389" y="1684"/>
                    <a:pt x="1444" y="1641"/>
                  </a:cubicBezTo>
                  <a:cubicBezTo>
                    <a:pt x="1466" y="1597"/>
                    <a:pt x="1488" y="1553"/>
                    <a:pt x="1510" y="1509"/>
                  </a:cubicBezTo>
                  <a:cubicBezTo>
                    <a:pt x="1510" y="1499"/>
                    <a:pt x="1520" y="1488"/>
                    <a:pt x="1531" y="1477"/>
                  </a:cubicBezTo>
                  <a:cubicBezTo>
                    <a:pt x="1542" y="1444"/>
                    <a:pt x="1553" y="1411"/>
                    <a:pt x="1564" y="1378"/>
                  </a:cubicBezTo>
                  <a:cubicBezTo>
                    <a:pt x="1575" y="1334"/>
                    <a:pt x="1564" y="1291"/>
                    <a:pt x="1575" y="1258"/>
                  </a:cubicBezTo>
                  <a:cubicBezTo>
                    <a:pt x="1597" y="1170"/>
                    <a:pt x="1641" y="1105"/>
                    <a:pt x="1706" y="1039"/>
                  </a:cubicBezTo>
                  <a:lnTo>
                    <a:pt x="1870" y="875"/>
                  </a:lnTo>
                  <a:cubicBezTo>
                    <a:pt x="1892" y="820"/>
                    <a:pt x="1947" y="766"/>
                    <a:pt x="1969" y="711"/>
                  </a:cubicBezTo>
                  <a:cubicBezTo>
                    <a:pt x="1980" y="689"/>
                    <a:pt x="1980" y="667"/>
                    <a:pt x="1991" y="645"/>
                  </a:cubicBezTo>
                  <a:cubicBezTo>
                    <a:pt x="2002" y="624"/>
                    <a:pt x="2013" y="602"/>
                    <a:pt x="2024" y="580"/>
                  </a:cubicBezTo>
                  <a:cubicBezTo>
                    <a:pt x="2024" y="558"/>
                    <a:pt x="2035" y="536"/>
                    <a:pt x="2035" y="514"/>
                  </a:cubicBezTo>
                  <a:cubicBezTo>
                    <a:pt x="2045" y="481"/>
                    <a:pt x="2067" y="438"/>
                    <a:pt x="2078" y="383"/>
                  </a:cubicBezTo>
                  <a:cubicBezTo>
                    <a:pt x="2089" y="328"/>
                    <a:pt x="2078" y="328"/>
                    <a:pt x="2089" y="306"/>
                  </a:cubicBezTo>
                  <a:cubicBezTo>
                    <a:pt x="2100" y="219"/>
                    <a:pt x="2122" y="142"/>
                    <a:pt x="2133" y="66"/>
                  </a:cubicBezTo>
                  <a:cubicBezTo>
                    <a:pt x="2122" y="44"/>
                    <a:pt x="2133" y="0"/>
                    <a:pt x="2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5" name="Google Shape;4225;p38"/>
          <p:cNvGrpSpPr/>
          <p:nvPr/>
        </p:nvGrpSpPr>
        <p:grpSpPr>
          <a:xfrm rot="10800000">
            <a:off x="13986713" y="105563"/>
            <a:ext cx="56075" cy="56075"/>
            <a:chOff x="327875" y="5038950"/>
            <a:chExt cx="56075" cy="56075"/>
          </a:xfrm>
        </p:grpSpPr>
        <p:sp>
          <p:nvSpPr>
            <p:cNvPr id="4226" name="Google Shape;4226;p38"/>
            <p:cNvSpPr/>
            <p:nvPr/>
          </p:nvSpPr>
          <p:spPr>
            <a:xfrm flipH="1">
              <a:off x="337175" y="506437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cubicBezTo>
                    <a:pt x="23" y="0"/>
                    <a:pt x="12" y="0"/>
                    <a:pt x="1" y="11"/>
                  </a:cubicBezTo>
                  <a:lnTo>
                    <a:pt x="12" y="33"/>
                  </a:lnTo>
                  <a:cubicBezTo>
                    <a:pt x="23" y="22"/>
                    <a:pt x="23" y="11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38"/>
            <p:cNvSpPr/>
            <p:nvPr/>
          </p:nvSpPr>
          <p:spPr>
            <a:xfrm flipH="1">
              <a:off x="327875" y="5038950"/>
              <a:ext cx="56075" cy="56075"/>
            </a:xfrm>
            <a:custGeom>
              <a:avLst/>
              <a:gdLst/>
              <a:ahLst/>
              <a:cxnLst/>
              <a:rect l="l" t="t" r="r" b="b"/>
              <a:pathLst>
                <a:path w="2243" h="2243" extrusionOk="0">
                  <a:moveTo>
                    <a:pt x="1638" y="819"/>
                  </a:moveTo>
                  <a:cubicBezTo>
                    <a:pt x="1636" y="822"/>
                    <a:pt x="1634" y="825"/>
                    <a:pt x="1641" y="831"/>
                  </a:cubicBezTo>
                  <a:cubicBezTo>
                    <a:pt x="1642" y="831"/>
                    <a:pt x="1644" y="831"/>
                    <a:pt x="1645" y="831"/>
                  </a:cubicBezTo>
                  <a:lnTo>
                    <a:pt x="1645" y="831"/>
                  </a:lnTo>
                  <a:cubicBezTo>
                    <a:pt x="1643" y="827"/>
                    <a:pt x="1640" y="823"/>
                    <a:pt x="1638" y="819"/>
                  </a:cubicBezTo>
                  <a:close/>
                  <a:moveTo>
                    <a:pt x="1645" y="831"/>
                  </a:moveTo>
                  <a:cubicBezTo>
                    <a:pt x="1660" y="856"/>
                    <a:pt x="1673" y="882"/>
                    <a:pt x="1685" y="908"/>
                  </a:cubicBezTo>
                  <a:cubicBezTo>
                    <a:pt x="1705" y="938"/>
                    <a:pt x="1734" y="977"/>
                    <a:pt x="1772" y="1000"/>
                  </a:cubicBezTo>
                  <a:lnTo>
                    <a:pt x="1772" y="1000"/>
                  </a:lnTo>
                  <a:cubicBezTo>
                    <a:pt x="1772" y="999"/>
                    <a:pt x="1772" y="997"/>
                    <a:pt x="1772" y="995"/>
                  </a:cubicBezTo>
                  <a:cubicBezTo>
                    <a:pt x="1772" y="984"/>
                    <a:pt x="1772" y="984"/>
                    <a:pt x="1772" y="973"/>
                  </a:cubicBezTo>
                  <a:cubicBezTo>
                    <a:pt x="1772" y="963"/>
                    <a:pt x="1761" y="952"/>
                    <a:pt x="1750" y="941"/>
                  </a:cubicBezTo>
                  <a:cubicBezTo>
                    <a:pt x="1750" y="930"/>
                    <a:pt x="1739" y="930"/>
                    <a:pt x="1739" y="919"/>
                  </a:cubicBezTo>
                  <a:cubicBezTo>
                    <a:pt x="1728" y="908"/>
                    <a:pt x="1739" y="908"/>
                    <a:pt x="1728" y="897"/>
                  </a:cubicBezTo>
                  <a:cubicBezTo>
                    <a:pt x="1717" y="886"/>
                    <a:pt x="1706" y="875"/>
                    <a:pt x="1685" y="853"/>
                  </a:cubicBezTo>
                  <a:cubicBezTo>
                    <a:pt x="1674" y="843"/>
                    <a:pt x="1664" y="833"/>
                    <a:pt x="1645" y="831"/>
                  </a:cubicBezTo>
                  <a:close/>
                  <a:moveTo>
                    <a:pt x="1772" y="1000"/>
                  </a:moveTo>
                  <a:cubicBezTo>
                    <a:pt x="1772" y="1006"/>
                    <a:pt x="1774" y="1006"/>
                    <a:pt x="1783" y="1006"/>
                  </a:cubicBezTo>
                  <a:cubicBezTo>
                    <a:pt x="1779" y="1004"/>
                    <a:pt x="1776" y="1002"/>
                    <a:pt x="1772" y="1000"/>
                  </a:cubicBezTo>
                  <a:close/>
                  <a:moveTo>
                    <a:pt x="536" y="0"/>
                  </a:moveTo>
                  <a:cubicBezTo>
                    <a:pt x="503" y="0"/>
                    <a:pt x="482" y="11"/>
                    <a:pt x="427" y="33"/>
                  </a:cubicBezTo>
                  <a:lnTo>
                    <a:pt x="383" y="33"/>
                  </a:lnTo>
                  <a:lnTo>
                    <a:pt x="372" y="66"/>
                  </a:lnTo>
                  <a:lnTo>
                    <a:pt x="328" y="120"/>
                  </a:lnTo>
                  <a:cubicBezTo>
                    <a:pt x="252" y="230"/>
                    <a:pt x="186" y="361"/>
                    <a:pt x="132" y="492"/>
                  </a:cubicBezTo>
                  <a:cubicBezTo>
                    <a:pt x="44" y="667"/>
                    <a:pt x="0" y="875"/>
                    <a:pt x="0" y="1072"/>
                  </a:cubicBezTo>
                  <a:cubicBezTo>
                    <a:pt x="22" y="1280"/>
                    <a:pt x="121" y="1488"/>
                    <a:pt x="274" y="1619"/>
                  </a:cubicBezTo>
                  <a:cubicBezTo>
                    <a:pt x="350" y="1684"/>
                    <a:pt x="438" y="1728"/>
                    <a:pt x="525" y="1772"/>
                  </a:cubicBezTo>
                  <a:cubicBezTo>
                    <a:pt x="635" y="1838"/>
                    <a:pt x="722" y="1870"/>
                    <a:pt x="832" y="1936"/>
                  </a:cubicBezTo>
                  <a:lnTo>
                    <a:pt x="853" y="1947"/>
                  </a:lnTo>
                  <a:cubicBezTo>
                    <a:pt x="908" y="1980"/>
                    <a:pt x="963" y="2002"/>
                    <a:pt x="1017" y="2023"/>
                  </a:cubicBezTo>
                  <a:cubicBezTo>
                    <a:pt x="1127" y="2067"/>
                    <a:pt x="1236" y="2122"/>
                    <a:pt x="1356" y="2166"/>
                  </a:cubicBezTo>
                  <a:cubicBezTo>
                    <a:pt x="1389" y="2177"/>
                    <a:pt x="1411" y="2188"/>
                    <a:pt x="1444" y="2188"/>
                  </a:cubicBezTo>
                  <a:cubicBezTo>
                    <a:pt x="1564" y="2209"/>
                    <a:pt x="1674" y="2231"/>
                    <a:pt x="1794" y="2242"/>
                  </a:cubicBezTo>
                  <a:cubicBezTo>
                    <a:pt x="1838" y="2231"/>
                    <a:pt x="1871" y="2220"/>
                    <a:pt x="1903" y="2198"/>
                  </a:cubicBezTo>
                  <a:cubicBezTo>
                    <a:pt x="2002" y="2133"/>
                    <a:pt x="2067" y="2034"/>
                    <a:pt x="2089" y="1925"/>
                  </a:cubicBezTo>
                  <a:cubicBezTo>
                    <a:pt x="2100" y="1805"/>
                    <a:pt x="2155" y="1706"/>
                    <a:pt x="2242" y="1630"/>
                  </a:cubicBezTo>
                  <a:cubicBezTo>
                    <a:pt x="2221" y="1608"/>
                    <a:pt x="2188" y="1586"/>
                    <a:pt x="2155" y="1564"/>
                  </a:cubicBezTo>
                  <a:lnTo>
                    <a:pt x="2111" y="1542"/>
                  </a:lnTo>
                  <a:lnTo>
                    <a:pt x="2100" y="1520"/>
                  </a:lnTo>
                  <a:cubicBezTo>
                    <a:pt x="2046" y="1444"/>
                    <a:pt x="2067" y="1302"/>
                    <a:pt x="2046" y="1159"/>
                  </a:cubicBezTo>
                  <a:cubicBezTo>
                    <a:pt x="2035" y="1116"/>
                    <a:pt x="2024" y="1072"/>
                    <a:pt x="1991" y="1039"/>
                  </a:cubicBezTo>
                  <a:cubicBezTo>
                    <a:pt x="1969" y="1017"/>
                    <a:pt x="1969" y="1006"/>
                    <a:pt x="1958" y="995"/>
                  </a:cubicBezTo>
                  <a:cubicBezTo>
                    <a:pt x="1947" y="990"/>
                    <a:pt x="1936" y="987"/>
                    <a:pt x="1927" y="987"/>
                  </a:cubicBezTo>
                  <a:cubicBezTo>
                    <a:pt x="1917" y="987"/>
                    <a:pt x="1909" y="990"/>
                    <a:pt x="1903" y="995"/>
                  </a:cubicBezTo>
                  <a:lnTo>
                    <a:pt x="1871" y="1017"/>
                  </a:lnTo>
                  <a:cubicBezTo>
                    <a:pt x="1860" y="1028"/>
                    <a:pt x="1860" y="1039"/>
                    <a:pt x="1849" y="1050"/>
                  </a:cubicBezTo>
                  <a:cubicBezTo>
                    <a:pt x="1860" y="1061"/>
                    <a:pt x="1860" y="1072"/>
                    <a:pt x="1871" y="1083"/>
                  </a:cubicBezTo>
                  <a:cubicBezTo>
                    <a:pt x="1871" y="1094"/>
                    <a:pt x="1871" y="1116"/>
                    <a:pt x="1871" y="1138"/>
                  </a:cubicBezTo>
                  <a:cubicBezTo>
                    <a:pt x="1871" y="1148"/>
                    <a:pt x="1860" y="1159"/>
                    <a:pt x="1849" y="1181"/>
                  </a:cubicBezTo>
                  <a:cubicBezTo>
                    <a:pt x="1838" y="1181"/>
                    <a:pt x="1827" y="1192"/>
                    <a:pt x="1816" y="1192"/>
                  </a:cubicBezTo>
                  <a:cubicBezTo>
                    <a:pt x="1816" y="1203"/>
                    <a:pt x="1816" y="1214"/>
                    <a:pt x="1816" y="1236"/>
                  </a:cubicBezTo>
                  <a:cubicBezTo>
                    <a:pt x="1816" y="1258"/>
                    <a:pt x="1827" y="1302"/>
                    <a:pt x="1838" y="1323"/>
                  </a:cubicBezTo>
                  <a:cubicBezTo>
                    <a:pt x="1838" y="1389"/>
                    <a:pt x="1860" y="1444"/>
                    <a:pt x="1881" y="1498"/>
                  </a:cubicBezTo>
                  <a:cubicBezTo>
                    <a:pt x="1892" y="1553"/>
                    <a:pt x="1925" y="1597"/>
                    <a:pt x="1958" y="1641"/>
                  </a:cubicBezTo>
                  <a:cubicBezTo>
                    <a:pt x="1971" y="1660"/>
                    <a:pt x="1976" y="1664"/>
                    <a:pt x="1979" y="1664"/>
                  </a:cubicBezTo>
                  <a:cubicBezTo>
                    <a:pt x="1980" y="1664"/>
                    <a:pt x="1980" y="1663"/>
                    <a:pt x="1980" y="1663"/>
                  </a:cubicBezTo>
                  <a:lnTo>
                    <a:pt x="1991" y="1663"/>
                  </a:lnTo>
                  <a:lnTo>
                    <a:pt x="1991" y="1673"/>
                  </a:lnTo>
                  <a:lnTo>
                    <a:pt x="1969" y="1706"/>
                  </a:lnTo>
                  <a:cubicBezTo>
                    <a:pt x="1958" y="1739"/>
                    <a:pt x="1936" y="1783"/>
                    <a:pt x="1936" y="1827"/>
                  </a:cubicBezTo>
                  <a:cubicBezTo>
                    <a:pt x="1925" y="1870"/>
                    <a:pt x="1914" y="1914"/>
                    <a:pt x="1892" y="1958"/>
                  </a:cubicBezTo>
                  <a:cubicBezTo>
                    <a:pt x="1871" y="1991"/>
                    <a:pt x="1838" y="2023"/>
                    <a:pt x="1805" y="2045"/>
                  </a:cubicBezTo>
                  <a:cubicBezTo>
                    <a:pt x="1772" y="2045"/>
                    <a:pt x="1739" y="2045"/>
                    <a:pt x="1717" y="2034"/>
                  </a:cubicBezTo>
                  <a:cubicBezTo>
                    <a:pt x="1706" y="2034"/>
                    <a:pt x="1619" y="2013"/>
                    <a:pt x="1597" y="2013"/>
                  </a:cubicBezTo>
                  <a:cubicBezTo>
                    <a:pt x="1564" y="2002"/>
                    <a:pt x="1521" y="2002"/>
                    <a:pt x="1488" y="2002"/>
                  </a:cubicBezTo>
                  <a:lnTo>
                    <a:pt x="1455" y="2002"/>
                  </a:lnTo>
                  <a:cubicBezTo>
                    <a:pt x="1422" y="1991"/>
                    <a:pt x="1389" y="1969"/>
                    <a:pt x="1367" y="1958"/>
                  </a:cubicBezTo>
                  <a:cubicBezTo>
                    <a:pt x="1291" y="1925"/>
                    <a:pt x="1214" y="1892"/>
                    <a:pt x="1138" y="1859"/>
                  </a:cubicBezTo>
                  <a:lnTo>
                    <a:pt x="1072" y="1838"/>
                  </a:lnTo>
                  <a:lnTo>
                    <a:pt x="1061" y="1838"/>
                  </a:lnTo>
                  <a:lnTo>
                    <a:pt x="1017" y="1816"/>
                  </a:lnTo>
                  <a:cubicBezTo>
                    <a:pt x="832" y="1728"/>
                    <a:pt x="646" y="1641"/>
                    <a:pt x="471" y="1542"/>
                  </a:cubicBezTo>
                  <a:cubicBezTo>
                    <a:pt x="416" y="1509"/>
                    <a:pt x="361" y="1455"/>
                    <a:pt x="328" y="1400"/>
                  </a:cubicBezTo>
                  <a:cubicBezTo>
                    <a:pt x="263" y="1302"/>
                    <a:pt x="230" y="1192"/>
                    <a:pt x="219" y="1072"/>
                  </a:cubicBezTo>
                  <a:cubicBezTo>
                    <a:pt x="208" y="1017"/>
                    <a:pt x="208" y="963"/>
                    <a:pt x="230" y="908"/>
                  </a:cubicBezTo>
                  <a:cubicBezTo>
                    <a:pt x="230" y="875"/>
                    <a:pt x="252" y="809"/>
                    <a:pt x="263" y="777"/>
                  </a:cubicBezTo>
                  <a:cubicBezTo>
                    <a:pt x="274" y="733"/>
                    <a:pt x="285" y="678"/>
                    <a:pt x="307" y="634"/>
                  </a:cubicBezTo>
                  <a:cubicBezTo>
                    <a:pt x="350" y="492"/>
                    <a:pt x="416" y="372"/>
                    <a:pt x="492" y="252"/>
                  </a:cubicBezTo>
                  <a:lnTo>
                    <a:pt x="525" y="208"/>
                  </a:lnTo>
                  <a:cubicBezTo>
                    <a:pt x="525" y="208"/>
                    <a:pt x="530" y="203"/>
                    <a:pt x="533" y="203"/>
                  </a:cubicBezTo>
                  <a:cubicBezTo>
                    <a:pt x="535" y="203"/>
                    <a:pt x="536" y="204"/>
                    <a:pt x="536" y="208"/>
                  </a:cubicBezTo>
                  <a:cubicBezTo>
                    <a:pt x="540" y="212"/>
                    <a:pt x="546" y="213"/>
                    <a:pt x="553" y="213"/>
                  </a:cubicBezTo>
                  <a:cubicBezTo>
                    <a:pt x="568" y="213"/>
                    <a:pt x="587" y="208"/>
                    <a:pt x="602" y="208"/>
                  </a:cubicBezTo>
                  <a:cubicBezTo>
                    <a:pt x="624" y="208"/>
                    <a:pt x="657" y="197"/>
                    <a:pt x="678" y="197"/>
                  </a:cubicBezTo>
                  <a:cubicBezTo>
                    <a:pt x="700" y="191"/>
                    <a:pt x="725" y="189"/>
                    <a:pt x="751" y="189"/>
                  </a:cubicBezTo>
                  <a:cubicBezTo>
                    <a:pt x="777" y="189"/>
                    <a:pt x="804" y="191"/>
                    <a:pt x="832" y="197"/>
                  </a:cubicBezTo>
                  <a:cubicBezTo>
                    <a:pt x="908" y="219"/>
                    <a:pt x="996" y="252"/>
                    <a:pt x="1083" y="284"/>
                  </a:cubicBezTo>
                  <a:cubicBezTo>
                    <a:pt x="1105" y="284"/>
                    <a:pt x="1138" y="284"/>
                    <a:pt x="1160" y="273"/>
                  </a:cubicBezTo>
                  <a:lnTo>
                    <a:pt x="1182" y="273"/>
                  </a:lnTo>
                  <a:cubicBezTo>
                    <a:pt x="1192" y="284"/>
                    <a:pt x="1192" y="295"/>
                    <a:pt x="1192" y="306"/>
                  </a:cubicBezTo>
                  <a:cubicBezTo>
                    <a:pt x="1203" y="295"/>
                    <a:pt x="1203" y="295"/>
                    <a:pt x="1203" y="284"/>
                  </a:cubicBezTo>
                  <a:lnTo>
                    <a:pt x="1214" y="273"/>
                  </a:lnTo>
                  <a:cubicBezTo>
                    <a:pt x="1214" y="273"/>
                    <a:pt x="1225" y="263"/>
                    <a:pt x="1214" y="263"/>
                  </a:cubicBezTo>
                  <a:lnTo>
                    <a:pt x="1247" y="252"/>
                  </a:lnTo>
                  <a:cubicBezTo>
                    <a:pt x="1269" y="263"/>
                    <a:pt x="1269" y="284"/>
                    <a:pt x="1280" y="295"/>
                  </a:cubicBezTo>
                  <a:cubicBezTo>
                    <a:pt x="1291" y="317"/>
                    <a:pt x="1302" y="328"/>
                    <a:pt x="1313" y="339"/>
                  </a:cubicBezTo>
                  <a:lnTo>
                    <a:pt x="1324" y="350"/>
                  </a:lnTo>
                  <a:cubicBezTo>
                    <a:pt x="1324" y="350"/>
                    <a:pt x="1335" y="372"/>
                    <a:pt x="1335" y="372"/>
                  </a:cubicBezTo>
                  <a:cubicBezTo>
                    <a:pt x="1346" y="383"/>
                    <a:pt x="1335" y="383"/>
                    <a:pt x="1335" y="383"/>
                  </a:cubicBezTo>
                  <a:cubicBezTo>
                    <a:pt x="1335" y="394"/>
                    <a:pt x="1346" y="405"/>
                    <a:pt x="1356" y="416"/>
                  </a:cubicBezTo>
                  <a:lnTo>
                    <a:pt x="1367" y="448"/>
                  </a:lnTo>
                  <a:lnTo>
                    <a:pt x="1389" y="481"/>
                  </a:lnTo>
                  <a:cubicBezTo>
                    <a:pt x="1389" y="492"/>
                    <a:pt x="1400" y="492"/>
                    <a:pt x="1411" y="503"/>
                  </a:cubicBezTo>
                  <a:lnTo>
                    <a:pt x="1422" y="525"/>
                  </a:lnTo>
                  <a:lnTo>
                    <a:pt x="1433" y="558"/>
                  </a:lnTo>
                  <a:cubicBezTo>
                    <a:pt x="1433" y="558"/>
                    <a:pt x="1433" y="569"/>
                    <a:pt x="1433" y="569"/>
                  </a:cubicBezTo>
                  <a:cubicBezTo>
                    <a:pt x="1455" y="602"/>
                    <a:pt x="1477" y="623"/>
                    <a:pt x="1499" y="645"/>
                  </a:cubicBezTo>
                  <a:cubicBezTo>
                    <a:pt x="1551" y="698"/>
                    <a:pt x="1599" y="756"/>
                    <a:pt x="1638" y="819"/>
                  </a:cubicBezTo>
                  <a:lnTo>
                    <a:pt x="1638" y="819"/>
                  </a:lnTo>
                  <a:cubicBezTo>
                    <a:pt x="1639" y="817"/>
                    <a:pt x="1641" y="814"/>
                    <a:pt x="1641" y="809"/>
                  </a:cubicBezTo>
                  <a:cubicBezTo>
                    <a:pt x="1641" y="798"/>
                    <a:pt x="1652" y="788"/>
                    <a:pt x="1663" y="777"/>
                  </a:cubicBezTo>
                  <a:cubicBezTo>
                    <a:pt x="1663" y="777"/>
                    <a:pt x="1663" y="766"/>
                    <a:pt x="1663" y="755"/>
                  </a:cubicBezTo>
                  <a:lnTo>
                    <a:pt x="1696" y="744"/>
                  </a:lnTo>
                  <a:cubicBezTo>
                    <a:pt x="1717" y="766"/>
                    <a:pt x="1728" y="788"/>
                    <a:pt x="1739" y="809"/>
                  </a:cubicBezTo>
                  <a:cubicBezTo>
                    <a:pt x="1750" y="831"/>
                    <a:pt x="1761" y="842"/>
                    <a:pt x="1772" y="864"/>
                  </a:cubicBezTo>
                  <a:lnTo>
                    <a:pt x="1783" y="886"/>
                  </a:lnTo>
                  <a:cubicBezTo>
                    <a:pt x="1783" y="897"/>
                    <a:pt x="1794" y="897"/>
                    <a:pt x="1794" y="908"/>
                  </a:cubicBezTo>
                  <a:cubicBezTo>
                    <a:pt x="1805" y="919"/>
                    <a:pt x="1794" y="919"/>
                    <a:pt x="1794" y="930"/>
                  </a:cubicBezTo>
                  <a:lnTo>
                    <a:pt x="1816" y="963"/>
                  </a:lnTo>
                  <a:lnTo>
                    <a:pt x="1838" y="1006"/>
                  </a:lnTo>
                  <a:lnTo>
                    <a:pt x="1838" y="1017"/>
                  </a:lnTo>
                  <a:cubicBezTo>
                    <a:pt x="1838" y="1017"/>
                    <a:pt x="1849" y="1006"/>
                    <a:pt x="1860" y="1006"/>
                  </a:cubicBezTo>
                  <a:cubicBezTo>
                    <a:pt x="1903" y="995"/>
                    <a:pt x="1925" y="908"/>
                    <a:pt x="1892" y="842"/>
                  </a:cubicBezTo>
                  <a:cubicBezTo>
                    <a:pt x="1860" y="788"/>
                    <a:pt x="1816" y="722"/>
                    <a:pt x="1761" y="667"/>
                  </a:cubicBezTo>
                  <a:cubicBezTo>
                    <a:pt x="1717" y="602"/>
                    <a:pt x="1674" y="536"/>
                    <a:pt x="1619" y="481"/>
                  </a:cubicBezTo>
                  <a:cubicBezTo>
                    <a:pt x="1575" y="438"/>
                    <a:pt x="1510" y="416"/>
                    <a:pt x="1477" y="372"/>
                  </a:cubicBezTo>
                  <a:cubicBezTo>
                    <a:pt x="1444" y="328"/>
                    <a:pt x="1378" y="295"/>
                    <a:pt x="1324" y="252"/>
                  </a:cubicBezTo>
                  <a:cubicBezTo>
                    <a:pt x="1247" y="186"/>
                    <a:pt x="1149" y="131"/>
                    <a:pt x="1050" y="98"/>
                  </a:cubicBezTo>
                  <a:cubicBezTo>
                    <a:pt x="941" y="44"/>
                    <a:pt x="832" y="11"/>
                    <a:pt x="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38"/>
            <p:cNvSpPr/>
            <p:nvPr/>
          </p:nvSpPr>
          <p:spPr>
            <a:xfrm flipH="1">
              <a:off x="351400" y="50471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1" y="0"/>
                  </a:moveTo>
                  <a:cubicBezTo>
                    <a:pt x="13" y="2"/>
                    <a:pt x="15" y="3"/>
                    <a:pt x="16" y="4"/>
                  </a:cubicBezTo>
                  <a:lnTo>
                    <a:pt x="16" y="4"/>
                  </a:lnTo>
                  <a:cubicBezTo>
                    <a:pt x="16" y="2"/>
                    <a:pt x="14" y="0"/>
                    <a:pt x="11" y="0"/>
                  </a:cubicBezTo>
                  <a:close/>
                  <a:moveTo>
                    <a:pt x="16" y="4"/>
                  </a:moveTo>
                  <a:cubicBezTo>
                    <a:pt x="17" y="11"/>
                    <a:pt x="11" y="22"/>
                    <a:pt x="11" y="22"/>
                  </a:cubicBezTo>
                  <a:cubicBezTo>
                    <a:pt x="11" y="22"/>
                    <a:pt x="1" y="33"/>
                    <a:pt x="1" y="33"/>
                  </a:cubicBezTo>
                  <a:cubicBezTo>
                    <a:pt x="44" y="55"/>
                    <a:pt x="77" y="88"/>
                    <a:pt x="121" y="120"/>
                  </a:cubicBezTo>
                  <a:cubicBezTo>
                    <a:pt x="110" y="110"/>
                    <a:pt x="99" y="99"/>
                    <a:pt x="99" y="88"/>
                  </a:cubicBezTo>
                  <a:cubicBezTo>
                    <a:pt x="88" y="88"/>
                    <a:pt x="88" y="77"/>
                    <a:pt x="77" y="77"/>
                  </a:cubicBezTo>
                  <a:lnTo>
                    <a:pt x="77" y="55"/>
                  </a:lnTo>
                  <a:cubicBezTo>
                    <a:pt x="77" y="55"/>
                    <a:pt x="55" y="44"/>
                    <a:pt x="44" y="22"/>
                  </a:cubicBezTo>
                  <a:cubicBezTo>
                    <a:pt x="35" y="13"/>
                    <a:pt x="26" y="11"/>
                    <a:pt x="16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38"/>
            <p:cNvSpPr/>
            <p:nvPr/>
          </p:nvSpPr>
          <p:spPr>
            <a:xfrm flipH="1">
              <a:off x="347025" y="5045500"/>
              <a:ext cx="27625" cy="29550"/>
            </a:xfrm>
            <a:custGeom>
              <a:avLst/>
              <a:gdLst/>
              <a:ahLst/>
              <a:cxnLst/>
              <a:rect l="l" t="t" r="r" b="b"/>
              <a:pathLst>
                <a:path w="1105" h="1182" extrusionOk="0">
                  <a:moveTo>
                    <a:pt x="886" y="1"/>
                  </a:moveTo>
                  <a:lnTo>
                    <a:pt x="853" y="11"/>
                  </a:lnTo>
                  <a:cubicBezTo>
                    <a:pt x="853" y="11"/>
                    <a:pt x="842" y="22"/>
                    <a:pt x="853" y="22"/>
                  </a:cubicBezTo>
                  <a:lnTo>
                    <a:pt x="842" y="33"/>
                  </a:lnTo>
                  <a:cubicBezTo>
                    <a:pt x="842" y="44"/>
                    <a:pt x="842" y="44"/>
                    <a:pt x="831" y="55"/>
                  </a:cubicBezTo>
                  <a:cubicBezTo>
                    <a:pt x="831" y="44"/>
                    <a:pt x="820" y="33"/>
                    <a:pt x="820" y="33"/>
                  </a:cubicBezTo>
                  <a:lnTo>
                    <a:pt x="711" y="33"/>
                  </a:lnTo>
                  <a:cubicBezTo>
                    <a:pt x="678" y="33"/>
                    <a:pt x="656" y="55"/>
                    <a:pt x="624" y="55"/>
                  </a:cubicBezTo>
                  <a:lnTo>
                    <a:pt x="569" y="55"/>
                  </a:lnTo>
                  <a:lnTo>
                    <a:pt x="525" y="66"/>
                  </a:lnTo>
                  <a:cubicBezTo>
                    <a:pt x="503" y="66"/>
                    <a:pt x="481" y="66"/>
                    <a:pt x="470" y="77"/>
                  </a:cubicBezTo>
                  <a:lnTo>
                    <a:pt x="438" y="77"/>
                  </a:lnTo>
                  <a:cubicBezTo>
                    <a:pt x="383" y="88"/>
                    <a:pt x="328" y="110"/>
                    <a:pt x="274" y="121"/>
                  </a:cubicBezTo>
                  <a:cubicBezTo>
                    <a:pt x="241" y="132"/>
                    <a:pt x="208" y="143"/>
                    <a:pt x="175" y="165"/>
                  </a:cubicBezTo>
                  <a:cubicBezTo>
                    <a:pt x="164" y="176"/>
                    <a:pt x="153" y="186"/>
                    <a:pt x="153" y="208"/>
                  </a:cubicBezTo>
                  <a:lnTo>
                    <a:pt x="142" y="208"/>
                  </a:lnTo>
                  <a:cubicBezTo>
                    <a:pt x="120" y="230"/>
                    <a:pt x="99" y="263"/>
                    <a:pt x="77" y="285"/>
                  </a:cubicBezTo>
                  <a:cubicBezTo>
                    <a:pt x="66" y="307"/>
                    <a:pt x="55" y="329"/>
                    <a:pt x="33" y="351"/>
                  </a:cubicBezTo>
                  <a:cubicBezTo>
                    <a:pt x="27" y="361"/>
                    <a:pt x="27" y="364"/>
                    <a:pt x="27" y="364"/>
                  </a:cubicBezTo>
                  <a:cubicBezTo>
                    <a:pt x="27" y="364"/>
                    <a:pt x="27" y="361"/>
                    <a:pt x="22" y="361"/>
                  </a:cubicBezTo>
                  <a:cubicBezTo>
                    <a:pt x="11" y="383"/>
                    <a:pt x="11" y="405"/>
                    <a:pt x="0" y="416"/>
                  </a:cubicBezTo>
                  <a:cubicBezTo>
                    <a:pt x="0" y="438"/>
                    <a:pt x="0" y="471"/>
                    <a:pt x="0" y="493"/>
                  </a:cubicBezTo>
                  <a:lnTo>
                    <a:pt x="0" y="624"/>
                  </a:lnTo>
                  <a:cubicBezTo>
                    <a:pt x="0" y="668"/>
                    <a:pt x="0" y="711"/>
                    <a:pt x="11" y="744"/>
                  </a:cubicBezTo>
                  <a:cubicBezTo>
                    <a:pt x="22" y="777"/>
                    <a:pt x="33" y="810"/>
                    <a:pt x="44" y="854"/>
                  </a:cubicBezTo>
                  <a:lnTo>
                    <a:pt x="55" y="886"/>
                  </a:lnTo>
                  <a:cubicBezTo>
                    <a:pt x="55" y="886"/>
                    <a:pt x="55" y="908"/>
                    <a:pt x="66" y="919"/>
                  </a:cubicBezTo>
                  <a:cubicBezTo>
                    <a:pt x="66" y="919"/>
                    <a:pt x="77" y="930"/>
                    <a:pt x="88" y="941"/>
                  </a:cubicBezTo>
                  <a:cubicBezTo>
                    <a:pt x="99" y="963"/>
                    <a:pt x="99" y="985"/>
                    <a:pt x="110" y="1007"/>
                  </a:cubicBezTo>
                  <a:cubicBezTo>
                    <a:pt x="120" y="1029"/>
                    <a:pt x="131" y="1029"/>
                    <a:pt x="131" y="1040"/>
                  </a:cubicBezTo>
                  <a:cubicBezTo>
                    <a:pt x="153" y="1083"/>
                    <a:pt x="175" y="1127"/>
                    <a:pt x="186" y="1160"/>
                  </a:cubicBezTo>
                  <a:cubicBezTo>
                    <a:pt x="208" y="1160"/>
                    <a:pt x="208" y="1182"/>
                    <a:pt x="219" y="1182"/>
                  </a:cubicBezTo>
                  <a:cubicBezTo>
                    <a:pt x="230" y="1171"/>
                    <a:pt x="208" y="1138"/>
                    <a:pt x="197" y="1105"/>
                  </a:cubicBezTo>
                  <a:cubicBezTo>
                    <a:pt x="186" y="1083"/>
                    <a:pt x="175" y="1061"/>
                    <a:pt x="164" y="1040"/>
                  </a:cubicBezTo>
                  <a:cubicBezTo>
                    <a:pt x="153" y="1018"/>
                    <a:pt x="142" y="985"/>
                    <a:pt x="131" y="974"/>
                  </a:cubicBezTo>
                  <a:cubicBezTo>
                    <a:pt x="110" y="930"/>
                    <a:pt x="88" y="897"/>
                    <a:pt x="77" y="854"/>
                  </a:cubicBezTo>
                  <a:cubicBezTo>
                    <a:pt x="66" y="810"/>
                    <a:pt x="55" y="777"/>
                    <a:pt x="44" y="733"/>
                  </a:cubicBezTo>
                  <a:cubicBezTo>
                    <a:pt x="44" y="711"/>
                    <a:pt x="44" y="701"/>
                    <a:pt x="44" y="690"/>
                  </a:cubicBezTo>
                  <a:lnTo>
                    <a:pt x="44" y="679"/>
                  </a:lnTo>
                  <a:cubicBezTo>
                    <a:pt x="44" y="657"/>
                    <a:pt x="44" y="635"/>
                    <a:pt x="55" y="624"/>
                  </a:cubicBezTo>
                  <a:lnTo>
                    <a:pt x="55" y="580"/>
                  </a:lnTo>
                  <a:lnTo>
                    <a:pt x="55" y="515"/>
                  </a:lnTo>
                  <a:cubicBezTo>
                    <a:pt x="55" y="493"/>
                    <a:pt x="66" y="471"/>
                    <a:pt x="66" y="438"/>
                  </a:cubicBezTo>
                  <a:cubicBezTo>
                    <a:pt x="77" y="416"/>
                    <a:pt x="88" y="383"/>
                    <a:pt x="99" y="361"/>
                  </a:cubicBezTo>
                  <a:cubicBezTo>
                    <a:pt x="110" y="351"/>
                    <a:pt x="110" y="351"/>
                    <a:pt x="110" y="340"/>
                  </a:cubicBezTo>
                  <a:cubicBezTo>
                    <a:pt x="120" y="340"/>
                    <a:pt x="120" y="329"/>
                    <a:pt x="120" y="318"/>
                  </a:cubicBezTo>
                  <a:cubicBezTo>
                    <a:pt x="131" y="318"/>
                    <a:pt x="131" y="307"/>
                    <a:pt x="142" y="296"/>
                  </a:cubicBezTo>
                  <a:cubicBezTo>
                    <a:pt x="153" y="274"/>
                    <a:pt x="175" y="252"/>
                    <a:pt x="197" y="241"/>
                  </a:cubicBezTo>
                  <a:cubicBezTo>
                    <a:pt x="208" y="230"/>
                    <a:pt x="230" y="230"/>
                    <a:pt x="241" y="219"/>
                  </a:cubicBezTo>
                  <a:lnTo>
                    <a:pt x="274" y="197"/>
                  </a:lnTo>
                  <a:lnTo>
                    <a:pt x="317" y="176"/>
                  </a:lnTo>
                  <a:cubicBezTo>
                    <a:pt x="328" y="165"/>
                    <a:pt x="350" y="154"/>
                    <a:pt x="361" y="143"/>
                  </a:cubicBezTo>
                  <a:cubicBezTo>
                    <a:pt x="383" y="132"/>
                    <a:pt x="394" y="132"/>
                    <a:pt x="416" y="132"/>
                  </a:cubicBezTo>
                  <a:lnTo>
                    <a:pt x="470" y="110"/>
                  </a:lnTo>
                  <a:lnTo>
                    <a:pt x="536" y="99"/>
                  </a:lnTo>
                  <a:lnTo>
                    <a:pt x="558" y="99"/>
                  </a:lnTo>
                  <a:cubicBezTo>
                    <a:pt x="580" y="99"/>
                    <a:pt x="591" y="99"/>
                    <a:pt x="602" y="88"/>
                  </a:cubicBezTo>
                  <a:lnTo>
                    <a:pt x="722" y="88"/>
                  </a:lnTo>
                  <a:cubicBezTo>
                    <a:pt x="744" y="99"/>
                    <a:pt x="777" y="99"/>
                    <a:pt x="810" y="110"/>
                  </a:cubicBezTo>
                  <a:lnTo>
                    <a:pt x="831" y="99"/>
                  </a:lnTo>
                  <a:cubicBezTo>
                    <a:pt x="831" y="88"/>
                    <a:pt x="831" y="88"/>
                    <a:pt x="842" y="77"/>
                  </a:cubicBezTo>
                  <a:cubicBezTo>
                    <a:pt x="831" y="77"/>
                    <a:pt x="842" y="66"/>
                    <a:pt x="831" y="66"/>
                  </a:cubicBezTo>
                  <a:lnTo>
                    <a:pt x="831" y="66"/>
                  </a:lnTo>
                  <a:cubicBezTo>
                    <a:pt x="842" y="66"/>
                    <a:pt x="853" y="77"/>
                    <a:pt x="864" y="88"/>
                  </a:cubicBezTo>
                  <a:cubicBezTo>
                    <a:pt x="875" y="99"/>
                    <a:pt x="897" y="110"/>
                    <a:pt x="908" y="121"/>
                  </a:cubicBezTo>
                  <a:cubicBezTo>
                    <a:pt x="919" y="132"/>
                    <a:pt x="908" y="132"/>
                    <a:pt x="908" y="132"/>
                  </a:cubicBezTo>
                  <a:cubicBezTo>
                    <a:pt x="908" y="143"/>
                    <a:pt x="919" y="143"/>
                    <a:pt x="919" y="154"/>
                  </a:cubicBezTo>
                  <a:cubicBezTo>
                    <a:pt x="930" y="154"/>
                    <a:pt x="930" y="165"/>
                    <a:pt x="941" y="176"/>
                  </a:cubicBezTo>
                  <a:lnTo>
                    <a:pt x="941" y="186"/>
                  </a:lnTo>
                  <a:cubicBezTo>
                    <a:pt x="952" y="208"/>
                    <a:pt x="974" y="241"/>
                    <a:pt x="974" y="263"/>
                  </a:cubicBezTo>
                  <a:cubicBezTo>
                    <a:pt x="974" y="285"/>
                    <a:pt x="974" y="307"/>
                    <a:pt x="984" y="329"/>
                  </a:cubicBezTo>
                  <a:cubicBezTo>
                    <a:pt x="990" y="334"/>
                    <a:pt x="993" y="334"/>
                    <a:pt x="995" y="334"/>
                  </a:cubicBezTo>
                  <a:cubicBezTo>
                    <a:pt x="998" y="334"/>
                    <a:pt x="1001" y="334"/>
                    <a:pt x="1006" y="340"/>
                  </a:cubicBezTo>
                  <a:cubicBezTo>
                    <a:pt x="1017" y="351"/>
                    <a:pt x="1006" y="372"/>
                    <a:pt x="1017" y="383"/>
                  </a:cubicBezTo>
                  <a:cubicBezTo>
                    <a:pt x="1017" y="394"/>
                    <a:pt x="1028" y="405"/>
                    <a:pt x="1028" y="416"/>
                  </a:cubicBezTo>
                  <a:lnTo>
                    <a:pt x="1028" y="427"/>
                  </a:lnTo>
                  <a:cubicBezTo>
                    <a:pt x="1028" y="438"/>
                    <a:pt x="1028" y="449"/>
                    <a:pt x="1028" y="460"/>
                  </a:cubicBezTo>
                  <a:cubicBezTo>
                    <a:pt x="1028" y="471"/>
                    <a:pt x="1039" y="482"/>
                    <a:pt x="1039" y="493"/>
                  </a:cubicBezTo>
                  <a:cubicBezTo>
                    <a:pt x="1050" y="515"/>
                    <a:pt x="1050" y="536"/>
                    <a:pt x="1039" y="569"/>
                  </a:cubicBezTo>
                  <a:cubicBezTo>
                    <a:pt x="1039" y="580"/>
                    <a:pt x="1028" y="602"/>
                    <a:pt x="1017" y="624"/>
                  </a:cubicBezTo>
                  <a:cubicBezTo>
                    <a:pt x="1017" y="646"/>
                    <a:pt x="1006" y="657"/>
                    <a:pt x="995" y="679"/>
                  </a:cubicBezTo>
                  <a:cubicBezTo>
                    <a:pt x="984" y="690"/>
                    <a:pt x="995" y="690"/>
                    <a:pt x="995" y="690"/>
                  </a:cubicBezTo>
                  <a:cubicBezTo>
                    <a:pt x="995" y="701"/>
                    <a:pt x="984" y="701"/>
                    <a:pt x="984" y="701"/>
                  </a:cubicBezTo>
                  <a:cubicBezTo>
                    <a:pt x="984" y="711"/>
                    <a:pt x="984" y="711"/>
                    <a:pt x="984" y="722"/>
                  </a:cubicBezTo>
                  <a:cubicBezTo>
                    <a:pt x="974" y="733"/>
                    <a:pt x="963" y="744"/>
                    <a:pt x="963" y="744"/>
                  </a:cubicBezTo>
                  <a:cubicBezTo>
                    <a:pt x="963" y="744"/>
                    <a:pt x="963" y="766"/>
                    <a:pt x="952" y="766"/>
                  </a:cubicBezTo>
                  <a:cubicBezTo>
                    <a:pt x="930" y="788"/>
                    <a:pt x="908" y="799"/>
                    <a:pt x="886" y="799"/>
                  </a:cubicBezTo>
                  <a:cubicBezTo>
                    <a:pt x="886" y="810"/>
                    <a:pt x="875" y="821"/>
                    <a:pt x="886" y="832"/>
                  </a:cubicBezTo>
                  <a:cubicBezTo>
                    <a:pt x="889" y="835"/>
                    <a:pt x="893" y="836"/>
                    <a:pt x="898" y="836"/>
                  </a:cubicBezTo>
                  <a:cubicBezTo>
                    <a:pt x="909" y="836"/>
                    <a:pt x="922" y="829"/>
                    <a:pt x="930" y="821"/>
                  </a:cubicBezTo>
                  <a:cubicBezTo>
                    <a:pt x="941" y="810"/>
                    <a:pt x="952" y="799"/>
                    <a:pt x="963" y="788"/>
                  </a:cubicBezTo>
                  <a:cubicBezTo>
                    <a:pt x="974" y="788"/>
                    <a:pt x="995" y="777"/>
                    <a:pt x="995" y="755"/>
                  </a:cubicBezTo>
                  <a:cubicBezTo>
                    <a:pt x="1017" y="733"/>
                    <a:pt x="1028" y="722"/>
                    <a:pt x="1039" y="701"/>
                  </a:cubicBezTo>
                  <a:cubicBezTo>
                    <a:pt x="1050" y="679"/>
                    <a:pt x="1061" y="657"/>
                    <a:pt x="1072" y="624"/>
                  </a:cubicBezTo>
                  <a:cubicBezTo>
                    <a:pt x="1072" y="624"/>
                    <a:pt x="1083" y="613"/>
                    <a:pt x="1083" y="613"/>
                  </a:cubicBezTo>
                  <a:cubicBezTo>
                    <a:pt x="1083" y="613"/>
                    <a:pt x="1105" y="580"/>
                    <a:pt x="1105" y="580"/>
                  </a:cubicBezTo>
                  <a:cubicBezTo>
                    <a:pt x="1105" y="569"/>
                    <a:pt x="1105" y="558"/>
                    <a:pt x="1105" y="547"/>
                  </a:cubicBezTo>
                  <a:cubicBezTo>
                    <a:pt x="1105" y="536"/>
                    <a:pt x="1105" y="526"/>
                    <a:pt x="1094" y="515"/>
                  </a:cubicBezTo>
                  <a:cubicBezTo>
                    <a:pt x="1094" y="493"/>
                    <a:pt x="1094" y="482"/>
                    <a:pt x="1094" y="460"/>
                  </a:cubicBezTo>
                  <a:cubicBezTo>
                    <a:pt x="1094" y="449"/>
                    <a:pt x="1083" y="427"/>
                    <a:pt x="1083" y="405"/>
                  </a:cubicBezTo>
                  <a:cubicBezTo>
                    <a:pt x="1083" y="400"/>
                    <a:pt x="1083" y="400"/>
                    <a:pt x="1083" y="400"/>
                  </a:cubicBezTo>
                  <a:cubicBezTo>
                    <a:pt x="1083" y="400"/>
                    <a:pt x="1083" y="400"/>
                    <a:pt x="1083" y="394"/>
                  </a:cubicBezTo>
                  <a:lnTo>
                    <a:pt x="1083" y="383"/>
                  </a:lnTo>
                  <a:lnTo>
                    <a:pt x="1083" y="361"/>
                  </a:lnTo>
                  <a:cubicBezTo>
                    <a:pt x="1083" y="361"/>
                    <a:pt x="1072" y="329"/>
                    <a:pt x="1072" y="318"/>
                  </a:cubicBezTo>
                  <a:cubicBezTo>
                    <a:pt x="1072" y="311"/>
                    <a:pt x="1072" y="307"/>
                    <a:pt x="1072" y="307"/>
                  </a:cubicBezTo>
                  <a:lnTo>
                    <a:pt x="1061" y="285"/>
                  </a:lnTo>
                  <a:lnTo>
                    <a:pt x="1050" y="263"/>
                  </a:lnTo>
                  <a:cubicBezTo>
                    <a:pt x="1050" y="252"/>
                    <a:pt x="1028" y="241"/>
                    <a:pt x="1017" y="230"/>
                  </a:cubicBezTo>
                  <a:lnTo>
                    <a:pt x="1006" y="197"/>
                  </a:lnTo>
                  <a:lnTo>
                    <a:pt x="995" y="176"/>
                  </a:lnTo>
                  <a:cubicBezTo>
                    <a:pt x="984" y="154"/>
                    <a:pt x="984" y="154"/>
                    <a:pt x="974" y="143"/>
                  </a:cubicBezTo>
                  <a:cubicBezTo>
                    <a:pt x="963" y="121"/>
                    <a:pt x="974" y="132"/>
                    <a:pt x="974" y="121"/>
                  </a:cubicBezTo>
                  <a:cubicBezTo>
                    <a:pt x="974" y="121"/>
                    <a:pt x="963" y="110"/>
                    <a:pt x="963" y="110"/>
                  </a:cubicBezTo>
                  <a:lnTo>
                    <a:pt x="952" y="88"/>
                  </a:lnTo>
                  <a:cubicBezTo>
                    <a:pt x="941" y="77"/>
                    <a:pt x="930" y="66"/>
                    <a:pt x="919" y="44"/>
                  </a:cubicBezTo>
                  <a:cubicBezTo>
                    <a:pt x="919" y="33"/>
                    <a:pt x="908" y="11"/>
                    <a:pt x="8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38"/>
            <p:cNvSpPr/>
            <p:nvPr/>
          </p:nvSpPr>
          <p:spPr>
            <a:xfrm flipH="1">
              <a:off x="336625" y="5057800"/>
              <a:ext cx="7950" cy="24775"/>
            </a:xfrm>
            <a:custGeom>
              <a:avLst/>
              <a:gdLst/>
              <a:ahLst/>
              <a:cxnLst/>
              <a:rect l="l" t="t" r="r" b="b"/>
              <a:pathLst>
                <a:path w="318" h="991" extrusionOk="0">
                  <a:moveTo>
                    <a:pt x="121" y="1"/>
                  </a:moveTo>
                  <a:lnTo>
                    <a:pt x="88" y="12"/>
                  </a:lnTo>
                  <a:lnTo>
                    <a:pt x="88" y="23"/>
                  </a:lnTo>
                  <a:cubicBezTo>
                    <a:pt x="77" y="34"/>
                    <a:pt x="66" y="55"/>
                    <a:pt x="66" y="66"/>
                  </a:cubicBezTo>
                  <a:lnTo>
                    <a:pt x="66" y="77"/>
                  </a:lnTo>
                  <a:cubicBezTo>
                    <a:pt x="77" y="88"/>
                    <a:pt x="99" y="99"/>
                    <a:pt x="110" y="110"/>
                  </a:cubicBezTo>
                  <a:cubicBezTo>
                    <a:pt x="121" y="121"/>
                    <a:pt x="142" y="132"/>
                    <a:pt x="153" y="154"/>
                  </a:cubicBezTo>
                  <a:cubicBezTo>
                    <a:pt x="153" y="154"/>
                    <a:pt x="153" y="165"/>
                    <a:pt x="164" y="176"/>
                  </a:cubicBezTo>
                  <a:cubicBezTo>
                    <a:pt x="164" y="176"/>
                    <a:pt x="175" y="187"/>
                    <a:pt x="175" y="198"/>
                  </a:cubicBezTo>
                  <a:cubicBezTo>
                    <a:pt x="186" y="209"/>
                    <a:pt x="197" y="219"/>
                    <a:pt x="197" y="230"/>
                  </a:cubicBezTo>
                  <a:cubicBezTo>
                    <a:pt x="197" y="230"/>
                    <a:pt x="197" y="241"/>
                    <a:pt x="197" y="241"/>
                  </a:cubicBezTo>
                  <a:lnTo>
                    <a:pt x="197" y="252"/>
                  </a:lnTo>
                  <a:cubicBezTo>
                    <a:pt x="197" y="252"/>
                    <a:pt x="197" y="263"/>
                    <a:pt x="197" y="263"/>
                  </a:cubicBezTo>
                  <a:cubicBezTo>
                    <a:pt x="219" y="285"/>
                    <a:pt x="230" y="318"/>
                    <a:pt x="230" y="351"/>
                  </a:cubicBezTo>
                  <a:cubicBezTo>
                    <a:pt x="230" y="373"/>
                    <a:pt x="219" y="362"/>
                    <a:pt x="208" y="373"/>
                  </a:cubicBezTo>
                  <a:cubicBezTo>
                    <a:pt x="208" y="384"/>
                    <a:pt x="208" y="384"/>
                    <a:pt x="208" y="394"/>
                  </a:cubicBezTo>
                  <a:cubicBezTo>
                    <a:pt x="208" y="394"/>
                    <a:pt x="175" y="416"/>
                    <a:pt x="153" y="427"/>
                  </a:cubicBezTo>
                  <a:cubicBezTo>
                    <a:pt x="142" y="449"/>
                    <a:pt x="131" y="460"/>
                    <a:pt x="121" y="482"/>
                  </a:cubicBezTo>
                  <a:cubicBezTo>
                    <a:pt x="121" y="482"/>
                    <a:pt x="110" y="482"/>
                    <a:pt x="110" y="493"/>
                  </a:cubicBezTo>
                  <a:cubicBezTo>
                    <a:pt x="99" y="504"/>
                    <a:pt x="99" y="526"/>
                    <a:pt x="99" y="537"/>
                  </a:cubicBezTo>
                  <a:cubicBezTo>
                    <a:pt x="99" y="559"/>
                    <a:pt x="110" y="569"/>
                    <a:pt x="121" y="591"/>
                  </a:cubicBezTo>
                  <a:cubicBezTo>
                    <a:pt x="131" y="613"/>
                    <a:pt x="142" y="646"/>
                    <a:pt x="142" y="679"/>
                  </a:cubicBezTo>
                  <a:cubicBezTo>
                    <a:pt x="153" y="701"/>
                    <a:pt x="153" y="734"/>
                    <a:pt x="142" y="755"/>
                  </a:cubicBezTo>
                  <a:cubicBezTo>
                    <a:pt x="153" y="777"/>
                    <a:pt x="142" y="799"/>
                    <a:pt x="142" y="821"/>
                  </a:cubicBezTo>
                  <a:lnTo>
                    <a:pt x="142" y="843"/>
                  </a:lnTo>
                  <a:lnTo>
                    <a:pt x="131" y="865"/>
                  </a:lnTo>
                  <a:lnTo>
                    <a:pt x="131" y="887"/>
                  </a:lnTo>
                  <a:cubicBezTo>
                    <a:pt x="131" y="898"/>
                    <a:pt x="121" y="909"/>
                    <a:pt x="110" y="919"/>
                  </a:cubicBezTo>
                  <a:cubicBezTo>
                    <a:pt x="110" y="919"/>
                    <a:pt x="99" y="930"/>
                    <a:pt x="88" y="930"/>
                  </a:cubicBezTo>
                  <a:cubicBezTo>
                    <a:pt x="72" y="946"/>
                    <a:pt x="56" y="957"/>
                    <a:pt x="40" y="957"/>
                  </a:cubicBezTo>
                  <a:cubicBezTo>
                    <a:pt x="34" y="957"/>
                    <a:pt x="28" y="955"/>
                    <a:pt x="22" y="952"/>
                  </a:cubicBezTo>
                  <a:cubicBezTo>
                    <a:pt x="22" y="963"/>
                    <a:pt x="17" y="963"/>
                    <a:pt x="11" y="963"/>
                  </a:cubicBezTo>
                  <a:cubicBezTo>
                    <a:pt x="6" y="963"/>
                    <a:pt x="0" y="963"/>
                    <a:pt x="0" y="974"/>
                  </a:cubicBezTo>
                  <a:cubicBezTo>
                    <a:pt x="0" y="985"/>
                    <a:pt x="8" y="991"/>
                    <a:pt x="19" y="991"/>
                  </a:cubicBezTo>
                  <a:cubicBezTo>
                    <a:pt x="30" y="991"/>
                    <a:pt x="44" y="985"/>
                    <a:pt x="55" y="974"/>
                  </a:cubicBezTo>
                  <a:cubicBezTo>
                    <a:pt x="66" y="974"/>
                    <a:pt x="88" y="963"/>
                    <a:pt x="99" y="952"/>
                  </a:cubicBezTo>
                  <a:cubicBezTo>
                    <a:pt x="121" y="952"/>
                    <a:pt x="131" y="930"/>
                    <a:pt x="142" y="919"/>
                  </a:cubicBezTo>
                  <a:cubicBezTo>
                    <a:pt x="164" y="898"/>
                    <a:pt x="175" y="865"/>
                    <a:pt x="186" y="832"/>
                  </a:cubicBezTo>
                  <a:cubicBezTo>
                    <a:pt x="197" y="810"/>
                    <a:pt x="197" y="777"/>
                    <a:pt x="197" y="744"/>
                  </a:cubicBezTo>
                  <a:lnTo>
                    <a:pt x="197" y="712"/>
                  </a:lnTo>
                  <a:cubicBezTo>
                    <a:pt x="197" y="701"/>
                    <a:pt x="197" y="690"/>
                    <a:pt x="197" y="668"/>
                  </a:cubicBezTo>
                  <a:lnTo>
                    <a:pt x="197" y="646"/>
                  </a:lnTo>
                  <a:cubicBezTo>
                    <a:pt x="186" y="624"/>
                    <a:pt x="175" y="613"/>
                    <a:pt x="175" y="602"/>
                  </a:cubicBezTo>
                  <a:cubicBezTo>
                    <a:pt x="164" y="580"/>
                    <a:pt x="164" y="569"/>
                    <a:pt x="175" y="548"/>
                  </a:cubicBezTo>
                  <a:cubicBezTo>
                    <a:pt x="175" y="537"/>
                    <a:pt x="175" y="515"/>
                    <a:pt x="186" y="504"/>
                  </a:cubicBezTo>
                  <a:cubicBezTo>
                    <a:pt x="186" y="504"/>
                    <a:pt x="186" y="504"/>
                    <a:pt x="186" y="493"/>
                  </a:cubicBezTo>
                  <a:cubicBezTo>
                    <a:pt x="186" y="482"/>
                    <a:pt x="186" y="482"/>
                    <a:pt x="186" y="482"/>
                  </a:cubicBezTo>
                  <a:cubicBezTo>
                    <a:pt x="197" y="471"/>
                    <a:pt x="197" y="471"/>
                    <a:pt x="208" y="471"/>
                  </a:cubicBezTo>
                  <a:cubicBezTo>
                    <a:pt x="219" y="460"/>
                    <a:pt x="241" y="449"/>
                    <a:pt x="252" y="438"/>
                  </a:cubicBezTo>
                  <a:cubicBezTo>
                    <a:pt x="274" y="438"/>
                    <a:pt x="285" y="427"/>
                    <a:pt x="296" y="427"/>
                  </a:cubicBezTo>
                  <a:cubicBezTo>
                    <a:pt x="306" y="405"/>
                    <a:pt x="306" y="394"/>
                    <a:pt x="317" y="384"/>
                  </a:cubicBezTo>
                  <a:cubicBezTo>
                    <a:pt x="317" y="362"/>
                    <a:pt x="317" y="340"/>
                    <a:pt x="317" y="329"/>
                  </a:cubicBezTo>
                  <a:cubicBezTo>
                    <a:pt x="306" y="318"/>
                    <a:pt x="296" y="307"/>
                    <a:pt x="296" y="296"/>
                  </a:cubicBezTo>
                  <a:lnTo>
                    <a:pt x="285" y="263"/>
                  </a:lnTo>
                  <a:lnTo>
                    <a:pt x="263" y="263"/>
                  </a:lnTo>
                  <a:lnTo>
                    <a:pt x="241" y="219"/>
                  </a:lnTo>
                  <a:lnTo>
                    <a:pt x="219" y="176"/>
                  </a:lnTo>
                  <a:lnTo>
                    <a:pt x="219" y="165"/>
                  </a:lnTo>
                  <a:cubicBezTo>
                    <a:pt x="219" y="154"/>
                    <a:pt x="208" y="143"/>
                    <a:pt x="208" y="132"/>
                  </a:cubicBezTo>
                  <a:lnTo>
                    <a:pt x="197" y="110"/>
                  </a:lnTo>
                  <a:cubicBezTo>
                    <a:pt x="186" y="99"/>
                    <a:pt x="175" y="77"/>
                    <a:pt x="164" y="66"/>
                  </a:cubicBezTo>
                  <a:cubicBezTo>
                    <a:pt x="153" y="34"/>
                    <a:pt x="131" y="12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31" name="Google Shape;4231;p38"/>
          <p:cNvSpPr/>
          <p:nvPr/>
        </p:nvSpPr>
        <p:spPr>
          <a:xfrm rot="10800000" flipH="1">
            <a:off x="13616213" y="395388"/>
            <a:ext cx="32000" cy="26775"/>
          </a:xfrm>
          <a:custGeom>
            <a:avLst/>
            <a:gdLst/>
            <a:ahLst/>
            <a:cxnLst/>
            <a:rect l="l" t="t" r="r" b="b"/>
            <a:pathLst>
              <a:path w="1280" h="1071" extrusionOk="0">
                <a:moveTo>
                  <a:pt x="693" y="0"/>
                </a:moveTo>
                <a:cubicBezTo>
                  <a:pt x="523" y="0"/>
                  <a:pt x="351" y="79"/>
                  <a:pt x="241" y="249"/>
                </a:cubicBezTo>
                <a:cubicBezTo>
                  <a:pt x="0" y="610"/>
                  <a:pt x="283" y="1071"/>
                  <a:pt x="693" y="1071"/>
                </a:cubicBezTo>
                <a:cubicBezTo>
                  <a:pt x="731" y="1071"/>
                  <a:pt x="770" y="1067"/>
                  <a:pt x="809" y="1059"/>
                </a:cubicBezTo>
                <a:cubicBezTo>
                  <a:pt x="1094" y="993"/>
                  <a:pt x="1280" y="709"/>
                  <a:pt x="1214" y="424"/>
                </a:cubicBezTo>
                <a:cubicBezTo>
                  <a:pt x="1157" y="152"/>
                  <a:pt x="927" y="0"/>
                  <a:pt x="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2" name="Google Shape;4232;p38"/>
          <p:cNvSpPr/>
          <p:nvPr/>
        </p:nvSpPr>
        <p:spPr>
          <a:xfrm rot="10800000">
            <a:off x="14230363" y="320313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3" name="Google Shape;4233;p38"/>
          <p:cNvGrpSpPr/>
          <p:nvPr/>
        </p:nvGrpSpPr>
        <p:grpSpPr>
          <a:xfrm flipH="1">
            <a:off x="573957" y="1171262"/>
            <a:ext cx="324198" cy="310726"/>
            <a:chOff x="4181475" y="2388800"/>
            <a:chExt cx="176800" cy="169463"/>
          </a:xfrm>
        </p:grpSpPr>
        <p:sp>
          <p:nvSpPr>
            <p:cNvPr id="4234" name="Google Shape;4234;p38"/>
            <p:cNvSpPr/>
            <p:nvPr/>
          </p:nvSpPr>
          <p:spPr>
            <a:xfrm>
              <a:off x="4316425" y="24893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38"/>
            <p:cNvSpPr/>
            <p:nvPr/>
          </p:nvSpPr>
          <p:spPr>
            <a:xfrm>
              <a:off x="4181475" y="23888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36" name="Google Shape;4236;p38"/>
          <p:cNvSpPr/>
          <p:nvPr/>
        </p:nvSpPr>
        <p:spPr>
          <a:xfrm>
            <a:off x="269760" y="3606061"/>
            <a:ext cx="2280940" cy="45719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No description available.">
            <a:extLst>
              <a:ext uri="{FF2B5EF4-FFF2-40B4-BE49-F238E27FC236}">
                <a16:creationId xmlns:a16="http://schemas.microsoft.com/office/drawing/2014/main" id="{A10E5D45-1D6E-3ADF-1117-F0CB87131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029" y="550188"/>
            <a:ext cx="5544823" cy="4018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8" name="Google Shape;4908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Sun Vector Model</a:t>
            </a:r>
            <a:endParaRPr lang="en-US" dirty="0">
              <a:solidFill>
                <a:schemeClr val="dk1"/>
              </a:solidFill>
            </a:endParaRPr>
          </a:p>
        </p:txBody>
      </p:sp>
      <p:pic>
        <p:nvPicPr>
          <p:cNvPr id="4909" name="Google Shape;4909;p57"/>
          <p:cNvPicPr preferRelativeResize="0"/>
          <p:nvPr/>
        </p:nvPicPr>
        <p:blipFill rotWithShape="1">
          <a:blip r:embed="rId3">
            <a:alphaModFix/>
          </a:blip>
          <a:srcRect l="15229" t="15229" r="15229" b="15229"/>
          <a:stretch/>
        </p:blipFill>
        <p:spPr>
          <a:xfrm>
            <a:off x="6622425" y="851549"/>
            <a:ext cx="1668950" cy="1583276"/>
          </a:xfrm>
          <a:prstGeom prst="rect">
            <a:avLst/>
          </a:prstGeom>
          <a:noFill/>
          <a:ln>
            <a:noFill/>
          </a:ln>
        </p:spPr>
      </p:pic>
      <p:sp>
        <p:nvSpPr>
          <p:cNvPr id="4911" name="Google Shape;4911;p57"/>
          <p:cNvSpPr txBox="1"/>
          <p:nvPr/>
        </p:nvSpPr>
        <p:spPr>
          <a:xfrm>
            <a:off x="672075" y="1301000"/>
            <a:ext cx="6235501" cy="3524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19100" lvl="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sz="1800" dirty="0"/>
              <a:t>We can mathematically model the relative motion between sun and earth. </a:t>
            </a:r>
          </a:p>
          <a:p>
            <a:pPr marL="419100" lvl="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sz="1800" dirty="0"/>
              <a:t>If we know time and date,</a:t>
            </a:r>
            <a:r>
              <a:rPr lang="en-GB" sz="1800" dirty="0">
                <a:solidFill>
                  <a:schemeClr val="bg2"/>
                </a:solidFill>
              </a:rPr>
              <a:t> </a:t>
            </a:r>
            <a:r>
              <a:rPr lang="en-GB" sz="1800" dirty="0"/>
              <a:t>we can calculate the sun vector in earth’s frame.</a:t>
            </a:r>
            <a:endParaRPr lang="en" sz="1800" dirty="0"/>
          </a:p>
          <a:p>
            <a:pPr marL="133350">
              <a:lnSpc>
                <a:spcPct val="200000"/>
              </a:lnSpc>
              <a:buClr>
                <a:schemeClr val="accent1"/>
              </a:buClr>
              <a:buSzPct val="150000"/>
            </a:pPr>
            <a:r>
              <a:rPr lang="en-US" sz="1800" b="1" dirty="0">
                <a:solidFill>
                  <a:srgbClr val="FF0000"/>
                </a:solidFill>
              </a:rPr>
              <a:t>So, we give the time, it gives the global sun vector.</a:t>
            </a:r>
          </a:p>
          <a:p>
            <a:pPr marL="133350">
              <a:lnSpc>
                <a:spcPct val="200000"/>
              </a:lnSpc>
              <a:buClr>
                <a:schemeClr val="accent1"/>
              </a:buClr>
              <a:buSzPct val="150000"/>
            </a:pPr>
            <a:endParaRPr lang="en" sz="1800" dirty="0"/>
          </a:p>
        </p:txBody>
      </p:sp>
      <p:grpSp>
        <p:nvGrpSpPr>
          <p:cNvPr id="4912" name="Google Shape;4912;p57"/>
          <p:cNvGrpSpPr/>
          <p:nvPr/>
        </p:nvGrpSpPr>
        <p:grpSpPr>
          <a:xfrm>
            <a:off x="609600" y="560000"/>
            <a:ext cx="176800" cy="169463"/>
            <a:chOff x="676275" y="560000"/>
            <a:chExt cx="176800" cy="169463"/>
          </a:xfrm>
        </p:grpSpPr>
        <p:sp>
          <p:nvSpPr>
            <p:cNvPr id="4913" name="Google Shape;4913;p57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7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5" name="Google Shape;4915;p57"/>
          <p:cNvSpPr/>
          <p:nvPr/>
        </p:nvSpPr>
        <p:spPr>
          <a:xfrm>
            <a:off x="764350" y="972750"/>
            <a:ext cx="4068246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93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8" name="Google Shape;4908;p57"/>
          <p:cNvSpPr txBox="1">
            <a:spLocks noGrp="1"/>
          </p:cNvSpPr>
          <p:nvPr>
            <p:ph type="title"/>
          </p:nvPr>
        </p:nvSpPr>
        <p:spPr>
          <a:xfrm>
            <a:off x="729237" y="4431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Geomagnetic Vector Model</a:t>
            </a:r>
            <a:endParaRPr lang="en-US" sz="2400" dirty="0">
              <a:solidFill>
                <a:schemeClr val="dk1"/>
              </a:solidFill>
            </a:endParaRPr>
          </a:p>
        </p:txBody>
      </p:sp>
      <p:pic>
        <p:nvPicPr>
          <p:cNvPr id="4909" name="Google Shape;4909;p57"/>
          <p:cNvPicPr preferRelativeResize="0"/>
          <p:nvPr/>
        </p:nvPicPr>
        <p:blipFill rotWithShape="1">
          <a:blip r:embed="rId3">
            <a:alphaModFix/>
          </a:blip>
          <a:srcRect l="15229" t="15229" r="15229" b="15229"/>
          <a:stretch/>
        </p:blipFill>
        <p:spPr>
          <a:xfrm>
            <a:off x="6622425" y="851549"/>
            <a:ext cx="1668950" cy="1583276"/>
          </a:xfrm>
          <a:prstGeom prst="rect">
            <a:avLst/>
          </a:prstGeom>
          <a:noFill/>
          <a:ln>
            <a:noFill/>
          </a:ln>
        </p:spPr>
      </p:pic>
      <p:sp>
        <p:nvSpPr>
          <p:cNvPr id="4911" name="Google Shape;4911;p57"/>
          <p:cNvSpPr txBox="1"/>
          <p:nvPr/>
        </p:nvSpPr>
        <p:spPr>
          <a:xfrm>
            <a:off x="672075" y="1301000"/>
            <a:ext cx="6235501" cy="3524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1910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sz="1800" dirty="0"/>
              <a:t>We can mathematically model the geomagnetic field. </a:t>
            </a:r>
          </a:p>
          <a:p>
            <a:pPr marL="419100" lvl="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sz="1800" dirty="0"/>
              <a:t>If we know time and position,</a:t>
            </a:r>
            <a:r>
              <a:rPr lang="en-GB" sz="1800" dirty="0">
                <a:solidFill>
                  <a:schemeClr val="bg2"/>
                </a:solidFill>
              </a:rPr>
              <a:t> </a:t>
            </a:r>
            <a:r>
              <a:rPr lang="en-GB" sz="1800" dirty="0"/>
              <a:t>we can calculate the geomagnetic vector in earth’s frame. </a:t>
            </a:r>
          </a:p>
          <a:p>
            <a:pPr marL="133350" lvl="0">
              <a:lnSpc>
                <a:spcPct val="200000"/>
              </a:lnSpc>
              <a:buClr>
                <a:schemeClr val="accent1"/>
              </a:buClr>
              <a:buSzPct val="150000"/>
            </a:pPr>
            <a:r>
              <a:rPr lang="en-US" sz="1800" b="1" dirty="0">
                <a:solidFill>
                  <a:srgbClr val="FF0000"/>
                </a:solidFill>
              </a:rPr>
              <a:t>So, we give the time and position, it gives the global geomagnetic vector.</a:t>
            </a:r>
          </a:p>
          <a:p>
            <a:pPr marL="133350">
              <a:lnSpc>
                <a:spcPct val="200000"/>
              </a:lnSpc>
              <a:buClr>
                <a:schemeClr val="accent1"/>
              </a:buClr>
              <a:buSzPct val="150000"/>
            </a:pPr>
            <a:endParaRPr lang="en" sz="1800" dirty="0"/>
          </a:p>
        </p:txBody>
      </p:sp>
      <p:grpSp>
        <p:nvGrpSpPr>
          <p:cNvPr id="4912" name="Google Shape;4912;p57"/>
          <p:cNvGrpSpPr/>
          <p:nvPr/>
        </p:nvGrpSpPr>
        <p:grpSpPr>
          <a:xfrm>
            <a:off x="609600" y="560000"/>
            <a:ext cx="176800" cy="169463"/>
            <a:chOff x="676275" y="560000"/>
            <a:chExt cx="176800" cy="169463"/>
          </a:xfrm>
        </p:grpSpPr>
        <p:sp>
          <p:nvSpPr>
            <p:cNvPr id="4913" name="Google Shape;4913;p57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7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5" name="Google Shape;4915;p57"/>
          <p:cNvSpPr/>
          <p:nvPr/>
        </p:nvSpPr>
        <p:spPr>
          <a:xfrm>
            <a:off x="764350" y="972750"/>
            <a:ext cx="4068246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7246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0" name="Google Shape;4310;p42"/>
          <p:cNvSpPr/>
          <p:nvPr/>
        </p:nvSpPr>
        <p:spPr>
          <a:xfrm>
            <a:off x="2667900" y="3707050"/>
            <a:ext cx="3808168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11" name="Google Shape;4311;p42"/>
          <p:cNvGrpSpPr/>
          <p:nvPr/>
        </p:nvGrpSpPr>
        <p:grpSpPr>
          <a:xfrm flipH="1">
            <a:off x="6553895" y="2565851"/>
            <a:ext cx="324198" cy="310726"/>
            <a:chOff x="4181475" y="2388800"/>
            <a:chExt cx="176800" cy="169463"/>
          </a:xfrm>
        </p:grpSpPr>
        <p:sp>
          <p:nvSpPr>
            <p:cNvPr id="4312" name="Google Shape;4312;p42"/>
            <p:cNvSpPr/>
            <p:nvPr/>
          </p:nvSpPr>
          <p:spPr>
            <a:xfrm>
              <a:off x="4316425" y="24893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2"/>
            <p:cNvSpPr/>
            <p:nvPr/>
          </p:nvSpPr>
          <p:spPr>
            <a:xfrm>
              <a:off x="4181475" y="23888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4147;p37">
            <a:extLst>
              <a:ext uri="{FF2B5EF4-FFF2-40B4-BE49-F238E27FC236}">
                <a16:creationId xmlns:a16="http://schemas.microsoft.com/office/drawing/2014/main" id="{099E122D-BBAC-DB7A-CF8F-B4FE6519521C}"/>
              </a:ext>
            </a:extLst>
          </p:cNvPr>
          <p:cNvSpPr txBox="1">
            <a:spLocks/>
          </p:cNvSpPr>
          <p:nvPr/>
        </p:nvSpPr>
        <p:spPr>
          <a:xfrm>
            <a:off x="2056269" y="1438870"/>
            <a:ext cx="4612186" cy="1489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r>
              <a:rPr lang="en-US" sz="8000" dirty="0"/>
              <a:t>Position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1BD75-769D-FF85-E3D6-2397F86ABABC}"/>
              </a:ext>
            </a:extLst>
          </p:cNvPr>
          <p:cNvSpPr txBox="1"/>
          <p:nvPr/>
        </p:nvSpPr>
        <p:spPr>
          <a:xfrm>
            <a:off x="1527891" y="2980409"/>
            <a:ext cx="60882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Fairy tale of the good </a:t>
            </a:r>
            <a:r>
              <a:rPr lang="en-US" sz="2800" dirty="0">
                <a:solidFill>
                  <a:srgbClr val="FF0000"/>
                </a:solidFill>
              </a:rPr>
              <a:t>TLE and SGP</a:t>
            </a:r>
            <a:endParaRPr lang="en-US" sz="2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5" name="Google Shape;4145;p37"/>
          <p:cNvSpPr txBox="1"/>
          <p:nvPr/>
        </p:nvSpPr>
        <p:spPr>
          <a:xfrm>
            <a:off x="6791775" y="2390925"/>
            <a:ext cx="1543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0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”</a:t>
            </a:r>
            <a:endParaRPr sz="22000">
              <a:solidFill>
                <a:schemeClr val="dk1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4146" name="Google Shape;4146;p37"/>
          <p:cNvSpPr txBox="1"/>
          <p:nvPr/>
        </p:nvSpPr>
        <p:spPr>
          <a:xfrm>
            <a:off x="809025" y="461350"/>
            <a:ext cx="15432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0">
                <a:solidFill>
                  <a:schemeClr val="dk1"/>
                </a:solidFill>
                <a:latin typeface="Chelsea Market"/>
                <a:ea typeface="Chelsea Market"/>
                <a:cs typeface="Chelsea Market"/>
                <a:sym typeface="Chelsea Market"/>
              </a:rPr>
              <a:t>“</a:t>
            </a:r>
            <a:endParaRPr sz="22000">
              <a:solidFill>
                <a:schemeClr val="dk1"/>
              </a:solidFill>
              <a:latin typeface="Chelsea Market"/>
              <a:ea typeface="Chelsea Market"/>
              <a:cs typeface="Chelsea Market"/>
              <a:sym typeface="Chelsea Market"/>
            </a:endParaRPr>
          </a:p>
        </p:txBody>
      </p:sp>
      <p:sp>
        <p:nvSpPr>
          <p:cNvPr id="4147" name="Google Shape;4147;p37"/>
          <p:cNvSpPr txBox="1">
            <a:spLocks noGrp="1"/>
          </p:cNvSpPr>
          <p:nvPr>
            <p:ph type="title"/>
          </p:nvPr>
        </p:nvSpPr>
        <p:spPr>
          <a:xfrm>
            <a:off x="2549400" y="3124900"/>
            <a:ext cx="4045200" cy="50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—Me and Newton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148" name="Google Shape;4148;p37"/>
          <p:cNvSpPr txBox="1">
            <a:spLocks noGrp="1"/>
          </p:cNvSpPr>
          <p:nvPr>
            <p:ph type="subTitle" idx="1"/>
          </p:nvPr>
        </p:nvSpPr>
        <p:spPr>
          <a:xfrm>
            <a:off x="2238450" y="1228725"/>
            <a:ext cx="4667100" cy="16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If you know your position and speed at the present, you can predict where you will be at the future.</a:t>
            </a:r>
          </a:p>
        </p:txBody>
      </p:sp>
      <p:sp>
        <p:nvSpPr>
          <p:cNvPr id="4149" name="Google Shape;4149;p37"/>
          <p:cNvSpPr/>
          <p:nvPr/>
        </p:nvSpPr>
        <p:spPr>
          <a:xfrm rot="10800000">
            <a:off x="-463187" y="799413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0" name="Google Shape;4150;p37"/>
          <p:cNvSpPr/>
          <p:nvPr/>
        </p:nvSpPr>
        <p:spPr>
          <a:xfrm rot="10800000">
            <a:off x="-461812" y="799138"/>
            <a:ext cx="550" cy="1125"/>
          </a:xfrm>
          <a:custGeom>
            <a:avLst/>
            <a:gdLst/>
            <a:ahLst/>
            <a:cxnLst/>
            <a:rect l="l" t="t" r="r" b="b"/>
            <a:pathLst>
              <a:path w="22" h="45" extrusionOk="0">
                <a:moveTo>
                  <a:pt x="0" y="1"/>
                </a:moveTo>
                <a:cubicBezTo>
                  <a:pt x="0" y="23"/>
                  <a:pt x="0" y="34"/>
                  <a:pt x="11" y="44"/>
                </a:cubicBezTo>
                <a:lnTo>
                  <a:pt x="22" y="44"/>
                </a:lnTo>
                <a:cubicBezTo>
                  <a:pt x="11" y="34"/>
                  <a:pt x="11" y="12"/>
                  <a:pt x="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1" name="Google Shape;4151;p37"/>
          <p:cNvGrpSpPr/>
          <p:nvPr/>
        </p:nvGrpSpPr>
        <p:grpSpPr>
          <a:xfrm flipH="1">
            <a:off x="5867400" y="3213725"/>
            <a:ext cx="176800" cy="169463"/>
            <a:chOff x="676275" y="560000"/>
            <a:chExt cx="176800" cy="169463"/>
          </a:xfrm>
        </p:grpSpPr>
        <p:sp>
          <p:nvSpPr>
            <p:cNvPr id="4152" name="Google Shape;4152;p37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37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54" name="Google Shape;4154;p37"/>
          <p:cNvSpPr/>
          <p:nvPr/>
        </p:nvSpPr>
        <p:spPr>
          <a:xfrm>
            <a:off x="2952750" y="3001550"/>
            <a:ext cx="3238508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p44"/>
          <p:cNvSpPr txBox="1">
            <a:spLocks noGrp="1"/>
          </p:cNvSpPr>
          <p:nvPr>
            <p:ph type="title"/>
          </p:nvPr>
        </p:nvSpPr>
        <p:spPr>
          <a:xfrm>
            <a:off x="651450" y="32147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TLE Frame</a:t>
            </a:r>
            <a:endParaRPr sz="4000" dirty="0"/>
          </a:p>
        </p:txBody>
      </p:sp>
      <p:grpSp>
        <p:nvGrpSpPr>
          <p:cNvPr id="4337" name="Google Shape;4337;p44"/>
          <p:cNvGrpSpPr/>
          <p:nvPr/>
        </p:nvGrpSpPr>
        <p:grpSpPr>
          <a:xfrm>
            <a:off x="609600" y="560000"/>
            <a:ext cx="176800" cy="169463"/>
            <a:chOff x="676275" y="560000"/>
            <a:chExt cx="176800" cy="169463"/>
          </a:xfrm>
        </p:grpSpPr>
        <p:sp>
          <p:nvSpPr>
            <p:cNvPr id="4338" name="Google Shape;4338;p44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0" name="Google Shape;4340;p44"/>
          <p:cNvSpPr/>
          <p:nvPr/>
        </p:nvSpPr>
        <p:spPr>
          <a:xfrm>
            <a:off x="2800252" y="1035826"/>
            <a:ext cx="3543445" cy="45719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image4.png">
            <a:extLst>
              <a:ext uri="{FF2B5EF4-FFF2-40B4-BE49-F238E27FC236}">
                <a16:creationId xmlns:a16="http://schemas.microsoft.com/office/drawing/2014/main" id="{DA16D53C-D66B-4FE1-424B-57CC0711474F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165541" y="1284810"/>
            <a:ext cx="6812915" cy="323278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661831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Altitude Determination</a:t>
            </a:r>
            <a:endParaRPr sz="3200" dirty="0"/>
          </a:p>
        </p:txBody>
      </p:sp>
      <p:grpSp>
        <p:nvGrpSpPr>
          <p:cNvPr id="4337" name="Google Shape;4337;p44"/>
          <p:cNvGrpSpPr/>
          <p:nvPr/>
        </p:nvGrpSpPr>
        <p:grpSpPr>
          <a:xfrm>
            <a:off x="609600" y="560000"/>
            <a:ext cx="176800" cy="169463"/>
            <a:chOff x="676275" y="560000"/>
            <a:chExt cx="176800" cy="169463"/>
          </a:xfrm>
        </p:grpSpPr>
        <p:sp>
          <p:nvSpPr>
            <p:cNvPr id="4338" name="Google Shape;4338;p44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0" name="Google Shape;4340;p44"/>
          <p:cNvSpPr/>
          <p:nvPr/>
        </p:nvSpPr>
        <p:spPr>
          <a:xfrm>
            <a:off x="2800252" y="1035826"/>
            <a:ext cx="3543445" cy="45719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61B4F2-44B1-F5E1-969C-F3A93E3DB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5873" y="1558648"/>
            <a:ext cx="6760802" cy="254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102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0" name="Google Shape;4310;p42"/>
          <p:cNvSpPr/>
          <p:nvPr/>
        </p:nvSpPr>
        <p:spPr>
          <a:xfrm>
            <a:off x="2667900" y="3707050"/>
            <a:ext cx="3808168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11" name="Google Shape;4311;p42"/>
          <p:cNvGrpSpPr/>
          <p:nvPr/>
        </p:nvGrpSpPr>
        <p:grpSpPr>
          <a:xfrm flipH="1">
            <a:off x="6553895" y="2565851"/>
            <a:ext cx="324198" cy="310726"/>
            <a:chOff x="4181475" y="2388800"/>
            <a:chExt cx="176800" cy="169463"/>
          </a:xfrm>
        </p:grpSpPr>
        <p:sp>
          <p:nvSpPr>
            <p:cNvPr id="4312" name="Google Shape;4312;p42"/>
            <p:cNvSpPr/>
            <p:nvPr/>
          </p:nvSpPr>
          <p:spPr>
            <a:xfrm>
              <a:off x="4316425" y="24893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2"/>
            <p:cNvSpPr/>
            <p:nvPr/>
          </p:nvSpPr>
          <p:spPr>
            <a:xfrm>
              <a:off x="4181475" y="23888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4147;p37">
            <a:extLst>
              <a:ext uri="{FF2B5EF4-FFF2-40B4-BE49-F238E27FC236}">
                <a16:creationId xmlns:a16="http://schemas.microsoft.com/office/drawing/2014/main" id="{099E122D-BBAC-DB7A-CF8F-B4FE6519521C}"/>
              </a:ext>
            </a:extLst>
          </p:cNvPr>
          <p:cNvSpPr txBox="1">
            <a:spLocks/>
          </p:cNvSpPr>
          <p:nvPr/>
        </p:nvSpPr>
        <p:spPr>
          <a:xfrm>
            <a:off x="2006314" y="1386954"/>
            <a:ext cx="5131340" cy="1489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r>
              <a:rPr lang="en-US" sz="8000" dirty="0"/>
              <a:t>Control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1BD75-769D-FF85-E3D6-2397F86ABABC}"/>
              </a:ext>
            </a:extLst>
          </p:cNvPr>
          <p:cNvSpPr txBox="1"/>
          <p:nvPr/>
        </p:nvSpPr>
        <p:spPr>
          <a:xfrm>
            <a:off x="1527891" y="2980409"/>
            <a:ext cx="60882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2800" dirty="0">
                <a:solidFill>
                  <a:schemeClr val="accent1"/>
                </a:solidFill>
              </a:rPr>
              <a:t>How to make a </a:t>
            </a:r>
            <a:r>
              <a:rPr lang="en" sz="2800" dirty="0">
                <a:solidFill>
                  <a:srgbClr val="FF0000"/>
                </a:solidFill>
              </a:rPr>
              <a:t>difference</a:t>
            </a:r>
            <a:r>
              <a:rPr lang="en" sz="2800" dirty="0">
                <a:solidFill>
                  <a:schemeClr val="accent1"/>
                </a:solidFill>
              </a:rPr>
              <a:t>?</a:t>
            </a:r>
            <a:endParaRPr lang="en-US" sz="2800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1DAC3B57-1FD0-843F-2645-5735975EE831}"/>
              </a:ext>
            </a:extLst>
          </p:cNvPr>
          <p:cNvSpPr/>
          <p:nvPr/>
        </p:nvSpPr>
        <p:spPr>
          <a:xfrm>
            <a:off x="4072270" y="829340"/>
            <a:ext cx="978195" cy="712381"/>
          </a:xfrm>
          <a:prstGeom prst="hex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00963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73" name="Google Shape;4873;p56"/>
          <p:cNvCxnSpPr>
            <a:cxnSpLocks/>
            <a:stCxn id="4874" idx="2"/>
            <a:endCxn id="4869" idx="0"/>
          </p:cNvCxnSpPr>
          <p:nvPr/>
        </p:nvCxnSpPr>
        <p:spPr>
          <a:xfrm rot="16200000" flipH="1">
            <a:off x="5579804" y="1114138"/>
            <a:ext cx="533401" cy="254902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875" name="Google Shape;4875;p56"/>
          <p:cNvCxnSpPr>
            <a:stCxn id="4863" idx="0"/>
            <a:endCxn id="4874" idx="2"/>
          </p:cNvCxnSpPr>
          <p:nvPr/>
        </p:nvCxnSpPr>
        <p:spPr>
          <a:xfrm rot="5400000" flipH="1" flipV="1">
            <a:off x="3090255" y="1173613"/>
            <a:ext cx="533401" cy="243007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4876" name="Google Shape;4876;p56"/>
          <p:cNvSpPr txBox="1">
            <a:spLocks noGrp="1"/>
          </p:cNvSpPr>
          <p:nvPr>
            <p:ph type="title"/>
          </p:nvPr>
        </p:nvSpPr>
        <p:spPr>
          <a:xfrm>
            <a:off x="642059" y="231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Actuators</a:t>
            </a:r>
            <a:endParaRPr sz="4000" dirty="0">
              <a:solidFill>
                <a:schemeClr val="dk1"/>
              </a:solidFill>
            </a:endParaRPr>
          </a:p>
        </p:txBody>
      </p:sp>
      <p:grpSp>
        <p:nvGrpSpPr>
          <p:cNvPr id="4877" name="Google Shape;4877;p56"/>
          <p:cNvGrpSpPr/>
          <p:nvPr/>
        </p:nvGrpSpPr>
        <p:grpSpPr>
          <a:xfrm>
            <a:off x="3734025" y="1614350"/>
            <a:ext cx="1675800" cy="572700"/>
            <a:chOff x="3734025" y="1614350"/>
            <a:chExt cx="1675800" cy="572700"/>
          </a:xfrm>
        </p:grpSpPr>
        <p:sp>
          <p:nvSpPr>
            <p:cNvPr id="4878" name="Google Shape;4878;p56"/>
            <p:cNvSpPr/>
            <p:nvPr/>
          </p:nvSpPr>
          <p:spPr>
            <a:xfrm>
              <a:off x="3734025" y="1614350"/>
              <a:ext cx="1675800" cy="5727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  <p:sp>
          <p:nvSpPr>
            <p:cNvPr id="4874" name="Google Shape;4874;p56"/>
            <p:cNvSpPr/>
            <p:nvPr/>
          </p:nvSpPr>
          <p:spPr>
            <a:xfrm>
              <a:off x="3802943" y="167945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rgbClr val="FFFFFF"/>
                  </a:solidFill>
                  <a:latin typeface="Chelsea Market"/>
                  <a:ea typeface="Chelsea Market"/>
                  <a:cs typeface="Chelsea Market"/>
                  <a:sym typeface="Chelsea Market"/>
                </a:rPr>
                <a:t>Actuators</a:t>
              </a:r>
              <a:endParaRPr sz="1600" dirty="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</p:grpSp>
      <p:grpSp>
        <p:nvGrpSpPr>
          <p:cNvPr id="4879" name="Google Shape;4879;p56"/>
          <p:cNvGrpSpPr/>
          <p:nvPr/>
        </p:nvGrpSpPr>
        <p:grpSpPr>
          <a:xfrm>
            <a:off x="5895999" y="2590200"/>
            <a:ext cx="2450060" cy="572700"/>
            <a:chOff x="5896000" y="2590200"/>
            <a:chExt cx="1675800" cy="572700"/>
          </a:xfrm>
        </p:grpSpPr>
        <p:sp>
          <p:nvSpPr>
            <p:cNvPr id="4880" name="Google Shape;4880;p56"/>
            <p:cNvSpPr/>
            <p:nvPr/>
          </p:nvSpPr>
          <p:spPr>
            <a:xfrm>
              <a:off x="5896000" y="2590200"/>
              <a:ext cx="1675800" cy="5727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  <p:sp>
          <p:nvSpPr>
            <p:cNvPr id="4869" name="Google Shape;4869;p56"/>
            <p:cNvSpPr/>
            <p:nvPr/>
          </p:nvSpPr>
          <p:spPr>
            <a:xfrm>
              <a:off x="5964841" y="265535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rgbClr val="FFFFFF"/>
                  </a:solidFill>
                  <a:latin typeface="Chelsea Market"/>
                  <a:ea typeface="Chelsea Market"/>
                  <a:cs typeface="Chelsea Market"/>
                  <a:sym typeface="Chelsea Market"/>
                </a:rPr>
                <a:t>Magnetic torquer</a:t>
              </a:r>
              <a:endParaRPr sz="1600" dirty="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</p:grpSp>
      <p:grpSp>
        <p:nvGrpSpPr>
          <p:cNvPr id="4881" name="Google Shape;4881;p56"/>
          <p:cNvGrpSpPr/>
          <p:nvPr/>
        </p:nvGrpSpPr>
        <p:grpSpPr>
          <a:xfrm>
            <a:off x="1051943" y="2590200"/>
            <a:ext cx="2179957" cy="572700"/>
            <a:chOff x="1556100" y="2590200"/>
            <a:chExt cx="1675800" cy="572700"/>
          </a:xfrm>
        </p:grpSpPr>
        <p:sp>
          <p:nvSpPr>
            <p:cNvPr id="4882" name="Google Shape;4882;p56"/>
            <p:cNvSpPr/>
            <p:nvPr/>
          </p:nvSpPr>
          <p:spPr>
            <a:xfrm>
              <a:off x="1556100" y="2590200"/>
              <a:ext cx="1675800" cy="5727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  <p:sp>
          <p:nvSpPr>
            <p:cNvPr id="4863" name="Google Shape;4863;p56"/>
            <p:cNvSpPr/>
            <p:nvPr/>
          </p:nvSpPr>
          <p:spPr>
            <a:xfrm>
              <a:off x="1624946" y="265535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rgbClr val="FFFFFF"/>
                  </a:solidFill>
                  <a:latin typeface="Chelsea Market"/>
                  <a:ea typeface="Chelsea Market"/>
                  <a:cs typeface="Chelsea Market"/>
                  <a:sym typeface="Chelsea Market"/>
                </a:rPr>
                <a:t>Reaction wheel</a:t>
              </a:r>
              <a:endParaRPr sz="1600" dirty="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</p:grpSp>
      <p:grpSp>
        <p:nvGrpSpPr>
          <p:cNvPr id="4887" name="Google Shape;4887;p56"/>
          <p:cNvGrpSpPr/>
          <p:nvPr/>
        </p:nvGrpSpPr>
        <p:grpSpPr>
          <a:xfrm>
            <a:off x="2577125" y="560000"/>
            <a:ext cx="176800" cy="169463"/>
            <a:chOff x="676275" y="560000"/>
            <a:chExt cx="176800" cy="169463"/>
          </a:xfrm>
        </p:grpSpPr>
        <p:sp>
          <p:nvSpPr>
            <p:cNvPr id="4888" name="Google Shape;4888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90" name="Google Shape;4890;p56"/>
          <p:cNvSpPr/>
          <p:nvPr/>
        </p:nvSpPr>
        <p:spPr>
          <a:xfrm>
            <a:off x="2698050" y="972750"/>
            <a:ext cx="3747926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91" name="Google Shape;4891;p56"/>
          <p:cNvGrpSpPr/>
          <p:nvPr/>
        </p:nvGrpSpPr>
        <p:grpSpPr>
          <a:xfrm>
            <a:off x="5371150" y="2017575"/>
            <a:ext cx="176800" cy="169463"/>
            <a:chOff x="676275" y="560000"/>
            <a:chExt cx="176800" cy="169463"/>
          </a:xfrm>
        </p:grpSpPr>
        <p:sp>
          <p:nvSpPr>
            <p:cNvPr id="4892" name="Google Shape;4892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4" name="Google Shape;4894;p56"/>
          <p:cNvGrpSpPr/>
          <p:nvPr/>
        </p:nvGrpSpPr>
        <p:grpSpPr>
          <a:xfrm>
            <a:off x="3192704" y="2993425"/>
            <a:ext cx="176800" cy="169463"/>
            <a:chOff x="676275" y="560000"/>
            <a:chExt cx="176800" cy="169463"/>
          </a:xfrm>
        </p:grpSpPr>
        <p:sp>
          <p:nvSpPr>
            <p:cNvPr id="4895" name="Google Shape;4895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7" name="Google Shape;4897;p56"/>
          <p:cNvGrpSpPr/>
          <p:nvPr/>
        </p:nvGrpSpPr>
        <p:grpSpPr>
          <a:xfrm>
            <a:off x="7517729" y="2993425"/>
            <a:ext cx="176800" cy="169463"/>
            <a:chOff x="676275" y="560000"/>
            <a:chExt cx="176800" cy="169463"/>
          </a:xfrm>
        </p:grpSpPr>
        <p:sp>
          <p:nvSpPr>
            <p:cNvPr id="4898" name="Google Shape;4898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77068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8" name="Google Shape;4908;p57"/>
          <p:cNvSpPr txBox="1">
            <a:spLocks noGrp="1"/>
          </p:cNvSpPr>
          <p:nvPr>
            <p:ph type="title"/>
          </p:nvPr>
        </p:nvSpPr>
        <p:spPr>
          <a:xfrm>
            <a:off x="403860" y="1789849"/>
            <a:ext cx="3493770" cy="923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" dirty="0"/>
              <a:t>ADCS</a:t>
            </a:r>
            <a:br>
              <a:rPr lang="en" dirty="0"/>
            </a:br>
            <a:r>
              <a:rPr lang="en" dirty="0"/>
              <a:t>Static Design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4912" name="Google Shape;4912;p57"/>
          <p:cNvGrpSpPr/>
          <p:nvPr/>
        </p:nvGrpSpPr>
        <p:grpSpPr>
          <a:xfrm>
            <a:off x="587550" y="1654861"/>
            <a:ext cx="176800" cy="169463"/>
            <a:chOff x="676275" y="560000"/>
            <a:chExt cx="176800" cy="169463"/>
          </a:xfrm>
        </p:grpSpPr>
        <p:sp>
          <p:nvSpPr>
            <p:cNvPr id="4913" name="Google Shape;4913;p57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7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5" name="Google Shape;4915;p57"/>
          <p:cNvSpPr/>
          <p:nvPr/>
        </p:nvSpPr>
        <p:spPr>
          <a:xfrm>
            <a:off x="629400" y="2769942"/>
            <a:ext cx="4068246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81D38C9-C670-C0CE-0257-96EB87BB8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2202" y="0"/>
            <a:ext cx="5491798" cy="4779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0478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ADCS Dynamic Design</a:t>
            </a:r>
            <a:endParaRPr sz="3200" dirty="0"/>
          </a:p>
        </p:txBody>
      </p:sp>
      <p:grpSp>
        <p:nvGrpSpPr>
          <p:cNvPr id="4337" name="Google Shape;4337;p44"/>
          <p:cNvGrpSpPr/>
          <p:nvPr/>
        </p:nvGrpSpPr>
        <p:grpSpPr>
          <a:xfrm>
            <a:off x="609600" y="560000"/>
            <a:ext cx="176800" cy="169463"/>
            <a:chOff x="676275" y="560000"/>
            <a:chExt cx="176800" cy="169463"/>
          </a:xfrm>
        </p:grpSpPr>
        <p:sp>
          <p:nvSpPr>
            <p:cNvPr id="4338" name="Google Shape;4338;p44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40" name="Google Shape;4340;p44"/>
          <p:cNvSpPr/>
          <p:nvPr/>
        </p:nvSpPr>
        <p:spPr>
          <a:xfrm>
            <a:off x="2800252" y="1035826"/>
            <a:ext cx="3543445" cy="45719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ECF6546A-9545-A509-6CBD-928F04B9E8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6154" y="1804988"/>
            <a:ext cx="6757400" cy="1743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669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8" name="Google Shape;4908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ADCS RESPONSIBILITIES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4909" name="Google Shape;4909;p57"/>
          <p:cNvPicPr preferRelativeResize="0"/>
          <p:nvPr/>
        </p:nvPicPr>
        <p:blipFill rotWithShape="1">
          <a:blip r:embed="rId3">
            <a:alphaModFix/>
          </a:blip>
          <a:srcRect l="15229" t="15229" r="15229" b="15229"/>
          <a:stretch/>
        </p:blipFill>
        <p:spPr>
          <a:xfrm>
            <a:off x="6622425" y="851549"/>
            <a:ext cx="1668950" cy="1583276"/>
          </a:xfrm>
          <a:prstGeom prst="rect">
            <a:avLst/>
          </a:prstGeom>
          <a:noFill/>
          <a:ln>
            <a:noFill/>
          </a:ln>
        </p:spPr>
      </p:pic>
      <p:sp>
        <p:nvSpPr>
          <p:cNvPr id="4911" name="Google Shape;4911;p57"/>
          <p:cNvSpPr txBox="1"/>
          <p:nvPr/>
        </p:nvSpPr>
        <p:spPr>
          <a:xfrm>
            <a:off x="538726" y="1301001"/>
            <a:ext cx="5769800" cy="1334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19100" lvl="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/>
              <a:t>Altitude determination </a:t>
            </a:r>
          </a:p>
          <a:p>
            <a:pPr marL="41910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/>
              <a:t>Altitude Control</a:t>
            </a:r>
          </a:p>
        </p:txBody>
      </p:sp>
      <p:grpSp>
        <p:nvGrpSpPr>
          <p:cNvPr id="4912" name="Google Shape;4912;p57"/>
          <p:cNvGrpSpPr/>
          <p:nvPr/>
        </p:nvGrpSpPr>
        <p:grpSpPr>
          <a:xfrm>
            <a:off x="609600" y="560000"/>
            <a:ext cx="176800" cy="169463"/>
            <a:chOff x="676275" y="560000"/>
            <a:chExt cx="176800" cy="169463"/>
          </a:xfrm>
        </p:grpSpPr>
        <p:sp>
          <p:nvSpPr>
            <p:cNvPr id="4913" name="Google Shape;4913;p57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7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5" name="Google Shape;4915;p57"/>
          <p:cNvSpPr/>
          <p:nvPr/>
        </p:nvSpPr>
        <p:spPr>
          <a:xfrm>
            <a:off x="764350" y="972750"/>
            <a:ext cx="4068246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B6993E-F5AE-CB15-1692-5AB1A1650E67}"/>
              </a:ext>
            </a:extLst>
          </p:cNvPr>
          <p:cNvSpPr/>
          <p:nvPr/>
        </p:nvSpPr>
        <p:spPr>
          <a:xfrm>
            <a:off x="2708910" y="2749829"/>
            <a:ext cx="3223260" cy="169644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Microcontroller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698668C7-48FE-D4DD-1DA2-5051FB2018E7}"/>
              </a:ext>
            </a:extLst>
          </p:cNvPr>
          <p:cNvSpPr/>
          <p:nvPr/>
        </p:nvSpPr>
        <p:spPr>
          <a:xfrm>
            <a:off x="982980" y="3204314"/>
            <a:ext cx="1725930" cy="78747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Sensors</a:t>
            </a:r>
            <a:endParaRPr lang="en-US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9A09380D-8243-A8B7-5512-E4CB1B61C8E0}"/>
              </a:ext>
            </a:extLst>
          </p:cNvPr>
          <p:cNvSpPr/>
          <p:nvPr/>
        </p:nvSpPr>
        <p:spPr>
          <a:xfrm>
            <a:off x="5932170" y="3204314"/>
            <a:ext cx="1725930" cy="787470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Actuators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8" name="Google Shape;4908;p57"/>
          <p:cNvSpPr txBox="1">
            <a:spLocks noGrp="1"/>
          </p:cNvSpPr>
          <p:nvPr>
            <p:ph type="title"/>
          </p:nvPr>
        </p:nvSpPr>
        <p:spPr>
          <a:xfrm>
            <a:off x="764350" y="3780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Further Work</a:t>
            </a:r>
            <a:endParaRPr sz="3200" dirty="0">
              <a:solidFill>
                <a:schemeClr val="dk1"/>
              </a:solidFill>
            </a:endParaRPr>
          </a:p>
        </p:txBody>
      </p:sp>
      <p:pic>
        <p:nvPicPr>
          <p:cNvPr id="4909" name="Google Shape;4909;p57"/>
          <p:cNvPicPr preferRelativeResize="0"/>
          <p:nvPr/>
        </p:nvPicPr>
        <p:blipFill rotWithShape="1">
          <a:blip r:embed="rId3">
            <a:alphaModFix/>
          </a:blip>
          <a:srcRect l="15229" t="15229" r="15229" b="15229"/>
          <a:stretch/>
        </p:blipFill>
        <p:spPr>
          <a:xfrm>
            <a:off x="6622425" y="851549"/>
            <a:ext cx="1668950" cy="1583276"/>
          </a:xfrm>
          <a:prstGeom prst="rect">
            <a:avLst/>
          </a:prstGeom>
          <a:noFill/>
          <a:ln>
            <a:noFill/>
          </a:ln>
        </p:spPr>
      </p:pic>
      <p:sp>
        <p:nvSpPr>
          <p:cNvPr id="4911" name="Google Shape;4911;p57"/>
          <p:cNvSpPr txBox="1"/>
          <p:nvPr/>
        </p:nvSpPr>
        <p:spPr>
          <a:xfrm>
            <a:off x="538726" y="1301000"/>
            <a:ext cx="5769800" cy="2126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19100" lvl="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/>
              <a:t>Flight model</a:t>
            </a:r>
          </a:p>
          <a:p>
            <a:pPr marL="419100" lvl="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/>
              <a:t>Mission subsystem</a:t>
            </a:r>
          </a:p>
          <a:p>
            <a:pPr marL="419100" lvl="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/>
              <a:t>Improve hardware designs  </a:t>
            </a:r>
          </a:p>
        </p:txBody>
      </p:sp>
      <p:grpSp>
        <p:nvGrpSpPr>
          <p:cNvPr id="4912" name="Google Shape;4912;p57"/>
          <p:cNvGrpSpPr/>
          <p:nvPr/>
        </p:nvGrpSpPr>
        <p:grpSpPr>
          <a:xfrm>
            <a:off x="609600" y="560000"/>
            <a:ext cx="176800" cy="169463"/>
            <a:chOff x="676275" y="560000"/>
            <a:chExt cx="176800" cy="169463"/>
          </a:xfrm>
        </p:grpSpPr>
        <p:sp>
          <p:nvSpPr>
            <p:cNvPr id="4913" name="Google Shape;4913;p57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7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5" name="Google Shape;4915;p57"/>
          <p:cNvSpPr/>
          <p:nvPr/>
        </p:nvSpPr>
        <p:spPr>
          <a:xfrm>
            <a:off x="764350" y="972750"/>
            <a:ext cx="4068246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3577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0" name="Google Shape;4310;p42"/>
          <p:cNvSpPr/>
          <p:nvPr/>
        </p:nvSpPr>
        <p:spPr>
          <a:xfrm>
            <a:off x="2667900" y="3707050"/>
            <a:ext cx="3808168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11" name="Google Shape;4311;p42"/>
          <p:cNvGrpSpPr/>
          <p:nvPr/>
        </p:nvGrpSpPr>
        <p:grpSpPr>
          <a:xfrm flipH="1">
            <a:off x="6553895" y="2565851"/>
            <a:ext cx="324198" cy="310726"/>
            <a:chOff x="4181475" y="2388800"/>
            <a:chExt cx="176800" cy="169463"/>
          </a:xfrm>
        </p:grpSpPr>
        <p:sp>
          <p:nvSpPr>
            <p:cNvPr id="4312" name="Google Shape;4312;p42"/>
            <p:cNvSpPr/>
            <p:nvPr/>
          </p:nvSpPr>
          <p:spPr>
            <a:xfrm>
              <a:off x="4316425" y="24893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2"/>
            <p:cNvSpPr/>
            <p:nvPr/>
          </p:nvSpPr>
          <p:spPr>
            <a:xfrm>
              <a:off x="4181475" y="23888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4147;p37">
            <a:extLst>
              <a:ext uri="{FF2B5EF4-FFF2-40B4-BE49-F238E27FC236}">
                <a16:creationId xmlns:a16="http://schemas.microsoft.com/office/drawing/2014/main" id="{099E122D-BBAC-DB7A-CF8F-B4FE6519521C}"/>
              </a:ext>
            </a:extLst>
          </p:cNvPr>
          <p:cNvSpPr txBox="1">
            <a:spLocks/>
          </p:cNvSpPr>
          <p:nvPr/>
        </p:nvSpPr>
        <p:spPr>
          <a:xfrm>
            <a:off x="2006314" y="1386954"/>
            <a:ext cx="5131340" cy="1489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r>
              <a:rPr lang="en-US" sz="8000" dirty="0"/>
              <a:t>HOW?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1BD75-769D-FF85-E3D6-2397F86ABABC}"/>
              </a:ext>
            </a:extLst>
          </p:cNvPr>
          <p:cNvSpPr txBox="1"/>
          <p:nvPr/>
        </p:nvSpPr>
        <p:spPr>
          <a:xfrm>
            <a:off x="953733" y="2877622"/>
            <a:ext cx="750978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200" dirty="0">
                <a:solidFill>
                  <a:schemeClr val="accent1"/>
                </a:solidFill>
              </a:rPr>
              <a:t>Functional description of the ADCS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31874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0" name="Google Shape;4310;p42"/>
          <p:cNvSpPr/>
          <p:nvPr/>
        </p:nvSpPr>
        <p:spPr>
          <a:xfrm>
            <a:off x="2667900" y="3707050"/>
            <a:ext cx="3808168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11" name="Google Shape;4311;p42"/>
          <p:cNvGrpSpPr/>
          <p:nvPr/>
        </p:nvGrpSpPr>
        <p:grpSpPr>
          <a:xfrm flipH="1">
            <a:off x="6553895" y="2565851"/>
            <a:ext cx="324198" cy="310726"/>
            <a:chOff x="4181475" y="2388800"/>
            <a:chExt cx="176800" cy="169463"/>
          </a:xfrm>
        </p:grpSpPr>
        <p:sp>
          <p:nvSpPr>
            <p:cNvPr id="4312" name="Google Shape;4312;p42"/>
            <p:cNvSpPr/>
            <p:nvPr/>
          </p:nvSpPr>
          <p:spPr>
            <a:xfrm>
              <a:off x="4316425" y="24893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2"/>
            <p:cNvSpPr/>
            <p:nvPr/>
          </p:nvSpPr>
          <p:spPr>
            <a:xfrm>
              <a:off x="4181475" y="23888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4147;p37">
            <a:extLst>
              <a:ext uri="{FF2B5EF4-FFF2-40B4-BE49-F238E27FC236}">
                <a16:creationId xmlns:a16="http://schemas.microsoft.com/office/drawing/2014/main" id="{099E122D-BBAC-DB7A-CF8F-B4FE6519521C}"/>
              </a:ext>
            </a:extLst>
          </p:cNvPr>
          <p:cNvSpPr txBox="1">
            <a:spLocks/>
          </p:cNvSpPr>
          <p:nvPr/>
        </p:nvSpPr>
        <p:spPr>
          <a:xfrm>
            <a:off x="2006314" y="1386954"/>
            <a:ext cx="5131340" cy="1489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r>
              <a:rPr lang="en-US" sz="8000" dirty="0"/>
              <a:t>Detection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1BD75-769D-FF85-E3D6-2397F86ABABC}"/>
              </a:ext>
            </a:extLst>
          </p:cNvPr>
          <p:cNvSpPr txBox="1"/>
          <p:nvPr/>
        </p:nvSpPr>
        <p:spPr>
          <a:xfrm>
            <a:off x="1527891" y="2980409"/>
            <a:ext cx="60882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2800" dirty="0">
                <a:solidFill>
                  <a:schemeClr val="accent1"/>
                </a:solidFill>
              </a:rPr>
              <a:t>How is the CubeSat is </a:t>
            </a:r>
            <a:r>
              <a:rPr lang="en" sz="2800" dirty="0">
                <a:solidFill>
                  <a:srgbClr val="FF0000"/>
                </a:solidFill>
              </a:rPr>
              <a:t>oriented?</a:t>
            </a:r>
            <a:endParaRPr lang="en-US" sz="2800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1DAC3B57-1FD0-843F-2645-5735975EE831}"/>
              </a:ext>
            </a:extLst>
          </p:cNvPr>
          <p:cNvSpPr/>
          <p:nvPr/>
        </p:nvSpPr>
        <p:spPr>
          <a:xfrm>
            <a:off x="4072270" y="829340"/>
            <a:ext cx="978195" cy="712381"/>
          </a:xfrm>
          <a:prstGeom prst="hex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00578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73" name="Google Shape;4873;p56"/>
          <p:cNvCxnSpPr>
            <a:cxnSpLocks/>
            <a:stCxn id="4874" idx="2"/>
            <a:endCxn id="4869" idx="0"/>
          </p:cNvCxnSpPr>
          <p:nvPr/>
        </p:nvCxnSpPr>
        <p:spPr>
          <a:xfrm rot="16200000" flipH="1">
            <a:off x="5463257" y="1230686"/>
            <a:ext cx="533401" cy="231592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875" name="Google Shape;4875;p56"/>
          <p:cNvCxnSpPr>
            <a:stCxn id="4863" idx="0"/>
            <a:endCxn id="4874" idx="2"/>
          </p:cNvCxnSpPr>
          <p:nvPr/>
        </p:nvCxnSpPr>
        <p:spPr>
          <a:xfrm rot="-5400000">
            <a:off x="3216296" y="1299651"/>
            <a:ext cx="533400" cy="2178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4876" name="Google Shape;4876;p56"/>
          <p:cNvSpPr txBox="1">
            <a:spLocks noGrp="1"/>
          </p:cNvSpPr>
          <p:nvPr>
            <p:ph type="title"/>
          </p:nvPr>
        </p:nvSpPr>
        <p:spPr>
          <a:xfrm>
            <a:off x="716487" y="2854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Two Vectors</a:t>
            </a:r>
            <a:endParaRPr sz="4000" dirty="0">
              <a:solidFill>
                <a:schemeClr val="dk1"/>
              </a:solidFill>
            </a:endParaRPr>
          </a:p>
        </p:txBody>
      </p:sp>
      <p:grpSp>
        <p:nvGrpSpPr>
          <p:cNvPr id="4877" name="Google Shape;4877;p56"/>
          <p:cNvGrpSpPr/>
          <p:nvPr/>
        </p:nvGrpSpPr>
        <p:grpSpPr>
          <a:xfrm>
            <a:off x="3734025" y="1614350"/>
            <a:ext cx="1675800" cy="572700"/>
            <a:chOff x="3734025" y="1614350"/>
            <a:chExt cx="1675800" cy="572700"/>
          </a:xfrm>
        </p:grpSpPr>
        <p:sp>
          <p:nvSpPr>
            <p:cNvPr id="4878" name="Google Shape;4878;p56"/>
            <p:cNvSpPr/>
            <p:nvPr/>
          </p:nvSpPr>
          <p:spPr>
            <a:xfrm>
              <a:off x="3734025" y="1614350"/>
              <a:ext cx="1675800" cy="5727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  <p:sp>
          <p:nvSpPr>
            <p:cNvPr id="4874" name="Google Shape;4874;p56"/>
            <p:cNvSpPr/>
            <p:nvPr/>
          </p:nvSpPr>
          <p:spPr>
            <a:xfrm>
              <a:off x="3802943" y="167945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rgbClr val="FFFFFF"/>
                  </a:solidFill>
                  <a:latin typeface="Chelsea Market"/>
                  <a:ea typeface="Chelsea Market"/>
                  <a:cs typeface="Chelsea Market"/>
                  <a:sym typeface="Chelsea Market"/>
                </a:rPr>
                <a:t>Vectors</a:t>
              </a:r>
              <a:endParaRPr sz="1600" dirty="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</p:grpSp>
      <p:grpSp>
        <p:nvGrpSpPr>
          <p:cNvPr id="4879" name="Google Shape;4879;p56"/>
          <p:cNvGrpSpPr/>
          <p:nvPr/>
        </p:nvGrpSpPr>
        <p:grpSpPr>
          <a:xfrm>
            <a:off x="5895999" y="2590200"/>
            <a:ext cx="1983865" cy="572700"/>
            <a:chOff x="5896000" y="2590200"/>
            <a:chExt cx="1675800" cy="572700"/>
          </a:xfrm>
        </p:grpSpPr>
        <p:sp>
          <p:nvSpPr>
            <p:cNvPr id="4880" name="Google Shape;4880;p56"/>
            <p:cNvSpPr/>
            <p:nvPr/>
          </p:nvSpPr>
          <p:spPr>
            <a:xfrm>
              <a:off x="5896000" y="2590200"/>
              <a:ext cx="1675800" cy="5727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  <p:sp>
          <p:nvSpPr>
            <p:cNvPr id="4869" name="Google Shape;4869;p56"/>
            <p:cNvSpPr/>
            <p:nvPr/>
          </p:nvSpPr>
          <p:spPr>
            <a:xfrm>
              <a:off x="5964841" y="265535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rgbClr val="FFFFFF"/>
                  </a:solidFill>
                  <a:latin typeface="Chelsea Market"/>
                  <a:ea typeface="Chelsea Market"/>
                  <a:cs typeface="Chelsea Market"/>
                  <a:sym typeface="Chelsea Market"/>
                </a:rPr>
                <a:t>Geomagnetic vector</a:t>
              </a:r>
              <a:endParaRPr sz="1600" dirty="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</p:grpSp>
      <p:grpSp>
        <p:nvGrpSpPr>
          <p:cNvPr id="4881" name="Google Shape;4881;p56"/>
          <p:cNvGrpSpPr/>
          <p:nvPr/>
        </p:nvGrpSpPr>
        <p:grpSpPr>
          <a:xfrm>
            <a:off x="1556100" y="2590200"/>
            <a:ext cx="1675800" cy="572700"/>
            <a:chOff x="1556100" y="2590200"/>
            <a:chExt cx="1675800" cy="572700"/>
          </a:xfrm>
        </p:grpSpPr>
        <p:sp>
          <p:nvSpPr>
            <p:cNvPr id="4882" name="Google Shape;4882;p56"/>
            <p:cNvSpPr/>
            <p:nvPr/>
          </p:nvSpPr>
          <p:spPr>
            <a:xfrm>
              <a:off x="1556100" y="2590200"/>
              <a:ext cx="1675800" cy="5727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  <p:sp>
          <p:nvSpPr>
            <p:cNvPr id="4863" name="Google Shape;4863;p56"/>
            <p:cNvSpPr/>
            <p:nvPr/>
          </p:nvSpPr>
          <p:spPr>
            <a:xfrm>
              <a:off x="1624946" y="265535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rgbClr val="FFFFFF"/>
                  </a:solidFill>
                  <a:latin typeface="Chelsea Market"/>
                  <a:ea typeface="Chelsea Market"/>
                  <a:cs typeface="Chelsea Market"/>
                  <a:sym typeface="Chelsea Market"/>
                </a:rPr>
                <a:t>Sun vector </a:t>
              </a:r>
              <a:endParaRPr sz="1600" dirty="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</p:grpSp>
      <p:grpSp>
        <p:nvGrpSpPr>
          <p:cNvPr id="4887" name="Google Shape;4887;p56"/>
          <p:cNvGrpSpPr/>
          <p:nvPr/>
        </p:nvGrpSpPr>
        <p:grpSpPr>
          <a:xfrm>
            <a:off x="2577125" y="560000"/>
            <a:ext cx="176800" cy="169463"/>
            <a:chOff x="676275" y="560000"/>
            <a:chExt cx="176800" cy="169463"/>
          </a:xfrm>
        </p:grpSpPr>
        <p:sp>
          <p:nvSpPr>
            <p:cNvPr id="4888" name="Google Shape;4888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90" name="Google Shape;4890;p56"/>
          <p:cNvSpPr/>
          <p:nvPr/>
        </p:nvSpPr>
        <p:spPr>
          <a:xfrm>
            <a:off x="2698050" y="972750"/>
            <a:ext cx="3747926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91" name="Google Shape;4891;p56"/>
          <p:cNvGrpSpPr/>
          <p:nvPr/>
        </p:nvGrpSpPr>
        <p:grpSpPr>
          <a:xfrm>
            <a:off x="5371150" y="2017575"/>
            <a:ext cx="176800" cy="169463"/>
            <a:chOff x="676275" y="560000"/>
            <a:chExt cx="176800" cy="169463"/>
          </a:xfrm>
        </p:grpSpPr>
        <p:sp>
          <p:nvSpPr>
            <p:cNvPr id="4892" name="Google Shape;4892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4" name="Google Shape;4894;p56"/>
          <p:cNvGrpSpPr/>
          <p:nvPr/>
        </p:nvGrpSpPr>
        <p:grpSpPr>
          <a:xfrm>
            <a:off x="3192704" y="2993425"/>
            <a:ext cx="176800" cy="169463"/>
            <a:chOff x="676275" y="560000"/>
            <a:chExt cx="176800" cy="169463"/>
          </a:xfrm>
        </p:grpSpPr>
        <p:sp>
          <p:nvSpPr>
            <p:cNvPr id="4895" name="Google Shape;4895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7" name="Google Shape;4897;p56"/>
          <p:cNvGrpSpPr/>
          <p:nvPr/>
        </p:nvGrpSpPr>
        <p:grpSpPr>
          <a:xfrm>
            <a:off x="7517729" y="2993425"/>
            <a:ext cx="176800" cy="169463"/>
            <a:chOff x="676275" y="560000"/>
            <a:chExt cx="176800" cy="169463"/>
          </a:xfrm>
        </p:grpSpPr>
        <p:sp>
          <p:nvSpPr>
            <p:cNvPr id="4898" name="Google Shape;4898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DA148C29-03C1-3489-5947-D78B3759383C}"/>
              </a:ext>
            </a:extLst>
          </p:cNvPr>
          <p:cNvSpPr txBox="1"/>
          <p:nvPr/>
        </p:nvSpPr>
        <p:spPr>
          <a:xfrm>
            <a:off x="785533" y="3385741"/>
            <a:ext cx="3216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vector pointing to the sun</a:t>
            </a:r>
          </a:p>
          <a:p>
            <a:endParaRPr lang="en-US" sz="18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C78C658-0046-BF27-4787-2F2C44A07A6E}"/>
              </a:ext>
            </a:extLst>
          </p:cNvPr>
          <p:cNvSpPr txBox="1"/>
          <p:nvPr/>
        </p:nvSpPr>
        <p:spPr>
          <a:xfrm>
            <a:off x="5163782" y="3385739"/>
            <a:ext cx="3448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vector of geomagnetic field</a:t>
            </a:r>
          </a:p>
          <a:p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73" name="Google Shape;4873;p56"/>
          <p:cNvCxnSpPr>
            <a:cxnSpLocks/>
            <a:stCxn id="4874" idx="2"/>
            <a:endCxn id="4869" idx="0"/>
          </p:cNvCxnSpPr>
          <p:nvPr/>
        </p:nvCxnSpPr>
        <p:spPr>
          <a:xfrm rot="16200000" flipH="1">
            <a:off x="5463257" y="1230686"/>
            <a:ext cx="533401" cy="231592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4875" name="Google Shape;4875;p56"/>
          <p:cNvCxnSpPr>
            <a:stCxn id="4863" idx="0"/>
            <a:endCxn id="4874" idx="2"/>
          </p:cNvCxnSpPr>
          <p:nvPr/>
        </p:nvCxnSpPr>
        <p:spPr>
          <a:xfrm rot="5400000" flipH="1" flipV="1">
            <a:off x="3189637" y="1272996"/>
            <a:ext cx="533401" cy="223131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4876" name="Google Shape;4876;p56"/>
          <p:cNvSpPr txBox="1">
            <a:spLocks noGrp="1"/>
          </p:cNvSpPr>
          <p:nvPr>
            <p:ph type="title"/>
          </p:nvPr>
        </p:nvSpPr>
        <p:spPr>
          <a:xfrm>
            <a:off x="642059" y="2310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Two frames of reference</a:t>
            </a:r>
            <a:endParaRPr sz="4000" dirty="0">
              <a:solidFill>
                <a:schemeClr val="dk1"/>
              </a:solidFill>
            </a:endParaRPr>
          </a:p>
        </p:txBody>
      </p:sp>
      <p:grpSp>
        <p:nvGrpSpPr>
          <p:cNvPr id="4877" name="Google Shape;4877;p56"/>
          <p:cNvGrpSpPr/>
          <p:nvPr/>
        </p:nvGrpSpPr>
        <p:grpSpPr>
          <a:xfrm>
            <a:off x="3734025" y="1614350"/>
            <a:ext cx="1675800" cy="572700"/>
            <a:chOff x="3734025" y="1614350"/>
            <a:chExt cx="1675800" cy="572700"/>
          </a:xfrm>
        </p:grpSpPr>
        <p:sp>
          <p:nvSpPr>
            <p:cNvPr id="4878" name="Google Shape;4878;p56"/>
            <p:cNvSpPr/>
            <p:nvPr/>
          </p:nvSpPr>
          <p:spPr>
            <a:xfrm>
              <a:off x="3734025" y="1614350"/>
              <a:ext cx="1675800" cy="5727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  <p:sp>
          <p:nvSpPr>
            <p:cNvPr id="4874" name="Google Shape;4874;p56"/>
            <p:cNvSpPr/>
            <p:nvPr/>
          </p:nvSpPr>
          <p:spPr>
            <a:xfrm>
              <a:off x="3802943" y="167945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rgbClr val="FFFFFF"/>
                  </a:solidFill>
                  <a:latin typeface="Chelsea Market"/>
                  <a:ea typeface="Chelsea Market"/>
                  <a:cs typeface="Chelsea Market"/>
                  <a:sym typeface="Chelsea Market"/>
                </a:rPr>
                <a:t>Frames</a:t>
              </a:r>
              <a:endParaRPr sz="1600" dirty="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</p:grpSp>
      <p:grpSp>
        <p:nvGrpSpPr>
          <p:cNvPr id="4879" name="Google Shape;4879;p56"/>
          <p:cNvGrpSpPr/>
          <p:nvPr/>
        </p:nvGrpSpPr>
        <p:grpSpPr>
          <a:xfrm>
            <a:off x="5895999" y="2590200"/>
            <a:ext cx="1983865" cy="572700"/>
            <a:chOff x="5896000" y="2590200"/>
            <a:chExt cx="1675800" cy="572700"/>
          </a:xfrm>
        </p:grpSpPr>
        <p:sp>
          <p:nvSpPr>
            <p:cNvPr id="4880" name="Google Shape;4880;p56"/>
            <p:cNvSpPr/>
            <p:nvPr/>
          </p:nvSpPr>
          <p:spPr>
            <a:xfrm>
              <a:off x="5896000" y="2590200"/>
              <a:ext cx="1675800" cy="5727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  <p:sp>
          <p:nvSpPr>
            <p:cNvPr id="4869" name="Google Shape;4869;p56"/>
            <p:cNvSpPr/>
            <p:nvPr/>
          </p:nvSpPr>
          <p:spPr>
            <a:xfrm>
              <a:off x="5964841" y="265535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rgbClr val="FFFFFF"/>
                  </a:solidFill>
                  <a:latin typeface="Chelsea Market"/>
                  <a:ea typeface="Chelsea Market"/>
                  <a:cs typeface="Chelsea Market"/>
                  <a:sym typeface="Chelsea Market"/>
                </a:rPr>
                <a:t>Global frame</a:t>
              </a:r>
              <a:endParaRPr sz="1600" dirty="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</p:grpSp>
      <p:grpSp>
        <p:nvGrpSpPr>
          <p:cNvPr id="4881" name="Google Shape;4881;p56"/>
          <p:cNvGrpSpPr/>
          <p:nvPr/>
        </p:nvGrpSpPr>
        <p:grpSpPr>
          <a:xfrm>
            <a:off x="1449471" y="2590200"/>
            <a:ext cx="1782429" cy="572700"/>
            <a:chOff x="1556100" y="2590200"/>
            <a:chExt cx="1675800" cy="572700"/>
          </a:xfrm>
        </p:grpSpPr>
        <p:sp>
          <p:nvSpPr>
            <p:cNvPr id="4882" name="Google Shape;4882;p56"/>
            <p:cNvSpPr/>
            <p:nvPr/>
          </p:nvSpPr>
          <p:spPr>
            <a:xfrm>
              <a:off x="1556100" y="2590200"/>
              <a:ext cx="1675800" cy="5727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  <p:sp>
          <p:nvSpPr>
            <p:cNvPr id="4863" name="Google Shape;4863;p56"/>
            <p:cNvSpPr/>
            <p:nvPr/>
          </p:nvSpPr>
          <p:spPr>
            <a:xfrm>
              <a:off x="1624946" y="265535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rgbClr val="FFFFFF"/>
                  </a:solidFill>
                  <a:latin typeface="Chelsea Market"/>
                  <a:ea typeface="Chelsea Market"/>
                  <a:cs typeface="Chelsea Market"/>
                  <a:sym typeface="Chelsea Market"/>
                </a:rPr>
                <a:t>Local frame</a:t>
              </a:r>
              <a:endParaRPr sz="1600" dirty="0">
                <a:solidFill>
                  <a:srgbClr val="FFFFFF"/>
                </a:solidFill>
                <a:latin typeface="Chelsea Market"/>
                <a:ea typeface="Chelsea Market"/>
                <a:cs typeface="Chelsea Market"/>
                <a:sym typeface="Chelsea Market"/>
              </a:endParaRPr>
            </a:p>
          </p:txBody>
        </p:sp>
      </p:grpSp>
      <p:grpSp>
        <p:nvGrpSpPr>
          <p:cNvPr id="4887" name="Google Shape;4887;p56"/>
          <p:cNvGrpSpPr/>
          <p:nvPr/>
        </p:nvGrpSpPr>
        <p:grpSpPr>
          <a:xfrm>
            <a:off x="2577125" y="560000"/>
            <a:ext cx="176800" cy="169463"/>
            <a:chOff x="676275" y="560000"/>
            <a:chExt cx="176800" cy="169463"/>
          </a:xfrm>
        </p:grpSpPr>
        <p:sp>
          <p:nvSpPr>
            <p:cNvPr id="4888" name="Google Shape;4888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90" name="Google Shape;4890;p56"/>
          <p:cNvSpPr/>
          <p:nvPr/>
        </p:nvSpPr>
        <p:spPr>
          <a:xfrm>
            <a:off x="2698050" y="972750"/>
            <a:ext cx="3747926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91" name="Google Shape;4891;p56"/>
          <p:cNvGrpSpPr/>
          <p:nvPr/>
        </p:nvGrpSpPr>
        <p:grpSpPr>
          <a:xfrm>
            <a:off x="5371150" y="2017575"/>
            <a:ext cx="176800" cy="169463"/>
            <a:chOff x="676275" y="560000"/>
            <a:chExt cx="176800" cy="169463"/>
          </a:xfrm>
        </p:grpSpPr>
        <p:sp>
          <p:nvSpPr>
            <p:cNvPr id="4892" name="Google Shape;4892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4" name="Google Shape;4894;p56"/>
          <p:cNvGrpSpPr/>
          <p:nvPr/>
        </p:nvGrpSpPr>
        <p:grpSpPr>
          <a:xfrm>
            <a:off x="3192704" y="2993425"/>
            <a:ext cx="176800" cy="169463"/>
            <a:chOff x="676275" y="560000"/>
            <a:chExt cx="176800" cy="169463"/>
          </a:xfrm>
        </p:grpSpPr>
        <p:sp>
          <p:nvSpPr>
            <p:cNvPr id="4895" name="Google Shape;4895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7" name="Google Shape;4897;p56"/>
          <p:cNvGrpSpPr/>
          <p:nvPr/>
        </p:nvGrpSpPr>
        <p:grpSpPr>
          <a:xfrm>
            <a:off x="7517729" y="2993425"/>
            <a:ext cx="176800" cy="169463"/>
            <a:chOff x="676275" y="560000"/>
            <a:chExt cx="176800" cy="169463"/>
          </a:xfrm>
        </p:grpSpPr>
        <p:sp>
          <p:nvSpPr>
            <p:cNvPr id="4898" name="Google Shape;4898;p56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6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DA148C29-03C1-3489-5947-D78B3759383C}"/>
              </a:ext>
            </a:extLst>
          </p:cNvPr>
          <p:cNvSpPr txBox="1"/>
          <p:nvPr/>
        </p:nvSpPr>
        <p:spPr>
          <a:xfrm>
            <a:off x="785533" y="3385741"/>
            <a:ext cx="3216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Any frame that is fixed to the CubeSat.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C78C658-0046-BF27-4787-2F2C44A07A6E}"/>
              </a:ext>
            </a:extLst>
          </p:cNvPr>
          <p:cNvSpPr txBox="1"/>
          <p:nvPr/>
        </p:nvSpPr>
        <p:spPr>
          <a:xfrm>
            <a:off x="5163782" y="3385739"/>
            <a:ext cx="3448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Any frame that fixed to the earth or the stars.</a:t>
            </a:r>
          </a:p>
        </p:txBody>
      </p:sp>
    </p:spTree>
    <p:extLst>
      <p:ext uri="{BB962C8B-B14F-4D97-AF65-F5344CB8AC3E}">
        <p14:creationId xmlns:p14="http://schemas.microsoft.com/office/powerpoint/2010/main" val="64946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8" name="Google Shape;4908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Rotation Matrix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4909" name="Google Shape;4909;p57"/>
          <p:cNvPicPr preferRelativeResize="0"/>
          <p:nvPr/>
        </p:nvPicPr>
        <p:blipFill rotWithShape="1">
          <a:blip r:embed="rId3">
            <a:alphaModFix/>
          </a:blip>
          <a:srcRect l="15229" t="15229" r="15229" b="15229"/>
          <a:stretch/>
        </p:blipFill>
        <p:spPr>
          <a:xfrm>
            <a:off x="6622425" y="851549"/>
            <a:ext cx="1668950" cy="1583276"/>
          </a:xfrm>
          <a:prstGeom prst="rect">
            <a:avLst/>
          </a:prstGeom>
          <a:noFill/>
          <a:ln>
            <a:noFill/>
          </a:ln>
        </p:spPr>
      </p:pic>
      <p:sp>
        <p:nvSpPr>
          <p:cNvPr id="4911" name="Google Shape;4911;p57"/>
          <p:cNvSpPr txBox="1"/>
          <p:nvPr/>
        </p:nvSpPr>
        <p:spPr>
          <a:xfrm>
            <a:off x="672075" y="1301000"/>
            <a:ext cx="6235501" cy="3524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t" anchorCtr="0">
            <a:noAutofit/>
          </a:bodyPr>
          <a:lstStyle/>
          <a:p>
            <a:pPr marL="419100" lvl="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sz="1800" dirty="0"/>
              <a:t>Defines how one frame is oriented with respect to another frame</a:t>
            </a:r>
          </a:p>
          <a:p>
            <a:pPr marL="41910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" sz="1800" dirty="0"/>
              <a:t>Translate one vector from frame to another frame</a:t>
            </a:r>
          </a:p>
          <a:p>
            <a:pPr marL="419100" indent="-285750">
              <a:lnSpc>
                <a:spcPct val="200000"/>
              </a:lnSpc>
              <a:buClr>
                <a:schemeClr val="accent1"/>
              </a:buClr>
              <a:buSzPct val="150000"/>
              <a:buFont typeface="Arial" panose="020B0604020202020204" pitchFamily="34" charset="0"/>
              <a:buChar char="•"/>
            </a:pPr>
            <a:r>
              <a:rPr lang="en" sz="1800" dirty="0"/>
              <a:t>To find it we need two pairs of vectors</a:t>
            </a:r>
          </a:p>
          <a:p>
            <a:pPr marL="133350">
              <a:lnSpc>
                <a:spcPct val="200000"/>
              </a:lnSpc>
              <a:buClr>
                <a:schemeClr val="accent1"/>
              </a:buClr>
              <a:buSzPct val="150000"/>
            </a:pPr>
            <a:r>
              <a:rPr lang="en-US" sz="1800" b="1" dirty="0">
                <a:solidFill>
                  <a:srgbClr val="FF0000"/>
                </a:solidFill>
              </a:rPr>
              <a:t>The rotation matrix is the output of the detection phase.</a:t>
            </a:r>
          </a:p>
          <a:p>
            <a:pPr marL="133350">
              <a:lnSpc>
                <a:spcPct val="200000"/>
              </a:lnSpc>
              <a:buClr>
                <a:schemeClr val="accent1"/>
              </a:buClr>
              <a:buSzPct val="150000"/>
            </a:pPr>
            <a:endParaRPr lang="en" sz="1800" dirty="0"/>
          </a:p>
        </p:txBody>
      </p:sp>
      <p:grpSp>
        <p:nvGrpSpPr>
          <p:cNvPr id="4912" name="Google Shape;4912;p57"/>
          <p:cNvGrpSpPr/>
          <p:nvPr/>
        </p:nvGrpSpPr>
        <p:grpSpPr>
          <a:xfrm>
            <a:off x="609600" y="560000"/>
            <a:ext cx="176800" cy="169463"/>
            <a:chOff x="676275" y="560000"/>
            <a:chExt cx="176800" cy="169463"/>
          </a:xfrm>
        </p:grpSpPr>
        <p:sp>
          <p:nvSpPr>
            <p:cNvPr id="4913" name="Google Shape;4913;p57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7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5" name="Google Shape;4915;p57"/>
          <p:cNvSpPr/>
          <p:nvPr/>
        </p:nvSpPr>
        <p:spPr>
          <a:xfrm>
            <a:off x="764350" y="972750"/>
            <a:ext cx="4068246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5" name="Google Shape;4345;p45"/>
          <p:cNvSpPr txBox="1">
            <a:spLocks noGrp="1"/>
          </p:cNvSpPr>
          <p:nvPr>
            <p:ph type="subTitle" idx="1"/>
          </p:nvPr>
        </p:nvSpPr>
        <p:spPr>
          <a:xfrm>
            <a:off x="931350" y="1649623"/>
            <a:ext cx="26136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Magnetometer</a:t>
            </a:r>
          </a:p>
        </p:txBody>
      </p:sp>
      <p:sp>
        <p:nvSpPr>
          <p:cNvPr id="4347" name="Google Shape;4347;p45"/>
          <p:cNvSpPr txBox="1">
            <a:spLocks noGrp="1"/>
          </p:cNvSpPr>
          <p:nvPr>
            <p:ph type="subTitle" idx="3"/>
          </p:nvPr>
        </p:nvSpPr>
        <p:spPr>
          <a:xfrm flipH="1">
            <a:off x="5680897" y="1649623"/>
            <a:ext cx="2515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Sun sensor</a:t>
            </a:r>
            <a:endParaRPr sz="2400" dirty="0"/>
          </a:p>
        </p:txBody>
      </p:sp>
      <p:sp>
        <p:nvSpPr>
          <p:cNvPr id="4349" name="Google Shape;4349;p45"/>
          <p:cNvSpPr txBox="1">
            <a:spLocks noGrp="1"/>
          </p:cNvSpPr>
          <p:nvPr>
            <p:ph type="subTitle" idx="5"/>
          </p:nvPr>
        </p:nvSpPr>
        <p:spPr>
          <a:xfrm>
            <a:off x="931350" y="3084419"/>
            <a:ext cx="26136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GPS</a:t>
            </a:r>
            <a:endParaRPr dirty="0"/>
          </a:p>
        </p:txBody>
      </p:sp>
      <p:sp>
        <p:nvSpPr>
          <p:cNvPr id="4351" name="Google Shape;4351;p45"/>
          <p:cNvSpPr txBox="1">
            <a:spLocks noGrp="1"/>
          </p:cNvSpPr>
          <p:nvPr>
            <p:ph type="subTitle" idx="7"/>
          </p:nvPr>
        </p:nvSpPr>
        <p:spPr>
          <a:xfrm flipH="1">
            <a:off x="5680897" y="3084419"/>
            <a:ext cx="2515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IMU</a:t>
            </a:r>
            <a:endParaRPr dirty="0"/>
          </a:p>
        </p:txBody>
      </p:sp>
      <p:sp>
        <p:nvSpPr>
          <p:cNvPr id="4353" name="Google Shape;4353;p45"/>
          <p:cNvSpPr/>
          <p:nvPr/>
        </p:nvSpPr>
        <p:spPr>
          <a:xfrm>
            <a:off x="3029850" y="972750"/>
            <a:ext cx="3084354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54" name="Google Shape;4354;p45"/>
          <p:cNvGrpSpPr/>
          <p:nvPr/>
        </p:nvGrpSpPr>
        <p:grpSpPr>
          <a:xfrm>
            <a:off x="8076813" y="-699575"/>
            <a:ext cx="27650" cy="21975"/>
            <a:chOff x="8820375" y="1023600"/>
            <a:chExt cx="27650" cy="21975"/>
          </a:xfrm>
        </p:grpSpPr>
        <p:sp>
          <p:nvSpPr>
            <p:cNvPr id="4355" name="Google Shape;4355;p45"/>
            <p:cNvSpPr/>
            <p:nvPr/>
          </p:nvSpPr>
          <p:spPr>
            <a:xfrm>
              <a:off x="8823650" y="1026950"/>
              <a:ext cx="20825" cy="15350"/>
            </a:xfrm>
            <a:custGeom>
              <a:avLst/>
              <a:gdLst/>
              <a:ahLst/>
              <a:cxnLst/>
              <a:rect l="l" t="t" r="r" b="b"/>
              <a:pathLst>
                <a:path w="833" h="614" extrusionOk="0">
                  <a:moveTo>
                    <a:pt x="340" y="1"/>
                  </a:moveTo>
                  <a:cubicBezTo>
                    <a:pt x="285" y="1"/>
                    <a:pt x="241" y="12"/>
                    <a:pt x="187" y="45"/>
                  </a:cubicBezTo>
                  <a:cubicBezTo>
                    <a:pt x="176" y="55"/>
                    <a:pt x="154" y="66"/>
                    <a:pt x="143" y="77"/>
                  </a:cubicBezTo>
                  <a:cubicBezTo>
                    <a:pt x="132" y="88"/>
                    <a:pt x="110" y="99"/>
                    <a:pt x="110" y="110"/>
                  </a:cubicBezTo>
                  <a:cubicBezTo>
                    <a:pt x="88" y="121"/>
                    <a:pt x="77" y="132"/>
                    <a:pt x="77" y="143"/>
                  </a:cubicBezTo>
                  <a:cubicBezTo>
                    <a:pt x="77" y="154"/>
                    <a:pt x="88" y="154"/>
                    <a:pt x="99" y="165"/>
                  </a:cubicBezTo>
                  <a:lnTo>
                    <a:pt x="187" y="165"/>
                  </a:lnTo>
                  <a:lnTo>
                    <a:pt x="209" y="143"/>
                  </a:lnTo>
                  <a:lnTo>
                    <a:pt x="220" y="143"/>
                  </a:lnTo>
                  <a:lnTo>
                    <a:pt x="241" y="132"/>
                  </a:lnTo>
                  <a:lnTo>
                    <a:pt x="263" y="132"/>
                  </a:lnTo>
                  <a:lnTo>
                    <a:pt x="296" y="121"/>
                  </a:lnTo>
                  <a:lnTo>
                    <a:pt x="318" y="121"/>
                  </a:lnTo>
                  <a:cubicBezTo>
                    <a:pt x="329" y="121"/>
                    <a:pt x="340" y="110"/>
                    <a:pt x="351" y="110"/>
                  </a:cubicBezTo>
                  <a:cubicBezTo>
                    <a:pt x="362" y="110"/>
                    <a:pt x="395" y="110"/>
                    <a:pt x="395" y="132"/>
                  </a:cubicBezTo>
                  <a:cubicBezTo>
                    <a:pt x="395" y="143"/>
                    <a:pt x="405" y="154"/>
                    <a:pt x="405" y="165"/>
                  </a:cubicBezTo>
                  <a:cubicBezTo>
                    <a:pt x="405" y="176"/>
                    <a:pt x="405" y="176"/>
                    <a:pt x="405" y="187"/>
                  </a:cubicBezTo>
                  <a:cubicBezTo>
                    <a:pt x="405" y="187"/>
                    <a:pt x="395" y="198"/>
                    <a:pt x="395" y="198"/>
                  </a:cubicBezTo>
                  <a:cubicBezTo>
                    <a:pt x="395" y="209"/>
                    <a:pt x="395" y="209"/>
                    <a:pt x="395" y="220"/>
                  </a:cubicBezTo>
                  <a:cubicBezTo>
                    <a:pt x="395" y="230"/>
                    <a:pt x="405" y="230"/>
                    <a:pt x="427" y="241"/>
                  </a:cubicBezTo>
                  <a:cubicBezTo>
                    <a:pt x="438" y="252"/>
                    <a:pt x="449" y="252"/>
                    <a:pt x="471" y="252"/>
                  </a:cubicBezTo>
                  <a:cubicBezTo>
                    <a:pt x="482" y="252"/>
                    <a:pt x="493" y="252"/>
                    <a:pt x="493" y="274"/>
                  </a:cubicBezTo>
                  <a:lnTo>
                    <a:pt x="526" y="274"/>
                  </a:lnTo>
                  <a:cubicBezTo>
                    <a:pt x="537" y="274"/>
                    <a:pt x="548" y="274"/>
                    <a:pt x="548" y="296"/>
                  </a:cubicBezTo>
                  <a:cubicBezTo>
                    <a:pt x="548" y="302"/>
                    <a:pt x="545" y="302"/>
                    <a:pt x="542" y="302"/>
                  </a:cubicBezTo>
                  <a:cubicBezTo>
                    <a:pt x="539" y="302"/>
                    <a:pt x="537" y="302"/>
                    <a:pt x="537" y="307"/>
                  </a:cubicBezTo>
                  <a:cubicBezTo>
                    <a:pt x="515" y="296"/>
                    <a:pt x="504" y="285"/>
                    <a:pt x="493" y="285"/>
                  </a:cubicBezTo>
                  <a:lnTo>
                    <a:pt x="471" y="285"/>
                  </a:lnTo>
                  <a:cubicBezTo>
                    <a:pt x="460" y="285"/>
                    <a:pt x="449" y="274"/>
                    <a:pt x="449" y="274"/>
                  </a:cubicBezTo>
                  <a:lnTo>
                    <a:pt x="405" y="274"/>
                  </a:lnTo>
                  <a:cubicBezTo>
                    <a:pt x="395" y="263"/>
                    <a:pt x="384" y="252"/>
                    <a:pt x="373" y="241"/>
                  </a:cubicBezTo>
                  <a:cubicBezTo>
                    <a:pt x="373" y="230"/>
                    <a:pt x="373" y="209"/>
                    <a:pt x="373" y="187"/>
                  </a:cubicBezTo>
                  <a:lnTo>
                    <a:pt x="373" y="154"/>
                  </a:lnTo>
                  <a:cubicBezTo>
                    <a:pt x="373" y="154"/>
                    <a:pt x="373" y="165"/>
                    <a:pt x="362" y="165"/>
                  </a:cubicBezTo>
                  <a:lnTo>
                    <a:pt x="340" y="165"/>
                  </a:lnTo>
                  <a:cubicBezTo>
                    <a:pt x="329" y="165"/>
                    <a:pt x="318" y="165"/>
                    <a:pt x="307" y="176"/>
                  </a:cubicBezTo>
                  <a:lnTo>
                    <a:pt x="274" y="176"/>
                  </a:lnTo>
                  <a:cubicBezTo>
                    <a:pt x="274" y="187"/>
                    <a:pt x="274" y="187"/>
                    <a:pt x="263" y="198"/>
                  </a:cubicBezTo>
                  <a:lnTo>
                    <a:pt x="230" y="198"/>
                  </a:lnTo>
                  <a:cubicBezTo>
                    <a:pt x="209" y="198"/>
                    <a:pt x="187" y="209"/>
                    <a:pt x="165" y="209"/>
                  </a:cubicBezTo>
                  <a:lnTo>
                    <a:pt x="66" y="209"/>
                  </a:lnTo>
                  <a:cubicBezTo>
                    <a:pt x="45" y="241"/>
                    <a:pt x="34" y="274"/>
                    <a:pt x="12" y="318"/>
                  </a:cubicBezTo>
                  <a:cubicBezTo>
                    <a:pt x="1" y="340"/>
                    <a:pt x="1" y="362"/>
                    <a:pt x="1" y="395"/>
                  </a:cubicBezTo>
                  <a:cubicBezTo>
                    <a:pt x="1" y="395"/>
                    <a:pt x="12" y="405"/>
                    <a:pt x="12" y="416"/>
                  </a:cubicBezTo>
                  <a:lnTo>
                    <a:pt x="34" y="471"/>
                  </a:lnTo>
                  <a:cubicBezTo>
                    <a:pt x="45" y="482"/>
                    <a:pt x="45" y="504"/>
                    <a:pt x="45" y="515"/>
                  </a:cubicBezTo>
                  <a:lnTo>
                    <a:pt x="45" y="537"/>
                  </a:lnTo>
                  <a:lnTo>
                    <a:pt x="121" y="537"/>
                  </a:lnTo>
                  <a:cubicBezTo>
                    <a:pt x="154" y="537"/>
                    <a:pt x="187" y="548"/>
                    <a:pt x="230" y="559"/>
                  </a:cubicBezTo>
                  <a:lnTo>
                    <a:pt x="274" y="570"/>
                  </a:lnTo>
                  <a:lnTo>
                    <a:pt x="340" y="580"/>
                  </a:lnTo>
                  <a:lnTo>
                    <a:pt x="384" y="580"/>
                  </a:lnTo>
                  <a:lnTo>
                    <a:pt x="449" y="591"/>
                  </a:lnTo>
                  <a:lnTo>
                    <a:pt x="493" y="602"/>
                  </a:lnTo>
                  <a:lnTo>
                    <a:pt x="482" y="591"/>
                  </a:lnTo>
                  <a:cubicBezTo>
                    <a:pt x="471" y="580"/>
                    <a:pt x="471" y="580"/>
                    <a:pt x="460" y="570"/>
                  </a:cubicBezTo>
                  <a:lnTo>
                    <a:pt x="460" y="559"/>
                  </a:lnTo>
                  <a:cubicBezTo>
                    <a:pt x="449" y="559"/>
                    <a:pt x="449" y="548"/>
                    <a:pt x="449" y="548"/>
                  </a:cubicBezTo>
                  <a:lnTo>
                    <a:pt x="449" y="526"/>
                  </a:lnTo>
                  <a:lnTo>
                    <a:pt x="449" y="504"/>
                  </a:lnTo>
                  <a:lnTo>
                    <a:pt x="449" y="493"/>
                  </a:lnTo>
                  <a:cubicBezTo>
                    <a:pt x="449" y="482"/>
                    <a:pt x="449" y="482"/>
                    <a:pt x="438" y="482"/>
                  </a:cubicBezTo>
                  <a:lnTo>
                    <a:pt x="416" y="482"/>
                  </a:lnTo>
                  <a:cubicBezTo>
                    <a:pt x="416" y="482"/>
                    <a:pt x="405" y="493"/>
                    <a:pt x="395" y="493"/>
                  </a:cubicBezTo>
                  <a:lnTo>
                    <a:pt x="384" y="493"/>
                  </a:lnTo>
                  <a:cubicBezTo>
                    <a:pt x="384" y="493"/>
                    <a:pt x="373" y="482"/>
                    <a:pt x="362" y="482"/>
                  </a:cubicBezTo>
                  <a:lnTo>
                    <a:pt x="351" y="471"/>
                  </a:lnTo>
                  <a:cubicBezTo>
                    <a:pt x="340" y="471"/>
                    <a:pt x="329" y="471"/>
                    <a:pt x="318" y="460"/>
                  </a:cubicBezTo>
                  <a:lnTo>
                    <a:pt x="274" y="449"/>
                  </a:lnTo>
                  <a:cubicBezTo>
                    <a:pt x="263" y="449"/>
                    <a:pt x="252" y="449"/>
                    <a:pt x="252" y="438"/>
                  </a:cubicBezTo>
                  <a:cubicBezTo>
                    <a:pt x="252" y="430"/>
                    <a:pt x="251" y="428"/>
                    <a:pt x="248" y="428"/>
                  </a:cubicBezTo>
                  <a:cubicBezTo>
                    <a:pt x="246" y="428"/>
                    <a:pt x="242" y="431"/>
                    <a:pt x="238" y="431"/>
                  </a:cubicBezTo>
                  <a:cubicBezTo>
                    <a:pt x="235" y="431"/>
                    <a:pt x="233" y="430"/>
                    <a:pt x="230" y="427"/>
                  </a:cubicBezTo>
                  <a:cubicBezTo>
                    <a:pt x="230" y="416"/>
                    <a:pt x="209" y="416"/>
                    <a:pt x="220" y="405"/>
                  </a:cubicBezTo>
                  <a:cubicBezTo>
                    <a:pt x="223" y="402"/>
                    <a:pt x="226" y="401"/>
                    <a:pt x="228" y="401"/>
                  </a:cubicBezTo>
                  <a:cubicBezTo>
                    <a:pt x="232" y="401"/>
                    <a:pt x="234" y="405"/>
                    <a:pt x="241" y="405"/>
                  </a:cubicBezTo>
                  <a:cubicBezTo>
                    <a:pt x="241" y="416"/>
                    <a:pt x="252" y="427"/>
                    <a:pt x="263" y="427"/>
                  </a:cubicBezTo>
                  <a:lnTo>
                    <a:pt x="274" y="427"/>
                  </a:lnTo>
                  <a:cubicBezTo>
                    <a:pt x="285" y="427"/>
                    <a:pt x="285" y="438"/>
                    <a:pt x="296" y="438"/>
                  </a:cubicBezTo>
                  <a:lnTo>
                    <a:pt x="329" y="438"/>
                  </a:lnTo>
                  <a:cubicBezTo>
                    <a:pt x="340" y="438"/>
                    <a:pt x="340" y="449"/>
                    <a:pt x="351" y="449"/>
                  </a:cubicBezTo>
                  <a:cubicBezTo>
                    <a:pt x="362" y="449"/>
                    <a:pt x="373" y="460"/>
                    <a:pt x="384" y="460"/>
                  </a:cubicBezTo>
                  <a:lnTo>
                    <a:pt x="460" y="460"/>
                  </a:lnTo>
                  <a:cubicBezTo>
                    <a:pt x="460" y="460"/>
                    <a:pt x="471" y="471"/>
                    <a:pt x="482" y="471"/>
                  </a:cubicBezTo>
                  <a:lnTo>
                    <a:pt x="482" y="482"/>
                  </a:lnTo>
                  <a:cubicBezTo>
                    <a:pt x="482" y="493"/>
                    <a:pt x="482" y="504"/>
                    <a:pt x="493" y="504"/>
                  </a:cubicBezTo>
                  <a:lnTo>
                    <a:pt x="493" y="537"/>
                  </a:lnTo>
                  <a:lnTo>
                    <a:pt x="504" y="537"/>
                  </a:lnTo>
                  <a:lnTo>
                    <a:pt x="504" y="570"/>
                  </a:lnTo>
                  <a:cubicBezTo>
                    <a:pt x="504" y="580"/>
                    <a:pt x="515" y="591"/>
                    <a:pt x="526" y="602"/>
                  </a:cubicBezTo>
                  <a:cubicBezTo>
                    <a:pt x="526" y="602"/>
                    <a:pt x="526" y="602"/>
                    <a:pt x="537" y="613"/>
                  </a:cubicBezTo>
                  <a:lnTo>
                    <a:pt x="559" y="613"/>
                  </a:lnTo>
                  <a:cubicBezTo>
                    <a:pt x="613" y="591"/>
                    <a:pt x="668" y="559"/>
                    <a:pt x="723" y="526"/>
                  </a:cubicBezTo>
                  <a:cubicBezTo>
                    <a:pt x="734" y="515"/>
                    <a:pt x="755" y="493"/>
                    <a:pt x="766" y="482"/>
                  </a:cubicBezTo>
                  <a:cubicBezTo>
                    <a:pt x="777" y="471"/>
                    <a:pt x="777" y="460"/>
                    <a:pt x="788" y="449"/>
                  </a:cubicBezTo>
                  <a:cubicBezTo>
                    <a:pt x="799" y="438"/>
                    <a:pt x="810" y="438"/>
                    <a:pt x="810" y="427"/>
                  </a:cubicBezTo>
                  <a:cubicBezTo>
                    <a:pt x="821" y="416"/>
                    <a:pt x="821" y="416"/>
                    <a:pt x="832" y="416"/>
                  </a:cubicBezTo>
                  <a:cubicBezTo>
                    <a:pt x="821" y="405"/>
                    <a:pt x="821" y="395"/>
                    <a:pt x="810" y="384"/>
                  </a:cubicBezTo>
                  <a:cubicBezTo>
                    <a:pt x="810" y="340"/>
                    <a:pt x="788" y="296"/>
                    <a:pt x="766" y="263"/>
                  </a:cubicBezTo>
                  <a:cubicBezTo>
                    <a:pt x="755" y="241"/>
                    <a:pt x="745" y="230"/>
                    <a:pt x="745" y="220"/>
                  </a:cubicBezTo>
                  <a:cubicBezTo>
                    <a:pt x="712" y="165"/>
                    <a:pt x="668" y="121"/>
                    <a:pt x="613" y="88"/>
                  </a:cubicBezTo>
                  <a:cubicBezTo>
                    <a:pt x="580" y="66"/>
                    <a:pt x="548" y="45"/>
                    <a:pt x="515" y="34"/>
                  </a:cubicBezTo>
                  <a:cubicBezTo>
                    <a:pt x="493" y="23"/>
                    <a:pt x="471" y="12"/>
                    <a:pt x="449" y="12"/>
                  </a:cubicBezTo>
                  <a:cubicBezTo>
                    <a:pt x="427" y="12"/>
                    <a:pt x="405" y="12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5"/>
            <p:cNvSpPr/>
            <p:nvPr/>
          </p:nvSpPr>
          <p:spPr>
            <a:xfrm>
              <a:off x="8845800" y="103790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0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5"/>
            <p:cNvSpPr/>
            <p:nvPr/>
          </p:nvSpPr>
          <p:spPr>
            <a:xfrm>
              <a:off x="8820375" y="1023600"/>
              <a:ext cx="27650" cy="21975"/>
            </a:xfrm>
            <a:custGeom>
              <a:avLst/>
              <a:gdLst/>
              <a:ahLst/>
              <a:cxnLst/>
              <a:rect l="l" t="t" r="r" b="b"/>
              <a:pathLst>
                <a:path w="1106" h="879" extrusionOk="0">
                  <a:moveTo>
                    <a:pt x="711" y="728"/>
                  </a:moveTo>
                  <a:cubicBezTo>
                    <a:pt x="704" y="730"/>
                    <a:pt x="697" y="733"/>
                    <a:pt x="690" y="736"/>
                  </a:cubicBezTo>
                  <a:lnTo>
                    <a:pt x="701" y="736"/>
                  </a:lnTo>
                  <a:cubicBezTo>
                    <a:pt x="711" y="736"/>
                    <a:pt x="711" y="736"/>
                    <a:pt x="711" y="728"/>
                  </a:cubicBezTo>
                  <a:close/>
                  <a:moveTo>
                    <a:pt x="504" y="170"/>
                  </a:moveTo>
                  <a:cubicBezTo>
                    <a:pt x="512" y="170"/>
                    <a:pt x="520" y="173"/>
                    <a:pt x="526" y="179"/>
                  </a:cubicBezTo>
                  <a:cubicBezTo>
                    <a:pt x="547" y="179"/>
                    <a:pt x="569" y="189"/>
                    <a:pt x="591" y="189"/>
                  </a:cubicBezTo>
                  <a:cubicBezTo>
                    <a:pt x="613" y="189"/>
                    <a:pt x="635" y="200"/>
                    <a:pt x="646" y="211"/>
                  </a:cubicBezTo>
                  <a:cubicBezTo>
                    <a:pt x="679" y="222"/>
                    <a:pt x="711" y="244"/>
                    <a:pt x="755" y="266"/>
                  </a:cubicBezTo>
                  <a:cubicBezTo>
                    <a:pt x="799" y="299"/>
                    <a:pt x="843" y="343"/>
                    <a:pt x="876" y="386"/>
                  </a:cubicBezTo>
                  <a:cubicBezTo>
                    <a:pt x="886" y="408"/>
                    <a:pt x="897" y="419"/>
                    <a:pt x="897" y="441"/>
                  </a:cubicBezTo>
                  <a:cubicBezTo>
                    <a:pt x="930" y="474"/>
                    <a:pt x="941" y="507"/>
                    <a:pt x="941" y="550"/>
                  </a:cubicBezTo>
                  <a:cubicBezTo>
                    <a:pt x="943" y="552"/>
                    <a:pt x="944" y="554"/>
                    <a:pt x="945" y="555"/>
                  </a:cubicBezTo>
                  <a:lnTo>
                    <a:pt x="945" y="555"/>
                  </a:lnTo>
                  <a:cubicBezTo>
                    <a:pt x="945" y="555"/>
                    <a:pt x="945" y="555"/>
                    <a:pt x="944" y="555"/>
                  </a:cubicBezTo>
                  <a:cubicBezTo>
                    <a:pt x="942" y="555"/>
                    <a:pt x="941" y="558"/>
                    <a:pt x="941" y="561"/>
                  </a:cubicBezTo>
                  <a:cubicBezTo>
                    <a:pt x="930" y="572"/>
                    <a:pt x="919" y="572"/>
                    <a:pt x="908" y="583"/>
                  </a:cubicBezTo>
                  <a:cubicBezTo>
                    <a:pt x="908" y="594"/>
                    <a:pt x="897" y="605"/>
                    <a:pt x="886" y="616"/>
                  </a:cubicBezTo>
                  <a:cubicBezTo>
                    <a:pt x="876" y="627"/>
                    <a:pt x="865" y="638"/>
                    <a:pt x="843" y="660"/>
                  </a:cubicBezTo>
                  <a:cubicBezTo>
                    <a:pt x="805" y="688"/>
                    <a:pt x="759" y="708"/>
                    <a:pt x="712" y="727"/>
                  </a:cubicBezTo>
                  <a:lnTo>
                    <a:pt x="712" y="727"/>
                  </a:lnTo>
                  <a:cubicBezTo>
                    <a:pt x="712" y="727"/>
                    <a:pt x="711" y="726"/>
                    <a:pt x="711" y="725"/>
                  </a:cubicBezTo>
                  <a:cubicBezTo>
                    <a:pt x="711" y="726"/>
                    <a:pt x="711" y="727"/>
                    <a:pt x="711" y="728"/>
                  </a:cubicBezTo>
                  <a:lnTo>
                    <a:pt x="711" y="728"/>
                  </a:lnTo>
                  <a:cubicBezTo>
                    <a:pt x="712" y="728"/>
                    <a:pt x="712" y="727"/>
                    <a:pt x="712" y="727"/>
                  </a:cubicBezTo>
                  <a:lnTo>
                    <a:pt x="712" y="727"/>
                  </a:lnTo>
                  <a:cubicBezTo>
                    <a:pt x="713" y="736"/>
                    <a:pt x="722" y="736"/>
                    <a:pt x="722" y="736"/>
                  </a:cubicBezTo>
                  <a:lnTo>
                    <a:pt x="733" y="747"/>
                  </a:lnTo>
                  <a:cubicBezTo>
                    <a:pt x="733" y="747"/>
                    <a:pt x="733" y="752"/>
                    <a:pt x="737" y="752"/>
                  </a:cubicBezTo>
                  <a:cubicBezTo>
                    <a:pt x="738" y="752"/>
                    <a:pt x="741" y="751"/>
                    <a:pt x="744" y="747"/>
                  </a:cubicBezTo>
                  <a:cubicBezTo>
                    <a:pt x="744" y="758"/>
                    <a:pt x="744" y="769"/>
                    <a:pt x="744" y="769"/>
                  </a:cubicBezTo>
                  <a:cubicBezTo>
                    <a:pt x="739" y="780"/>
                    <a:pt x="731" y="783"/>
                    <a:pt x="722" y="783"/>
                  </a:cubicBezTo>
                  <a:cubicBezTo>
                    <a:pt x="714" y="783"/>
                    <a:pt x="706" y="780"/>
                    <a:pt x="701" y="780"/>
                  </a:cubicBezTo>
                  <a:lnTo>
                    <a:pt x="635" y="780"/>
                  </a:lnTo>
                  <a:cubicBezTo>
                    <a:pt x="624" y="780"/>
                    <a:pt x="624" y="780"/>
                    <a:pt x="613" y="769"/>
                  </a:cubicBezTo>
                  <a:cubicBezTo>
                    <a:pt x="613" y="769"/>
                    <a:pt x="613" y="758"/>
                    <a:pt x="602" y="758"/>
                  </a:cubicBezTo>
                  <a:lnTo>
                    <a:pt x="569" y="747"/>
                  </a:lnTo>
                  <a:lnTo>
                    <a:pt x="504" y="736"/>
                  </a:lnTo>
                  <a:lnTo>
                    <a:pt x="449" y="736"/>
                  </a:lnTo>
                  <a:lnTo>
                    <a:pt x="383" y="725"/>
                  </a:lnTo>
                  <a:lnTo>
                    <a:pt x="340" y="714"/>
                  </a:lnTo>
                  <a:cubicBezTo>
                    <a:pt x="307" y="704"/>
                    <a:pt x="274" y="693"/>
                    <a:pt x="241" y="693"/>
                  </a:cubicBezTo>
                  <a:lnTo>
                    <a:pt x="154" y="693"/>
                  </a:lnTo>
                  <a:lnTo>
                    <a:pt x="154" y="671"/>
                  </a:lnTo>
                  <a:cubicBezTo>
                    <a:pt x="165" y="660"/>
                    <a:pt x="154" y="638"/>
                    <a:pt x="154" y="627"/>
                  </a:cubicBezTo>
                  <a:lnTo>
                    <a:pt x="132" y="572"/>
                  </a:lnTo>
                  <a:cubicBezTo>
                    <a:pt x="132" y="561"/>
                    <a:pt x="121" y="550"/>
                    <a:pt x="121" y="550"/>
                  </a:cubicBezTo>
                  <a:cubicBezTo>
                    <a:pt x="121" y="518"/>
                    <a:pt x="121" y="496"/>
                    <a:pt x="132" y="474"/>
                  </a:cubicBezTo>
                  <a:cubicBezTo>
                    <a:pt x="143" y="430"/>
                    <a:pt x="165" y="397"/>
                    <a:pt x="176" y="364"/>
                  </a:cubicBezTo>
                  <a:cubicBezTo>
                    <a:pt x="165" y="354"/>
                    <a:pt x="154" y="343"/>
                    <a:pt x="143" y="332"/>
                  </a:cubicBezTo>
                  <a:lnTo>
                    <a:pt x="143" y="321"/>
                  </a:lnTo>
                  <a:cubicBezTo>
                    <a:pt x="143" y="321"/>
                    <a:pt x="154" y="310"/>
                    <a:pt x="165" y="310"/>
                  </a:cubicBezTo>
                  <a:lnTo>
                    <a:pt x="208" y="310"/>
                  </a:lnTo>
                  <a:cubicBezTo>
                    <a:pt x="208" y="310"/>
                    <a:pt x="208" y="321"/>
                    <a:pt x="208" y="321"/>
                  </a:cubicBezTo>
                  <a:cubicBezTo>
                    <a:pt x="219" y="310"/>
                    <a:pt x="230" y="299"/>
                    <a:pt x="241" y="288"/>
                  </a:cubicBezTo>
                  <a:cubicBezTo>
                    <a:pt x="252" y="277"/>
                    <a:pt x="274" y="266"/>
                    <a:pt x="285" y="255"/>
                  </a:cubicBezTo>
                  <a:cubicBezTo>
                    <a:pt x="296" y="244"/>
                    <a:pt x="307" y="233"/>
                    <a:pt x="329" y="222"/>
                  </a:cubicBezTo>
                  <a:cubicBezTo>
                    <a:pt x="372" y="189"/>
                    <a:pt x="427" y="179"/>
                    <a:pt x="482" y="179"/>
                  </a:cubicBezTo>
                  <a:cubicBezTo>
                    <a:pt x="487" y="173"/>
                    <a:pt x="495" y="170"/>
                    <a:pt x="504" y="170"/>
                  </a:cubicBezTo>
                  <a:close/>
                  <a:moveTo>
                    <a:pt x="457" y="1"/>
                  </a:moveTo>
                  <a:cubicBezTo>
                    <a:pt x="401" y="1"/>
                    <a:pt x="341" y="20"/>
                    <a:pt x="296" y="47"/>
                  </a:cubicBezTo>
                  <a:cubicBezTo>
                    <a:pt x="132" y="124"/>
                    <a:pt x="22" y="288"/>
                    <a:pt x="1" y="474"/>
                  </a:cubicBezTo>
                  <a:lnTo>
                    <a:pt x="1" y="518"/>
                  </a:lnTo>
                  <a:cubicBezTo>
                    <a:pt x="1" y="529"/>
                    <a:pt x="11" y="550"/>
                    <a:pt x="11" y="561"/>
                  </a:cubicBezTo>
                  <a:lnTo>
                    <a:pt x="33" y="616"/>
                  </a:lnTo>
                  <a:lnTo>
                    <a:pt x="33" y="627"/>
                  </a:lnTo>
                  <a:cubicBezTo>
                    <a:pt x="33" y="627"/>
                    <a:pt x="33" y="638"/>
                    <a:pt x="33" y="638"/>
                  </a:cubicBezTo>
                  <a:lnTo>
                    <a:pt x="33" y="693"/>
                  </a:lnTo>
                  <a:cubicBezTo>
                    <a:pt x="33" y="714"/>
                    <a:pt x="44" y="736"/>
                    <a:pt x="66" y="758"/>
                  </a:cubicBezTo>
                  <a:cubicBezTo>
                    <a:pt x="77" y="769"/>
                    <a:pt x="99" y="780"/>
                    <a:pt x="110" y="780"/>
                  </a:cubicBezTo>
                  <a:lnTo>
                    <a:pt x="121" y="780"/>
                  </a:lnTo>
                  <a:cubicBezTo>
                    <a:pt x="154" y="791"/>
                    <a:pt x="176" y="791"/>
                    <a:pt x="208" y="791"/>
                  </a:cubicBezTo>
                  <a:cubicBezTo>
                    <a:pt x="252" y="802"/>
                    <a:pt x="307" y="813"/>
                    <a:pt x="351" y="824"/>
                  </a:cubicBezTo>
                  <a:cubicBezTo>
                    <a:pt x="405" y="835"/>
                    <a:pt x="471" y="846"/>
                    <a:pt x="526" y="857"/>
                  </a:cubicBezTo>
                  <a:lnTo>
                    <a:pt x="602" y="868"/>
                  </a:lnTo>
                  <a:lnTo>
                    <a:pt x="657" y="879"/>
                  </a:lnTo>
                  <a:cubicBezTo>
                    <a:pt x="679" y="879"/>
                    <a:pt x="711" y="868"/>
                    <a:pt x="711" y="857"/>
                  </a:cubicBezTo>
                  <a:cubicBezTo>
                    <a:pt x="777" y="846"/>
                    <a:pt x="832" y="813"/>
                    <a:pt x="876" y="791"/>
                  </a:cubicBezTo>
                  <a:cubicBezTo>
                    <a:pt x="941" y="758"/>
                    <a:pt x="996" y="725"/>
                    <a:pt x="1040" y="682"/>
                  </a:cubicBezTo>
                  <a:cubicBezTo>
                    <a:pt x="1051" y="660"/>
                    <a:pt x="1061" y="649"/>
                    <a:pt x="1061" y="638"/>
                  </a:cubicBezTo>
                  <a:cubicBezTo>
                    <a:pt x="1061" y="616"/>
                    <a:pt x="1072" y="616"/>
                    <a:pt x="1061" y="605"/>
                  </a:cubicBezTo>
                  <a:cubicBezTo>
                    <a:pt x="1061" y="594"/>
                    <a:pt x="1051" y="583"/>
                    <a:pt x="1040" y="583"/>
                  </a:cubicBezTo>
                  <a:lnTo>
                    <a:pt x="1018" y="572"/>
                  </a:lnTo>
                  <a:cubicBezTo>
                    <a:pt x="1061" y="572"/>
                    <a:pt x="1105" y="529"/>
                    <a:pt x="1094" y="496"/>
                  </a:cubicBezTo>
                  <a:cubicBezTo>
                    <a:pt x="1083" y="463"/>
                    <a:pt x="1072" y="430"/>
                    <a:pt x="1061" y="397"/>
                  </a:cubicBezTo>
                  <a:cubicBezTo>
                    <a:pt x="1051" y="364"/>
                    <a:pt x="1029" y="332"/>
                    <a:pt x="1007" y="310"/>
                  </a:cubicBezTo>
                  <a:cubicBezTo>
                    <a:pt x="996" y="288"/>
                    <a:pt x="963" y="266"/>
                    <a:pt x="952" y="244"/>
                  </a:cubicBezTo>
                  <a:cubicBezTo>
                    <a:pt x="930" y="222"/>
                    <a:pt x="908" y="211"/>
                    <a:pt x="897" y="189"/>
                  </a:cubicBezTo>
                  <a:cubicBezTo>
                    <a:pt x="865" y="146"/>
                    <a:pt x="821" y="124"/>
                    <a:pt x="788" y="102"/>
                  </a:cubicBezTo>
                  <a:cubicBezTo>
                    <a:pt x="701" y="47"/>
                    <a:pt x="591" y="4"/>
                    <a:pt x="493" y="4"/>
                  </a:cubicBezTo>
                  <a:cubicBezTo>
                    <a:pt x="481" y="2"/>
                    <a:pt x="469" y="1"/>
                    <a:pt x="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58" name="Google Shape;4358;p45"/>
          <p:cNvGrpSpPr/>
          <p:nvPr/>
        </p:nvGrpSpPr>
        <p:grpSpPr>
          <a:xfrm>
            <a:off x="8723813" y="-381425"/>
            <a:ext cx="55825" cy="44400"/>
            <a:chOff x="8347600" y="1441475"/>
            <a:chExt cx="55825" cy="44400"/>
          </a:xfrm>
        </p:grpSpPr>
        <p:sp>
          <p:nvSpPr>
            <p:cNvPr id="4359" name="Google Shape;4359;p45"/>
            <p:cNvSpPr/>
            <p:nvPr/>
          </p:nvSpPr>
          <p:spPr>
            <a:xfrm>
              <a:off x="8358825" y="1445025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2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5"/>
            <p:cNvSpPr/>
            <p:nvPr/>
          </p:nvSpPr>
          <p:spPr>
            <a:xfrm>
              <a:off x="8347600" y="1441475"/>
              <a:ext cx="55825" cy="44400"/>
            </a:xfrm>
            <a:custGeom>
              <a:avLst/>
              <a:gdLst/>
              <a:ahLst/>
              <a:cxnLst/>
              <a:rect l="l" t="t" r="r" b="b"/>
              <a:pathLst>
                <a:path w="2233" h="1776" extrusionOk="0">
                  <a:moveTo>
                    <a:pt x="482" y="219"/>
                  </a:moveTo>
                  <a:cubicBezTo>
                    <a:pt x="504" y="241"/>
                    <a:pt x="526" y="252"/>
                    <a:pt x="559" y="252"/>
                  </a:cubicBezTo>
                  <a:lnTo>
                    <a:pt x="854" y="252"/>
                  </a:lnTo>
                  <a:cubicBezTo>
                    <a:pt x="898" y="252"/>
                    <a:pt x="941" y="263"/>
                    <a:pt x="985" y="274"/>
                  </a:cubicBezTo>
                  <a:lnTo>
                    <a:pt x="1051" y="274"/>
                  </a:lnTo>
                  <a:cubicBezTo>
                    <a:pt x="1084" y="274"/>
                    <a:pt x="1127" y="274"/>
                    <a:pt x="1160" y="285"/>
                  </a:cubicBezTo>
                  <a:cubicBezTo>
                    <a:pt x="1204" y="296"/>
                    <a:pt x="1237" y="307"/>
                    <a:pt x="1259" y="318"/>
                  </a:cubicBezTo>
                  <a:cubicBezTo>
                    <a:pt x="1280" y="318"/>
                    <a:pt x="1270" y="329"/>
                    <a:pt x="1280" y="340"/>
                  </a:cubicBezTo>
                  <a:cubicBezTo>
                    <a:pt x="1280" y="340"/>
                    <a:pt x="1280" y="340"/>
                    <a:pt x="1280" y="351"/>
                  </a:cubicBezTo>
                  <a:lnTo>
                    <a:pt x="1368" y="384"/>
                  </a:lnTo>
                  <a:cubicBezTo>
                    <a:pt x="1434" y="405"/>
                    <a:pt x="1488" y="427"/>
                    <a:pt x="1532" y="449"/>
                  </a:cubicBezTo>
                  <a:cubicBezTo>
                    <a:pt x="1576" y="471"/>
                    <a:pt x="1609" y="493"/>
                    <a:pt x="1641" y="515"/>
                  </a:cubicBezTo>
                  <a:lnTo>
                    <a:pt x="1729" y="559"/>
                  </a:lnTo>
                  <a:cubicBezTo>
                    <a:pt x="1762" y="591"/>
                    <a:pt x="1795" y="613"/>
                    <a:pt x="1827" y="635"/>
                  </a:cubicBezTo>
                  <a:cubicBezTo>
                    <a:pt x="1849" y="657"/>
                    <a:pt x="1871" y="679"/>
                    <a:pt x="1882" y="701"/>
                  </a:cubicBezTo>
                  <a:cubicBezTo>
                    <a:pt x="1915" y="744"/>
                    <a:pt x="1959" y="832"/>
                    <a:pt x="1980" y="876"/>
                  </a:cubicBezTo>
                  <a:cubicBezTo>
                    <a:pt x="1991" y="887"/>
                    <a:pt x="2002" y="909"/>
                    <a:pt x="2002" y="930"/>
                  </a:cubicBezTo>
                  <a:cubicBezTo>
                    <a:pt x="2002" y="941"/>
                    <a:pt x="2002" y="952"/>
                    <a:pt x="2013" y="974"/>
                  </a:cubicBezTo>
                  <a:cubicBezTo>
                    <a:pt x="2046" y="1127"/>
                    <a:pt x="1980" y="1291"/>
                    <a:pt x="1849" y="1379"/>
                  </a:cubicBezTo>
                  <a:cubicBezTo>
                    <a:pt x="1805" y="1423"/>
                    <a:pt x="1762" y="1444"/>
                    <a:pt x="1707" y="1477"/>
                  </a:cubicBezTo>
                  <a:cubicBezTo>
                    <a:pt x="1598" y="1510"/>
                    <a:pt x="1488" y="1543"/>
                    <a:pt x="1379" y="1554"/>
                  </a:cubicBezTo>
                  <a:cubicBezTo>
                    <a:pt x="1324" y="1565"/>
                    <a:pt x="1270" y="1565"/>
                    <a:pt x="1215" y="1565"/>
                  </a:cubicBezTo>
                  <a:lnTo>
                    <a:pt x="1095" y="1554"/>
                  </a:lnTo>
                  <a:lnTo>
                    <a:pt x="952" y="1554"/>
                  </a:lnTo>
                  <a:cubicBezTo>
                    <a:pt x="821" y="1554"/>
                    <a:pt x="690" y="1532"/>
                    <a:pt x="559" y="1499"/>
                  </a:cubicBezTo>
                  <a:cubicBezTo>
                    <a:pt x="537" y="1488"/>
                    <a:pt x="515" y="1477"/>
                    <a:pt x="493" y="1455"/>
                  </a:cubicBezTo>
                  <a:cubicBezTo>
                    <a:pt x="460" y="1423"/>
                    <a:pt x="416" y="1401"/>
                    <a:pt x="384" y="1368"/>
                  </a:cubicBezTo>
                  <a:cubicBezTo>
                    <a:pt x="340" y="1346"/>
                    <a:pt x="307" y="1313"/>
                    <a:pt x="285" y="1280"/>
                  </a:cubicBezTo>
                  <a:cubicBezTo>
                    <a:pt x="241" y="1215"/>
                    <a:pt x="220" y="1138"/>
                    <a:pt x="198" y="1062"/>
                  </a:cubicBezTo>
                  <a:cubicBezTo>
                    <a:pt x="187" y="941"/>
                    <a:pt x="198" y="810"/>
                    <a:pt x="241" y="701"/>
                  </a:cubicBezTo>
                  <a:cubicBezTo>
                    <a:pt x="252" y="657"/>
                    <a:pt x="285" y="635"/>
                    <a:pt x="296" y="591"/>
                  </a:cubicBezTo>
                  <a:cubicBezTo>
                    <a:pt x="329" y="504"/>
                    <a:pt x="373" y="416"/>
                    <a:pt x="438" y="351"/>
                  </a:cubicBezTo>
                  <a:cubicBezTo>
                    <a:pt x="460" y="307"/>
                    <a:pt x="482" y="263"/>
                    <a:pt x="482" y="219"/>
                  </a:cubicBezTo>
                  <a:close/>
                  <a:moveTo>
                    <a:pt x="591" y="1"/>
                  </a:moveTo>
                  <a:cubicBezTo>
                    <a:pt x="559" y="1"/>
                    <a:pt x="526" y="12"/>
                    <a:pt x="493" y="23"/>
                  </a:cubicBezTo>
                  <a:cubicBezTo>
                    <a:pt x="460" y="44"/>
                    <a:pt x="449" y="44"/>
                    <a:pt x="438" y="55"/>
                  </a:cubicBezTo>
                  <a:cubicBezTo>
                    <a:pt x="427" y="66"/>
                    <a:pt x="427" y="88"/>
                    <a:pt x="438" y="110"/>
                  </a:cubicBezTo>
                  <a:cubicBezTo>
                    <a:pt x="438" y="121"/>
                    <a:pt x="438" y="132"/>
                    <a:pt x="438" y="143"/>
                  </a:cubicBezTo>
                  <a:lnTo>
                    <a:pt x="438" y="154"/>
                  </a:lnTo>
                  <a:cubicBezTo>
                    <a:pt x="421" y="141"/>
                    <a:pt x="399" y="135"/>
                    <a:pt x="376" y="135"/>
                  </a:cubicBezTo>
                  <a:cubicBezTo>
                    <a:pt x="341" y="135"/>
                    <a:pt x="305" y="149"/>
                    <a:pt x="285" y="176"/>
                  </a:cubicBezTo>
                  <a:cubicBezTo>
                    <a:pt x="241" y="230"/>
                    <a:pt x="209" y="296"/>
                    <a:pt x="176" y="351"/>
                  </a:cubicBezTo>
                  <a:cubicBezTo>
                    <a:pt x="143" y="416"/>
                    <a:pt x="110" y="482"/>
                    <a:pt x="88" y="548"/>
                  </a:cubicBezTo>
                  <a:cubicBezTo>
                    <a:pt x="66" y="602"/>
                    <a:pt x="66" y="657"/>
                    <a:pt x="55" y="712"/>
                  </a:cubicBezTo>
                  <a:cubicBezTo>
                    <a:pt x="34" y="766"/>
                    <a:pt x="34" y="832"/>
                    <a:pt x="23" y="898"/>
                  </a:cubicBezTo>
                  <a:cubicBezTo>
                    <a:pt x="1" y="996"/>
                    <a:pt x="12" y="1094"/>
                    <a:pt x="45" y="1193"/>
                  </a:cubicBezTo>
                  <a:cubicBezTo>
                    <a:pt x="110" y="1401"/>
                    <a:pt x="274" y="1587"/>
                    <a:pt x="471" y="1674"/>
                  </a:cubicBezTo>
                  <a:cubicBezTo>
                    <a:pt x="504" y="1696"/>
                    <a:pt x="548" y="1707"/>
                    <a:pt x="580" y="1718"/>
                  </a:cubicBezTo>
                  <a:lnTo>
                    <a:pt x="679" y="1729"/>
                  </a:lnTo>
                  <a:cubicBezTo>
                    <a:pt x="745" y="1740"/>
                    <a:pt x="810" y="1751"/>
                    <a:pt x="865" y="1751"/>
                  </a:cubicBezTo>
                  <a:cubicBezTo>
                    <a:pt x="958" y="1768"/>
                    <a:pt x="1051" y="1776"/>
                    <a:pt x="1144" y="1776"/>
                  </a:cubicBezTo>
                  <a:cubicBezTo>
                    <a:pt x="1410" y="1776"/>
                    <a:pt x="1671" y="1708"/>
                    <a:pt x="1915" y="1587"/>
                  </a:cubicBezTo>
                  <a:cubicBezTo>
                    <a:pt x="1991" y="1532"/>
                    <a:pt x="2057" y="1455"/>
                    <a:pt x="2112" y="1379"/>
                  </a:cubicBezTo>
                  <a:cubicBezTo>
                    <a:pt x="2188" y="1280"/>
                    <a:pt x="2232" y="1160"/>
                    <a:pt x="2232" y="1040"/>
                  </a:cubicBezTo>
                  <a:cubicBezTo>
                    <a:pt x="2232" y="1029"/>
                    <a:pt x="2232" y="1018"/>
                    <a:pt x="2232" y="1018"/>
                  </a:cubicBezTo>
                  <a:cubicBezTo>
                    <a:pt x="2232" y="952"/>
                    <a:pt x="2221" y="887"/>
                    <a:pt x="2188" y="821"/>
                  </a:cubicBezTo>
                  <a:cubicBezTo>
                    <a:pt x="2145" y="712"/>
                    <a:pt x="2079" y="602"/>
                    <a:pt x="1991" y="515"/>
                  </a:cubicBezTo>
                  <a:cubicBezTo>
                    <a:pt x="1904" y="427"/>
                    <a:pt x="1795" y="340"/>
                    <a:pt x="1663" y="285"/>
                  </a:cubicBezTo>
                  <a:cubicBezTo>
                    <a:pt x="1455" y="176"/>
                    <a:pt x="1226" y="99"/>
                    <a:pt x="985" y="66"/>
                  </a:cubicBezTo>
                  <a:cubicBezTo>
                    <a:pt x="854" y="34"/>
                    <a:pt x="723" y="12"/>
                    <a:pt x="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5"/>
            <p:cNvSpPr/>
            <p:nvPr/>
          </p:nvSpPr>
          <p:spPr>
            <a:xfrm>
              <a:off x="8361550" y="1447775"/>
              <a:ext cx="19175" cy="31575"/>
            </a:xfrm>
            <a:custGeom>
              <a:avLst/>
              <a:gdLst/>
              <a:ahLst/>
              <a:cxnLst/>
              <a:rect l="l" t="t" r="r" b="b"/>
              <a:pathLst>
                <a:path w="767" h="1263" extrusionOk="0">
                  <a:moveTo>
                    <a:pt x="438" y="0"/>
                  </a:moveTo>
                  <a:lnTo>
                    <a:pt x="351" y="44"/>
                  </a:lnTo>
                  <a:lnTo>
                    <a:pt x="307" y="44"/>
                  </a:lnTo>
                  <a:cubicBezTo>
                    <a:pt x="252" y="77"/>
                    <a:pt x="197" y="110"/>
                    <a:pt x="154" y="164"/>
                  </a:cubicBezTo>
                  <a:cubicBezTo>
                    <a:pt x="121" y="186"/>
                    <a:pt x="88" y="219"/>
                    <a:pt x="66" y="263"/>
                  </a:cubicBezTo>
                  <a:lnTo>
                    <a:pt x="66" y="307"/>
                  </a:lnTo>
                  <a:lnTo>
                    <a:pt x="66" y="328"/>
                  </a:lnTo>
                  <a:cubicBezTo>
                    <a:pt x="55" y="361"/>
                    <a:pt x="44" y="394"/>
                    <a:pt x="33" y="438"/>
                  </a:cubicBezTo>
                  <a:cubicBezTo>
                    <a:pt x="22" y="471"/>
                    <a:pt x="22" y="482"/>
                    <a:pt x="12" y="514"/>
                  </a:cubicBezTo>
                  <a:cubicBezTo>
                    <a:pt x="12" y="525"/>
                    <a:pt x="12" y="525"/>
                    <a:pt x="12" y="536"/>
                  </a:cubicBezTo>
                  <a:cubicBezTo>
                    <a:pt x="1" y="558"/>
                    <a:pt x="1" y="580"/>
                    <a:pt x="12" y="602"/>
                  </a:cubicBezTo>
                  <a:cubicBezTo>
                    <a:pt x="12" y="624"/>
                    <a:pt x="12" y="657"/>
                    <a:pt x="22" y="678"/>
                  </a:cubicBezTo>
                  <a:cubicBezTo>
                    <a:pt x="22" y="733"/>
                    <a:pt x="33" y="788"/>
                    <a:pt x="55" y="832"/>
                  </a:cubicBezTo>
                  <a:cubicBezTo>
                    <a:pt x="66" y="886"/>
                    <a:pt x="77" y="930"/>
                    <a:pt x="99" y="974"/>
                  </a:cubicBezTo>
                  <a:cubicBezTo>
                    <a:pt x="132" y="996"/>
                    <a:pt x="143" y="1039"/>
                    <a:pt x="176" y="1061"/>
                  </a:cubicBezTo>
                  <a:cubicBezTo>
                    <a:pt x="187" y="1072"/>
                    <a:pt x="208" y="1083"/>
                    <a:pt x="219" y="1083"/>
                  </a:cubicBezTo>
                  <a:lnTo>
                    <a:pt x="241" y="1116"/>
                  </a:lnTo>
                  <a:cubicBezTo>
                    <a:pt x="263" y="1116"/>
                    <a:pt x="274" y="1116"/>
                    <a:pt x="285" y="1127"/>
                  </a:cubicBezTo>
                  <a:cubicBezTo>
                    <a:pt x="296" y="1138"/>
                    <a:pt x="329" y="1160"/>
                    <a:pt x="351" y="1171"/>
                  </a:cubicBezTo>
                  <a:cubicBezTo>
                    <a:pt x="383" y="1182"/>
                    <a:pt x="383" y="1182"/>
                    <a:pt x="394" y="1182"/>
                  </a:cubicBezTo>
                  <a:cubicBezTo>
                    <a:pt x="449" y="1203"/>
                    <a:pt x="482" y="1225"/>
                    <a:pt x="526" y="1258"/>
                  </a:cubicBezTo>
                  <a:cubicBezTo>
                    <a:pt x="533" y="1258"/>
                    <a:pt x="545" y="1263"/>
                    <a:pt x="556" y="1263"/>
                  </a:cubicBezTo>
                  <a:cubicBezTo>
                    <a:pt x="561" y="1263"/>
                    <a:pt x="566" y="1262"/>
                    <a:pt x="569" y="1258"/>
                  </a:cubicBezTo>
                  <a:cubicBezTo>
                    <a:pt x="569" y="1236"/>
                    <a:pt x="526" y="1214"/>
                    <a:pt x="493" y="1203"/>
                  </a:cubicBezTo>
                  <a:cubicBezTo>
                    <a:pt x="471" y="1192"/>
                    <a:pt x="449" y="1182"/>
                    <a:pt x="416" y="1171"/>
                  </a:cubicBezTo>
                  <a:cubicBezTo>
                    <a:pt x="405" y="1149"/>
                    <a:pt x="372" y="1138"/>
                    <a:pt x="340" y="1127"/>
                  </a:cubicBezTo>
                  <a:cubicBezTo>
                    <a:pt x="296" y="1105"/>
                    <a:pt x="252" y="1083"/>
                    <a:pt x="219" y="1050"/>
                  </a:cubicBezTo>
                  <a:cubicBezTo>
                    <a:pt x="176" y="1017"/>
                    <a:pt x="143" y="985"/>
                    <a:pt x="121" y="941"/>
                  </a:cubicBezTo>
                  <a:cubicBezTo>
                    <a:pt x="121" y="930"/>
                    <a:pt x="110" y="908"/>
                    <a:pt x="110" y="897"/>
                  </a:cubicBezTo>
                  <a:cubicBezTo>
                    <a:pt x="110" y="897"/>
                    <a:pt x="110" y="886"/>
                    <a:pt x="99" y="886"/>
                  </a:cubicBezTo>
                  <a:cubicBezTo>
                    <a:pt x="99" y="864"/>
                    <a:pt x="88" y="842"/>
                    <a:pt x="88" y="821"/>
                  </a:cubicBezTo>
                  <a:lnTo>
                    <a:pt x="88" y="777"/>
                  </a:lnTo>
                  <a:cubicBezTo>
                    <a:pt x="88" y="766"/>
                    <a:pt x="77" y="733"/>
                    <a:pt x="77" y="711"/>
                  </a:cubicBezTo>
                  <a:cubicBezTo>
                    <a:pt x="66" y="678"/>
                    <a:pt x="66" y="646"/>
                    <a:pt x="77" y="613"/>
                  </a:cubicBezTo>
                  <a:cubicBezTo>
                    <a:pt x="77" y="580"/>
                    <a:pt x="77" y="547"/>
                    <a:pt x="88" y="514"/>
                  </a:cubicBezTo>
                  <a:cubicBezTo>
                    <a:pt x="88" y="503"/>
                    <a:pt x="88" y="492"/>
                    <a:pt x="88" y="492"/>
                  </a:cubicBezTo>
                  <a:cubicBezTo>
                    <a:pt x="99" y="471"/>
                    <a:pt x="99" y="449"/>
                    <a:pt x="110" y="438"/>
                  </a:cubicBezTo>
                  <a:cubicBezTo>
                    <a:pt x="121" y="405"/>
                    <a:pt x="132" y="372"/>
                    <a:pt x="143" y="339"/>
                  </a:cubicBezTo>
                  <a:cubicBezTo>
                    <a:pt x="154" y="328"/>
                    <a:pt x="165" y="307"/>
                    <a:pt x="176" y="296"/>
                  </a:cubicBezTo>
                  <a:cubicBezTo>
                    <a:pt x="176" y="285"/>
                    <a:pt x="187" y="263"/>
                    <a:pt x="197" y="252"/>
                  </a:cubicBezTo>
                  <a:cubicBezTo>
                    <a:pt x="208" y="241"/>
                    <a:pt x="219" y="219"/>
                    <a:pt x="230" y="208"/>
                  </a:cubicBezTo>
                  <a:cubicBezTo>
                    <a:pt x="241" y="197"/>
                    <a:pt x="252" y="175"/>
                    <a:pt x="263" y="153"/>
                  </a:cubicBezTo>
                  <a:cubicBezTo>
                    <a:pt x="274" y="142"/>
                    <a:pt x="296" y="132"/>
                    <a:pt x="318" y="121"/>
                  </a:cubicBezTo>
                  <a:cubicBezTo>
                    <a:pt x="329" y="110"/>
                    <a:pt x="351" y="99"/>
                    <a:pt x="372" y="99"/>
                  </a:cubicBezTo>
                  <a:cubicBezTo>
                    <a:pt x="394" y="88"/>
                    <a:pt x="416" y="77"/>
                    <a:pt x="438" y="77"/>
                  </a:cubicBezTo>
                  <a:lnTo>
                    <a:pt x="460" y="77"/>
                  </a:lnTo>
                  <a:lnTo>
                    <a:pt x="504" y="66"/>
                  </a:lnTo>
                  <a:lnTo>
                    <a:pt x="537" y="66"/>
                  </a:lnTo>
                  <a:cubicBezTo>
                    <a:pt x="569" y="66"/>
                    <a:pt x="602" y="77"/>
                    <a:pt x="624" y="88"/>
                  </a:cubicBezTo>
                  <a:cubicBezTo>
                    <a:pt x="657" y="99"/>
                    <a:pt x="690" y="121"/>
                    <a:pt x="712" y="142"/>
                  </a:cubicBezTo>
                  <a:lnTo>
                    <a:pt x="755" y="142"/>
                  </a:lnTo>
                  <a:cubicBezTo>
                    <a:pt x="744" y="132"/>
                    <a:pt x="766" y="132"/>
                    <a:pt x="755" y="121"/>
                  </a:cubicBezTo>
                  <a:cubicBezTo>
                    <a:pt x="755" y="110"/>
                    <a:pt x="755" y="110"/>
                    <a:pt x="766" y="99"/>
                  </a:cubicBezTo>
                  <a:cubicBezTo>
                    <a:pt x="755" y="99"/>
                    <a:pt x="755" y="88"/>
                    <a:pt x="766" y="77"/>
                  </a:cubicBezTo>
                  <a:cubicBezTo>
                    <a:pt x="755" y="77"/>
                    <a:pt x="755" y="66"/>
                    <a:pt x="766" y="66"/>
                  </a:cubicBezTo>
                  <a:cubicBezTo>
                    <a:pt x="744" y="55"/>
                    <a:pt x="755" y="44"/>
                    <a:pt x="733" y="44"/>
                  </a:cubicBezTo>
                  <a:cubicBezTo>
                    <a:pt x="722" y="33"/>
                    <a:pt x="679" y="22"/>
                    <a:pt x="646" y="11"/>
                  </a:cubicBezTo>
                  <a:cubicBezTo>
                    <a:pt x="602" y="0"/>
                    <a:pt x="569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62" name="Google Shape;4362;p45"/>
          <p:cNvSpPr/>
          <p:nvPr/>
        </p:nvSpPr>
        <p:spPr>
          <a:xfrm>
            <a:off x="-1705512" y="86525"/>
            <a:ext cx="74125" cy="63500"/>
          </a:xfrm>
          <a:custGeom>
            <a:avLst/>
            <a:gdLst/>
            <a:ahLst/>
            <a:cxnLst/>
            <a:rect l="l" t="t" r="r" b="b"/>
            <a:pathLst>
              <a:path w="2965" h="2540" extrusionOk="0">
                <a:moveTo>
                  <a:pt x="1696" y="0"/>
                </a:moveTo>
                <a:cubicBezTo>
                  <a:pt x="570" y="0"/>
                  <a:pt x="1" y="1368"/>
                  <a:pt x="799" y="2166"/>
                </a:cubicBezTo>
                <a:cubicBezTo>
                  <a:pt x="1057" y="2424"/>
                  <a:pt x="1374" y="2539"/>
                  <a:pt x="1685" y="2539"/>
                </a:cubicBezTo>
                <a:cubicBezTo>
                  <a:pt x="2338" y="2539"/>
                  <a:pt x="2965" y="2032"/>
                  <a:pt x="2965" y="1269"/>
                </a:cubicBezTo>
                <a:cubicBezTo>
                  <a:pt x="2965" y="569"/>
                  <a:pt x="2396" y="0"/>
                  <a:pt x="169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3" name="Google Shape;4363;p45"/>
          <p:cNvSpPr/>
          <p:nvPr/>
        </p:nvSpPr>
        <p:spPr>
          <a:xfrm>
            <a:off x="-1270475" y="674825"/>
            <a:ext cx="38025" cy="38300"/>
          </a:xfrm>
          <a:custGeom>
            <a:avLst/>
            <a:gdLst/>
            <a:ahLst/>
            <a:cxnLst/>
            <a:rect l="l" t="t" r="r" b="b"/>
            <a:pathLst>
              <a:path w="1521" h="1532" extrusionOk="0">
                <a:moveTo>
                  <a:pt x="766" y="1"/>
                </a:moveTo>
                <a:cubicBezTo>
                  <a:pt x="340" y="1"/>
                  <a:pt x="1" y="340"/>
                  <a:pt x="1" y="766"/>
                </a:cubicBezTo>
                <a:cubicBezTo>
                  <a:pt x="1" y="1182"/>
                  <a:pt x="340" y="1532"/>
                  <a:pt x="766" y="1532"/>
                </a:cubicBezTo>
                <a:cubicBezTo>
                  <a:pt x="1182" y="1532"/>
                  <a:pt x="1521" y="1182"/>
                  <a:pt x="1521" y="766"/>
                </a:cubicBezTo>
                <a:cubicBezTo>
                  <a:pt x="1521" y="340"/>
                  <a:pt x="1182" y="1"/>
                  <a:pt x="7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64" name="Google Shape;4364;p45"/>
          <p:cNvGrpSpPr/>
          <p:nvPr/>
        </p:nvGrpSpPr>
        <p:grpSpPr>
          <a:xfrm>
            <a:off x="-2044300" y="41013"/>
            <a:ext cx="162450" cy="154525"/>
            <a:chOff x="8676550" y="247000"/>
            <a:chExt cx="162450" cy="154525"/>
          </a:xfrm>
        </p:grpSpPr>
        <p:sp>
          <p:nvSpPr>
            <p:cNvPr id="4365" name="Google Shape;4365;p45"/>
            <p:cNvSpPr/>
            <p:nvPr/>
          </p:nvSpPr>
          <p:spPr>
            <a:xfrm>
              <a:off x="8820925" y="364150"/>
              <a:ext cx="850" cy="575"/>
            </a:xfrm>
            <a:custGeom>
              <a:avLst/>
              <a:gdLst/>
              <a:ahLst/>
              <a:cxnLst/>
              <a:rect l="l" t="t" r="r" b="b"/>
              <a:pathLst>
                <a:path w="34" h="23" extrusionOk="0">
                  <a:moveTo>
                    <a:pt x="0" y="1"/>
                  </a:moveTo>
                  <a:lnTo>
                    <a:pt x="22" y="23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5"/>
            <p:cNvSpPr/>
            <p:nvPr/>
          </p:nvSpPr>
          <p:spPr>
            <a:xfrm>
              <a:off x="8676550" y="247000"/>
              <a:ext cx="162450" cy="154525"/>
            </a:xfrm>
            <a:custGeom>
              <a:avLst/>
              <a:gdLst/>
              <a:ahLst/>
              <a:cxnLst/>
              <a:rect l="l" t="t" r="r" b="b"/>
              <a:pathLst>
                <a:path w="6498" h="6181" extrusionOk="0">
                  <a:moveTo>
                    <a:pt x="3600" y="540"/>
                  </a:moveTo>
                  <a:cubicBezTo>
                    <a:pt x="3695" y="540"/>
                    <a:pt x="3789" y="544"/>
                    <a:pt x="3883" y="552"/>
                  </a:cubicBezTo>
                  <a:cubicBezTo>
                    <a:pt x="3982" y="563"/>
                    <a:pt x="4091" y="596"/>
                    <a:pt x="4179" y="629"/>
                  </a:cubicBezTo>
                  <a:cubicBezTo>
                    <a:pt x="4343" y="673"/>
                    <a:pt x="4463" y="738"/>
                    <a:pt x="4616" y="782"/>
                  </a:cubicBezTo>
                  <a:cubicBezTo>
                    <a:pt x="4758" y="826"/>
                    <a:pt x="4889" y="891"/>
                    <a:pt x="4999" y="990"/>
                  </a:cubicBezTo>
                  <a:cubicBezTo>
                    <a:pt x="5207" y="1154"/>
                    <a:pt x="5393" y="1351"/>
                    <a:pt x="5546" y="1581"/>
                  </a:cubicBezTo>
                  <a:cubicBezTo>
                    <a:pt x="5775" y="1941"/>
                    <a:pt x="5918" y="2357"/>
                    <a:pt x="5961" y="2795"/>
                  </a:cubicBezTo>
                  <a:cubicBezTo>
                    <a:pt x="5961" y="2860"/>
                    <a:pt x="5961" y="2926"/>
                    <a:pt x="5961" y="2991"/>
                  </a:cubicBezTo>
                  <a:lnTo>
                    <a:pt x="5961" y="3090"/>
                  </a:lnTo>
                  <a:lnTo>
                    <a:pt x="5961" y="3177"/>
                  </a:lnTo>
                  <a:cubicBezTo>
                    <a:pt x="5961" y="3309"/>
                    <a:pt x="5929" y="3429"/>
                    <a:pt x="5874" y="3538"/>
                  </a:cubicBezTo>
                  <a:cubicBezTo>
                    <a:pt x="5808" y="3659"/>
                    <a:pt x="5732" y="3790"/>
                    <a:pt x="5644" y="3954"/>
                  </a:cubicBezTo>
                  <a:lnTo>
                    <a:pt x="5666" y="3932"/>
                  </a:lnTo>
                  <a:cubicBezTo>
                    <a:pt x="5699" y="3910"/>
                    <a:pt x="5721" y="3899"/>
                    <a:pt x="5743" y="3877"/>
                  </a:cubicBezTo>
                  <a:cubicBezTo>
                    <a:pt x="5808" y="3812"/>
                    <a:pt x="5863" y="3746"/>
                    <a:pt x="5907" y="3670"/>
                  </a:cubicBezTo>
                  <a:cubicBezTo>
                    <a:pt x="5950" y="3615"/>
                    <a:pt x="5983" y="3549"/>
                    <a:pt x="6005" y="3473"/>
                  </a:cubicBezTo>
                  <a:cubicBezTo>
                    <a:pt x="6016" y="3451"/>
                    <a:pt x="6027" y="3451"/>
                    <a:pt x="6038" y="3429"/>
                  </a:cubicBezTo>
                  <a:cubicBezTo>
                    <a:pt x="6060" y="3429"/>
                    <a:pt x="6093" y="3429"/>
                    <a:pt x="6125" y="3407"/>
                  </a:cubicBezTo>
                  <a:lnTo>
                    <a:pt x="6169" y="3407"/>
                  </a:lnTo>
                  <a:cubicBezTo>
                    <a:pt x="6172" y="3402"/>
                    <a:pt x="6174" y="3401"/>
                    <a:pt x="6178" y="3401"/>
                  </a:cubicBezTo>
                  <a:cubicBezTo>
                    <a:pt x="6185" y="3401"/>
                    <a:pt x="6193" y="3409"/>
                    <a:pt x="6201" y="3409"/>
                  </a:cubicBezTo>
                  <a:cubicBezTo>
                    <a:pt x="6206" y="3409"/>
                    <a:pt x="6210" y="3406"/>
                    <a:pt x="6213" y="3396"/>
                  </a:cubicBezTo>
                  <a:cubicBezTo>
                    <a:pt x="6235" y="3440"/>
                    <a:pt x="6246" y="3462"/>
                    <a:pt x="6257" y="3495"/>
                  </a:cubicBezTo>
                  <a:cubicBezTo>
                    <a:pt x="6213" y="3604"/>
                    <a:pt x="6147" y="3702"/>
                    <a:pt x="6060" y="3790"/>
                  </a:cubicBezTo>
                  <a:cubicBezTo>
                    <a:pt x="5994" y="3855"/>
                    <a:pt x="5929" y="3932"/>
                    <a:pt x="5863" y="3987"/>
                  </a:cubicBezTo>
                  <a:cubicBezTo>
                    <a:pt x="5830" y="4009"/>
                    <a:pt x="5808" y="4030"/>
                    <a:pt x="5786" y="4041"/>
                  </a:cubicBezTo>
                  <a:cubicBezTo>
                    <a:pt x="5754" y="4063"/>
                    <a:pt x="5721" y="4107"/>
                    <a:pt x="5677" y="4129"/>
                  </a:cubicBezTo>
                  <a:cubicBezTo>
                    <a:pt x="5633" y="4162"/>
                    <a:pt x="5633" y="4151"/>
                    <a:pt x="5611" y="4162"/>
                  </a:cubicBezTo>
                  <a:lnTo>
                    <a:pt x="5568" y="4184"/>
                  </a:lnTo>
                  <a:cubicBezTo>
                    <a:pt x="5546" y="4249"/>
                    <a:pt x="5535" y="4315"/>
                    <a:pt x="5535" y="4380"/>
                  </a:cubicBezTo>
                  <a:cubicBezTo>
                    <a:pt x="5535" y="4457"/>
                    <a:pt x="5546" y="4534"/>
                    <a:pt x="5568" y="4610"/>
                  </a:cubicBezTo>
                  <a:cubicBezTo>
                    <a:pt x="5548" y="4605"/>
                    <a:pt x="5528" y="4602"/>
                    <a:pt x="5508" y="4602"/>
                  </a:cubicBezTo>
                  <a:cubicBezTo>
                    <a:pt x="5452" y="4602"/>
                    <a:pt x="5398" y="4624"/>
                    <a:pt x="5349" y="4665"/>
                  </a:cubicBezTo>
                  <a:cubicBezTo>
                    <a:pt x="5283" y="4720"/>
                    <a:pt x="5218" y="4763"/>
                    <a:pt x="5152" y="4807"/>
                  </a:cubicBezTo>
                  <a:cubicBezTo>
                    <a:pt x="5086" y="4851"/>
                    <a:pt x="4999" y="4938"/>
                    <a:pt x="4933" y="4982"/>
                  </a:cubicBezTo>
                  <a:cubicBezTo>
                    <a:pt x="4824" y="5070"/>
                    <a:pt x="4693" y="5146"/>
                    <a:pt x="4572" y="5223"/>
                  </a:cubicBezTo>
                  <a:cubicBezTo>
                    <a:pt x="4200" y="5420"/>
                    <a:pt x="3807" y="5551"/>
                    <a:pt x="3402" y="5616"/>
                  </a:cubicBezTo>
                  <a:cubicBezTo>
                    <a:pt x="3271" y="5638"/>
                    <a:pt x="3140" y="5649"/>
                    <a:pt x="3008" y="5649"/>
                  </a:cubicBezTo>
                  <a:lnTo>
                    <a:pt x="2965" y="5649"/>
                  </a:lnTo>
                  <a:cubicBezTo>
                    <a:pt x="2779" y="5649"/>
                    <a:pt x="2604" y="5638"/>
                    <a:pt x="2418" y="5616"/>
                  </a:cubicBezTo>
                  <a:lnTo>
                    <a:pt x="2210" y="5573"/>
                  </a:lnTo>
                  <a:cubicBezTo>
                    <a:pt x="2155" y="5562"/>
                    <a:pt x="2100" y="5551"/>
                    <a:pt x="2057" y="5529"/>
                  </a:cubicBezTo>
                  <a:cubicBezTo>
                    <a:pt x="2024" y="5518"/>
                    <a:pt x="1805" y="5452"/>
                    <a:pt x="1772" y="5441"/>
                  </a:cubicBezTo>
                  <a:cubicBezTo>
                    <a:pt x="1641" y="5387"/>
                    <a:pt x="1521" y="5321"/>
                    <a:pt x="1411" y="5255"/>
                  </a:cubicBezTo>
                  <a:cubicBezTo>
                    <a:pt x="1335" y="5212"/>
                    <a:pt x="1269" y="5146"/>
                    <a:pt x="1204" y="5080"/>
                  </a:cubicBezTo>
                  <a:cubicBezTo>
                    <a:pt x="1149" y="5026"/>
                    <a:pt x="1072" y="4938"/>
                    <a:pt x="996" y="4840"/>
                  </a:cubicBezTo>
                  <a:cubicBezTo>
                    <a:pt x="919" y="4752"/>
                    <a:pt x="843" y="4643"/>
                    <a:pt x="799" y="4577"/>
                  </a:cubicBezTo>
                  <a:cubicBezTo>
                    <a:pt x="755" y="4523"/>
                    <a:pt x="722" y="4468"/>
                    <a:pt x="690" y="4413"/>
                  </a:cubicBezTo>
                  <a:cubicBezTo>
                    <a:pt x="690" y="4402"/>
                    <a:pt x="690" y="4391"/>
                    <a:pt x="690" y="4380"/>
                  </a:cubicBezTo>
                  <a:cubicBezTo>
                    <a:pt x="668" y="4337"/>
                    <a:pt x="646" y="4293"/>
                    <a:pt x="624" y="4249"/>
                  </a:cubicBezTo>
                  <a:cubicBezTo>
                    <a:pt x="416" y="3680"/>
                    <a:pt x="383" y="3068"/>
                    <a:pt x="515" y="2488"/>
                  </a:cubicBezTo>
                  <a:cubicBezTo>
                    <a:pt x="525" y="2445"/>
                    <a:pt x="525" y="2412"/>
                    <a:pt x="536" y="2379"/>
                  </a:cubicBezTo>
                  <a:cubicBezTo>
                    <a:pt x="529" y="2379"/>
                    <a:pt x="522" y="2369"/>
                    <a:pt x="515" y="2369"/>
                  </a:cubicBezTo>
                  <a:cubicBezTo>
                    <a:pt x="511" y="2369"/>
                    <a:pt x="507" y="2372"/>
                    <a:pt x="504" y="2379"/>
                  </a:cubicBezTo>
                  <a:cubicBezTo>
                    <a:pt x="493" y="2335"/>
                    <a:pt x="493" y="2313"/>
                    <a:pt x="482" y="2270"/>
                  </a:cubicBezTo>
                  <a:cubicBezTo>
                    <a:pt x="525" y="2193"/>
                    <a:pt x="591" y="2127"/>
                    <a:pt x="668" y="2073"/>
                  </a:cubicBezTo>
                  <a:cubicBezTo>
                    <a:pt x="711" y="2018"/>
                    <a:pt x="766" y="1963"/>
                    <a:pt x="821" y="1909"/>
                  </a:cubicBezTo>
                  <a:cubicBezTo>
                    <a:pt x="832" y="1898"/>
                    <a:pt x="854" y="1876"/>
                    <a:pt x="875" y="1865"/>
                  </a:cubicBezTo>
                  <a:cubicBezTo>
                    <a:pt x="897" y="1843"/>
                    <a:pt x="919" y="1810"/>
                    <a:pt x="952" y="1777"/>
                  </a:cubicBezTo>
                  <a:cubicBezTo>
                    <a:pt x="974" y="1756"/>
                    <a:pt x="985" y="1756"/>
                    <a:pt x="996" y="1745"/>
                  </a:cubicBezTo>
                  <a:cubicBezTo>
                    <a:pt x="1040" y="1712"/>
                    <a:pt x="1072" y="1668"/>
                    <a:pt x="1116" y="1635"/>
                  </a:cubicBezTo>
                  <a:cubicBezTo>
                    <a:pt x="1160" y="1602"/>
                    <a:pt x="1204" y="1570"/>
                    <a:pt x="1236" y="1548"/>
                  </a:cubicBezTo>
                  <a:lnTo>
                    <a:pt x="1280" y="1515"/>
                  </a:lnTo>
                  <a:cubicBezTo>
                    <a:pt x="1368" y="1416"/>
                    <a:pt x="1455" y="1307"/>
                    <a:pt x="1565" y="1220"/>
                  </a:cubicBezTo>
                  <a:cubicBezTo>
                    <a:pt x="1619" y="1165"/>
                    <a:pt x="1663" y="1121"/>
                    <a:pt x="1718" y="1077"/>
                  </a:cubicBezTo>
                  <a:cubicBezTo>
                    <a:pt x="1750" y="1056"/>
                    <a:pt x="1783" y="1045"/>
                    <a:pt x="1816" y="1023"/>
                  </a:cubicBezTo>
                  <a:cubicBezTo>
                    <a:pt x="1860" y="1001"/>
                    <a:pt x="1904" y="979"/>
                    <a:pt x="1947" y="957"/>
                  </a:cubicBezTo>
                  <a:cubicBezTo>
                    <a:pt x="2046" y="924"/>
                    <a:pt x="2221" y="859"/>
                    <a:pt x="2308" y="826"/>
                  </a:cubicBezTo>
                  <a:cubicBezTo>
                    <a:pt x="2440" y="760"/>
                    <a:pt x="2582" y="716"/>
                    <a:pt x="2724" y="662"/>
                  </a:cubicBezTo>
                  <a:cubicBezTo>
                    <a:pt x="3013" y="579"/>
                    <a:pt x="3308" y="540"/>
                    <a:pt x="3600" y="540"/>
                  </a:cubicBezTo>
                  <a:close/>
                  <a:moveTo>
                    <a:pt x="3589" y="1"/>
                  </a:moveTo>
                  <a:cubicBezTo>
                    <a:pt x="3337" y="1"/>
                    <a:pt x="3087" y="32"/>
                    <a:pt x="2844" y="93"/>
                  </a:cubicBezTo>
                  <a:cubicBezTo>
                    <a:pt x="2571" y="159"/>
                    <a:pt x="2308" y="235"/>
                    <a:pt x="2057" y="345"/>
                  </a:cubicBezTo>
                  <a:cubicBezTo>
                    <a:pt x="1936" y="399"/>
                    <a:pt x="1805" y="454"/>
                    <a:pt x="1685" y="520"/>
                  </a:cubicBezTo>
                  <a:cubicBezTo>
                    <a:pt x="1619" y="563"/>
                    <a:pt x="1554" y="596"/>
                    <a:pt x="1488" y="640"/>
                  </a:cubicBezTo>
                  <a:cubicBezTo>
                    <a:pt x="1422" y="684"/>
                    <a:pt x="1368" y="727"/>
                    <a:pt x="1302" y="771"/>
                  </a:cubicBezTo>
                  <a:cubicBezTo>
                    <a:pt x="1105" y="979"/>
                    <a:pt x="908" y="1187"/>
                    <a:pt x="744" y="1416"/>
                  </a:cubicBezTo>
                  <a:cubicBezTo>
                    <a:pt x="657" y="1515"/>
                    <a:pt x="580" y="1602"/>
                    <a:pt x="482" y="1679"/>
                  </a:cubicBezTo>
                  <a:cubicBezTo>
                    <a:pt x="471" y="1701"/>
                    <a:pt x="449" y="1712"/>
                    <a:pt x="427" y="1734"/>
                  </a:cubicBezTo>
                  <a:lnTo>
                    <a:pt x="405" y="1745"/>
                  </a:lnTo>
                  <a:lnTo>
                    <a:pt x="394" y="1745"/>
                  </a:lnTo>
                  <a:lnTo>
                    <a:pt x="372" y="1756"/>
                  </a:lnTo>
                  <a:lnTo>
                    <a:pt x="296" y="1799"/>
                  </a:lnTo>
                  <a:lnTo>
                    <a:pt x="263" y="1821"/>
                  </a:lnTo>
                  <a:cubicBezTo>
                    <a:pt x="252" y="1821"/>
                    <a:pt x="241" y="1832"/>
                    <a:pt x="241" y="1832"/>
                  </a:cubicBezTo>
                  <a:lnTo>
                    <a:pt x="230" y="1854"/>
                  </a:lnTo>
                  <a:lnTo>
                    <a:pt x="208" y="1941"/>
                  </a:lnTo>
                  <a:lnTo>
                    <a:pt x="186" y="2029"/>
                  </a:lnTo>
                  <a:lnTo>
                    <a:pt x="165" y="2073"/>
                  </a:lnTo>
                  <a:lnTo>
                    <a:pt x="165" y="2095"/>
                  </a:lnTo>
                  <a:cubicBezTo>
                    <a:pt x="88" y="2390"/>
                    <a:pt x="33" y="2696"/>
                    <a:pt x="22" y="2991"/>
                  </a:cubicBezTo>
                  <a:cubicBezTo>
                    <a:pt x="0" y="3374"/>
                    <a:pt x="33" y="3757"/>
                    <a:pt x="121" y="4129"/>
                  </a:cubicBezTo>
                  <a:cubicBezTo>
                    <a:pt x="110" y="4173"/>
                    <a:pt x="110" y="4195"/>
                    <a:pt x="121" y="4216"/>
                  </a:cubicBezTo>
                  <a:cubicBezTo>
                    <a:pt x="165" y="4424"/>
                    <a:pt x="252" y="4610"/>
                    <a:pt x="361" y="4785"/>
                  </a:cubicBezTo>
                  <a:cubicBezTo>
                    <a:pt x="547" y="5124"/>
                    <a:pt x="810" y="5430"/>
                    <a:pt x="1116" y="5660"/>
                  </a:cubicBezTo>
                  <a:cubicBezTo>
                    <a:pt x="1466" y="5912"/>
                    <a:pt x="1860" y="6065"/>
                    <a:pt x="2275" y="6130"/>
                  </a:cubicBezTo>
                  <a:cubicBezTo>
                    <a:pt x="2481" y="6164"/>
                    <a:pt x="2689" y="6180"/>
                    <a:pt x="2896" y="6180"/>
                  </a:cubicBezTo>
                  <a:cubicBezTo>
                    <a:pt x="3437" y="6180"/>
                    <a:pt x="3976" y="6068"/>
                    <a:pt x="4474" y="5846"/>
                  </a:cubicBezTo>
                  <a:cubicBezTo>
                    <a:pt x="4879" y="5704"/>
                    <a:pt x="5250" y="5518"/>
                    <a:pt x="5600" y="5288"/>
                  </a:cubicBezTo>
                  <a:cubicBezTo>
                    <a:pt x="5688" y="5223"/>
                    <a:pt x="5764" y="5146"/>
                    <a:pt x="5819" y="5048"/>
                  </a:cubicBezTo>
                  <a:cubicBezTo>
                    <a:pt x="5863" y="4960"/>
                    <a:pt x="5896" y="4949"/>
                    <a:pt x="5907" y="4905"/>
                  </a:cubicBezTo>
                  <a:cubicBezTo>
                    <a:pt x="5918" y="4851"/>
                    <a:pt x="5896" y="4796"/>
                    <a:pt x="5852" y="4752"/>
                  </a:cubicBezTo>
                  <a:cubicBezTo>
                    <a:pt x="5841" y="4741"/>
                    <a:pt x="5819" y="4720"/>
                    <a:pt x="5797" y="4698"/>
                  </a:cubicBezTo>
                  <a:lnTo>
                    <a:pt x="5775" y="4687"/>
                  </a:lnTo>
                  <a:lnTo>
                    <a:pt x="5808" y="4687"/>
                  </a:lnTo>
                  <a:cubicBezTo>
                    <a:pt x="5863" y="4687"/>
                    <a:pt x="5918" y="4621"/>
                    <a:pt x="5961" y="4577"/>
                  </a:cubicBezTo>
                  <a:cubicBezTo>
                    <a:pt x="6016" y="4534"/>
                    <a:pt x="6060" y="4479"/>
                    <a:pt x="6093" y="4413"/>
                  </a:cubicBezTo>
                  <a:cubicBezTo>
                    <a:pt x="6158" y="4216"/>
                    <a:pt x="6235" y="4030"/>
                    <a:pt x="6322" y="3855"/>
                  </a:cubicBezTo>
                  <a:cubicBezTo>
                    <a:pt x="6377" y="3735"/>
                    <a:pt x="6432" y="3604"/>
                    <a:pt x="6464" y="3484"/>
                  </a:cubicBezTo>
                  <a:cubicBezTo>
                    <a:pt x="6475" y="3407"/>
                    <a:pt x="6486" y="3330"/>
                    <a:pt x="6497" y="3265"/>
                  </a:cubicBezTo>
                  <a:cubicBezTo>
                    <a:pt x="6497" y="3188"/>
                    <a:pt x="6497" y="3123"/>
                    <a:pt x="6497" y="3046"/>
                  </a:cubicBezTo>
                  <a:cubicBezTo>
                    <a:pt x="6475" y="2860"/>
                    <a:pt x="6410" y="2674"/>
                    <a:pt x="6388" y="2488"/>
                  </a:cubicBezTo>
                  <a:cubicBezTo>
                    <a:pt x="6344" y="2291"/>
                    <a:pt x="6289" y="2095"/>
                    <a:pt x="6224" y="1898"/>
                  </a:cubicBezTo>
                  <a:cubicBezTo>
                    <a:pt x="6125" y="1591"/>
                    <a:pt x="5972" y="1307"/>
                    <a:pt x="5764" y="1066"/>
                  </a:cubicBezTo>
                  <a:cubicBezTo>
                    <a:pt x="5557" y="782"/>
                    <a:pt x="5294" y="552"/>
                    <a:pt x="4999" y="377"/>
                  </a:cubicBezTo>
                  <a:cubicBezTo>
                    <a:pt x="4704" y="213"/>
                    <a:pt x="4386" y="104"/>
                    <a:pt x="4058" y="38"/>
                  </a:cubicBezTo>
                  <a:cubicBezTo>
                    <a:pt x="3903" y="13"/>
                    <a:pt x="3746" y="1"/>
                    <a:pt x="3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5"/>
            <p:cNvSpPr/>
            <p:nvPr/>
          </p:nvSpPr>
          <p:spPr>
            <a:xfrm>
              <a:off x="8688575" y="271450"/>
              <a:ext cx="93000" cy="35575"/>
            </a:xfrm>
            <a:custGeom>
              <a:avLst/>
              <a:gdLst/>
              <a:ahLst/>
              <a:cxnLst/>
              <a:rect l="l" t="t" r="r" b="b"/>
              <a:pathLst>
                <a:path w="3720" h="1423" extrusionOk="0">
                  <a:moveTo>
                    <a:pt x="2265" y="1"/>
                  </a:moveTo>
                  <a:cubicBezTo>
                    <a:pt x="2210" y="1"/>
                    <a:pt x="2155" y="12"/>
                    <a:pt x="2101" y="23"/>
                  </a:cubicBezTo>
                  <a:lnTo>
                    <a:pt x="1904" y="23"/>
                  </a:lnTo>
                  <a:cubicBezTo>
                    <a:pt x="1827" y="34"/>
                    <a:pt x="1751" y="45"/>
                    <a:pt x="1674" y="67"/>
                  </a:cubicBezTo>
                  <a:lnTo>
                    <a:pt x="1619" y="67"/>
                  </a:lnTo>
                  <a:cubicBezTo>
                    <a:pt x="1609" y="67"/>
                    <a:pt x="1587" y="88"/>
                    <a:pt x="1576" y="99"/>
                  </a:cubicBezTo>
                  <a:cubicBezTo>
                    <a:pt x="1554" y="99"/>
                    <a:pt x="1521" y="99"/>
                    <a:pt x="1499" y="110"/>
                  </a:cubicBezTo>
                  <a:cubicBezTo>
                    <a:pt x="1423" y="132"/>
                    <a:pt x="1346" y="176"/>
                    <a:pt x="1291" y="187"/>
                  </a:cubicBezTo>
                  <a:cubicBezTo>
                    <a:pt x="1237" y="209"/>
                    <a:pt x="1215" y="209"/>
                    <a:pt x="1182" y="220"/>
                  </a:cubicBezTo>
                  <a:cubicBezTo>
                    <a:pt x="1138" y="242"/>
                    <a:pt x="1105" y="263"/>
                    <a:pt x="1084" y="285"/>
                  </a:cubicBezTo>
                  <a:cubicBezTo>
                    <a:pt x="1051" y="307"/>
                    <a:pt x="1007" y="329"/>
                    <a:pt x="985" y="351"/>
                  </a:cubicBezTo>
                  <a:cubicBezTo>
                    <a:pt x="952" y="384"/>
                    <a:pt x="909" y="438"/>
                    <a:pt x="876" y="460"/>
                  </a:cubicBezTo>
                  <a:cubicBezTo>
                    <a:pt x="843" y="493"/>
                    <a:pt x="832" y="504"/>
                    <a:pt x="799" y="526"/>
                  </a:cubicBezTo>
                  <a:lnTo>
                    <a:pt x="766" y="548"/>
                  </a:lnTo>
                  <a:cubicBezTo>
                    <a:pt x="723" y="581"/>
                    <a:pt x="679" y="613"/>
                    <a:pt x="646" y="635"/>
                  </a:cubicBezTo>
                  <a:cubicBezTo>
                    <a:pt x="602" y="668"/>
                    <a:pt x="559" y="712"/>
                    <a:pt x="526" y="745"/>
                  </a:cubicBezTo>
                  <a:cubicBezTo>
                    <a:pt x="504" y="767"/>
                    <a:pt x="493" y="767"/>
                    <a:pt x="471" y="788"/>
                  </a:cubicBezTo>
                  <a:cubicBezTo>
                    <a:pt x="460" y="799"/>
                    <a:pt x="427" y="843"/>
                    <a:pt x="405" y="865"/>
                  </a:cubicBezTo>
                  <a:cubicBezTo>
                    <a:pt x="373" y="887"/>
                    <a:pt x="362" y="898"/>
                    <a:pt x="340" y="920"/>
                  </a:cubicBezTo>
                  <a:cubicBezTo>
                    <a:pt x="285" y="963"/>
                    <a:pt x="241" y="1029"/>
                    <a:pt x="187" y="1084"/>
                  </a:cubicBezTo>
                  <a:cubicBezTo>
                    <a:pt x="110" y="1128"/>
                    <a:pt x="55" y="1204"/>
                    <a:pt x="1" y="1281"/>
                  </a:cubicBezTo>
                  <a:cubicBezTo>
                    <a:pt x="12" y="1313"/>
                    <a:pt x="23" y="1335"/>
                    <a:pt x="34" y="1379"/>
                  </a:cubicBezTo>
                  <a:cubicBezTo>
                    <a:pt x="37" y="1375"/>
                    <a:pt x="41" y="1374"/>
                    <a:pt x="44" y="1374"/>
                  </a:cubicBezTo>
                  <a:cubicBezTo>
                    <a:pt x="52" y="1374"/>
                    <a:pt x="59" y="1379"/>
                    <a:pt x="66" y="1379"/>
                  </a:cubicBezTo>
                  <a:lnTo>
                    <a:pt x="77" y="1379"/>
                  </a:lnTo>
                  <a:cubicBezTo>
                    <a:pt x="88" y="1390"/>
                    <a:pt x="99" y="1401"/>
                    <a:pt x="110" y="1423"/>
                  </a:cubicBezTo>
                  <a:cubicBezTo>
                    <a:pt x="121" y="1417"/>
                    <a:pt x="135" y="1415"/>
                    <a:pt x="150" y="1415"/>
                  </a:cubicBezTo>
                  <a:cubicBezTo>
                    <a:pt x="165" y="1415"/>
                    <a:pt x="181" y="1417"/>
                    <a:pt x="198" y="1423"/>
                  </a:cubicBezTo>
                  <a:cubicBezTo>
                    <a:pt x="209" y="1401"/>
                    <a:pt x="219" y="1412"/>
                    <a:pt x="230" y="1390"/>
                  </a:cubicBezTo>
                  <a:cubicBezTo>
                    <a:pt x="252" y="1324"/>
                    <a:pt x="285" y="1270"/>
                    <a:pt x="329" y="1226"/>
                  </a:cubicBezTo>
                  <a:cubicBezTo>
                    <a:pt x="384" y="1160"/>
                    <a:pt x="416" y="1084"/>
                    <a:pt x="460" y="1029"/>
                  </a:cubicBezTo>
                  <a:cubicBezTo>
                    <a:pt x="482" y="1018"/>
                    <a:pt x="504" y="1007"/>
                    <a:pt x="526" y="985"/>
                  </a:cubicBezTo>
                  <a:cubicBezTo>
                    <a:pt x="537" y="963"/>
                    <a:pt x="559" y="931"/>
                    <a:pt x="580" y="909"/>
                  </a:cubicBezTo>
                  <a:cubicBezTo>
                    <a:pt x="613" y="876"/>
                    <a:pt x="646" y="843"/>
                    <a:pt x="690" y="810"/>
                  </a:cubicBezTo>
                  <a:cubicBezTo>
                    <a:pt x="701" y="810"/>
                    <a:pt x="723" y="799"/>
                    <a:pt x="734" y="799"/>
                  </a:cubicBezTo>
                  <a:cubicBezTo>
                    <a:pt x="734" y="788"/>
                    <a:pt x="734" y="778"/>
                    <a:pt x="734" y="778"/>
                  </a:cubicBezTo>
                  <a:cubicBezTo>
                    <a:pt x="734" y="772"/>
                    <a:pt x="736" y="772"/>
                    <a:pt x="740" y="772"/>
                  </a:cubicBezTo>
                  <a:cubicBezTo>
                    <a:pt x="744" y="772"/>
                    <a:pt x="750" y="772"/>
                    <a:pt x="755" y="767"/>
                  </a:cubicBezTo>
                  <a:cubicBezTo>
                    <a:pt x="843" y="679"/>
                    <a:pt x="941" y="592"/>
                    <a:pt x="1051" y="537"/>
                  </a:cubicBezTo>
                  <a:cubicBezTo>
                    <a:pt x="1127" y="504"/>
                    <a:pt x="1215" y="471"/>
                    <a:pt x="1291" y="438"/>
                  </a:cubicBezTo>
                  <a:cubicBezTo>
                    <a:pt x="1302" y="417"/>
                    <a:pt x="1324" y="384"/>
                    <a:pt x="1346" y="362"/>
                  </a:cubicBezTo>
                  <a:cubicBezTo>
                    <a:pt x="1346" y="362"/>
                    <a:pt x="1368" y="362"/>
                    <a:pt x="1368" y="351"/>
                  </a:cubicBezTo>
                  <a:cubicBezTo>
                    <a:pt x="1379" y="340"/>
                    <a:pt x="1368" y="340"/>
                    <a:pt x="1379" y="340"/>
                  </a:cubicBezTo>
                  <a:cubicBezTo>
                    <a:pt x="1444" y="307"/>
                    <a:pt x="1510" y="285"/>
                    <a:pt x="1576" y="263"/>
                  </a:cubicBezTo>
                  <a:cubicBezTo>
                    <a:pt x="1619" y="242"/>
                    <a:pt x="1674" y="231"/>
                    <a:pt x="1718" y="220"/>
                  </a:cubicBezTo>
                  <a:lnTo>
                    <a:pt x="1773" y="220"/>
                  </a:lnTo>
                  <a:cubicBezTo>
                    <a:pt x="1805" y="220"/>
                    <a:pt x="1849" y="209"/>
                    <a:pt x="1882" y="198"/>
                  </a:cubicBezTo>
                  <a:cubicBezTo>
                    <a:pt x="1937" y="187"/>
                    <a:pt x="1991" y="154"/>
                    <a:pt x="2035" y="154"/>
                  </a:cubicBezTo>
                  <a:cubicBezTo>
                    <a:pt x="2084" y="143"/>
                    <a:pt x="2136" y="138"/>
                    <a:pt x="2188" y="138"/>
                  </a:cubicBezTo>
                  <a:cubicBezTo>
                    <a:pt x="2240" y="138"/>
                    <a:pt x="2292" y="143"/>
                    <a:pt x="2341" y="154"/>
                  </a:cubicBezTo>
                  <a:cubicBezTo>
                    <a:pt x="2440" y="165"/>
                    <a:pt x="2527" y="198"/>
                    <a:pt x="2615" y="231"/>
                  </a:cubicBezTo>
                  <a:cubicBezTo>
                    <a:pt x="2702" y="242"/>
                    <a:pt x="2779" y="263"/>
                    <a:pt x="2844" y="296"/>
                  </a:cubicBezTo>
                  <a:cubicBezTo>
                    <a:pt x="2861" y="302"/>
                    <a:pt x="2875" y="302"/>
                    <a:pt x="2888" y="302"/>
                  </a:cubicBezTo>
                  <a:cubicBezTo>
                    <a:pt x="2902" y="302"/>
                    <a:pt x="2916" y="302"/>
                    <a:pt x="2932" y="307"/>
                  </a:cubicBezTo>
                  <a:cubicBezTo>
                    <a:pt x="2954" y="318"/>
                    <a:pt x="2976" y="329"/>
                    <a:pt x="3009" y="340"/>
                  </a:cubicBezTo>
                  <a:cubicBezTo>
                    <a:pt x="3019" y="345"/>
                    <a:pt x="3030" y="345"/>
                    <a:pt x="3043" y="345"/>
                  </a:cubicBezTo>
                  <a:cubicBezTo>
                    <a:pt x="3055" y="345"/>
                    <a:pt x="3069" y="345"/>
                    <a:pt x="3085" y="351"/>
                  </a:cubicBezTo>
                  <a:cubicBezTo>
                    <a:pt x="3140" y="362"/>
                    <a:pt x="3194" y="384"/>
                    <a:pt x="3249" y="395"/>
                  </a:cubicBezTo>
                  <a:cubicBezTo>
                    <a:pt x="3266" y="400"/>
                    <a:pt x="3282" y="400"/>
                    <a:pt x="3298" y="400"/>
                  </a:cubicBezTo>
                  <a:cubicBezTo>
                    <a:pt x="3315" y="400"/>
                    <a:pt x="3331" y="400"/>
                    <a:pt x="3348" y="406"/>
                  </a:cubicBezTo>
                  <a:cubicBezTo>
                    <a:pt x="3446" y="428"/>
                    <a:pt x="3544" y="449"/>
                    <a:pt x="3643" y="471"/>
                  </a:cubicBezTo>
                  <a:cubicBezTo>
                    <a:pt x="3665" y="449"/>
                    <a:pt x="3719" y="460"/>
                    <a:pt x="3719" y="428"/>
                  </a:cubicBezTo>
                  <a:cubicBezTo>
                    <a:pt x="3719" y="384"/>
                    <a:pt x="3621" y="384"/>
                    <a:pt x="3544" y="373"/>
                  </a:cubicBezTo>
                  <a:cubicBezTo>
                    <a:pt x="3490" y="362"/>
                    <a:pt x="3435" y="351"/>
                    <a:pt x="3380" y="351"/>
                  </a:cubicBezTo>
                  <a:cubicBezTo>
                    <a:pt x="3337" y="307"/>
                    <a:pt x="3260" y="307"/>
                    <a:pt x="3194" y="285"/>
                  </a:cubicBezTo>
                  <a:cubicBezTo>
                    <a:pt x="3096" y="274"/>
                    <a:pt x="2998" y="242"/>
                    <a:pt x="2910" y="220"/>
                  </a:cubicBezTo>
                  <a:cubicBezTo>
                    <a:pt x="2801" y="187"/>
                    <a:pt x="2691" y="165"/>
                    <a:pt x="2604" y="132"/>
                  </a:cubicBezTo>
                  <a:cubicBezTo>
                    <a:pt x="2582" y="121"/>
                    <a:pt x="2549" y="110"/>
                    <a:pt x="2516" y="88"/>
                  </a:cubicBezTo>
                  <a:lnTo>
                    <a:pt x="2494" y="88"/>
                  </a:lnTo>
                  <a:cubicBezTo>
                    <a:pt x="2440" y="78"/>
                    <a:pt x="2385" y="34"/>
                    <a:pt x="2363" y="23"/>
                  </a:cubicBezTo>
                  <a:cubicBezTo>
                    <a:pt x="2330" y="12"/>
                    <a:pt x="2298" y="12"/>
                    <a:pt x="2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5"/>
            <p:cNvSpPr/>
            <p:nvPr/>
          </p:nvSpPr>
          <p:spPr>
            <a:xfrm>
              <a:off x="8717575" y="331900"/>
              <a:ext cx="115675" cy="33025"/>
            </a:xfrm>
            <a:custGeom>
              <a:avLst/>
              <a:gdLst/>
              <a:ahLst/>
              <a:cxnLst/>
              <a:rect l="l" t="t" r="r" b="b"/>
              <a:pathLst>
                <a:path w="4627" h="1321" extrusionOk="0">
                  <a:moveTo>
                    <a:pt x="4583" y="0"/>
                  </a:moveTo>
                  <a:cubicBezTo>
                    <a:pt x="4579" y="13"/>
                    <a:pt x="4574" y="16"/>
                    <a:pt x="4569" y="16"/>
                  </a:cubicBezTo>
                  <a:cubicBezTo>
                    <a:pt x="4566" y="16"/>
                    <a:pt x="4561" y="14"/>
                    <a:pt x="4556" y="14"/>
                  </a:cubicBezTo>
                  <a:cubicBezTo>
                    <a:pt x="4551" y="14"/>
                    <a:pt x="4546" y="15"/>
                    <a:pt x="4539" y="22"/>
                  </a:cubicBezTo>
                  <a:lnTo>
                    <a:pt x="4495" y="22"/>
                  </a:lnTo>
                  <a:cubicBezTo>
                    <a:pt x="4473" y="33"/>
                    <a:pt x="4441" y="44"/>
                    <a:pt x="4408" y="44"/>
                  </a:cubicBezTo>
                  <a:cubicBezTo>
                    <a:pt x="4397" y="66"/>
                    <a:pt x="4386" y="66"/>
                    <a:pt x="4375" y="88"/>
                  </a:cubicBezTo>
                  <a:cubicBezTo>
                    <a:pt x="4364" y="164"/>
                    <a:pt x="4331" y="230"/>
                    <a:pt x="4277" y="284"/>
                  </a:cubicBezTo>
                  <a:cubicBezTo>
                    <a:pt x="4233" y="361"/>
                    <a:pt x="4178" y="427"/>
                    <a:pt x="4113" y="492"/>
                  </a:cubicBezTo>
                  <a:cubicBezTo>
                    <a:pt x="4091" y="514"/>
                    <a:pt x="4069" y="525"/>
                    <a:pt x="4047" y="547"/>
                  </a:cubicBezTo>
                  <a:lnTo>
                    <a:pt x="4014" y="569"/>
                  </a:lnTo>
                  <a:cubicBezTo>
                    <a:pt x="4003" y="580"/>
                    <a:pt x="3981" y="602"/>
                    <a:pt x="3959" y="613"/>
                  </a:cubicBezTo>
                  <a:cubicBezTo>
                    <a:pt x="3916" y="645"/>
                    <a:pt x="3861" y="667"/>
                    <a:pt x="3806" y="678"/>
                  </a:cubicBezTo>
                  <a:cubicBezTo>
                    <a:pt x="3784" y="678"/>
                    <a:pt x="3773" y="678"/>
                    <a:pt x="3752" y="689"/>
                  </a:cubicBezTo>
                  <a:cubicBezTo>
                    <a:pt x="3752" y="689"/>
                    <a:pt x="3752" y="700"/>
                    <a:pt x="3741" y="700"/>
                  </a:cubicBezTo>
                  <a:cubicBezTo>
                    <a:pt x="3737" y="704"/>
                    <a:pt x="3735" y="705"/>
                    <a:pt x="3733" y="705"/>
                  </a:cubicBezTo>
                  <a:cubicBezTo>
                    <a:pt x="3729" y="705"/>
                    <a:pt x="3726" y="700"/>
                    <a:pt x="3719" y="700"/>
                  </a:cubicBezTo>
                  <a:cubicBezTo>
                    <a:pt x="3588" y="766"/>
                    <a:pt x="3445" y="799"/>
                    <a:pt x="3303" y="799"/>
                  </a:cubicBezTo>
                  <a:cubicBezTo>
                    <a:pt x="3205" y="799"/>
                    <a:pt x="3117" y="755"/>
                    <a:pt x="3008" y="744"/>
                  </a:cubicBezTo>
                  <a:cubicBezTo>
                    <a:pt x="2975" y="755"/>
                    <a:pt x="2931" y="766"/>
                    <a:pt x="2898" y="777"/>
                  </a:cubicBezTo>
                  <a:lnTo>
                    <a:pt x="2866" y="777"/>
                  </a:lnTo>
                  <a:cubicBezTo>
                    <a:pt x="2855" y="777"/>
                    <a:pt x="2855" y="788"/>
                    <a:pt x="2844" y="788"/>
                  </a:cubicBezTo>
                  <a:cubicBezTo>
                    <a:pt x="2767" y="788"/>
                    <a:pt x="2680" y="755"/>
                    <a:pt x="2592" y="755"/>
                  </a:cubicBezTo>
                  <a:cubicBezTo>
                    <a:pt x="2505" y="755"/>
                    <a:pt x="2450" y="766"/>
                    <a:pt x="2384" y="766"/>
                  </a:cubicBezTo>
                  <a:cubicBezTo>
                    <a:pt x="2370" y="766"/>
                    <a:pt x="2360" y="761"/>
                    <a:pt x="2346" y="761"/>
                  </a:cubicBezTo>
                  <a:cubicBezTo>
                    <a:pt x="2338" y="761"/>
                    <a:pt x="2330" y="762"/>
                    <a:pt x="2319" y="766"/>
                  </a:cubicBezTo>
                  <a:cubicBezTo>
                    <a:pt x="2264" y="777"/>
                    <a:pt x="2209" y="788"/>
                    <a:pt x="2166" y="809"/>
                  </a:cubicBezTo>
                  <a:cubicBezTo>
                    <a:pt x="2100" y="831"/>
                    <a:pt x="2045" y="875"/>
                    <a:pt x="1991" y="908"/>
                  </a:cubicBezTo>
                  <a:cubicBezTo>
                    <a:pt x="1881" y="984"/>
                    <a:pt x="1761" y="1039"/>
                    <a:pt x="1641" y="1083"/>
                  </a:cubicBezTo>
                  <a:cubicBezTo>
                    <a:pt x="1542" y="1127"/>
                    <a:pt x="1433" y="1159"/>
                    <a:pt x="1313" y="1159"/>
                  </a:cubicBezTo>
                  <a:cubicBezTo>
                    <a:pt x="1225" y="1192"/>
                    <a:pt x="1138" y="1203"/>
                    <a:pt x="1039" y="1203"/>
                  </a:cubicBezTo>
                  <a:cubicBezTo>
                    <a:pt x="1006" y="1203"/>
                    <a:pt x="984" y="1214"/>
                    <a:pt x="952" y="1225"/>
                  </a:cubicBezTo>
                  <a:lnTo>
                    <a:pt x="853" y="1225"/>
                  </a:lnTo>
                  <a:cubicBezTo>
                    <a:pt x="820" y="1225"/>
                    <a:pt x="799" y="1236"/>
                    <a:pt x="755" y="1236"/>
                  </a:cubicBezTo>
                  <a:cubicBezTo>
                    <a:pt x="689" y="1236"/>
                    <a:pt x="624" y="1225"/>
                    <a:pt x="558" y="1214"/>
                  </a:cubicBezTo>
                  <a:lnTo>
                    <a:pt x="449" y="1214"/>
                  </a:lnTo>
                  <a:cubicBezTo>
                    <a:pt x="328" y="1192"/>
                    <a:pt x="219" y="1149"/>
                    <a:pt x="109" y="1094"/>
                  </a:cubicBezTo>
                  <a:cubicBezTo>
                    <a:pt x="100" y="1100"/>
                    <a:pt x="88" y="1102"/>
                    <a:pt x="76" y="1102"/>
                  </a:cubicBezTo>
                  <a:cubicBezTo>
                    <a:pt x="64" y="1102"/>
                    <a:pt x="51" y="1100"/>
                    <a:pt x="40" y="1100"/>
                  </a:cubicBezTo>
                  <a:cubicBezTo>
                    <a:pt x="26" y="1100"/>
                    <a:pt x="15" y="1103"/>
                    <a:pt x="11" y="1116"/>
                  </a:cubicBezTo>
                  <a:cubicBezTo>
                    <a:pt x="0" y="1159"/>
                    <a:pt x="120" y="1203"/>
                    <a:pt x="208" y="1225"/>
                  </a:cubicBezTo>
                  <a:cubicBezTo>
                    <a:pt x="274" y="1247"/>
                    <a:pt x="339" y="1258"/>
                    <a:pt x="416" y="1269"/>
                  </a:cubicBezTo>
                  <a:cubicBezTo>
                    <a:pt x="470" y="1296"/>
                    <a:pt x="531" y="1315"/>
                    <a:pt x="600" y="1315"/>
                  </a:cubicBezTo>
                  <a:cubicBezTo>
                    <a:pt x="615" y="1315"/>
                    <a:pt x="630" y="1315"/>
                    <a:pt x="645" y="1313"/>
                  </a:cubicBezTo>
                  <a:cubicBezTo>
                    <a:pt x="706" y="1318"/>
                    <a:pt x="766" y="1321"/>
                    <a:pt x="826" y="1321"/>
                  </a:cubicBezTo>
                  <a:cubicBezTo>
                    <a:pt x="886" y="1321"/>
                    <a:pt x="946" y="1318"/>
                    <a:pt x="1006" y="1313"/>
                  </a:cubicBezTo>
                  <a:cubicBezTo>
                    <a:pt x="1127" y="1302"/>
                    <a:pt x="1258" y="1291"/>
                    <a:pt x="1378" y="1258"/>
                  </a:cubicBezTo>
                  <a:cubicBezTo>
                    <a:pt x="1411" y="1258"/>
                    <a:pt x="1477" y="1247"/>
                    <a:pt x="1488" y="1247"/>
                  </a:cubicBezTo>
                  <a:cubicBezTo>
                    <a:pt x="1499" y="1247"/>
                    <a:pt x="1509" y="1236"/>
                    <a:pt x="1509" y="1236"/>
                  </a:cubicBezTo>
                  <a:cubicBezTo>
                    <a:pt x="1586" y="1214"/>
                    <a:pt x="1652" y="1225"/>
                    <a:pt x="1695" y="1214"/>
                  </a:cubicBezTo>
                  <a:cubicBezTo>
                    <a:pt x="1739" y="1203"/>
                    <a:pt x="1772" y="1192"/>
                    <a:pt x="1805" y="1170"/>
                  </a:cubicBezTo>
                  <a:cubicBezTo>
                    <a:pt x="1870" y="1149"/>
                    <a:pt x="1914" y="1094"/>
                    <a:pt x="1969" y="1072"/>
                  </a:cubicBezTo>
                  <a:cubicBezTo>
                    <a:pt x="2034" y="1039"/>
                    <a:pt x="2111" y="1006"/>
                    <a:pt x="2188" y="984"/>
                  </a:cubicBezTo>
                  <a:cubicBezTo>
                    <a:pt x="2264" y="952"/>
                    <a:pt x="2352" y="941"/>
                    <a:pt x="2428" y="930"/>
                  </a:cubicBezTo>
                  <a:lnTo>
                    <a:pt x="2494" y="930"/>
                  </a:lnTo>
                  <a:cubicBezTo>
                    <a:pt x="2505" y="930"/>
                    <a:pt x="2527" y="919"/>
                    <a:pt x="2548" y="919"/>
                  </a:cubicBezTo>
                  <a:cubicBezTo>
                    <a:pt x="2581" y="919"/>
                    <a:pt x="2603" y="930"/>
                    <a:pt x="2636" y="930"/>
                  </a:cubicBezTo>
                  <a:cubicBezTo>
                    <a:pt x="2723" y="941"/>
                    <a:pt x="2811" y="952"/>
                    <a:pt x="2877" y="963"/>
                  </a:cubicBezTo>
                  <a:cubicBezTo>
                    <a:pt x="2942" y="984"/>
                    <a:pt x="2975" y="995"/>
                    <a:pt x="3019" y="1006"/>
                  </a:cubicBezTo>
                  <a:lnTo>
                    <a:pt x="3150" y="1006"/>
                  </a:lnTo>
                  <a:cubicBezTo>
                    <a:pt x="3205" y="1006"/>
                    <a:pt x="3248" y="1006"/>
                    <a:pt x="3292" y="995"/>
                  </a:cubicBezTo>
                  <a:cubicBezTo>
                    <a:pt x="3347" y="984"/>
                    <a:pt x="3402" y="974"/>
                    <a:pt x="3456" y="952"/>
                  </a:cubicBezTo>
                  <a:cubicBezTo>
                    <a:pt x="3511" y="941"/>
                    <a:pt x="3577" y="930"/>
                    <a:pt x="3631" y="919"/>
                  </a:cubicBezTo>
                  <a:cubicBezTo>
                    <a:pt x="3686" y="897"/>
                    <a:pt x="3741" y="886"/>
                    <a:pt x="3795" y="864"/>
                  </a:cubicBezTo>
                  <a:cubicBezTo>
                    <a:pt x="3850" y="842"/>
                    <a:pt x="3894" y="820"/>
                    <a:pt x="3938" y="799"/>
                  </a:cubicBezTo>
                  <a:lnTo>
                    <a:pt x="3981" y="777"/>
                  </a:lnTo>
                  <a:cubicBezTo>
                    <a:pt x="4003" y="766"/>
                    <a:pt x="4025" y="755"/>
                    <a:pt x="4047" y="744"/>
                  </a:cubicBezTo>
                  <a:cubicBezTo>
                    <a:pt x="4069" y="733"/>
                    <a:pt x="4123" y="689"/>
                    <a:pt x="4156" y="656"/>
                  </a:cubicBezTo>
                  <a:cubicBezTo>
                    <a:pt x="4189" y="634"/>
                    <a:pt x="4211" y="624"/>
                    <a:pt x="4233" y="602"/>
                  </a:cubicBezTo>
                  <a:cubicBezTo>
                    <a:pt x="4309" y="547"/>
                    <a:pt x="4375" y="470"/>
                    <a:pt x="4430" y="405"/>
                  </a:cubicBezTo>
                  <a:cubicBezTo>
                    <a:pt x="4517" y="317"/>
                    <a:pt x="4594" y="219"/>
                    <a:pt x="4627" y="109"/>
                  </a:cubicBezTo>
                  <a:cubicBezTo>
                    <a:pt x="4616" y="66"/>
                    <a:pt x="4605" y="44"/>
                    <a:pt x="4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9" name="Google Shape;4369;p45"/>
          <p:cNvGrpSpPr/>
          <p:nvPr/>
        </p:nvGrpSpPr>
        <p:grpSpPr>
          <a:xfrm>
            <a:off x="8878863" y="-600175"/>
            <a:ext cx="71100" cy="74200"/>
            <a:chOff x="8502650" y="1222725"/>
            <a:chExt cx="71100" cy="74200"/>
          </a:xfrm>
        </p:grpSpPr>
        <p:sp>
          <p:nvSpPr>
            <p:cNvPr id="4370" name="Google Shape;4370;p45"/>
            <p:cNvSpPr/>
            <p:nvPr/>
          </p:nvSpPr>
          <p:spPr>
            <a:xfrm>
              <a:off x="8540100" y="1224925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ubicBezTo>
                    <a:pt x="1" y="0"/>
                    <a:pt x="1" y="11"/>
                    <a:pt x="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5"/>
            <p:cNvSpPr/>
            <p:nvPr/>
          </p:nvSpPr>
          <p:spPr>
            <a:xfrm>
              <a:off x="8502650" y="1222725"/>
              <a:ext cx="71100" cy="74200"/>
            </a:xfrm>
            <a:custGeom>
              <a:avLst/>
              <a:gdLst/>
              <a:ahLst/>
              <a:cxnLst/>
              <a:rect l="l" t="t" r="r" b="b"/>
              <a:pathLst>
                <a:path w="2844" h="2968" extrusionOk="0">
                  <a:moveTo>
                    <a:pt x="952" y="121"/>
                  </a:moveTo>
                  <a:cubicBezTo>
                    <a:pt x="1007" y="121"/>
                    <a:pt x="1061" y="132"/>
                    <a:pt x="1105" y="154"/>
                  </a:cubicBezTo>
                  <a:cubicBezTo>
                    <a:pt x="1149" y="165"/>
                    <a:pt x="1182" y="187"/>
                    <a:pt x="1225" y="198"/>
                  </a:cubicBezTo>
                  <a:lnTo>
                    <a:pt x="1258" y="220"/>
                  </a:lnTo>
                  <a:cubicBezTo>
                    <a:pt x="1280" y="231"/>
                    <a:pt x="1302" y="241"/>
                    <a:pt x="1313" y="252"/>
                  </a:cubicBezTo>
                  <a:cubicBezTo>
                    <a:pt x="1335" y="263"/>
                    <a:pt x="1335" y="263"/>
                    <a:pt x="1346" y="274"/>
                  </a:cubicBezTo>
                  <a:lnTo>
                    <a:pt x="1357" y="285"/>
                  </a:lnTo>
                  <a:cubicBezTo>
                    <a:pt x="1389" y="285"/>
                    <a:pt x="1411" y="274"/>
                    <a:pt x="1444" y="263"/>
                  </a:cubicBezTo>
                  <a:cubicBezTo>
                    <a:pt x="1477" y="252"/>
                    <a:pt x="1499" y="231"/>
                    <a:pt x="1521" y="209"/>
                  </a:cubicBezTo>
                  <a:cubicBezTo>
                    <a:pt x="1532" y="241"/>
                    <a:pt x="1553" y="274"/>
                    <a:pt x="1586" y="285"/>
                  </a:cubicBezTo>
                  <a:cubicBezTo>
                    <a:pt x="1619" y="307"/>
                    <a:pt x="1652" y="329"/>
                    <a:pt x="1685" y="351"/>
                  </a:cubicBezTo>
                  <a:cubicBezTo>
                    <a:pt x="1717" y="362"/>
                    <a:pt x="1761" y="384"/>
                    <a:pt x="1794" y="406"/>
                  </a:cubicBezTo>
                  <a:cubicBezTo>
                    <a:pt x="1849" y="438"/>
                    <a:pt x="1903" y="482"/>
                    <a:pt x="1958" y="515"/>
                  </a:cubicBezTo>
                  <a:cubicBezTo>
                    <a:pt x="2111" y="635"/>
                    <a:pt x="2242" y="777"/>
                    <a:pt x="2352" y="931"/>
                  </a:cubicBezTo>
                  <a:cubicBezTo>
                    <a:pt x="2385" y="985"/>
                    <a:pt x="2417" y="1040"/>
                    <a:pt x="2450" y="1095"/>
                  </a:cubicBezTo>
                  <a:lnTo>
                    <a:pt x="2450" y="1106"/>
                  </a:lnTo>
                  <a:cubicBezTo>
                    <a:pt x="2483" y="1182"/>
                    <a:pt x="2516" y="1270"/>
                    <a:pt x="2549" y="1346"/>
                  </a:cubicBezTo>
                  <a:cubicBezTo>
                    <a:pt x="2560" y="1401"/>
                    <a:pt x="2582" y="1456"/>
                    <a:pt x="2582" y="1521"/>
                  </a:cubicBezTo>
                  <a:cubicBezTo>
                    <a:pt x="2582" y="1532"/>
                    <a:pt x="2603" y="1641"/>
                    <a:pt x="2614" y="1652"/>
                  </a:cubicBezTo>
                  <a:cubicBezTo>
                    <a:pt x="2614" y="1718"/>
                    <a:pt x="2614" y="1773"/>
                    <a:pt x="2614" y="1838"/>
                  </a:cubicBezTo>
                  <a:cubicBezTo>
                    <a:pt x="2603" y="1882"/>
                    <a:pt x="2592" y="1915"/>
                    <a:pt x="2582" y="1959"/>
                  </a:cubicBezTo>
                  <a:cubicBezTo>
                    <a:pt x="2560" y="2046"/>
                    <a:pt x="2516" y="2145"/>
                    <a:pt x="2472" y="2232"/>
                  </a:cubicBezTo>
                  <a:cubicBezTo>
                    <a:pt x="2461" y="2254"/>
                    <a:pt x="2450" y="2276"/>
                    <a:pt x="2428" y="2309"/>
                  </a:cubicBezTo>
                  <a:lnTo>
                    <a:pt x="2417" y="2309"/>
                  </a:lnTo>
                  <a:cubicBezTo>
                    <a:pt x="2407" y="2331"/>
                    <a:pt x="2396" y="2341"/>
                    <a:pt x="2385" y="2363"/>
                  </a:cubicBezTo>
                  <a:cubicBezTo>
                    <a:pt x="2210" y="2560"/>
                    <a:pt x="1991" y="2691"/>
                    <a:pt x="1739" y="2746"/>
                  </a:cubicBezTo>
                  <a:lnTo>
                    <a:pt x="1696" y="2757"/>
                  </a:lnTo>
                  <a:lnTo>
                    <a:pt x="1696" y="2768"/>
                  </a:lnTo>
                  <a:lnTo>
                    <a:pt x="1663" y="2801"/>
                  </a:lnTo>
                  <a:cubicBezTo>
                    <a:pt x="1619" y="2790"/>
                    <a:pt x="1575" y="2779"/>
                    <a:pt x="1542" y="2757"/>
                  </a:cubicBezTo>
                  <a:lnTo>
                    <a:pt x="1455" y="2724"/>
                  </a:lnTo>
                  <a:lnTo>
                    <a:pt x="1422" y="2702"/>
                  </a:lnTo>
                  <a:cubicBezTo>
                    <a:pt x="1400" y="2702"/>
                    <a:pt x="1389" y="2702"/>
                    <a:pt x="1367" y="2691"/>
                  </a:cubicBezTo>
                  <a:cubicBezTo>
                    <a:pt x="1357" y="2681"/>
                    <a:pt x="1357" y="2681"/>
                    <a:pt x="1346" y="2681"/>
                  </a:cubicBezTo>
                  <a:lnTo>
                    <a:pt x="1280" y="2648"/>
                  </a:lnTo>
                  <a:lnTo>
                    <a:pt x="1236" y="2604"/>
                  </a:lnTo>
                  <a:lnTo>
                    <a:pt x="1214" y="2593"/>
                  </a:lnTo>
                  <a:cubicBezTo>
                    <a:pt x="1160" y="2571"/>
                    <a:pt x="1105" y="2549"/>
                    <a:pt x="1050" y="2527"/>
                  </a:cubicBezTo>
                  <a:cubicBezTo>
                    <a:pt x="974" y="2506"/>
                    <a:pt x="919" y="2462"/>
                    <a:pt x="864" y="2407"/>
                  </a:cubicBezTo>
                  <a:cubicBezTo>
                    <a:pt x="832" y="2374"/>
                    <a:pt x="766" y="2320"/>
                    <a:pt x="744" y="2287"/>
                  </a:cubicBezTo>
                  <a:cubicBezTo>
                    <a:pt x="678" y="2221"/>
                    <a:pt x="646" y="2199"/>
                    <a:pt x="591" y="2134"/>
                  </a:cubicBezTo>
                  <a:cubicBezTo>
                    <a:pt x="471" y="2002"/>
                    <a:pt x="372" y="1838"/>
                    <a:pt x="307" y="1663"/>
                  </a:cubicBezTo>
                  <a:cubicBezTo>
                    <a:pt x="296" y="1620"/>
                    <a:pt x="285" y="1576"/>
                    <a:pt x="274" y="1532"/>
                  </a:cubicBezTo>
                  <a:cubicBezTo>
                    <a:pt x="263" y="1456"/>
                    <a:pt x="263" y="1390"/>
                    <a:pt x="252" y="1313"/>
                  </a:cubicBezTo>
                  <a:cubicBezTo>
                    <a:pt x="230" y="1248"/>
                    <a:pt x="230" y="1182"/>
                    <a:pt x="252" y="1116"/>
                  </a:cubicBezTo>
                  <a:cubicBezTo>
                    <a:pt x="263" y="996"/>
                    <a:pt x="307" y="887"/>
                    <a:pt x="361" y="777"/>
                  </a:cubicBezTo>
                  <a:cubicBezTo>
                    <a:pt x="449" y="613"/>
                    <a:pt x="580" y="482"/>
                    <a:pt x="744" y="384"/>
                  </a:cubicBezTo>
                  <a:cubicBezTo>
                    <a:pt x="788" y="351"/>
                    <a:pt x="853" y="329"/>
                    <a:pt x="886" y="307"/>
                  </a:cubicBezTo>
                  <a:cubicBezTo>
                    <a:pt x="927" y="282"/>
                    <a:pt x="972" y="273"/>
                    <a:pt x="1026" y="273"/>
                  </a:cubicBezTo>
                  <a:cubicBezTo>
                    <a:pt x="1087" y="273"/>
                    <a:pt x="1159" y="284"/>
                    <a:pt x="1247" y="296"/>
                  </a:cubicBezTo>
                  <a:lnTo>
                    <a:pt x="1236" y="285"/>
                  </a:lnTo>
                  <a:cubicBezTo>
                    <a:pt x="1225" y="274"/>
                    <a:pt x="1214" y="274"/>
                    <a:pt x="1203" y="263"/>
                  </a:cubicBezTo>
                  <a:cubicBezTo>
                    <a:pt x="1160" y="252"/>
                    <a:pt x="1127" y="241"/>
                    <a:pt x="1083" y="231"/>
                  </a:cubicBezTo>
                  <a:cubicBezTo>
                    <a:pt x="1067" y="225"/>
                    <a:pt x="1050" y="222"/>
                    <a:pt x="1035" y="222"/>
                  </a:cubicBezTo>
                  <a:cubicBezTo>
                    <a:pt x="1020" y="222"/>
                    <a:pt x="1007" y="225"/>
                    <a:pt x="996" y="231"/>
                  </a:cubicBezTo>
                  <a:lnTo>
                    <a:pt x="963" y="231"/>
                  </a:lnTo>
                  <a:cubicBezTo>
                    <a:pt x="963" y="220"/>
                    <a:pt x="952" y="209"/>
                    <a:pt x="941" y="198"/>
                  </a:cubicBezTo>
                  <a:cubicBezTo>
                    <a:pt x="941" y="198"/>
                    <a:pt x="941" y="187"/>
                    <a:pt x="941" y="176"/>
                  </a:cubicBezTo>
                  <a:cubicBezTo>
                    <a:pt x="930" y="176"/>
                    <a:pt x="941" y="165"/>
                    <a:pt x="919" y="165"/>
                  </a:cubicBezTo>
                  <a:cubicBezTo>
                    <a:pt x="941" y="143"/>
                    <a:pt x="941" y="143"/>
                    <a:pt x="952" y="121"/>
                  </a:cubicBezTo>
                  <a:close/>
                  <a:moveTo>
                    <a:pt x="1553" y="1"/>
                  </a:moveTo>
                  <a:cubicBezTo>
                    <a:pt x="1532" y="12"/>
                    <a:pt x="1521" y="23"/>
                    <a:pt x="1510" y="45"/>
                  </a:cubicBezTo>
                  <a:cubicBezTo>
                    <a:pt x="1510" y="56"/>
                    <a:pt x="1499" y="77"/>
                    <a:pt x="1499" y="88"/>
                  </a:cubicBezTo>
                  <a:cubicBezTo>
                    <a:pt x="1488" y="67"/>
                    <a:pt x="1455" y="56"/>
                    <a:pt x="1433" y="45"/>
                  </a:cubicBezTo>
                  <a:cubicBezTo>
                    <a:pt x="1400" y="23"/>
                    <a:pt x="1367" y="23"/>
                    <a:pt x="1335" y="23"/>
                  </a:cubicBezTo>
                  <a:lnTo>
                    <a:pt x="1083" y="23"/>
                  </a:lnTo>
                  <a:cubicBezTo>
                    <a:pt x="1068" y="21"/>
                    <a:pt x="1052" y="21"/>
                    <a:pt x="1037" y="21"/>
                  </a:cubicBezTo>
                  <a:cubicBezTo>
                    <a:pt x="932" y="21"/>
                    <a:pt x="828" y="52"/>
                    <a:pt x="733" y="99"/>
                  </a:cubicBezTo>
                  <a:cubicBezTo>
                    <a:pt x="667" y="143"/>
                    <a:pt x="613" y="209"/>
                    <a:pt x="547" y="252"/>
                  </a:cubicBezTo>
                  <a:cubicBezTo>
                    <a:pt x="482" y="307"/>
                    <a:pt x="427" y="373"/>
                    <a:pt x="350" y="427"/>
                  </a:cubicBezTo>
                  <a:cubicBezTo>
                    <a:pt x="252" y="526"/>
                    <a:pt x="175" y="646"/>
                    <a:pt x="132" y="777"/>
                  </a:cubicBezTo>
                  <a:cubicBezTo>
                    <a:pt x="11" y="1073"/>
                    <a:pt x="0" y="1390"/>
                    <a:pt x="88" y="1696"/>
                  </a:cubicBezTo>
                  <a:cubicBezTo>
                    <a:pt x="153" y="1871"/>
                    <a:pt x="241" y="2046"/>
                    <a:pt x="361" y="2199"/>
                  </a:cubicBezTo>
                  <a:cubicBezTo>
                    <a:pt x="438" y="2298"/>
                    <a:pt x="525" y="2396"/>
                    <a:pt x="624" y="2484"/>
                  </a:cubicBezTo>
                  <a:cubicBezTo>
                    <a:pt x="667" y="2527"/>
                    <a:pt x="722" y="2571"/>
                    <a:pt x="766" y="2604"/>
                  </a:cubicBezTo>
                  <a:cubicBezTo>
                    <a:pt x="821" y="2648"/>
                    <a:pt x="875" y="2691"/>
                    <a:pt x="941" y="2713"/>
                  </a:cubicBezTo>
                  <a:cubicBezTo>
                    <a:pt x="1061" y="2768"/>
                    <a:pt x="1182" y="2801"/>
                    <a:pt x="1302" y="2834"/>
                  </a:cubicBezTo>
                  <a:cubicBezTo>
                    <a:pt x="1357" y="2856"/>
                    <a:pt x="1400" y="2877"/>
                    <a:pt x="1455" y="2899"/>
                  </a:cubicBezTo>
                  <a:cubicBezTo>
                    <a:pt x="1477" y="2910"/>
                    <a:pt x="1510" y="2932"/>
                    <a:pt x="1542" y="2954"/>
                  </a:cubicBezTo>
                  <a:cubicBezTo>
                    <a:pt x="1548" y="2965"/>
                    <a:pt x="1559" y="2968"/>
                    <a:pt x="1571" y="2968"/>
                  </a:cubicBezTo>
                  <a:cubicBezTo>
                    <a:pt x="1583" y="2968"/>
                    <a:pt x="1597" y="2965"/>
                    <a:pt x="1608" y="2965"/>
                  </a:cubicBezTo>
                  <a:lnTo>
                    <a:pt x="1674" y="2954"/>
                  </a:lnTo>
                  <a:cubicBezTo>
                    <a:pt x="1805" y="2932"/>
                    <a:pt x="1936" y="2899"/>
                    <a:pt x="2057" y="2856"/>
                  </a:cubicBezTo>
                  <a:cubicBezTo>
                    <a:pt x="2199" y="2790"/>
                    <a:pt x="2341" y="2702"/>
                    <a:pt x="2461" y="2593"/>
                  </a:cubicBezTo>
                  <a:lnTo>
                    <a:pt x="2483" y="2582"/>
                  </a:lnTo>
                  <a:cubicBezTo>
                    <a:pt x="2549" y="2516"/>
                    <a:pt x="2603" y="2451"/>
                    <a:pt x="2647" y="2374"/>
                  </a:cubicBezTo>
                  <a:cubicBezTo>
                    <a:pt x="2746" y="2221"/>
                    <a:pt x="2800" y="2057"/>
                    <a:pt x="2822" y="1882"/>
                  </a:cubicBezTo>
                  <a:cubicBezTo>
                    <a:pt x="2844" y="1696"/>
                    <a:pt x="2822" y="1499"/>
                    <a:pt x="2767" y="1313"/>
                  </a:cubicBezTo>
                  <a:cubicBezTo>
                    <a:pt x="2658" y="974"/>
                    <a:pt x="2461" y="668"/>
                    <a:pt x="2199" y="438"/>
                  </a:cubicBezTo>
                  <a:cubicBezTo>
                    <a:pt x="2078" y="285"/>
                    <a:pt x="1925" y="165"/>
                    <a:pt x="1772" y="67"/>
                  </a:cubicBezTo>
                  <a:cubicBezTo>
                    <a:pt x="1728" y="34"/>
                    <a:pt x="1674" y="23"/>
                    <a:pt x="1630" y="12"/>
                  </a:cubicBezTo>
                  <a:cubicBezTo>
                    <a:pt x="1586" y="12"/>
                    <a:pt x="1575" y="1"/>
                    <a:pt x="1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5"/>
            <p:cNvSpPr/>
            <p:nvPr/>
          </p:nvSpPr>
          <p:spPr>
            <a:xfrm>
              <a:off x="8517125" y="1257100"/>
              <a:ext cx="28200" cy="35375"/>
            </a:xfrm>
            <a:custGeom>
              <a:avLst/>
              <a:gdLst/>
              <a:ahLst/>
              <a:cxnLst/>
              <a:rect l="l" t="t" r="r" b="b"/>
              <a:pathLst>
                <a:path w="1128" h="1415" extrusionOk="0">
                  <a:moveTo>
                    <a:pt x="28" y="1"/>
                  </a:moveTo>
                  <a:cubicBezTo>
                    <a:pt x="27" y="1"/>
                    <a:pt x="25" y="2"/>
                    <a:pt x="23" y="4"/>
                  </a:cubicBezTo>
                  <a:cubicBezTo>
                    <a:pt x="1" y="15"/>
                    <a:pt x="23" y="48"/>
                    <a:pt x="34" y="81"/>
                  </a:cubicBezTo>
                  <a:cubicBezTo>
                    <a:pt x="45" y="113"/>
                    <a:pt x="56" y="146"/>
                    <a:pt x="56" y="157"/>
                  </a:cubicBezTo>
                  <a:cubicBezTo>
                    <a:pt x="67" y="168"/>
                    <a:pt x="67" y="223"/>
                    <a:pt x="78" y="245"/>
                  </a:cubicBezTo>
                  <a:cubicBezTo>
                    <a:pt x="88" y="277"/>
                    <a:pt x="99" y="332"/>
                    <a:pt x="110" y="387"/>
                  </a:cubicBezTo>
                  <a:cubicBezTo>
                    <a:pt x="110" y="431"/>
                    <a:pt x="132" y="474"/>
                    <a:pt x="132" y="518"/>
                  </a:cubicBezTo>
                  <a:cubicBezTo>
                    <a:pt x="143" y="540"/>
                    <a:pt x="143" y="551"/>
                    <a:pt x="132" y="562"/>
                  </a:cubicBezTo>
                  <a:lnTo>
                    <a:pt x="132" y="573"/>
                  </a:lnTo>
                  <a:lnTo>
                    <a:pt x="132" y="649"/>
                  </a:lnTo>
                  <a:cubicBezTo>
                    <a:pt x="143" y="660"/>
                    <a:pt x="143" y="682"/>
                    <a:pt x="143" y="693"/>
                  </a:cubicBezTo>
                  <a:cubicBezTo>
                    <a:pt x="165" y="715"/>
                    <a:pt x="176" y="737"/>
                    <a:pt x="187" y="759"/>
                  </a:cubicBezTo>
                  <a:cubicBezTo>
                    <a:pt x="198" y="781"/>
                    <a:pt x="220" y="813"/>
                    <a:pt x="231" y="846"/>
                  </a:cubicBezTo>
                  <a:cubicBezTo>
                    <a:pt x="253" y="868"/>
                    <a:pt x="274" y="901"/>
                    <a:pt x="296" y="923"/>
                  </a:cubicBezTo>
                  <a:cubicBezTo>
                    <a:pt x="296" y="923"/>
                    <a:pt x="296" y="945"/>
                    <a:pt x="307" y="945"/>
                  </a:cubicBezTo>
                  <a:cubicBezTo>
                    <a:pt x="307" y="956"/>
                    <a:pt x="318" y="956"/>
                    <a:pt x="329" y="966"/>
                  </a:cubicBezTo>
                  <a:cubicBezTo>
                    <a:pt x="329" y="977"/>
                    <a:pt x="340" y="988"/>
                    <a:pt x="351" y="999"/>
                  </a:cubicBezTo>
                  <a:cubicBezTo>
                    <a:pt x="373" y="1021"/>
                    <a:pt x="406" y="1043"/>
                    <a:pt x="417" y="1065"/>
                  </a:cubicBezTo>
                  <a:cubicBezTo>
                    <a:pt x="438" y="1087"/>
                    <a:pt x="438" y="1098"/>
                    <a:pt x="460" y="1109"/>
                  </a:cubicBezTo>
                  <a:cubicBezTo>
                    <a:pt x="471" y="1120"/>
                    <a:pt x="482" y="1131"/>
                    <a:pt x="504" y="1141"/>
                  </a:cubicBezTo>
                  <a:cubicBezTo>
                    <a:pt x="515" y="1152"/>
                    <a:pt x="537" y="1163"/>
                    <a:pt x="548" y="1163"/>
                  </a:cubicBezTo>
                  <a:cubicBezTo>
                    <a:pt x="559" y="1174"/>
                    <a:pt x="592" y="1185"/>
                    <a:pt x="613" y="1185"/>
                  </a:cubicBezTo>
                  <a:lnTo>
                    <a:pt x="646" y="1207"/>
                  </a:lnTo>
                  <a:lnTo>
                    <a:pt x="668" y="1218"/>
                  </a:lnTo>
                  <a:lnTo>
                    <a:pt x="723" y="1251"/>
                  </a:lnTo>
                  <a:lnTo>
                    <a:pt x="788" y="1284"/>
                  </a:lnTo>
                  <a:cubicBezTo>
                    <a:pt x="788" y="1295"/>
                    <a:pt x="799" y="1306"/>
                    <a:pt x="810" y="1306"/>
                  </a:cubicBezTo>
                  <a:cubicBezTo>
                    <a:pt x="821" y="1306"/>
                    <a:pt x="843" y="1316"/>
                    <a:pt x="854" y="1316"/>
                  </a:cubicBezTo>
                  <a:lnTo>
                    <a:pt x="887" y="1338"/>
                  </a:lnTo>
                  <a:lnTo>
                    <a:pt x="974" y="1371"/>
                  </a:lnTo>
                  <a:cubicBezTo>
                    <a:pt x="1018" y="1393"/>
                    <a:pt x="1051" y="1404"/>
                    <a:pt x="1095" y="1415"/>
                  </a:cubicBezTo>
                  <a:lnTo>
                    <a:pt x="1128" y="1382"/>
                  </a:lnTo>
                  <a:cubicBezTo>
                    <a:pt x="1117" y="1382"/>
                    <a:pt x="1128" y="1371"/>
                    <a:pt x="1128" y="1371"/>
                  </a:cubicBezTo>
                  <a:cubicBezTo>
                    <a:pt x="1128" y="1360"/>
                    <a:pt x="1128" y="1349"/>
                    <a:pt x="1128" y="1349"/>
                  </a:cubicBezTo>
                  <a:cubicBezTo>
                    <a:pt x="1117" y="1338"/>
                    <a:pt x="1117" y="1316"/>
                    <a:pt x="1117" y="1306"/>
                  </a:cubicBezTo>
                  <a:cubicBezTo>
                    <a:pt x="1111" y="1300"/>
                    <a:pt x="1108" y="1300"/>
                    <a:pt x="1106" y="1300"/>
                  </a:cubicBezTo>
                  <a:cubicBezTo>
                    <a:pt x="1103" y="1300"/>
                    <a:pt x="1100" y="1300"/>
                    <a:pt x="1095" y="1295"/>
                  </a:cubicBezTo>
                  <a:cubicBezTo>
                    <a:pt x="1084" y="1298"/>
                    <a:pt x="1074" y="1299"/>
                    <a:pt x="1065" y="1299"/>
                  </a:cubicBezTo>
                  <a:cubicBezTo>
                    <a:pt x="1046" y="1299"/>
                    <a:pt x="1029" y="1295"/>
                    <a:pt x="1007" y="1295"/>
                  </a:cubicBezTo>
                  <a:cubicBezTo>
                    <a:pt x="974" y="1284"/>
                    <a:pt x="942" y="1284"/>
                    <a:pt x="909" y="1273"/>
                  </a:cubicBezTo>
                  <a:cubicBezTo>
                    <a:pt x="887" y="1262"/>
                    <a:pt x="887" y="1262"/>
                    <a:pt x="876" y="1251"/>
                  </a:cubicBezTo>
                  <a:lnTo>
                    <a:pt x="832" y="1240"/>
                  </a:lnTo>
                  <a:cubicBezTo>
                    <a:pt x="810" y="1240"/>
                    <a:pt x="799" y="1229"/>
                    <a:pt x="778" y="1218"/>
                  </a:cubicBezTo>
                  <a:cubicBezTo>
                    <a:pt x="778" y="1218"/>
                    <a:pt x="767" y="1207"/>
                    <a:pt x="767" y="1196"/>
                  </a:cubicBezTo>
                  <a:lnTo>
                    <a:pt x="756" y="1196"/>
                  </a:lnTo>
                  <a:cubicBezTo>
                    <a:pt x="701" y="1174"/>
                    <a:pt x="646" y="1152"/>
                    <a:pt x="603" y="1120"/>
                  </a:cubicBezTo>
                  <a:cubicBezTo>
                    <a:pt x="570" y="1087"/>
                    <a:pt x="548" y="1054"/>
                    <a:pt x="515" y="1032"/>
                  </a:cubicBezTo>
                  <a:cubicBezTo>
                    <a:pt x="504" y="1032"/>
                    <a:pt x="493" y="1032"/>
                    <a:pt x="471" y="1021"/>
                  </a:cubicBezTo>
                  <a:lnTo>
                    <a:pt x="471" y="1010"/>
                  </a:lnTo>
                  <a:lnTo>
                    <a:pt x="460" y="1010"/>
                  </a:lnTo>
                  <a:cubicBezTo>
                    <a:pt x="417" y="977"/>
                    <a:pt x="384" y="934"/>
                    <a:pt x="340" y="890"/>
                  </a:cubicBezTo>
                  <a:cubicBezTo>
                    <a:pt x="340" y="890"/>
                    <a:pt x="340" y="879"/>
                    <a:pt x="340" y="868"/>
                  </a:cubicBezTo>
                  <a:cubicBezTo>
                    <a:pt x="329" y="857"/>
                    <a:pt x="318" y="835"/>
                    <a:pt x="307" y="824"/>
                  </a:cubicBezTo>
                  <a:cubicBezTo>
                    <a:pt x="296" y="813"/>
                    <a:pt x="263" y="791"/>
                    <a:pt x="253" y="770"/>
                  </a:cubicBezTo>
                  <a:cubicBezTo>
                    <a:pt x="231" y="726"/>
                    <a:pt x="209" y="682"/>
                    <a:pt x="198" y="638"/>
                  </a:cubicBezTo>
                  <a:cubicBezTo>
                    <a:pt x="176" y="595"/>
                    <a:pt x="176" y="551"/>
                    <a:pt x="165" y="496"/>
                  </a:cubicBezTo>
                  <a:cubicBezTo>
                    <a:pt x="154" y="463"/>
                    <a:pt x="143" y="431"/>
                    <a:pt x="143" y="387"/>
                  </a:cubicBezTo>
                  <a:cubicBezTo>
                    <a:pt x="143" y="376"/>
                    <a:pt x="132" y="365"/>
                    <a:pt x="132" y="354"/>
                  </a:cubicBezTo>
                  <a:cubicBezTo>
                    <a:pt x="132" y="343"/>
                    <a:pt x="132" y="332"/>
                    <a:pt x="132" y="321"/>
                  </a:cubicBezTo>
                  <a:cubicBezTo>
                    <a:pt x="132" y="310"/>
                    <a:pt x="121" y="299"/>
                    <a:pt x="121" y="277"/>
                  </a:cubicBezTo>
                  <a:cubicBezTo>
                    <a:pt x="110" y="266"/>
                    <a:pt x="121" y="234"/>
                    <a:pt x="110" y="201"/>
                  </a:cubicBezTo>
                  <a:cubicBezTo>
                    <a:pt x="88" y="179"/>
                    <a:pt x="88" y="179"/>
                    <a:pt x="88" y="168"/>
                  </a:cubicBezTo>
                  <a:cubicBezTo>
                    <a:pt x="78" y="113"/>
                    <a:pt x="67" y="70"/>
                    <a:pt x="56" y="26"/>
                  </a:cubicBezTo>
                  <a:cubicBezTo>
                    <a:pt x="38" y="17"/>
                    <a:pt x="35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5"/>
            <p:cNvSpPr/>
            <p:nvPr/>
          </p:nvSpPr>
          <p:spPr>
            <a:xfrm>
              <a:off x="8525075" y="1225625"/>
              <a:ext cx="34475" cy="44175"/>
            </a:xfrm>
            <a:custGeom>
              <a:avLst/>
              <a:gdLst/>
              <a:ahLst/>
              <a:cxnLst/>
              <a:rect l="l" t="t" r="r" b="b"/>
              <a:pathLst>
                <a:path w="1379" h="1767" extrusionOk="0">
                  <a:moveTo>
                    <a:pt x="70" y="1"/>
                  </a:moveTo>
                  <a:cubicBezTo>
                    <a:pt x="57" y="1"/>
                    <a:pt x="45" y="2"/>
                    <a:pt x="33" y="5"/>
                  </a:cubicBezTo>
                  <a:cubicBezTo>
                    <a:pt x="11" y="16"/>
                    <a:pt x="11" y="27"/>
                    <a:pt x="0" y="38"/>
                  </a:cubicBezTo>
                  <a:cubicBezTo>
                    <a:pt x="11" y="38"/>
                    <a:pt x="0" y="49"/>
                    <a:pt x="11" y="60"/>
                  </a:cubicBezTo>
                  <a:cubicBezTo>
                    <a:pt x="11" y="60"/>
                    <a:pt x="11" y="71"/>
                    <a:pt x="11" y="71"/>
                  </a:cubicBezTo>
                  <a:cubicBezTo>
                    <a:pt x="22" y="82"/>
                    <a:pt x="33" y="93"/>
                    <a:pt x="44" y="115"/>
                  </a:cubicBezTo>
                  <a:lnTo>
                    <a:pt x="66" y="115"/>
                  </a:lnTo>
                  <a:cubicBezTo>
                    <a:pt x="82" y="109"/>
                    <a:pt x="99" y="106"/>
                    <a:pt x="114" y="106"/>
                  </a:cubicBezTo>
                  <a:cubicBezTo>
                    <a:pt x="129" y="106"/>
                    <a:pt x="142" y="109"/>
                    <a:pt x="153" y="115"/>
                  </a:cubicBezTo>
                  <a:cubicBezTo>
                    <a:pt x="197" y="115"/>
                    <a:pt x="230" y="125"/>
                    <a:pt x="274" y="136"/>
                  </a:cubicBezTo>
                  <a:cubicBezTo>
                    <a:pt x="285" y="147"/>
                    <a:pt x="295" y="158"/>
                    <a:pt x="306" y="158"/>
                  </a:cubicBezTo>
                  <a:lnTo>
                    <a:pt x="317" y="169"/>
                  </a:lnTo>
                  <a:lnTo>
                    <a:pt x="350" y="180"/>
                  </a:lnTo>
                  <a:cubicBezTo>
                    <a:pt x="383" y="191"/>
                    <a:pt x="416" y="213"/>
                    <a:pt x="438" y="235"/>
                  </a:cubicBezTo>
                  <a:cubicBezTo>
                    <a:pt x="438" y="246"/>
                    <a:pt x="449" y="246"/>
                    <a:pt x="449" y="257"/>
                  </a:cubicBezTo>
                  <a:lnTo>
                    <a:pt x="460" y="257"/>
                  </a:lnTo>
                  <a:lnTo>
                    <a:pt x="460" y="268"/>
                  </a:lnTo>
                  <a:cubicBezTo>
                    <a:pt x="514" y="311"/>
                    <a:pt x="558" y="366"/>
                    <a:pt x="591" y="421"/>
                  </a:cubicBezTo>
                  <a:cubicBezTo>
                    <a:pt x="602" y="465"/>
                    <a:pt x="602" y="508"/>
                    <a:pt x="624" y="563"/>
                  </a:cubicBezTo>
                  <a:cubicBezTo>
                    <a:pt x="635" y="574"/>
                    <a:pt x="645" y="585"/>
                    <a:pt x="656" y="607"/>
                  </a:cubicBezTo>
                  <a:lnTo>
                    <a:pt x="656" y="618"/>
                  </a:lnTo>
                  <a:lnTo>
                    <a:pt x="656" y="629"/>
                  </a:lnTo>
                  <a:cubicBezTo>
                    <a:pt x="678" y="650"/>
                    <a:pt x="678" y="705"/>
                    <a:pt x="700" y="738"/>
                  </a:cubicBezTo>
                  <a:cubicBezTo>
                    <a:pt x="722" y="782"/>
                    <a:pt x="733" y="793"/>
                    <a:pt x="744" y="825"/>
                  </a:cubicBezTo>
                  <a:cubicBezTo>
                    <a:pt x="766" y="847"/>
                    <a:pt x="744" y="836"/>
                    <a:pt x="755" y="847"/>
                  </a:cubicBezTo>
                  <a:cubicBezTo>
                    <a:pt x="777" y="869"/>
                    <a:pt x="788" y="891"/>
                    <a:pt x="810" y="913"/>
                  </a:cubicBezTo>
                  <a:cubicBezTo>
                    <a:pt x="831" y="924"/>
                    <a:pt x="853" y="946"/>
                    <a:pt x="875" y="957"/>
                  </a:cubicBezTo>
                  <a:cubicBezTo>
                    <a:pt x="930" y="1000"/>
                    <a:pt x="974" y="1033"/>
                    <a:pt x="1017" y="1077"/>
                  </a:cubicBezTo>
                  <a:cubicBezTo>
                    <a:pt x="1050" y="1110"/>
                    <a:pt x="1083" y="1154"/>
                    <a:pt x="1116" y="1197"/>
                  </a:cubicBezTo>
                  <a:cubicBezTo>
                    <a:pt x="1149" y="1230"/>
                    <a:pt x="1170" y="1274"/>
                    <a:pt x="1192" y="1307"/>
                  </a:cubicBezTo>
                  <a:cubicBezTo>
                    <a:pt x="1192" y="1329"/>
                    <a:pt x="1203" y="1340"/>
                    <a:pt x="1214" y="1350"/>
                  </a:cubicBezTo>
                  <a:cubicBezTo>
                    <a:pt x="1214" y="1361"/>
                    <a:pt x="1225" y="1372"/>
                    <a:pt x="1225" y="1383"/>
                  </a:cubicBezTo>
                  <a:cubicBezTo>
                    <a:pt x="1236" y="1394"/>
                    <a:pt x="1247" y="1416"/>
                    <a:pt x="1258" y="1427"/>
                  </a:cubicBezTo>
                  <a:cubicBezTo>
                    <a:pt x="1269" y="1449"/>
                    <a:pt x="1280" y="1482"/>
                    <a:pt x="1291" y="1515"/>
                  </a:cubicBezTo>
                  <a:cubicBezTo>
                    <a:pt x="1291" y="1525"/>
                    <a:pt x="1302" y="1547"/>
                    <a:pt x="1313" y="1558"/>
                  </a:cubicBezTo>
                  <a:cubicBezTo>
                    <a:pt x="1324" y="1613"/>
                    <a:pt x="1335" y="1668"/>
                    <a:pt x="1335" y="1722"/>
                  </a:cubicBezTo>
                  <a:cubicBezTo>
                    <a:pt x="1345" y="1733"/>
                    <a:pt x="1345" y="1766"/>
                    <a:pt x="1367" y="1766"/>
                  </a:cubicBezTo>
                  <a:cubicBezTo>
                    <a:pt x="1378" y="1755"/>
                    <a:pt x="1367" y="1700"/>
                    <a:pt x="1367" y="1668"/>
                  </a:cubicBezTo>
                  <a:cubicBezTo>
                    <a:pt x="1356" y="1635"/>
                    <a:pt x="1345" y="1602"/>
                    <a:pt x="1335" y="1569"/>
                  </a:cubicBezTo>
                  <a:cubicBezTo>
                    <a:pt x="1335" y="1525"/>
                    <a:pt x="1324" y="1493"/>
                    <a:pt x="1313" y="1460"/>
                  </a:cubicBezTo>
                  <a:cubicBezTo>
                    <a:pt x="1280" y="1405"/>
                    <a:pt x="1258" y="1361"/>
                    <a:pt x="1236" y="1307"/>
                  </a:cubicBezTo>
                  <a:cubicBezTo>
                    <a:pt x="1203" y="1263"/>
                    <a:pt x="1170" y="1208"/>
                    <a:pt x="1138" y="1165"/>
                  </a:cubicBezTo>
                  <a:cubicBezTo>
                    <a:pt x="1127" y="1143"/>
                    <a:pt x="1116" y="1132"/>
                    <a:pt x="1105" y="1121"/>
                  </a:cubicBezTo>
                  <a:cubicBezTo>
                    <a:pt x="1105" y="1121"/>
                    <a:pt x="1105" y="1121"/>
                    <a:pt x="1094" y="1110"/>
                  </a:cubicBezTo>
                  <a:cubicBezTo>
                    <a:pt x="1072" y="1077"/>
                    <a:pt x="1061" y="1055"/>
                    <a:pt x="1050" y="1033"/>
                  </a:cubicBezTo>
                  <a:cubicBezTo>
                    <a:pt x="1039" y="1022"/>
                    <a:pt x="1028" y="1000"/>
                    <a:pt x="1017" y="1000"/>
                  </a:cubicBezTo>
                  <a:cubicBezTo>
                    <a:pt x="1006" y="990"/>
                    <a:pt x="963" y="968"/>
                    <a:pt x="941" y="946"/>
                  </a:cubicBezTo>
                  <a:cubicBezTo>
                    <a:pt x="908" y="924"/>
                    <a:pt x="886" y="902"/>
                    <a:pt x="864" y="869"/>
                  </a:cubicBezTo>
                  <a:cubicBezTo>
                    <a:pt x="831" y="836"/>
                    <a:pt x="810" y="815"/>
                    <a:pt x="788" y="782"/>
                  </a:cubicBezTo>
                  <a:cubicBezTo>
                    <a:pt x="788" y="771"/>
                    <a:pt x="788" y="760"/>
                    <a:pt x="788" y="749"/>
                  </a:cubicBezTo>
                  <a:cubicBezTo>
                    <a:pt x="777" y="749"/>
                    <a:pt x="766" y="738"/>
                    <a:pt x="766" y="727"/>
                  </a:cubicBezTo>
                  <a:cubicBezTo>
                    <a:pt x="766" y="716"/>
                    <a:pt x="755" y="705"/>
                    <a:pt x="755" y="694"/>
                  </a:cubicBezTo>
                  <a:cubicBezTo>
                    <a:pt x="733" y="650"/>
                    <a:pt x="722" y="618"/>
                    <a:pt x="711" y="585"/>
                  </a:cubicBezTo>
                  <a:cubicBezTo>
                    <a:pt x="711" y="563"/>
                    <a:pt x="711" y="541"/>
                    <a:pt x="700" y="519"/>
                  </a:cubicBezTo>
                  <a:cubicBezTo>
                    <a:pt x="689" y="497"/>
                    <a:pt x="689" y="475"/>
                    <a:pt x="678" y="454"/>
                  </a:cubicBezTo>
                  <a:cubicBezTo>
                    <a:pt x="667" y="432"/>
                    <a:pt x="656" y="421"/>
                    <a:pt x="645" y="399"/>
                  </a:cubicBezTo>
                  <a:cubicBezTo>
                    <a:pt x="624" y="377"/>
                    <a:pt x="613" y="355"/>
                    <a:pt x="591" y="333"/>
                  </a:cubicBezTo>
                  <a:lnTo>
                    <a:pt x="536" y="268"/>
                  </a:lnTo>
                  <a:cubicBezTo>
                    <a:pt x="525" y="246"/>
                    <a:pt x="503" y="224"/>
                    <a:pt x="481" y="213"/>
                  </a:cubicBezTo>
                  <a:cubicBezTo>
                    <a:pt x="470" y="191"/>
                    <a:pt x="449" y="180"/>
                    <a:pt x="438" y="169"/>
                  </a:cubicBezTo>
                  <a:lnTo>
                    <a:pt x="416" y="147"/>
                  </a:lnTo>
                  <a:cubicBezTo>
                    <a:pt x="405" y="147"/>
                    <a:pt x="394" y="136"/>
                    <a:pt x="394" y="125"/>
                  </a:cubicBezTo>
                  <a:cubicBezTo>
                    <a:pt x="383" y="125"/>
                    <a:pt x="350" y="115"/>
                    <a:pt x="339" y="104"/>
                  </a:cubicBezTo>
                  <a:lnTo>
                    <a:pt x="295" y="71"/>
                  </a:lnTo>
                  <a:cubicBezTo>
                    <a:pt x="263" y="60"/>
                    <a:pt x="219" y="38"/>
                    <a:pt x="175" y="27"/>
                  </a:cubicBezTo>
                  <a:cubicBezTo>
                    <a:pt x="143" y="11"/>
                    <a:pt x="10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4" name="Google Shape;4374;p45"/>
          <p:cNvGrpSpPr/>
          <p:nvPr/>
        </p:nvGrpSpPr>
        <p:grpSpPr>
          <a:xfrm>
            <a:off x="8345100" y="-400537"/>
            <a:ext cx="32825" cy="22950"/>
            <a:chOff x="8097425" y="1383825"/>
            <a:chExt cx="32825" cy="22950"/>
          </a:xfrm>
        </p:grpSpPr>
        <p:sp>
          <p:nvSpPr>
            <p:cNvPr id="4375" name="Google Shape;4375;p45"/>
            <p:cNvSpPr/>
            <p:nvPr/>
          </p:nvSpPr>
          <p:spPr>
            <a:xfrm>
              <a:off x="8123125" y="140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5"/>
            <p:cNvSpPr/>
            <p:nvPr/>
          </p:nvSpPr>
          <p:spPr>
            <a:xfrm>
              <a:off x="8097425" y="1383825"/>
              <a:ext cx="32825" cy="22950"/>
            </a:xfrm>
            <a:custGeom>
              <a:avLst/>
              <a:gdLst/>
              <a:ahLst/>
              <a:cxnLst/>
              <a:rect l="l" t="t" r="r" b="b"/>
              <a:pathLst>
                <a:path w="1313" h="918" extrusionOk="0">
                  <a:moveTo>
                    <a:pt x="711" y="119"/>
                  </a:moveTo>
                  <a:cubicBezTo>
                    <a:pt x="788" y="119"/>
                    <a:pt x="853" y="130"/>
                    <a:pt x="919" y="163"/>
                  </a:cubicBezTo>
                  <a:cubicBezTo>
                    <a:pt x="941" y="163"/>
                    <a:pt x="952" y="174"/>
                    <a:pt x="974" y="185"/>
                  </a:cubicBezTo>
                  <a:cubicBezTo>
                    <a:pt x="995" y="196"/>
                    <a:pt x="1017" y="207"/>
                    <a:pt x="1039" y="229"/>
                  </a:cubicBezTo>
                  <a:cubicBezTo>
                    <a:pt x="1072" y="229"/>
                    <a:pt x="1094" y="240"/>
                    <a:pt x="1116" y="261"/>
                  </a:cubicBezTo>
                  <a:cubicBezTo>
                    <a:pt x="1138" y="283"/>
                    <a:pt x="1170" y="316"/>
                    <a:pt x="1192" y="360"/>
                  </a:cubicBezTo>
                  <a:cubicBezTo>
                    <a:pt x="1214" y="415"/>
                    <a:pt x="1203" y="480"/>
                    <a:pt x="1159" y="524"/>
                  </a:cubicBezTo>
                  <a:cubicBezTo>
                    <a:pt x="1149" y="546"/>
                    <a:pt x="1138" y="557"/>
                    <a:pt x="1127" y="579"/>
                  </a:cubicBezTo>
                  <a:cubicBezTo>
                    <a:pt x="1116" y="590"/>
                    <a:pt x="1105" y="601"/>
                    <a:pt x="1094" y="611"/>
                  </a:cubicBezTo>
                  <a:cubicBezTo>
                    <a:pt x="1094" y="622"/>
                    <a:pt x="1094" y="633"/>
                    <a:pt x="1094" y="633"/>
                  </a:cubicBezTo>
                  <a:cubicBezTo>
                    <a:pt x="1094" y="655"/>
                    <a:pt x="1083" y="677"/>
                    <a:pt x="1072" y="699"/>
                  </a:cubicBezTo>
                  <a:cubicBezTo>
                    <a:pt x="1050" y="721"/>
                    <a:pt x="1039" y="754"/>
                    <a:pt x="1017" y="776"/>
                  </a:cubicBezTo>
                  <a:lnTo>
                    <a:pt x="1006" y="786"/>
                  </a:lnTo>
                  <a:cubicBezTo>
                    <a:pt x="1006" y="786"/>
                    <a:pt x="995" y="797"/>
                    <a:pt x="984" y="808"/>
                  </a:cubicBezTo>
                  <a:lnTo>
                    <a:pt x="974" y="830"/>
                  </a:lnTo>
                  <a:lnTo>
                    <a:pt x="952" y="830"/>
                  </a:lnTo>
                  <a:cubicBezTo>
                    <a:pt x="941" y="841"/>
                    <a:pt x="930" y="852"/>
                    <a:pt x="908" y="863"/>
                  </a:cubicBezTo>
                  <a:cubicBezTo>
                    <a:pt x="897" y="874"/>
                    <a:pt x="886" y="885"/>
                    <a:pt x="864" y="885"/>
                  </a:cubicBezTo>
                  <a:lnTo>
                    <a:pt x="853" y="885"/>
                  </a:lnTo>
                  <a:cubicBezTo>
                    <a:pt x="853" y="885"/>
                    <a:pt x="842" y="874"/>
                    <a:pt x="842" y="874"/>
                  </a:cubicBezTo>
                  <a:cubicBezTo>
                    <a:pt x="842" y="863"/>
                    <a:pt x="842" y="863"/>
                    <a:pt x="842" y="863"/>
                  </a:cubicBezTo>
                  <a:lnTo>
                    <a:pt x="842" y="852"/>
                  </a:lnTo>
                  <a:cubicBezTo>
                    <a:pt x="842" y="852"/>
                    <a:pt x="842" y="841"/>
                    <a:pt x="853" y="841"/>
                  </a:cubicBezTo>
                  <a:lnTo>
                    <a:pt x="700" y="841"/>
                  </a:lnTo>
                  <a:cubicBezTo>
                    <a:pt x="689" y="830"/>
                    <a:pt x="667" y="830"/>
                    <a:pt x="656" y="830"/>
                  </a:cubicBezTo>
                  <a:cubicBezTo>
                    <a:pt x="645" y="819"/>
                    <a:pt x="634" y="819"/>
                    <a:pt x="634" y="808"/>
                  </a:cubicBezTo>
                  <a:cubicBezTo>
                    <a:pt x="624" y="797"/>
                    <a:pt x="613" y="797"/>
                    <a:pt x="602" y="786"/>
                  </a:cubicBezTo>
                  <a:lnTo>
                    <a:pt x="569" y="786"/>
                  </a:lnTo>
                  <a:cubicBezTo>
                    <a:pt x="547" y="786"/>
                    <a:pt x="525" y="776"/>
                    <a:pt x="503" y="776"/>
                  </a:cubicBezTo>
                  <a:lnTo>
                    <a:pt x="492" y="776"/>
                  </a:lnTo>
                  <a:cubicBezTo>
                    <a:pt x="459" y="776"/>
                    <a:pt x="438" y="765"/>
                    <a:pt x="405" y="754"/>
                  </a:cubicBezTo>
                  <a:cubicBezTo>
                    <a:pt x="383" y="743"/>
                    <a:pt x="372" y="732"/>
                    <a:pt x="350" y="721"/>
                  </a:cubicBezTo>
                  <a:cubicBezTo>
                    <a:pt x="339" y="710"/>
                    <a:pt x="317" y="699"/>
                    <a:pt x="306" y="688"/>
                  </a:cubicBezTo>
                  <a:cubicBezTo>
                    <a:pt x="284" y="677"/>
                    <a:pt x="274" y="666"/>
                    <a:pt x="252" y="655"/>
                  </a:cubicBezTo>
                  <a:cubicBezTo>
                    <a:pt x="241" y="644"/>
                    <a:pt x="230" y="622"/>
                    <a:pt x="230" y="611"/>
                  </a:cubicBezTo>
                  <a:cubicBezTo>
                    <a:pt x="208" y="590"/>
                    <a:pt x="186" y="535"/>
                    <a:pt x="164" y="513"/>
                  </a:cubicBezTo>
                  <a:lnTo>
                    <a:pt x="153" y="480"/>
                  </a:lnTo>
                  <a:cubicBezTo>
                    <a:pt x="142" y="469"/>
                    <a:pt x="142" y="469"/>
                    <a:pt x="142" y="458"/>
                  </a:cubicBezTo>
                  <a:cubicBezTo>
                    <a:pt x="109" y="382"/>
                    <a:pt x="109" y="436"/>
                    <a:pt x="142" y="371"/>
                  </a:cubicBezTo>
                  <a:cubicBezTo>
                    <a:pt x="164" y="327"/>
                    <a:pt x="197" y="294"/>
                    <a:pt x="230" y="261"/>
                  </a:cubicBezTo>
                  <a:cubicBezTo>
                    <a:pt x="252" y="229"/>
                    <a:pt x="284" y="207"/>
                    <a:pt x="306" y="196"/>
                  </a:cubicBezTo>
                  <a:cubicBezTo>
                    <a:pt x="361" y="163"/>
                    <a:pt x="427" y="141"/>
                    <a:pt x="481" y="130"/>
                  </a:cubicBezTo>
                  <a:cubicBezTo>
                    <a:pt x="514" y="119"/>
                    <a:pt x="547" y="119"/>
                    <a:pt x="569" y="119"/>
                  </a:cubicBezTo>
                  <a:close/>
                  <a:moveTo>
                    <a:pt x="647" y="1"/>
                  </a:moveTo>
                  <a:cubicBezTo>
                    <a:pt x="483" y="1"/>
                    <a:pt x="330" y="55"/>
                    <a:pt x="197" y="152"/>
                  </a:cubicBezTo>
                  <a:cubicBezTo>
                    <a:pt x="153" y="185"/>
                    <a:pt x="120" y="218"/>
                    <a:pt x="88" y="261"/>
                  </a:cubicBezTo>
                  <a:cubicBezTo>
                    <a:pt x="66" y="283"/>
                    <a:pt x="44" y="305"/>
                    <a:pt x="33" y="338"/>
                  </a:cubicBezTo>
                  <a:lnTo>
                    <a:pt x="0" y="393"/>
                  </a:lnTo>
                  <a:lnTo>
                    <a:pt x="0" y="404"/>
                  </a:lnTo>
                  <a:lnTo>
                    <a:pt x="0" y="426"/>
                  </a:lnTo>
                  <a:lnTo>
                    <a:pt x="11" y="458"/>
                  </a:lnTo>
                  <a:lnTo>
                    <a:pt x="11" y="469"/>
                  </a:lnTo>
                  <a:cubicBezTo>
                    <a:pt x="22" y="491"/>
                    <a:pt x="33" y="524"/>
                    <a:pt x="44" y="557"/>
                  </a:cubicBezTo>
                  <a:cubicBezTo>
                    <a:pt x="77" y="611"/>
                    <a:pt x="109" y="666"/>
                    <a:pt x="142" y="721"/>
                  </a:cubicBezTo>
                  <a:cubicBezTo>
                    <a:pt x="197" y="776"/>
                    <a:pt x="252" y="819"/>
                    <a:pt x="328" y="852"/>
                  </a:cubicBezTo>
                  <a:cubicBezTo>
                    <a:pt x="361" y="874"/>
                    <a:pt x="405" y="885"/>
                    <a:pt x="438" y="896"/>
                  </a:cubicBezTo>
                  <a:cubicBezTo>
                    <a:pt x="470" y="896"/>
                    <a:pt x="503" y="907"/>
                    <a:pt x="536" y="907"/>
                  </a:cubicBezTo>
                  <a:cubicBezTo>
                    <a:pt x="602" y="918"/>
                    <a:pt x="667" y="918"/>
                    <a:pt x="733" y="918"/>
                  </a:cubicBezTo>
                  <a:lnTo>
                    <a:pt x="963" y="918"/>
                  </a:lnTo>
                  <a:cubicBezTo>
                    <a:pt x="974" y="907"/>
                    <a:pt x="995" y="907"/>
                    <a:pt x="1017" y="885"/>
                  </a:cubicBezTo>
                  <a:cubicBezTo>
                    <a:pt x="1028" y="874"/>
                    <a:pt x="1039" y="874"/>
                    <a:pt x="1039" y="863"/>
                  </a:cubicBezTo>
                  <a:cubicBezTo>
                    <a:pt x="1050" y="852"/>
                    <a:pt x="1050" y="841"/>
                    <a:pt x="1039" y="830"/>
                  </a:cubicBezTo>
                  <a:cubicBezTo>
                    <a:pt x="1039" y="830"/>
                    <a:pt x="1028" y="819"/>
                    <a:pt x="1028" y="819"/>
                  </a:cubicBezTo>
                  <a:lnTo>
                    <a:pt x="1061" y="819"/>
                  </a:lnTo>
                  <a:cubicBezTo>
                    <a:pt x="1083" y="819"/>
                    <a:pt x="1094" y="808"/>
                    <a:pt x="1105" y="786"/>
                  </a:cubicBezTo>
                  <a:lnTo>
                    <a:pt x="1116" y="765"/>
                  </a:lnTo>
                  <a:cubicBezTo>
                    <a:pt x="1127" y="754"/>
                    <a:pt x="1127" y="743"/>
                    <a:pt x="1149" y="732"/>
                  </a:cubicBezTo>
                  <a:lnTo>
                    <a:pt x="1192" y="699"/>
                  </a:lnTo>
                  <a:cubicBezTo>
                    <a:pt x="1203" y="677"/>
                    <a:pt x="1225" y="666"/>
                    <a:pt x="1236" y="644"/>
                  </a:cubicBezTo>
                  <a:cubicBezTo>
                    <a:pt x="1247" y="611"/>
                    <a:pt x="1269" y="579"/>
                    <a:pt x="1280" y="557"/>
                  </a:cubicBezTo>
                  <a:cubicBezTo>
                    <a:pt x="1291" y="524"/>
                    <a:pt x="1302" y="480"/>
                    <a:pt x="1302" y="447"/>
                  </a:cubicBezTo>
                  <a:cubicBezTo>
                    <a:pt x="1313" y="382"/>
                    <a:pt x="1302" y="327"/>
                    <a:pt x="1258" y="272"/>
                  </a:cubicBezTo>
                  <a:cubicBezTo>
                    <a:pt x="1192" y="174"/>
                    <a:pt x="1083" y="108"/>
                    <a:pt x="974" y="65"/>
                  </a:cubicBezTo>
                  <a:cubicBezTo>
                    <a:pt x="908" y="32"/>
                    <a:pt x="831" y="21"/>
                    <a:pt x="766" y="10"/>
                  </a:cubicBezTo>
                  <a:cubicBezTo>
                    <a:pt x="726" y="4"/>
                    <a:pt x="686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5"/>
            <p:cNvSpPr/>
            <p:nvPr/>
          </p:nvSpPr>
          <p:spPr>
            <a:xfrm>
              <a:off x="8114375" y="1399650"/>
              <a:ext cx="8775" cy="5225"/>
            </a:xfrm>
            <a:custGeom>
              <a:avLst/>
              <a:gdLst/>
              <a:ahLst/>
              <a:cxnLst/>
              <a:rect l="l" t="t" r="r" b="b"/>
              <a:pathLst>
                <a:path w="351" h="209" extrusionOk="0">
                  <a:moveTo>
                    <a:pt x="142" y="153"/>
                  </a:moveTo>
                  <a:cubicBezTo>
                    <a:pt x="141" y="155"/>
                    <a:pt x="139" y="156"/>
                    <a:pt x="138" y="158"/>
                  </a:cubicBezTo>
                  <a:lnTo>
                    <a:pt x="138" y="158"/>
                  </a:lnTo>
                  <a:cubicBezTo>
                    <a:pt x="144" y="156"/>
                    <a:pt x="149" y="155"/>
                    <a:pt x="154" y="154"/>
                  </a:cubicBezTo>
                  <a:lnTo>
                    <a:pt x="154" y="154"/>
                  </a:lnTo>
                  <a:cubicBezTo>
                    <a:pt x="154" y="154"/>
                    <a:pt x="154" y="154"/>
                    <a:pt x="153" y="153"/>
                  </a:cubicBezTo>
                  <a:close/>
                  <a:moveTo>
                    <a:pt x="138" y="158"/>
                  </a:moveTo>
                  <a:lnTo>
                    <a:pt x="138" y="158"/>
                  </a:lnTo>
                  <a:cubicBezTo>
                    <a:pt x="124" y="162"/>
                    <a:pt x="108" y="169"/>
                    <a:pt x="88" y="175"/>
                  </a:cubicBezTo>
                  <a:lnTo>
                    <a:pt x="0" y="175"/>
                  </a:lnTo>
                  <a:cubicBezTo>
                    <a:pt x="0" y="186"/>
                    <a:pt x="11" y="186"/>
                    <a:pt x="22" y="186"/>
                  </a:cubicBezTo>
                  <a:lnTo>
                    <a:pt x="66" y="186"/>
                  </a:lnTo>
                  <a:cubicBezTo>
                    <a:pt x="77" y="186"/>
                    <a:pt x="99" y="175"/>
                    <a:pt x="110" y="175"/>
                  </a:cubicBezTo>
                  <a:cubicBezTo>
                    <a:pt x="119" y="175"/>
                    <a:pt x="129" y="167"/>
                    <a:pt x="138" y="158"/>
                  </a:cubicBezTo>
                  <a:close/>
                  <a:moveTo>
                    <a:pt x="350" y="0"/>
                  </a:moveTo>
                  <a:cubicBezTo>
                    <a:pt x="328" y="22"/>
                    <a:pt x="306" y="44"/>
                    <a:pt x="296" y="66"/>
                  </a:cubicBezTo>
                  <a:cubicBezTo>
                    <a:pt x="285" y="88"/>
                    <a:pt x="274" y="121"/>
                    <a:pt x="274" y="143"/>
                  </a:cubicBezTo>
                  <a:lnTo>
                    <a:pt x="252" y="143"/>
                  </a:lnTo>
                  <a:cubicBezTo>
                    <a:pt x="246" y="148"/>
                    <a:pt x="238" y="151"/>
                    <a:pt x="230" y="151"/>
                  </a:cubicBezTo>
                  <a:cubicBezTo>
                    <a:pt x="222" y="151"/>
                    <a:pt x="213" y="148"/>
                    <a:pt x="208" y="143"/>
                  </a:cubicBezTo>
                  <a:lnTo>
                    <a:pt x="164" y="153"/>
                  </a:lnTo>
                  <a:cubicBezTo>
                    <a:pt x="161" y="153"/>
                    <a:pt x="158" y="154"/>
                    <a:pt x="154" y="154"/>
                  </a:cubicBezTo>
                  <a:lnTo>
                    <a:pt x="154" y="154"/>
                  </a:lnTo>
                  <a:cubicBezTo>
                    <a:pt x="164" y="164"/>
                    <a:pt x="165" y="165"/>
                    <a:pt x="175" y="175"/>
                  </a:cubicBezTo>
                  <a:cubicBezTo>
                    <a:pt x="175" y="175"/>
                    <a:pt x="175" y="186"/>
                    <a:pt x="186" y="186"/>
                  </a:cubicBezTo>
                  <a:lnTo>
                    <a:pt x="175" y="208"/>
                  </a:lnTo>
                  <a:lnTo>
                    <a:pt x="208" y="208"/>
                  </a:lnTo>
                  <a:cubicBezTo>
                    <a:pt x="219" y="197"/>
                    <a:pt x="230" y="197"/>
                    <a:pt x="241" y="186"/>
                  </a:cubicBezTo>
                  <a:cubicBezTo>
                    <a:pt x="252" y="186"/>
                    <a:pt x="252" y="186"/>
                    <a:pt x="263" y="175"/>
                  </a:cubicBezTo>
                  <a:lnTo>
                    <a:pt x="274" y="164"/>
                  </a:lnTo>
                  <a:lnTo>
                    <a:pt x="285" y="153"/>
                  </a:lnTo>
                  <a:cubicBezTo>
                    <a:pt x="296" y="143"/>
                    <a:pt x="306" y="143"/>
                    <a:pt x="306" y="132"/>
                  </a:cubicBezTo>
                  <a:cubicBezTo>
                    <a:pt x="317" y="121"/>
                    <a:pt x="317" y="121"/>
                    <a:pt x="328" y="110"/>
                  </a:cubicBezTo>
                  <a:cubicBezTo>
                    <a:pt x="339" y="99"/>
                    <a:pt x="339" y="88"/>
                    <a:pt x="350" y="77"/>
                  </a:cubicBezTo>
                  <a:cubicBezTo>
                    <a:pt x="350" y="77"/>
                    <a:pt x="350" y="66"/>
                    <a:pt x="350" y="55"/>
                  </a:cubicBezTo>
                  <a:lnTo>
                    <a:pt x="350" y="33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5"/>
            <p:cNvSpPr/>
            <p:nvPr/>
          </p:nvSpPr>
          <p:spPr>
            <a:xfrm>
              <a:off x="8106175" y="1390350"/>
              <a:ext cx="18875" cy="16425"/>
            </a:xfrm>
            <a:custGeom>
              <a:avLst/>
              <a:gdLst/>
              <a:ahLst/>
              <a:cxnLst/>
              <a:rect l="l" t="t" r="r" b="b"/>
              <a:pathLst>
                <a:path w="755" h="657" extrusionOk="0">
                  <a:moveTo>
                    <a:pt x="131" y="0"/>
                  </a:moveTo>
                  <a:cubicBezTo>
                    <a:pt x="120" y="0"/>
                    <a:pt x="109" y="0"/>
                    <a:pt x="88" y="22"/>
                  </a:cubicBezTo>
                  <a:cubicBezTo>
                    <a:pt x="77" y="22"/>
                    <a:pt x="66" y="33"/>
                    <a:pt x="66" y="44"/>
                  </a:cubicBezTo>
                  <a:cubicBezTo>
                    <a:pt x="44" y="44"/>
                    <a:pt x="33" y="66"/>
                    <a:pt x="33" y="88"/>
                  </a:cubicBezTo>
                  <a:cubicBezTo>
                    <a:pt x="22" y="99"/>
                    <a:pt x="11" y="132"/>
                    <a:pt x="11" y="154"/>
                  </a:cubicBezTo>
                  <a:cubicBezTo>
                    <a:pt x="0" y="175"/>
                    <a:pt x="11" y="197"/>
                    <a:pt x="22" y="230"/>
                  </a:cubicBezTo>
                  <a:cubicBezTo>
                    <a:pt x="22" y="230"/>
                    <a:pt x="22" y="241"/>
                    <a:pt x="33" y="252"/>
                  </a:cubicBezTo>
                  <a:cubicBezTo>
                    <a:pt x="33" y="252"/>
                    <a:pt x="44" y="274"/>
                    <a:pt x="44" y="274"/>
                  </a:cubicBezTo>
                  <a:lnTo>
                    <a:pt x="66" y="296"/>
                  </a:lnTo>
                  <a:cubicBezTo>
                    <a:pt x="77" y="307"/>
                    <a:pt x="88" y="307"/>
                    <a:pt x="99" y="307"/>
                  </a:cubicBezTo>
                  <a:cubicBezTo>
                    <a:pt x="109" y="318"/>
                    <a:pt x="120" y="329"/>
                    <a:pt x="131" y="340"/>
                  </a:cubicBezTo>
                  <a:cubicBezTo>
                    <a:pt x="142" y="350"/>
                    <a:pt x="153" y="361"/>
                    <a:pt x="164" y="383"/>
                  </a:cubicBezTo>
                  <a:lnTo>
                    <a:pt x="175" y="394"/>
                  </a:lnTo>
                  <a:cubicBezTo>
                    <a:pt x="175" y="405"/>
                    <a:pt x="175" y="405"/>
                    <a:pt x="186" y="416"/>
                  </a:cubicBezTo>
                  <a:cubicBezTo>
                    <a:pt x="186" y="427"/>
                    <a:pt x="197" y="438"/>
                    <a:pt x="208" y="449"/>
                  </a:cubicBezTo>
                  <a:cubicBezTo>
                    <a:pt x="197" y="460"/>
                    <a:pt x="197" y="471"/>
                    <a:pt x="208" y="482"/>
                  </a:cubicBezTo>
                  <a:cubicBezTo>
                    <a:pt x="208" y="493"/>
                    <a:pt x="208" y="493"/>
                    <a:pt x="219" y="504"/>
                  </a:cubicBezTo>
                  <a:cubicBezTo>
                    <a:pt x="219" y="515"/>
                    <a:pt x="219" y="515"/>
                    <a:pt x="230" y="525"/>
                  </a:cubicBezTo>
                  <a:cubicBezTo>
                    <a:pt x="241" y="536"/>
                    <a:pt x="252" y="547"/>
                    <a:pt x="252" y="547"/>
                  </a:cubicBezTo>
                  <a:cubicBezTo>
                    <a:pt x="263" y="558"/>
                    <a:pt x="274" y="569"/>
                    <a:pt x="284" y="569"/>
                  </a:cubicBezTo>
                  <a:cubicBezTo>
                    <a:pt x="295" y="580"/>
                    <a:pt x="306" y="591"/>
                    <a:pt x="317" y="591"/>
                  </a:cubicBezTo>
                  <a:cubicBezTo>
                    <a:pt x="328" y="602"/>
                    <a:pt x="339" y="602"/>
                    <a:pt x="350" y="602"/>
                  </a:cubicBezTo>
                  <a:lnTo>
                    <a:pt x="503" y="602"/>
                  </a:lnTo>
                  <a:cubicBezTo>
                    <a:pt x="503" y="613"/>
                    <a:pt x="503" y="613"/>
                    <a:pt x="492" y="624"/>
                  </a:cubicBezTo>
                  <a:cubicBezTo>
                    <a:pt x="492" y="635"/>
                    <a:pt x="492" y="635"/>
                    <a:pt x="492" y="635"/>
                  </a:cubicBezTo>
                  <a:cubicBezTo>
                    <a:pt x="492" y="635"/>
                    <a:pt x="503" y="646"/>
                    <a:pt x="514" y="657"/>
                  </a:cubicBezTo>
                  <a:lnTo>
                    <a:pt x="525" y="657"/>
                  </a:lnTo>
                  <a:cubicBezTo>
                    <a:pt x="536" y="646"/>
                    <a:pt x="558" y="635"/>
                    <a:pt x="569" y="635"/>
                  </a:cubicBezTo>
                  <a:cubicBezTo>
                    <a:pt x="580" y="624"/>
                    <a:pt x="602" y="613"/>
                    <a:pt x="613" y="602"/>
                  </a:cubicBezTo>
                  <a:lnTo>
                    <a:pt x="624" y="591"/>
                  </a:lnTo>
                  <a:lnTo>
                    <a:pt x="645" y="569"/>
                  </a:lnTo>
                  <a:cubicBezTo>
                    <a:pt x="645" y="569"/>
                    <a:pt x="656" y="558"/>
                    <a:pt x="667" y="547"/>
                  </a:cubicBezTo>
                  <a:lnTo>
                    <a:pt x="678" y="547"/>
                  </a:lnTo>
                  <a:cubicBezTo>
                    <a:pt x="689" y="515"/>
                    <a:pt x="711" y="493"/>
                    <a:pt x="722" y="460"/>
                  </a:cubicBezTo>
                  <a:cubicBezTo>
                    <a:pt x="733" y="449"/>
                    <a:pt x="744" y="427"/>
                    <a:pt x="755" y="405"/>
                  </a:cubicBezTo>
                  <a:cubicBezTo>
                    <a:pt x="755" y="394"/>
                    <a:pt x="755" y="394"/>
                    <a:pt x="755" y="383"/>
                  </a:cubicBezTo>
                  <a:lnTo>
                    <a:pt x="755" y="372"/>
                  </a:lnTo>
                  <a:cubicBezTo>
                    <a:pt x="755" y="350"/>
                    <a:pt x="755" y="318"/>
                    <a:pt x="744" y="296"/>
                  </a:cubicBezTo>
                  <a:cubicBezTo>
                    <a:pt x="744" y="274"/>
                    <a:pt x="744" y="263"/>
                    <a:pt x="744" y="252"/>
                  </a:cubicBezTo>
                  <a:cubicBezTo>
                    <a:pt x="733" y="241"/>
                    <a:pt x="744" y="241"/>
                    <a:pt x="744" y="241"/>
                  </a:cubicBezTo>
                  <a:cubicBezTo>
                    <a:pt x="733" y="230"/>
                    <a:pt x="733" y="219"/>
                    <a:pt x="722" y="208"/>
                  </a:cubicBezTo>
                  <a:cubicBezTo>
                    <a:pt x="722" y="197"/>
                    <a:pt x="711" y="186"/>
                    <a:pt x="700" y="186"/>
                  </a:cubicBezTo>
                  <a:cubicBezTo>
                    <a:pt x="678" y="165"/>
                    <a:pt x="656" y="143"/>
                    <a:pt x="634" y="132"/>
                  </a:cubicBezTo>
                  <a:cubicBezTo>
                    <a:pt x="624" y="121"/>
                    <a:pt x="624" y="121"/>
                    <a:pt x="580" y="88"/>
                  </a:cubicBezTo>
                  <a:cubicBezTo>
                    <a:pt x="569" y="88"/>
                    <a:pt x="547" y="77"/>
                    <a:pt x="525" y="66"/>
                  </a:cubicBezTo>
                  <a:lnTo>
                    <a:pt x="514" y="66"/>
                  </a:lnTo>
                  <a:lnTo>
                    <a:pt x="492" y="55"/>
                  </a:lnTo>
                  <a:lnTo>
                    <a:pt x="470" y="55"/>
                  </a:lnTo>
                  <a:cubicBezTo>
                    <a:pt x="459" y="55"/>
                    <a:pt x="449" y="55"/>
                    <a:pt x="438" y="44"/>
                  </a:cubicBezTo>
                  <a:lnTo>
                    <a:pt x="416" y="44"/>
                  </a:lnTo>
                  <a:cubicBezTo>
                    <a:pt x="394" y="44"/>
                    <a:pt x="361" y="44"/>
                    <a:pt x="339" y="55"/>
                  </a:cubicBezTo>
                  <a:cubicBezTo>
                    <a:pt x="339" y="66"/>
                    <a:pt x="328" y="66"/>
                    <a:pt x="328" y="77"/>
                  </a:cubicBezTo>
                  <a:cubicBezTo>
                    <a:pt x="339" y="77"/>
                    <a:pt x="350" y="77"/>
                    <a:pt x="372" y="66"/>
                  </a:cubicBezTo>
                  <a:cubicBezTo>
                    <a:pt x="376" y="62"/>
                    <a:pt x="380" y="61"/>
                    <a:pt x="385" y="61"/>
                  </a:cubicBezTo>
                  <a:cubicBezTo>
                    <a:pt x="395" y="61"/>
                    <a:pt x="405" y="66"/>
                    <a:pt x="405" y="66"/>
                  </a:cubicBezTo>
                  <a:cubicBezTo>
                    <a:pt x="416" y="66"/>
                    <a:pt x="438" y="66"/>
                    <a:pt x="449" y="77"/>
                  </a:cubicBezTo>
                  <a:cubicBezTo>
                    <a:pt x="470" y="77"/>
                    <a:pt x="492" y="88"/>
                    <a:pt x="514" y="99"/>
                  </a:cubicBezTo>
                  <a:cubicBezTo>
                    <a:pt x="536" y="99"/>
                    <a:pt x="558" y="110"/>
                    <a:pt x="580" y="121"/>
                  </a:cubicBezTo>
                  <a:cubicBezTo>
                    <a:pt x="580" y="132"/>
                    <a:pt x="591" y="132"/>
                    <a:pt x="591" y="143"/>
                  </a:cubicBezTo>
                  <a:cubicBezTo>
                    <a:pt x="591" y="143"/>
                    <a:pt x="613" y="165"/>
                    <a:pt x="624" y="165"/>
                  </a:cubicBezTo>
                  <a:lnTo>
                    <a:pt x="634" y="175"/>
                  </a:lnTo>
                  <a:cubicBezTo>
                    <a:pt x="645" y="186"/>
                    <a:pt x="656" y="186"/>
                    <a:pt x="667" y="197"/>
                  </a:cubicBezTo>
                  <a:cubicBezTo>
                    <a:pt x="667" y="208"/>
                    <a:pt x="678" y="219"/>
                    <a:pt x="689" y="230"/>
                  </a:cubicBezTo>
                  <a:cubicBezTo>
                    <a:pt x="700" y="241"/>
                    <a:pt x="700" y="263"/>
                    <a:pt x="700" y="274"/>
                  </a:cubicBezTo>
                  <a:lnTo>
                    <a:pt x="700" y="285"/>
                  </a:lnTo>
                  <a:lnTo>
                    <a:pt x="700" y="296"/>
                  </a:lnTo>
                  <a:cubicBezTo>
                    <a:pt x="711" y="307"/>
                    <a:pt x="711" y="307"/>
                    <a:pt x="700" y="318"/>
                  </a:cubicBezTo>
                  <a:cubicBezTo>
                    <a:pt x="711" y="329"/>
                    <a:pt x="711" y="350"/>
                    <a:pt x="700" y="361"/>
                  </a:cubicBezTo>
                  <a:cubicBezTo>
                    <a:pt x="700" y="372"/>
                    <a:pt x="700" y="372"/>
                    <a:pt x="700" y="383"/>
                  </a:cubicBezTo>
                  <a:lnTo>
                    <a:pt x="700" y="405"/>
                  </a:lnTo>
                  <a:lnTo>
                    <a:pt x="700" y="427"/>
                  </a:lnTo>
                  <a:cubicBezTo>
                    <a:pt x="700" y="438"/>
                    <a:pt x="700" y="449"/>
                    <a:pt x="689" y="460"/>
                  </a:cubicBezTo>
                  <a:cubicBezTo>
                    <a:pt x="689" y="471"/>
                    <a:pt x="678" y="482"/>
                    <a:pt x="667" y="482"/>
                  </a:cubicBezTo>
                  <a:cubicBezTo>
                    <a:pt x="667" y="493"/>
                    <a:pt x="656" y="504"/>
                    <a:pt x="656" y="504"/>
                  </a:cubicBezTo>
                  <a:cubicBezTo>
                    <a:pt x="645" y="515"/>
                    <a:pt x="634" y="525"/>
                    <a:pt x="624" y="536"/>
                  </a:cubicBezTo>
                  <a:lnTo>
                    <a:pt x="613" y="536"/>
                  </a:lnTo>
                  <a:lnTo>
                    <a:pt x="602" y="558"/>
                  </a:lnTo>
                  <a:cubicBezTo>
                    <a:pt x="602" y="558"/>
                    <a:pt x="591" y="558"/>
                    <a:pt x="591" y="569"/>
                  </a:cubicBezTo>
                  <a:cubicBezTo>
                    <a:pt x="580" y="569"/>
                    <a:pt x="558" y="580"/>
                    <a:pt x="547" y="580"/>
                  </a:cubicBezTo>
                  <a:lnTo>
                    <a:pt x="525" y="580"/>
                  </a:lnTo>
                  <a:lnTo>
                    <a:pt x="525" y="558"/>
                  </a:lnTo>
                  <a:lnTo>
                    <a:pt x="514" y="558"/>
                  </a:lnTo>
                  <a:cubicBezTo>
                    <a:pt x="503" y="558"/>
                    <a:pt x="514" y="558"/>
                    <a:pt x="514" y="547"/>
                  </a:cubicBezTo>
                  <a:cubicBezTo>
                    <a:pt x="514" y="547"/>
                    <a:pt x="503" y="536"/>
                    <a:pt x="503" y="536"/>
                  </a:cubicBezTo>
                  <a:lnTo>
                    <a:pt x="492" y="536"/>
                  </a:lnTo>
                  <a:cubicBezTo>
                    <a:pt x="481" y="547"/>
                    <a:pt x="470" y="547"/>
                    <a:pt x="449" y="547"/>
                  </a:cubicBezTo>
                  <a:cubicBezTo>
                    <a:pt x="438" y="558"/>
                    <a:pt x="416" y="558"/>
                    <a:pt x="405" y="569"/>
                  </a:cubicBezTo>
                  <a:lnTo>
                    <a:pt x="372" y="569"/>
                  </a:lnTo>
                  <a:cubicBezTo>
                    <a:pt x="361" y="558"/>
                    <a:pt x="350" y="558"/>
                    <a:pt x="339" y="558"/>
                  </a:cubicBezTo>
                  <a:lnTo>
                    <a:pt x="328" y="547"/>
                  </a:lnTo>
                  <a:cubicBezTo>
                    <a:pt x="306" y="547"/>
                    <a:pt x="284" y="525"/>
                    <a:pt x="274" y="504"/>
                  </a:cubicBezTo>
                  <a:cubicBezTo>
                    <a:pt x="263" y="493"/>
                    <a:pt x="263" y="471"/>
                    <a:pt x="252" y="449"/>
                  </a:cubicBezTo>
                  <a:cubicBezTo>
                    <a:pt x="252" y="449"/>
                    <a:pt x="241" y="438"/>
                    <a:pt x="241" y="438"/>
                  </a:cubicBezTo>
                  <a:cubicBezTo>
                    <a:pt x="230" y="427"/>
                    <a:pt x="230" y="405"/>
                    <a:pt x="219" y="394"/>
                  </a:cubicBezTo>
                  <a:lnTo>
                    <a:pt x="197" y="361"/>
                  </a:lnTo>
                  <a:lnTo>
                    <a:pt x="197" y="350"/>
                  </a:lnTo>
                  <a:lnTo>
                    <a:pt x="175" y="329"/>
                  </a:lnTo>
                  <a:cubicBezTo>
                    <a:pt x="164" y="318"/>
                    <a:pt x="153" y="307"/>
                    <a:pt x="142" y="307"/>
                  </a:cubicBezTo>
                  <a:cubicBezTo>
                    <a:pt x="120" y="296"/>
                    <a:pt x="99" y="274"/>
                    <a:pt x="77" y="263"/>
                  </a:cubicBezTo>
                  <a:cubicBezTo>
                    <a:pt x="55" y="252"/>
                    <a:pt x="44" y="230"/>
                    <a:pt x="44" y="208"/>
                  </a:cubicBezTo>
                  <a:cubicBezTo>
                    <a:pt x="33" y="197"/>
                    <a:pt x="22" y="175"/>
                    <a:pt x="33" y="165"/>
                  </a:cubicBezTo>
                  <a:lnTo>
                    <a:pt x="33" y="143"/>
                  </a:lnTo>
                  <a:lnTo>
                    <a:pt x="33" y="132"/>
                  </a:lnTo>
                  <a:cubicBezTo>
                    <a:pt x="33" y="110"/>
                    <a:pt x="44" y="88"/>
                    <a:pt x="55" y="77"/>
                  </a:cubicBezTo>
                  <a:cubicBezTo>
                    <a:pt x="55" y="77"/>
                    <a:pt x="55" y="66"/>
                    <a:pt x="66" y="66"/>
                  </a:cubicBezTo>
                  <a:cubicBezTo>
                    <a:pt x="88" y="44"/>
                    <a:pt x="99" y="33"/>
                    <a:pt x="120" y="22"/>
                  </a:cubicBezTo>
                  <a:cubicBezTo>
                    <a:pt x="120" y="11"/>
                    <a:pt x="131" y="11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9" name="Google Shape;4379;p45"/>
          <p:cNvGrpSpPr/>
          <p:nvPr/>
        </p:nvGrpSpPr>
        <p:grpSpPr>
          <a:xfrm>
            <a:off x="-458950" y="746075"/>
            <a:ext cx="115950" cy="86125"/>
            <a:chOff x="8839525" y="1569650"/>
            <a:chExt cx="115950" cy="86125"/>
          </a:xfrm>
        </p:grpSpPr>
        <p:sp>
          <p:nvSpPr>
            <p:cNvPr id="4380" name="Google Shape;4380;p45"/>
            <p:cNvSpPr/>
            <p:nvPr/>
          </p:nvSpPr>
          <p:spPr>
            <a:xfrm>
              <a:off x="8839525" y="1569650"/>
              <a:ext cx="115950" cy="86125"/>
            </a:xfrm>
            <a:custGeom>
              <a:avLst/>
              <a:gdLst/>
              <a:ahLst/>
              <a:cxnLst/>
              <a:rect l="l" t="t" r="r" b="b"/>
              <a:pathLst>
                <a:path w="4638" h="3445" extrusionOk="0">
                  <a:moveTo>
                    <a:pt x="2421" y="0"/>
                  </a:moveTo>
                  <a:cubicBezTo>
                    <a:pt x="2294" y="0"/>
                    <a:pt x="2167" y="17"/>
                    <a:pt x="2045" y="47"/>
                  </a:cubicBezTo>
                  <a:cubicBezTo>
                    <a:pt x="1575" y="167"/>
                    <a:pt x="1149" y="375"/>
                    <a:pt x="766" y="660"/>
                  </a:cubicBezTo>
                  <a:lnTo>
                    <a:pt x="635" y="747"/>
                  </a:lnTo>
                  <a:lnTo>
                    <a:pt x="427" y="878"/>
                  </a:lnTo>
                  <a:lnTo>
                    <a:pt x="197" y="1031"/>
                  </a:lnTo>
                  <a:lnTo>
                    <a:pt x="142" y="1075"/>
                  </a:lnTo>
                  <a:lnTo>
                    <a:pt x="0" y="1174"/>
                  </a:lnTo>
                  <a:lnTo>
                    <a:pt x="306" y="1206"/>
                  </a:lnTo>
                  <a:cubicBezTo>
                    <a:pt x="331" y="1206"/>
                    <a:pt x="360" y="1214"/>
                    <a:pt x="382" y="1214"/>
                  </a:cubicBezTo>
                  <a:cubicBezTo>
                    <a:pt x="398" y="1214"/>
                    <a:pt x="411" y="1210"/>
                    <a:pt x="416" y="1195"/>
                  </a:cubicBezTo>
                  <a:lnTo>
                    <a:pt x="449" y="1174"/>
                  </a:lnTo>
                  <a:lnTo>
                    <a:pt x="449" y="1174"/>
                  </a:lnTo>
                  <a:cubicBezTo>
                    <a:pt x="427" y="1206"/>
                    <a:pt x="416" y="1239"/>
                    <a:pt x="405" y="1283"/>
                  </a:cubicBezTo>
                  <a:cubicBezTo>
                    <a:pt x="383" y="1316"/>
                    <a:pt x="372" y="1360"/>
                    <a:pt x="361" y="1403"/>
                  </a:cubicBezTo>
                  <a:cubicBezTo>
                    <a:pt x="361" y="1414"/>
                    <a:pt x="361" y="1458"/>
                    <a:pt x="383" y="1469"/>
                  </a:cubicBezTo>
                  <a:cubicBezTo>
                    <a:pt x="391" y="1477"/>
                    <a:pt x="404" y="1484"/>
                    <a:pt x="415" y="1484"/>
                  </a:cubicBezTo>
                  <a:cubicBezTo>
                    <a:pt x="419" y="1484"/>
                    <a:pt x="424" y="1483"/>
                    <a:pt x="427" y="1480"/>
                  </a:cubicBezTo>
                  <a:cubicBezTo>
                    <a:pt x="449" y="1480"/>
                    <a:pt x="460" y="1469"/>
                    <a:pt x="481" y="1469"/>
                  </a:cubicBezTo>
                  <a:lnTo>
                    <a:pt x="602" y="1469"/>
                  </a:lnTo>
                  <a:cubicBezTo>
                    <a:pt x="667" y="1469"/>
                    <a:pt x="722" y="1436"/>
                    <a:pt x="755" y="1392"/>
                  </a:cubicBezTo>
                  <a:cubicBezTo>
                    <a:pt x="777" y="1349"/>
                    <a:pt x="788" y="1327"/>
                    <a:pt x="810" y="1305"/>
                  </a:cubicBezTo>
                  <a:cubicBezTo>
                    <a:pt x="831" y="1250"/>
                    <a:pt x="853" y="1206"/>
                    <a:pt x="853" y="1152"/>
                  </a:cubicBezTo>
                  <a:cubicBezTo>
                    <a:pt x="853" y="1119"/>
                    <a:pt x="853" y="1097"/>
                    <a:pt x="842" y="1075"/>
                  </a:cubicBezTo>
                  <a:lnTo>
                    <a:pt x="831" y="1042"/>
                  </a:lnTo>
                  <a:lnTo>
                    <a:pt x="831" y="1020"/>
                  </a:lnTo>
                  <a:lnTo>
                    <a:pt x="810" y="1020"/>
                  </a:lnTo>
                  <a:cubicBezTo>
                    <a:pt x="799" y="1020"/>
                    <a:pt x="799" y="1010"/>
                    <a:pt x="810" y="999"/>
                  </a:cubicBezTo>
                  <a:lnTo>
                    <a:pt x="820" y="988"/>
                  </a:lnTo>
                  <a:lnTo>
                    <a:pt x="864" y="966"/>
                  </a:lnTo>
                  <a:lnTo>
                    <a:pt x="952" y="900"/>
                  </a:lnTo>
                  <a:cubicBezTo>
                    <a:pt x="1006" y="867"/>
                    <a:pt x="1061" y="824"/>
                    <a:pt x="1116" y="791"/>
                  </a:cubicBezTo>
                  <a:cubicBezTo>
                    <a:pt x="1225" y="714"/>
                    <a:pt x="1345" y="649"/>
                    <a:pt x="1466" y="583"/>
                  </a:cubicBezTo>
                  <a:cubicBezTo>
                    <a:pt x="1542" y="539"/>
                    <a:pt x="1619" y="506"/>
                    <a:pt x="1706" y="474"/>
                  </a:cubicBezTo>
                  <a:lnTo>
                    <a:pt x="1717" y="463"/>
                  </a:lnTo>
                  <a:cubicBezTo>
                    <a:pt x="1794" y="441"/>
                    <a:pt x="1870" y="408"/>
                    <a:pt x="1936" y="397"/>
                  </a:cubicBezTo>
                  <a:cubicBezTo>
                    <a:pt x="1980" y="364"/>
                    <a:pt x="2035" y="342"/>
                    <a:pt x="2078" y="310"/>
                  </a:cubicBezTo>
                  <a:cubicBezTo>
                    <a:pt x="2122" y="277"/>
                    <a:pt x="2188" y="255"/>
                    <a:pt x="2242" y="244"/>
                  </a:cubicBezTo>
                  <a:cubicBezTo>
                    <a:pt x="2297" y="211"/>
                    <a:pt x="2341" y="189"/>
                    <a:pt x="2395" y="167"/>
                  </a:cubicBezTo>
                  <a:cubicBezTo>
                    <a:pt x="2419" y="160"/>
                    <a:pt x="2447" y="152"/>
                    <a:pt x="2478" y="152"/>
                  </a:cubicBezTo>
                  <a:cubicBezTo>
                    <a:pt x="2490" y="152"/>
                    <a:pt x="2503" y="153"/>
                    <a:pt x="2516" y="156"/>
                  </a:cubicBezTo>
                  <a:cubicBezTo>
                    <a:pt x="2549" y="156"/>
                    <a:pt x="2570" y="178"/>
                    <a:pt x="2570" y="189"/>
                  </a:cubicBezTo>
                  <a:cubicBezTo>
                    <a:pt x="2570" y="195"/>
                    <a:pt x="2557" y="195"/>
                    <a:pt x="2540" y="195"/>
                  </a:cubicBezTo>
                  <a:cubicBezTo>
                    <a:pt x="2524" y="195"/>
                    <a:pt x="2505" y="195"/>
                    <a:pt x="2494" y="200"/>
                  </a:cubicBezTo>
                  <a:cubicBezTo>
                    <a:pt x="2406" y="211"/>
                    <a:pt x="2319" y="233"/>
                    <a:pt x="2242" y="288"/>
                  </a:cubicBezTo>
                  <a:cubicBezTo>
                    <a:pt x="2210" y="299"/>
                    <a:pt x="2188" y="321"/>
                    <a:pt x="2166" y="331"/>
                  </a:cubicBezTo>
                  <a:lnTo>
                    <a:pt x="2133" y="342"/>
                  </a:lnTo>
                  <a:lnTo>
                    <a:pt x="2188" y="331"/>
                  </a:lnTo>
                  <a:cubicBezTo>
                    <a:pt x="2242" y="331"/>
                    <a:pt x="2286" y="321"/>
                    <a:pt x="2286" y="321"/>
                  </a:cubicBezTo>
                  <a:cubicBezTo>
                    <a:pt x="2297" y="321"/>
                    <a:pt x="2450" y="310"/>
                    <a:pt x="2483" y="310"/>
                  </a:cubicBezTo>
                  <a:cubicBezTo>
                    <a:pt x="2560" y="310"/>
                    <a:pt x="2647" y="321"/>
                    <a:pt x="2724" y="342"/>
                  </a:cubicBezTo>
                  <a:cubicBezTo>
                    <a:pt x="2778" y="353"/>
                    <a:pt x="2833" y="375"/>
                    <a:pt x="2877" y="397"/>
                  </a:cubicBezTo>
                  <a:cubicBezTo>
                    <a:pt x="2975" y="441"/>
                    <a:pt x="3150" y="550"/>
                    <a:pt x="3249" y="594"/>
                  </a:cubicBezTo>
                  <a:cubicBezTo>
                    <a:pt x="3281" y="616"/>
                    <a:pt x="3314" y="638"/>
                    <a:pt x="3347" y="670"/>
                  </a:cubicBezTo>
                  <a:lnTo>
                    <a:pt x="3369" y="681"/>
                  </a:lnTo>
                  <a:cubicBezTo>
                    <a:pt x="3391" y="703"/>
                    <a:pt x="3413" y="714"/>
                    <a:pt x="3434" y="736"/>
                  </a:cubicBezTo>
                  <a:cubicBezTo>
                    <a:pt x="3719" y="966"/>
                    <a:pt x="3959" y="1250"/>
                    <a:pt x="4134" y="1567"/>
                  </a:cubicBezTo>
                  <a:cubicBezTo>
                    <a:pt x="4200" y="1677"/>
                    <a:pt x="4255" y="1786"/>
                    <a:pt x="4288" y="1906"/>
                  </a:cubicBezTo>
                  <a:lnTo>
                    <a:pt x="4309" y="1983"/>
                  </a:lnTo>
                  <a:lnTo>
                    <a:pt x="4320" y="2060"/>
                  </a:lnTo>
                  <a:lnTo>
                    <a:pt x="4320" y="2081"/>
                  </a:lnTo>
                  <a:lnTo>
                    <a:pt x="4299" y="2125"/>
                  </a:lnTo>
                  <a:cubicBezTo>
                    <a:pt x="4233" y="2224"/>
                    <a:pt x="4167" y="2322"/>
                    <a:pt x="4102" y="2420"/>
                  </a:cubicBezTo>
                  <a:cubicBezTo>
                    <a:pt x="4047" y="2519"/>
                    <a:pt x="3981" y="2606"/>
                    <a:pt x="3916" y="2683"/>
                  </a:cubicBezTo>
                  <a:cubicBezTo>
                    <a:pt x="3872" y="2738"/>
                    <a:pt x="3784" y="2803"/>
                    <a:pt x="3741" y="2847"/>
                  </a:cubicBezTo>
                  <a:cubicBezTo>
                    <a:pt x="3675" y="2913"/>
                    <a:pt x="3609" y="2967"/>
                    <a:pt x="3533" y="3022"/>
                  </a:cubicBezTo>
                  <a:cubicBezTo>
                    <a:pt x="3489" y="3044"/>
                    <a:pt x="3456" y="3066"/>
                    <a:pt x="3413" y="3088"/>
                  </a:cubicBezTo>
                  <a:lnTo>
                    <a:pt x="3216" y="3110"/>
                  </a:lnTo>
                  <a:cubicBezTo>
                    <a:pt x="3085" y="3110"/>
                    <a:pt x="2942" y="3120"/>
                    <a:pt x="2811" y="3131"/>
                  </a:cubicBezTo>
                  <a:lnTo>
                    <a:pt x="2603" y="3131"/>
                  </a:lnTo>
                  <a:cubicBezTo>
                    <a:pt x="2554" y="3126"/>
                    <a:pt x="2502" y="3123"/>
                    <a:pt x="2449" y="3123"/>
                  </a:cubicBezTo>
                  <a:cubicBezTo>
                    <a:pt x="2395" y="3123"/>
                    <a:pt x="2341" y="3126"/>
                    <a:pt x="2286" y="3131"/>
                  </a:cubicBezTo>
                  <a:cubicBezTo>
                    <a:pt x="2242" y="3137"/>
                    <a:pt x="2196" y="3140"/>
                    <a:pt x="2148" y="3140"/>
                  </a:cubicBezTo>
                  <a:cubicBezTo>
                    <a:pt x="2100" y="3140"/>
                    <a:pt x="2051" y="3137"/>
                    <a:pt x="2002" y="3131"/>
                  </a:cubicBezTo>
                  <a:cubicBezTo>
                    <a:pt x="1827" y="3110"/>
                    <a:pt x="1663" y="3066"/>
                    <a:pt x="1510" y="3022"/>
                  </a:cubicBezTo>
                  <a:cubicBezTo>
                    <a:pt x="1291" y="2945"/>
                    <a:pt x="1105" y="2792"/>
                    <a:pt x="995" y="2595"/>
                  </a:cubicBezTo>
                  <a:lnTo>
                    <a:pt x="995" y="2595"/>
                  </a:lnTo>
                  <a:cubicBezTo>
                    <a:pt x="1017" y="2661"/>
                    <a:pt x="1039" y="2716"/>
                    <a:pt x="1083" y="2770"/>
                  </a:cubicBezTo>
                  <a:cubicBezTo>
                    <a:pt x="1105" y="2814"/>
                    <a:pt x="1138" y="2847"/>
                    <a:pt x="1192" y="2858"/>
                  </a:cubicBezTo>
                  <a:cubicBezTo>
                    <a:pt x="1203" y="2869"/>
                    <a:pt x="1203" y="2880"/>
                    <a:pt x="1214" y="2891"/>
                  </a:cubicBezTo>
                  <a:cubicBezTo>
                    <a:pt x="1214" y="2902"/>
                    <a:pt x="1225" y="2924"/>
                    <a:pt x="1236" y="2945"/>
                  </a:cubicBezTo>
                  <a:cubicBezTo>
                    <a:pt x="1236" y="2956"/>
                    <a:pt x="1236" y="2956"/>
                    <a:pt x="1236" y="2967"/>
                  </a:cubicBezTo>
                  <a:cubicBezTo>
                    <a:pt x="1258" y="2978"/>
                    <a:pt x="1236" y="2989"/>
                    <a:pt x="1258" y="3000"/>
                  </a:cubicBezTo>
                  <a:cubicBezTo>
                    <a:pt x="1247" y="3011"/>
                    <a:pt x="1214" y="3022"/>
                    <a:pt x="1192" y="3033"/>
                  </a:cubicBezTo>
                  <a:cubicBezTo>
                    <a:pt x="1105" y="3000"/>
                    <a:pt x="1028" y="2935"/>
                    <a:pt x="985" y="2847"/>
                  </a:cubicBezTo>
                  <a:cubicBezTo>
                    <a:pt x="941" y="2781"/>
                    <a:pt x="919" y="2716"/>
                    <a:pt x="897" y="2639"/>
                  </a:cubicBezTo>
                  <a:lnTo>
                    <a:pt x="897" y="2563"/>
                  </a:lnTo>
                  <a:cubicBezTo>
                    <a:pt x="897" y="2541"/>
                    <a:pt x="897" y="2497"/>
                    <a:pt x="886" y="2464"/>
                  </a:cubicBezTo>
                  <a:cubicBezTo>
                    <a:pt x="886" y="2431"/>
                    <a:pt x="886" y="2431"/>
                    <a:pt x="886" y="2410"/>
                  </a:cubicBezTo>
                  <a:lnTo>
                    <a:pt x="886" y="2311"/>
                  </a:lnTo>
                  <a:cubicBezTo>
                    <a:pt x="875" y="2278"/>
                    <a:pt x="864" y="2245"/>
                    <a:pt x="853" y="2202"/>
                  </a:cubicBezTo>
                  <a:lnTo>
                    <a:pt x="842" y="2070"/>
                  </a:lnTo>
                  <a:cubicBezTo>
                    <a:pt x="842" y="2016"/>
                    <a:pt x="842" y="1983"/>
                    <a:pt x="820" y="1906"/>
                  </a:cubicBezTo>
                  <a:cubicBezTo>
                    <a:pt x="810" y="1841"/>
                    <a:pt x="788" y="1786"/>
                    <a:pt x="766" y="1731"/>
                  </a:cubicBezTo>
                  <a:cubicBezTo>
                    <a:pt x="744" y="1666"/>
                    <a:pt x="711" y="1611"/>
                    <a:pt x="667" y="1556"/>
                  </a:cubicBezTo>
                  <a:cubicBezTo>
                    <a:pt x="635" y="1513"/>
                    <a:pt x="602" y="1480"/>
                    <a:pt x="580" y="1480"/>
                  </a:cubicBezTo>
                  <a:cubicBezTo>
                    <a:pt x="565" y="1480"/>
                    <a:pt x="541" y="1485"/>
                    <a:pt x="520" y="1485"/>
                  </a:cubicBezTo>
                  <a:cubicBezTo>
                    <a:pt x="509" y="1485"/>
                    <a:pt x="500" y="1484"/>
                    <a:pt x="492" y="1480"/>
                  </a:cubicBezTo>
                  <a:lnTo>
                    <a:pt x="481" y="1480"/>
                  </a:lnTo>
                  <a:cubicBezTo>
                    <a:pt x="477" y="1478"/>
                    <a:pt x="473" y="1478"/>
                    <a:pt x="468" y="1478"/>
                  </a:cubicBezTo>
                  <a:cubicBezTo>
                    <a:pt x="438" y="1478"/>
                    <a:pt x="402" y="1510"/>
                    <a:pt x="383" y="1567"/>
                  </a:cubicBezTo>
                  <a:cubicBezTo>
                    <a:pt x="361" y="1622"/>
                    <a:pt x="361" y="1699"/>
                    <a:pt x="383" y="1764"/>
                  </a:cubicBezTo>
                  <a:cubicBezTo>
                    <a:pt x="405" y="1819"/>
                    <a:pt x="438" y="1874"/>
                    <a:pt x="449" y="1928"/>
                  </a:cubicBezTo>
                  <a:cubicBezTo>
                    <a:pt x="460" y="1950"/>
                    <a:pt x="470" y="1972"/>
                    <a:pt x="481" y="1994"/>
                  </a:cubicBezTo>
                  <a:lnTo>
                    <a:pt x="492" y="2081"/>
                  </a:lnTo>
                  <a:lnTo>
                    <a:pt x="525" y="2289"/>
                  </a:lnTo>
                  <a:cubicBezTo>
                    <a:pt x="547" y="2366"/>
                    <a:pt x="569" y="2431"/>
                    <a:pt x="591" y="2497"/>
                  </a:cubicBezTo>
                  <a:cubicBezTo>
                    <a:pt x="613" y="2552"/>
                    <a:pt x="645" y="2606"/>
                    <a:pt x="678" y="2650"/>
                  </a:cubicBezTo>
                  <a:cubicBezTo>
                    <a:pt x="711" y="2705"/>
                    <a:pt x="744" y="2749"/>
                    <a:pt x="777" y="2803"/>
                  </a:cubicBezTo>
                  <a:cubicBezTo>
                    <a:pt x="853" y="2902"/>
                    <a:pt x="930" y="2989"/>
                    <a:pt x="1028" y="3077"/>
                  </a:cubicBezTo>
                  <a:cubicBezTo>
                    <a:pt x="1181" y="3197"/>
                    <a:pt x="1356" y="3285"/>
                    <a:pt x="1542" y="3328"/>
                  </a:cubicBezTo>
                  <a:cubicBezTo>
                    <a:pt x="1868" y="3407"/>
                    <a:pt x="2193" y="3444"/>
                    <a:pt x="2518" y="3444"/>
                  </a:cubicBezTo>
                  <a:cubicBezTo>
                    <a:pt x="2598" y="3444"/>
                    <a:pt x="2677" y="3442"/>
                    <a:pt x="2756" y="3438"/>
                  </a:cubicBezTo>
                  <a:cubicBezTo>
                    <a:pt x="2888" y="3438"/>
                    <a:pt x="3008" y="3427"/>
                    <a:pt x="3139" y="3416"/>
                  </a:cubicBezTo>
                  <a:lnTo>
                    <a:pt x="3314" y="3394"/>
                  </a:lnTo>
                  <a:lnTo>
                    <a:pt x="3478" y="3394"/>
                  </a:lnTo>
                  <a:cubicBezTo>
                    <a:pt x="3511" y="3383"/>
                    <a:pt x="3533" y="3361"/>
                    <a:pt x="3555" y="3361"/>
                  </a:cubicBezTo>
                  <a:cubicBezTo>
                    <a:pt x="3872" y="3186"/>
                    <a:pt x="4145" y="2924"/>
                    <a:pt x="4331" y="2617"/>
                  </a:cubicBezTo>
                  <a:cubicBezTo>
                    <a:pt x="4375" y="2541"/>
                    <a:pt x="4419" y="2475"/>
                    <a:pt x="4463" y="2399"/>
                  </a:cubicBezTo>
                  <a:lnTo>
                    <a:pt x="4627" y="2136"/>
                  </a:lnTo>
                  <a:cubicBezTo>
                    <a:pt x="4638" y="2103"/>
                    <a:pt x="4616" y="2070"/>
                    <a:pt x="4605" y="2038"/>
                  </a:cubicBezTo>
                  <a:lnTo>
                    <a:pt x="4583" y="1950"/>
                  </a:lnTo>
                  <a:cubicBezTo>
                    <a:pt x="4583" y="1906"/>
                    <a:pt x="4561" y="1863"/>
                    <a:pt x="4550" y="1819"/>
                  </a:cubicBezTo>
                  <a:cubicBezTo>
                    <a:pt x="4517" y="1742"/>
                    <a:pt x="4484" y="1655"/>
                    <a:pt x="4452" y="1578"/>
                  </a:cubicBezTo>
                  <a:cubicBezTo>
                    <a:pt x="4375" y="1414"/>
                    <a:pt x="4288" y="1261"/>
                    <a:pt x="4189" y="1119"/>
                  </a:cubicBezTo>
                  <a:cubicBezTo>
                    <a:pt x="4058" y="944"/>
                    <a:pt x="3916" y="780"/>
                    <a:pt x="3763" y="627"/>
                  </a:cubicBezTo>
                  <a:lnTo>
                    <a:pt x="3741" y="594"/>
                  </a:lnTo>
                  <a:cubicBezTo>
                    <a:pt x="3653" y="517"/>
                    <a:pt x="3566" y="441"/>
                    <a:pt x="3467" y="375"/>
                  </a:cubicBezTo>
                  <a:cubicBezTo>
                    <a:pt x="3281" y="244"/>
                    <a:pt x="3074" y="135"/>
                    <a:pt x="2855" y="69"/>
                  </a:cubicBezTo>
                  <a:cubicBezTo>
                    <a:pt x="2714" y="22"/>
                    <a:pt x="2567" y="0"/>
                    <a:pt x="2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5"/>
            <p:cNvSpPr/>
            <p:nvPr/>
          </p:nvSpPr>
          <p:spPr>
            <a:xfrm>
              <a:off x="8861675" y="1573275"/>
              <a:ext cx="42400" cy="72200"/>
            </a:xfrm>
            <a:custGeom>
              <a:avLst/>
              <a:gdLst/>
              <a:ahLst/>
              <a:cxnLst/>
              <a:rect l="l" t="t" r="r" b="b"/>
              <a:pathLst>
                <a:path w="1696" h="2888" extrusionOk="0">
                  <a:moveTo>
                    <a:pt x="1630" y="1"/>
                  </a:moveTo>
                  <a:cubicBezTo>
                    <a:pt x="1597" y="1"/>
                    <a:pt x="1553" y="11"/>
                    <a:pt x="1520" y="22"/>
                  </a:cubicBezTo>
                  <a:cubicBezTo>
                    <a:pt x="1466" y="44"/>
                    <a:pt x="1411" y="66"/>
                    <a:pt x="1367" y="99"/>
                  </a:cubicBezTo>
                  <a:cubicBezTo>
                    <a:pt x="1302" y="110"/>
                    <a:pt x="1247" y="132"/>
                    <a:pt x="1203" y="165"/>
                  </a:cubicBezTo>
                  <a:cubicBezTo>
                    <a:pt x="1149" y="186"/>
                    <a:pt x="1105" y="219"/>
                    <a:pt x="1061" y="241"/>
                  </a:cubicBezTo>
                  <a:lnTo>
                    <a:pt x="952" y="307"/>
                  </a:lnTo>
                  <a:cubicBezTo>
                    <a:pt x="864" y="361"/>
                    <a:pt x="788" y="416"/>
                    <a:pt x="711" y="482"/>
                  </a:cubicBezTo>
                  <a:lnTo>
                    <a:pt x="634" y="547"/>
                  </a:lnTo>
                  <a:cubicBezTo>
                    <a:pt x="634" y="547"/>
                    <a:pt x="624" y="558"/>
                    <a:pt x="624" y="558"/>
                  </a:cubicBezTo>
                  <a:cubicBezTo>
                    <a:pt x="591" y="602"/>
                    <a:pt x="558" y="646"/>
                    <a:pt x="547" y="700"/>
                  </a:cubicBezTo>
                  <a:cubicBezTo>
                    <a:pt x="536" y="733"/>
                    <a:pt x="536" y="766"/>
                    <a:pt x="547" y="810"/>
                  </a:cubicBezTo>
                  <a:cubicBezTo>
                    <a:pt x="558" y="854"/>
                    <a:pt x="580" y="897"/>
                    <a:pt x="613" y="941"/>
                  </a:cubicBezTo>
                  <a:cubicBezTo>
                    <a:pt x="645" y="996"/>
                    <a:pt x="667" y="1050"/>
                    <a:pt x="678" y="1105"/>
                  </a:cubicBezTo>
                  <a:cubicBezTo>
                    <a:pt x="689" y="1171"/>
                    <a:pt x="678" y="1236"/>
                    <a:pt x="645" y="1280"/>
                  </a:cubicBezTo>
                  <a:cubicBezTo>
                    <a:pt x="634" y="1291"/>
                    <a:pt x="624" y="1302"/>
                    <a:pt x="624" y="1313"/>
                  </a:cubicBezTo>
                  <a:cubicBezTo>
                    <a:pt x="613" y="1324"/>
                    <a:pt x="602" y="1335"/>
                    <a:pt x="591" y="1346"/>
                  </a:cubicBezTo>
                  <a:cubicBezTo>
                    <a:pt x="580" y="1357"/>
                    <a:pt x="558" y="1379"/>
                    <a:pt x="536" y="1379"/>
                  </a:cubicBezTo>
                  <a:cubicBezTo>
                    <a:pt x="481" y="1422"/>
                    <a:pt x="427" y="1455"/>
                    <a:pt x="372" y="1477"/>
                  </a:cubicBezTo>
                  <a:cubicBezTo>
                    <a:pt x="328" y="1488"/>
                    <a:pt x="295" y="1510"/>
                    <a:pt x="263" y="1532"/>
                  </a:cubicBezTo>
                  <a:cubicBezTo>
                    <a:pt x="230" y="1554"/>
                    <a:pt x="197" y="1575"/>
                    <a:pt x="175" y="1608"/>
                  </a:cubicBezTo>
                  <a:cubicBezTo>
                    <a:pt x="153" y="1641"/>
                    <a:pt x="131" y="1674"/>
                    <a:pt x="109" y="1707"/>
                  </a:cubicBezTo>
                  <a:cubicBezTo>
                    <a:pt x="88" y="1750"/>
                    <a:pt x="77" y="1794"/>
                    <a:pt x="66" y="1838"/>
                  </a:cubicBezTo>
                  <a:cubicBezTo>
                    <a:pt x="55" y="1882"/>
                    <a:pt x="33" y="1925"/>
                    <a:pt x="22" y="1980"/>
                  </a:cubicBezTo>
                  <a:cubicBezTo>
                    <a:pt x="22" y="2024"/>
                    <a:pt x="11" y="2068"/>
                    <a:pt x="0" y="2111"/>
                  </a:cubicBezTo>
                  <a:lnTo>
                    <a:pt x="0" y="2166"/>
                  </a:lnTo>
                  <a:lnTo>
                    <a:pt x="0" y="2265"/>
                  </a:lnTo>
                  <a:lnTo>
                    <a:pt x="0" y="2319"/>
                  </a:lnTo>
                  <a:cubicBezTo>
                    <a:pt x="0" y="2341"/>
                    <a:pt x="11" y="2385"/>
                    <a:pt x="22" y="2429"/>
                  </a:cubicBezTo>
                  <a:cubicBezTo>
                    <a:pt x="22" y="2461"/>
                    <a:pt x="22" y="2472"/>
                    <a:pt x="22" y="2494"/>
                  </a:cubicBezTo>
                  <a:cubicBezTo>
                    <a:pt x="33" y="2571"/>
                    <a:pt x="55" y="2636"/>
                    <a:pt x="99" y="2702"/>
                  </a:cubicBezTo>
                  <a:cubicBezTo>
                    <a:pt x="142" y="2790"/>
                    <a:pt x="219" y="2866"/>
                    <a:pt x="306" y="2888"/>
                  </a:cubicBezTo>
                  <a:cubicBezTo>
                    <a:pt x="328" y="2877"/>
                    <a:pt x="361" y="2866"/>
                    <a:pt x="383" y="2855"/>
                  </a:cubicBezTo>
                  <a:cubicBezTo>
                    <a:pt x="350" y="2855"/>
                    <a:pt x="383" y="2833"/>
                    <a:pt x="350" y="2822"/>
                  </a:cubicBezTo>
                  <a:cubicBezTo>
                    <a:pt x="350" y="2822"/>
                    <a:pt x="350" y="2811"/>
                    <a:pt x="350" y="2800"/>
                  </a:cubicBezTo>
                  <a:cubicBezTo>
                    <a:pt x="339" y="2779"/>
                    <a:pt x="328" y="2768"/>
                    <a:pt x="328" y="2746"/>
                  </a:cubicBezTo>
                  <a:cubicBezTo>
                    <a:pt x="317" y="2746"/>
                    <a:pt x="317" y="2724"/>
                    <a:pt x="306" y="2724"/>
                  </a:cubicBezTo>
                  <a:cubicBezTo>
                    <a:pt x="252" y="2702"/>
                    <a:pt x="219" y="2669"/>
                    <a:pt x="197" y="2625"/>
                  </a:cubicBezTo>
                  <a:cubicBezTo>
                    <a:pt x="153" y="2582"/>
                    <a:pt x="131" y="2516"/>
                    <a:pt x="109" y="2461"/>
                  </a:cubicBezTo>
                  <a:cubicBezTo>
                    <a:pt x="109" y="2450"/>
                    <a:pt x="109" y="2450"/>
                    <a:pt x="109" y="2450"/>
                  </a:cubicBezTo>
                  <a:lnTo>
                    <a:pt x="109" y="2385"/>
                  </a:lnTo>
                  <a:cubicBezTo>
                    <a:pt x="109" y="2374"/>
                    <a:pt x="99" y="2330"/>
                    <a:pt x="99" y="2308"/>
                  </a:cubicBezTo>
                  <a:cubicBezTo>
                    <a:pt x="99" y="2265"/>
                    <a:pt x="99" y="2221"/>
                    <a:pt x="99" y="2177"/>
                  </a:cubicBezTo>
                  <a:cubicBezTo>
                    <a:pt x="99" y="2155"/>
                    <a:pt x="109" y="2144"/>
                    <a:pt x="109" y="2133"/>
                  </a:cubicBezTo>
                  <a:cubicBezTo>
                    <a:pt x="109" y="2133"/>
                    <a:pt x="109" y="2122"/>
                    <a:pt x="109" y="2122"/>
                  </a:cubicBezTo>
                  <a:cubicBezTo>
                    <a:pt x="109" y="2111"/>
                    <a:pt x="109" y="2111"/>
                    <a:pt x="109" y="2100"/>
                  </a:cubicBezTo>
                  <a:cubicBezTo>
                    <a:pt x="109" y="1980"/>
                    <a:pt x="142" y="1871"/>
                    <a:pt x="197" y="1772"/>
                  </a:cubicBezTo>
                  <a:cubicBezTo>
                    <a:pt x="252" y="1718"/>
                    <a:pt x="306" y="1674"/>
                    <a:pt x="361" y="1641"/>
                  </a:cubicBezTo>
                  <a:cubicBezTo>
                    <a:pt x="383" y="1619"/>
                    <a:pt x="394" y="1597"/>
                    <a:pt x="416" y="1575"/>
                  </a:cubicBezTo>
                  <a:cubicBezTo>
                    <a:pt x="427" y="1575"/>
                    <a:pt x="438" y="1565"/>
                    <a:pt x="438" y="1565"/>
                  </a:cubicBezTo>
                  <a:cubicBezTo>
                    <a:pt x="449" y="1554"/>
                    <a:pt x="438" y="1554"/>
                    <a:pt x="449" y="1554"/>
                  </a:cubicBezTo>
                  <a:cubicBezTo>
                    <a:pt x="514" y="1521"/>
                    <a:pt x="569" y="1488"/>
                    <a:pt x="634" y="1444"/>
                  </a:cubicBezTo>
                  <a:cubicBezTo>
                    <a:pt x="678" y="1411"/>
                    <a:pt x="711" y="1357"/>
                    <a:pt x="744" y="1313"/>
                  </a:cubicBezTo>
                  <a:cubicBezTo>
                    <a:pt x="755" y="1291"/>
                    <a:pt x="766" y="1280"/>
                    <a:pt x="777" y="1258"/>
                  </a:cubicBezTo>
                  <a:cubicBezTo>
                    <a:pt x="788" y="1215"/>
                    <a:pt x="788" y="1160"/>
                    <a:pt x="788" y="1116"/>
                  </a:cubicBezTo>
                  <a:cubicBezTo>
                    <a:pt x="766" y="1061"/>
                    <a:pt x="744" y="1018"/>
                    <a:pt x="711" y="974"/>
                  </a:cubicBezTo>
                  <a:cubicBezTo>
                    <a:pt x="656" y="897"/>
                    <a:pt x="624" y="799"/>
                    <a:pt x="624" y="700"/>
                  </a:cubicBezTo>
                  <a:cubicBezTo>
                    <a:pt x="645" y="624"/>
                    <a:pt x="700" y="558"/>
                    <a:pt x="777" y="515"/>
                  </a:cubicBezTo>
                  <a:cubicBezTo>
                    <a:pt x="820" y="460"/>
                    <a:pt x="886" y="405"/>
                    <a:pt x="952" y="372"/>
                  </a:cubicBezTo>
                  <a:cubicBezTo>
                    <a:pt x="974" y="361"/>
                    <a:pt x="984" y="340"/>
                    <a:pt x="1006" y="329"/>
                  </a:cubicBezTo>
                  <a:lnTo>
                    <a:pt x="1083" y="296"/>
                  </a:lnTo>
                  <a:cubicBezTo>
                    <a:pt x="1105" y="285"/>
                    <a:pt x="1116" y="263"/>
                    <a:pt x="1138" y="252"/>
                  </a:cubicBezTo>
                  <a:cubicBezTo>
                    <a:pt x="1159" y="230"/>
                    <a:pt x="1225" y="208"/>
                    <a:pt x="1258" y="197"/>
                  </a:cubicBezTo>
                  <a:lnTo>
                    <a:pt x="1280" y="186"/>
                  </a:lnTo>
                  <a:cubicBezTo>
                    <a:pt x="1313" y="165"/>
                    <a:pt x="1334" y="154"/>
                    <a:pt x="1367" y="132"/>
                  </a:cubicBezTo>
                  <a:cubicBezTo>
                    <a:pt x="1444" y="88"/>
                    <a:pt x="1531" y="66"/>
                    <a:pt x="1619" y="55"/>
                  </a:cubicBezTo>
                  <a:cubicBezTo>
                    <a:pt x="1627" y="47"/>
                    <a:pt x="1638" y="45"/>
                    <a:pt x="1649" y="45"/>
                  </a:cubicBezTo>
                  <a:cubicBezTo>
                    <a:pt x="1662" y="45"/>
                    <a:pt x="1674" y="48"/>
                    <a:pt x="1684" y="48"/>
                  </a:cubicBezTo>
                  <a:cubicBezTo>
                    <a:pt x="1689" y="48"/>
                    <a:pt x="1693" y="47"/>
                    <a:pt x="1695" y="44"/>
                  </a:cubicBezTo>
                  <a:cubicBezTo>
                    <a:pt x="1695" y="22"/>
                    <a:pt x="1674" y="11"/>
                    <a:pt x="1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2" name="Google Shape;4382;p45"/>
          <p:cNvSpPr/>
          <p:nvPr/>
        </p:nvSpPr>
        <p:spPr>
          <a:xfrm>
            <a:off x="-1578675" y="419400"/>
            <a:ext cx="24375" cy="19950"/>
          </a:xfrm>
          <a:custGeom>
            <a:avLst/>
            <a:gdLst/>
            <a:ahLst/>
            <a:cxnLst/>
            <a:rect l="l" t="t" r="r" b="b"/>
            <a:pathLst>
              <a:path w="975" h="798" extrusionOk="0">
                <a:moveTo>
                  <a:pt x="480" y="0"/>
                </a:moveTo>
                <a:cubicBezTo>
                  <a:pt x="209" y="0"/>
                  <a:pt x="0" y="298"/>
                  <a:pt x="132" y="571"/>
                </a:cubicBezTo>
                <a:cubicBezTo>
                  <a:pt x="195" y="713"/>
                  <a:pt x="337" y="798"/>
                  <a:pt x="485" y="798"/>
                </a:cubicBezTo>
                <a:cubicBezTo>
                  <a:pt x="543" y="798"/>
                  <a:pt x="602" y="785"/>
                  <a:pt x="657" y="757"/>
                </a:cubicBezTo>
                <a:cubicBezTo>
                  <a:pt x="974" y="604"/>
                  <a:pt x="952" y="145"/>
                  <a:pt x="613" y="25"/>
                </a:cubicBezTo>
                <a:cubicBezTo>
                  <a:pt x="568" y="8"/>
                  <a:pt x="523" y="0"/>
                  <a:pt x="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3" name="Google Shape;4383;p45"/>
          <p:cNvSpPr/>
          <p:nvPr/>
        </p:nvSpPr>
        <p:spPr>
          <a:xfrm>
            <a:off x="8439063" y="-818237"/>
            <a:ext cx="51900" cy="44850"/>
          </a:xfrm>
          <a:custGeom>
            <a:avLst/>
            <a:gdLst/>
            <a:ahLst/>
            <a:cxnLst/>
            <a:rect l="l" t="t" r="r" b="b"/>
            <a:pathLst>
              <a:path w="2076" h="1794" extrusionOk="0">
                <a:moveTo>
                  <a:pt x="1054" y="0"/>
                </a:moveTo>
                <a:cubicBezTo>
                  <a:pt x="479" y="0"/>
                  <a:pt x="0" y="572"/>
                  <a:pt x="206" y="1187"/>
                </a:cubicBezTo>
                <a:cubicBezTo>
                  <a:pt x="345" y="1587"/>
                  <a:pt x="702" y="1794"/>
                  <a:pt x="1059" y="1794"/>
                </a:cubicBezTo>
                <a:cubicBezTo>
                  <a:pt x="1376" y="1794"/>
                  <a:pt x="1693" y="1631"/>
                  <a:pt x="1857" y="1297"/>
                </a:cubicBezTo>
                <a:cubicBezTo>
                  <a:pt x="2076" y="848"/>
                  <a:pt x="1901" y="313"/>
                  <a:pt x="1452" y="94"/>
                </a:cubicBezTo>
                <a:cubicBezTo>
                  <a:pt x="1319" y="29"/>
                  <a:pt x="1184" y="0"/>
                  <a:pt x="10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4" name="Google Shape;4384;p45"/>
          <p:cNvSpPr/>
          <p:nvPr/>
        </p:nvSpPr>
        <p:spPr>
          <a:xfrm>
            <a:off x="-718037" y="673100"/>
            <a:ext cx="44850" cy="33675"/>
          </a:xfrm>
          <a:custGeom>
            <a:avLst/>
            <a:gdLst/>
            <a:ahLst/>
            <a:cxnLst/>
            <a:rect l="l" t="t" r="r" b="b"/>
            <a:pathLst>
              <a:path w="1794" h="1347" extrusionOk="0">
                <a:moveTo>
                  <a:pt x="897" y="1"/>
                </a:moveTo>
                <a:cubicBezTo>
                  <a:pt x="295" y="1"/>
                  <a:pt x="0" y="734"/>
                  <a:pt x="416" y="1149"/>
                </a:cubicBezTo>
                <a:cubicBezTo>
                  <a:pt x="547" y="1280"/>
                  <a:pt x="719" y="1346"/>
                  <a:pt x="892" y="1346"/>
                </a:cubicBezTo>
                <a:cubicBezTo>
                  <a:pt x="1064" y="1346"/>
                  <a:pt x="1236" y="1280"/>
                  <a:pt x="1367" y="1149"/>
                </a:cubicBezTo>
                <a:cubicBezTo>
                  <a:pt x="1794" y="734"/>
                  <a:pt x="1488" y="1"/>
                  <a:pt x="89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5" name="Google Shape;4385;p45"/>
          <p:cNvSpPr/>
          <p:nvPr/>
        </p:nvSpPr>
        <p:spPr>
          <a:xfrm>
            <a:off x="-2241437" y="186288"/>
            <a:ext cx="45475" cy="39425"/>
          </a:xfrm>
          <a:custGeom>
            <a:avLst/>
            <a:gdLst/>
            <a:ahLst/>
            <a:cxnLst/>
            <a:rect l="l" t="t" r="r" b="b"/>
            <a:pathLst>
              <a:path w="1819" h="1577" extrusionOk="0">
                <a:moveTo>
                  <a:pt x="897" y="0"/>
                </a:moveTo>
                <a:cubicBezTo>
                  <a:pt x="625" y="0"/>
                  <a:pt x="349" y="139"/>
                  <a:pt x="198" y="427"/>
                </a:cubicBezTo>
                <a:cubicBezTo>
                  <a:pt x="1" y="810"/>
                  <a:pt x="154" y="1280"/>
                  <a:pt x="537" y="1488"/>
                </a:cubicBezTo>
                <a:cubicBezTo>
                  <a:pt x="656" y="1549"/>
                  <a:pt x="778" y="1576"/>
                  <a:pt x="896" y="1576"/>
                </a:cubicBezTo>
                <a:cubicBezTo>
                  <a:pt x="1395" y="1576"/>
                  <a:pt x="1818" y="1087"/>
                  <a:pt x="1641" y="547"/>
                </a:cubicBezTo>
                <a:cubicBezTo>
                  <a:pt x="1530" y="188"/>
                  <a:pt x="1215" y="0"/>
                  <a:pt x="8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6" name="Google Shape;4386;p45"/>
          <p:cNvSpPr/>
          <p:nvPr/>
        </p:nvSpPr>
        <p:spPr>
          <a:xfrm>
            <a:off x="-2657887" y="41013"/>
            <a:ext cx="67600" cy="57100"/>
          </a:xfrm>
          <a:custGeom>
            <a:avLst/>
            <a:gdLst/>
            <a:ahLst/>
            <a:cxnLst/>
            <a:rect l="l" t="t" r="r" b="b"/>
            <a:pathLst>
              <a:path w="2704" h="2284" extrusionOk="0">
                <a:moveTo>
                  <a:pt x="1259" y="0"/>
                </a:moveTo>
                <a:cubicBezTo>
                  <a:pt x="775" y="0"/>
                  <a:pt x="296" y="302"/>
                  <a:pt x="154" y="857"/>
                </a:cubicBezTo>
                <a:cubicBezTo>
                  <a:pt x="1" y="1469"/>
                  <a:pt x="362" y="2082"/>
                  <a:pt x="974" y="2246"/>
                </a:cubicBezTo>
                <a:cubicBezTo>
                  <a:pt x="1074" y="2272"/>
                  <a:pt x="1173" y="2284"/>
                  <a:pt x="1268" y="2284"/>
                </a:cubicBezTo>
                <a:cubicBezTo>
                  <a:pt x="2107" y="2284"/>
                  <a:pt x="2704" y="1348"/>
                  <a:pt x="2232" y="562"/>
                </a:cubicBezTo>
                <a:cubicBezTo>
                  <a:pt x="2008" y="180"/>
                  <a:pt x="1632" y="0"/>
                  <a:pt x="12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7" name="Google Shape;4387;p45"/>
          <p:cNvSpPr/>
          <p:nvPr/>
        </p:nvSpPr>
        <p:spPr>
          <a:xfrm>
            <a:off x="8637750" y="-903887"/>
            <a:ext cx="34750" cy="57450"/>
          </a:xfrm>
          <a:custGeom>
            <a:avLst/>
            <a:gdLst/>
            <a:ahLst/>
            <a:cxnLst/>
            <a:rect l="l" t="t" r="r" b="b"/>
            <a:pathLst>
              <a:path w="1390" h="2298" extrusionOk="0">
                <a:moveTo>
                  <a:pt x="635" y="0"/>
                </a:moveTo>
                <a:cubicBezTo>
                  <a:pt x="602" y="0"/>
                  <a:pt x="580" y="22"/>
                  <a:pt x="580" y="55"/>
                </a:cubicBezTo>
                <a:lnTo>
                  <a:pt x="580" y="996"/>
                </a:lnTo>
                <a:lnTo>
                  <a:pt x="44" y="996"/>
                </a:lnTo>
                <a:cubicBezTo>
                  <a:pt x="22" y="996"/>
                  <a:pt x="0" y="1018"/>
                  <a:pt x="0" y="1040"/>
                </a:cubicBezTo>
                <a:lnTo>
                  <a:pt x="0" y="1225"/>
                </a:lnTo>
                <a:cubicBezTo>
                  <a:pt x="0" y="1247"/>
                  <a:pt x="22" y="1269"/>
                  <a:pt x="44" y="1269"/>
                </a:cubicBezTo>
                <a:lnTo>
                  <a:pt x="580" y="1269"/>
                </a:lnTo>
                <a:lnTo>
                  <a:pt x="580" y="2254"/>
                </a:lnTo>
                <a:cubicBezTo>
                  <a:pt x="580" y="2275"/>
                  <a:pt x="602" y="2297"/>
                  <a:pt x="635" y="2297"/>
                </a:cubicBezTo>
                <a:lnTo>
                  <a:pt x="799" y="2297"/>
                </a:lnTo>
                <a:cubicBezTo>
                  <a:pt x="831" y="2297"/>
                  <a:pt x="853" y="2275"/>
                  <a:pt x="853" y="2254"/>
                </a:cubicBezTo>
                <a:lnTo>
                  <a:pt x="853" y="1269"/>
                </a:lnTo>
                <a:lnTo>
                  <a:pt x="1345" y="1269"/>
                </a:lnTo>
                <a:cubicBezTo>
                  <a:pt x="1367" y="1269"/>
                  <a:pt x="1389" y="1247"/>
                  <a:pt x="1389" y="1225"/>
                </a:cubicBezTo>
                <a:lnTo>
                  <a:pt x="1389" y="1040"/>
                </a:lnTo>
                <a:cubicBezTo>
                  <a:pt x="1389" y="1018"/>
                  <a:pt x="1367" y="996"/>
                  <a:pt x="1345" y="996"/>
                </a:cubicBezTo>
                <a:lnTo>
                  <a:pt x="853" y="996"/>
                </a:lnTo>
                <a:lnTo>
                  <a:pt x="853" y="55"/>
                </a:lnTo>
                <a:cubicBezTo>
                  <a:pt x="853" y="22"/>
                  <a:pt x="831" y="0"/>
                  <a:pt x="7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8" name="Google Shape;4388;p45"/>
          <p:cNvSpPr/>
          <p:nvPr/>
        </p:nvSpPr>
        <p:spPr>
          <a:xfrm>
            <a:off x="-1817512" y="273825"/>
            <a:ext cx="91075" cy="99775"/>
          </a:xfrm>
          <a:custGeom>
            <a:avLst/>
            <a:gdLst/>
            <a:ahLst/>
            <a:cxnLst/>
            <a:rect l="l" t="t" r="r" b="b"/>
            <a:pathLst>
              <a:path w="3643" h="3991" extrusionOk="0">
                <a:moveTo>
                  <a:pt x="2144" y="1584"/>
                </a:moveTo>
                <a:lnTo>
                  <a:pt x="2144" y="1584"/>
                </a:lnTo>
                <a:cubicBezTo>
                  <a:pt x="2155" y="1617"/>
                  <a:pt x="2166" y="1650"/>
                  <a:pt x="2177" y="1682"/>
                </a:cubicBezTo>
                <a:lnTo>
                  <a:pt x="2166" y="1682"/>
                </a:lnTo>
                <a:lnTo>
                  <a:pt x="2144" y="1584"/>
                </a:lnTo>
                <a:close/>
                <a:moveTo>
                  <a:pt x="1812" y="0"/>
                </a:moveTo>
                <a:cubicBezTo>
                  <a:pt x="1787" y="0"/>
                  <a:pt x="1762" y="6"/>
                  <a:pt x="1740" y="20"/>
                </a:cubicBezTo>
                <a:cubicBezTo>
                  <a:pt x="1718" y="42"/>
                  <a:pt x="1696" y="64"/>
                  <a:pt x="1696" y="96"/>
                </a:cubicBezTo>
                <a:cubicBezTo>
                  <a:pt x="1685" y="118"/>
                  <a:pt x="1696" y="140"/>
                  <a:pt x="1707" y="162"/>
                </a:cubicBezTo>
                <a:cubicBezTo>
                  <a:pt x="1718" y="173"/>
                  <a:pt x="1729" y="184"/>
                  <a:pt x="1740" y="184"/>
                </a:cubicBezTo>
                <a:lnTo>
                  <a:pt x="1740" y="195"/>
                </a:lnTo>
                <a:lnTo>
                  <a:pt x="1718" y="195"/>
                </a:lnTo>
                <a:cubicBezTo>
                  <a:pt x="1685" y="326"/>
                  <a:pt x="1630" y="457"/>
                  <a:pt x="1575" y="589"/>
                </a:cubicBezTo>
                <a:cubicBezTo>
                  <a:pt x="1586" y="753"/>
                  <a:pt x="1565" y="917"/>
                  <a:pt x="1532" y="1092"/>
                </a:cubicBezTo>
                <a:cubicBezTo>
                  <a:pt x="1499" y="1179"/>
                  <a:pt x="1466" y="1267"/>
                  <a:pt x="1444" y="1365"/>
                </a:cubicBezTo>
                <a:cubicBezTo>
                  <a:pt x="1433" y="1420"/>
                  <a:pt x="1400" y="1485"/>
                  <a:pt x="1390" y="1518"/>
                </a:cubicBezTo>
                <a:cubicBezTo>
                  <a:pt x="1390" y="1540"/>
                  <a:pt x="1390" y="1562"/>
                  <a:pt x="1390" y="1584"/>
                </a:cubicBezTo>
                <a:cubicBezTo>
                  <a:pt x="1390" y="1606"/>
                  <a:pt x="1379" y="1628"/>
                  <a:pt x="1379" y="1650"/>
                </a:cubicBezTo>
                <a:cubicBezTo>
                  <a:pt x="1368" y="1693"/>
                  <a:pt x="1368" y="1726"/>
                  <a:pt x="1357" y="1748"/>
                </a:cubicBezTo>
                <a:lnTo>
                  <a:pt x="1379" y="1726"/>
                </a:lnTo>
                <a:lnTo>
                  <a:pt x="1357" y="1770"/>
                </a:lnTo>
                <a:lnTo>
                  <a:pt x="1357" y="1748"/>
                </a:lnTo>
                <a:lnTo>
                  <a:pt x="1291" y="1814"/>
                </a:lnTo>
                <a:lnTo>
                  <a:pt x="1324" y="1814"/>
                </a:lnTo>
                <a:lnTo>
                  <a:pt x="1280" y="1835"/>
                </a:lnTo>
                <a:lnTo>
                  <a:pt x="1291" y="1814"/>
                </a:lnTo>
                <a:lnTo>
                  <a:pt x="1258" y="1814"/>
                </a:lnTo>
                <a:cubicBezTo>
                  <a:pt x="1105" y="1835"/>
                  <a:pt x="963" y="1879"/>
                  <a:pt x="821" y="1923"/>
                </a:cubicBezTo>
                <a:cubicBezTo>
                  <a:pt x="815" y="1922"/>
                  <a:pt x="809" y="1922"/>
                  <a:pt x="803" y="1922"/>
                </a:cubicBezTo>
                <a:cubicBezTo>
                  <a:pt x="717" y="1922"/>
                  <a:pt x="601" y="1989"/>
                  <a:pt x="438" y="2000"/>
                </a:cubicBezTo>
                <a:cubicBezTo>
                  <a:pt x="390" y="1983"/>
                  <a:pt x="342" y="1973"/>
                  <a:pt x="294" y="1973"/>
                </a:cubicBezTo>
                <a:cubicBezTo>
                  <a:pt x="276" y="1973"/>
                  <a:pt x="259" y="1975"/>
                  <a:pt x="241" y="1978"/>
                </a:cubicBezTo>
                <a:cubicBezTo>
                  <a:pt x="197" y="1978"/>
                  <a:pt x="154" y="1989"/>
                  <a:pt x="121" y="2010"/>
                </a:cubicBezTo>
                <a:cubicBezTo>
                  <a:pt x="77" y="2021"/>
                  <a:pt x="44" y="2054"/>
                  <a:pt x="22" y="2087"/>
                </a:cubicBezTo>
                <a:cubicBezTo>
                  <a:pt x="0" y="2120"/>
                  <a:pt x="0" y="2153"/>
                  <a:pt x="11" y="2185"/>
                </a:cubicBezTo>
                <a:cubicBezTo>
                  <a:pt x="11" y="2218"/>
                  <a:pt x="33" y="2251"/>
                  <a:pt x="55" y="2273"/>
                </a:cubicBezTo>
                <a:cubicBezTo>
                  <a:pt x="88" y="2295"/>
                  <a:pt x="132" y="2317"/>
                  <a:pt x="175" y="2328"/>
                </a:cubicBezTo>
                <a:cubicBezTo>
                  <a:pt x="208" y="2339"/>
                  <a:pt x="241" y="2339"/>
                  <a:pt x="263" y="2350"/>
                </a:cubicBezTo>
                <a:cubicBezTo>
                  <a:pt x="427" y="2360"/>
                  <a:pt x="591" y="2371"/>
                  <a:pt x="755" y="2371"/>
                </a:cubicBezTo>
                <a:cubicBezTo>
                  <a:pt x="843" y="2382"/>
                  <a:pt x="930" y="2393"/>
                  <a:pt x="1007" y="2415"/>
                </a:cubicBezTo>
                <a:cubicBezTo>
                  <a:pt x="1061" y="2415"/>
                  <a:pt x="1105" y="2426"/>
                  <a:pt x="1149" y="2448"/>
                </a:cubicBezTo>
                <a:lnTo>
                  <a:pt x="1215" y="2459"/>
                </a:lnTo>
                <a:lnTo>
                  <a:pt x="1247" y="2470"/>
                </a:lnTo>
                <a:lnTo>
                  <a:pt x="1269" y="2470"/>
                </a:lnTo>
                <a:cubicBezTo>
                  <a:pt x="1280" y="2470"/>
                  <a:pt x="1280" y="2481"/>
                  <a:pt x="1280" y="2481"/>
                </a:cubicBezTo>
                <a:lnTo>
                  <a:pt x="1280" y="2492"/>
                </a:lnTo>
                <a:lnTo>
                  <a:pt x="1280" y="2524"/>
                </a:lnTo>
                <a:lnTo>
                  <a:pt x="1280" y="2601"/>
                </a:lnTo>
                <a:cubicBezTo>
                  <a:pt x="1280" y="2656"/>
                  <a:pt x="1291" y="2721"/>
                  <a:pt x="1313" y="2776"/>
                </a:cubicBezTo>
                <a:cubicBezTo>
                  <a:pt x="1302" y="2874"/>
                  <a:pt x="1313" y="2940"/>
                  <a:pt x="1313" y="3017"/>
                </a:cubicBezTo>
                <a:cubicBezTo>
                  <a:pt x="1368" y="3115"/>
                  <a:pt x="1400" y="3235"/>
                  <a:pt x="1400" y="3356"/>
                </a:cubicBezTo>
                <a:cubicBezTo>
                  <a:pt x="1444" y="3509"/>
                  <a:pt x="1499" y="3651"/>
                  <a:pt x="1554" y="3782"/>
                </a:cubicBezTo>
                <a:lnTo>
                  <a:pt x="1597" y="3881"/>
                </a:lnTo>
                <a:cubicBezTo>
                  <a:pt x="1597" y="3892"/>
                  <a:pt x="1608" y="3903"/>
                  <a:pt x="1608" y="3914"/>
                </a:cubicBezTo>
                <a:cubicBezTo>
                  <a:pt x="1619" y="3924"/>
                  <a:pt x="1630" y="3935"/>
                  <a:pt x="1641" y="3946"/>
                </a:cubicBezTo>
                <a:cubicBezTo>
                  <a:pt x="1663" y="3968"/>
                  <a:pt x="1685" y="3979"/>
                  <a:pt x="1718" y="3990"/>
                </a:cubicBezTo>
                <a:cubicBezTo>
                  <a:pt x="1772" y="3990"/>
                  <a:pt x="1827" y="3968"/>
                  <a:pt x="1849" y="3914"/>
                </a:cubicBezTo>
                <a:cubicBezTo>
                  <a:pt x="1860" y="3892"/>
                  <a:pt x="1860" y="3870"/>
                  <a:pt x="1871" y="3848"/>
                </a:cubicBezTo>
                <a:cubicBezTo>
                  <a:pt x="1871" y="3837"/>
                  <a:pt x="1882" y="3815"/>
                  <a:pt x="1882" y="3793"/>
                </a:cubicBezTo>
                <a:cubicBezTo>
                  <a:pt x="1936" y="3760"/>
                  <a:pt x="1947" y="3629"/>
                  <a:pt x="1991" y="3542"/>
                </a:cubicBezTo>
                <a:cubicBezTo>
                  <a:pt x="2013" y="3476"/>
                  <a:pt x="2046" y="3465"/>
                  <a:pt x="2068" y="3389"/>
                </a:cubicBezTo>
                <a:cubicBezTo>
                  <a:pt x="2100" y="3290"/>
                  <a:pt x="2122" y="3181"/>
                  <a:pt x="2122" y="3082"/>
                </a:cubicBezTo>
                <a:cubicBezTo>
                  <a:pt x="2166" y="2962"/>
                  <a:pt x="2199" y="2831"/>
                  <a:pt x="2210" y="2699"/>
                </a:cubicBezTo>
                <a:cubicBezTo>
                  <a:pt x="2221" y="2667"/>
                  <a:pt x="2221" y="2623"/>
                  <a:pt x="2232" y="2590"/>
                </a:cubicBezTo>
                <a:lnTo>
                  <a:pt x="2232" y="2568"/>
                </a:lnTo>
                <a:lnTo>
                  <a:pt x="2232" y="2557"/>
                </a:lnTo>
                <a:lnTo>
                  <a:pt x="2243" y="2557"/>
                </a:lnTo>
                <a:cubicBezTo>
                  <a:pt x="2330" y="2535"/>
                  <a:pt x="2418" y="2524"/>
                  <a:pt x="2505" y="2514"/>
                </a:cubicBezTo>
                <a:cubicBezTo>
                  <a:pt x="2779" y="2492"/>
                  <a:pt x="3052" y="2470"/>
                  <a:pt x="3314" y="2426"/>
                </a:cubicBezTo>
                <a:cubicBezTo>
                  <a:pt x="3369" y="2404"/>
                  <a:pt x="3424" y="2382"/>
                  <a:pt x="3479" y="2360"/>
                </a:cubicBezTo>
                <a:cubicBezTo>
                  <a:pt x="3511" y="2350"/>
                  <a:pt x="3544" y="2339"/>
                  <a:pt x="3577" y="2317"/>
                </a:cubicBezTo>
                <a:cubicBezTo>
                  <a:pt x="3610" y="2284"/>
                  <a:pt x="3632" y="2240"/>
                  <a:pt x="3643" y="2196"/>
                </a:cubicBezTo>
                <a:cubicBezTo>
                  <a:pt x="3643" y="2153"/>
                  <a:pt x="3643" y="2109"/>
                  <a:pt x="3621" y="2076"/>
                </a:cubicBezTo>
                <a:cubicBezTo>
                  <a:pt x="3599" y="2043"/>
                  <a:pt x="3555" y="2010"/>
                  <a:pt x="3511" y="2000"/>
                </a:cubicBezTo>
                <a:lnTo>
                  <a:pt x="3468" y="2000"/>
                </a:lnTo>
                <a:lnTo>
                  <a:pt x="3424" y="1989"/>
                </a:lnTo>
                <a:lnTo>
                  <a:pt x="3325" y="1978"/>
                </a:lnTo>
                <a:cubicBezTo>
                  <a:pt x="3271" y="1967"/>
                  <a:pt x="3205" y="1956"/>
                  <a:pt x="3150" y="1956"/>
                </a:cubicBezTo>
                <a:cubicBezTo>
                  <a:pt x="3063" y="1923"/>
                  <a:pt x="2965" y="1901"/>
                  <a:pt x="2866" y="1879"/>
                </a:cubicBezTo>
                <a:cubicBezTo>
                  <a:pt x="2691" y="1814"/>
                  <a:pt x="2527" y="1704"/>
                  <a:pt x="2319" y="1628"/>
                </a:cubicBezTo>
                <a:lnTo>
                  <a:pt x="2319" y="1628"/>
                </a:lnTo>
                <a:cubicBezTo>
                  <a:pt x="2319" y="1634"/>
                  <a:pt x="2319" y="1640"/>
                  <a:pt x="2319" y="1645"/>
                </a:cubicBezTo>
                <a:lnTo>
                  <a:pt x="2319" y="1645"/>
                </a:lnTo>
                <a:cubicBezTo>
                  <a:pt x="2317" y="1639"/>
                  <a:pt x="2314" y="1633"/>
                  <a:pt x="2308" y="1628"/>
                </a:cubicBezTo>
                <a:cubicBezTo>
                  <a:pt x="2306" y="1625"/>
                  <a:pt x="2301" y="1622"/>
                  <a:pt x="2296" y="1620"/>
                </a:cubicBezTo>
                <a:lnTo>
                  <a:pt x="2296" y="1620"/>
                </a:lnTo>
                <a:lnTo>
                  <a:pt x="2319" y="1628"/>
                </a:lnTo>
                <a:cubicBezTo>
                  <a:pt x="2319" y="1617"/>
                  <a:pt x="2319" y="1606"/>
                  <a:pt x="2308" y="1584"/>
                </a:cubicBezTo>
                <a:cubicBezTo>
                  <a:pt x="2297" y="1529"/>
                  <a:pt x="2286" y="1475"/>
                  <a:pt x="2265" y="1420"/>
                </a:cubicBezTo>
                <a:cubicBezTo>
                  <a:pt x="2232" y="1310"/>
                  <a:pt x="2199" y="1212"/>
                  <a:pt x="2166" y="1103"/>
                </a:cubicBezTo>
                <a:cubicBezTo>
                  <a:pt x="2166" y="1070"/>
                  <a:pt x="2166" y="1037"/>
                  <a:pt x="2166" y="1004"/>
                </a:cubicBezTo>
                <a:cubicBezTo>
                  <a:pt x="2122" y="851"/>
                  <a:pt x="2090" y="709"/>
                  <a:pt x="2068" y="567"/>
                </a:cubicBezTo>
                <a:cubicBezTo>
                  <a:pt x="2046" y="479"/>
                  <a:pt x="2035" y="392"/>
                  <a:pt x="2013" y="304"/>
                </a:cubicBezTo>
                <a:lnTo>
                  <a:pt x="1991" y="173"/>
                </a:lnTo>
                <a:cubicBezTo>
                  <a:pt x="1991" y="140"/>
                  <a:pt x="1980" y="118"/>
                  <a:pt x="1980" y="107"/>
                </a:cubicBezTo>
                <a:cubicBezTo>
                  <a:pt x="1958" y="75"/>
                  <a:pt x="1936" y="53"/>
                  <a:pt x="1915" y="31"/>
                </a:cubicBezTo>
                <a:cubicBezTo>
                  <a:pt x="1883" y="12"/>
                  <a:pt x="1847" y="0"/>
                  <a:pt x="18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9" name="Google Shape;4389;p45"/>
          <p:cNvSpPr/>
          <p:nvPr/>
        </p:nvSpPr>
        <p:spPr>
          <a:xfrm>
            <a:off x="9079275" y="-976487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0" name="Google Shape;4390;p45"/>
          <p:cNvSpPr/>
          <p:nvPr/>
        </p:nvSpPr>
        <p:spPr>
          <a:xfrm>
            <a:off x="9085550" y="-986337"/>
            <a:ext cx="1400" cy="2200"/>
          </a:xfrm>
          <a:custGeom>
            <a:avLst/>
            <a:gdLst/>
            <a:ahLst/>
            <a:cxnLst/>
            <a:rect l="l" t="t" r="r" b="b"/>
            <a:pathLst>
              <a:path w="56" h="88" extrusionOk="0">
                <a:moveTo>
                  <a:pt x="34" y="0"/>
                </a:moveTo>
                <a:lnTo>
                  <a:pt x="34" y="11"/>
                </a:lnTo>
                <a:cubicBezTo>
                  <a:pt x="34" y="11"/>
                  <a:pt x="23" y="22"/>
                  <a:pt x="23" y="22"/>
                </a:cubicBezTo>
                <a:cubicBezTo>
                  <a:pt x="23" y="33"/>
                  <a:pt x="12" y="44"/>
                  <a:pt x="12" y="55"/>
                </a:cubicBezTo>
                <a:lnTo>
                  <a:pt x="1" y="77"/>
                </a:lnTo>
                <a:lnTo>
                  <a:pt x="1" y="88"/>
                </a:lnTo>
                <a:lnTo>
                  <a:pt x="34" y="33"/>
                </a:lnTo>
                <a:cubicBezTo>
                  <a:pt x="45" y="22"/>
                  <a:pt x="50" y="19"/>
                  <a:pt x="53" y="19"/>
                </a:cubicBezTo>
                <a:cubicBezTo>
                  <a:pt x="56" y="19"/>
                  <a:pt x="56" y="22"/>
                  <a:pt x="56" y="22"/>
                </a:cubicBezTo>
                <a:cubicBezTo>
                  <a:pt x="56" y="11"/>
                  <a:pt x="56" y="11"/>
                  <a:pt x="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1" name="Google Shape;4391;p45"/>
          <p:cNvSpPr/>
          <p:nvPr/>
        </p:nvSpPr>
        <p:spPr>
          <a:xfrm>
            <a:off x="-520225" y="415550"/>
            <a:ext cx="31475" cy="42750"/>
          </a:xfrm>
          <a:custGeom>
            <a:avLst/>
            <a:gdLst/>
            <a:ahLst/>
            <a:cxnLst/>
            <a:rect l="l" t="t" r="r" b="b"/>
            <a:pathLst>
              <a:path w="1259" h="1710" extrusionOk="0">
                <a:moveTo>
                  <a:pt x="1149" y="1121"/>
                </a:moveTo>
                <a:cubicBezTo>
                  <a:pt x="1146" y="1123"/>
                  <a:pt x="1142" y="1126"/>
                  <a:pt x="1138" y="1130"/>
                </a:cubicBezTo>
                <a:lnTo>
                  <a:pt x="1149" y="1130"/>
                </a:lnTo>
                <a:cubicBezTo>
                  <a:pt x="1149" y="1127"/>
                  <a:pt x="1149" y="1124"/>
                  <a:pt x="1149" y="1121"/>
                </a:cubicBezTo>
                <a:close/>
                <a:moveTo>
                  <a:pt x="887" y="178"/>
                </a:moveTo>
                <a:lnTo>
                  <a:pt x="908" y="200"/>
                </a:lnTo>
                <a:cubicBezTo>
                  <a:pt x="963" y="244"/>
                  <a:pt x="996" y="298"/>
                  <a:pt x="1029" y="364"/>
                </a:cubicBezTo>
                <a:lnTo>
                  <a:pt x="1062" y="386"/>
                </a:lnTo>
                <a:cubicBezTo>
                  <a:pt x="1083" y="408"/>
                  <a:pt x="1105" y="452"/>
                  <a:pt x="1116" y="484"/>
                </a:cubicBezTo>
                <a:cubicBezTo>
                  <a:pt x="1127" y="539"/>
                  <a:pt x="1138" y="594"/>
                  <a:pt x="1149" y="648"/>
                </a:cubicBezTo>
                <a:cubicBezTo>
                  <a:pt x="1149" y="648"/>
                  <a:pt x="1149" y="648"/>
                  <a:pt x="1149" y="659"/>
                </a:cubicBezTo>
                <a:lnTo>
                  <a:pt x="1149" y="670"/>
                </a:lnTo>
                <a:lnTo>
                  <a:pt x="1149" y="736"/>
                </a:lnTo>
                <a:cubicBezTo>
                  <a:pt x="1149" y="747"/>
                  <a:pt x="1149" y="758"/>
                  <a:pt x="1149" y="769"/>
                </a:cubicBezTo>
                <a:cubicBezTo>
                  <a:pt x="1149" y="780"/>
                  <a:pt x="1149" y="791"/>
                  <a:pt x="1138" y="802"/>
                </a:cubicBezTo>
                <a:cubicBezTo>
                  <a:pt x="1127" y="812"/>
                  <a:pt x="1138" y="845"/>
                  <a:pt x="1127" y="867"/>
                </a:cubicBezTo>
                <a:cubicBezTo>
                  <a:pt x="1127" y="867"/>
                  <a:pt x="1138" y="867"/>
                  <a:pt x="1138" y="856"/>
                </a:cubicBezTo>
                <a:cubicBezTo>
                  <a:pt x="1149" y="867"/>
                  <a:pt x="1149" y="878"/>
                  <a:pt x="1160" y="889"/>
                </a:cubicBezTo>
                <a:cubicBezTo>
                  <a:pt x="1149" y="911"/>
                  <a:pt x="1127" y="933"/>
                  <a:pt x="1105" y="955"/>
                </a:cubicBezTo>
                <a:cubicBezTo>
                  <a:pt x="1094" y="966"/>
                  <a:pt x="1094" y="966"/>
                  <a:pt x="1094" y="977"/>
                </a:cubicBezTo>
                <a:cubicBezTo>
                  <a:pt x="1094" y="987"/>
                  <a:pt x="1094" y="987"/>
                  <a:pt x="1083" y="998"/>
                </a:cubicBezTo>
                <a:lnTo>
                  <a:pt x="1062" y="1009"/>
                </a:lnTo>
                <a:cubicBezTo>
                  <a:pt x="1062" y="1009"/>
                  <a:pt x="1062" y="1020"/>
                  <a:pt x="1051" y="1020"/>
                </a:cubicBezTo>
                <a:cubicBezTo>
                  <a:pt x="1051" y="1020"/>
                  <a:pt x="1051" y="1018"/>
                  <a:pt x="1049" y="1018"/>
                </a:cubicBezTo>
                <a:cubicBezTo>
                  <a:pt x="1048" y="1018"/>
                  <a:pt x="1045" y="1020"/>
                  <a:pt x="1040" y="1031"/>
                </a:cubicBezTo>
                <a:lnTo>
                  <a:pt x="1007" y="1097"/>
                </a:lnTo>
                <a:lnTo>
                  <a:pt x="985" y="1130"/>
                </a:lnTo>
                <a:cubicBezTo>
                  <a:pt x="985" y="1141"/>
                  <a:pt x="963" y="1162"/>
                  <a:pt x="963" y="1162"/>
                </a:cubicBezTo>
                <a:lnTo>
                  <a:pt x="930" y="1206"/>
                </a:lnTo>
                <a:cubicBezTo>
                  <a:pt x="930" y="1217"/>
                  <a:pt x="919" y="1239"/>
                  <a:pt x="908" y="1250"/>
                </a:cubicBezTo>
                <a:lnTo>
                  <a:pt x="887" y="1283"/>
                </a:lnTo>
                <a:cubicBezTo>
                  <a:pt x="887" y="1294"/>
                  <a:pt x="876" y="1305"/>
                  <a:pt x="865" y="1316"/>
                </a:cubicBezTo>
                <a:lnTo>
                  <a:pt x="832" y="1337"/>
                </a:lnTo>
                <a:cubicBezTo>
                  <a:pt x="821" y="1359"/>
                  <a:pt x="799" y="1381"/>
                  <a:pt x="777" y="1392"/>
                </a:cubicBezTo>
                <a:lnTo>
                  <a:pt x="766" y="1392"/>
                </a:lnTo>
                <a:cubicBezTo>
                  <a:pt x="777" y="1403"/>
                  <a:pt x="777" y="1403"/>
                  <a:pt x="777" y="1403"/>
                </a:cubicBezTo>
                <a:lnTo>
                  <a:pt x="766" y="1403"/>
                </a:lnTo>
                <a:cubicBezTo>
                  <a:pt x="755" y="1403"/>
                  <a:pt x="755" y="1403"/>
                  <a:pt x="744" y="1414"/>
                </a:cubicBezTo>
                <a:lnTo>
                  <a:pt x="723" y="1414"/>
                </a:lnTo>
                <a:lnTo>
                  <a:pt x="657" y="1425"/>
                </a:lnTo>
                <a:cubicBezTo>
                  <a:pt x="646" y="1436"/>
                  <a:pt x="635" y="1458"/>
                  <a:pt x="624" y="1469"/>
                </a:cubicBezTo>
                <a:cubicBezTo>
                  <a:pt x="624" y="1480"/>
                  <a:pt x="613" y="1502"/>
                  <a:pt x="613" y="1512"/>
                </a:cubicBezTo>
                <a:cubicBezTo>
                  <a:pt x="602" y="1523"/>
                  <a:pt x="613" y="1523"/>
                  <a:pt x="613" y="1523"/>
                </a:cubicBezTo>
                <a:cubicBezTo>
                  <a:pt x="591" y="1534"/>
                  <a:pt x="580" y="1534"/>
                  <a:pt x="569" y="1545"/>
                </a:cubicBezTo>
                <a:cubicBezTo>
                  <a:pt x="526" y="1556"/>
                  <a:pt x="471" y="1556"/>
                  <a:pt x="427" y="1556"/>
                </a:cubicBezTo>
                <a:lnTo>
                  <a:pt x="362" y="1556"/>
                </a:lnTo>
                <a:cubicBezTo>
                  <a:pt x="340" y="1545"/>
                  <a:pt x="329" y="1545"/>
                  <a:pt x="307" y="1534"/>
                </a:cubicBezTo>
                <a:cubicBezTo>
                  <a:pt x="296" y="1523"/>
                  <a:pt x="274" y="1512"/>
                  <a:pt x="252" y="1491"/>
                </a:cubicBezTo>
                <a:cubicBezTo>
                  <a:pt x="230" y="1458"/>
                  <a:pt x="219" y="1425"/>
                  <a:pt x="208" y="1392"/>
                </a:cubicBezTo>
                <a:cubicBezTo>
                  <a:pt x="198" y="1359"/>
                  <a:pt x="198" y="1337"/>
                  <a:pt x="187" y="1305"/>
                </a:cubicBezTo>
                <a:cubicBezTo>
                  <a:pt x="187" y="1305"/>
                  <a:pt x="176" y="1250"/>
                  <a:pt x="176" y="1239"/>
                </a:cubicBezTo>
                <a:cubicBezTo>
                  <a:pt x="187" y="1228"/>
                  <a:pt x="176" y="1152"/>
                  <a:pt x="176" y="1141"/>
                </a:cubicBezTo>
                <a:cubicBezTo>
                  <a:pt x="176" y="1119"/>
                  <a:pt x="176" y="1097"/>
                  <a:pt x="176" y="1075"/>
                </a:cubicBezTo>
                <a:cubicBezTo>
                  <a:pt x="176" y="1009"/>
                  <a:pt x="187" y="955"/>
                  <a:pt x="176" y="900"/>
                </a:cubicBezTo>
                <a:lnTo>
                  <a:pt x="176" y="867"/>
                </a:lnTo>
                <a:lnTo>
                  <a:pt x="176" y="856"/>
                </a:lnTo>
                <a:cubicBezTo>
                  <a:pt x="208" y="791"/>
                  <a:pt x="252" y="736"/>
                  <a:pt x="285" y="692"/>
                </a:cubicBezTo>
                <a:lnTo>
                  <a:pt x="427" y="539"/>
                </a:lnTo>
                <a:cubicBezTo>
                  <a:pt x="460" y="495"/>
                  <a:pt x="493" y="462"/>
                  <a:pt x="537" y="430"/>
                </a:cubicBezTo>
                <a:cubicBezTo>
                  <a:pt x="602" y="375"/>
                  <a:pt x="668" y="320"/>
                  <a:pt x="744" y="277"/>
                </a:cubicBezTo>
                <a:cubicBezTo>
                  <a:pt x="777" y="244"/>
                  <a:pt x="810" y="222"/>
                  <a:pt x="843" y="200"/>
                </a:cubicBezTo>
                <a:cubicBezTo>
                  <a:pt x="854" y="189"/>
                  <a:pt x="865" y="189"/>
                  <a:pt x="887" y="178"/>
                </a:cubicBezTo>
                <a:close/>
                <a:moveTo>
                  <a:pt x="882" y="0"/>
                </a:moveTo>
                <a:cubicBezTo>
                  <a:pt x="880" y="0"/>
                  <a:pt x="878" y="1"/>
                  <a:pt x="876" y="3"/>
                </a:cubicBezTo>
                <a:lnTo>
                  <a:pt x="843" y="25"/>
                </a:lnTo>
                <a:lnTo>
                  <a:pt x="668" y="156"/>
                </a:lnTo>
                <a:cubicBezTo>
                  <a:pt x="558" y="222"/>
                  <a:pt x="460" y="309"/>
                  <a:pt x="373" y="397"/>
                </a:cubicBezTo>
                <a:lnTo>
                  <a:pt x="241" y="539"/>
                </a:lnTo>
                <a:cubicBezTo>
                  <a:pt x="176" y="594"/>
                  <a:pt x="132" y="659"/>
                  <a:pt x="77" y="725"/>
                </a:cubicBezTo>
                <a:lnTo>
                  <a:pt x="77" y="736"/>
                </a:lnTo>
                <a:cubicBezTo>
                  <a:pt x="55" y="747"/>
                  <a:pt x="44" y="769"/>
                  <a:pt x="33" y="791"/>
                </a:cubicBezTo>
                <a:cubicBezTo>
                  <a:pt x="33" y="802"/>
                  <a:pt x="23" y="823"/>
                  <a:pt x="23" y="834"/>
                </a:cubicBezTo>
                <a:lnTo>
                  <a:pt x="23" y="878"/>
                </a:lnTo>
                <a:cubicBezTo>
                  <a:pt x="23" y="966"/>
                  <a:pt x="23" y="1042"/>
                  <a:pt x="12" y="1119"/>
                </a:cubicBezTo>
                <a:cubicBezTo>
                  <a:pt x="1" y="1217"/>
                  <a:pt x="12" y="1316"/>
                  <a:pt x="33" y="1414"/>
                </a:cubicBezTo>
                <a:cubicBezTo>
                  <a:pt x="55" y="1512"/>
                  <a:pt x="121" y="1611"/>
                  <a:pt x="208" y="1666"/>
                </a:cubicBezTo>
                <a:cubicBezTo>
                  <a:pt x="230" y="1677"/>
                  <a:pt x="252" y="1687"/>
                  <a:pt x="274" y="1698"/>
                </a:cubicBezTo>
                <a:cubicBezTo>
                  <a:pt x="296" y="1698"/>
                  <a:pt x="307" y="1709"/>
                  <a:pt x="329" y="1709"/>
                </a:cubicBezTo>
                <a:lnTo>
                  <a:pt x="493" y="1709"/>
                </a:lnTo>
                <a:cubicBezTo>
                  <a:pt x="548" y="1709"/>
                  <a:pt x="613" y="1698"/>
                  <a:pt x="668" y="1677"/>
                </a:cubicBezTo>
                <a:cubicBezTo>
                  <a:pt x="723" y="1655"/>
                  <a:pt x="766" y="1600"/>
                  <a:pt x="799" y="1534"/>
                </a:cubicBezTo>
                <a:cubicBezTo>
                  <a:pt x="810" y="1523"/>
                  <a:pt x="810" y="1502"/>
                  <a:pt x="810" y="1480"/>
                </a:cubicBezTo>
                <a:cubicBezTo>
                  <a:pt x="832" y="1491"/>
                  <a:pt x="843" y="1502"/>
                  <a:pt x="854" y="1502"/>
                </a:cubicBezTo>
                <a:cubicBezTo>
                  <a:pt x="898" y="1502"/>
                  <a:pt x="941" y="1480"/>
                  <a:pt x="952" y="1447"/>
                </a:cubicBezTo>
                <a:lnTo>
                  <a:pt x="1007" y="1370"/>
                </a:lnTo>
                <a:cubicBezTo>
                  <a:pt x="1029" y="1327"/>
                  <a:pt x="1062" y="1283"/>
                  <a:pt x="1094" y="1239"/>
                </a:cubicBezTo>
                <a:cubicBezTo>
                  <a:pt x="1105" y="1206"/>
                  <a:pt x="1127" y="1162"/>
                  <a:pt x="1138" y="1130"/>
                </a:cubicBezTo>
                <a:lnTo>
                  <a:pt x="1105" y="1097"/>
                </a:lnTo>
                <a:lnTo>
                  <a:pt x="1149" y="1097"/>
                </a:lnTo>
                <a:cubicBezTo>
                  <a:pt x="1149" y="1097"/>
                  <a:pt x="1149" y="1110"/>
                  <a:pt x="1149" y="1121"/>
                </a:cubicBezTo>
                <a:lnTo>
                  <a:pt x="1149" y="1121"/>
                </a:lnTo>
                <a:cubicBezTo>
                  <a:pt x="1155" y="1117"/>
                  <a:pt x="1160" y="1115"/>
                  <a:pt x="1160" y="1108"/>
                </a:cubicBezTo>
                <a:lnTo>
                  <a:pt x="1182" y="1075"/>
                </a:lnTo>
                <a:cubicBezTo>
                  <a:pt x="1215" y="1009"/>
                  <a:pt x="1226" y="933"/>
                  <a:pt x="1237" y="867"/>
                </a:cubicBezTo>
                <a:cubicBezTo>
                  <a:pt x="1258" y="703"/>
                  <a:pt x="1248" y="550"/>
                  <a:pt x="1204" y="397"/>
                </a:cubicBezTo>
                <a:cubicBezTo>
                  <a:pt x="1171" y="298"/>
                  <a:pt x="1127" y="211"/>
                  <a:pt x="1062" y="145"/>
                </a:cubicBezTo>
                <a:cubicBezTo>
                  <a:pt x="1029" y="112"/>
                  <a:pt x="1007" y="91"/>
                  <a:pt x="974" y="58"/>
                </a:cubicBezTo>
                <a:lnTo>
                  <a:pt x="908" y="14"/>
                </a:lnTo>
                <a:cubicBezTo>
                  <a:pt x="900" y="14"/>
                  <a:pt x="891" y="0"/>
                  <a:pt x="8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2" name="Google Shape;4392;p45"/>
          <p:cNvSpPr/>
          <p:nvPr/>
        </p:nvSpPr>
        <p:spPr>
          <a:xfrm>
            <a:off x="8858525" y="-958587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3" name="Google Shape;4393;p45"/>
          <p:cNvSpPr/>
          <p:nvPr/>
        </p:nvSpPr>
        <p:spPr>
          <a:xfrm flipH="1">
            <a:off x="8563900" y="-608000"/>
            <a:ext cx="38025" cy="38300"/>
          </a:xfrm>
          <a:custGeom>
            <a:avLst/>
            <a:gdLst/>
            <a:ahLst/>
            <a:cxnLst/>
            <a:rect l="l" t="t" r="r" b="b"/>
            <a:pathLst>
              <a:path w="1521" h="1532" extrusionOk="0">
                <a:moveTo>
                  <a:pt x="766" y="1"/>
                </a:moveTo>
                <a:cubicBezTo>
                  <a:pt x="340" y="1"/>
                  <a:pt x="1" y="340"/>
                  <a:pt x="1" y="766"/>
                </a:cubicBezTo>
                <a:cubicBezTo>
                  <a:pt x="1" y="1182"/>
                  <a:pt x="340" y="1532"/>
                  <a:pt x="766" y="1532"/>
                </a:cubicBezTo>
                <a:cubicBezTo>
                  <a:pt x="1182" y="1532"/>
                  <a:pt x="1521" y="1182"/>
                  <a:pt x="1521" y="766"/>
                </a:cubicBezTo>
                <a:cubicBezTo>
                  <a:pt x="1521" y="340"/>
                  <a:pt x="1182" y="1"/>
                  <a:pt x="7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4" name="Google Shape;4394;p45"/>
          <p:cNvSpPr/>
          <p:nvPr/>
        </p:nvSpPr>
        <p:spPr>
          <a:xfrm flipH="1">
            <a:off x="8323500" y="-977587"/>
            <a:ext cx="14100" cy="12875"/>
          </a:xfrm>
          <a:custGeom>
            <a:avLst/>
            <a:gdLst/>
            <a:ahLst/>
            <a:cxnLst/>
            <a:rect l="l" t="t" r="r" b="b"/>
            <a:pathLst>
              <a:path w="564" h="515" extrusionOk="0">
                <a:moveTo>
                  <a:pt x="275" y="0"/>
                </a:moveTo>
                <a:cubicBezTo>
                  <a:pt x="134" y="0"/>
                  <a:pt x="1" y="121"/>
                  <a:pt x="16" y="287"/>
                </a:cubicBezTo>
                <a:cubicBezTo>
                  <a:pt x="30" y="430"/>
                  <a:pt x="150" y="514"/>
                  <a:pt x="273" y="514"/>
                </a:cubicBezTo>
                <a:cubicBezTo>
                  <a:pt x="347" y="514"/>
                  <a:pt x="422" y="484"/>
                  <a:pt x="476" y="418"/>
                </a:cubicBezTo>
                <a:cubicBezTo>
                  <a:pt x="563" y="309"/>
                  <a:pt x="541" y="145"/>
                  <a:pt x="432" y="57"/>
                </a:cubicBezTo>
                <a:cubicBezTo>
                  <a:pt x="384" y="18"/>
                  <a:pt x="329" y="0"/>
                  <a:pt x="2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5" name="Google Shape;4395;p45"/>
          <p:cNvSpPr/>
          <p:nvPr/>
        </p:nvSpPr>
        <p:spPr>
          <a:xfrm flipH="1">
            <a:off x="-1388725" y="512238"/>
            <a:ext cx="25200" cy="21325"/>
          </a:xfrm>
          <a:custGeom>
            <a:avLst/>
            <a:gdLst/>
            <a:ahLst/>
            <a:cxnLst/>
            <a:rect l="l" t="t" r="r" b="b"/>
            <a:pathLst>
              <a:path w="1008" h="853" extrusionOk="0">
                <a:moveTo>
                  <a:pt x="477" y="0"/>
                </a:moveTo>
                <a:cubicBezTo>
                  <a:pt x="304" y="0"/>
                  <a:pt x="131" y="103"/>
                  <a:pt x="66" y="297"/>
                </a:cubicBezTo>
                <a:cubicBezTo>
                  <a:pt x="0" y="516"/>
                  <a:pt x="121" y="756"/>
                  <a:pt x="339" y="833"/>
                </a:cubicBezTo>
                <a:cubicBezTo>
                  <a:pt x="383" y="846"/>
                  <a:pt x="427" y="852"/>
                  <a:pt x="469" y="852"/>
                </a:cubicBezTo>
                <a:cubicBezTo>
                  <a:pt x="773" y="852"/>
                  <a:pt x="1007" y="529"/>
                  <a:pt x="853" y="231"/>
                </a:cubicBezTo>
                <a:cubicBezTo>
                  <a:pt x="773" y="75"/>
                  <a:pt x="625" y="0"/>
                  <a:pt x="47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6" name="Google Shape;4396;p45"/>
          <p:cNvSpPr/>
          <p:nvPr/>
        </p:nvSpPr>
        <p:spPr>
          <a:xfrm>
            <a:off x="-1384387" y="309488"/>
            <a:ext cx="34050" cy="28450"/>
          </a:xfrm>
          <a:custGeom>
            <a:avLst/>
            <a:gdLst/>
            <a:ahLst/>
            <a:cxnLst/>
            <a:rect l="l" t="t" r="r" b="b"/>
            <a:pathLst>
              <a:path w="1362" h="1138" extrusionOk="0">
                <a:moveTo>
                  <a:pt x="760" y="1"/>
                </a:moveTo>
                <a:cubicBezTo>
                  <a:pt x="733" y="1"/>
                  <a:pt x="706" y="2"/>
                  <a:pt x="679" y="6"/>
                </a:cubicBezTo>
                <a:cubicBezTo>
                  <a:pt x="176" y="61"/>
                  <a:pt x="1" y="706"/>
                  <a:pt x="406" y="1012"/>
                </a:cubicBezTo>
                <a:cubicBezTo>
                  <a:pt x="513" y="1099"/>
                  <a:pt x="634" y="1137"/>
                  <a:pt x="753" y="1137"/>
                </a:cubicBezTo>
                <a:cubicBezTo>
                  <a:pt x="1068" y="1137"/>
                  <a:pt x="1361" y="864"/>
                  <a:pt x="1313" y="498"/>
                </a:cubicBezTo>
                <a:cubicBezTo>
                  <a:pt x="1283" y="208"/>
                  <a:pt x="1043" y="1"/>
                  <a:pt x="76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7" name="Google Shape;4397;p45"/>
          <p:cNvSpPr/>
          <p:nvPr/>
        </p:nvSpPr>
        <p:spPr>
          <a:xfrm>
            <a:off x="-700825" y="128313"/>
            <a:ext cx="14100" cy="12875"/>
          </a:xfrm>
          <a:custGeom>
            <a:avLst/>
            <a:gdLst/>
            <a:ahLst/>
            <a:cxnLst/>
            <a:rect l="l" t="t" r="r" b="b"/>
            <a:pathLst>
              <a:path w="564" h="515" extrusionOk="0">
                <a:moveTo>
                  <a:pt x="275" y="0"/>
                </a:moveTo>
                <a:cubicBezTo>
                  <a:pt x="134" y="0"/>
                  <a:pt x="1" y="121"/>
                  <a:pt x="16" y="287"/>
                </a:cubicBezTo>
                <a:cubicBezTo>
                  <a:pt x="30" y="430"/>
                  <a:pt x="150" y="514"/>
                  <a:pt x="273" y="514"/>
                </a:cubicBezTo>
                <a:cubicBezTo>
                  <a:pt x="347" y="514"/>
                  <a:pt x="422" y="484"/>
                  <a:pt x="476" y="418"/>
                </a:cubicBezTo>
                <a:cubicBezTo>
                  <a:pt x="563" y="309"/>
                  <a:pt x="541" y="145"/>
                  <a:pt x="432" y="57"/>
                </a:cubicBezTo>
                <a:cubicBezTo>
                  <a:pt x="384" y="18"/>
                  <a:pt x="329" y="0"/>
                  <a:pt x="2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8" name="Google Shape;4398;p45"/>
          <p:cNvSpPr/>
          <p:nvPr/>
        </p:nvSpPr>
        <p:spPr>
          <a:xfrm rot="10800000">
            <a:off x="-2813712" y="288363"/>
            <a:ext cx="51725" cy="85325"/>
          </a:xfrm>
          <a:custGeom>
            <a:avLst/>
            <a:gdLst/>
            <a:ahLst/>
            <a:cxnLst/>
            <a:rect l="l" t="t" r="r" b="b"/>
            <a:pathLst>
              <a:path w="2069" h="3413" extrusionOk="0">
                <a:moveTo>
                  <a:pt x="941" y="0"/>
                </a:moveTo>
                <a:cubicBezTo>
                  <a:pt x="909" y="0"/>
                  <a:pt x="865" y="33"/>
                  <a:pt x="865" y="77"/>
                </a:cubicBezTo>
                <a:lnTo>
                  <a:pt x="865" y="1477"/>
                </a:lnTo>
                <a:lnTo>
                  <a:pt x="66" y="1477"/>
                </a:lnTo>
                <a:cubicBezTo>
                  <a:pt x="34" y="1477"/>
                  <a:pt x="1" y="1509"/>
                  <a:pt x="1" y="1553"/>
                </a:cubicBezTo>
                <a:lnTo>
                  <a:pt x="1" y="1816"/>
                </a:lnTo>
                <a:cubicBezTo>
                  <a:pt x="1" y="1849"/>
                  <a:pt x="34" y="1881"/>
                  <a:pt x="66" y="1881"/>
                </a:cubicBezTo>
                <a:lnTo>
                  <a:pt x="865" y="1881"/>
                </a:lnTo>
                <a:lnTo>
                  <a:pt x="865" y="3336"/>
                </a:lnTo>
                <a:cubicBezTo>
                  <a:pt x="865" y="3380"/>
                  <a:pt x="909" y="3413"/>
                  <a:pt x="941" y="3413"/>
                </a:cubicBezTo>
                <a:lnTo>
                  <a:pt x="1193" y="3413"/>
                </a:lnTo>
                <a:cubicBezTo>
                  <a:pt x="1237" y="3413"/>
                  <a:pt x="1270" y="3380"/>
                  <a:pt x="1270" y="3336"/>
                </a:cubicBezTo>
                <a:lnTo>
                  <a:pt x="1270" y="1881"/>
                </a:lnTo>
                <a:lnTo>
                  <a:pt x="2002" y="1881"/>
                </a:lnTo>
                <a:cubicBezTo>
                  <a:pt x="2035" y="1881"/>
                  <a:pt x="2068" y="1849"/>
                  <a:pt x="2068" y="1816"/>
                </a:cubicBezTo>
                <a:lnTo>
                  <a:pt x="2068" y="1553"/>
                </a:lnTo>
                <a:cubicBezTo>
                  <a:pt x="2068" y="1509"/>
                  <a:pt x="2035" y="1477"/>
                  <a:pt x="2002" y="1477"/>
                </a:cubicBezTo>
                <a:lnTo>
                  <a:pt x="1270" y="1477"/>
                </a:lnTo>
                <a:lnTo>
                  <a:pt x="1270" y="77"/>
                </a:lnTo>
                <a:cubicBezTo>
                  <a:pt x="1270" y="33"/>
                  <a:pt x="1237" y="0"/>
                  <a:pt x="11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99" name="Google Shape;4399;p45"/>
          <p:cNvGrpSpPr/>
          <p:nvPr/>
        </p:nvGrpSpPr>
        <p:grpSpPr>
          <a:xfrm rot="10800000">
            <a:off x="-1008275" y="257000"/>
            <a:ext cx="76300" cy="134575"/>
            <a:chOff x="8292650" y="153875"/>
            <a:chExt cx="76300" cy="134575"/>
          </a:xfrm>
        </p:grpSpPr>
        <p:sp>
          <p:nvSpPr>
            <p:cNvPr id="4400" name="Google Shape;4400;p45"/>
            <p:cNvSpPr/>
            <p:nvPr/>
          </p:nvSpPr>
          <p:spPr>
            <a:xfrm>
              <a:off x="8361550" y="187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5"/>
            <p:cNvSpPr/>
            <p:nvPr/>
          </p:nvSpPr>
          <p:spPr>
            <a:xfrm>
              <a:off x="8292650" y="153875"/>
              <a:ext cx="76300" cy="134575"/>
            </a:xfrm>
            <a:custGeom>
              <a:avLst/>
              <a:gdLst/>
              <a:ahLst/>
              <a:cxnLst/>
              <a:rect l="l" t="t" r="r" b="b"/>
              <a:pathLst>
                <a:path w="3052" h="5383" extrusionOk="0">
                  <a:moveTo>
                    <a:pt x="1494" y="430"/>
                  </a:moveTo>
                  <a:cubicBezTo>
                    <a:pt x="1533" y="430"/>
                    <a:pt x="1572" y="436"/>
                    <a:pt x="1608" y="449"/>
                  </a:cubicBezTo>
                  <a:cubicBezTo>
                    <a:pt x="1718" y="493"/>
                    <a:pt x="1805" y="559"/>
                    <a:pt x="1882" y="635"/>
                  </a:cubicBezTo>
                  <a:cubicBezTo>
                    <a:pt x="1936" y="690"/>
                    <a:pt x="1969" y="767"/>
                    <a:pt x="2024" y="821"/>
                  </a:cubicBezTo>
                  <a:cubicBezTo>
                    <a:pt x="2046" y="843"/>
                    <a:pt x="2068" y="865"/>
                    <a:pt x="2078" y="898"/>
                  </a:cubicBezTo>
                  <a:cubicBezTo>
                    <a:pt x="2100" y="920"/>
                    <a:pt x="2111" y="974"/>
                    <a:pt x="2133" y="1029"/>
                  </a:cubicBezTo>
                  <a:cubicBezTo>
                    <a:pt x="2155" y="1084"/>
                    <a:pt x="2188" y="1138"/>
                    <a:pt x="2210" y="1204"/>
                  </a:cubicBezTo>
                  <a:lnTo>
                    <a:pt x="2232" y="1248"/>
                  </a:lnTo>
                  <a:lnTo>
                    <a:pt x="2243" y="1270"/>
                  </a:lnTo>
                  <a:lnTo>
                    <a:pt x="2264" y="1302"/>
                  </a:lnTo>
                  <a:cubicBezTo>
                    <a:pt x="2286" y="1346"/>
                    <a:pt x="2319" y="1379"/>
                    <a:pt x="2363" y="1412"/>
                  </a:cubicBezTo>
                  <a:cubicBezTo>
                    <a:pt x="2418" y="1456"/>
                    <a:pt x="2472" y="1488"/>
                    <a:pt x="2538" y="1499"/>
                  </a:cubicBezTo>
                  <a:cubicBezTo>
                    <a:pt x="2560" y="1510"/>
                    <a:pt x="2582" y="1510"/>
                    <a:pt x="2603" y="1510"/>
                  </a:cubicBezTo>
                  <a:cubicBezTo>
                    <a:pt x="2582" y="1543"/>
                    <a:pt x="2571" y="1587"/>
                    <a:pt x="2582" y="1631"/>
                  </a:cubicBezTo>
                  <a:cubicBezTo>
                    <a:pt x="2582" y="1674"/>
                    <a:pt x="2582" y="1729"/>
                    <a:pt x="2582" y="1784"/>
                  </a:cubicBezTo>
                  <a:cubicBezTo>
                    <a:pt x="2582" y="1817"/>
                    <a:pt x="2593" y="1871"/>
                    <a:pt x="2593" y="1915"/>
                  </a:cubicBezTo>
                  <a:cubicBezTo>
                    <a:pt x="2636" y="2002"/>
                    <a:pt x="2669" y="2101"/>
                    <a:pt x="2691" y="2188"/>
                  </a:cubicBezTo>
                  <a:cubicBezTo>
                    <a:pt x="2724" y="2265"/>
                    <a:pt x="2724" y="2331"/>
                    <a:pt x="2713" y="2407"/>
                  </a:cubicBezTo>
                  <a:cubicBezTo>
                    <a:pt x="2724" y="2462"/>
                    <a:pt x="2735" y="2527"/>
                    <a:pt x="2724" y="2593"/>
                  </a:cubicBezTo>
                  <a:cubicBezTo>
                    <a:pt x="2724" y="2681"/>
                    <a:pt x="2724" y="2790"/>
                    <a:pt x="2691" y="2790"/>
                  </a:cubicBezTo>
                  <a:cubicBezTo>
                    <a:pt x="2658" y="2779"/>
                    <a:pt x="2680" y="2724"/>
                    <a:pt x="2658" y="2702"/>
                  </a:cubicBezTo>
                  <a:cubicBezTo>
                    <a:pt x="2680" y="2593"/>
                    <a:pt x="2680" y="2495"/>
                    <a:pt x="2669" y="2385"/>
                  </a:cubicBezTo>
                  <a:cubicBezTo>
                    <a:pt x="2669" y="2352"/>
                    <a:pt x="2658" y="2320"/>
                    <a:pt x="2647" y="2287"/>
                  </a:cubicBezTo>
                  <a:cubicBezTo>
                    <a:pt x="2636" y="2232"/>
                    <a:pt x="2625" y="2177"/>
                    <a:pt x="2614" y="2123"/>
                  </a:cubicBezTo>
                  <a:lnTo>
                    <a:pt x="2614" y="2123"/>
                  </a:lnTo>
                  <a:cubicBezTo>
                    <a:pt x="2614" y="2177"/>
                    <a:pt x="2625" y="2232"/>
                    <a:pt x="2614" y="2298"/>
                  </a:cubicBezTo>
                  <a:cubicBezTo>
                    <a:pt x="2603" y="2604"/>
                    <a:pt x="2571" y="2910"/>
                    <a:pt x="2527" y="3206"/>
                  </a:cubicBezTo>
                  <a:cubicBezTo>
                    <a:pt x="2516" y="3304"/>
                    <a:pt x="2494" y="3402"/>
                    <a:pt x="2472" y="3501"/>
                  </a:cubicBezTo>
                  <a:lnTo>
                    <a:pt x="2472" y="3523"/>
                  </a:lnTo>
                  <a:cubicBezTo>
                    <a:pt x="2461" y="3588"/>
                    <a:pt x="2439" y="3654"/>
                    <a:pt x="2428" y="3698"/>
                  </a:cubicBezTo>
                  <a:cubicBezTo>
                    <a:pt x="2418" y="3731"/>
                    <a:pt x="2407" y="3752"/>
                    <a:pt x="2396" y="3774"/>
                  </a:cubicBezTo>
                  <a:lnTo>
                    <a:pt x="2363" y="3862"/>
                  </a:lnTo>
                  <a:cubicBezTo>
                    <a:pt x="2330" y="3938"/>
                    <a:pt x="2286" y="4004"/>
                    <a:pt x="2243" y="4070"/>
                  </a:cubicBezTo>
                  <a:cubicBezTo>
                    <a:pt x="2243" y="4102"/>
                    <a:pt x="2166" y="4223"/>
                    <a:pt x="2144" y="4245"/>
                  </a:cubicBezTo>
                  <a:cubicBezTo>
                    <a:pt x="2100" y="4310"/>
                    <a:pt x="2046" y="4376"/>
                    <a:pt x="1980" y="4441"/>
                  </a:cubicBezTo>
                  <a:cubicBezTo>
                    <a:pt x="1936" y="4474"/>
                    <a:pt x="1893" y="4507"/>
                    <a:pt x="1849" y="4529"/>
                  </a:cubicBezTo>
                  <a:cubicBezTo>
                    <a:pt x="1761" y="4584"/>
                    <a:pt x="1597" y="4660"/>
                    <a:pt x="1510" y="4726"/>
                  </a:cubicBezTo>
                  <a:cubicBezTo>
                    <a:pt x="1477" y="4737"/>
                    <a:pt x="1433" y="4759"/>
                    <a:pt x="1400" y="4781"/>
                  </a:cubicBezTo>
                  <a:lnTo>
                    <a:pt x="1389" y="4781"/>
                  </a:lnTo>
                  <a:cubicBezTo>
                    <a:pt x="1357" y="4791"/>
                    <a:pt x="1335" y="4802"/>
                    <a:pt x="1302" y="4813"/>
                  </a:cubicBezTo>
                  <a:lnTo>
                    <a:pt x="1149" y="4879"/>
                  </a:lnTo>
                  <a:cubicBezTo>
                    <a:pt x="1138" y="4879"/>
                    <a:pt x="1127" y="4868"/>
                    <a:pt x="1116" y="4857"/>
                  </a:cubicBezTo>
                  <a:lnTo>
                    <a:pt x="1018" y="4770"/>
                  </a:lnTo>
                  <a:cubicBezTo>
                    <a:pt x="897" y="4649"/>
                    <a:pt x="788" y="4507"/>
                    <a:pt x="689" y="4354"/>
                  </a:cubicBezTo>
                  <a:cubicBezTo>
                    <a:pt x="624" y="4245"/>
                    <a:pt x="569" y="4124"/>
                    <a:pt x="525" y="3993"/>
                  </a:cubicBezTo>
                  <a:cubicBezTo>
                    <a:pt x="449" y="3752"/>
                    <a:pt x="405" y="3501"/>
                    <a:pt x="383" y="3260"/>
                  </a:cubicBezTo>
                  <a:cubicBezTo>
                    <a:pt x="361" y="3140"/>
                    <a:pt x="361" y="3020"/>
                    <a:pt x="361" y="2899"/>
                  </a:cubicBezTo>
                  <a:cubicBezTo>
                    <a:pt x="361" y="2823"/>
                    <a:pt x="383" y="2692"/>
                    <a:pt x="394" y="2626"/>
                  </a:cubicBezTo>
                  <a:cubicBezTo>
                    <a:pt x="394" y="2495"/>
                    <a:pt x="394" y="2429"/>
                    <a:pt x="416" y="2298"/>
                  </a:cubicBezTo>
                  <a:cubicBezTo>
                    <a:pt x="427" y="2156"/>
                    <a:pt x="460" y="2002"/>
                    <a:pt x="493" y="1860"/>
                  </a:cubicBezTo>
                  <a:cubicBezTo>
                    <a:pt x="493" y="1784"/>
                    <a:pt x="514" y="1707"/>
                    <a:pt x="525" y="1642"/>
                  </a:cubicBezTo>
                  <a:cubicBezTo>
                    <a:pt x="547" y="1554"/>
                    <a:pt x="569" y="1477"/>
                    <a:pt x="591" y="1401"/>
                  </a:cubicBezTo>
                  <a:cubicBezTo>
                    <a:pt x="602" y="1368"/>
                    <a:pt x="624" y="1346"/>
                    <a:pt x="635" y="1324"/>
                  </a:cubicBezTo>
                  <a:cubicBezTo>
                    <a:pt x="646" y="1292"/>
                    <a:pt x="668" y="1259"/>
                    <a:pt x="689" y="1226"/>
                  </a:cubicBezTo>
                  <a:cubicBezTo>
                    <a:pt x="700" y="1204"/>
                    <a:pt x="711" y="1193"/>
                    <a:pt x="733" y="1171"/>
                  </a:cubicBezTo>
                  <a:cubicBezTo>
                    <a:pt x="755" y="1149"/>
                    <a:pt x="777" y="1127"/>
                    <a:pt x="810" y="1106"/>
                  </a:cubicBezTo>
                  <a:cubicBezTo>
                    <a:pt x="821" y="1073"/>
                    <a:pt x="843" y="1040"/>
                    <a:pt x="854" y="996"/>
                  </a:cubicBezTo>
                  <a:cubicBezTo>
                    <a:pt x="886" y="909"/>
                    <a:pt x="941" y="821"/>
                    <a:pt x="1007" y="745"/>
                  </a:cubicBezTo>
                  <a:cubicBezTo>
                    <a:pt x="1094" y="635"/>
                    <a:pt x="1204" y="537"/>
                    <a:pt x="1335" y="460"/>
                  </a:cubicBezTo>
                  <a:cubicBezTo>
                    <a:pt x="1386" y="441"/>
                    <a:pt x="1440" y="430"/>
                    <a:pt x="1494" y="430"/>
                  </a:cubicBezTo>
                  <a:close/>
                  <a:moveTo>
                    <a:pt x="1464" y="1"/>
                  </a:moveTo>
                  <a:cubicBezTo>
                    <a:pt x="1332" y="1"/>
                    <a:pt x="1204" y="45"/>
                    <a:pt x="1094" y="132"/>
                  </a:cubicBezTo>
                  <a:cubicBezTo>
                    <a:pt x="919" y="263"/>
                    <a:pt x="766" y="438"/>
                    <a:pt x="646" y="624"/>
                  </a:cubicBezTo>
                  <a:cubicBezTo>
                    <a:pt x="525" y="810"/>
                    <a:pt x="416" y="1007"/>
                    <a:pt x="329" y="1215"/>
                  </a:cubicBezTo>
                  <a:cubicBezTo>
                    <a:pt x="219" y="1488"/>
                    <a:pt x="143" y="1784"/>
                    <a:pt x="99" y="2068"/>
                  </a:cubicBezTo>
                  <a:cubicBezTo>
                    <a:pt x="22" y="2473"/>
                    <a:pt x="0" y="2888"/>
                    <a:pt x="44" y="3293"/>
                  </a:cubicBezTo>
                  <a:cubicBezTo>
                    <a:pt x="77" y="3698"/>
                    <a:pt x="175" y="4091"/>
                    <a:pt x="350" y="4463"/>
                  </a:cubicBezTo>
                  <a:cubicBezTo>
                    <a:pt x="438" y="4638"/>
                    <a:pt x="536" y="4802"/>
                    <a:pt x="657" y="4956"/>
                  </a:cubicBezTo>
                  <a:cubicBezTo>
                    <a:pt x="733" y="5043"/>
                    <a:pt x="810" y="5120"/>
                    <a:pt x="897" y="5196"/>
                  </a:cubicBezTo>
                  <a:cubicBezTo>
                    <a:pt x="919" y="5229"/>
                    <a:pt x="996" y="5284"/>
                    <a:pt x="1050" y="5338"/>
                  </a:cubicBezTo>
                  <a:lnTo>
                    <a:pt x="1094" y="5382"/>
                  </a:lnTo>
                  <a:cubicBezTo>
                    <a:pt x="1116" y="5382"/>
                    <a:pt x="1138" y="5371"/>
                    <a:pt x="1160" y="5360"/>
                  </a:cubicBezTo>
                  <a:lnTo>
                    <a:pt x="1280" y="5327"/>
                  </a:lnTo>
                  <a:lnTo>
                    <a:pt x="1313" y="5316"/>
                  </a:lnTo>
                  <a:cubicBezTo>
                    <a:pt x="1411" y="5284"/>
                    <a:pt x="1510" y="5251"/>
                    <a:pt x="1597" y="5196"/>
                  </a:cubicBezTo>
                  <a:cubicBezTo>
                    <a:pt x="1805" y="5109"/>
                    <a:pt x="1991" y="4988"/>
                    <a:pt x="2166" y="4857"/>
                  </a:cubicBezTo>
                  <a:cubicBezTo>
                    <a:pt x="2374" y="4671"/>
                    <a:pt x="2549" y="4431"/>
                    <a:pt x="2669" y="4168"/>
                  </a:cubicBezTo>
                  <a:cubicBezTo>
                    <a:pt x="2702" y="4113"/>
                    <a:pt x="2724" y="4048"/>
                    <a:pt x="2757" y="3982"/>
                  </a:cubicBezTo>
                  <a:cubicBezTo>
                    <a:pt x="2778" y="3906"/>
                    <a:pt x="2800" y="3840"/>
                    <a:pt x="2811" y="3763"/>
                  </a:cubicBezTo>
                  <a:cubicBezTo>
                    <a:pt x="2844" y="3632"/>
                    <a:pt x="2877" y="3490"/>
                    <a:pt x="2899" y="3359"/>
                  </a:cubicBezTo>
                  <a:cubicBezTo>
                    <a:pt x="2943" y="3085"/>
                    <a:pt x="2964" y="2834"/>
                    <a:pt x="2986" y="2560"/>
                  </a:cubicBezTo>
                  <a:cubicBezTo>
                    <a:pt x="3030" y="2254"/>
                    <a:pt x="3052" y="1948"/>
                    <a:pt x="3052" y="1652"/>
                  </a:cubicBezTo>
                  <a:cubicBezTo>
                    <a:pt x="3041" y="1565"/>
                    <a:pt x="3019" y="1488"/>
                    <a:pt x="2986" y="1412"/>
                  </a:cubicBezTo>
                  <a:cubicBezTo>
                    <a:pt x="2953" y="1346"/>
                    <a:pt x="2953" y="1324"/>
                    <a:pt x="2921" y="1302"/>
                  </a:cubicBezTo>
                  <a:cubicBezTo>
                    <a:pt x="2906" y="1293"/>
                    <a:pt x="2889" y="1287"/>
                    <a:pt x="2872" y="1287"/>
                  </a:cubicBezTo>
                  <a:cubicBezTo>
                    <a:pt x="2851" y="1287"/>
                    <a:pt x="2829" y="1295"/>
                    <a:pt x="2811" y="1313"/>
                  </a:cubicBezTo>
                  <a:lnTo>
                    <a:pt x="2768" y="1346"/>
                  </a:lnTo>
                  <a:cubicBezTo>
                    <a:pt x="2768" y="1335"/>
                    <a:pt x="2768" y="1335"/>
                    <a:pt x="2768" y="1335"/>
                  </a:cubicBezTo>
                  <a:cubicBezTo>
                    <a:pt x="2768" y="1313"/>
                    <a:pt x="2768" y="1292"/>
                    <a:pt x="2768" y="1270"/>
                  </a:cubicBezTo>
                  <a:cubicBezTo>
                    <a:pt x="2768" y="1259"/>
                    <a:pt x="2768" y="1248"/>
                    <a:pt x="2768" y="1248"/>
                  </a:cubicBezTo>
                  <a:lnTo>
                    <a:pt x="2768" y="1226"/>
                  </a:lnTo>
                  <a:cubicBezTo>
                    <a:pt x="2768" y="1215"/>
                    <a:pt x="2768" y="1193"/>
                    <a:pt x="2768" y="1182"/>
                  </a:cubicBezTo>
                  <a:cubicBezTo>
                    <a:pt x="2757" y="1117"/>
                    <a:pt x="2735" y="1051"/>
                    <a:pt x="2680" y="1007"/>
                  </a:cubicBezTo>
                  <a:lnTo>
                    <a:pt x="2614" y="963"/>
                  </a:lnTo>
                  <a:cubicBezTo>
                    <a:pt x="2609" y="958"/>
                    <a:pt x="2606" y="958"/>
                    <a:pt x="2603" y="958"/>
                  </a:cubicBezTo>
                  <a:cubicBezTo>
                    <a:pt x="2601" y="958"/>
                    <a:pt x="2598" y="958"/>
                    <a:pt x="2593" y="952"/>
                  </a:cubicBezTo>
                  <a:lnTo>
                    <a:pt x="2582" y="931"/>
                  </a:lnTo>
                  <a:lnTo>
                    <a:pt x="2560" y="898"/>
                  </a:lnTo>
                  <a:cubicBezTo>
                    <a:pt x="2549" y="865"/>
                    <a:pt x="2527" y="843"/>
                    <a:pt x="2516" y="821"/>
                  </a:cubicBezTo>
                  <a:cubicBezTo>
                    <a:pt x="2494" y="767"/>
                    <a:pt x="2472" y="701"/>
                    <a:pt x="2418" y="613"/>
                  </a:cubicBezTo>
                  <a:cubicBezTo>
                    <a:pt x="2396" y="570"/>
                    <a:pt x="2374" y="526"/>
                    <a:pt x="2341" y="482"/>
                  </a:cubicBezTo>
                  <a:cubicBezTo>
                    <a:pt x="2308" y="449"/>
                    <a:pt x="2286" y="427"/>
                    <a:pt x="2264" y="406"/>
                  </a:cubicBezTo>
                  <a:cubicBezTo>
                    <a:pt x="2221" y="362"/>
                    <a:pt x="2177" y="329"/>
                    <a:pt x="2122" y="296"/>
                  </a:cubicBezTo>
                  <a:cubicBezTo>
                    <a:pt x="2078" y="263"/>
                    <a:pt x="2035" y="231"/>
                    <a:pt x="1991" y="198"/>
                  </a:cubicBezTo>
                  <a:cubicBezTo>
                    <a:pt x="1893" y="121"/>
                    <a:pt x="1783" y="67"/>
                    <a:pt x="1663" y="34"/>
                  </a:cubicBezTo>
                  <a:cubicBezTo>
                    <a:pt x="1597" y="12"/>
                    <a:pt x="1530" y="1"/>
                    <a:pt x="1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5"/>
            <p:cNvSpPr/>
            <p:nvPr/>
          </p:nvSpPr>
          <p:spPr>
            <a:xfrm>
              <a:off x="8305225" y="179050"/>
              <a:ext cx="56075" cy="44325"/>
            </a:xfrm>
            <a:custGeom>
              <a:avLst/>
              <a:gdLst/>
              <a:ahLst/>
              <a:cxnLst/>
              <a:rect l="l" t="t" r="r" b="b"/>
              <a:pathLst>
                <a:path w="2243" h="1773" extrusionOk="0">
                  <a:moveTo>
                    <a:pt x="624" y="0"/>
                  </a:moveTo>
                  <a:cubicBezTo>
                    <a:pt x="580" y="0"/>
                    <a:pt x="526" y="0"/>
                    <a:pt x="482" y="11"/>
                  </a:cubicBezTo>
                  <a:cubicBezTo>
                    <a:pt x="438" y="22"/>
                    <a:pt x="394" y="33"/>
                    <a:pt x="361" y="55"/>
                  </a:cubicBezTo>
                  <a:cubicBezTo>
                    <a:pt x="340" y="66"/>
                    <a:pt x="329" y="77"/>
                    <a:pt x="318" y="88"/>
                  </a:cubicBezTo>
                  <a:cubicBezTo>
                    <a:pt x="285" y="110"/>
                    <a:pt x="263" y="131"/>
                    <a:pt x="241" y="164"/>
                  </a:cubicBezTo>
                  <a:cubicBezTo>
                    <a:pt x="219" y="175"/>
                    <a:pt x="208" y="186"/>
                    <a:pt x="197" y="208"/>
                  </a:cubicBezTo>
                  <a:cubicBezTo>
                    <a:pt x="176" y="241"/>
                    <a:pt x="154" y="274"/>
                    <a:pt x="143" y="306"/>
                  </a:cubicBezTo>
                  <a:cubicBezTo>
                    <a:pt x="121" y="339"/>
                    <a:pt x="110" y="361"/>
                    <a:pt x="99" y="383"/>
                  </a:cubicBezTo>
                  <a:cubicBezTo>
                    <a:pt x="66" y="460"/>
                    <a:pt x="44" y="536"/>
                    <a:pt x="33" y="624"/>
                  </a:cubicBezTo>
                  <a:cubicBezTo>
                    <a:pt x="11" y="689"/>
                    <a:pt x="1" y="766"/>
                    <a:pt x="1" y="842"/>
                  </a:cubicBezTo>
                  <a:cubicBezTo>
                    <a:pt x="1" y="864"/>
                    <a:pt x="1" y="897"/>
                    <a:pt x="1" y="919"/>
                  </a:cubicBezTo>
                  <a:cubicBezTo>
                    <a:pt x="22" y="952"/>
                    <a:pt x="44" y="963"/>
                    <a:pt x="66" y="985"/>
                  </a:cubicBezTo>
                  <a:cubicBezTo>
                    <a:pt x="66" y="952"/>
                    <a:pt x="88" y="974"/>
                    <a:pt x="88" y="952"/>
                  </a:cubicBezTo>
                  <a:cubicBezTo>
                    <a:pt x="99" y="941"/>
                    <a:pt x="110" y="941"/>
                    <a:pt x="121" y="941"/>
                  </a:cubicBezTo>
                  <a:cubicBezTo>
                    <a:pt x="132" y="908"/>
                    <a:pt x="154" y="897"/>
                    <a:pt x="176" y="886"/>
                  </a:cubicBezTo>
                  <a:cubicBezTo>
                    <a:pt x="197" y="875"/>
                    <a:pt x="186" y="853"/>
                    <a:pt x="176" y="831"/>
                  </a:cubicBezTo>
                  <a:cubicBezTo>
                    <a:pt x="154" y="777"/>
                    <a:pt x="154" y="711"/>
                    <a:pt x="165" y="656"/>
                  </a:cubicBezTo>
                  <a:cubicBezTo>
                    <a:pt x="176" y="580"/>
                    <a:pt x="186" y="514"/>
                    <a:pt x="208" y="438"/>
                  </a:cubicBezTo>
                  <a:cubicBezTo>
                    <a:pt x="208" y="416"/>
                    <a:pt x="230" y="405"/>
                    <a:pt x="241" y="383"/>
                  </a:cubicBezTo>
                  <a:cubicBezTo>
                    <a:pt x="252" y="361"/>
                    <a:pt x="263" y="328"/>
                    <a:pt x="274" y="306"/>
                  </a:cubicBezTo>
                  <a:cubicBezTo>
                    <a:pt x="296" y="274"/>
                    <a:pt x="329" y="241"/>
                    <a:pt x="361" y="219"/>
                  </a:cubicBezTo>
                  <a:cubicBezTo>
                    <a:pt x="372" y="219"/>
                    <a:pt x="383" y="219"/>
                    <a:pt x="394" y="208"/>
                  </a:cubicBezTo>
                  <a:cubicBezTo>
                    <a:pt x="405" y="208"/>
                    <a:pt x="394" y="197"/>
                    <a:pt x="394" y="197"/>
                  </a:cubicBezTo>
                  <a:lnTo>
                    <a:pt x="405" y="197"/>
                  </a:lnTo>
                  <a:cubicBezTo>
                    <a:pt x="445" y="163"/>
                    <a:pt x="494" y="146"/>
                    <a:pt x="544" y="146"/>
                  </a:cubicBezTo>
                  <a:cubicBezTo>
                    <a:pt x="590" y="146"/>
                    <a:pt x="637" y="160"/>
                    <a:pt x="679" y="186"/>
                  </a:cubicBezTo>
                  <a:cubicBezTo>
                    <a:pt x="722" y="219"/>
                    <a:pt x="744" y="295"/>
                    <a:pt x="799" y="361"/>
                  </a:cubicBezTo>
                  <a:cubicBezTo>
                    <a:pt x="821" y="372"/>
                    <a:pt x="843" y="383"/>
                    <a:pt x="876" y="405"/>
                  </a:cubicBezTo>
                  <a:cubicBezTo>
                    <a:pt x="876" y="405"/>
                    <a:pt x="876" y="416"/>
                    <a:pt x="886" y="427"/>
                  </a:cubicBezTo>
                  <a:lnTo>
                    <a:pt x="897" y="427"/>
                  </a:lnTo>
                  <a:cubicBezTo>
                    <a:pt x="941" y="492"/>
                    <a:pt x="985" y="547"/>
                    <a:pt x="1040" y="602"/>
                  </a:cubicBezTo>
                  <a:cubicBezTo>
                    <a:pt x="1083" y="635"/>
                    <a:pt x="1127" y="667"/>
                    <a:pt x="1182" y="678"/>
                  </a:cubicBezTo>
                  <a:cubicBezTo>
                    <a:pt x="1204" y="678"/>
                    <a:pt x="1225" y="689"/>
                    <a:pt x="1236" y="700"/>
                  </a:cubicBezTo>
                  <a:cubicBezTo>
                    <a:pt x="1280" y="700"/>
                    <a:pt x="1324" y="689"/>
                    <a:pt x="1368" y="667"/>
                  </a:cubicBezTo>
                  <a:cubicBezTo>
                    <a:pt x="1411" y="645"/>
                    <a:pt x="1444" y="591"/>
                    <a:pt x="1477" y="569"/>
                  </a:cubicBezTo>
                  <a:cubicBezTo>
                    <a:pt x="1519" y="527"/>
                    <a:pt x="1575" y="502"/>
                    <a:pt x="1636" y="502"/>
                  </a:cubicBezTo>
                  <a:cubicBezTo>
                    <a:pt x="1670" y="502"/>
                    <a:pt x="1705" y="510"/>
                    <a:pt x="1740" y="525"/>
                  </a:cubicBezTo>
                  <a:cubicBezTo>
                    <a:pt x="1805" y="558"/>
                    <a:pt x="1871" y="624"/>
                    <a:pt x="1915" y="700"/>
                  </a:cubicBezTo>
                  <a:cubicBezTo>
                    <a:pt x="1958" y="755"/>
                    <a:pt x="2002" y="820"/>
                    <a:pt x="2024" y="897"/>
                  </a:cubicBezTo>
                  <a:cubicBezTo>
                    <a:pt x="2046" y="919"/>
                    <a:pt x="2057" y="941"/>
                    <a:pt x="2068" y="963"/>
                  </a:cubicBezTo>
                  <a:cubicBezTo>
                    <a:pt x="2079" y="985"/>
                    <a:pt x="2079" y="1017"/>
                    <a:pt x="2090" y="1039"/>
                  </a:cubicBezTo>
                  <a:cubicBezTo>
                    <a:pt x="2100" y="1061"/>
                    <a:pt x="2111" y="1083"/>
                    <a:pt x="2122" y="1105"/>
                  </a:cubicBezTo>
                  <a:cubicBezTo>
                    <a:pt x="2144" y="1160"/>
                    <a:pt x="2155" y="1225"/>
                    <a:pt x="2155" y="1280"/>
                  </a:cubicBezTo>
                  <a:cubicBezTo>
                    <a:pt x="2155" y="1313"/>
                    <a:pt x="2177" y="1345"/>
                    <a:pt x="2177" y="1378"/>
                  </a:cubicBezTo>
                  <a:cubicBezTo>
                    <a:pt x="2199" y="1477"/>
                    <a:pt x="2188" y="1586"/>
                    <a:pt x="2166" y="1695"/>
                  </a:cubicBezTo>
                  <a:cubicBezTo>
                    <a:pt x="2188" y="1717"/>
                    <a:pt x="2166" y="1772"/>
                    <a:pt x="2199" y="1772"/>
                  </a:cubicBezTo>
                  <a:cubicBezTo>
                    <a:pt x="2232" y="1772"/>
                    <a:pt x="2243" y="1663"/>
                    <a:pt x="2243" y="1586"/>
                  </a:cubicBezTo>
                  <a:cubicBezTo>
                    <a:pt x="2243" y="1520"/>
                    <a:pt x="2243" y="1455"/>
                    <a:pt x="2232" y="1389"/>
                  </a:cubicBezTo>
                  <a:cubicBezTo>
                    <a:pt x="2232" y="1324"/>
                    <a:pt x="2232" y="1247"/>
                    <a:pt x="2210" y="1181"/>
                  </a:cubicBezTo>
                  <a:cubicBezTo>
                    <a:pt x="2177" y="1083"/>
                    <a:pt x="2144" y="995"/>
                    <a:pt x="2111" y="897"/>
                  </a:cubicBezTo>
                  <a:lnTo>
                    <a:pt x="2100" y="886"/>
                  </a:lnTo>
                  <a:cubicBezTo>
                    <a:pt x="2057" y="788"/>
                    <a:pt x="2002" y="689"/>
                    <a:pt x="1936" y="613"/>
                  </a:cubicBezTo>
                  <a:lnTo>
                    <a:pt x="1882" y="525"/>
                  </a:lnTo>
                  <a:cubicBezTo>
                    <a:pt x="1882" y="520"/>
                    <a:pt x="1879" y="520"/>
                    <a:pt x="1875" y="520"/>
                  </a:cubicBezTo>
                  <a:cubicBezTo>
                    <a:pt x="1871" y="520"/>
                    <a:pt x="1865" y="520"/>
                    <a:pt x="1860" y="514"/>
                  </a:cubicBezTo>
                  <a:cubicBezTo>
                    <a:pt x="1827" y="470"/>
                    <a:pt x="1794" y="438"/>
                    <a:pt x="1750" y="405"/>
                  </a:cubicBezTo>
                  <a:cubicBezTo>
                    <a:pt x="1729" y="394"/>
                    <a:pt x="1696" y="383"/>
                    <a:pt x="1663" y="372"/>
                  </a:cubicBezTo>
                  <a:cubicBezTo>
                    <a:pt x="1608" y="383"/>
                    <a:pt x="1565" y="405"/>
                    <a:pt x="1521" y="438"/>
                  </a:cubicBezTo>
                  <a:cubicBezTo>
                    <a:pt x="1477" y="460"/>
                    <a:pt x="1422" y="481"/>
                    <a:pt x="1368" y="503"/>
                  </a:cubicBezTo>
                  <a:cubicBezTo>
                    <a:pt x="1328" y="519"/>
                    <a:pt x="1288" y="529"/>
                    <a:pt x="1248" y="529"/>
                  </a:cubicBezTo>
                  <a:cubicBezTo>
                    <a:pt x="1233" y="529"/>
                    <a:pt x="1218" y="528"/>
                    <a:pt x="1204" y="525"/>
                  </a:cubicBezTo>
                  <a:cubicBezTo>
                    <a:pt x="1193" y="525"/>
                    <a:pt x="1182" y="514"/>
                    <a:pt x="1171" y="503"/>
                  </a:cubicBezTo>
                  <a:cubicBezTo>
                    <a:pt x="1160" y="503"/>
                    <a:pt x="1149" y="503"/>
                    <a:pt x="1138" y="492"/>
                  </a:cubicBezTo>
                  <a:cubicBezTo>
                    <a:pt x="1127" y="481"/>
                    <a:pt x="1116" y="460"/>
                    <a:pt x="1105" y="449"/>
                  </a:cubicBezTo>
                  <a:cubicBezTo>
                    <a:pt x="1061" y="394"/>
                    <a:pt x="1018" y="339"/>
                    <a:pt x="985" y="285"/>
                  </a:cubicBezTo>
                  <a:cubicBezTo>
                    <a:pt x="963" y="252"/>
                    <a:pt x="952" y="208"/>
                    <a:pt x="930" y="175"/>
                  </a:cubicBezTo>
                  <a:cubicBezTo>
                    <a:pt x="908" y="142"/>
                    <a:pt x="876" y="120"/>
                    <a:pt x="854" y="88"/>
                  </a:cubicBezTo>
                  <a:cubicBezTo>
                    <a:pt x="821" y="66"/>
                    <a:pt x="788" y="44"/>
                    <a:pt x="755" y="22"/>
                  </a:cubicBezTo>
                  <a:cubicBezTo>
                    <a:pt x="711" y="0"/>
                    <a:pt x="668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03" name="Google Shape;4403;p45"/>
          <p:cNvSpPr/>
          <p:nvPr/>
        </p:nvSpPr>
        <p:spPr>
          <a:xfrm rot="10800000">
            <a:off x="-2141025" y="729050"/>
            <a:ext cx="24375" cy="19950"/>
          </a:xfrm>
          <a:custGeom>
            <a:avLst/>
            <a:gdLst/>
            <a:ahLst/>
            <a:cxnLst/>
            <a:rect l="l" t="t" r="r" b="b"/>
            <a:pathLst>
              <a:path w="975" h="798" extrusionOk="0">
                <a:moveTo>
                  <a:pt x="480" y="0"/>
                </a:moveTo>
                <a:cubicBezTo>
                  <a:pt x="209" y="0"/>
                  <a:pt x="0" y="298"/>
                  <a:pt x="132" y="571"/>
                </a:cubicBezTo>
                <a:cubicBezTo>
                  <a:pt x="195" y="713"/>
                  <a:pt x="337" y="798"/>
                  <a:pt x="485" y="798"/>
                </a:cubicBezTo>
                <a:cubicBezTo>
                  <a:pt x="543" y="798"/>
                  <a:pt x="602" y="785"/>
                  <a:pt x="657" y="757"/>
                </a:cubicBezTo>
                <a:cubicBezTo>
                  <a:pt x="974" y="604"/>
                  <a:pt x="952" y="145"/>
                  <a:pt x="613" y="25"/>
                </a:cubicBezTo>
                <a:cubicBezTo>
                  <a:pt x="568" y="8"/>
                  <a:pt x="523" y="0"/>
                  <a:pt x="4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4" name="Google Shape;4404;p45"/>
          <p:cNvSpPr/>
          <p:nvPr/>
        </p:nvSpPr>
        <p:spPr>
          <a:xfrm rot="10800000">
            <a:off x="-2236600" y="456038"/>
            <a:ext cx="59875" cy="49675"/>
          </a:xfrm>
          <a:custGeom>
            <a:avLst/>
            <a:gdLst/>
            <a:ahLst/>
            <a:cxnLst/>
            <a:rect l="l" t="t" r="r" b="b"/>
            <a:pathLst>
              <a:path w="2395" h="1987" extrusionOk="0">
                <a:moveTo>
                  <a:pt x="1116" y="1"/>
                </a:moveTo>
                <a:cubicBezTo>
                  <a:pt x="523" y="1"/>
                  <a:pt x="1" y="543"/>
                  <a:pt x="152" y="1208"/>
                </a:cubicBezTo>
                <a:cubicBezTo>
                  <a:pt x="256" y="1671"/>
                  <a:pt x="662" y="1987"/>
                  <a:pt x="1116" y="1987"/>
                </a:cubicBezTo>
                <a:cubicBezTo>
                  <a:pt x="1187" y="1987"/>
                  <a:pt x="1260" y="1979"/>
                  <a:pt x="1333" y="1962"/>
                </a:cubicBezTo>
                <a:cubicBezTo>
                  <a:pt x="2197" y="1766"/>
                  <a:pt x="2394" y="628"/>
                  <a:pt x="1651" y="158"/>
                </a:cubicBezTo>
                <a:cubicBezTo>
                  <a:pt x="1477" y="49"/>
                  <a:pt x="1293" y="1"/>
                  <a:pt x="11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05" name="Google Shape;4405;p45"/>
          <p:cNvGrpSpPr/>
          <p:nvPr/>
        </p:nvGrpSpPr>
        <p:grpSpPr>
          <a:xfrm rot="10800000" flipH="1">
            <a:off x="-2865300" y="577188"/>
            <a:ext cx="39675" cy="33500"/>
            <a:chOff x="1171975" y="3874200"/>
            <a:chExt cx="39675" cy="33500"/>
          </a:xfrm>
        </p:grpSpPr>
        <p:sp>
          <p:nvSpPr>
            <p:cNvPr id="4406" name="Google Shape;4406;p45"/>
            <p:cNvSpPr/>
            <p:nvPr/>
          </p:nvSpPr>
          <p:spPr>
            <a:xfrm flipH="1">
              <a:off x="1204225" y="3878225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5"/>
            <p:cNvSpPr/>
            <p:nvPr/>
          </p:nvSpPr>
          <p:spPr>
            <a:xfrm flipH="1">
              <a:off x="1171975" y="3874200"/>
              <a:ext cx="39675" cy="33500"/>
            </a:xfrm>
            <a:custGeom>
              <a:avLst/>
              <a:gdLst/>
              <a:ahLst/>
              <a:cxnLst/>
              <a:rect l="l" t="t" r="r" b="b"/>
              <a:pathLst>
                <a:path w="1587" h="1340" extrusionOk="0">
                  <a:moveTo>
                    <a:pt x="760" y="79"/>
                  </a:moveTo>
                  <a:cubicBezTo>
                    <a:pt x="810" y="79"/>
                    <a:pt x="859" y="85"/>
                    <a:pt x="909" y="96"/>
                  </a:cubicBezTo>
                  <a:cubicBezTo>
                    <a:pt x="941" y="96"/>
                    <a:pt x="974" y="106"/>
                    <a:pt x="1007" y="117"/>
                  </a:cubicBezTo>
                  <a:cubicBezTo>
                    <a:pt x="1051" y="128"/>
                    <a:pt x="1095" y="139"/>
                    <a:pt x="1138" y="161"/>
                  </a:cubicBezTo>
                  <a:cubicBezTo>
                    <a:pt x="1171" y="172"/>
                    <a:pt x="1193" y="183"/>
                    <a:pt x="1215" y="205"/>
                  </a:cubicBezTo>
                  <a:lnTo>
                    <a:pt x="1280" y="238"/>
                  </a:lnTo>
                  <a:cubicBezTo>
                    <a:pt x="1302" y="260"/>
                    <a:pt x="1335" y="281"/>
                    <a:pt x="1357" y="303"/>
                  </a:cubicBezTo>
                  <a:cubicBezTo>
                    <a:pt x="1368" y="314"/>
                    <a:pt x="1379" y="336"/>
                    <a:pt x="1390" y="358"/>
                  </a:cubicBezTo>
                  <a:cubicBezTo>
                    <a:pt x="1423" y="402"/>
                    <a:pt x="1445" y="446"/>
                    <a:pt x="1455" y="489"/>
                  </a:cubicBezTo>
                  <a:cubicBezTo>
                    <a:pt x="1466" y="500"/>
                    <a:pt x="1466" y="522"/>
                    <a:pt x="1466" y="533"/>
                  </a:cubicBezTo>
                  <a:lnTo>
                    <a:pt x="1466" y="566"/>
                  </a:lnTo>
                  <a:cubicBezTo>
                    <a:pt x="1466" y="577"/>
                    <a:pt x="1466" y="577"/>
                    <a:pt x="1466" y="588"/>
                  </a:cubicBezTo>
                  <a:cubicBezTo>
                    <a:pt x="1477" y="588"/>
                    <a:pt x="1488" y="588"/>
                    <a:pt x="1499" y="599"/>
                  </a:cubicBezTo>
                  <a:cubicBezTo>
                    <a:pt x="1510" y="599"/>
                    <a:pt x="1521" y="610"/>
                    <a:pt x="1532" y="621"/>
                  </a:cubicBezTo>
                  <a:cubicBezTo>
                    <a:pt x="1532" y="631"/>
                    <a:pt x="1543" y="642"/>
                    <a:pt x="1543" y="653"/>
                  </a:cubicBezTo>
                  <a:cubicBezTo>
                    <a:pt x="1554" y="675"/>
                    <a:pt x="1554" y="708"/>
                    <a:pt x="1554" y="741"/>
                  </a:cubicBezTo>
                  <a:cubicBezTo>
                    <a:pt x="1543" y="763"/>
                    <a:pt x="1521" y="785"/>
                    <a:pt x="1521" y="806"/>
                  </a:cubicBezTo>
                  <a:cubicBezTo>
                    <a:pt x="1510" y="806"/>
                    <a:pt x="1510" y="806"/>
                    <a:pt x="1499" y="817"/>
                  </a:cubicBezTo>
                  <a:lnTo>
                    <a:pt x="1455" y="817"/>
                  </a:lnTo>
                  <a:lnTo>
                    <a:pt x="1455" y="828"/>
                  </a:lnTo>
                  <a:cubicBezTo>
                    <a:pt x="1445" y="883"/>
                    <a:pt x="1423" y="938"/>
                    <a:pt x="1390" y="992"/>
                  </a:cubicBezTo>
                  <a:lnTo>
                    <a:pt x="1379" y="1025"/>
                  </a:lnTo>
                  <a:lnTo>
                    <a:pt x="1434" y="1025"/>
                  </a:lnTo>
                  <a:lnTo>
                    <a:pt x="1412" y="1036"/>
                  </a:lnTo>
                  <a:lnTo>
                    <a:pt x="1368" y="1036"/>
                  </a:lnTo>
                  <a:lnTo>
                    <a:pt x="1346" y="1047"/>
                  </a:lnTo>
                  <a:lnTo>
                    <a:pt x="1302" y="1047"/>
                  </a:lnTo>
                  <a:cubicBezTo>
                    <a:pt x="1215" y="1080"/>
                    <a:pt x="1149" y="1135"/>
                    <a:pt x="1073" y="1167"/>
                  </a:cubicBezTo>
                  <a:cubicBezTo>
                    <a:pt x="1040" y="1178"/>
                    <a:pt x="1007" y="1189"/>
                    <a:pt x="963" y="1189"/>
                  </a:cubicBezTo>
                  <a:lnTo>
                    <a:pt x="865" y="1189"/>
                  </a:lnTo>
                  <a:cubicBezTo>
                    <a:pt x="848" y="1195"/>
                    <a:pt x="832" y="1197"/>
                    <a:pt x="816" y="1197"/>
                  </a:cubicBezTo>
                  <a:cubicBezTo>
                    <a:pt x="799" y="1197"/>
                    <a:pt x="783" y="1195"/>
                    <a:pt x="766" y="1189"/>
                  </a:cubicBezTo>
                  <a:cubicBezTo>
                    <a:pt x="668" y="1189"/>
                    <a:pt x="580" y="1178"/>
                    <a:pt x="493" y="1135"/>
                  </a:cubicBezTo>
                  <a:cubicBezTo>
                    <a:pt x="471" y="1135"/>
                    <a:pt x="449" y="1113"/>
                    <a:pt x="427" y="1102"/>
                  </a:cubicBezTo>
                  <a:cubicBezTo>
                    <a:pt x="384" y="1080"/>
                    <a:pt x="362" y="1058"/>
                    <a:pt x="329" y="1036"/>
                  </a:cubicBezTo>
                  <a:cubicBezTo>
                    <a:pt x="296" y="1025"/>
                    <a:pt x="274" y="1003"/>
                    <a:pt x="252" y="971"/>
                  </a:cubicBezTo>
                  <a:cubicBezTo>
                    <a:pt x="209" y="927"/>
                    <a:pt x="187" y="872"/>
                    <a:pt x="165" y="806"/>
                  </a:cubicBezTo>
                  <a:cubicBezTo>
                    <a:pt x="132" y="719"/>
                    <a:pt x="121" y="621"/>
                    <a:pt x="143" y="522"/>
                  </a:cubicBezTo>
                  <a:cubicBezTo>
                    <a:pt x="143" y="489"/>
                    <a:pt x="154" y="456"/>
                    <a:pt x="154" y="435"/>
                  </a:cubicBezTo>
                  <a:cubicBezTo>
                    <a:pt x="165" y="391"/>
                    <a:pt x="220" y="347"/>
                    <a:pt x="285" y="292"/>
                  </a:cubicBezTo>
                  <a:cubicBezTo>
                    <a:pt x="307" y="271"/>
                    <a:pt x="329" y="238"/>
                    <a:pt x="329" y="205"/>
                  </a:cubicBezTo>
                  <a:cubicBezTo>
                    <a:pt x="340" y="194"/>
                    <a:pt x="340" y="172"/>
                    <a:pt x="329" y="161"/>
                  </a:cubicBezTo>
                  <a:lnTo>
                    <a:pt x="384" y="161"/>
                  </a:lnTo>
                  <a:cubicBezTo>
                    <a:pt x="405" y="150"/>
                    <a:pt x="416" y="150"/>
                    <a:pt x="438" y="139"/>
                  </a:cubicBezTo>
                  <a:cubicBezTo>
                    <a:pt x="460" y="139"/>
                    <a:pt x="482" y="128"/>
                    <a:pt x="504" y="117"/>
                  </a:cubicBezTo>
                  <a:cubicBezTo>
                    <a:pt x="526" y="117"/>
                    <a:pt x="570" y="96"/>
                    <a:pt x="602" y="96"/>
                  </a:cubicBezTo>
                  <a:cubicBezTo>
                    <a:pt x="657" y="85"/>
                    <a:pt x="709" y="79"/>
                    <a:pt x="760" y="79"/>
                  </a:cubicBezTo>
                  <a:close/>
                  <a:moveTo>
                    <a:pt x="789" y="0"/>
                  </a:moveTo>
                  <a:cubicBezTo>
                    <a:pt x="745" y="0"/>
                    <a:pt x="701" y="3"/>
                    <a:pt x="657" y="8"/>
                  </a:cubicBezTo>
                  <a:cubicBezTo>
                    <a:pt x="559" y="8"/>
                    <a:pt x="460" y="19"/>
                    <a:pt x="362" y="41"/>
                  </a:cubicBezTo>
                  <a:cubicBezTo>
                    <a:pt x="340" y="52"/>
                    <a:pt x="318" y="63"/>
                    <a:pt x="296" y="85"/>
                  </a:cubicBezTo>
                  <a:cubicBezTo>
                    <a:pt x="274" y="96"/>
                    <a:pt x="274" y="96"/>
                    <a:pt x="263" y="106"/>
                  </a:cubicBezTo>
                  <a:cubicBezTo>
                    <a:pt x="263" y="117"/>
                    <a:pt x="263" y="128"/>
                    <a:pt x="263" y="139"/>
                  </a:cubicBezTo>
                  <a:cubicBezTo>
                    <a:pt x="274" y="150"/>
                    <a:pt x="274" y="150"/>
                    <a:pt x="274" y="150"/>
                  </a:cubicBezTo>
                  <a:cubicBezTo>
                    <a:pt x="252" y="150"/>
                    <a:pt x="241" y="161"/>
                    <a:pt x="230" y="172"/>
                  </a:cubicBezTo>
                  <a:cubicBezTo>
                    <a:pt x="209" y="172"/>
                    <a:pt x="198" y="183"/>
                    <a:pt x="187" y="194"/>
                  </a:cubicBezTo>
                  <a:cubicBezTo>
                    <a:pt x="165" y="227"/>
                    <a:pt x="132" y="260"/>
                    <a:pt x="99" y="303"/>
                  </a:cubicBezTo>
                  <a:cubicBezTo>
                    <a:pt x="55" y="347"/>
                    <a:pt x="23" y="402"/>
                    <a:pt x="12" y="456"/>
                  </a:cubicBezTo>
                  <a:cubicBezTo>
                    <a:pt x="1" y="500"/>
                    <a:pt x="12" y="544"/>
                    <a:pt x="1" y="588"/>
                  </a:cubicBezTo>
                  <a:cubicBezTo>
                    <a:pt x="1" y="631"/>
                    <a:pt x="1" y="675"/>
                    <a:pt x="1" y="719"/>
                  </a:cubicBezTo>
                  <a:cubicBezTo>
                    <a:pt x="12" y="796"/>
                    <a:pt x="23" y="872"/>
                    <a:pt x="55" y="938"/>
                  </a:cubicBezTo>
                  <a:cubicBezTo>
                    <a:pt x="132" y="1080"/>
                    <a:pt x="252" y="1200"/>
                    <a:pt x="405" y="1266"/>
                  </a:cubicBezTo>
                  <a:cubicBezTo>
                    <a:pt x="493" y="1310"/>
                    <a:pt x="591" y="1331"/>
                    <a:pt x="690" y="1331"/>
                  </a:cubicBezTo>
                  <a:cubicBezTo>
                    <a:pt x="723" y="1337"/>
                    <a:pt x="758" y="1340"/>
                    <a:pt x="794" y="1340"/>
                  </a:cubicBezTo>
                  <a:cubicBezTo>
                    <a:pt x="829" y="1340"/>
                    <a:pt x="865" y="1337"/>
                    <a:pt x="898" y="1331"/>
                  </a:cubicBezTo>
                  <a:cubicBezTo>
                    <a:pt x="963" y="1331"/>
                    <a:pt x="1029" y="1321"/>
                    <a:pt x="1095" y="1299"/>
                  </a:cubicBezTo>
                  <a:cubicBezTo>
                    <a:pt x="1160" y="1266"/>
                    <a:pt x="1215" y="1233"/>
                    <a:pt x="1270" y="1200"/>
                  </a:cubicBezTo>
                  <a:cubicBezTo>
                    <a:pt x="1291" y="1178"/>
                    <a:pt x="1324" y="1167"/>
                    <a:pt x="1346" y="1156"/>
                  </a:cubicBezTo>
                  <a:cubicBezTo>
                    <a:pt x="1368" y="1146"/>
                    <a:pt x="1379" y="1146"/>
                    <a:pt x="1401" y="1146"/>
                  </a:cubicBezTo>
                  <a:cubicBezTo>
                    <a:pt x="1423" y="1146"/>
                    <a:pt x="1434" y="1102"/>
                    <a:pt x="1445" y="1091"/>
                  </a:cubicBezTo>
                  <a:cubicBezTo>
                    <a:pt x="1466" y="1069"/>
                    <a:pt x="1477" y="1047"/>
                    <a:pt x="1488" y="1014"/>
                  </a:cubicBezTo>
                  <a:lnTo>
                    <a:pt x="1488" y="1014"/>
                  </a:lnTo>
                  <a:lnTo>
                    <a:pt x="1466" y="1025"/>
                  </a:lnTo>
                  <a:lnTo>
                    <a:pt x="1445" y="1025"/>
                  </a:lnTo>
                  <a:cubicBezTo>
                    <a:pt x="1445" y="1025"/>
                    <a:pt x="1455" y="1003"/>
                    <a:pt x="1466" y="1003"/>
                  </a:cubicBezTo>
                  <a:cubicBezTo>
                    <a:pt x="1477" y="992"/>
                    <a:pt x="1488" y="992"/>
                    <a:pt x="1499" y="981"/>
                  </a:cubicBezTo>
                  <a:cubicBezTo>
                    <a:pt x="1510" y="971"/>
                    <a:pt x="1521" y="949"/>
                    <a:pt x="1521" y="938"/>
                  </a:cubicBezTo>
                  <a:cubicBezTo>
                    <a:pt x="1554" y="850"/>
                    <a:pt x="1565" y="763"/>
                    <a:pt x="1576" y="686"/>
                  </a:cubicBezTo>
                  <a:lnTo>
                    <a:pt x="1576" y="664"/>
                  </a:lnTo>
                  <a:cubicBezTo>
                    <a:pt x="1587" y="610"/>
                    <a:pt x="1576" y="555"/>
                    <a:pt x="1576" y="511"/>
                  </a:cubicBezTo>
                  <a:cubicBezTo>
                    <a:pt x="1543" y="424"/>
                    <a:pt x="1499" y="336"/>
                    <a:pt x="1445" y="271"/>
                  </a:cubicBezTo>
                  <a:cubicBezTo>
                    <a:pt x="1379" y="194"/>
                    <a:pt x="1291" y="128"/>
                    <a:pt x="1204" y="96"/>
                  </a:cubicBezTo>
                  <a:cubicBezTo>
                    <a:pt x="1070" y="29"/>
                    <a:pt x="930" y="0"/>
                    <a:pt x="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5"/>
            <p:cNvSpPr/>
            <p:nvPr/>
          </p:nvSpPr>
          <p:spPr>
            <a:xfrm flipH="1">
              <a:off x="1173600" y="3890800"/>
              <a:ext cx="1400" cy="4125"/>
            </a:xfrm>
            <a:custGeom>
              <a:avLst/>
              <a:gdLst/>
              <a:ahLst/>
              <a:cxnLst/>
              <a:rect l="l" t="t" r="r" b="b"/>
              <a:pathLst>
                <a:path w="56" h="165" extrusionOk="0">
                  <a:moveTo>
                    <a:pt x="22" y="0"/>
                  </a:moveTo>
                  <a:cubicBezTo>
                    <a:pt x="22" y="55"/>
                    <a:pt x="11" y="110"/>
                    <a:pt x="0" y="164"/>
                  </a:cubicBezTo>
                  <a:cubicBezTo>
                    <a:pt x="22" y="142"/>
                    <a:pt x="33" y="121"/>
                    <a:pt x="44" y="110"/>
                  </a:cubicBezTo>
                  <a:cubicBezTo>
                    <a:pt x="55" y="88"/>
                    <a:pt x="55" y="66"/>
                    <a:pt x="44" y="44"/>
                  </a:cubicBezTo>
                  <a:lnTo>
                    <a:pt x="44" y="22"/>
                  </a:lnTo>
                  <a:cubicBezTo>
                    <a:pt x="44" y="11"/>
                    <a:pt x="33" y="11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5"/>
            <p:cNvSpPr/>
            <p:nvPr/>
          </p:nvSpPr>
          <p:spPr>
            <a:xfrm flipH="1">
              <a:off x="1172800" y="3880950"/>
              <a:ext cx="27625" cy="13700"/>
            </a:xfrm>
            <a:custGeom>
              <a:avLst/>
              <a:gdLst/>
              <a:ahLst/>
              <a:cxnLst/>
              <a:rect l="l" t="t" r="r" b="b"/>
              <a:pathLst>
                <a:path w="1105" h="548" extrusionOk="0">
                  <a:moveTo>
                    <a:pt x="230" y="1"/>
                  </a:moveTo>
                  <a:cubicBezTo>
                    <a:pt x="230" y="1"/>
                    <a:pt x="219" y="1"/>
                    <a:pt x="208" y="11"/>
                  </a:cubicBezTo>
                  <a:cubicBezTo>
                    <a:pt x="186" y="11"/>
                    <a:pt x="164" y="11"/>
                    <a:pt x="153" y="22"/>
                  </a:cubicBezTo>
                  <a:cubicBezTo>
                    <a:pt x="142" y="22"/>
                    <a:pt x="131" y="22"/>
                    <a:pt x="121" y="33"/>
                  </a:cubicBezTo>
                  <a:cubicBezTo>
                    <a:pt x="77" y="44"/>
                    <a:pt x="55" y="55"/>
                    <a:pt x="22" y="77"/>
                  </a:cubicBezTo>
                  <a:cubicBezTo>
                    <a:pt x="22" y="88"/>
                    <a:pt x="0" y="88"/>
                    <a:pt x="0" y="99"/>
                  </a:cubicBezTo>
                  <a:cubicBezTo>
                    <a:pt x="11" y="99"/>
                    <a:pt x="33" y="88"/>
                    <a:pt x="55" y="77"/>
                  </a:cubicBezTo>
                  <a:cubicBezTo>
                    <a:pt x="88" y="66"/>
                    <a:pt x="110" y="55"/>
                    <a:pt x="110" y="44"/>
                  </a:cubicBezTo>
                  <a:cubicBezTo>
                    <a:pt x="131" y="44"/>
                    <a:pt x="153" y="44"/>
                    <a:pt x="175" y="33"/>
                  </a:cubicBezTo>
                  <a:cubicBezTo>
                    <a:pt x="208" y="22"/>
                    <a:pt x="241" y="11"/>
                    <a:pt x="285" y="11"/>
                  </a:cubicBezTo>
                  <a:lnTo>
                    <a:pt x="383" y="11"/>
                  </a:lnTo>
                  <a:cubicBezTo>
                    <a:pt x="394" y="22"/>
                    <a:pt x="405" y="22"/>
                    <a:pt x="416" y="22"/>
                  </a:cubicBezTo>
                  <a:cubicBezTo>
                    <a:pt x="438" y="22"/>
                    <a:pt x="460" y="44"/>
                    <a:pt x="471" y="44"/>
                  </a:cubicBezTo>
                  <a:lnTo>
                    <a:pt x="503" y="55"/>
                  </a:lnTo>
                  <a:lnTo>
                    <a:pt x="547" y="55"/>
                  </a:lnTo>
                  <a:cubicBezTo>
                    <a:pt x="569" y="55"/>
                    <a:pt x="591" y="66"/>
                    <a:pt x="613" y="77"/>
                  </a:cubicBezTo>
                  <a:cubicBezTo>
                    <a:pt x="635" y="88"/>
                    <a:pt x="656" y="99"/>
                    <a:pt x="678" y="121"/>
                  </a:cubicBezTo>
                  <a:cubicBezTo>
                    <a:pt x="678" y="121"/>
                    <a:pt x="678" y="121"/>
                    <a:pt x="689" y="132"/>
                  </a:cubicBezTo>
                  <a:lnTo>
                    <a:pt x="700" y="143"/>
                  </a:lnTo>
                  <a:cubicBezTo>
                    <a:pt x="700" y="143"/>
                    <a:pt x="700" y="154"/>
                    <a:pt x="711" y="165"/>
                  </a:cubicBezTo>
                  <a:lnTo>
                    <a:pt x="744" y="230"/>
                  </a:lnTo>
                  <a:cubicBezTo>
                    <a:pt x="744" y="241"/>
                    <a:pt x="755" y="252"/>
                    <a:pt x="766" y="263"/>
                  </a:cubicBezTo>
                  <a:cubicBezTo>
                    <a:pt x="777" y="285"/>
                    <a:pt x="777" y="296"/>
                    <a:pt x="799" y="296"/>
                  </a:cubicBezTo>
                  <a:cubicBezTo>
                    <a:pt x="799" y="307"/>
                    <a:pt x="821" y="318"/>
                    <a:pt x="831" y="329"/>
                  </a:cubicBezTo>
                  <a:cubicBezTo>
                    <a:pt x="842" y="329"/>
                    <a:pt x="864" y="340"/>
                    <a:pt x="875" y="340"/>
                  </a:cubicBezTo>
                  <a:cubicBezTo>
                    <a:pt x="897" y="351"/>
                    <a:pt x="908" y="351"/>
                    <a:pt x="930" y="351"/>
                  </a:cubicBezTo>
                  <a:lnTo>
                    <a:pt x="974" y="351"/>
                  </a:lnTo>
                  <a:cubicBezTo>
                    <a:pt x="996" y="361"/>
                    <a:pt x="1006" y="361"/>
                    <a:pt x="1017" y="372"/>
                  </a:cubicBezTo>
                  <a:lnTo>
                    <a:pt x="1028" y="372"/>
                  </a:lnTo>
                  <a:cubicBezTo>
                    <a:pt x="1039" y="372"/>
                    <a:pt x="1050" y="383"/>
                    <a:pt x="1050" y="394"/>
                  </a:cubicBezTo>
                  <a:lnTo>
                    <a:pt x="1050" y="405"/>
                  </a:lnTo>
                  <a:cubicBezTo>
                    <a:pt x="1061" y="427"/>
                    <a:pt x="1061" y="449"/>
                    <a:pt x="1050" y="460"/>
                  </a:cubicBezTo>
                  <a:cubicBezTo>
                    <a:pt x="1039" y="482"/>
                    <a:pt x="1017" y="504"/>
                    <a:pt x="1006" y="526"/>
                  </a:cubicBezTo>
                  <a:lnTo>
                    <a:pt x="1006" y="547"/>
                  </a:lnTo>
                  <a:lnTo>
                    <a:pt x="1050" y="547"/>
                  </a:lnTo>
                  <a:cubicBezTo>
                    <a:pt x="1050" y="547"/>
                    <a:pt x="1061" y="536"/>
                    <a:pt x="1061" y="536"/>
                  </a:cubicBezTo>
                  <a:cubicBezTo>
                    <a:pt x="1061" y="526"/>
                    <a:pt x="1083" y="504"/>
                    <a:pt x="1094" y="471"/>
                  </a:cubicBezTo>
                  <a:cubicBezTo>
                    <a:pt x="1105" y="438"/>
                    <a:pt x="1105" y="416"/>
                    <a:pt x="1083" y="383"/>
                  </a:cubicBezTo>
                  <a:cubicBezTo>
                    <a:pt x="1083" y="372"/>
                    <a:pt x="1083" y="361"/>
                    <a:pt x="1072" y="361"/>
                  </a:cubicBezTo>
                  <a:cubicBezTo>
                    <a:pt x="1072" y="351"/>
                    <a:pt x="1061" y="340"/>
                    <a:pt x="1050" y="329"/>
                  </a:cubicBezTo>
                  <a:cubicBezTo>
                    <a:pt x="1039" y="329"/>
                    <a:pt x="1028" y="318"/>
                    <a:pt x="1017" y="318"/>
                  </a:cubicBezTo>
                  <a:lnTo>
                    <a:pt x="996" y="307"/>
                  </a:lnTo>
                  <a:lnTo>
                    <a:pt x="985" y="340"/>
                  </a:lnTo>
                  <a:lnTo>
                    <a:pt x="974" y="340"/>
                  </a:lnTo>
                  <a:cubicBezTo>
                    <a:pt x="930" y="340"/>
                    <a:pt x="886" y="329"/>
                    <a:pt x="853" y="307"/>
                  </a:cubicBezTo>
                  <a:cubicBezTo>
                    <a:pt x="831" y="285"/>
                    <a:pt x="810" y="263"/>
                    <a:pt x="799" y="241"/>
                  </a:cubicBezTo>
                  <a:cubicBezTo>
                    <a:pt x="788" y="241"/>
                    <a:pt x="788" y="230"/>
                    <a:pt x="777" y="219"/>
                  </a:cubicBezTo>
                  <a:cubicBezTo>
                    <a:pt x="766" y="197"/>
                    <a:pt x="755" y="176"/>
                    <a:pt x="744" y="154"/>
                  </a:cubicBezTo>
                  <a:cubicBezTo>
                    <a:pt x="722" y="132"/>
                    <a:pt x="711" y="121"/>
                    <a:pt x="700" y="99"/>
                  </a:cubicBezTo>
                  <a:cubicBezTo>
                    <a:pt x="700" y="99"/>
                    <a:pt x="689" y="88"/>
                    <a:pt x="689" y="88"/>
                  </a:cubicBezTo>
                  <a:cubicBezTo>
                    <a:pt x="678" y="77"/>
                    <a:pt x="656" y="66"/>
                    <a:pt x="646" y="66"/>
                  </a:cubicBezTo>
                  <a:cubicBezTo>
                    <a:pt x="624" y="55"/>
                    <a:pt x="613" y="55"/>
                    <a:pt x="591" y="55"/>
                  </a:cubicBezTo>
                  <a:cubicBezTo>
                    <a:pt x="558" y="44"/>
                    <a:pt x="514" y="33"/>
                    <a:pt x="481" y="22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5"/>
            <p:cNvSpPr/>
            <p:nvPr/>
          </p:nvSpPr>
          <p:spPr>
            <a:xfrm flipH="1">
              <a:off x="1172525" y="3895175"/>
              <a:ext cx="13700" cy="5225"/>
            </a:xfrm>
            <a:custGeom>
              <a:avLst/>
              <a:gdLst/>
              <a:ahLst/>
              <a:cxnLst/>
              <a:rect l="l" t="t" r="r" b="b"/>
              <a:pathLst>
                <a:path w="548" h="209" extrusionOk="0">
                  <a:moveTo>
                    <a:pt x="12" y="0"/>
                  </a:moveTo>
                  <a:cubicBezTo>
                    <a:pt x="1" y="0"/>
                    <a:pt x="12" y="11"/>
                    <a:pt x="12" y="22"/>
                  </a:cubicBezTo>
                  <a:cubicBezTo>
                    <a:pt x="12" y="33"/>
                    <a:pt x="23" y="44"/>
                    <a:pt x="23" y="55"/>
                  </a:cubicBezTo>
                  <a:cubicBezTo>
                    <a:pt x="23" y="66"/>
                    <a:pt x="23" y="77"/>
                    <a:pt x="34" y="88"/>
                  </a:cubicBezTo>
                  <a:cubicBezTo>
                    <a:pt x="45" y="99"/>
                    <a:pt x="56" y="110"/>
                    <a:pt x="67" y="121"/>
                  </a:cubicBezTo>
                  <a:cubicBezTo>
                    <a:pt x="78" y="142"/>
                    <a:pt x="88" y="153"/>
                    <a:pt x="99" y="153"/>
                  </a:cubicBezTo>
                  <a:cubicBezTo>
                    <a:pt x="99" y="164"/>
                    <a:pt x="110" y="164"/>
                    <a:pt x="110" y="175"/>
                  </a:cubicBezTo>
                  <a:cubicBezTo>
                    <a:pt x="110" y="175"/>
                    <a:pt x="121" y="186"/>
                    <a:pt x="132" y="186"/>
                  </a:cubicBezTo>
                  <a:cubicBezTo>
                    <a:pt x="132" y="197"/>
                    <a:pt x="132" y="197"/>
                    <a:pt x="143" y="197"/>
                  </a:cubicBezTo>
                  <a:lnTo>
                    <a:pt x="165" y="197"/>
                  </a:lnTo>
                  <a:lnTo>
                    <a:pt x="198" y="208"/>
                  </a:lnTo>
                  <a:lnTo>
                    <a:pt x="351" y="208"/>
                  </a:lnTo>
                  <a:lnTo>
                    <a:pt x="373" y="197"/>
                  </a:lnTo>
                  <a:lnTo>
                    <a:pt x="482" y="197"/>
                  </a:lnTo>
                  <a:lnTo>
                    <a:pt x="504" y="186"/>
                  </a:lnTo>
                  <a:cubicBezTo>
                    <a:pt x="526" y="186"/>
                    <a:pt x="537" y="175"/>
                    <a:pt x="548" y="175"/>
                  </a:cubicBezTo>
                  <a:lnTo>
                    <a:pt x="548" y="153"/>
                  </a:lnTo>
                  <a:lnTo>
                    <a:pt x="537" y="153"/>
                  </a:lnTo>
                  <a:lnTo>
                    <a:pt x="537" y="142"/>
                  </a:lnTo>
                  <a:cubicBezTo>
                    <a:pt x="537" y="142"/>
                    <a:pt x="509" y="128"/>
                    <a:pt x="498" y="128"/>
                  </a:cubicBezTo>
                  <a:cubicBezTo>
                    <a:pt x="495" y="128"/>
                    <a:pt x="493" y="129"/>
                    <a:pt x="493" y="132"/>
                  </a:cubicBezTo>
                  <a:cubicBezTo>
                    <a:pt x="493" y="132"/>
                    <a:pt x="482" y="142"/>
                    <a:pt x="471" y="142"/>
                  </a:cubicBezTo>
                  <a:cubicBezTo>
                    <a:pt x="460" y="153"/>
                    <a:pt x="449" y="153"/>
                    <a:pt x="438" y="164"/>
                  </a:cubicBezTo>
                  <a:lnTo>
                    <a:pt x="340" y="164"/>
                  </a:lnTo>
                  <a:cubicBezTo>
                    <a:pt x="325" y="164"/>
                    <a:pt x="316" y="159"/>
                    <a:pt x="308" y="159"/>
                  </a:cubicBezTo>
                  <a:cubicBezTo>
                    <a:pt x="304" y="159"/>
                    <a:pt x="300" y="161"/>
                    <a:pt x="296" y="164"/>
                  </a:cubicBezTo>
                  <a:cubicBezTo>
                    <a:pt x="285" y="164"/>
                    <a:pt x="285" y="164"/>
                    <a:pt x="285" y="175"/>
                  </a:cubicBezTo>
                  <a:lnTo>
                    <a:pt x="176" y="175"/>
                  </a:lnTo>
                  <a:cubicBezTo>
                    <a:pt x="165" y="175"/>
                    <a:pt x="154" y="164"/>
                    <a:pt x="132" y="164"/>
                  </a:cubicBezTo>
                  <a:cubicBezTo>
                    <a:pt x="121" y="153"/>
                    <a:pt x="110" y="142"/>
                    <a:pt x="99" y="132"/>
                  </a:cubicBezTo>
                  <a:cubicBezTo>
                    <a:pt x="88" y="132"/>
                    <a:pt x="78" y="110"/>
                    <a:pt x="78" y="110"/>
                  </a:cubicBezTo>
                  <a:lnTo>
                    <a:pt x="67" y="110"/>
                  </a:lnTo>
                  <a:lnTo>
                    <a:pt x="67" y="99"/>
                  </a:lnTo>
                  <a:lnTo>
                    <a:pt x="56" y="88"/>
                  </a:lnTo>
                  <a:cubicBezTo>
                    <a:pt x="56" y="77"/>
                    <a:pt x="45" y="77"/>
                    <a:pt x="45" y="66"/>
                  </a:cubicBezTo>
                  <a:cubicBezTo>
                    <a:pt x="45" y="66"/>
                    <a:pt x="34" y="55"/>
                    <a:pt x="34" y="55"/>
                  </a:cubicBezTo>
                  <a:cubicBezTo>
                    <a:pt x="34" y="33"/>
                    <a:pt x="23" y="22"/>
                    <a:pt x="23" y="11"/>
                  </a:cubicBezTo>
                  <a:cubicBezTo>
                    <a:pt x="23" y="11"/>
                    <a:pt x="23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11" name="Google Shape;4411;p45"/>
          <p:cNvSpPr/>
          <p:nvPr/>
        </p:nvSpPr>
        <p:spPr>
          <a:xfrm rot="10800000">
            <a:off x="-2536575" y="673913"/>
            <a:ext cx="19825" cy="17500"/>
          </a:xfrm>
          <a:custGeom>
            <a:avLst/>
            <a:gdLst/>
            <a:ahLst/>
            <a:cxnLst/>
            <a:rect l="l" t="t" r="r" b="b"/>
            <a:pathLst>
              <a:path w="793" h="700" extrusionOk="0">
                <a:moveTo>
                  <a:pt x="393" y="0"/>
                </a:moveTo>
                <a:cubicBezTo>
                  <a:pt x="281" y="0"/>
                  <a:pt x="168" y="52"/>
                  <a:pt x="99" y="164"/>
                </a:cubicBezTo>
                <a:cubicBezTo>
                  <a:pt x="0" y="328"/>
                  <a:pt x="44" y="536"/>
                  <a:pt x="208" y="645"/>
                </a:cubicBezTo>
                <a:cubicBezTo>
                  <a:pt x="268" y="683"/>
                  <a:pt x="333" y="700"/>
                  <a:pt x="395" y="700"/>
                </a:cubicBezTo>
                <a:cubicBezTo>
                  <a:pt x="604" y="700"/>
                  <a:pt x="792" y="509"/>
                  <a:pt x="733" y="273"/>
                </a:cubicBezTo>
                <a:cubicBezTo>
                  <a:pt x="695" y="97"/>
                  <a:pt x="545" y="0"/>
                  <a:pt x="3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2" name="Google Shape;4412;p45"/>
          <p:cNvSpPr/>
          <p:nvPr/>
        </p:nvSpPr>
        <p:spPr>
          <a:xfrm rot="10800000">
            <a:off x="8328550" y="-734500"/>
            <a:ext cx="75575" cy="63750"/>
          </a:xfrm>
          <a:custGeom>
            <a:avLst/>
            <a:gdLst/>
            <a:ahLst/>
            <a:cxnLst/>
            <a:rect l="l" t="t" r="r" b="b"/>
            <a:pathLst>
              <a:path w="3023" h="2550" extrusionOk="0">
                <a:moveTo>
                  <a:pt x="1600" y="0"/>
                </a:moveTo>
                <a:cubicBezTo>
                  <a:pt x="1173" y="0"/>
                  <a:pt x="744" y="209"/>
                  <a:pt x="496" y="651"/>
                </a:cubicBezTo>
                <a:cubicBezTo>
                  <a:pt x="0" y="1527"/>
                  <a:pt x="663" y="2549"/>
                  <a:pt x="1586" y="2549"/>
                </a:cubicBezTo>
                <a:cubicBezTo>
                  <a:pt x="1700" y="2549"/>
                  <a:pt x="1819" y="2534"/>
                  <a:pt x="1940" y="2500"/>
                </a:cubicBezTo>
                <a:cubicBezTo>
                  <a:pt x="2618" y="2314"/>
                  <a:pt x="3023" y="1614"/>
                  <a:pt x="2837" y="936"/>
                </a:cubicBezTo>
                <a:cubicBezTo>
                  <a:pt x="2667" y="328"/>
                  <a:pt x="2135" y="0"/>
                  <a:pt x="160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13" name="Google Shape;4413;p45"/>
          <p:cNvGrpSpPr/>
          <p:nvPr/>
        </p:nvGrpSpPr>
        <p:grpSpPr>
          <a:xfrm rot="10800000" flipH="1">
            <a:off x="8216650" y="-272837"/>
            <a:ext cx="33675" cy="35675"/>
            <a:chOff x="4304250" y="4768863"/>
            <a:chExt cx="33675" cy="35675"/>
          </a:xfrm>
        </p:grpSpPr>
        <p:sp>
          <p:nvSpPr>
            <p:cNvPr id="4414" name="Google Shape;4414;p45"/>
            <p:cNvSpPr/>
            <p:nvPr/>
          </p:nvSpPr>
          <p:spPr>
            <a:xfrm>
              <a:off x="4321750" y="4770213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2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ubicBezTo>
                    <a:pt x="1" y="12"/>
                    <a:pt x="1" y="12"/>
                    <a:pt x="1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5"/>
            <p:cNvSpPr/>
            <p:nvPr/>
          </p:nvSpPr>
          <p:spPr>
            <a:xfrm>
              <a:off x="4304250" y="4768863"/>
              <a:ext cx="33675" cy="35675"/>
            </a:xfrm>
            <a:custGeom>
              <a:avLst/>
              <a:gdLst/>
              <a:ahLst/>
              <a:cxnLst/>
              <a:rect l="l" t="t" r="r" b="b"/>
              <a:pathLst>
                <a:path w="1347" h="1427" extrusionOk="0">
                  <a:moveTo>
                    <a:pt x="690" y="120"/>
                  </a:moveTo>
                  <a:cubicBezTo>
                    <a:pt x="690" y="131"/>
                    <a:pt x="701" y="153"/>
                    <a:pt x="712" y="164"/>
                  </a:cubicBezTo>
                  <a:cubicBezTo>
                    <a:pt x="734" y="175"/>
                    <a:pt x="745" y="186"/>
                    <a:pt x="756" y="197"/>
                  </a:cubicBezTo>
                  <a:cubicBezTo>
                    <a:pt x="766" y="208"/>
                    <a:pt x="788" y="219"/>
                    <a:pt x="799" y="230"/>
                  </a:cubicBezTo>
                  <a:cubicBezTo>
                    <a:pt x="810" y="241"/>
                    <a:pt x="843" y="274"/>
                    <a:pt x="865" y="295"/>
                  </a:cubicBezTo>
                  <a:cubicBezTo>
                    <a:pt x="887" y="317"/>
                    <a:pt x="909" y="339"/>
                    <a:pt x="931" y="361"/>
                  </a:cubicBezTo>
                  <a:lnTo>
                    <a:pt x="952" y="361"/>
                  </a:lnTo>
                  <a:lnTo>
                    <a:pt x="963" y="383"/>
                  </a:lnTo>
                  <a:cubicBezTo>
                    <a:pt x="985" y="394"/>
                    <a:pt x="1007" y="416"/>
                    <a:pt x="1018" y="438"/>
                  </a:cubicBezTo>
                  <a:cubicBezTo>
                    <a:pt x="1040" y="460"/>
                    <a:pt x="1040" y="481"/>
                    <a:pt x="1051" y="492"/>
                  </a:cubicBezTo>
                  <a:cubicBezTo>
                    <a:pt x="1062" y="503"/>
                    <a:pt x="1051" y="503"/>
                    <a:pt x="1051" y="514"/>
                  </a:cubicBezTo>
                  <a:cubicBezTo>
                    <a:pt x="1073" y="536"/>
                    <a:pt x="1073" y="547"/>
                    <a:pt x="1084" y="569"/>
                  </a:cubicBezTo>
                  <a:lnTo>
                    <a:pt x="1084" y="580"/>
                  </a:lnTo>
                  <a:cubicBezTo>
                    <a:pt x="1106" y="613"/>
                    <a:pt x="1127" y="645"/>
                    <a:pt x="1138" y="678"/>
                  </a:cubicBezTo>
                  <a:cubicBezTo>
                    <a:pt x="1149" y="711"/>
                    <a:pt x="1160" y="733"/>
                    <a:pt x="1171" y="755"/>
                  </a:cubicBezTo>
                  <a:cubicBezTo>
                    <a:pt x="1171" y="766"/>
                    <a:pt x="1193" y="810"/>
                    <a:pt x="1193" y="820"/>
                  </a:cubicBezTo>
                  <a:cubicBezTo>
                    <a:pt x="1204" y="853"/>
                    <a:pt x="1204" y="875"/>
                    <a:pt x="1215" y="908"/>
                  </a:cubicBezTo>
                  <a:cubicBezTo>
                    <a:pt x="1215" y="919"/>
                    <a:pt x="1215" y="941"/>
                    <a:pt x="1215" y="963"/>
                  </a:cubicBezTo>
                  <a:cubicBezTo>
                    <a:pt x="1215" y="995"/>
                    <a:pt x="1204" y="1050"/>
                    <a:pt x="1193" y="1094"/>
                  </a:cubicBezTo>
                  <a:cubicBezTo>
                    <a:pt x="1193" y="1105"/>
                    <a:pt x="1182" y="1116"/>
                    <a:pt x="1182" y="1127"/>
                  </a:cubicBezTo>
                  <a:lnTo>
                    <a:pt x="1171" y="1160"/>
                  </a:lnTo>
                  <a:cubicBezTo>
                    <a:pt x="1121" y="1240"/>
                    <a:pt x="1034" y="1292"/>
                    <a:pt x="936" y="1292"/>
                  </a:cubicBezTo>
                  <a:cubicBezTo>
                    <a:pt x="927" y="1292"/>
                    <a:pt x="918" y="1292"/>
                    <a:pt x="909" y="1291"/>
                  </a:cubicBezTo>
                  <a:cubicBezTo>
                    <a:pt x="876" y="1291"/>
                    <a:pt x="832" y="1291"/>
                    <a:pt x="788" y="1269"/>
                  </a:cubicBezTo>
                  <a:cubicBezTo>
                    <a:pt x="723" y="1247"/>
                    <a:pt x="646" y="1225"/>
                    <a:pt x="591" y="1181"/>
                  </a:cubicBezTo>
                  <a:cubicBezTo>
                    <a:pt x="559" y="1170"/>
                    <a:pt x="526" y="1149"/>
                    <a:pt x="493" y="1127"/>
                  </a:cubicBezTo>
                  <a:lnTo>
                    <a:pt x="438" y="1072"/>
                  </a:lnTo>
                  <a:cubicBezTo>
                    <a:pt x="406" y="1039"/>
                    <a:pt x="395" y="1028"/>
                    <a:pt x="362" y="1006"/>
                  </a:cubicBezTo>
                  <a:cubicBezTo>
                    <a:pt x="296" y="941"/>
                    <a:pt x="241" y="875"/>
                    <a:pt x="187" y="810"/>
                  </a:cubicBezTo>
                  <a:cubicBezTo>
                    <a:pt x="187" y="810"/>
                    <a:pt x="176" y="777"/>
                    <a:pt x="176" y="755"/>
                  </a:cubicBezTo>
                  <a:cubicBezTo>
                    <a:pt x="165" y="722"/>
                    <a:pt x="165" y="700"/>
                    <a:pt x="154" y="667"/>
                  </a:cubicBezTo>
                  <a:cubicBezTo>
                    <a:pt x="143" y="635"/>
                    <a:pt x="132" y="613"/>
                    <a:pt x="143" y="580"/>
                  </a:cubicBezTo>
                  <a:cubicBezTo>
                    <a:pt x="143" y="525"/>
                    <a:pt x="165" y="481"/>
                    <a:pt x="187" y="438"/>
                  </a:cubicBezTo>
                  <a:cubicBezTo>
                    <a:pt x="231" y="361"/>
                    <a:pt x="296" y="306"/>
                    <a:pt x="362" y="263"/>
                  </a:cubicBezTo>
                  <a:cubicBezTo>
                    <a:pt x="384" y="252"/>
                    <a:pt x="416" y="241"/>
                    <a:pt x="438" y="230"/>
                  </a:cubicBezTo>
                  <a:cubicBezTo>
                    <a:pt x="493" y="197"/>
                    <a:pt x="548" y="175"/>
                    <a:pt x="613" y="164"/>
                  </a:cubicBezTo>
                  <a:cubicBezTo>
                    <a:pt x="646" y="153"/>
                    <a:pt x="668" y="142"/>
                    <a:pt x="690" y="120"/>
                  </a:cubicBezTo>
                  <a:close/>
                  <a:moveTo>
                    <a:pt x="613" y="0"/>
                  </a:moveTo>
                  <a:cubicBezTo>
                    <a:pt x="570" y="22"/>
                    <a:pt x="537" y="33"/>
                    <a:pt x="493" y="55"/>
                  </a:cubicBezTo>
                  <a:cubicBezTo>
                    <a:pt x="438" y="66"/>
                    <a:pt x="395" y="88"/>
                    <a:pt x="351" y="120"/>
                  </a:cubicBezTo>
                  <a:cubicBezTo>
                    <a:pt x="318" y="131"/>
                    <a:pt x="296" y="164"/>
                    <a:pt x="263" y="186"/>
                  </a:cubicBezTo>
                  <a:cubicBezTo>
                    <a:pt x="231" y="197"/>
                    <a:pt x="209" y="241"/>
                    <a:pt x="165" y="263"/>
                  </a:cubicBezTo>
                  <a:cubicBezTo>
                    <a:pt x="121" y="306"/>
                    <a:pt x="77" y="361"/>
                    <a:pt x="56" y="427"/>
                  </a:cubicBezTo>
                  <a:cubicBezTo>
                    <a:pt x="1" y="569"/>
                    <a:pt x="1" y="722"/>
                    <a:pt x="66" y="864"/>
                  </a:cubicBezTo>
                  <a:cubicBezTo>
                    <a:pt x="77" y="886"/>
                    <a:pt x="99" y="908"/>
                    <a:pt x="110" y="930"/>
                  </a:cubicBezTo>
                  <a:cubicBezTo>
                    <a:pt x="132" y="941"/>
                    <a:pt x="143" y="963"/>
                    <a:pt x="154" y="974"/>
                  </a:cubicBezTo>
                  <a:cubicBezTo>
                    <a:pt x="187" y="1006"/>
                    <a:pt x="209" y="1039"/>
                    <a:pt x="241" y="1072"/>
                  </a:cubicBezTo>
                  <a:cubicBezTo>
                    <a:pt x="406" y="1247"/>
                    <a:pt x="613" y="1378"/>
                    <a:pt x="854" y="1422"/>
                  </a:cubicBezTo>
                  <a:cubicBezTo>
                    <a:pt x="870" y="1425"/>
                    <a:pt x="887" y="1427"/>
                    <a:pt x="905" y="1427"/>
                  </a:cubicBezTo>
                  <a:cubicBezTo>
                    <a:pt x="947" y="1427"/>
                    <a:pt x="993" y="1419"/>
                    <a:pt x="1040" y="1411"/>
                  </a:cubicBezTo>
                  <a:cubicBezTo>
                    <a:pt x="1116" y="1389"/>
                    <a:pt x="1193" y="1345"/>
                    <a:pt x="1248" y="1280"/>
                  </a:cubicBezTo>
                  <a:lnTo>
                    <a:pt x="1259" y="1269"/>
                  </a:lnTo>
                  <a:cubicBezTo>
                    <a:pt x="1281" y="1236"/>
                    <a:pt x="1302" y="1192"/>
                    <a:pt x="1313" y="1149"/>
                  </a:cubicBezTo>
                  <a:cubicBezTo>
                    <a:pt x="1335" y="1072"/>
                    <a:pt x="1346" y="995"/>
                    <a:pt x="1346" y="908"/>
                  </a:cubicBezTo>
                  <a:cubicBezTo>
                    <a:pt x="1335" y="820"/>
                    <a:pt x="1313" y="733"/>
                    <a:pt x="1270" y="656"/>
                  </a:cubicBezTo>
                  <a:cubicBezTo>
                    <a:pt x="1204" y="503"/>
                    <a:pt x="1116" y="372"/>
                    <a:pt x="1018" y="252"/>
                  </a:cubicBezTo>
                  <a:cubicBezTo>
                    <a:pt x="963" y="175"/>
                    <a:pt x="898" y="110"/>
                    <a:pt x="832" y="55"/>
                  </a:cubicBezTo>
                  <a:cubicBezTo>
                    <a:pt x="821" y="33"/>
                    <a:pt x="799" y="22"/>
                    <a:pt x="777" y="22"/>
                  </a:cubicBezTo>
                  <a:cubicBezTo>
                    <a:pt x="756" y="22"/>
                    <a:pt x="745" y="11"/>
                    <a:pt x="745" y="11"/>
                  </a:cubicBezTo>
                  <a:cubicBezTo>
                    <a:pt x="734" y="11"/>
                    <a:pt x="723" y="22"/>
                    <a:pt x="712" y="44"/>
                  </a:cubicBezTo>
                  <a:cubicBezTo>
                    <a:pt x="712" y="44"/>
                    <a:pt x="712" y="55"/>
                    <a:pt x="712" y="55"/>
                  </a:cubicBezTo>
                  <a:lnTo>
                    <a:pt x="712" y="66"/>
                  </a:lnTo>
                  <a:cubicBezTo>
                    <a:pt x="701" y="22"/>
                    <a:pt x="657" y="0"/>
                    <a:pt x="6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45"/>
            <p:cNvSpPr/>
            <p:nvPr/>
          </p:nvSpPr>
          <p:spPr>
            <a:xfrm>
              <a:off x="4313000" y="4776863"/>
              <a:ext cx="17525" cy="18275"/>
            </a:xfrm>
            <a:custGeom>
              <a:avLst/>
              <a:gdLst/>
              <a:ahLst/>
              <a:cxnLst/>
              <a:rect l="l" t="t" r="r" b="b"/>
              <a:pathLst>
                <a:path w="701" h="731" extrusionOk="0">
                  <a:moveTo>
                    <a:pt x="444" y="0"/>
                  </a:moveTo>
                  <a:cubicBezTo>
                    <a:pt x="419" y="0"/>
                    <a:pt x="395" y="3"/>
                    <a:pt x="373" y="8"/>
                  </a:cubicBezTo>
                  <a:cubicBezTo>
                    <a:pt x="340" y="8"/>
                    <a:pt x="318" y="8"/>
                    <a:pt x="285" y="19"/>
                  </a:cubicBezTo>
                  <a:cubicBezTo>
                    <a:pt x="285" y="30"/>
                    <a:pt x="274" y="41"/>
                    <a:pt x="263" y="41"/>
                  </a:cubicBezTo>
                  <a:lnTo>
                    <a:pt x="252" y="41"/>
                  </a:lnTo>
                  <a:cubicBezTo>
                    <a:pt x="252" y="41"/>
                    <a:pt x="209" y="63"/>
                    <a:pt x="198" y="74"/>
                  </a:cubicBezTo>
                  <a:lnTo>
                    <a:pt x="154" y="118"/>
                  </a:lnTo>
                  <a:lnTo>
                    <a:pt x="132" y="118"/>
                  </a:lnTo>
                  <a:cubicBezTo>
                    <a:pt x="121" y="129"/>
                    <a:pt x="110" y="140"/>
                    <a:pt x="110" y="150"/>
                  </a:cubicBezTo>
                  <a:cubicBezTo>
                    <a:pt x="99" y="161"/>
                    <a:pt x="88" y="183"/>
                    <a:pt x="77" y="194"/>
                  </a:cubicBezTo>
                  <a:cubicBezTo>
                    <a:pt x="56" y="227"/>
                    <a:pt x="45" y="260"/>
                    <a:pt x="23" y="293"/>
                  </a:cubicBezTo>
                  <a:cubicBezTo>
                    <a:pt x="12" y="325"/>
                    <a:pt x="1" y="347"/>
                    <a:pt x="1" y="380"/>
                  </a:cubicBezTo>
                  <a:lnTo>
                    <a:pt x="1" y="468"/>
                  </a:lnTo>
                  <a:cubicBezTo>
                    <a:pt x="1" y="468"/>
                    <a:pt x="1" y="479"/>
                    <a:pt x="1" y="490"/>
                  </a:cubicBezTo>
                  <a:cubicBezTo>
                    <a:pt x="1" y="500"/>
                    <a:pt x="1" y="511"/>
                    <a:pt x="1" y="522"/>
                  </a:cubicBezTo>
                  <a:lnTo>
                    <a:pt x="12" y="544"/>
                  </a:lnTo>
                  <a:cubicBezTo>
                    <a:pt x="12" y="555"/>
                    <a:pt x="23" y="577"/>
                    <a:pt x="34" y="588"/>
                  </a:cubicBezTo>
                  <a:lnTo>
                    <a:pt x="56" y="621"/>
                  </a:lnTo>
                  <a:cubicBezTo>
                    <a:pt x="66" y="654"/>
                    <a:pt x="77" y="675"/>
                    <a:pt x="88" y="708"/>
                  </a:cubicBezTo>
                  <a:cubicBezTo>
                    <a:pt x="99" y="708"/>
                    <a:pt x="99" y="730"/>
                    <a:pt x="110" y="730"/>
                  </a:cubicBezTo>
                  <a:cubicBezTo>
                    <a:pt x="121" y="719"/>
                    <a:pt x="110" y="697"/>
                    <a:pt x="99" y="675"/>
                  </a:cubicBezTo>
                  <a:cubicBezTo>
                    <a:pt x="88" y="654"/>
                    <a:pt x="77" y="632"/>
                    <a:pt x="66" y="621"/>
                  </a:cubicBezTo>
                  <a:cubicBezTo>
                    <a:pt x="66" y="599"/>
                    <a:pt x="56" y="577"/>
                    <a:pt x="45" y="566"/>
                  </a:cubicBezTo>
                  <a:cubicBezTo>
                    <a:pt x="34" y="533"/>
                    <a:pt x="23" y="500"/>
                    <a:pt x="12" y="468"/>
                  </a:cubicBezTo>
                  <a:cubicBezTo>
                    <a:pt x="12" y="435"/>
                    <a:pt x="12" y="402"/>
                    <a:pt x="12" y="380"/>
                  </a:cubicBezTo>
                  <a:cubicBezTo>
                    <a:pt x="23" y="369"/>
                    <a:pt x="23" y="358"/>
                    <a:pt x="23" y="347"/>
                  </a:cubicBezTo>
                  <a:cubicBezTo>
                    <a:pt x="34" y="336"/>
                    <a:pt x="45" y="315"/>
                    <a:pt x="56" y="304"/>
                  </a:cubicBezTo>
                  <a:lnTo>
                    <a:pt x="66" y="282"/>
                  </a:lnTo>
                  <a:cubicBezTo>
                    <a:pt x="77" y="271"/>
                    <a:pt x="77" y="249"/>
                    <a:pt x="88" y="238"/>
                  </a:cubicBezTo>
                  <a:cubicBezTo>
                    <a:pt x="99" y="227"/>
                    <a:pt x="110" y="205"/>
                    <a:pt x="121" y="194"/>
                  </a:cubicBezTo>
                  <a:cubicBezTo>
                    <a:pt x="143" y="172"/>
                    <a:pt x="154" y="161"/>
                    <a:pt x="176" y="140"/>
                  </a:cubicBezTo>
                  <a:lnTo>
                    <a:pt x="187" y="140"/>
                  </a:lnTo>
                  <a:lnTo>
                    <a:pt x="198" y="129"/>
                  </a:lnTo>
                  <a:lnTo>
                    <a:pt x="220" y="118"/>
                  </a:lnTo>
                  <a:cubicBezTo>
                    <a:pt x="241" y="96"/>
                    <a:pt x="263" y="85"/>
                    <a:pt x="274" y="85"/>
                  </a:cubicBezTo>
                  <a:lnTo>
                    <a:pt x="318" y="74"/>
                  </a:lnTo>
                  <a:lnTo>
                    <a:pt x="340" y="63"/>
                  </a:lnTo>
                  <a:lnTo>
                    <a:pt x="373" y="52"/>
                  </a:lnTo>
                  <a:cubicBezTo>
                    <a:pt x="395" y="41"/>
                    <a:pt x="406" y="41"/>
                    <a:pt x="416" y="41"/>
                  </a:cubicBezTo>
                  <a:lnTo>
                    <a:pt x="460" y="41"/>
                  </a:lnTo>
                  <a:lnTo>
                    <a:pt x="504" y="52"/>
                  </a:lnTo>
                  <a:cubicBezTo>
                    <a:pt x="515" y="52"/>
                    <a:pt x="526" y="63"/>
                    <a:pt x="537" y="63"/>
                  </a:cubicBezTo>
                  <a:lnTo>
                    <a:pt x="559" y="74"/>
                  </a:lnTo>
                  <a:cubicBezTo>
                    <a:pt x="570" y="85"/>
                    <a:pt x="570" y="85"/>
                    <a:pt x="581" y="96"/>
                  </a:cubicBezTo>
                  <a:lnTo>
                    <a:pt x="591" y="107"/>
                  </a:lnTo>
                  <a:cubicBezTo>
                    <a:pt x="613" y="118"/>
                    <a:pt x="624" y="140"/>
                    <a:pt x="635" y="150"/>
                  </a:cubicBezTo>
                  <a:cubicBezTo>
                    <a:pt x="646" y="172"/>
                    <a:pt x="646" y="194"/>
                    <a:pt x="657" y="227"/>
                  </a:cubicBezTo>
                  <a:lnTo>
                    <a:pt x="679" y="238"/>
                  </a:lnTo>
                  <a:cubicBezTo>
                    <a:pt x="679" y="232"/>
                    <a:pt x="682" y="232"/>
                    <a:pt x="684" y="232"/>
                  </a:cubicBezTo>
                  <a:cubicBezTo>
                    <a:pt x="687" y="232"/>
                    <a:pt x="690" y="232"/>
                    <a:pt x="690" y="227"/>
                  </a:cubicBezTo>
                  <a:lnTo>
                    <a:pt x="701" y="227"/>
                  </a:lnTo>
                  <a:cubicBezTo>
                    <a:pt x="701" y="216"/>
                    <a:pt x="701" y="216"/>
                    <a:pt x="701" y="216"/>
                  </a:cubicBezTo>
                  <a:lnTo>
                    <a:pt x="701" y="205"/>
                  </a:lnTo>
                  <a:lnTo>
                    <a:pt x="701" y="183"/>
                  </a:lnTo>
                  <a:cubicBezTo>
                    <a:pt x="701" y="172"/>
                    <a:pt x="690" y="150"/>
                    <a:pt x="668" y="129"/>
                  </a:cubicBezTo>
                  <a:cubicBezTo>
                    <a:pt x="657" y="107"/>
                    <a:pt x="635" y="96"/>
                    <a:pt x="613" y="74"/>
                  </a:cubicBezTo>
                  <a:lnTo>
                    <a:pt x="602" y="63"/>
                  </a:lnTo>
                  <a:lnTo>
                    <a:pt x="581" y="63"/>
                  </a:lnTo>
                  <a:lnTo>
                    <a:pt x="570" y="52"/>
                  </a:lnTo>
                  <a:lnTo>
                    <a:pt x="526" y="19"/>
                  </a:lnTo>
                  <a:cubicBezTo>
                    <a:pt x="526" y="19"/>
                    <a:pt x="515" y="19"/>
                    <a:pt x="515" y="8"/>
                  </a:cubicBezTo>
                  <a:cubicBezTo>
                    <a:pt x="493" y="3"/>
                    <a:pt x="468" y="0"/>
                    <a:pt x="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7" name="Google Shape;4417;p45"/>
          <p:cNvGrpSpPr/>
          <p:nvPr/>
        </p:nvGrpSpPr>
        <p:grpSpPr>
          <a:xfrm rot="10800000" flipH="1">
            <a:off x="-2607950" y="333992"/>
            <a:ext cx="123900" cy="117750"/>
            <a:chOff x="4877375" y="4089763"/>
            <a:chExt cx="123900" cy="117750"/>
          </a:xfrm>
        </p:grpSpPr>
        <p:sp>
          <p:nvSpPr>
            <p:cNvPr id="4418" name="Google Shape;4418;p45"/>
            <p:cNvSpPr/>
            <p:nvPr/>
          </p:nvSpPr>
          <p:spPr>
            <a:xfrm>
              <a:off x="4894050" y="4101963"/>
              <a:ext cx="575" cy="825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1" y="0"/>
                  </a:moveTo>
                  <a:cubicBezTo>
                    <a:pt x="1" y="0"/>
                    <a:pt x="12" y="11"/>
                    <a:pt x="12" y="11"/>
                  </a:cubicBezTo>
                  <a:lnTo>
                    <a:pt x="23" y="33"/>
                  </a:lnTo>
                  <a:cubicBezTo>
                    <a:pt x="23" y="22"/>
                    <a:pt x="12" y="11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5"/>
            <p:cNvSpPr/>
            <p:nvPr/>
          </p:nvSpPr>
          <p:spPr>
            <a:xfrm>
              <a:off x="4896525" y="4109338"/>
              <a:ext cx="7675" cy="9875"/>
            </a:xfrm>
            <a:custGeom>
              <a:avLst/>
              <a:gdLst/>
              <a:ahLst/>
              <a:cxnLst/>
              <a:rect l="l" t="t" r="r" b="b"/>
              <a:pathLst>
                <a:path w="307" h="395" extrusionOk="0">
                  <a:moveTo>
                    <a:pt x="121" y="0"/>
                  </a:moveTo>
                  <a:cubicBezTo>
                    <a:pt x="121" y="66"/>
                    <a:pt x="110" y="132"/>
                    <a:pt x="88" y="208"/>
                  </a:cubicBezTo>
                  <a:cubicBezTo>
                    <a:pt x="55" y="274"/>
                    <a:pt x="22" y="328"/>
                    <a:pt x="0" y="394"/>
                  </a:cubicBezTo>
                  <a:cubicBezTo>
                    <a:pt x="33" y="339"/>
                    <a:pt x="77" y="274"/>
                    <a:pt x="121" y="219"/>
                  </a:cubicBezTo>
                  <a:cubicBezTo>
                    <a:pt x="175" y="143"/>
                    <a:pt x="241" y="77"/>
                    <a:pt x="306" y="22"/>
                  </a:cubicBezTo>
                  <a:cubicBezTo>
                    <a:pt x="300" y="19"/>
                    <a:pt x="293" y="18"/>
                    <a:pt x="285" y="18"/>
                  </a:cubicBezTo>
                  <a:cubicBezTo>
                    <a:pt x="266" y="18"/>
                    <a:pt x="245" y="25"/>
                    <a:pt x="230" y="33"/>
                  </a:cubicBezTo>
                  <a:cubicBezTo>
                    <a:pt x="186" y="33"/>
                    <a:pt x="142" y="22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5"/>
            <p:cNvSpPr/>
            <p:nvPr/>
          </p:nvSpPr>
          <p:spPr>
            <a:xfrm>
              <a:off x="4991125" y="4156088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12"/>
                    <a:pt x="11" y="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5"/>
            <p:cNvSpPr/>
            <p:nvPr/>
          </p:nvSpPr>
          <p:spPr>
            <a:xfrm>
              <a:off x="4877375" y="4089763"/>
              <a:ext cx="123900" cy="117750"/>
            </a:xfrm>
            <a:custGeom>
              <a:avLst/>
              <a:gdLst/>
              <a:ahLst/>
              <a:cxnLst/>
              <a:rect l="l" t="t" r="r" b="b"/>
              <a:pathLst>
                <a:path w="4956" h="4710" extrusionOk="0">
                  <a:moveTo>
                    <a:pt x="1794" y="488"/>
                  </a:moveTo>
                  <a:cubicBezTo>
                    <a:pt x="1882" y="510"/>
                    <a:pt x="1958" y="532"/>
                    <a:pt x="2035" y="554"/>
                  </a:cubicBezTo>
                  <a:cubicBezTo>
                    <a:pt x="2177" y="597"/>
                    <a:pt x="2319" y="652"/>
                    <a:pt x="2451" y="718"/>
                  </a:cubicBezTo>
                  <a:cubicBezTo>
                    <a:pt x="2483" y="740"/>
                    <a:pt x="2527" y="783"/>
                    <a:pt x="2571" y="805"/>
                  </a:cubicBezTo>
                  <a:cubicBezTo>
                    <a:pt x="2604" y="827"/>
                    <a:pt x="2637" y="838"/>
                    <a:pt x="2658" y="860"/>
                  </a:cubicBezTo>
                  <a:cubicBezTo>
                    <a:pt x="2691" y="882"/>
                    <a:pt x="2713" y="904"/>
                    <a:pt x="2735" y="926"/>
                  </a:cubicBezTo>
                  <a:cubicBezTo>
                    <a:pt x="2855" y="1013"/>
                    <a:pt x="2965" y="1122"/>
                    <a:pt x="3063" y="1232"/>
                  </a:cubicBezTo>
                  <a:cubicBezTo>
                    <a:pt x="3140" y="1330"/>
                    <a:pt x="3205" y="1451"/>
                    <a:pt x="3260" y="1571"/>
                  </a:cubicBezTo>
                  <a:cubicBezTo>
                    <a:pt x="3282" y="1593"/>
                    <a:pt x="3304" y="1615"/>
                    <a:pt x="3304" y="1626"/>
                  </a:cubicBezTo>
                  <a:lnTo>
                    <a:pt x="3544" y="1844"/>
                  </a:lnTo>
                  <a:cubicBezTo>
                    <a:pt x="3588" y="1899"/>
                    <a:pt x="3632" y="1965"/>
                    <a:pt x="3676" y="2019"/>
                  </a:cubicBezTo>
                  <a:cubicBezTo>
                    <a:pt x="3785" y="2151"/>
                    <a:pt x="3905" y="2271"/>
                    <a:pt x="4036" y="2380"/>
                  </a:cubicBezTo>
                  <a:lnTo>
                    <a:pt x="4157" y="2490"/>
                  </a:lnTo>
                  <a:lnTo>
                    <a:pt x="4168" y="2511"/>
                  </a:lnTo>
                  <a:cubicBezTo>
                    <a:pt x="4190" y="2533"/>
                    <a:pt x="4222" y="2566"/>
                    <a:pt x="4244" y="2588"/>
                  </a:cubicBezTo>
                  <a:lnTo>
                    <a:pt x="4310" y="2654"/>
                  </a:lnTo>
                  <a:lnTo>
                    <a:pt x="4244" y="2708"/>
                  </a:lnTo>
                  <a:lnTo>
                    <a:pt x="4211" y="2752"/>
                  </a:lnTo>
                  <a:cubicBezTo>
                    <a:pt x="4190" y="2774"/>
                    <a:pt x="4168" y="2796"/>
                    <a:pt x="4157" y="2829"/>
                  </a:cubicBezTo>
                  <a:cubicBezTo>
                    <a:pt x="4135" y="2861"/>
                    <a:pt x="4124" y="2905"/>
                    <a:pt x="4113" y="2938"/>
                  </a:cubicBezTo>
                  <a:lnTo>
                    <a:pt x="4058" y="3190"/>
                  </a:lnTo>
                  <a:lnTo>
                    <a:pt x="4026" y="3310"/>
                  </a:lnTo>
                  <a:lnTo>
                    <a:pt x="4026" y="3343"/>
                  </a:lnTo>
                  <a:lnTo>
                    <a:pt x="4026" y="3354"/>
                  </a:lnTo>
                  <a:cubicBezTo>
                    <a:pt x="4026" y="3365"/>
                    <a:pt x="4015" y="3376"/>
                    <a:pt x="4015" y="3386"/>
                  </a:cubicBezTo>
                  <a:cubicBezTo>
                    <a:pt x="4004" y="3397"/>
                    <a:pt x="3993" y="3408"/>
                    <a:pt x="3982" y="3408"/>
                  </a:cubicBezTo>
                  <a:lnTo>
                    <a:pt x="3949" y="3452"/>
                  </a:lnTo>
                  <a:cubicBezTo>
                    <a:pt x="3894" y="3496"/>
                    <a:pt x="3829" y="3551"/>
                    <a:pt x="3774" y="3583"/>
                  </a:cubicBezTo>
                  <a:cubicBezTo>
                    <a:pt x="3566" y="3736"/>
                    <a:pt x="3347" y="3857"/>
                    <a:pt x="3118" y="3955"/>
                  </a:cubicBezTo>
                  <a:cubicBezTo>
                    <a:pt x="3019" y="4010"/>
                    <a:pt x="2910" y="4054"/>
                    <a:pt x="2801" y="4065"/>
                  </a:cubicBezTo>
                  <a:cubicBezTo>
                    <a:pt x="2768" y="4070"/>
                    <a:pt x="2721" y="4070"/>
                    <a:pt x="2676" y="4070"/>
                  </a:cubicBezTo>
                  <a:cubicBezTo>
                    <a:pt x="2631" y="4070"/>
                    <a:pt x="2587" y="4070"/>
                    <a:pt x="2560" y="4076"/>
                  </a:cubicBezTo>
                  <a:cubicBezTo>
                    <a:pt x="2462" y="4086"/>
                    <a:pt x="2363" y="4086"/>
                    <a:pt x="2276" y="4086"/>
                  </a:cubicBezTo>
                  <a:cubicBezTo>
                    <a:pt x="2122" y="4076"/>
                    <a:pt x="1980" y="4032"/>
                    <a:pt x="1849" y="3977"/>
                  </a:cubicBezTo>
                  <a:cubicBezTo>
                    <a:pt x="1777" y="3997"/>
                    <a:pt x="1701" y="4013"/>
                    <a:pt x="1649" y="4013"/>
                  </a:cubicBezTo>
                  <a:cubicBezTo>
                    <a:pt x="1615" y="4013"/>
                    <a:pt x="1591" y="4006"/>
                    <a:pt x="1587" y="3988"/>
                  </a:cubicBezTo>
                  <a:cubicBezTo>
                    <a:pt x="1576" y="3933"/>
                    <a:pt x="1663" y="3944"/>
                    <a:pt x="1707" y="3911"/>
                  </a:cubicBezTo>
                  <a:cubicBezTo>
                    <a:pt x="1652" y="3879"/>
                    <a:pt x="1608" y="3846"/>
                    <a:pt x="1554" y="3813"/>
                  </a:cubicBezTo>
                  <a:cubicBezTo>
                    <a:pt x="1499" y="3769"/>
                    <a:pt x="1444" y="3726"/>
                    <a:pt x="1401" y="3660"/>
                  </a:cubicBezTo>
                  <a:cubicBezTo>
                    <a:pt x="1346" y="3572"/>
                    <a:pt x="1269" y="3496"/>
                    <a:pt x="1193" y="3419"/>
                  </a:cubicBezTo>
                  <a:cubicBezTo>
                    <a:pt x="1116" y="3354"/>
                    <a:pt x="1051" y="3277"/>
                    <a:pt x="1007" y="3179"/>
                  </a:cubicBezTo>
                  <a:cubicBezTo>
                    <a:pt x="985" y="3135"/>
                    <a:pt x="974" y="3102"/>
                    <a:pt x="941" y="3058"/>
                  </a:cubicBezTo>
                  <a:lnTo>
                    <a:pt x="897" y="2916"/>
                  </a:lnTo>
                  <a:cubicBezTo>
                    <a:pt x="854" y="2840"/>
                    <a:pt x="821" y="2752"/>
                    <a:pt x="788" y="2665"/>
                  </a:cubicBezTo>
                  <a:lnTo>
                    <a:pt x="788" y="2665"/>
                  </a:lnTo>
                  <a:cubicBezTo>
                    <a:pt x="788" y="2686"/>
                    <a:pt x="799" y="2708"/>
                    <a:pt x="810" y="2741"/>
                  </a:cubicBezTo>
                  <a:cubicBezTo>
                    <a:pt x="810" y="2785"/>
                    <a:pt x="799" y="2785"/>
                    <a:pt x="799" y="2840"/>
                  </a:cubicBezTo>
                  <a:cubicBezTo>
                    <a:pt x="755" y="2861"/>
                    <a:pt x="733" y="2894"/>
                    <a:pt x="712" y="2938"/>
                  </a:cubicBezTo>
                  <a:cubicBezTo>
                    <a:pt x="690" y="2938"/>
                    <a:pt x="668" y="2949"/>
                    <a:pt x="646" y="2960"/>
                  </a:cubicBezTo>
                  <a:cubicBezTo>
                    <a:pt x="646" y="3004"/>
                    <a:pt x="602" y="2960"/>
                    <a:pt x="602" y="3015"/>
                  </a:cubicBezTo>
                  <a:lnTo>
                    <a:pt x="504" y="2916"/>
                  </a:lnTo>
                  <a:cubicBezTo>
                    <a:pt x="482" y="2752"/>
                    <a:pt x="493" y="2588"/>
                    <a:pt x="515" y="2424"/>
                  </a:cubicBezTo>
                  <a:cubicBezTo>
                    <a:pt x="526" y="2282"/>
                    <a:pt x="515" y="2140"/>
                    <a:pt x="537" y="1997"/>
                  </a:cubicBezTo>
                  <a:cubicBezTo>
                    <a:pt x="537" y="1954"/>
                    <a:pt x="558" y="1910"/>
                    <a:pt x="569" y="1855"/>
                  </a:cubicBezTo>
                  <a:cubicBezTo>
                    <a:pt x="569" y="1811"/>
                    <a:pt x="580" y="1724"/>
                    <a:pt x="591" y="1647"/>
                  </a:cubicBezTo>
                  <a:cubicBezTo>
                    <a:pt x="602" y="1615"/>
                    <a:pt x="624" y="1571"/>
                    <a:pt x="635" y="1538"/>
                  </a:cubicBezTo>
                  <a:cubicBezTo>
                    <a:pt x="657" y="1429"/>
                    <a:pt x="701" y="1330"/>
                    <a:pt x="744" y="1243"/>
                  </a:cubicBezTo>
                  <a:cubicBezTo>
                    <a:pt x="755" y="1221"/>
                    <a:pt x="766" y="1199"/>
                    <a:pt x="777" y="1177"/>
                  </a:cubicBezTo>
                  <a:cubicBezTo>
                    <a:pt x="799" y="1111"/>
                    <a:pt x="832" y="1046"/>
                    <a:pt x="865" y="980"/>
                  </a:cubicBezTo>
                  <a:cubicBezTo>
                    <a:pt x="887" y="915"/>
                    <a:pt x="897" y="849"/>
                    <a:pt x="897" y="772"/>
                  </a:cubicBezTo>
                  <a:cubicBezTo>
                    <a:pt x="914" y="797"/>
                    <a:pt x="943" y="809"/>
                    <a:pt x="974" y="809"/>
                  </a:cubicBezTo>
                  <a:cubicBezTo>
                    <a:pt x="985" y="809"/>
                    <a:pt x="996" y="808"/>
                    <a:pt x="1007" y="805"/>
                  </a:cubicBezTo>
                  <a:cubicBezTo>
                    <a:pt x="1029" y="794"/>
                    <a:pt x="1062" y="794"/>
                    <a:pt x="1083" y="794"/>
                  </a:cubicBezTo>
                  <a:lnTo>
                    <a:pt x="1094" y="783"/>
                  </a:lnTo>
                  <a:cubicBezTo>
                    <a:pt x="1160" y="707"/>
                    <a:pt x="1237" y="641"/>
                    <a:pt x="1324" y="597"/>
                  </a:cubicBezTo>
                  <a:cubicBezTo>
                    <a:pt x="1401" y="565"/>
                    <a:pt x="1477" y="532"/>
                    <a:pt x="1554" y="521"/>
                  </a:cubicBezTo>
                  <a:cubicBezTo>
                    <a:pt x="1630" y="499"/>
                    <a:pt x="1718" y="488"/>
                    <a:pt x="1794" y="488"/>
                  </a:cubicBezTo>
                  <a:close/>
                  <a:moveTo>
                    <a:pt x="1240" y="0"/>
                  </a:moveTo>
                  <a:cubicBezTo>
                    <a:pt x="1140" y="0"/>
                    <a:pt x="1038" y="8"/>
                    <a:pt x="941" y="29"/>
                  </a:cubicBezTo>
                  <a:cubicBezTo>
                    <a:pt x="854" y="40"/>
                    <a:pt x="777" y="83"/>
                    <a:pt x="722" y="138"/>
                  </a:cubicBezTo>
                  <a:cubicBezTo>
                    <a:pt x="657" y="193"/>
                    <a:pt x="635" y="182"/>
                    <a:pt x="624" y="226"/>
                  </a:cubicBezTo>
                  <a:cubicBezTo>
                    <a:pt x="602" y="280"/>
                    <a:pt x="602" y="346"/>
                    <a:pt x="635" y="401"/>
                  </a:cubicBezTo>
                  <a:cubicBezTo>
                    <a:pt x="646" y="433"/>
                    <a:pt x="657" y="466"/>
                    <a:pt x="679" y="499"/>
                  </a:cubicBezTo>
                  <a:cubicBezTo>
                    <a:pt x="679" y="510"/>
                    <a:pt x="679" y="510"/>
                    <a:pt x="690" y="521"/>
                  </a:cubicBezTo>
                  <a:lnTo>
                    <a:pt x="679" y="510"/>
                  </a:lnTo>
                  <a:cubicBezTo>
                    <a:pt x="679" y="510"/>
                    <a:pt x="668" y="510"/>
                    <a:pt x="657" y="499"/>
                  </a:cubicBezTo>
                  <a:cubicBezTo>
                    <a:pt x="615" y="465"/>
                    <a:pt x="548" y="448"/>
                    <a:pt x="479" y="448"/>
                  </a:cubicBezTo>
                  <a:cubicBezTo>
                    <a:pt x="368" y="448"/>
                    <a:pt x="249" y="492"/>
                    <a:pt x="208" y="586"/>
                  </a:cubicBezTo>
                  <a:cubicBezTo>
                    <a:pt x="154" y="740"/>
                    <a:pt x="99" y="904"/>
                    <a:pt x="77" y="1068"/>
                  </a:cubicBezTo>
                  <a:cubicBezTo>
                    <a:pt x="33" y="1232"/>
                    <a:pt x="1" y="1407"/>
                    <a:pt x="1" y="1582"/>
                  </a:cubicBezTo>
                  <a:cubicBezTo>
                    <a:pt x="1" y="1713"/>
                    <a:pt x="55" y="1855"/>
                    <a:pt x="55" y="1976"/>
                  </a:cubicBezTo>
                  <a:cubicBezTo>
                    <a:pt x="55" y="2107"/>
                    <a:pt x="99" y="2249"/>
                    <a:pt x="99" y="2391"/>
                  </a:cubicBezTo>
                  <a:cubicBezTo>
                    <a:pt x="99" y="2501"/>
                    <a:pt x="121" y="2610"/>
                    <a:pt x="154" y="2708"/>
                  </a:cubicBezTo>
                  <a:cubicBezTo>
                    <a:pt x="187" y="2818"/>
                    <a:pt x="241" y="2916"/>
                    <a:pt x="285" y="3015"/>
                  </a:cubicBezTo>
                  <a:cubicBezTo>
                    <a:pt x="318" y="3135"/>
                    <a:pt x="362" y="3244"/>
                    <a:pt x="416" y="3354"/>
                  </a:cubicBezTo>
                  <a:lnTo>
                    <a:pt x="613" y="3682"/>
                  </a:lnTo>
                  <a:cubicBezTo>
                    <a:pt x="635" y="3736"/>
                    <a:pt x="679" y="3791"/>
                    <a:pt x="712" y="3846"/>
                  </a:cubicBezTo>
                  <a:cubicBezTo>
                    <a:pt x="755" y="3890"/>
                    <a:pt x="799" y="3944"/>
                    <a:pt x="843" y="3977"/>
                  </a:cubicBezTo>
                  <a:cubicBezTo>
                    <a:pt x="919" y="4076"/>
                    <a:pt x="1018" y="4174"/>
                    <a:pt x="1116" y="4251"/>
                  </a:cubicBezTo>
                  <a:cubicBezTo>
                    <a:pt x="1368" y="4469"/>
                    <a:pt x="1674" y="4600"/>
                    <a:pt x="2002" y="4666"/>
                  </a:cubicBezTo>
                  <a:cubicBezTo>
                    <a:pt x="2150" y="4695"/>
                    <a:pt x="2298" y="4709"/>
                    <a:pt x="2446" y="4709"/>
                  </a:cubicBezTo>
                  <a:cubicBezTo>
                    <a:pt x="2748" y="4709"/>
                    <a:pt x="3047" y="4649"/>
                    <a:pt x="3326" y="4524"/>
                  </a:cubicBezTo>
                  <a:cubicBezTo>
                    <a:pt x="3708" y="4360"/>
                    <a:pt x="4058" y="4119"/>
                    <a:pt x="4354" y="3835"/>
                  </a:cubicBezTo>
                  <a:lnTo>
                    <a:pt x="4518" y="3682"/>
                  </a:lnTo>
                  <a:cubicBezTo>
                    <a:pt x="4540" y="3649"/>
                    <a:pt x="4551" y="3605"/>
                    <a:pt x="4561" y="3572"/>
                  </a:cubicBezTo>
                  <a:lnTo>
                    <a:pt x="4583" y="3463"/>
                  </a:lnTo>
                  <a:lnTo>
                    <a:pt x="4660" y="3179"/>
                  </a:lnTo>
                  <a:cubicBezTo>
                    <a:pt x="4660" y="3168"/>
                    <a:pt x="4671" y="3146"/>
                    <a:pt x="4682" y="3135"/>
                  </a:cubicBezTo>
                  <a:cubicBezTo>
                    <a:pt x="4682" y="3124"/>
                    <a:pt x="4682" y="3113"/>
                    <a:pt x="4682" y="3102"/>
                  </a:cubicBezTo>
                  <a:lnTo>
                    <a:pt x="4868" y="2894"/>
                  </a:lnTo>
                  <a:cubicBezTo>
                    <a:pt x="4901" y="2851"/>
                    <a:pt x="4922" y="2807"/>
                    <a:pt x="4933" y="2752"/>
                  </a:cubicBezTo>
                  <a:cubicBezTo>
                    <a:pt x="4955" y="2686"/>
                    <a:pt x="4955" y="2621"/>
                    <a:pt x="4933" y="2544"/>
                  </a:cubicBezTo>
                  <a:cubicBezTo>
                    <a:pt x="4911" y="2468"/>
                    <a:pt x="4868" y="2391"/>
                    <a:pt x="4824" y="2315"/>
                  </a:cubicBezTo>
                  <a:lnTo>
                    <a:pt x="4791" y="2282"/>
                  </a:lnTo>
                  <a:cubicBezTo>
                    <a:pt x="4704" y="2183"/>
                    <a:pt x="4616" y="2085"/>
                    <a:pt x="4518" y="2008"/>
                  </a:cubicBezTo>
                  <a:cubicBezTo>
                    <a:pt x="4343" y="1833"/>
                    <a:pt x="4168" y="1658"/>
                    <a:pt x="4015" y="1472"/>
                  </a:cubicBezTo>
                  <a:cubicBezTo>
                    <a:pt x="3840" y="1254"/>
                    <a:pt x="3621" y="1057"/>
                    <a:pt x="3446" y="860"/>
                  </a:cubicBezTo>
                  <a:lnTo>
                    <a:pt x="3183" y="565"/>
                  </a:lnTo>
                  <a:lnTo>
                    <a:pt x="2997" y="357"/>
                  </a:lnTo>
                  <a:lnTo>
                    <a:pt x="2976" y="324"/>
                  </a:lnTo>
                  <a:cubicBezTo>
                    <a:pt x="2965" y="313"/>
                    <a:pt x="2943" y="313"/>
                    <a:pt x="2932" y="313"/>
                  </a:cubicBezTo>
                  <a:lnTo>
                    <a:pt x="2855" y="291"/>
                  </a:lnTo>
                  <a:lnTo>
                    <a:pt x="2724" y="258"/>
                  </a:lnTo>
                  <a:lnTo>
                    <a:pt x="2319" y="138"/>
                  </a:lnTo>
                  <a:cubicBezTo>
                    <a:pt x="2177" y="116"/>
                    <a:pt x="2035" y="94"/>
                    <a:pt x="1893" y="83"/>
                  </a:cubicBezTo>
                  <a:lnTo>
                    <a:pt x="1412" y="7"/>
                  </a:lnTo>
                  <a:cubicBezTo>
                    <a:pt x="1355" y="3"/>
                    <a:pt x="1298" y="0"/>
                    <a:pt x="1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45"/>
            <p:cNvSpPr/>
            <p:nvPr/>
          </p:nvSpPr>
          <p:spPr>
            <a:xfrm>
              <a:off x="4889400" y="4102113"/>
              <a:ext cx="71125" cy="87850"/>
            </a:xfrm>
            <a:custGeom>
              <a:avLst/>
              <a:gdLst/>
              <a:ahLst/>
              <a:cxnLst/>
              <a:rect l="l" t="t" r="r" b="b"/>
              <a:pathLst>
                <a:path w="2845" h="3514" extrusionOk="0">
                  <a:moveTo>
                    <a:pt x="1241" y="1"/>
                  </a:moveTo>
                  <a:cubicBezTo>
                    <a:pt x="1184" y="1"/>
                    <a:pt x="1126" y="11"/>
                    <a:pt x="1062" y="27"/>
                  </a:cubicBezTo>
                  <a:cubicBezTo>
                    <a:pt x="985" y="38"/>
                    <a:pt x="909" y="71"/>
                    <a:pt x="843" y="103"/>
                  </a:cubicBezTo>
                  <a:cubicBezTo>
                    <a:pt x="756" y="158"/>
                    <a:pt x="679" y="224"/>
                    <a:pt x="602" y="289"/>
                  </a:cubicBezTo>
                  <a:lnTo>
                    <a:pt x="591" y="300"/>
                  </a:lnTo>
                  <a:cubicBezTo>
                    <a:pt x="526" y="366"/>
                    <a:pt x="460" y="432"/>
                    <a:pt x="406" y="508"/>
                  </a:cubicBezTo>
                  <a:cubicBezTo>
                    <a:pt x="362" y="563"/>
                    <a:pt x="329" y="617"/>
                    <a:pt x="285" y="683"/>
                  </a:cubicBezTo>
                  <a:cubicBezTo>
                    <a:pt x="274" y="705"/>
                    <a:pt x="263" y="727"/>
                    <a:pt x="252" y="749"/>
                  </a:cubicBezTo>
                  <a:cubicBezTo>
                    <a:pt x="209" y="847"/>
                    <a:pt x="165" y="946"/>
                    <a:pt x="143" y="1044"/>
                  </a:cubicBezTo>
                  <a:cubicBezTo>
                    <a:pt x="132" y="1088"/>
                    <a:pt x="110" y="1121"/>
                    <a:pt x="99" y="1164"/>
                  </a:cubicBezTo>
                  <a:cubicBezTo>
                    <a:pt x="88" y="1230"/>
                    <a:pt x="88" y="1296"/>
                    <a:pt x="77" y="1361"/>
                  </a:cubicBezTo>
                  <a:cubicBezTo>
                    <a:pt x="66" y="1438"/>
                    <a:pt x="56" y="1460"/>
                    <a:pt x="56" y="1514"/>
                  </a:cubicBezTo>
                  <a:cubicBezTo>
                    <a:pt x="34" y="1646"/>
                    <a:pt x="45" y="1799"/>
                    <a:pt x="34" y="1930"/>
                  </a:cubicBezTo>
                  <a:cubicBezTo>
                    <a:pt x="1" y="2094"/>
                    <a:pt x="1" y="2258"/>
                    <a:pt x="12" y="2433"/>
                  </a:cubicBezTo>
                  <a:lnTo>
                    <a:pt x="110" y="2532"/>
                  </a:lnTo>
                  <a:cubicBezTo>
                    <a:pt x="110" y="2477"/>
                    <a:pt x="154" y="2521"/>
                    <a:pt x="154" y="2477"/>
                  </a:cubicBezTo>
                  <a:cubicBezTo>
                    <a:pt x="176" y="2455"/>
                    <a:pt x="198" y="2455"/>
                    <a:pt x="220" y="2444"/>
                  </a:cubicBezTo>
                  <a:cubicBezTo>
                    <a:pt x="241" y="2400"/>
                    <a:pt x="274" y="2367"/>
                    <a:pt x="307" y="2346"/>
                  </a:cubicBezTo>
                  <a:cubicBezTo>
                    <a:pt x="307" y="2302"/>
                    <a:pt x="318" y="2291"/>
                    <a:pt x="318" y="2247"/>
                  </a:cubicBezTo>
                  <a:cubicBezTo>
                    <a:pt x="307" y="2225"/>
                    <a:pt x="296" y="2203"/>
                    <a:pt x="296" y="2171"/>
                  </a:cubicBezTo>
                  <a:cubicBezTo>
                    <a:pt x="285" y="2083"/>
                    <a:pt x="274" y="1996"/>
                    <a:pt x="274" y="1908"/>
                  </a:cubicBezTo>
                  <a:cubicBezTo>
                    <a:pt x="274" y="1744"/>
                    <a:pt x="252" y="1613"/>
                    <a:pt x="252" y="1482"/>
                  </a:cubicBezTo>
                  <a:cubicBezTo>
                    <a:pt x="252" y="1438"/>
                    <a:pt x="274" y="1394"/>
                    <a:pt x="285" y="1350"/>
                  </a:cubicBezTo>
                  <a:cubicBezTo>
                    <a:pt x="296" y="1296"/>
                    <a:pt x="285" y="1230"/>
                    <a:pt x="296" y="1164"/>
                  </a:cubicBezTo>
                  <a:cubicBezTo>
                    <a:pt x="318" y="1088"/>
                    <a:pt x="340" y="1000"/>
                    <a:pt x="373" y="924"/>
                  </a:cubicBezTo>
                  <a:cubicBezTo>
                    <a:pt x="395" y="902"/>
                    <a:pt x="416" y="880"/>
                    <a:pt x="427" y="858"/>
                  </a:cubicBezTo>
                  <a:cubicBezTo>
                    <a:pt x="427" y="847"/>
                    <a:pt x="427" y="836"/>
                    <a:pt x="427" y="825"/>
                  </a:cubicBezTo>
                  <a:cubicBezTo>
                    <a:pt x="427" y="803"/>
                    <a:pt x="438" y="803"/>
                    <a:pt x="449" y="792"/>
                  </a:cubicBezTo>
                  <a:cubicBezTo>
                    <a:pt x="537" y="585"/>
                    <a:pt x="701" y="410"/>
                    <a:pt x="909" y="311"/>
                  </a:cubicBezTo>
                  <a:cubicBezTo>
                    <a:pt x="1000" y="290"/>
                    <a:pt x="1092" y="278"/>
                    <a:pt x="1184" y="278"/>
                  </a:cubicBezTo>
                  <a:cubicBezTo>
                    <a:pt x="1234" y="278"/>
                    <a:pt x="1285" y="282"/>
                    <a:pt x="1335" y="289"/>
                  </a:cubicBezTo>
                  <a:cubicBezTo>
                    <a:pt x="1390" y="267"/>
                    <a:pt x="1434" y="267"/>
                    <a:pt x="1488" y="257"/>
                  </a:cubicBezTo>
                  <a:cubicBezTo>
                    <a:pt x="1510" y="257"/>
                    <a:pt x="1521" y="267"/>
                    <a:pt x="1543" y="278"/>
                  </a:cubicBezTo>
                  <a:lnTo>
                    <a:pt x="1565" y="278"/>
                  </a:lnTo>
                  <a:cubicBezTo>
                    <a:pt x="1696" y="311"/>
                    <a:pt x="1816" y="366"/>
                    <a:pt x="1915" y="442"/>
                  </a:cubicBezTo>
                  <a:cubicBezTo>
                    <a:pt x="2002" y="486"/>
                    <a:pt x="2090" y="541"/>
                    <a:pt x="2166" y="607"/>
                  </a:cubicBezTo>
                  <a:cubicBezTo>
                    <a:pt x="2188" y="639"/>
                    <a:pt x="2199" y="650"/>
                    <a:pt x="2221" y="683"/>
                  </a:cubicBezTo>
                  <a:cubicBezTo>
                    <a:pt x="2254" y="716"/>
                    <a:pt x="2352" y="803"/>
                    <a:pt x="2385" y="847"/>
                  </a:cubicBezTo>
                  <a:cubicBezTo>
                    <a:pt x="2462" y="902"/>
                    <a:pt x="2527" y="967"/>
                    <a:pt x="2582" y="1044"/>
                  </a:cubicBezTo>
                  <a:cubicBezTo>
                    <a:pt x="2637" y="1121"/>
                    <a:pt x="2670" y="1219"/>
                    <a:pt x="2680" y="1317"/>
                  </a:cubicBezTo>
                  <a:cubicBezTo>
                    <a:pt x="2691" y="1416"/>
                    <a:pt x="2680" y="1514"/>
                    <a:pt x="2659" y="1613"/>
                  </a:cubicBezTo>
                  <a:cubicBezTo>
                    <a:pt x="2626" y="1788"/>
                    <a:pt x="2571" y="1974"/>
                    <a:pt x="2516" y="2149"/>
                  </a:cubicBezTo>
                  <a:cubicBezTo>
                    <a:pt x="2495" y="2302"/>
                    <a:pt x="2462" y="2455"/>
                    <a:pt x="2407" y="2597"/>
                  </a:cubicBezTo>
                  <a:cubicBezTo>
                    <a:pt x="2396" y="2641"/>
                    <a:pt x="2374" y="2685"/>
                    <a:pt x="2363" y="2728"/>
                  </a:cubicBezTo>
                  <a:cubicBezTo>
                    <a:pt x="2330" y="2772"/>
                    <a:pt x="2309" y="2816"/>
                    <a:pt x="2276" y="2849"/>
                  </a:cubicBezTo>
                  <a:cubicBezTo>
                    <a:pt x="2254" y="2892"/>
                    <a:pt x="2221" y="2925"/>
                    <a:pt x="2188" y="2969"/>
                  </a:cubicBezTo>
                  <a:cubicBezTo>
                    <a:pt x="2112" y="3035"/>
                    <a:pt x="2024" y="3089"/>
                    <a:pt x="1926" y="3133"/>
                  </a:cubicBezTo>
                  <a:cubicBezTo>
                    <a:pt x="1871" y="3166"/>
                    <a:pt x="1827" y="3210"/>
                    <a:pt x="1773" y="3232"/>
                  </a:cubicBezTo>
                  <a:cubicBezTo>
                    <a:pt x="1598" y="3308"/>
                    <a:pt x="1412" y="3374"/>
                    <a:pt x="1226" y="3407"/>
                  </a:cubicBezTo>
                  <a:cubicBezTo>
                    <a:pt x="1226" y="3407"/>
                    <a:pt x="1226" y="3407"/>
                    <a:pt x="1215" y="3417"/>
                  </a:cubicBezTo>
                  <a:cubicBezTo>
                    <a:pt x="1171" y="3450"/>
                    <a:pt x="1084" y="3450"/>
                    <a:pt x="1095" y="3494"/>
                  </a:cubicBezTo>
                  <a:cubicBezTo>
                    <a:pt x="1104" y="3508"/>
                    <a:pt x="1130" y="3514"/>
                    <a:pt x="1167" y="3514"/>
                  </a:cubicBezTo>
                  <a:cubicBezTo>
                    <a:pt x="1217" y="3514"/>
                    <a:pt x="1287" y="3502"/>
                    <a:pt x="1357" y="3483"/>
                  </a:cubicBezTo>
                  <a:cubicBezTo>
                    <a:pt x="1390" y="3472"/>
                    <a:pt x="1412" y="3461"/>
                    <a:pt x="1445" y="3450"/>
                  </a:cubicBezTo>
                  <a:cubicBezTo>
                    <a:pt x="1554" y="3407"/>
                    <a:pt x="1663" y="3363"/>
                    <a:pt x="1762" y="3319"/>
                  </a:cubicBezTo>
                  <a:cubicBezTo>
                    <a:pt x="1893" y="3297"/>
                    <a:pt x="2013" y="3242"/>
                    <a:pt x="2112" y="3155"/>
                  </a:cubicBezTo>
                  <a:cubicBezTo>
                    <a:pt x="2276" y="3046"/>
                    <a:pt x="2407" y="2882"/>
                    <a:pt x="2484" y="2696"/>
                  </a:cubicBezTo>
                  <a:cubicBezTo>
                    <a:pt x="2549" y="2499"/>
                    <a:pt x="2604" y="2302"/>
                    <a:pt x="2637" y="2105"/>
                  </a:cubicBezTo>
                  <a:cubicBezTo>
                    <a:pt x="2648" y="2050"/>
                    <a:pt x="2691" y="1952"/>
                    <a:pt x="2702" y="1930"/>
                  </a:cubicBezTo>
                  <a:cubicBezTo>
                    <a:pt x="2713" y="1919"/>
                    <a:pt x="2702" y="1897"/>
                    <a:pt x="2702" y="1897"/>
                  </a:cubicBezTo>
                  <a:cubicBezTo>
                    <a:pt x="2735" y="1777"/>
                    <a:pt x="2790" y="1689"/>
                    <a:pt x="2801" y="1624"/>
                  </a:cubicBezTo>
                  <a:cubicBezTo>
                    <a:pt x="2823" y="1558"/>
                    <a:pt x="2834" y="1492"/>
                    <a:pt x="2845" y="1427"/>
                  </a:cubicBezTo>
                  <a:cubicBezTo>
                    <a:pt x="2845" y="1307"/>
                    <a:pt x="2812" y="1197"/>
                    <a:pt x="2768" y="1099"/>
                  </a:cubicBezTo>
                  <a:cubicBezTo>
                    <a:pt x="2768" y="1088"/>
                    <a:pt x="2768" y="1088"/>
                    <a:pt x="2768" y="1077"/>
                  </a:cubicBezTo>
                  <a:cubicBezTo>
                    <a:pt x="2724" y="957"/>
                    <a:pt x="2659" y="847"/>
                    <a:pt x="2571" y="738"/>
                  </a:cubicBezTo>
                  <a:cubicBezTo>
                    <a:pt x="2473" y="628"/>
                    <a:pt x="2363" y="530"/>
                    <a:pt x="2243" y="442"/>
                  </a:cubicBezTo>
                  <a:cubicBezTo>
                    <a:pt x="2221" y="421"/>
                    <a:pt x="2199" y="388"/>
                    <a:pt x="2177" y="366"/>
                  </a:cubicBezTo>
                  <a:cubicBezTo>
                    <a:pt x="2145" y="344"/>
                    <a:pt x="2112" y="333"/>
                    <a:pt x="2079" y="322"/>
                  </a:cubicBezTo>
                  <a:cubicBezTo>
                    <a:pt x="2046" y="300"/>
                    <a:pt x="2002" y="257"/>
                    <a:pt x="1959" y="235"/>
                  </a:cubicBezTo>
                  <a:cubicBezTo>
                    <a:pt x="1827" y="158"/>
                    <a:pt x="1696" y="103"/>
                    <a:pt x="1543" y="71"/>
                  </a:cubicBezTo>
                  <a:cubicBezTo>
                    <a:pt x="1466" y="38"/>
                    <a:pt x="1390" y="16"/>
                    <a:pt x="1302" y="5"/>
                  </a:cubicBezTo>
                  <a:cubicBezTo>
                    <a:pt x="1282" y="2"/>
                    <a:pt x="1261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3" name="Google Shape;4423;p45"/>
          <p:cNvSpPr/>
          <p:nvPr/>
        </p:nvSpPr>
        <p:spPr>
          <a:xfrm rot="10800000">
            <a:off x="-1934662" y="549113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4" name="Google Shape;4424;p45"/>
          <p:cNvSpPr/>
          <p:nvPr/>
        </p:nvSpPr>
        <p:spPr>
          <a:xfrm rot="-9237154" flipH="1">
            <a:off x="7533981" y="-1072789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5" name="Google Shape;4425;p45"/>
          <p:cNvSpPr/>
          <p:nvPr/>
        </p:nvSpPr>
        <p:spPr>
          <a:xfrm rot="-9237154" flipH="1">
            <a:off x="7529251" y="-1088635"/>
            <a:ext cx="30124" cy="21824"/>
          </a:xfrm>
          <a:custGeom>
            <a:avLst/>
            <a:gdLst/>
            <a:ahLst/>
            <a:cxnLst/>
            <a:rect l="l" t="t" r="r" b="b"/>
            <a:pathLst>
              <a:path w="1205" h="873" extrusionOk="0">
                <a:moveTo>
                  <a:pt x="592" y="99"/>
                </a:moveTo>
                <a:cubicBezTo>
                  <a:pt x="613" y="99"/>
                  <a:pt x="635" y="99"/>
                  <a:pt x="635" y="121"/>
                </a:cubicBezTo>
                <a:cubicBezTo>
                  <a:pt x="635" y="125"/>
                  <a:pt x="634" y="126"/>
                  <a:pt x="632" y="126"/>
                </a:cubicBezTo>
                <a:cubicBezTo>
                  <a:pt x="628" y="126"/>
                  <a:pt x="621" y="121"/>
                  <a:pt x="613" y="121"/>
                </a:cubicBezTo>
                <a:cubicBezTo>
                  <a:pt x="602" y="116"/>
                  <a:pt x="592" y="113"/>
                  <a:pt x="581" y="113"/>
                </a:cubicBezTo>
                <a:cubicBezTo>
                  <a:pt x="570" y="113"/>
                  <a:pt x="559" y="116"/>
                  <a:pt x="548" y="121"/>
                </a:cubicBezTo>
                <a:lnTo>
                  <a:pt x="526" y="121"/>
                </a:lnTo>
                <a:cubicBezTo>
                  <a:pt x="592" y="132"/>
                  <a:pt x="657" y="143"/>
                  <a:pt x="723" y="154"/>
                </a:cubicBezTo>
                <a:lnTo>
                  <a:pt x="788" y="176"/>
                </a:lnTo>
                <a:cubicBezTo>
                  <a:pt x="821" y="187"/>
                  <a:pt x="843" y="198"/>
                  <a:pt x="865" y="209"/>
                </a:cubicBezTo>
                <a:cubicBezTo>
                  <a:pt x="887" y="220"/>
                  <a:pt x="898" y="231"/>
                  <a:pt x="909" y="252"/>
                </a:cubicBezTo>
                <a:cubicBezTo>
                  <a:pt x="909" y="252"/>
                  <a:pt x="942" y="274"/>
                  <a:pt x="942" y="274"/>
                </a:cubicBezTo>
                <a:cubicBezTo>
                  <a:pt x="963" y="296"/>
                  <a:pt x="974" y="307"/>
                  <a:pt x="985" y="329"/>
                </a:cubicBezTo>
                <a:cubicBezTo>
                  <a:pt x="996" y="340"/>
                  <a:pt x="996" y="351"/>
                  <a:pt x="1007" y="362"/>
                </a:cubicBezTo>
                <a:cubicBezTo>
                  <a:pt x="1018" y="395"/>
                  <a:pt x="1029" y="438"/>
                  <a:pt x="1040" y="460"/>
                </a:cubicBezTo>
                <a:lnTo>
                  <a:pt x="1051" y="493"/>
                </a:lnTo>
                <a:cubicBezTo>
                  <a:pt x="1051" y="504"/>
                  <a:pt x="1051" y="515"/>
                  <a:pt x="1051" y="515"/>
                </a:cubicBezTo>
                <a:cubicBezTo>
                  <a:pt x="1084" y="592"/>
                  <a:pt x="1095" y="559"/>
                  <a:pt x="1051" y="602"/>
                </a:cubicBezTo>
                <a:cubicBezTo>
                  <a:pt x="1029" y="635"/>
                  <a:pt x="996" y="668"/>
                  <a:pt x="952" y="701"/>
                </a:cubicBezTo>
                <a:cubicBezTo>
                  <a:pt x="931" y="712"/>
                  <a:pt x="909" y="734"/>
                  <a:pt x="876" y="745"/>
                </a:cubicBezTo>
                <a:cubicBezTo>
                  <a:pt x="821" y="756"/>
                  <a:pt x="767" y="767"/>
                  <a:pt x="712" y="777"/>
                </a:cubicBezTo>
                <a:lnTo>
                  <a:pt x="624" y="777"/>
                </a:lnTo>
                <a:lnTo>
                  <a:pt x="570" y="767"/>
                </a:lnTo>
                <a:cubicBezTo>
                  <a:pt x="548" y="767"/>
                  <a:pt x="526" y="756"/>
                  <a:pt x="493" y="756"/>
                </a:cubicBezTo>
                <a:cubicBezTo>
                  <a:pt x="460" y="745"/>
                  <a:pt x="427" y="734"/>
                  <a:pt x="395" y="723"/>
                </a:cubicBezTo>
                <a:cubicBezTo>
                  <a:pt x="384" y="723"/>
                  <a:pt x="362" y="723"/>
                  <a:pt x="351" y="712"/>
                </a:cubicBezTo>
                <a:cubicBezTo>
                  <a:pt x="329" y="712"/>
                  <a:pt x="318" y="701"/>
                  <a:pt x="296" y="690"/>
                </a:cubicBezTo>
                <a:lnTo>
                  <a:pt x="285" y="679"/>
                </a:lnTo>
                <a:cubicBezTo>
                  <a:pt x="274" y="679"/>
                  <a:pt x="263" y="668"/>
                  <a:pt x="263" y="668"/>
                </a:cubicBezTo>
                <a:cubicBezTo>
                  <a:pt x="263" y="668"/>
                  <a:pt x="263" y="657"/>
                  <a:pt x="252" y="646"/>
                </a:cubicBezTo>
                <a:lnTo>
                  <a:pt x="242" y="635"/>
                </a:lnTo>
                <a:cubicBezTo>
                  <a:pt x="231" y="624"/>
                  <a:pt x="220" y="613"/>
                  <a:pt x="220" y="613"/>
                </a:cubicBezTo>
                <a:cubicBezTo>
                  <a:pt x="198" y="602"/>
                  <a:pt x="176" y="592"/>
                  <a:pt x="165" y="570"/>
                </a:cubicBezTo>
                <a:cubicBezTo>
                  <a:pt x="132" y="537"/>
                  <a:pt x="110" y="504"/>
                  <a:pt x="99" y="471"/>
                </a:cubicBezTo>
                <a:cubicBezTo>
                  <a:pt x="88" y="417"/>
                  <a:pt x="110" y="362"/>
                  <a:pt x="143" y="318"/>
                </a:cubicBezTo>
                <a:cubicBezTo>
                  <a:pt x="154" y="307"/>
                  <a:pt x="176" y="296"/>
                  <a:pt x="187" y="274"/>
                </a:cubicBezTo>
                <a:cubicBezTo>
                  <a:pt x="198" y="263"/>
                  <a:pt x="209" y="263"/>
                  <a:pt x="242" y="242"/>
                </a:cubicBezTo>
                <a:cubicBezTo>
                  <a:pt x="274" y="231"/>
                  <a:pt x="307" y="220"/>
                  <a:pt x="329" y="187"/>
                </a:cubicBezTo>
                <a:cubicBezTo>
                  <a:pt x="340" y="165"/>
                  <a:pt x="351" y="143"/>
                  <a:pt x="351" y="121"/>
                </a:cubicBezTo>
                <a:cubicBezTo>
                  <a:pt x="362" y="121"/>
                  <a:pt x="362" y="132"/>
                  <a:pt x="373" y="132"/>
                </a:cubicBezTo>
                <a:cubicBezTo>
                  <a:pt x="378" y="127"/>
                  <a:pt x="386" y="124"/>
                  <a:pt x="395" y="124"/>
                </a:cubicBezTo>
                <a:cubicBezTo>
                  <a:pt x="403" y="124"/>
                  <a:pt x="411" y="127"/>
                  <a:pt x="417" y="132"/>
                </a:cubicBezTo>
                <a:lnTo>
                  <a:pt x="438" y="132"/>
                </a:lnTo>
                <a:cubicBezTo>
                  <a:pt x="460" y="121"/>
                  <a:pt x="482" y="110"/>
                  <a:pt x="504" y="99"/>
                </a:cubicBezTo>
                <a:close/>
                <a:moveTo>
                  <a:pt x="395" y="1"/>
                </a:moveTo>
                <a:cubicBezTo>
                  <a:pt x="373" y="1"/>
                  <a:pt x="362" y="1"/>
                  <a:pt x="340" y="12"/>
                </a:cubicBezTo>
                <a:cubicBezTo>
                  <a:pt x="329" y="23"/>
                  <a:pt x="318" y="23"/>
                  <a:pt x="318" y="34"/>
                </a:cubicBezTo>
                <a:cubicBezTo>
                  <a:pt x="307" y="45"/>
                  <a:pt x="307" y="56"/>
                  <a:pt x="318" y="67"/>
                </a:cubicBezTo>
                <a:lnTo>
                  <a:pt x="318" y="77"/>
                </a:lnTo>
                <a:lnTo>
                  <a:pt x="285" y="77"/>
                </a:lnTo>
                <a:cubicBezTo>
                  <a:pt x="274" y="77"/>
                  <a:pt x="263" y="88"/>
                  <a:pt x="252" y="99"/>
                </a:cubicBezTo>
                <a:lnTo>
                  <a:pt x="242" y="121"/>
                </a:lnTo>
                <a:lnTo>
                  <a:pt x="209" y="143"/>
                </a:lnTo>
                <a:lnTo>
                  <a:pt x="165" y="165"/>
                </a:lnTo>
                <a:cubicBezTo>
                  <a:pt x="143" y="176"/>
                  <a:pt x="132" y="187"/>
                  <a:pt x="110" y="209"/>
                </a:cubicBezTo>
                <a:cubicBezTo>
                  <a:pt x="88" y="231"/>
                  <a:pt x="77" y="263"/>
                  <a:pt x="67" y="285"/>
                </a:cubicBezTo>
                <a:cubicBezTo>
                  <a:pt x="45" y="307"/>
                  <a:pt x="34" y="340"/>
                  <a:pt x="23" y="373"/>
                </a:cubicBezTo>
                <a:cubicBezTo>
                  <a:pt x="1" y="427"/>
                  <a:pt x="12" y="493"/>
                  <a:pt x="45" y="537"/>
                </a:cubicBezTo>
                <a:cubicBezTo>
                  <a:pt x="99" y="635"/>
                  <a:pt x="176" y="712"/>
                  <a:pt x="274" y="767"/>
                </a:cubicBezTo>
                <a:cubicBezTo>
                  <a:pt x="329" y="799"/>
                  <a:pt x="395" y="821"/>
                  <a:pt x="460" y="843"/>
                </a:cubicBezTo>
                <a:cubicBezTo>
                  <a:pt x="524" y="863"/>
                  <a:pt x="592" y="873"/>
                  <a:pt x="659" y="873"/>
                </a:cubicBezTo>
                <a:cubicBezTo>
                  <a:pt x="775" y="873"/>
                  <a:pt x="892" y="844"/>
                  <a:pt x="996" y="788"/>
                </a:cubicBezTo>
                <a:cubicBezTo>
                  <a:pt x="1029" y="767"/>
                  <a:pt x="1073" y="745"/>
                  <a:pt x="1106" y="712"/>
                </a:cubicBezTo>
                <a:cubicBezTo>
                  <a:pt x="1127" y="690"/>
                  <a:pt x="1149" y="668"/>
                  <a:pt x="1160" y="646"/>
                </a:cubicBezTo>
                <a:lnTo>
                  <a:pt x="1193" y="602"/>
                </a:lnTo>
                <a:lnTo>
                  <a:pt x="1204" y="592"/>
                </a:lnTo>
                <a:lnTo>
                  <a:pt x="1204" y="570"/>
                </a:lnTo>
                <a:cubicBezTo>
                  <a:pt x="1182" y="570"/>
                  <a:pt x="1182" y="559"/>
                  <a:pt x="1182" y="548"/>
                </a:cubicBezTo>
                <a:lnTo>
                  <a:pt x="1182" y="537"/>
                </a:lnTo>
                <a:cubicBezTo>
                  <a:pt x="1171" y="504"/>
                  <a:pt x="1171" y="482"/>
                  <a:pt x="1160" y="449"/>
                </a:cubicBezTo>
                <a:cubicBezTo>
                  <a:pt x="1138" y="395"/>
                  <a:pt x="1117" y="340"/>
                  <a:pt x="1084" y="285"/>
                </a:cubicBezTo>
                <a:cubicBezTo>
                  <a:pt x="1051" y="231"/>
                  <a:pt x="1007" y="176"/>
                  <a:pt x="952" y="132"/>
                </a:cubicBezTo>
                <a:cubicBezTo>
                  <a:pt x="843" y="77"/>
                  <a:pt x="723" y="34"/>
                  <a:pt x="602" y="23"/>
                </a:cubicBezTo>
                <a:cubicBezTo>
                  <a:pt x="526" y="12"/>
                  <a:pt x="460" y="1"/>
                  <a:pt x="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6" name="Google Shape;4426;p45"/>
          <p:cNvGrpSpPr/>
          <p:nvPr/>
        </p:nvGrpSpPr>
        <p:grpSpPr>
          <a:xfrm rot="-9237154">
            <a:off x="7154891" y="-1073381"/>
            <a:ext cx="40749" cy="29849"/>
            <a:chOff x="923425" y="4869400"/>
            <a:chExt cx="40750" cy="29850"/>
          </a:xfrm>
        </p:grpSpPr>
        <p:sp>
          <p:nvSpPr>
            <p:cNvPr id="4427" name="Google Shape;4427;p45"/>
            <p:cNvSpPr/>
            <p:nvPr/>
          </p:nvSpPr>
          <p:spPr>
            <a:xfrm flipH="1">
              <a:off x="953500" y="487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5"/>
            <p:cNvSpPr/>
            <p:nvPr/>
          </p:nvSpPr>
          <p:spPr>
            <a:xfrm flipH="1">
              <a:off x="923425" y="4869400"/>
              <a:ext cx="40750" cy="29850"/>
            </a:xfrm>
            <a:custGeom>
              <a:avLst/>
              <a:gdLst/>
              <a:ahLst/>
              <a:cxnLst/>
              <a:rect l="l" t="t" r="r" b="b"/>
              <a:pathLst>
                <a:path w="1630" h="1194" extrusionOk="0">
                  <a:moveTo>
                    <a:pt x="799" y="132"/>
                  </a:moveTo>
                  <a:cubicBezTo>
                    <a:pt x="820" y="132"/>
                    <a:pt x="853" y="132"/>
                    <a:pt x="853" y="154"/>
                  </a:cubicBezTo>
                  <a:cubicBezTo>
                    <a:pt x="853" y="162"/>
                    <a:pt x="852" y="164"/>
                    <a:pt x="849" y="164"/>
                  </a:cubicBezTo>
                  <a:cubicBezTo>
                    <a:pt x="847" y="164"/>
                    <a:pt x="843" y="162"/>
                    <a:pt x="839" y="162"/>
                  </a:cubicBezTo>
                  <a:cubicBezTo>
                    <a:pt x="836" y="162"/>
                    <a:pt x="834" y="163"/>
                    <a:pt x="831" y="165"/>
                  </a:cubicBezTo>
                  <a:cubicBezTo>
                    <a:pt x="799" y="154"/>
                    <a:pt x="766" y="154"/>
                    <a:pt x="733" y="154"/>
                  </a:cubicBezTo>
                  <a:lnTo>
                    <a:pt x="700" y="154"/>
                  </a:lnTo>
                  <a:cubicBezTo>
                    <a:pt x="689" y="154"/>
                    <a:pt x="667" y="154"/>
                    <a:pt x="656" y="165"/>
                  </a:cubicBezTo>
                  <a:lnTo>
                    <a:pt x="700" y="165"/>
                  </a:lnTo>
                  <a:cubicBezTo>
                    <a:pt x="799" y="176"/>
                    <a:pt x="886" y="187"/>
                    <a:pt x="974" y="209"/>
                  </a:cubicBezTo>
                  <a:lnTo>
                    <a:pt x="1061" y="242"/>
                  </a:lnTo>
                  <a:cubicBezTo>
                    <a:pt x="1105" y="242"/>
                    <a:pt x="1138" y="263"/>
                    <a:pt x="1170" y="285"/>
                  </a:cubicBezTo>
                  <a:cubicBezTo>
                    <a:pt x="1192" y="296"/>
                    <a:pt x="1214" y="318"/>
                    <a:pt x="1225" y="329"/>
                  </a:cubicBezTo>
                  <a:cubicBezTo>
                    <a:pt x="1225" y="329"/>
                    <a:pt x="1269" y="373"/>
                    <a:pt x="1280" y="373"/>
                  </a:cubicBezTo>
                  <a:cubicBezTo>
                    <a:pt x="1291" y="395"/>
                    <a:pt x="1313" y="417"/>
                    <a:pt x="1334" y="438"/>
                  </a:cubicBezTo>
                  <a:cubicBezTo>
                    <a:pt x="1345" y="460"/>
                    <a:pt x="1345" y="471"/>
                    <a:pt x="1356" y="493"/>
                  </a:cubicBezTo>
                  <a:cubicBezTo>
                    <a:pt x="1367" y="526"/>
                    <a:pt x="1389" y="592"/>
                    <a:pt x="1411" y="635"/>
                  </a:cubicBezTo>
                  <a:lnTo>
                    <a:pt x="1422" y="679"/>
                  </a:lnTo>
                  <a:cubicBezTo>
                    <a:pt x="1422" y="679"/>
                    <a:pt x="1422" y="690"/>
                    <a:pt x="1433" y="701"/>
                  </a:cubicBezTo>
                  <a:cubicBezTo>
                    <a:pt x="1466" y="810"/>
                    <a:pt x="1488" y="756"/>
                    <a:pt x="1433" y="821"/>
                  </a:cubicBezTo>
                  <a:cubicBezTo>
                    <a:pt x="1389" y="876"/>
                    <a:pt x="1345" y="909"/>
                    <a:pt x="1302" y="942"/>
                  </a:cubicBezTo>
                  <a:cubicBezTo>
                    <a:pt x="1258" y="974"/>
                    <a:pt x="1225" y="996"/>
                    <a:pt x="1181" y="1007"/>
                  </a:cubicBezTo>
                  <a:cubicBezTo>
                    <a:pt x="1116" y="1029"/>
                    <a:pt x="1039" y="1051"/>
                    <a:pt x="963" y="1051"/>
                  </a:cubicBezTo>
                  <a:lnTo>
                    <a:pt x="853" y="1051"/>
                  </a:lnTo>
                  <a:lnTo>
                    <a:pt x="766" y="1040"/>
                  </a:lnTo>
                  <a:cubicBezTo>
                    <a:pt x="733" y="1040"/>
                    <a:pt x="711" y="1040"/>
                    <a:pt x="667" y="1029"/>
                  </a:cubicBezTo>
                  <a:cubicBezTo>
                    <a:pt x="624" y="1018"/>
                    <a:pt x="580" y="996"/>
                    <a:pt x="536" y="985"/>
                  </a:cubicBezTo>
                  <a:cubicBezTo>
                    <a:pt x="514" y="985"/>
                    <a:pt x="492" y="974"/>
                    <a:pt x="470" y="974"/>
                  </a:cubicBezTo>
                  <a:cubicBezTo>
                    <a:pt x="449" y="963"/>
                    <a:pt x="427" y="952"/>
                    <a:pt x="405" y="942"/>
                  </a:cubicBezTo>
                  <a:cubicBezTo>
                    <a:pt x="394" y="931"/>
                    <a:pt x="383" y="931"/>
                    <a:pt x="383" y="920"/>
                  </a:cubicBezTo>
                  <a:cubicBezTo>
                    <a:pt x="372" y="920"/>
                    <a:pt x="361" y="909"/>
                    <a:pt x="350" y="898"/>
                  </a:cubicBezTo>
                  <a:cubicBezTo>
                    <a:pt x="350" y="898"/>
                    <a:pt x="339" y="887"/>
                    <a:pt x="339" y="887"/>
                  </a:cubicBezTo>
                  <a:lnTo>
                    <a:pt x="317" y="854"/>
                  </a:lnTo>
                  <a:cubicBezTo>
                    <a:pt x="306" y="843"/>
                    <a:pt x="295" y="843"/>
                    <a:pt x="285" y="832"/>
                  </a:cubicBezTo>
                  <a:cubicBezTo>
                    <a:pt x="252" y="821"/>
                    <a:pt x="230" y="799"/>
                    <a:pt x="208" y="777"/>
                  </a:cubicBezTo>
                  <a:cubicBezTo>
                    <a:pt x="175" y="734"/>
                    <a:pt x="142" y="690"/>
                    <a:pt x="131" y="635"/>
                  </a:cubicBezTo>
                  <a:cubicBezTo>
                    <a:pt x="110" y="559"/>
                    <a:pt x="142" y="482"/>
                    <a:pt x="197" y="427"/>
                  </a:cubicBezTo>
                  <a:cubicBezTo>
                    <a:pt x="208" y="406"/>
                    <a:pt x="230" y="395"/>
                    <a:pt x="252" y="373"/>
                  </a:cubicBezTo>
                  <a:cubicBezTo>
                    <a:pt x="263" y="351"/>
                    <a:pt x="274" y="351"/>
                    <a:pt x="317" y="329"/>
                  </a:cubicBezTo>
                  <a:lnTo>
                    <a:pt x="372" y="307"/>
                  </a:lnTo>
                  <a:cubicBezTo>
                    <a:pt x="394" y="296"/>
                    <a:pt x="416" y="274"/>
                    <a:pt x="438" y="252"/>
                  </a:cubicBezTo>
                  <a:cubicBezTo>
                    <a:pt x="449" y="231"/>
                    <a:pt x="460" y="209"/>
                    <a:pt x="470" y="187"/>
                  </a:cubicBezTo>
                  <a:lnTo>
                    <a:pt x="470" y="154"/>
                  </a:lnTo>
                  <a:cubicBezTo>
                    <a:pt x="481" y="165"/>
                    <a:pt x="492" y="165"/>
                    <a:pt x="503" y="165"/>
                  </a:cubicBezTo>
                  <a:lnTo>
                    <a:pt x="591" y="165"/>
                  </a:lnTo>
                  <a:cubicBezTo>
                    <a:pt x="613" y="154"/>
                    <a:pt x="645" y="143"/>
                    <a:pt x="678" y="132"/>
                  </a:cubicBezTo>
                  <a:close/>
                  <a:moveTo>
                    <a:pt x="525" y="1"/>
                  </a:moveTo>
                  <a:cubicBezTo>
                    <a:pt x="503" y="1"/>
                    <a:pt x="470" y="12"/>
                    <a:pt x="449" y="23"/>
                  </a:cubicBezTo>
                  <a:cubicBezTo>
                    <a:pt x="438" y="34"/>
                    <a:pt x="427" y="34"/>
                    <a:pt x="416" y="45"/>
                  </a:cubicBezTo>
                  <a:cubicBezTo>
                    <a:pt x="416" y="56"/>
                    <a:pt x="416" y="67"/>
                    <a:pt x="416" y="88"/>
                  </a:cubicBezTo>
                  <a:cubicBezTo>
                    <a:pt x="427" y="88"/>
                    <a:pt x="427" y="99"/>
                    <a:pt x="427" y="99"/>
                  </a:cubicBezTo>
                  <a:lnTo>
                    <a:pt x="383" y="99"/>
                  </a:lnTo>
                  <a:cubicBezTo>
                    <a:pt x="361" y="110"/>
                    <a:pt x="350" y="121"/>
                    <a:pt x="328" y="132"/>
                  </a:cubicBezTo>
                  <a:lnTo>
                    <a:pt x="317" y="165"/>
                  </a:lnTo>
                  <a:cubicBezTo>
                    <a:pt x="306" y="176"/>
                    <a:pt x="285" y="187"/>
                    <a:pt x="274" y="187"/>
                  </a:cubicBezTo>
                  <a:lnTo>
                    <a:pt x="208" y="231"/>
                  </a:lnTo>
                  <a:cubicBezTo>
                    <a:pt x="186" y="242"/>
                    <a:pt x="164" y="263"/>
                    <a:pt x="142" y="285"/>
                  </a:cubicBezTo>
                  <a:cubicBezTo>
                    <a:pt x="120" y="318"/>
                    <a:pt x="99" y="351"/>
                    <a:pt x="77" y="384"/>
                  </a:cubicBezTo>
                  <a:cubicBezTo>
                    <a:pt x="55" y="427"/>
                    <a:pt x="33" y="471"/>
                    <a:pt x="22" y="515"/>
                  </a:cubicBezTo>
                  <a:cubicBezTo>
                    <a:pt x="0" y="592"/>
                    <a:pt x="0" y="668"/>
                    <a:pt x="44" y="734"/>
                  </a:cubicBezTo>
                  <a:cubicBezTo>
                    <a:pt x="120" y="865"/>
                    <a:pt x="230" y="974"/>
                    <a:pt x="361" y="1051"/>
                  </a:cubicBezTo>
                  <a:cubicBezTo>
                    <a:pt x="438" y="1095"/>
                    <a:pt x="525" y="1127"/>
                    <a:pt x="613" y="1149"/>
                  </a:cubicBezTo>
                  <a:cubicBezTo>
                    <a:pt x="706" y="1179"/>
                    <a:pt x="803" y="1194"/>
                    <a:pt x="899" y="1194"/>
                  </a:cubicBezTo>
                  <a:cubicBezTo>
                    <a:pt x="1051" y="1194"/>
                    <a:pt x="1201" y="1157"/>
                    <a:pt x="1334" y="1084"/>
                  </a:cubicBezTo>
                  <a:cubicBezTo>
                    <a:pt x="1400" y="1051"/>
                    <a:pt x="1444" y="1018"/>
                    <a:pt x="1488" y="974"/>
                  </a:cubicBezTo>
                  <a:cubicBezTo>
                    <a:pt x="1520" y="942"/>
                    <a:pt x="1553" y="920"/>
                    <a:pt x="1575" y="887"/>
                  </a:cubicBezTo>
                  <a:cubicBezTo>
                    <a:pt x="1586" y="876"/>
                    <a:pt x="1597" y="843"/>
                    <a:pt x="1619" y="821"/>
                  </a:cubicBezTo>
                  <a:lnTo>
                    <a:pt x="1630" y="810"/>
                  </a:lnTo>
                  <a:lnTo>
                    <a:pt x="1630" y="788"/>
                  </a:lnTo>
                  <a:lnTo>
                    <a:pt x="1608" y="734"/>
                  </a:lnTo>
                  <a:lnTo>
                    <a:pt x="1608" y="723"/>
                  </a:lnTo>
                  <a:cubicBezTo>
                    <a:pt x="1597" y="690"/>
                    <a:pt x="1586" y="646"/>
                    <a:pt x="1575" y="613"/>
                  </a:cubicBezTo>
                  <a:cubicBezTo>
                    <a:pt x="1542" y="537"/>
                    <a:pt x="1520" y="460"/>
                    <a:pt x="1477" y="384"/>
                  </a:cubicBezTo>
                  <a:cubicBezTo>
                    <a:pt x="1433" y="307"/>
                    <a:pt x="1367" y="231"/>
                    <a:pt x="1280" y="187"/>
                  </a:cubicBezTo>
                  <a:cubicBezTo>
                    <a:pt x="1247" y="154"/>
                    <a:pt x="1203" y="132"/>
                    <a:pt x="1159" y="121"/>
                  </a:cubicBezTo>
                  <a:cubicBezTo>
                    <a:pt x="1127" y="99"/>
                    <a:pt x="1083" y="88"/>
                    <a:pt x="1039" y="77"/>
                  </a:cubicBezTo>
                  <a:cubicBezTo>
                    <a:pt x="963" y="67"/>
                    <a:pt x="886" y="45"/>
                    <a:pt x="799" y="34"/>
                  </a:cubicBezTo>
                  <a:cubicBezTo>
                    <a:pt x="711" y="12"/>
                    <a:pt x="624" y="1"/>
                    <a:pt x="5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5"/>
            <p:cNvSpPr/>
            <p:nvPr/>
          </p:nvSpPr>
          <p:spPr>
            <a:xfrm flipH="1">
              <a:off x="942275" y="4873250"/>
              <a:ext cx="13975" cy="21075"/>
            </a:xfrm>
            <a:custGeom>
              <a:avLst/>
              <a:gdLst/>
              <a:ahLst/>
              <a:cxnLst/>
              <a:rect l="l" t="t" r="r" b="b"/>
              <a:pathLst>
                <a:path w="559" h="843" extrusionOk="0">
                  <a:moveTo>
                    <a:pt x="372" y="0"/>
                  </a:moveTo>
                  <a:cubicBezTo>
                    <a:pt x="350" y="11"/>
                    <a:pt x="318" y="22"/>
                    <a:pt x="285" y="33"/>
                  </a:cubicBezTo>
                  <a:cubicBezTo>
                    <a:pt x="252" y="55"/>
                    <a:pt x="230" y="77"/>
                    <a:pt x="208" y="98"/>
                  </a:cubicBezTo>
                  <a:lnTo>
                    <a:pt x="175" y="120"/>
                  </a:lnTo>
                  <a:cubicBezTo>
                    <a:pt x="164" y="131"/>
                    <a:pt x="153" y="142"/>
                    <a:pt x="143" y="164"/>
                  </a:cubicBezTo>
                  <a:cubicBezTo>
                    <a:pt x="132" y="175"/>
                    <a:pt x="132" y="186"/>
                    <a:pt x="132" y="197"/>
                  </a:cubicBezTo>
                  <a:cubicBezTo>
                    <a:pt x="132" y="219"/>
                    <a:pt x="143" y="230"/>
                    <a:pt x="143" y="252"/>
                  </a:cubicBezTo>
                  <a:cubicBezTo>
                    <a:pt x="143" y="273"/>
                    <a:pt x="153" y="295"/>
                    <a:pt x="164" y="317"/>
                  </a:cubicBezTo>
                  <a:cubicBezTo>
                    <a:pt x="175" y="339"/>
                    <a:pt x="175" y="361"/>
                    <a:pt x="164" y="372"/>
                  </a:cubicBezTo>
                  <a:lnTo>
                    <a:pt x="164" y="383"/>
                  </a:lnTo>
                  <a:lnTo>
                    <a:pt x="164" y="405"/>
                  </a:lnTo>
                  <a:lnTo>
                    <a:pt x="153" y="416"/>
                  </a:lnTo>
                  <a:cubicBezTo>
                    <a:pt x="132" y="427"/>
                    <a:pt x="121" y="448"/>
                    <a:pt x="99" y="459"/>
                  </a:cubicBezTo>
                  <a:cubicBezTo>
                    <a:pt x="88" y="459"/>
                    <a:pt x="77" y="470"/>
                    <a:pt x="66" y="481"/>
                  </a:cubicBezTo>
                  <a:cubicBezTo>
                    <a:pt x="55" y="492"/>
                    <a:pt x="44" y="492"/>
                    <a:pt x="33" y="503"/>
                  </a:cubicBezTo>
                  <a:cubicBezTo>
                    <a:pt x="33" y="514"/>
                    <a:pt x="22" y="525"/>
                    <a:pt x="11" y="547"/>
                  </a:cubicBezTo>
                  <a:cubicBezTo>
                    <a:pt x="11" y="558"/>
                    <a:pt x="0" y="580"/>
                    <a:pt x="11" y="591"/>
                  </a:cubicBezTo>
                  <a:cubicBezTo>
                    <a:pt x="0" y="613"/>
                    <a:pt x="0" y="634"/>
                    <a:pt x="11" y="645"/>
                  </a:cubicBezTo>
                  <a:cubicBezTo>
                    <a:pt x="11" y="667"/>
                    <a:pt x="11" y="678"/>
                    <a:pt x="22" y="700"/>
                  </a:cubicBezTo>
                  <a:cubicBezTo>
                    <a:pt x="22" y="700"/>
                    <a:pt x="22" y="711"/>
                    <a:pt x="33" y="722"/>
                  </a:cubicBezTo>
                  <a:lnTo>
                    <a:pt x="44" y="744"/>
                  </a:lnTo>
                  <a:cubicBezTo>
                    <a:pt x="44" y="744"/>
                    <a:pt x="55" y="755"/>
                    <a:pt x="66" y="766"/>
                  </a:cubicBezTo>
                  <a:cubicBezTo>
                    <a:pt x="66" y="766"/>
                    <a:pt x="77" y="777"/>
                    <a:pt x="88" y="788"/>
                  </a:cubicBezTo>
                  <a:cubicBezTo>
                    <a:pt x="99" y="788"/>
                    <a:pt x="110" y="798"/>
                    <a:pt x="110" y="798"/>
                  </a:cubicBezTo>
                  <a:cubicBezTo>
                    <a:pt x="132" y="809"/>
                    <a:pt x="153" y="820"/>
                    <a:pt x="186" y="831"/>
                  </a:cubicBezTo>
                  <a:cubicBezTo>
                    <a:pt x="208" y="842"/>
                    <a:pt x="219" y="842"/>
                    <a:pt x="241" y="842"/>
                  </a:cubicBezTo>
                  <a:lnTo>
                    <a:pt x="274" y="842"/>
                  </a:lnTo>
                  <a:lnTo>
                    <a:pt x="263" y="809"/>
                  </a:lnTo>
                  <a:cubicBezTo>
                    <a:pt x="252" y="809"/>
                    <a:pt x="263" y="798"/>
                    <a:pt x="252" y="798"/>
                  </a:cubicBezTo>
                  <a:cubicBezTo>
                    <a:pt x="252" y="798"/>
                    <a:pt x="252" y="788"/>
                    <a:pt x="252" y="788"/>
                  </a:cubicBezTo>
                  <a:cubicBezTo>
                    <a:pt x="252" y="777"/>
                    <a:pt x="241" y="777"/>
                    <a:pt x="241" y="766"/>
                  </a:cubicBezTo>
                  <a:lnTo>
                    <a:pt x="175" y="766"/>
                  </a:lnTo>
                  <a:cubicBezTo>
                    <a:pt x="153" y="766"/>
                    <a:pt x="132" y="755"/>
                    <a:pt x="110" y="744"/>
                  </a:cubicBezTo>
                  <a:cubicBezTo>
                    <a:pt x="99" y="744"/>
                    <a:pt x="99" y="733"/>
                    <a:pt x="88" y="733"/>
                  </a:cubicBezTo>
                  <a:cubicBezTo>
                    <a:pt x="88" y="733"/>
                    <a:pt x="77" y="722"/>
                    <a:pt x="66" y="722"/>
                  </a:cubicBezTo>
                  <a:cubicBezTo>
                    <a:pt x="55" y="711"/>
                    <a:pt x="44" y="700"/>
                    <a:pt x="44" y="689"/>
                  </a:cubicBezTo>
                  <a:lnTo>
                    <a:pt x="44" y="667"/>
                  </a:lnTo>
                  <a:cubicBezTo>
                    <a:pt x="22" y="634"/>
                    <a:pt x="22" y="602"/>
                    <a:pt x="44" y="569"/>
                  </a:cubicBezTo>
                  <a:cubicBezTo>
                    <a:pt x="55" y="547"/>
                    <a:pt x="77" y="536"/>
                    <a:pt x="99" y="525"/>
                  </a:cubicBezTo>
                  <a:cubicBezTo>
                    <a:pt x="99" y="514"/>
                    <a:pt x="110" y="503"/>
                    <a:pt x="110" y="492"/>
                  </a:cubicBezTo>
                  <a:lnTo>
                    <a:pt x="121" y="492"/>
                  </a:lnTo>
                  <a:cubicBezTo>
                    <a:pt x="143" y="481"/>
                    <a:pt x="164" y="459"/>
                    <a:pt x="175" y="448"/>
                  </a:cubicBezTo>
                  <a:cubicBezTo>
                    <a:pt x="186" y="427"/>
                    <a:pt x="197" y="405"/>
                    <a:pt x="208" y="383"/>
                  </a:cubicBezTo>
                  <a:cubicBezTo>
                    <a:pt x="208" y="383"/>
                    <a:pt x="208" y="372"/>
                    <a:pt x="208" y="361"/>
                  </a:cubicBezTo>
                  <a:cubicBezTo>
                    <a:pt x="208" y="350"/>
                    <a:pt x="208" y="339"/>
                    <a:pt x="208" y="317"/>
                  </a:cubicBezTo>
                  <a:cubicBezTo>
                    <a:pt x="197" y="295"/>
                    <a:pt x="186" y="284"/>
                    <a:pt x="175" y="273"/>
                  </a:cubicBezTo>
                  <a:cubicBezTo>
                    <a:pt x="153" y="241"/>
                    <a:pt x="153" y="208"/>
                    <a:pt x="164" y="175"/>
                  </a:cubicBezTo>
                  <a:cubicBezTo>
                    <a:pt x="175" y="153"/>
                    <a:pt x="197" y="131"/>
                    <a:pt x="219" y="109"/>
                  </a:cubicBezTo>
                  <a:cubicBezTo>
                    <a:pt x="241" y="98"/>
                    <a:pt x="263" y="77"/>
                    <a:pt x="285" y="66"/>
                  </a:cubicBezTo>
                  <a:lnTo>
                    <a:pt x="307" y="55"/>
                  </a:lnTo>
                  <a:lnTo>
                    <a:pt x="328" y="44"/>
                  </a:lnTo>
                  <a:lnTo>
                    <a:pt x="350" y="33"/>
                  </a:lnTo>
                  <a:cubicBezTo>
                    <a:pt x="372" y="33"/>
                    <a:pt x="383" y="22"/>
                    <a:pt x="405" y="22"/>
                  </a:cubicBezTo>
                  <a:lnTo>
                    <a:pt x="438" y="22"/>
                  </a:lnTo>
                  <a:cubicBezTo>
                    <a:pt x="460" y="22"/>
                    <a:pt x="493" y="22"/>
                    <a:pt x="525" y="33"/>
                  </a:cubicBezTo>
                  <a:cubicBezTo>
                    <a:pt x="536" y="33"/>
                    <a:pt x="558" y="33"/>
                    <a:pt x="558" y="22"/>
                  </a:cubicBezTo>
                  <a:cubicBezTo>
                    <a:pt x="558" y="11"/>
                    <a:pt x="525" y="0"/>
                    <a:pt x="5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0" name="Google Shape;4430;p45"/>
          <p:cNvSpPr/>
          <p:nvPr/>
        </p:nvSpPr>
        <p:spPr>
          <a:xfrm rot="-9237154" flipH="1">
            <a:off x="7635179" y="-544047"/>
            <a:ext cx="550" cy="575"/>
          </a:xfrm>
          <a:custGeom>
            <a:avLst/>
            <a:gdLst/>
            <a:ahLst/>
            <a:cxnLst/>
            <a:rect l="l" t="t" r="r" b="b"/>
            <a:pathLst>
              <a:path w="22" h="23" extrusionOk="0">
                <a:moveTo>
                  <a:pt x="0" y="1"/>
                </a:moveTo>
                <a:lnTo>
                  <a:pt x="11" y="23"/>
                </a:lnTo>
                <a:lnTo>
                  <a:pt x="22" y="23"/>
                </a:lnTo>
                <a:cubicBezTo>
                  <a:pt x="11" y="12"/>
                  <a:pt x="0" y="1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1" name="Google Shape;4431;p45"/>
          <p:cNvGrpSpPr/>
          <p:nvPr/>
        </p:nvGrpSpPr>
        <p:grpSpPr>
          <a:xfrm rot="-9237154">
            <a:off x="7550429" y="-896229"/>
            <a:ext cx="203468" cy="175544"/>
            <a:chOff x="292325" y="4360000"/>
            <a:chExt cx="203475" cy="175550"/>
          </a:xfrm>
        </p:grpSpPr>
        <p:sp>
          <p:nvSpPr>
            <p:cNvPr id="4432" name="Google Shape;4432;p45"/>
            <p:cNvSpPr/>
            <p:nvPr/>
          </p:nvSpPr>
          <p:spPr>
            <a:xfrm flipH="1">
              <a:off x="292325" y="4360000"/>
              <a:ext cx="203475" cy="175550"/>
            </a:xfrm>
            <a:custGeom>
              <a:avLst/>
              <a:gdLst/>
              <a:ahLst/>
              <a:cxnLst/>
              <a:rect l="l" t="t" r="r" b="b"/>
              <a:pathLst>
                <a:path w="8139" h="7022" extrusionOk="0">
                  <a:moveTo>
                    <a:pt x="3610" y="1"/>
                  </a:moveTo>
                  <a:cubicBezTo>
                    <a:pt x="3512" y="1"/>
                    <a:pt x="3424" y="12"/>
                    <a:pt x="3337" y="23"/>
                  </a:cubicBezTo>
                  <a:cubicBezTo>
                    <a:pt x="3238" y="34"/>
                    <a:pt x="3151" y="44"/>
                    <a:pt x="3063" y="66"/>
                  </a:cubicBezTo>
                  <a:cubicBezTo>
                    <a:pt x="2735" y="165"/>
                    <a:pt x="2407" y="274"/>
                    <a:pt x="2101" y="416"/>
                  </a:cubicBezTo>
                  <a:cubicBezTo>
                    <a:pt x="1970" y="471"/>
                    <a:pt x="1827" y="515"/>
                    <a:pt x="1696" y="559"/>
                  </a:cubicBezTo>
                  <a:cubicBezTo>
                    <a:pt x="1663" y="559"/>
                    <a:pt x="1631" y="569"/>
                    <a:pt x="1598" y="569"/>
                  </a:cubicBezTo>
                  <a:lnTo>
                    <a:pt x="1324" y="569"/>
                  </a:lnTo>
                  <a:lnTo>
                    <a:pt x="1313" y="591"/>
                  </a:lnTo>
                  <a:lnTo>
                    <a:pt x="1237" y="668"/>
                  </a:lnTo>
                  <a:lnTo>
                    <a:pt x="1171" y="744"/>
                  </a:lnTo>
                  <a:lnTo>
                    <a:pt x="1127" y="777"/>
                  </a:lnTo>
                  <a:lnTo>
                    <a:pt x="1116" y="799"/>
                  </a:lnTo>
                  <a:cubicBezTo>
                    <a:pt x="1018" y="909"/>
                    <a:pt x="931" y="1018"/>
                    <a:pt x="843" y="1127"/>
                  </a:cubicBezTo>
                  <a:cubicBezTo>
                    <a:pt x="887" y="1127"/>
                    <a:pt x="941" y="1105"/>
                    <a:pt x="985" y="1105"/>
                  </a:cubicBezTo>
                  <a:lnTo>
                    <a:pt x="1040" y="1105"/>
                  </a:lnTo>
                  <a:cubicBezTo>
                    <a:pt x="1062" y="1105"/>
                    <a:pt x="1095" y="1094"/>
                    <a:pt x="1127" y="1084"/>
                  </a:cubicBezTo>
                  <a:lnTo>
                    <a:pt x="1532" y="1084"/>
                  </a:lnTo>
                  <a:cubicBezTo>
                    <a:pt x="1565" y="1084"/>
                    <a:pt x="1609" y="1051"/>
                    <a:pt x="1652" y="1051"/>
                  </a:cubicBezTo>
                  <a:cubicBezTo>
                    <a:pt x="1667" y="1047"/>
                    <a:pt x="1679" y="1046"/>
                    <a:pt x="1690" y="1046"/>
                  </a:cubicBezTo>
                  <a:cubicBezTo>
                    <a:pt x="1712" y="1046"/>
                    <a:pt x="1729" y="1051"/>
                    <a:pt x="1751" y="1051"/>
                  </a:cubicBezTo>
                  <a:cubicBezTo>
                    <a:pt x="1762" y="1045"/>
                    <a:pt x="1775" y="1042"/>
                    <a:pt x="1791" y="1042"/>
                  </a:cubicBezTo>
                  <a:cubicBezTo>
                    <a:pt x="1806" y="1042"/>
                    <a:pt x="1822" y="1045"/>
                    <a:pt x="1838" y="1051"/>
                  </a:cubicBezTo>
                  <a:lnTo>
                    <a:pt x="1871" y="1062"/>
                  </a:lnTo>
                  <a:cubicBezTo>
                    <a:pt x="2090" y="1007"/>
                    <a:pt x="2309" y="941"/>
                    <a:pt x="2516" y="843"/>
                  </a:cubicBezTo>
                  <a:cubicBezTo>
                    <a:pt x="2713" y="766"/>
                    <a:pt x="2932" y="690"/>
                    <a:pt x="3140" y="624"/>
                  </a:cubicBezTo>
                  <a:cubicBezTo>
                    <a:pt x="3238" y="602"/>
                    <a:pt x="3315" y="580"/>
                    <a:pt x="3391" y="569"/>
                  </a:cubicBezTo>
                  <a:cubicBezTo>
                    <a:pt x="3435" y="569"/>
                    <a:pt x="3490" y="559"/>
                    <a:pt x="3534" y="559"/>
                  </a:cubicBezTo>
                  <a:cubicBezTo>
                    <a:pt x="3588" y="559"/>
                    <a:pt x="3643" y="559"/>
                    <a:pt x="3720" y="569"/>
                  </a:cubicBezTo>
                  <a:cubicBezTo>
                    <a:pt x="3840" y="569"/>
                    <a:pt x="4070" y="613"/>
                    <a:pt x="4190" y="624"/>
                  </a:cubicBezTo>
                  <a:cubicBezTo>
                    <a:pt x="4409" y="646"/>
                    <a:pt x="4518" y="657"/>
                    <a:pt x="4737" y="690"/>
                  </a:cubicBezTo>
                  <a:cubicBezTo>
                    <a:pt x="5218" y="777"/>
                    <a:pt x="5677" y="941"/>
                    <a:pt x="6104" y="1193"/>
                  </a:cubicBezTo>
                  <a:cubicBezTo>
                    <a:pt x="6213" y="1259"/>
                    <a:pt x="6312" y="1346"/>
                    <a:pt x="6410" y="1434"/>
                  </a:cubicBezTo>
                  <a:cubicBezTo>
                    <a:pt x="6563" y="1565"/>
                    <a:pt x="6673" y="1707"/>
                    <a:pt x="6826" y="1827"/>
                  </a:cubicBezTo>
                  <a:cubicBezTo>
                    <a:pt x="6957" y="1937"/>
                    <a:pt x="7077" y="2079"/>
                    <a:pt x="7154" y="2232"/>
                  </a:cubicBezTo>
                  <a:cubicBezTo>
                    <a:pt x="7307" y="2516"/>
                    <a:pt x="7416" y="2812"/>
                    <a:pt x="7482" y="3129"/>
                  </a:cubicBezTo>
                  <a:cubicBezTo>
                    <a:pt x="7570" y="3621"/>
                    <a:pt x="7526" y="4124"/>
                    <a:pt x="7362" y="4594"/>
                  </a:cubicBezTo>
                  <a:cubicBezTo>
                    <a:pt x="7329" y="4660"/>
                    <a:pt x="7307" y="4737"/>
                    <a:pt x="7263" y="4802"/>
                  </a:cubicBezTo>
                  <a:cubicBezTo>
                    <a:pt x="7252" y="4835"/>
                    <a:pt x="7230" y="4868"/>
                    <a:pt x="7220" y="4901"/>
                  </a:cubicBezTo>
                  <a:cubicBezTo>
                    <a:pt x="7209" y="4944"/>
                    <a:pt x="7198" y="4977"/>
                    <a:pt x="7187" y="4999"/>
                  </a:cubicBezTo>
                  <a:cubicBezTo>
                    <a:pt x="7132" y="5130"/>
                    <a:pt x="7034" y="5240"/>
                    <a:pt x="6913" y="5316"/>
                  </a:cubicBezTo>
                  <a:cubicBezTo>
                    <a:pt x="6771" y="5415"/>
                    <a:pt x="6607" y="5502"/>
                    <a:pt x="6421" y="5644"/>
                  </a:cubicBezTo>
                  <a:cubicBezTo>
                    <a:pt x="6301" y="5743"/>
                    <a:pt x="6191" y="5874"/>
                    <a:pt x="6126" y="6016"/>
                  </a:cubicBezTo>
                  <a:cubicBezTo>
                    <a:pt x="6082" y="6093"/>
                    <a:pt x="6060" y="6169"/>
                    <a:pt x="6049" y="6257"/>
                  </a:cubicBezTo>
                  <a:cubicBezTo>
                    <a:pt x="5992" y="6216"/>
                    <a:pt x="5924" y="6194"/>
                    <a:pt x="5852" y="6194"/>
                  </a:cubicBezTo>
                  <a:cubicBezTo>
                    <a:pt x="5827" y="6194"/>
                    <a:pt x="5801" y="6197"/>
                    <a:pt x="5776" y="6202"/>
                  </a:cubicBezTo>
                  <a:cubicBezTo>
                    <a:pt x="5688" y="6213"/>
                    <a:pt x="5590" y="6224"/>
                    <a:pt x="5491" y="6235"/>
                  </a:cubicBezTo>
                  <a:cubicBezTo>
                    <a:pt x="5393" y="6246"/>
                    <a:pt x="5262" y="6279"/>
                    <a:pt x="5163" y="6290"/>
                  </a:cubicBezTo>
                  <a:cubicBezTo>
                    <a:pt x="4988" y="6322"/>
                    <a:pt x="4802" y="6333"/>
                    <a:pt x="4616" y="6344"/>
                  </a:cubicBezTo>
                  <a:cubicBezTo>
                    <a:pt x="4585" y="6345"/>
                    <a:pt x="4553" y="6345"/>
                    <a:pt x="4522" y="6345"/>
                  </a:cubicBezTo>
                  <a:cubicBezTo>
                    <a:pt x="4049" y="6345"/>
                    <a:pt x="3569" y="6269"/>
                    <a:pt x="3118" y="6126"/>
                  </a:cubicBezTo>
                  <a:cubicBezTo>
                    <a:pt x="2954" y="6082"/>
                    <a:pt x="2801" y="6016"/>
                    <a:pt x="2648" y="5951"/>
                  </a:cubicBezTo>
                  <a:lnTo>
                    <a:pt x="2615" y="5929"/>
                  </a:lnTo>
                  <a:lnTo>
                    <a:pt x="2604" y="5929"/>
                  </a:lnTo>
                  <a:cubicBezTo>
                    <a:pt x="2396" y="5841"/>
                    <a:pt x="2199" y="5732"/>
                    <a:pt x="2002" y="5601"/>
                  </a:cubicBezTo>
                  <a:lnTo>
                    <a:pt x="1784" y="5458"/>
                  </a:lnTo>
                  <a:cubicBezTo>
                    <a:pt x="1707" y="5404"/>
                    <a:pt x="1652" y="5338"/>
                    <a:pt x="1631" y="5327"/>
                  </a:cubicBezTo>
                  <a:cubicBezTo>
                    <a:pt x="1598" y="5305"/>
                    <a:pt x="1390" y="5119"/>
                    <a:pt x="1357" y="5087"/>
                  </a:cubicBezTo>
                  <a:cubicBezTo>
                    <a:pt x="1248" y="4966"/>
                    <a:pt x="1138" y="4835"/>
                    <a:pt x="1040" y="4704"/>
                  </a:cubicBezTo>
                  <a:cubicBezTo>
                    <a:pt x="985" y="4616"/>
                    <a:pt x="931" y="4518"/>
                    <a:pt x="898" y="4419"/>
                  </a:cubicBezTo>
                  <a:cubicBezTo>
                    <a:pt x="854" y="4332"/>
                    <a:pt x="810" y="4190"/>
                    <a:pt x="766" y="4058"/>
                  </a:cubicBezTo>
                  <a:cubicBezTo>
                    <a:pt x="723" y="3916"/>
                    <a:pt x="701" y="3785"/>
                    <a:pt x="668" y="3687"/>
                  </a:cubicBezTo>
                  <a:cubicBezTo>
                    <a:pt x="657" y="3610"/>
                    <a:pt x="646" y="3523"/>
                    <a:pt x="635" y="3446"/>
                  </a:cubicBezTo>
                  <a:lnTo>
                    <a:pt x="635" y="3413"/>
                  </a:lnTo>
                  <a:cubicBezTo>
                    <a:pt x="635" y="3369"/>
                    <a:pt x="635" y="3304"/>
                    <a:pt x="635" y="3249"/>
                  </a:cubicBezTo>
                  <a:lnTo>
                    <a:pt x="635" y="3173"/>
                  </a:lnTo>
                  <a:cubicBezTo>
                    <a:pt x="581" y="3140"/>
                    <a:pt x="537" y="3107"/>
                    <a:pt x="493" y="3074"/>
                  </a:cubicBezTo>
                  <a:cubicBezTo>
                    <a:pt x="449" y="3030"/>
                    <a:pt x="406" y="2976"/>
                    <a:pt x="373" y="2921"/>
                  </a:cubicBezTo>
                  <a:cubicBezTo>
                    <a:pt x="351" y="2877"/>
                    <a:pt x="340" y="2833"/>
                    <a:pt x="329" y="2779"/>
                  </a:cubicBezTo>
                  <a:cubicBezTo>
                    <a:pt x="285" y="2626"/>
                    <a:pt x="285" y="2473"/>
                    <a:pt x="351" y="2330"/>
                  </a:cubicBezTo>
                  <a:cubicBezTo>
                    <a:pt x="416" y="2221"/>
                    <a:pt x="493" y="2123"/>
                    <a:pt x="570" y="2035"/>
                  </a:cubicBezTo>
                  <a:cubicBezTo>
                    <a:pt x="602" y="2002"/>
                    <a:pt x="613" y="2002"/>
                    <a:pt x="657" y="1980"/>
                  </a:cubicBezTo>
                  <a:cubicBezTo>
                    <a:pt x="690" y="1991"/>
                    <a:pt x="734" y="1991"/>
                    <a:pt x="777" y="1991"/>
                  </a:cubicBezTo>
                  <a:cubicBezTo>
                    <a:pt x="788" y="2002"/>
                    <a:pt x="810" y="2013"/>
                    <a:pt x="832" y="2024"/>
                  </a:cubicBezTo>
                  <a:cubicBezTo>
                    <a:pt x="836" y="2023"/>
                    <a:pt x="839" y="2022"/>
                    <a:pt x="842" y="2022"/>
                  </a:cubicBezTo>
                  <a:cubicBezTo>
                    <a:pt x="858" y="2022"/>
                    <a:pt x="860" y="2041"/>
                    <a:pt x="877" y="2041"/>
                  </a:cubicBezTo>
                  <a:cubicBezTo>
                    <a:pt x="882" y="2041"/>
                    <a:pt x="889" y="2040"/>
                    <a:pt x="898" y="2035"/>
                  </a:cubicBezTo>
                  <a:lnTo>
                    <a:pt x="898" y="2035"/>
                  </a:lnTo>
                  <a:cubicBezTo>
                    <a:pt x="887" y="2079"/>
                    <a:pt x="887" y="2112"/>
                    <a:pt x="876" y="2155"/>
                  </a:cubicBezTo>
                  <a:cubicBezTo>
                    <a:pt x="996" y="1882"/>
                    <a:pt x="1160" y="1619"/>
                    <a:pt x="1335" y="1379"/>
                  </a:cubicBezTo>
                  <a:lnTo>
                    <a:pt x="1423" y="1269"/>
                  </a:lnTo>
                  <a:lnTo>
                    <a:pt x="1335" y="1280"/>
                  </a:lnTo>
                  <a:cubicBezTo>
                    <a:pt x="1335" y="1280"/>
                    <a:pt x="1330" y="1276"/>
                    <a:pt x="1327" y="1276"/>
                  </a:cubicBezTo>
                  <a:cubicBezTo>
                    <a:pt x="1326" y="1276"/>
                    <a:pt x="1324" y="1277"/>
                    <a:pt x="1324" y="1280"/>
                  </a:cubicBezTo>
                  <a:cubicBezTo>
                    <a:pt x="1313" y="1280"/>
                    <a:pt x="1313" y="1291"/>
                    <a:pt x="1313" y="1291"/>
                  </a:cubicBezTo>
                  <a:cubicBezTo>
                    <a:pt x="1313" y="1291"/>
                    <a:pt x="1281" y="1280"/>
                    <a:pt x="1270" y="1280"/>
                  </a:cubicBezTo>
                  <a:cubicBezTo>
                    <a:pt x="1259" y="1277"/>
                    <a:pt x="1247" y="1276"/>
                    <a:pt x="1234" y="1276"/>
                  </a:cubicBezTo>
                  <a:cubicBezTo>
                    <a:pt x="1209" y="1276"/>
                    <a:pt x="1182" y="1280"/>
                    <a:pt x="1160" y="1280"/>
                  </a:cubicBezTo>
                  <a:cubicBezTo>
                    <a:pt x="1138" y="1280"/>
                    <a:pt x="1106" y="1302"/>
                    <a:pt x="1084" y="1302"/>
                  </a:cubicBezTo>
                  <a:cubicBezTo>
                    <a:pt x="1076" y="1306"/>
                    <a:pt x="1070" y="1307"/>
                    <a:pt x="1065" y="1307"/>
                  </a:cubicBezTo>
                  <a:cubicBezTo>
                    <a:pt x="1053" y="1307"/>
                    <a:pt x="1044" y="1302"/>
                    <a:pt x="1029" y="1302"/>
                  </a:cubicBezTo>
                  <a:cubicBezTo>
                    <a:pt x="974" y="1313"/>
                    <a:pt x="920" y="1357"/>
                    <a:pt x="854" y="1368"/>
                  </a:cubicBezTo>
                  <a:cubicBezTo>
                    <a:pt x="799" y="1390"/>
                    <a:pt x="756" y="1401"/>
                    <a:pt x="723" y="1444"/>
                  </a:cubicBezTo>
                  <a:cubicBezTo>
                    <a:pt x="708" y="1444"/>
                    <a:pt x="703" y="1440"/>
                    <a:pt x="695" y="1440"/>
                  </a:cubicBezTo>
                  <a:cubicBezTo>
                    <a:pt x="691" y="1440"/>
                    <a:pt x="686" y="1441"/>
                    <a:pt x="679" y="1444"/>
                  </a:cubicBezTo>
                  <a:cubicBezTo>
                    <a:pt x="668" y="1423"/>
                    <a:pt x="657" y="1412"/>
                    <a:pt x="646" y="1390"/>
                  </a:cubicBezTo>
                  <a:cubicBezTo>
                    <a:pt x="591" y="1477"/>
                    <a:pt x="537" y="1565"/>
                    <a:pt x="493" y="1652"/>
                  </a:cubicBezTo>
                  <a:cubicBezTo>
                    <a:pt x="285" y="2035"/>
                    <a:pt x="143" y="2451"/>
                    <a:pt x="56" y="2877"/>
                  </a:cubicBezTo>
                  <a:cubicBezTo>
                    <a:pt x="45" y="2899"/>
                    <a:pt x="45" y="2921"/>
                    <a:pt x="45" y="2943"/>
                  </a:cubicBezTo>
                  <a:lnTo>
                    <a:pt x="45" y="2954"/>
                  </a:lnTo>
                  <a:cubicBezTo>
                    <a:pt x="1" y="3194"/>
                    <a:pt x="1" y="3424"/>
                    <a:pt x="45" y="3665"/>
                  </a:cubicBezTo>
                  <a:cubicBezTo>
                    <a:pt x="99" y="4124"/>
                    <a:pt x="252" y="4573"/>
                    <a:pt x="482" y="4966"/>
                  </a:cubicBezTo>
                  <a:cubicBezTo>
                    <a:pt x="766" y="5415"/>
                    <a:pt x="1138" y="5787"/>
                    <a:pt x="1576" y="6071"/>
                  </a:cubicBezTo>
                  <a:cubicBezTo>
                    <a:pt x="2363" y="6596"/>
                    <a:pt x="3271" y="6902"/>
                    <a:pt x="4212" y="6957"/>
                  </a:cubicBezTo>
                  <a:cubicBezTo>
                    <a:pt x="4498" y="7000"/>
                    <a:pt x="4785" y="7022"/>
                    <a:pt x="5071" y="7022"/>
                  </a:cubicBezTo>
                  <a:cubicBezTo>
                    <a:pt x="5299" y="7022"/>
                    <a:pt x="5526" y="7008"/>
                    <a:pt x="5754" y="6979"/>
                  </a:cubicBezTo>
                  <a:cubicBezTo>
                    <a:pt x="5885" y="6968"/>
                    <a:pt x="6005" y="6924"/>
                    <a:pt x="6115" y="6858"/>
                  </a:cubicBezTo>
                  <a:cubicBezTo>
                    <a:pt x="6213" y="6793"/>
                    <a:pt x="6246" y="6793"/>
                    <a:pt x="6290" y="6760"/>
                  </a:cubicBezTo>
                  <a:cubicBezTo>
                    <a:pt x="6323" y="6705"/>
                    <a:pt x="6334" y="6640"/>
                    <a:pt x="6301" y="6585"/>
                  </a:cubicBezTo>
                  <a:cubicBezTo>
                    <a:pt x="6290" y="6552"/>
                    <a:pt x="6279" y="6519"/>
                    <a:pt x="6257" y="6497"/>
                  </a:cubicBezTo>
                  <a:lnTo>
                    <a:pt x="6235" y="6465"/>
                  </a:lnTo>
                  <a:cubicBezTo>
                    <a:pt x="6246" y="6465"/>
                    <a:pt x="6257" y="6465"/>
                    <a:pt x="6268" y="6476"/>
                  </a:cubicBezTo>
                  <a:cubicBezTo>
                    <a:pt x="6268" y="6476"/>
                    <a:pt x="6279" y="6476"/>
                    <a:pt x="6279" y="6487"/>
                  </a:cubicBezTo>
                  <a:cubicBezTo>
                    <a:pt x="6298" y="6489"/>
                    <a:pt x="6318" y="6491"/>
                    <a:pt x="6338" y="6491"/>
                  </a:cubicBezTo>
                  <a:cubicBezTo>
                    <a:pt x="6398" y="6491"/>
                    <a:pt x="6459" y="6478"/>
                    <a:pt x="6509" y="6454"/>
                  </a:cubicBezTo>
                  <a:cubicBezTo>
                    <a:pt x="6596" y="6432"/>
                    <a:pt x="6673" y="6399"/>
                    <a:pt x="6738" y="6344"/>
                  </a:cubicBezTo>
                  <a:cubicBezTo>
                    <a:pt x="6902" y="6191"/>
                    <a:pt x="7088" y="6038"/>
                    <a:pt x="7274" y="5907"/>
                  </a:cubicBezTo>
                  <a:cubicBezTo>
                    <a:pt x="7395" y="5808"/>
                    <a:pt x="7504" y="5710"/>
                    <a:pt x="7602" y="5590"/>
                  </a:cubicBezTo>
                  <a:cubicBezTo>
                    <a:pt x="7657" y="5524"/>
                    <a:pt x="7712" y="5458"/>
                    <a:pt x="7755" y="5382"/>
                  </a:cubicBezTo>
                  <a:cubicBezTo>
                    <a:pt x="7788" y="5316"/>
                    <a:pt x="7821" y="5240"/>
                    <a:pt x="7843" y="5163"/>
                  </a:cubicBezTo>
                  <a:cubicBezTo>
                    <a:pt x="7920" y="4955"/>
                    <a:pt x="7930" y="4737"/>
                    <a:pt x="7985" y="4529"/>
                  </a:cubicBezTo>
                  <a:cubicBezTo>
                    <a:pt x="8040" y="4299"/>
                    <a:pt x="8073" y="4069"/>
                    <a:pt x="8095" y="3840"/>
                  </a:cubicBezTo>
                  <a:cubicBezTo>
                    <a:pt x="8138" y="3468"/>
                    <a:pt x="8095" y="3096"/>
                    <a:pt x="7985" y="2746"/>
                  </a:cubicBezTo>
                  <a:cubicBezTo>
                    <a:pt x="7876" y="2341"/>
                    <a:pt x="7679" y="1958"/>
                    <a:pt x="7427" y="1630"/>
                  </a:cubicBezTo>
                  <a:cubicBezTo>
                    <a:pt x="7176" y="1302"/>
                    <a:pt x="6880" y="1018"/>
                    <a:pt x="6541" y="777"/>
                  </a:cubicBezTo>
                  <a:cubicBezTo>
                    <a:pt x="6104" y="504"/>
                    <a:pt x="5634" y="296"/>
                    <a:pt x="5131" y="187"/>
                  </a:cubicBezTo>
                  <a:cubicBezTo>
                    <a:pt x="4802" y="99"/>
                    <a:pt x="4463" y="44"/>
                    <a:pt x="4113" y="23"/>
                  </a:cubicBezTo>
                  <a:cubicBezTo>
                    <a:pt x="3949" y="12"/>
                    <a:pt x="3774" y="1"/>
                    <a:pt x="36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45"/>
            <p:cNvSpPr/>
            <p:nvPr/>
          </p:nvSpPr>
          <p:spPr>
            <a:xfrm flipH="1">
              <a:off x="473900" y="4414425"/>
              <a:ext cx="9325" cy="19700"/>
            </a:xfrm>
            <a:custGeom>
              <a:avLst/>
              <a:gdLst/>
              <a:ahLst/>
              <a:cxnLst/>
              <a:rect l="l" t="t" r="r" b="b"/>
              <a:pathLst>
                <a:path w="373" h="788" extrusionOk="0">
                  <a:moveTo>
                    <a:pt x="373" y="0"/>
                  </a:moveTo>
                  <a:lnTo>
                    <a:pt x="373" y="0"/>
                  </a:lnTo>
                  <a:cubicBezTo>
                    <a:pt x="263" y="77"/>
                    <a:pt x="165" y="153"/>
                    <a:pt x="78" y="252"/>
                  </a:cubicBezTo>
                  <a:cubicBezTo>
                    <a:pt x="23" y="328"/>
                    <a:pt x="1" y="427"/>
                    <a:pt x="12" y="525"/>
                  </a:cubicBezTo>
                  <a:cubicBezTo>
                    <a:pt x="23" y="558"/>
                    <a:pt x="23" y="591"/>
                    <a:pt x="34" y="635"/>
                  </a:cubicBezTo>
                  <a:cubicBezTo>
                    <a:pt x="56" y="678"/>
                    <a:pt x="78" y="711"/>
                    <a:pt x="121" y="744"/>
                  </a:cubicBezTo>
                  <a:lnTo>
                    <a:pt x="143" y="788"/>
                  </a:lnTo>
                  <a:cubicBezTo>
                    <a:pt x="176" y="514"/>
                    <a:pt x="253" y="252"/>
                    <a:pt x="3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45"/>
            <p:cNvSpPr/>
            <p:nvPr/>
          </p:nvSpPr>
          <p:spPr>
            <a:xfrm flipH="1">
              <a:off x="354675" y="4409500"/>
              <a:ext cx="134275" cy="90525"/>
            </a:xfrm>
            <a:custGeom>
              <a:avLst/>
              <a:gdLst/>
              <a:ahLst/>
              <a:cxnLst/>
              <a:rect l="l" t="t" r="r" b="b"/>
              <a:pathLst>
                <a:path w="5371" h="3621" extrusionOk="0">
                  <a:moveTo>
                    <a:pt x="372" y="0"/>
                  </a:moveTo>
                  <a:cubicBezTo>
                    <a:pt x="339" y="33"/>
                    <a:pt x="328" y="22"/>
                    <a:pt x="296" y="55"/>
                  </a:cubicBezTo>
                  <a:cubicBezTo>
                    <a:pt x="208" y="153"/>
                    <a:pt x="142" y="252"/>
                    <a:pt x="77" y="361"/>
                  </a:cubicBezTo>
                  <a:cubicBezTo>
                    <a:pt x="11" y="503"/>
                    <a:pt x="0" y="657"/>
                    <a:pt x="55" y="810"/>
                  </a:cubicBezTo>
                  <a:cubicBezTo>
                    <a:pt x="66" y="853"/>
                    <a:pt x="77" y="908"/>
                    <a:pt x="99" y="952"/>
                  </a:cubicBezTo>
                  <a:cubicBezTo>
                    <a:pt x="121" y="1007"/>
                    <a:pt x="164" y="1061"/>
                    <a:pt x="219" y="1105"/>
                  </a:cubicBezTo>
                  <a:cubicBezTo>
                    <a:pt x="263" y="1138"/>
                    <a:pt x="307" y="1171"/>
                    <a:pt x="350" y="1203"/>
                  </a:cubicBezTo>
                  <a:cubicBezTo>
                    <a:pt x="394" y="1225"/>
                    <a:pt x="438" y="1236"/>
                    <a:pt x="460" y="1258"/>
                  </a:cubicBezTo>
                  <a:cubicBezTo>
                    <a:pt x="482" y="1269"/>
                    <a:pt x="503" y="1280"/>
                    <a:pt x="536" y="1291"/>
                  </a:cubicBezTo>
                  <a:lnTo>
                    <a:pt x="569" y="1291"/>
                  </a:lnTo>
                  <a:cubicBezTo>
                    <a:pt x="580" y="1291"/>
                    <a:pt x="591" y="1302"/>
                    <a:pt x="602" y="1313"/>
                  </a:cubicBezTo>
                  <a:cubicBezTo>
                    <a:pt x="722" y="1346"/>
                    <a:pt x="842" y="1368"/>
                    <a:pt x="930" y="1400"/>
                  </a:cubicBezTo>
                  <a:cubicBezTo>
                    <a:pt x="1028" y="1433"/>
                    <a:pt x="1116" y="1488"/>
                    <a:pt x="1192" y="1564"/>
                  </a:cubicBezTo>
                  <a:cubicBezTo>
                    <a:pt x="1269" y="1674"/>
                    <a:pt x="1335" y="1794"/>
                    <a:pt x="1389" y="1914"/>
                  </a:cubicBezTo>
                  <a:cubicBezTo>
                    <a:pt x="1433" y="1958"/>
                    <a:pt x="1466" y="1991"/>
                    <a:pt x="1499" y="2035"/>
                  </a:cubicBezTo>
                  <a:cubicBezTo>
                    <a:pt x="1499" y="2046"/>
                    <a:pt x="1510" y="2068"/>
                    <a:pt x="1521" y="2078"/>
                  </a:cubicBezTo>
                  <a:cubicBezTo>
                    <a:pt x="1521" y="2100"/>
                    <a:pt x="1532" y="2089"/>
                    <a:pt x="1532" y="2100"/>
                  </a:cubicBezTo>
                  <a:cubicBezTo>
                    <a:pt x="1586" y="2199"/>
                    <a:pt x="1608" y="2341"/>
                    <a:pt x="1663" y="2461"/>
                  </a:cubicBezTo>
                  <a:cubicBezTo>
                    <a:pt x="1707" y="2560"/>
                    <a:pt x="1761" y="2647"/>
                    <a:pt x="1827" y="2735"/>
                  </a:cubicBezTo>
                  <a:cubicBezTo>
                    <a:pt x="1849" y="2778"/>
                    <a:pt x="1849" y="2789"/>
                    <a:pt x="1871" y="2833"/>
                  </a:cubicBezTo>
                  <a:cubicBezTo>
                    <a:pt x="1925" y="2888"/>
                    <a:pt x="1991" y="2943"/>
                    <a:pt x="2067" y="2986"/>
                  </a:cubicBezTo>
                  <a:cubicBezTo>
                    <a:pt x="2155" y="3030"/>
                    <a:pt x="2242" y="3063"/>
                    <a:pt x="2341" y="3096"/>
                  </a:cubicBezTo>
                  <a:cubicBezTo>
                    <a:pt x="2516" y="3161"/>
                    <a:pt x="2702" y="3249"/>
                    <a:pt x="2877" y="3325"/>
                  </a:cubicBezTo>
                  <a:cubicBezTo>
                    <a:pt x="3041" y="3402"/>
                    <a:pt x="3194" y="3457"/>
                    <a:pt x="3358" y="3522"/>
                  </a:cubicBezTo>
                  <a:cubicBezTo>
                    <a:pt x="3500" y="3522"/>
                    <a:pt x="3642" y="3588"/>
                    <a:pt x="3796" y="3599"/>
                  </a:cubicBezTo>
                  <a:lnTo>
                    <a:pt x="3938" y="3599"/>
                  </a:lnTo>
                  <a:cubicBezTo>
                    <a:pt x="3992" y="3599"/>
                    <a:pt x="4036" y="3621"/>
                    <a:pt x="4091" y="3621"/>
                  </a:cubicBezTo>
                  <a:cubicBezTo>
                    <a:pt x="4135" y="3610"/>
                    <a:pt x="4178" y="3599"/>
                    <a:pt x="4233" y="3599"/>
                  </a:cubicBezTo>
                  <a:cubicBezTo>
                    <a:pt x="4332" y="3588"/>
                    <a:pt x="4441" y="3599"/>
                    <a:pt x="4539" y="3577"/>
                  </a:cubicBezTo>
                  <a:cubicBezTo>
                    <a:pt x="4605" y="3577"/>
                    <a:pt x="4660" y="3544"/>
                    <a:pt x="4714" y="3544"/>
                  </a:cubicBezTo>
                  <a:cubicBezTo>
                    <a:pt x="4900" y="3500"/>
                    <a:pt x="5075" y="3457"/>
                    <a:pt x="5239" y="3413"/>
                  </a:cubicBezTo>
                  <a:cubicBezTo>
                    <a:pt x="5272" y="3369"/>
                    <a:pt x="5371" y="3336"/>
                    <a:pt x="5338" y="3303"/>
                  </a:cubicBezTo>
                  <a:cubicBezTo>
                    <a:pt x="5333" y="3294"/>
                    <a:pt x="5322" y="3290"/>
                    <a:pt x="5306" y="3290"/>
                  </a:cubicBezTo>
                  <a:cubicBezTo>
                    <a:pt x="5248" y="3290"/>
                    <a:pt x="5126" y="3343"/>
                    <a:pt x="5032" y="3369"/>
                  </a:cubicBezTo>
                  <a:cubicBezTo>
                    <a:pt x="4911" y="3413"/>
                    <a:pt x="4791" y="3435"/>
                    <a:pt x="4736" y="3457"/>
                  </a:cubicBezTo>
                  <a:cubicBezTo>
                    <a:pt x="4627" y="3457"/>
                    <a:pt x="4507" y="3468"/>
                    <a:pt x="4397" y="3489"/>
                  </a:cubicBezTo>
                  <a:cubicBezTo>
                    <a:pt x="4289" y="3503"/>
                    <a:pt x="4181" y="3512"/>
                    <a:pt x="4073" y="3512"/>
                  </a:cubicBezTo>
                  <a:cubicBezTo>
                    <a:pt x="4006" y="3512"/>
                    <a:pt x="3939" y="3509"/>
                    <a:pt x="3872" y="3500"/>
                  </a:cubicBezTo>
                  <a:cubicBezTo>
                    <a:pt x="3686" y="3489"/>
                    <a:pt x="3511" y="3446"/>
                    <a:pt x="3336" y="3402"/>
                  </a:cubicBezTo>
                  <a:cubicBezTo>
                    <a:pt x="3282" y="3380"/>
                    <a:pt x="3227" y="3358"/>
                    <a:pt x="3183" y="3325"/>
                  </a:cubicBezTo>
                  <a:cubicBezTo>
                    <a:pt x="3176" y="3322"/>
                    <a:pt x="3170" y="3320"/>
                    <a:pt x="3164" y="3320"/>
                  </a:cubicBezTo>
                  <a:cubicBezTo>
                    <a:pt x="3154" y="3320"/>
                    <a:pt x="3147" y="3325"/>
                    <a:pt x="3139" y="3325"/>
                  </a:cubicBezTo>
                  <a:cubicBezTo>
                    <a:pt x="3063" y="3282"/>
                    <a:pt x="2986" y="3238"/>
                    <a:pt x="2921" y="3183"/>
                  </a:cubicBezTo>
                  <a:cubicBezTo>
                    <a:pt x="2866" y="3161"/>
                    <a:pt x="2811" y="3128"/>
                    <a:pt x="2767" y="3107"/>
                  </a:cubicBezTo>
                  <a:cubicBezTo>
                    <a:pt x="2680" y="3063"/>
                    <a:pt x="2582" y="3052"/>
                    <a:pt x="2505" y="3019"/>
                  </a:cubicBezTo>
                  <a:cubicBezTo>
                    <a:pt x="2396" y="2964"/>
                    <a:pt x="2297" y="2910"/>
                    <a:pt x="2210" y="2844"/>
                  </a:cubicBezTo>
                  <a:cubicBezTo>
                    <a:pt x="2100" y="2789"/>
                    <a:pt x="2013" y="2702"/>
                    <a:pt x="1936" y="2603"/>
                  </a:cubicBezTo>
                  <a:cubicBezTo>
                    <a:pt x="1925" y="2582"/>
                    <a:pt x="1914" y="2549"/>
                    <a:pt x="1903" y="2527"/>
                  </a:cubicBezTo>
                  <a:cubicBezTo>
                    <a:pt x="1892" y="2494"/>
                    <a:pt x="1860" y="2483"/>
                    <a:pt x="1849" y="2450"/>
                  </a:cubicBezTo>
                  <a:cubicBezTo>
                    <a:pt x="1838" y="2428"/>
                    <a:pt x="1827" y="2374"/>
                    <a:pt x="1816" y="2330"/>
                  </a:cubicBezTo>
                  <a:cubicBezTo>
                    <a:pt x="1761" y="2210"/>
                    <a:pt x="1707" y="2068"/>
                    <a:pt x="1674" y="1969"/>
                  </a:cubicBezTo>
                  <a:cubicBezTo>
                    <a:pt x="1652" y="1903"/>
                    <a:pt x="1630" y="1827"/>
                    <a:pt x="1608" y="1761"/>
                  </a:cubicBezTo>
                  <a:cubicBezTo>
                    <a:pt x="1575" y="1696"/>
                    <a:pt x="1532" y="1630"/>
                    <a:pt x="1488" y="1575"/>
                  </a:cubicBezTo>
                  <a:cubicBezTo>
                    <a:pt x="1444" y="1521"/>
                    <a:pt x="1389" y="1466"/>
                    <a:pt x="1335" y="1422"/>
                  </a:cubicBezTo>
                  <a:cubicBezTo>
                    <a:pt x="1258" y="1368"/>
                    <a:pt x="1182" y="1324"/>
                    <a:pt x="1094" y="1291"/>
                  </a:cubicBezTo>
                  <a:cubicBezTo>
                    <a:pt x="1017" y="1247"/>
                    <a:pt x="930" y="1214"/>
                    <a:pt x="842" y="1182"/>
                  </a:cubicBezTo>
                  <a:lnTo>
                    <a:pt x="613" y="1116"/>
                  </a:lnTo>
                  <a:cubicBezTo>
                    <a:pt x="536" y="1083"/>
                    <a:pt x="460" y="1050"/>
                    <a:pt x="394" y="1007"/>
                  </a:cubicBezTo>
                  <a:cubicBezTo>
                    <a:pt x="383" y="996"/>
                    <a:pt x="372" y="996"/>
                    <a:pt x="372" y="985"/>
                  </a:cubicBezTo>
                  <a:lnTo>
                    <a:pt x="339" y="941"/>
                  </a:lnTo>
                  <a:cubicBezTo>
                    <a:pt x="307" y="908"/>
                    <a:pt x="274" y="864"/>
                    <a:pt x="252" y="821"/>
                  </a:cubicBezTo>
                  <a:cubicBezTo>
                    <a:pt x="241" y="788"/>
                    <a:pt x="241" y="755"/>
                    <a:pt x="241" y="722"/>
                  </a:cubicBezTo>
                  <a:cubicBezTo>
                    <a:pt x="219" y="624"/>
                    <a:pt x="241" y="525"/>
                    <a:pt x="296" y="449"/>
                  </a:cubicBezTo>
                  <a:cubicBezTo>
                    <a:pt x="383" y="350"/>
                    <a:pt x="482" y="274"/>
                    <a:pt x="591" y="197"/>
                  </a:cubicBezTo>
                  <a:lnTo>
                    <a:pt x="602" y="197"/>
                  </a:lnTo>
                  <a:lnTo>
                    <a:pt x="602" y="175"/>
                  </a:lnTo>
                  <a:cubicBezTo>
                    <a:pt x="602" y="143"/>
                    <a:pt x="613" y="110"/>
                    <a:pt x="624" y="66"/>
                  </a:cubicBezTo>
                  <a:lnTo>
                    <a:pt x="624" y="66"/>
                  </a:lnTo>
                  <a:cubicBezTo>
                    <a:pt x="616" y="70"/>
                    <a:pt x="610" y="71"/>
                    <a:pt x="605" y="71"/>
                  </a:cubicBezTo>
                  <a:cubicBezTo>
                    <a:pt x="587" y="71"/>
                    <a:pt x="585" y="50"/>
                    <a:pt x="572" y="50"/>
                  </a:cubicBezTo>
                  <a:cubicBezTo>
                    <a:pt x="568" y="50"/>
                    <a:pt x="564" y="51"/>
                    <a:pt x="558" y="55"/>
                  </a:cubicBezTo>
                  <a:cubicBezTo>
                    <a:pt x="536" y="44"/>
                    <a:pt x="514" y="33"/>
                    <a:pt x="503" y="22"/>
                  </a:cubicBezTo>
                  <a:cubicBezTo>
                    <a:pt x="460" y="22"/>
                    <a:pt x="416" y="22"/>
                    <a:pt x="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45"/>
            <p:cNvSpPr/>
            <p:nvPr/>
          </p:nvSpPr>
          <p:spPr>
            <a:xfrm flipH="1">
              <a:off x="414275" y="4386050"/>
              <a:ext cx="67025" cy="35500"/>
            </a:xfrm>
            <a:custGeom>
              <a:avLst/>
              <a:gdLst/>
              <a:ahLst/>
              <a:cxnLst/>
              <a:rect l="l" t="t" r="r" b="b"/>
              <a:pathLst>
                <a:path w="2681" h="1420" extrusionOk="0">
                  <a:moveTo>
                    <a:pt x="1219" y="0"/>
                  </a:moveTo>
                  <a:cubicBezTo>
                    <a:pt x="1204" y="0"/>
                    <a:pt x="1187" y="3"/>
                    <a:pt x="1171" y="9"/>
                  </a:cubicBezTo>
                  <a:lnTo>
                    <a:pt x="1072" y="9"/>
                  </a:lnTo>
                  <a:cubicBezTo>
                    <a:pt x="1051" y="9"/>
                    <a:pt x="985" y="31"/>
                    <a:pt x="963" y="42"/>
                  </a:cubicBezTo>
                  <a:lnTo>
                    <a:pt x="722" y="42"/>
                  </a:lnTo>
                  <a:cubicBezTo>
                    <a:pt x="679" y="42"/>
                    <a:pt x="635" y="42"/>
                    <a:pt x="602" y="52"/>
                  </a:cubicBezTo>
                  <a:lnTo>
                    <a:pt x="547" y="52"/>
                  </a:lnTo>
                  <a:cubicBezTo>
                    <a:pt x="536" y="52"/>
                    <a:pt x="493" y="63"/>
                    <a:pt x="460" y="63"/>
                  </a:cubicBezTo>
                  <a:lnTo>
                    <a:pt x="405" y="63"/>
                  </a:lnTo>
                  <a:cubicBezTo>
                    <a:pt x="361" y="63"/>
                    <a:pt x="307" y="74"/>
                    <a:pt x="263" y="85"/>
                  </a:cubicBezTo>
                  <a:lnTo>
                    <a:pt x="230" y="85"/>
                  </a:lnTo>
                  <a:cubicBezTo>
                    <a:pt x="213" y="82"/>
                    <a:pt x="194" y="81"/>
                    <a:pt x="176" y="81"/>
                  </a:cubicBezTo>
                  <a:cubicBezTo>
                    <a:pt x="124" y="81"/>
                    <a:pt x="70" y="91"/>
                    <a:pt x="22" y="107"/>
                  </a:cubicBezTo>
                  <a:cubicBezTo>
                    <a:pt x="11" y="151"/>
                    <a:pt x="11" y="173"/>
                    <a:pt x="1" y="217"/>
                  </a:cubicBezTo>
                  <a:cubicBezTo>
                    <a:pt x="22" y="217"/>
                    <a:pt x="11" y="260"/>
                    <a:pt x="33" y="260"/>
                  </a:cubicBezTo>
                  <a:cubicBezTo>
                    <a:pt x="44" y="271"/>
                    <a:pt x="44" y="293"/>
                    <a:pt x="55" y="304"/>
                  </a:cubicBezTo>
                  <a:cubicBezTo>
                    <a:pt x="66" y="315"/>
                    <a:pt x="77" y="326"/>
                    <a:pt x="77" y="337"/>
                  </a:cubicBezTo>
                  <a:cubicBezTo>
                    <a:pt x="88" y="348"/>
                    <a:pt x="99" y="370"/>
                    <a:pt x="110" y="381"/>
                  </a:cubicBezTo>
                  <a:cubicBezTo>
                    <a:pt x="125" y="388"/>
                    <a:pt x="135" y="396"/>
                    <a:pt x="144" y="396"/>
                  </a:cubicBezTo>
                  <a:cubicBezTo>
                    <a:pt x="147" y="396"/>
                    <a:pt x="150" y="395"/>
                    <a:pt x="154" y="392"/>
                  </a:cubicBezTo>
                  <a:cubicBezTo>
                    <a:pt x="186" y="359"/>
                    <a:pt x="230" y="348"/>
                    <a:pt x="296" y="326"/>
                  </a:cubicBezTo>
                  <a:cubicBezTo>
                    <a:pt x="351" y="315"/>
                    <a:pt x="405" y="271"/>
                    <a:pt x="460" y="260"/>
                  </a:cubicBezTo>
                  <a:lnTo>
                    <a:pt x="526" y="260"/>
                  </a:lnTo>
                  <a:cubicBezTo>
                    <a:pt x="547" y="260"/>
                    <a:pt x="569" y="249"/>
                    <a:pt x="591" y="238"/>
                  </a:cubicBezTo>
                  <a:cubicBezTo>
                    <a:pt x="635" y="227"/>
                    <a:pt x="668" y="227"/>
                    <a:pt x="701" y="227"/>
                  </a:cubicBezTo>
                  <a:cubicBezTo>
                    <a:pt x="711" y="227"/>
                    <a:pt x="733" y="249"/>
                    <a:pt x="744" y="249"/>
                  </a:cubicBezTo>
                  <a:cubicBezTo>
                    <a:pt x="755" y="249"/>
                    <a:pt x="744" y="238"/>
                    <a:pt x="755" y="238"/>
                  </a:cubicBezTo>
                  <a:lnTo>
                    <a:pt x="766" y="238"/>
                  </a:lnTo>
                  <a:lnTo>
                    <a:pt x="854" y="227"/>
                  </a:lnTo>
                  <a:cubicBezTo>
                    <a:pt x="892" y="222"/>
                    <a:pt x="927" y="219"/>
                    <a:pt x="963" y="219"/>
                  </a:cubicBezTo>
                  <a:cubicBezTo>
                    <a:pt x="999" y="219"/>
                    <a:pt x="1034" y="222"/>
                    <a:pt x="1072" y="227"/>
                  </a:cubicBezTo>
                  <a:cubicBezTo>
                    <a:pt x="1132" y="237"/>
                    <a:pt x="1192" y="284"/>
                    <a:pt x="1252" y="284"/>
                  </a:cubicBezTo>
                  <a:cubicBezTo>
                    <a:pt x="1257" y="284"/>
                    <a:pt x="1263" y="283"/>
                    <a:pt x="1269" y="282"/>
                  </a:cubicBezTo>
                  <a:cubicBezTo>
                    <a:pt x="1291" y="271"/>
                    <a:pt x="1313" y="260"/>
                    <a:pt x="1335" y="249"/>
                  </a:cubicBezTo>
                  <a:lnTo>
                    <a:pt x="1357" y="249"/>
                  </a:lnTo>
                  <a:cubicBezTo>
                    <a:pt x="1368" y="249"/>
                    <a:pt x="1368" y="238"/>
                    <a:pt x="1379" y="238"/>
                  </a:cubicBezTo>
                  <a:cubicBezTo>
                    <a:pt x="1433" y="238"/>
                    <a:pt x="1488" y="249"/>
                    <a:pt x="1532" y="271"/>
                  </a:cubicBezTo>
                  <a:cubicBezTo>
                    <a:pt x="1576" y="271"/>
                    <a:pt x="1619" y="282"/>
                    <a:pt x="1652" y="293"/>
                  </a:cubicBezTo>
                  <a:cubicBezTo>
                    <a:pt x="1674" y="293"/>
                    <a:pt x="1674" y="315"/>
                    <a:pt x="1685" y="326"/>
                  </a:cubicBezTo>
                  <a:cubicBezTo>
                    <a:pt x="1718" y="337"/>
                    <a:pt x="1751" y="348"/>
                    <a:pt x="1783" y="359"/>
                  </a:cubicBezTo>
                  <a:cubicBezTo>
                    <a:pt x="1790" y="361"/>
                    <a:pt x="1798" y="362"/>
                    <a:pt x="1807" y="362"/>
                  </a:cubicBezTo>
                  <a:cubicBezTo>
                    <a:pt x="1830" y="362"/>
                    <a:pt x="1857" y="356"/>
                    <a:pt x="1880" y="356"/>
                  </a:cubicBezTo>
                  <a:cubicBezTo>
                    <a:pt x="1889" y="356"/>
                    <a:pt x="1897" y="356"/>
                    <a:pt x="1904" y="359"/>
                  </a:cubicBezTo>
                  <a:cubicBezTo>
                    <a:pt x="1991" y="381"/>
                    <a:pt x="2068" y="413"/>
                    <a:pt x="2133" y="468"/>
                  </a:cubicBezTo>
                  <a:cubicBezTo>
                    <a:pt x="2199" y="512"/>
                    <a:pt x="2243" y="567"/>
                    <a:pt x="2276" y="632"/>
                  </a:cubicBezTo>
                  <a:cubicBezTo>
                    <a:pt x="2341" y="665"/>
                    <a:pt x="2363" y="731"/>
                    <a:pt x="2396" y="785"/>
                  </a:cubicBezTo>
                  <a:cubicBezTo>
                    <a:pt x="2407" y="796"/>
                    <a:pt x="2418" y="807"/>
                    <a:pt x="2440" y="829"/>
                  </a:cubicBezTo>
                  <a:cubicBezTo>
                    <a:pt x="2451" y="840"/>
                    <a:pt x="2451" y="873"/>
                    <a:pt x="2461" y="884"/>
                  </a:cubicBezTo>
                  <a:cubicBezTo>
                    <a:pt x="2472" y="906"/>
                    <a:pt x="2494" y="916"/>
                    <a:pt x="2505" y="938"/>
                  </a:cubicBezTo>
                  <a:cubicBezTo>
                    <a:pt x="2516" y="971"/>
                    <a:pt x="2527" y="1015"/>
                    <a:pt x="2538" y="1059"/>
                  </a:cubicBezTo>
                  <a:cubicBezTo>
                    <a:pt x="2549" y="1081"/>
                    <a:pt x="2571" y="1102"/>
                    <a:pt x="2582" y="1124"/>
                  </a:cubicBezTo>
                  <a:cubicBezTo>
                    <a:pt x="2593" y="1201"/>
                    <a:pt x="2593" y="1277"/>
                    <a:pt x="2582" y="1354"/>
                  </a:cubicBezTo>
                  <a:cubicBezTo>
                    <a:pt x="2604" y="1376"/>
                    <a:pt x="2593" y="1420"/>
                    <a:pt x="2636" y="1420"/>
                  </a:cubicBezTo>
                  <a:cubicBezTo>
                    <a:pt x="2680" y="1420"/>
                    <a:pt x="2680" y="1332"/>
                    <a:pt x="2680" y="1277"/>
                  </a:cubicBezTo>
                  <a:cubicBezTo>
                    <a:pt x="2669" y="1223"/>
                    <a:pt x="2669" y="1179"/>
                    <a:pt x="2647" y="1124"/>
                  </a:cubicBezTo>
                  <a:cubicBezTo>
                    <a:pt x="2680" y="1081"/>
                    <a:pt x="2647" y="1015"/>
                    <a:pt x="2615" y="971"/>
                  </a:cubicBezTo>
                  <a:cubicBezTo>
                    <a:pt x="2582" y="895"/>
                    <a:pt x="2538" y="818"/>
                    <a:pt x="2494" y="752"/>
                  </a:cubicBezTo>
                  <a:cubicBezTo>
                    <a:pt x="2451" y="676"/>
                    <a:pt x="2396" y="610"/>
                    <a:pt x="2341" y="545"/>
                  </a:cubicBezTo>
                  <a:cubicBezTo>
                    <a:pt x="2319" y="523"/>
                    <a:pt x="2308" y="490"/>
                    <a:pt x="2297" y="468"/>
                  </a:cubicBezTo>
                  <a:cubicBezTo>
                    <a:pt x="2297" y="463"/>
                    <a:pt x="2295" y="463"/>
                    <a:pt x="2291" y="463"/>
                  </a:cubicBezTo>
                  <a:cubicBezTo>
                    <a:pt x="2286" y="463"/>
                    <a:pt x="2281" y="463"/>
                    <a:pt x="2276" y="457"/>
                  </a:cubicBezTo>
                  <a:cubicBezTo>
                    <a:pt x="2243" y="424"/>
                    <a:pt x="2221" y="370"/>
                    <a:pt x="2210" y="348"/>
                  </a:cubicBezTo>
                  <a:cubicBezTo>
                    <a:pt x="2188" y="326"/>
                    <a:pt x="2166" y="304"/>
                    <a:pt x="2144" y="293"/>
                  </a:cubicBezTo>
                  <a:cubicBezTo>
                    <a:pt x="2101" y="271"/>
                    <a:pt x="2057" y="260"/>
                    <a:pt x="2013" y="260"/>
                  </a:cubicBezTo>
                  <a:cubicBezTo>
                    <a:pt x="1969" y="238"/>
                    <a:pt x="1915" y="206"/>
                    <a:pt x="1860" y="184"/>
                  </a:cubicBezTo>
                  <a:cubicBezTo>
                    <a:pt x="1805" y="162"/>
                    <a:pt x="1729" y="151"/>
                    <a:pt x="1674" y="129"/>
                  </a:cubicBezTo>
                  <a:cubicBezTo>
                    <a:pt x="1663" y="129"/>
                    <a:pt x="1652" y="107"/>
                    <a:pt x="1641" y="107"/>
                  </a:cubicBezTo>
                  <a:lnTo>
                    <a:pt x="1597" y="107"/>
                  </a:lnTo>
                  <a:cubicBezTo>
                    <a:pt x="1576" y="107"/>
                    <a:pt x="1554" y="85"/>
                    <a:pt x="1532" y="85"/>
                  </a:cubicBezTo>
                  <a:cubicBezTo>
                    <a:pt x="1477" y="63"/>
                    <a:pt x="1401" y="63"/>
                    <a:pt x="1357" y="42"/>
                  </a:cubicBezTo>
                  <a:cubicBezTo>
                    <a:pt x="1324" y="31"/>
                    <a:pt x="1313" y="31"/>
                    <a:pt x="1291" y="20"/>
                  </a:cubicBezTo>
                  <a:lnTo>
                    <a:pt x="1258" y="9"/>
                  </a:lnTo>
                  <a:cubicBezTo>
                    <a:pt x="1247" y="3"/>
                    <a:pt x="1234" y="0"/>
                    <a:pt x="12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6" name="Google Shape;4436;p45"/>
          <p:cNvGrpSpPr/>
          <p:nvPr/>
        </p:nvGrpSpPr>
        <p:grpSpPr>
          <a:xfrm rot="-9237154">
            <a:off x="7065877" y="-933996"/>
            <a:ext cx="89172" cy="75222"/>
            <a:chOff x="645875" y="4874950"/>
            <a:chExt cx="89175" cy="75225"/>
          </a:xfrm>
        </p:grpSpPr>
        <p:sp>
          <p:nvSpPr>
            <p:cNvPr id="4437" name="Google Shape;4437;p45"/>
            <p:cNvSpPr/>
            <p:nvPr/>
          </p:nvSpPr>
          <p:spPr>
            <a:xfrm flipH="1">
              <a:off x="654900" y="493092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11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45"/>
            <p:cNvSpPr/>
            <p:nvPr/>
          </p:nvSpPr>
          <p:spPr>
            <a:xfrm flipH="1">
              <a:off x="645875" y="4874950"/>
              <a:ext cx="87525" cy="75225"/>
            </a:xfrm>
            <a:custGeom>
              <a:avLst/>
              <a:gdLst/>
              <a:ahLst/>
              <a:cxnLst/>
              <a:rect l="l" t="t" r="r" b="b"/>
              <a:pathLst>
                <a:path w="3501" h="3009" extrusionOk="0">
                  <a:moveTo>
                    <a:pt x="1964" y="0"/>
                  </a:moveTo>
                  <a:cubicBezTo>
                    <a:pt x="1801" y="0"/>
                    <a:pt x="1639" y="23"/>
                    <a:pt x="1477" y="63"/>
                  </a:cubicBezTo>
                  <a:cubicBezTo>
                    <a:pt x="1335" y="96"/>
                    <a:pt x="1192" y="140"/>
                    <a:pt x="1061" y="195"/>
                  </a:cubicBezTo>
                  <a:cubicBezTo>
                    <a:pt x="996" y="227"/>
                    <a:pt x="919" y="260"/>
                    <a:pt x="864" y="293"/>
                  </a:cubicBezTo>
                  <a:cubicBezTo>
                    <a:pt x="788" y="326"/>
                    <a:pt x="722" y="370"/>
                    <a:pt x="667" y="424"/>
                  </a:cubicBezTo>
                  <a:cubicBezTo>
                    <a:pt x="558" y="523"/>
                    <a:pt x="460" y="632"/>
                    <a:pt x="372" y="741"/>
                  </a:cubicBezTo>
                  <a:cubicBezTo>
                    <a:pt x="328" y="796"/>
                    <a:pt x="274" y="840"/>
                    <a:pt x="230" y="884"/>
                  </a:cubicBezTo>
                  <a:cubicBezTo>
                    <a:pt x="219" y="895"/>
                    <a:pt x="208" y="895"/>
                    <a:pt x="197" y="905"/>
                  </a:cubicBezTo>
                  <a:cubicBezTo>
                    <a:pt x="186" y="916"/>
                    <a:pt x="175" y="916"/>
                    <a:pt x="164" y="927"/>
                  </a:cubicBezTo>
                  <a:lnTo>
                    <a:pt x="132" y="949"/>
                  </a:lnTo>
                  <a:cubicBezTo>
                    <a:pt x="99" y="949"/>
                    <a:pt x="99" y="982"/>
                    <a:pt x="88" y="1015"/>
                  </a:cubicBezTo>
                  <a:lnTo>
                    <a:pt x="66" y="1091"/>
                  </a:lnTo>
                  <a:cubicBezTo>
                    <a:pt x="44" y="1146"/>
                    <a:pt x="33" y="1212"/>
                    <a:pt x="22" y="1266"/>
                  </a:cubicBezTo>
                  <a:lnTo>
                    <a:pt x="77" y="1234"/>
                  </a:lnTo>
                  <a:cubicBezTo>
                    <a:pt x="77" y="1234"/>
                    <a:pt x="88" y="1223"/>
                    <a:pt x="99" y="1223"/>
                  </a:cubicBezTo>
                  <a:cubicBezTo>
                    <a:pt x="110" y="1223"/>
                    <a:pt x="110" y="1201"/>
                    <a:pt x="121" y="1201"/>
                  </a:cubicBezTo>
                  <a:lnTo>
                    <a:pt x="142" y="1201"/>
                  </a:lnTo>
                  <a:lnTo>
                    <a:pt x="197" y="1168"/>
                  </a:lnTo>
                  <a:lnTo>
                    <a:pt x="241" y="1146"/>
                  </a:lnTo>
                  <a:cubicBezTo>
                    <a:pt x="252" y="1135"/>
                    <a:pt x="274" y="1135"/>
                    <a:pt x="285" y="1124"/>
                  </a:cubicBezTo>
                  <a:cubicBezTo>
                    <a:pt x="296" y="1113"/>
                    <a:pt x="307" y="1102"/>
                    <a:pt x="317" y="1091"/>
                  </a:cubicBezTo>
                  <a:lnTo>
                    <a:pt x="350" y="1070"/>
                  </a:lnTo>
                  <a:cubicBezTo>
                    <a:pt x="361" y="1059"/>
                    <a:pt x="372" y="1059"/>
                    <a:pt x="394" y="1048"/>
                  </a:cubicBezTo>
                  <a:cubicBezTo>
                    <a:pt x="569" y="916"/>
                    <a:pt x="667" y="752"/>
                    <a:pt x="810" y="643"/>
                  </a:cubicBezTo>
                  <a:cubicBezTo>
                    <a:pt x="864" y="577"/>
                    <a:pt x="941" y="534"/>
                    <a:pt x="1017" y="501"/>
                  </a:cubicBezTo>
                  <a:cubicBezTo>
                    <a:pt x="1072" y="479"/>
                    <a:pt x="1160" y="457"/>
                    <a:pt x="1203" y="435"/>
                  </a:cubicBezTo>
                  <a:cubicBezTo>
                    <a:pt x="1302" y="402"/>
                    <a:pt x="1346" y="380"/>
                    <a:pt x="1433" y="348"/>
                  </a:cubicBezTo>
                  <a:cubicBezTo>
                    <a:pt x="1588" y="305"/>
                    <a:pt x="1756" y="275"/>
                    <a:pt x="1922" y="275"/>
                  </a:cubicBezTo>
                  <a:cubicBezTo>
                    <a:pt x="1967" y="275"/>
                    <a:pt x="2012" y="277"/>
                    <a:pt x="2057" y="282"/>
                  </a:cubicBezTo>
                  <a:cubicBezTo>
                    <a:pt x="2111" y="282"/>
                    <a:pt x="2166" y="293"/>
                    <a:pt x="2210" y="304"/>
                  </a:cubicBezTo>
                  <a:cubicBezTo>
                    <a:pt x="2297" y="326"/>
                    <a:pt x="2374" y="359"/>
                    <a:pt x="2450" y="380"/>
                  </a:cubicBezTo>
                  <a:cubicBezTo>
                    <a:pt x="2527" y="391"/>
                    <a:pt x="2592" y="424"/>
                    <a:pt x="2658" y="468"/>
                  </a:cubicBezTo>
                  <a:cubicBezTo>
                    <a:pt x="2767" y="545"/>
                    <a:pt x="2877" y="632"/>
                    <a:pt x="2964" y="741"/>
                  </a:cubicBezTo>
                  <a:cubicBezTo>
                    <a:pt x="3085" y="916"/>
                    <a:pt x="3172" y="1113"/>
                    <a:pt x="3194" y="1321"/>
                  </a:cubicBezTo>
                  <a:cubicBezTo>
                    <a:pt x="3205" y="1387"/>
                    <a:pt x="3194" y="1463"/>
                    <a:pt x="3205" y="1518"/>
                  </a:cubicBezTo>
                  <a:cubicBezTo>
                    <a:pt x="3227" y="1627"/>
                    <a:pt x="3139" y="1737"/>
                    <a:pt x="3041" y="1912"/>
                  </a:cubicBezTo>
                  <a:cubicBezTo>
                    <a:pt x="3008" y="1977"/>
                    <a:pt x="2997" y="2043"/>
                    <a:pt x="2997" y="2109"/>
                  </a:cubicBezTo>
                  <a:cubicBezTo>
                    <a:pt x="2997" y="2141"/>
                    <a:pt x="3008" y="2185"/>
                    <a:pt x="3019" y="2218"/>
                  </a:cubicBezTo>
                  <a:cubicBezTo>
                    <a:pt x="3008" y="2215"/>
                    <a:pt x="2997" y="2214"/>
                    <a:pt x="2987" y="2214"/>
                  </a:cubicBezTo>
                  <a:cubicBezTo>
                    <a:pt x="2955" y="2214"/>
                    <a:pt x="2926" y="2226"/>
                    <a:pt x="2910" y="2251"/>
                  </a:cubicBezTo>
                  <a:cubicBezTo>
                    <a:pt x="2866" y="2284"/>
                    <a:pt x="2844" y="2284"/>
                    <a:pt x="2800" y="2316"/>
                  </a:cubicBezTo>
                  <a:cubicBezTo>
                    <a:pt x="2757" y="2349"/>
                    <a:pt x="2724" y="2382"/>
                    <a:pt x="2691" y="2404"/>
                  </a:cubicBezTo>
                  <a:cubicBezTo>
                    <a:pt x="2625" y="2448"/>
                    <a:pt x="2560" y="2491"/>
                    <a:pt x="2494" y="2535"/>
                  </a:cubicBezTo>
                  <a:cubicBezTo>
                    <a:pt x="2297" y="2634"/>
                    <a:pt x="2089" y="2699"/>
                    <a:pt x="1871" y="2743"/>
                  </a:cubicBezTo>
                  <a:cubicBezTo>
                    <a:pt x="1805" y="2754"/>
                    <a:pt x="1728" y="2765"/>
                    <a:pt x="1663" y="2765"/>
                  </a:cubicBezTo>
                  <a:lnTo>
                    <a:pt x="1641" y="2765"/>
                  </a:lnTo>
                  <a:cubicBezTo>
                    <a:pt x="1542" y="2765"/>
                    <a:pt x="1444" y="2765"/>
                    <a:pt x="1346" y="2754"/>
                  </a:cubicBezTo>
                  <a:cubicBezTo>
                    <a:pt x="1280" y="2743"/>
                    <a:pt x="1214" y="2732"/>
                    <a:pt x="1149" y="2721"/>
                  </a:cubicBezTo>
                  <a:cubicBezTo>
                    <a:pt x="1127" y="2721"/>
                    <a:pt x="1007" y="2688"/>
                    <a:pt x="996" y="2677"/>
                  </a:cubicBezTo>
                  <a:cubicBezTo>
                    <a:pt x="930" y="2655"/>
                    <a:pt x="864" y="2634"/>
                    <a:pt x="799" y="2601"/>
                  </a:cubicBezTo>
                  <a:cubicBezTo>
                    <a:pt x="755" y="2579"/>
                    <a:pt x="722" y="2546"/>
                    <a:pt x="678" y="2513"/>
                  </a:cubicBezTo>
                  <a:cubicBezTo>
                    <a:pt x="602" y="2448"/>
                    <a:pt x="525" y="2360"/>
                    <a:pt x="449" y="2284"/>
                  </a:cubicBezTo>
                  <a:cubicBezTo>
                    <a:pt x="438" y="2251"/>
                    <a:pt x="416" y="2229"/>
                    <a:pt x="394" y="2196"/>
                  </a:cubicBezTo>
                  <a:lnTo>
                    <a:pt x="394" y="2185"/>
                  </a:lnTo>
                  <a:cubicBezTo>
                    <a:pt x="383" y="2163"/>
                    <a:pt x="372" y="2141"/>
                    <a:pt x="361" y="2120"/>
                  </a:cubicBezTo>
                  <a:cubicBezTo>
                    <a:pt x="361" y="2109"/>
                    <a:pt x="350" y="2098"/>
                    <a:pt x="350" y="2087"/>
                  </a:cubicBezTo>
                  <a:cubicBezTo>
                    <a:pt x="328" y="2087"/>
                    <a:pt x="307" y="2087"/>
                    <a:pt x="285" y="2076"/>
                  </a:cubicBezTo>
                  <a:cubicBezTo>
                    <a:pt x="252" y="2076"/>
                    <a:pt x="230" y="2065"/>
                    <a:pt x="208" y="2043"/>
                  </a:cubicBezTo>
                  <a:cubicBezTo>
                    <a:pt x="186" y="2032"/>
                    <a:pt x="175" y="2021"/>
                    <a:pt x="164" y="1999"/>
                  </a:cubicBezTo>
                  <a:cubicBezTo>
                    <a:pt x="110" y="1955"/>
                    <a:pt x="88" y="1890"/>
                    <a:pt x="88" y="1824"/>
                  </a:cubicBezTo>
                  <a:cubicBezTo>
                    <a:pt x="88" y="1770"/>
                    <a:pt x="99" y="1715"/>
                    <a:pt x="110" y="1660"/>
                  </a:cubicBezTo>
                  <a:cubicBezTo>
                    <a:pt x="110" y="1649"/>
                    <a:pt x="121" y="1649"/>
                    <a:pt x="132" y="1627"/>
                  </a:cubicBezTo>
                  <a:cubicBezTo>
                    <a:pt x="142" y="1627"/>
                    <a:pt x="164" y="1616"/>
                    <a:pt x="175" y="1605"/>
                  </a:cubicBezTo>
                  <a:cubicBezTo>
                    <a:pt x="181" y="1611"/>
                    <a:pt x="186" y="1614"/>
                    <a:pt x="192" y="1614"/>
                  </a:cubicBezTo>
                  <a:cubicBezTo>
                    <a:pt x="197" y="1614"/>
                    <a:pt x="203" y="1611"/>
                    <a:pt x="208" y="1605"/>
                  </a:cubicBezTo>
                  <a:cubicBezTo>
                    <a:pt x="211" y="1603"/>
                    <a:pt x="212" y="1602"/>
                    <a:pt x="214" y="1602"/>
                  </a:cubicBezTo>
                  <a:cubicBezTo>
                    <a:pt x="217" y="1602"/>
                    <a:pt x="219" y="1605"/>
                    <a:pt x="221" y="1605"/>
                  </a:cubicBezTo>
                  <a:cubicBezTo>
                    <a:pt x="223" y="1605"/>
                    <a:pt x="226" y="1603"/>
                    <a:pt x="230" y="1595"/>
                  </a:cubicBezTo>
                  <a:lnTo>
                    <a:pt x="252" y="1649"/>
                  </a:lnTo>
                  <a:cubicBezTo>
                    <a:pt x="241" y="1518"/>
                    <a:pt x="252" y="1398"/>
                    <a:pt x="274" y="1266"/>
                  </a:cubicBezTo>
                  <a:lnTo>
                    <a:pt x="285" y="1201"/>
                  </a:lnTo>
                  <a:lnTo>
                    <a:pt x="252" y="1223"/>
                  </a:lnTo>
                  <a:lnTo>
                    <a:pt x="241" y="1223"/>
                  </a:lnTo>
                  <a:cubicBezTo>
                    <a:pt x="241" y="1223"/>
                    <a:pt x="241" y="1234"/>
                    <a:pt x="241" y="1234"/>
                  </a:cubicBezTo>
                  <a:lnTo>
                    <a:pt x="230" y="1234"/>
                  </a:lnTo>
                  <a:cubicBezTo>
                    <a:pt x="219" y="1234"/>
                    <a:pt x="197" y="1245"/>
                    <a:pt x="186" y="1255"/>
                  </a:cubicBezTo>
                  <a:cubicBezTo>
                    <a:pt x="175" y="1255"/>
                    <a:pt x="175" y="1277"/>
                    <a:pt x="164" y="1277"/>
                  </a:cubicBezTo>
                  <a:cubicBezTo>
                    <a:pt x="159" y="1283"/>
                    <a:pt x="153" y="1283"/>
                    <a:pt x="149" y="1283"/>
                  </a:cubicBezTo>
                  <a:cubicBezTo>
                    <a:pt x="145" y="1283"/>
                    <a:pt x="142" y="1283"/>
                    <a:pt x="142" y="1288"/>
                  </a:cubicBezTo>
                  <a:cubicBezTo>
                    <a:pt x="132" y="1299"/>
                    <a:pt x="110" y="1332"/>
                    <a:pt x="88" y="1343"/>
                  </a:cubicBezTo>
                  <a:cubicBezTo>
                    <a:pt x="66" y="1365"/>
                    <a:pt x="55" y="1376"/>
                    <a:pt x="55" y="1398"/>
                  </a:cubicBezTo>
                  <a:cubicBezTo>
                    <a:pt x="55" y="1406"/>
                    <a:pt x="53" y="1408"/>
                    <a:pt x="51" y="1408"/>
                  </a:cubicBezTo>
                  <a:cubicBezTo>
                    <a:pt x="48" y="1408"/>
                    <a:pt x="45" y="1405"/>
                    <a:pt x="40" y="1405"/>
                  </a:cubicBezTo>
                  <a:cubicBezTo>
                    <a:pt x="38" y="1405"/>
                    <a:pt x="36" y="1406"/>
                    <a:pt x="33" y="1409"/>
                  </a:cubicBezTo>
                  <a:cubicBezTo>
                    <a:pt x="33" y="1409"/>
                    <a:pt x="22" y="1398"/>
                    <a:pt x="22" y="1398"/>
                  </a:cubicBezTo>
                  <a:cubicBezTo>
                    <a:pt x="22" y="1441"/>
                    <a:pt x="11" y="1485"/>
                    <a:pt x="11" y="1529"/>
                  </a:cubicBezTo>
                  <a:cubicBezTo>
                    <a:pt x="0" y="1715"/>
                    <a:pt x="22" y="1890"/>
                    <a:pt x="77" y="2076"/>
                  </a:cubicBezTo>
                  <a:cubicBezTo>
                    <a:pt x="77" y="2087"/>
                    <a:pt x="88" y="2087"/>
                    <a:pt x="88" y="2098"/>
                  </a:cubicBezTo>
                  <a:cubicBezTo>
                    <a:pt x="121" y="2196"/>
                    <a:pt x="164" y="2295"/>
                    <a:pt x="219" y="2371"/>
                  </a:cubicBezTo>
                  <a:cubicBezTo>
                    <a:pt x="328" y="2535"/>
                    <a:pt x="482" y="2677"/>
                    <a:pt x="646" y="2787"/>
                  </a:cubicBezTo>
                  <a:cubicBezTo>
                    <a:pt x="842" y="2896"/>
                    <a:pt x="1050" y="2973"/>
                    <a:pt x="1280" y="2994"/>
                  </a:cubicBezTo>
                  <a:cubicBezTo>
                    <a:pt x="1366" y="3004"/>
                    <a:pt x="1453" y="3009"/>
                    <a:pt x="1540" y="3009"/>
                  </a:cubicBezTo>
                  <a:cubicBezTo>
                    <a:pt x="1850" y="3009"/>
                    <a:pt x="2160" y="2948"/>
                    <a:pt x="2450" y="2820"/>
                  </a:cubicBezTo>
                  <a:cubicBezTo>
                    <a:pt x="2658" y="2743"/>
                    <a:pt x="2866" y="2655"/>
                    <a:pt x="3052" y="2524"/>
                  </a:cubicBezTo>
                  <a:cubicBezTo>
                    <a:pt x="3096" y="2502"/>
                    <a:pt x="3128" y="2459"/>
                    <a:pt x="3161" y="2415"/>
                  </a:cubicBezTo>
                  <a:cubicBezTo>
                    <a:pt x="3183" y="2371"/>
                    <a:pt x="3205" y="2360"/>
                    <a:pt x="3205" y="2338"/>
                  </a:cubicBezTo>
                  <a:cubicBezTo>
                    <a:pt x="3216" y="2316"/>
                    <a:pt x="3205" y="2284"/>
                    <a:pt x="3183" y="2273"/>
                  </a:cubicBezTo>
                  <a:cubicBezTo>
                    <a:pt x="3172" y="2262"/>
                    <a:pt x="3161" y="2251"/>
                    <a:pt x="3150" y="2240"/>
                  </a:cubicBezTo>
                  <a:cubicBezTo>
                    <a:pt x="3183" y="2240"/>
                    <a:pt x="3205" y="2207"/>
                    <a:pt x="3238" y="2185"/>
                  </a:cubicBezTo>
                  <a:cubicBezTo>
                    <a:pt x="3260" y="2163"/>
                    <a:pt x="3281" y="2141"/>
                    <a:pt x="3303" y="2109"/>
                  </a:cubicBezTo>
                  <a:cubicBezTo>
                    <a:pt x="3336" y="2010"/>
                    <a:pt x="3369" y="1923"/>
                    <a:pt x="3413" y="1835"/>
                  </a:cubicBezTo>
                  <a:cubicBezTo>
                    <a:pt x="3446" y="1770"/>
                    <a:pt x="3467" y="1715"/>
                    <a:pt x="3478" y="1649"/>
                  </a:cubicBezTo>
                  <a:cubicBezTo>
                    <a:pt x="3500" y="1573"/>
                    <a:pt x="3500" y="1507"/>
                    <a:pt x="3489" y="1441"/>
                  </a:cubicBezTo>
                  <a:cubicBezTo>
                    <a:pt x="3467" y="1343"/>
                    <a:pt x="3435" y="1245"/>
                    <a:pt x="3413" y="1157"/>
                  </a:cubicBezTo>
                  <a:cubicBezTo>
                    <a:pt x="3391" y="1059"/>
                    <a:pt x="3358" y="971"/>
                    <a:pt x="3325" y="873"/>
                  </a:cubicBezTo>
                  <a:cubicBezTo>
                    <a:pt x="3260" y="730"/>
                    <a:pt x="3172" y="588"/>
                    <a:pt x="3063" y="479"/>
                  </a:cubicBezTo>
                  <a:cubicBezTo>
                    <a:pt x="2822" y="216"/>
                    <a:pt x="2483" y="52"/>
                    <a:pt x="2133" y="9"/>
                  </a:cubicBezTo>
                  <a:cubicBezTo>
                    <a:pt x="2077" y="3"/>
                    <a:pt x="2020" y="0"/>
                    <a:pt x="19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45"/>
            <p:cNvSpPr/>
            <p:nvPr/>
          </p:nvSpPr>
          <p:spPr>
            <a:xfrm flipH="1">
              <a:off x="725450" y="4916175"/>
              <a:ext cx="3575" cy="8775"/>
            </a:xfrm>
            <a:custGeom>
              <a:avLst/>
              <a:gdLst/>
              <a:ahLst/>
              <a:cxnLst/>
              <a:rect l="l" t="t" r="r" b="b"/>
              <a:pathLst>
                <a:path w="143" h="351" extrusionOk="0">
                  <a:moveTo>
                    <a:pt x="77" y="0"/>
                  </a:moveTo>
                  <a:cubicBezTo>
                    <a:pt x="44" y="44"/>
                    <a:pt x="22" y="99"/>
                    <a:pt x="11" y="153"/>
                  </a:cubicBezTo>
                  <a:cubicBezTo>
                    <a:pt x="0" y="197"/>
                    <a:pt x="11" y="241"/>
                    <a:pt x="44" y="274"/>
                  </a:cubicBezTo>
                  <a:cubicBezTo>
                    <a:pt x="44" y="285"/>
                    <a:pt x="55" y="296"/>
                    <a:pt x="66" y="306"/>
                  </a:cubicBezTo>
                  <a:cubicBezTo>
                    <a:pt x="77" y="317"/>
                    <a:pt x="99" y="328"/>
                    <a:pt x="121" y="339"/>
                  </a:cubicBezTo>
                  <a:lnTo>
                    <a:pt x="142" y="350"/>
                  </a:lnTo>
                  <a:cubicBezTo>
                    <a:pt x="99" y="230"/>
                    <a:pt x="77" y="121"/>
                    <a:pt x="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45"/>
            <p:cNvSpPr/>
            <p:nvPr/>
          </p:nvSpPr>
          <p:spPr>
            <a:xfrm flipH="1">
              <a:off x="666675" y="4914800"/>
              <a:ext cx="64825" cy="21075"/>
            </a:xfrm>
            <a:custGeom>
              <a:avLst/>
              <a:gdLst/>
              <a:ahLst/>
              <a:cxnLst/>
              <a:rect l="l" t="t" r="r" b="b"/>
              <a:pathLst>
                <a:path w="2593" h="843" extrusionOk="0">
                  <a:moveTo>
                    <a:pt x="154" y="1"/>
                  </a:moveTo>
                  <a:cubicBezTo>
                    <a:pt x="149" y="6"/>
                    <a:pt x="143" y="6"/>
                    <a:pt x="138" y="6"/>
                  </a:cubicBezTo>
                  <a:cubicBezTo>
                    <a:pt x="132" y="6"/>
                    <a:pt x="127" y="6"/>
                    <a:pt x="121" y="11"/>
                  </a:cubicBezTo>
                  <a:lnTo>
                    <a:pt x="99" y="11"/>
                  </a:lnTo>
                  <a:cubicBezTo>
                    <a:pt x="77" y="22"/>
                    <a:pt x="66" y="22"/>
                    <a:pt x="45" y="22"/>
                  </a:cubicBezTo>
                  <a:cubicBezTo>
                    <a:pt x="45" y="44"/>
                    <a:pt x="34" y="44"/>
                    <a:pt x="23" y="66"/>
                  </a:cubicBezTo>
                  <a:cubicBezTo>
                    <a:pt x="12" y="110"/>
                    <a:pt x="1" y="165"/>
                    <a:pt x="1" y="219"/>
                  </a:cubicBezTo>
                  <a:cubicBezTo>
                    <a:pt x="1" y="285"/>
                    <a:pt x="34" y="351"/>
                    <a:pt x="77" y="394"/>
                  </a:cubicBezTo>
                  <a:cubicBezTo>
                    <a:pt x="88" y="416"/>
                    <a:pt x="110" y="427"/>
                    <a:pt x="121" y="449"/>
                  </a:cubicBezTo>
                  <a:cubicBezTo>
                    <a:pt x="143" y="460"/>
                    <a:pt x="176" y="471"/>
                    <a:pt x="198" y="482"/>
                  </a:cubicBezTo>
                  <a:cubicBezTo>
                    <a:pt x="220" y="482"/>
                    <a:pt x="241" y="493"/>
                    <a:pt x="263" y="493"/>
                  </a:cubicBezTo>
                  <a:lnTo>
                    <a:pt x="351" y="493"/>
                  </a:lnTo>
                  <a:lnTo>
                    <a:pt x="362" y="482"/>
                  </a:lnTo>
                  <a:lnTo>
                    <a:pt x="384" y="482"/>
                  </a:lnTo>
                  <a:cubicBezTo>
                    <a:pt x="432" y="464"/>
                    <a:pt x="483" y="456"/>
                    <a:pt x="534" y="456"/>
                  </a:cubicBezTo>
                  <a:cubicBezTo>
                    <a:pt x="576" y="456"/>
                    <a:pt x="618" y="461"/>
                    <a:pt x="657" y="471"/>
                  </a:cubicBezTo>
                  <a:cubicBezTo>
                    <a:pt x="712" y="493"/>
                    <a:pt x="756" y="526"/>
                    <a:pt x="799" y="569"/>
                  </a:cubicBezTo>
                  <a:cubicBezTo>
                    <a:pt x="821" y="569"/>
                    <a:pt x="843" y="580"/>
                    <a:pt x="865" y="591"/>
                  </a:cubicBezTo>
                  <a:cubicBezTo>
                    <a:pt x="865" y="591"/>
                    <a:pt x="876" y="602"/>
                    <a:pt x="887" y="602"/>
                  </a:cubicBezTo>
                  <a:lnTo>
                    <a:pt x="898" y="602"/>
                  </a:lnTo>
                  <a:cubicBezTo>
                    <a:pt x="931" y="635"/>
                    <a:pt x="974" y="679"/>
                    <a:pt x="1018" y="722"/>
                  </a:cubicBezTo>
                  <a:cubicBezTo>
                    <a:pt x="1051" y="744"/>
                    <a:pt x="1084" y="766"/>
                    <a:pt x="1127" y="788"/>
                  </a:cubicBezTo>
                  <a:cubicBezTo>
                    <a:pt x="1138" y="799"/>
                    <a:pt x="1149" y="799"/>
                    <a:pt x="1160" y="810"/>
                  </a:cubicBezTo>
                  <a:cubicBezTo>
                    <a:pt x="1193" y="821"/>
                    <a:pt x="1237" y="832"/>
                    <a:pt x="1270" y="843"/>
                  </a:cubicBezTo>
                  <a:cubicBezTo>
                    <a:pt x="1313" y="832"/>
                    <a:pt x="1346" y="832"/>
                    <a:pt x="1390" y="821"/>
                  </a:cubicBezTo>
                  <a:cubicBezTo>
                    <a:pt x="1477" y="821"/>
                    <a:pt x="1565" y="810"/>
                    <a:pt x="1641" y="810"/>
                  </a:cubicBezTo>
                  <a:cubicBezTo>
                    <a:pt x="1718" y="799"/>
                    <a:pt x="1795" y="799"/>
                    <a:pt x="1860" y="788"/>
                  </a:cubicBezTo>
                  <a:cubicBezTo>
                    <a:pt x="1937" y="788"/>
                    <a:pt x="1991" y="755"/>
                    <a:pt x="2046" y="733"/>
                  </a:cubicBezTo>
                  <a:lnTo>
                    <a:pt x="2101" y="711"/>
                  </a:lnTo>
                  <a:cubicBezTo>
                    <a:pt x="2123" y="701"/>
                    <a:pt x="2145" y="690"/>
                    <a:pt x="2166" y="679"/>
                  </a:cubicBezTo>
                  <a:cubicBezTo>
                    <a:pt x="2177" y="668"/>
                    <a:pt x="2199" y="657"/>
                    <a:pt x="2210" y="646"/>
                  </a:cubicBezTo>
                  <a:cubicBezTo>
                    <a:pt x="2232" y="635"/>
                    <a:pt x="2298" y="602"/>
                    <a:pt x="2331" y="580"/>
                  </a:cubicBezTo>
                  <a:cubicBezTo>
                    <a:pt x="2363" y="558"/>
                    <a:pt x="2363" y="547"/>
                    <a:pt x="2385" y="536"/>
                  </a:cubicBezTo>
                  <a:cubicBezTo>
                    <a:pt x="2451" y="482"/>
                    <a:pt x="2506" y="427"/>
                    <a:pt x="2560" y="383"/>
                  </a:cubicBezTo>
                  <a:cubicBezTo>
                    <a:pt x="2560" y="351"/>
                    <a:pt x="2593" y="329"/>
                    <a:pt x="2582" y="318"/>
                  </a:cubicBezTo>
                  <a:cubicBezTo>
                    <a:pt x="2580" y="317"/>
                    <a:pt x="2579" y="316"/>
                    <a:pt x="2577" y="316"/>
                  </a:cubicBezTo>
                  <a:cubicBezTo>
                    <a:pt x="2554" y="316"/>
                    <a:pt x="2513" y="375"/>
                    <a:pt x="2473" y="405"/>
                  </a:cubicBezTo>
                  <a:cubicBezTo>
                    <a:pt x="2440" y="438"/>
                    <a:pt x="2396" y="482"/>
                    <a:pt x="2385" y="493"/>
                  </a:cubicBezTo>
                  <a:cubicBezTo>
                    <a:pt x="2341" y="515"/>
                    <a:pt x="2298" y="547"/>
                    <a:pt x="2254" y="569"/>
                  </a:cubicBezTo>
                  <a:cubicBezTo>
                    <a:pt x="2199" y="613"/>
                    <a:pt x="2123" y="657"/>
                    <a:pt x="2057" y="679"/>
                  </a:cubicBezTo>
                  <a:cubicBezTo>
                    <a:pt x="1981" y="711"/>
                    <a:pt x="1915" y="733"/>
                    <a:pt x="1827" y="744"/>
                  </a:cubicBezTo>
                  <a:lnTo>
                    <a:pt x="1565" y="744"/>
                  </a:lnTo>
                  <a:cubicBezTo>
                    <a:pt x="1521" y="744"/>
                    <a:pt x="1477" y="755"/>
                    <a:pt x="1445" y="755"/>
                  </a:cubicBezTo>
                  <a:lnTo>
                    <a:pt x="1291" y="755"/>
                  </a:lnTo>
                  <a:cubicBezTo>
                    <a:pt x="1248" y="744"/>
                    <a:pt x="1193" y="733"/>
                    <a:pt x="1149" y="711"/>
                  </a:cubicBezTo>
                  <a:cubicBezTo>
                    <a:pt x="1138" y="701"/>
                    <a:pt x="1127" y="690"/>
                    <a:pt x="1116" y="690"/>
                  </a:cubicBezTo>
                  <a:cubicBezTo>
                    <a:pt x="1106" y="679"/>
                    <a:pt x="1095" y="679"/>
                    <a:pt x="1084" y="668"/>
                  </a:cubicBezTo>
                  <a:cubicBezTo>
                    <a:pt x="1073" y="657"/>
                    <a:pt x="1051" y="646"/>
                    <a:pt x="1040" y="635"/>
                  </a:cubicBezTo>
                  <a:cubicBezTo>
                    <a:pt x="1007" y="591"/>
                    <a:pt x="952" y="547"/>
                    <a:pt x="931" y="515"/>
                  </a:cubicBezTo>
                  <a:cubicBezTo>
                    <a:pt x="909" y="493"/>
                    <a:pt x="887" y="471"/>
                    <a:pt x="854" y="449"/>
                  </a:cubicBezTo>
                  <a:cubicBezTo>
                    <a:pt x="832" y="427"/>
                    <a:pt x="810" y="416"/>
                    <a:pt x="777" y="405"/>
                  </a:cubicBezTo>
                  <a:cubicBezTo>
                    <a:pt x="745" y="394"/>
                    <a:pt x="723" y="383"/>
                    <a:pt x="690" y="372"/>
                  </a:cubicBezTo>
                  <a:lnTo>
                    <a:pt x="570" y="372"/>
                  </a:lnTo>
                  <a:cubicBezTo>
                    <a:pt x="537" y="372"/>
                    <a:pt x="493" y="372"/>
                    <a:pt x="460" y="383"/>
                  </a:cubicBezTo>
                  <a:lnTo>
                    <a:pt x="351" y="405"/>
                  </a:lnTo>
                  <a:lnTo>
                    <a:pt x="231" y="405"/>
                  </a:lnTo>
                  <a:lnTo>
                    <a:pt x="220" y="394"/>
                  </a:lnTo>
                  <a:cubicBezTo>
                    <a:pt x="198" y="383"/>
                    <a:pt x="176" y="372"/>
                    <a:pt x="165" y="361"/>
                  </a:cubicBezTo>
                  <a:cubicBezTo>
                    <a:pt x="154" y="351"/>
                    <a:pt x="143" y="340"/>
                    <a:pt x="132" y="329"/>
                  </a:cubicBezTo>
                  <a:cubicBezTo>
                    <a:pt x="110" y="296"/>
                    <a:pt x="99" y="252"/>
                    <a:pt x="99" y="208"/>
                  </a:cubicBezTo>
                  <a:cubicBezTo>
                    <a:pt x="121" y="154"/>
                    <a:pt x="143" y="110"/>
                    <a:pt x="165" y="55"/>
                  </a:cubicBezTo>
                  <a:lnTo>
                    <a:pt x="165" y="44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45"/>
            <p:cNvSpPr/>
            <p:nvPr/>
          </p:nvSpPr>
          <p:spPr>
            <a:xfrm flipH="1">
              <a:off x="703300" y="4899225"/>
              <a:ext cx="31750" cy="10800"/>
            </a:xfrm>
            <a:custGeom>
              <a:avLst/>
              <a:gdLst/>
              <a:ahLst/>
              <a:cxnLst/>
              <a:rect l="l" t="t" r="r" b="b"/>
              <a:pathLst>
                <a:path w="1270" h="432" extrusionOk="0">
                  <a:moveTo>
                    <a:pt x="843" y="0"/>
                  </a:moveTo>
                  <a:cubicBezTo>
                    <a:pt x="832" y="11"/>
                    <a:pt x="810" y="11"/>
                    <a:pt x="788" y="22"/>
                  </a:cubicBezTo>
                  <a:lnTo>
                    <a:pt x="723" y="22"/>
                  </a:lnTo>
                  <a:cubicBezTo>
                    <a:pt x="690" y="22"/>
                    <a:pt x="668" y="33"/>
                    <a:pt x="635" y="33"/>
                  </a:cubicBezTo>
                  <a:lnTo>
                    <a:pt x="624" y="33"/>
                  </a:lnTo>
                  <a:cubicBezTo>
                    <a:pt x="613" y="33"/>
                    <a:pt x="613" y="44"/>
                    <a:pt x="602" y="44"/>
                  </a:cubicBezTo>
                  <a:lnTo>
                    <a:pt x="580" y="44"/>
                  </a:lnTo>
                  <a:cubicBezTo>
                    <a:pt x="548" y="44"/>
                    <a:pt x="526" y="55"/>
                    <a:pt x="504" y="66"/>
                  </a:cubicBezTo>
                  <a:lnTo>
                    <a:pt x="460" y="66"/>
                  </a:lnTo>
                  <a:cubicBezTo>
                    <a:pt x="438" y="66"/>
                    <a:pt x="427" y="77"/>
                    <a:pt x="416" y="77"/>
                  </a:cubicBezTo>
                  <a:lnTo>
                    <a:pt x="383" y="99"/>
                  </a:lnTo>
                  <a:cubicBezTo>
                    <a:pt x="373" y="109"/>
                    <a:pt x="362" y="131"/>
                    <a:pt x="351" y="131"/>
                  </a:cubicBezTo>
                  <a:cubicBezTo>
                    <a:pt x="340" y="142"/>
                    <a:pt x="318" y="153"/>
                    <a:pt x="307" y="153"/>
                  </a:cubicBezTo>
                  <a:lnTo>
                    <a:pt x="263" y="175"/>
                  </a:lnTo>
                  <a:lnTo>
                    <a:pt x="208" y="208"/>
                  </a:lnTo>
                  <a:lnTo>
                    <a:pt x="187" y="208"/>
                  </a:lnTo>
                  <a:cubicBezTo>
                    <a:pt x="176" y="219"/>
                    <a:pt x="176" y="230"/>
                    <a:pt x="165" y="230"/>
                  </a:cubicBezTo>
                  <a:cubicBezTo>
                    <a:pt x="154" y="241"/>
                    <a:pt x="143" y="241"/>
                    <a:pt x="143" y="241"/>
                  </a:cubicBezTo>
                  <a:lnTo>
                    <a:pt x="88" y="274"/>
                  </a:lnTo>
                  <a:lnTo>
                    <a:pt x="77" y="284"/>
                  </a:lnTo>
                  <a:cubicBezTo>
                    <a:pt x="55" y="306"/>
                    <a:pt x="23" y="306"/>
                    <a:pt x="1" y="339"/>
                  </a:cubicBezTo>
                  <a:cubicBezTo>
                    <a:pt x="1" y="350"/>
                    <a:pt x="12" y="361"/>
                    <a:pt x="12" y="383"/>
                  </a:cubicBezTo>
                  <a:cubicBezTo>
                    <a:pt x="14" y="381"/>
                    <a:pt x="16" y="380"/>
                    <a:pt x="18" y="380"/>
                  </a:cubicBezTo>
                  <a:cubicBezTo>
                    <a:pt x="26" y="380"/>
                    <a:pt x="33" y="394"/>
                    <a:pt x="33" y="394"/>
                  </a:cubicBezTo>
                  <a:cubicBezTo>
                    <a:pt x="44" y="394"/>
                    <a:pt x="44" y="405"/>
                    <a:pt x="55" y="405"/>
                  </a:cubicBezTo>
                  <a:lnTo>
                    <a:pt x="77" y="405"/>
                  </a:lnTo>
                  <a:cubicBezTo>
                    <a:pt x="77" y="405"/>
                    <a:pt x="88" y="416"/>
                    <a:pt x="88" y="416"/>
                  </a:cubicBezTo>
                  <a:cubicBezTo>
                    <a:pt x="96" y="423"/>
                    <a:pt x="104" y="431"/>
                    <a:pt x="107" y="431"/>
                  </a:cubicBezTo>
                  <a:cubicBezTo>
                    <a:pt x="109" y="431"/>
                    <a:pt x="110" y="430"/>
                    <a:pt x="110" y="427"/>
                  </a:cubicBezTo>
                  <a:cubicBezTo>
                    <a:pt x="110" y="405"/>
                    <a:pt x="132" y="394"/>
                    <a:pt x="143" y="372"/>
                  </a:cubicBezTo>
                  <a:cubicBezTo>
                    <a:pt x="165" y="350"/>
                    <a:pt x="187" y="328"/>
                    <a:pt x="198" y="317"/>
                  </a:cubicBezTo>
                  <a:cubicBezTo>
                    <a:pt x="202" y="309"/>
                    <a:pt x="204" y="307"/>
                    <a:pt x="206" y="307"/>
                  </a:cubicBezTo>
                  <a:cubicBezTo>
                    <a:pt x="209" y="307"/>
                    <a:pt x="211" y="310"/>
                    <a:pt x="213" y="310"/>
                  </a:cubicBezTo>
                  <a:cubicBezTo>
                    <a:pt x="215" y="310"/>
                    <a:pt x="217" y="309"/>
                    <a:pt x="219" y="306"/>
                  </a:cubicBezTo>
                  <a:cubicBezTo>
                    <a:pt x="230" y="295"/>
                    <a:pt x="230" y="284"/>
                    <a:pt x="241" y="284"/>
                  </a:cubicBezTo>
                  <a:cubicBezTo>
                    <a:pt x="263" y="274"/>
                    <a:pt x="274" y="263"/>
                    <a:pt x="285" y="252"/>
                  </a:cubicBezTo>
                  <a:lnTo>
                    <a:pt x="307" y="252"/>
                  </a:lnTo>
                  <a:lnTo>
                    <a:pt x="340" y="230"/>
                  </a:lnTo>
                  <a:cubicBezTo>
                    <a:pt x="373" y="208"/>
                    <a:pt x="394" y="197"/>
                    <a:pt x="427" y="186"/>
                  </a:cubicBezTo>
                  <a:cubicBezTo>
                    <a:pt x="438" y="181"/>
                    <a:pt x="452" y="181"/>
                    <a:pt x="467" y="181"/>
                  </a:cubicBezTo>
                  <a:cubicBezTo>
                    <a:pt x="482" y="181"/>
                    <a:pt x="498" y="181"/>
                    <a:pt x="515" y="175"/>
                  </a:cubicBezTo>
                  <a:cubicBezTo>
                    <a:pt x="515" y="164"/>
                    <a:pt x="526" y="153"/>
                    <a:pt x="526" y="142"/>
                  </a:cubicBezTo>
                  <a:lnTo>
                    <a:pt x="537" y="142"/>
                  </a:lnTo>
                  <a:lnTo>
                    <a:pt x="537" y="131"/>
                  </a:lnTo>
                  <a:cubicBezTo>
                    <a:pt x="558" y="131"/>
                    <a:pt x="580" y="120"/>
                    <a:pt x="613" y="120"/>
                  </a:cubicBezTo>
                  <a:cubicBezTo>
                    <a:pt x="624" y="109"/>
                    <a:pt x="646" y="109"/>
                    <a:pt x="657" y="109"/>
                  </a:cubicBezTo>
                  <a:lnTo>
                    <a:pt x="679" y="109"/>
                  </a:lnTo>
                  <a:cubicBezTo>
                    <a:pt x="690" y="99"/>
                    <a:pt x="701" y="99"/>
                    <a:pt x="723" y="99"/>
                  </a:cubicBezTo>
                  <a:cubicBezTo>
                    <a:pt x="733" y="99"/>
                    <a:pt x="755" y="77"/>
                    <a:pt x="766" y="77"/>
                  </a:cubicBezTo>
                  <a:cubicBezTo>
                    <a:pt x="783" y="71"/>
                    <a:pt x="802" y="68"/>
                    <a:pt x="821" y="68"/>
                  </a:cubicBezTo>
                  <a:cubicBezTo>
                    <a:pt x="840" y="68"/>
                    <a:pt x="859" y="71"/>
                    <a:pt x="876" y="77"/>
                  </a:cubicBezTo>
                  <a:cubicBezTo>
                    <a:pt x="908" y="77"/>
                    <a:pt x="941" y="88"/>
                    <a:pt x="963" y="109"/>
                  </a:cubicBezTo>
                  <a:cubicBezTo>
                    <a:pt x="996" y="109"/>
                    <a:pt x="1018" y="131"/>
                    <a:pt x="1040" y="142"/>
                  </a:cubicBezTo>
                  <a:cubicBezTo>
                    <a:pt x="1040" y="142"/>
                    <a:pt x="1051" y="153"/>
                    <a:pt x="1062" y="153"/>
                  </a:cubicBezTo>
                  <a:cubicBezTo>
                    <a:pt x="1073" y="153"/>
                    <a:pt x="1073" y="164"/>
                    <a:pt x="1083" y="175"/>
                  </a:cubicBezTo>
                  <a:cubicBezTo>
                    <a:pt x="1094" y="175"/>
                    <a:pt x="1094" y="175"/>
                    <a:pt x="1105" y="186"/>
                  </a:cubicBezTo>
                  <a:cubicBezTo>
                    <a:pt x="1127" y="186"/>
                    <a:pt x="1138" y="208"/>
                    <a:pt x="1149" y="219"/>
                  </a:cubicBezTo>
                  <a:cubicBezTo>
                    <a:pt x="1160" y="230"/>
                    <a:pt x="1160" y="230"/>
                    <a:pt x="1171" y="241"/>
                  </a:cubicBezTo>
                  <a:cubicBezTo>
                    <a:pt x="1193" y="263"/>
                    <a:pt x="1215" y="295"/>
                    <a:pt x="1226" y="328"/>
                  </a:cubicBezTo>
                  <a:cubicBezTo>
                    <a:pt x="1234" y="328"/>
                    <a:pt x="1236" y="342"/>
                    <a:pt x="1248" y="342"/>
                  </a:cubicBezTo>
                  <a:cubicBezTo>
                    <a:pt x="1251" y="342"/>
                    <a:pt x="1254" y="341"/>
                    <a:pt x="1258" y="339"/>
                  </a:cubicBezTo>
                  <a:cubicBezTo>
                    <a:pt x="1269" y="328"/>
                    <a:pt x="1258" y="295"/>
                    <a:pt x="1248" y="274"/>
                  </a:cubicBezTo>
                  <a:cubicBezTo>
                    <a:pt x="1237" y="263"/>
                    <a:pt x="1215" y="241"/>
                    <a:pt x="1204" y="230"/>
                  </a:cubicBezTo>
                  <a:cubicBezTo>
                    <a:pt x="1204" y="208"/>
                    <a:pt x="1182" y="186"/>
                    <a:pt x="1160" y="175"/>
                  </a:cubicBezTo>
                  <a:cubicBezTo>
                    <a:pt x="1127" y="153"/>
                    <a:pt x="1105" y="131"/>
                    <a:pt x="1073" y="109"/>
                  </a:cubicBezTo>
                  <a:cubicBezTo>
                    <a:pt x="1040" y="88"/>
                    <a:pt x="1007" y="77"/>
                    <a:pt x="974" y="66"/>
                  </a:cubicBezTo>
                  <a:lnTo>
                    <a:pt x="941" y="44"/>
                  </a:lnTo>
                  <a:lnTo>
                    <a:pt x="930" y="44"/>
                  </a:lnTo>
                  <a:cubicBezTo>
                    <a:pt x="919" y="33"/>
                    <a:pt x="898" y="22"/>
                    <a:pt x="887" y="11"/>
                  </a:cubicBezTo>
                  <a:cubicBezTo>
                    <a:pt x="876" y="11"/>
                    <a:pt x="854" y="11"/>
                    <a:pt x="8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2" name="Google Shape;4442;p45"/>
          <p:cNvGrpSpPr/>
          <p:nvPr/>
        </p:nvGrpSpPr>
        <p:grpSpPr>
          <a:xfrm rot="-9237154">
            <a:off x="6496423" y="-291660"/>
            <a:ext cx="39674" cy="33499"/>
            <a:chOff x="1171975" y="3874200"/>
            <a:chExt cx="39675" cy="33500"/>
          </a:xfrm>
        </p:grpSpPr>
        <p:sp>
          <p:nvSpPr>
            <p:cNvPr id="4443" name="Google Shape;4443;p45"/>
            <p:cNvSpPr/>
            <p:nvPr/>
          </p:nvSpPr>
          <p:spPr>
            <a:xfrm flipH="1">
              <a:off x="1204225" y="3878225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45"/>
            <p:cNvSpPr/>
            <p:nvPr/>
          </p:nvSpPr>
          <p:spPr>
            <a:xfrm flipH="1">
              <a:off x="1171975" y="3874200"/>
              <a:ext cx="39675" cy="33500"/>
            </a:xfrm>
            <a:custGeom>
              <a:avLst/>
              <a:gdLst/>
              <a:ahLst/>
              <a:cxnLst/>
              <a:rect l="l" t="t" r="r" b="b"/>
              <a:pathLst>
                <a:path w="1587" h="1340" extrusionOk="0">
                  <a:moveTo>
                    <a:pt x="760" y="79"/>
                  </a:moveTo>
                  <a:cubicBezTo>
                    <a:pt x="810" y="79"/>
                    <a:pt x="859" y="85"/>
                    <a:pt x="909" y="96"/>
                  </a:cubicBezTo>
                  <a:cubicBezTo>
                    <a:pt x="941" y="96"/>
                    <a:pt x="974" y="106"/>
                    <a:pt x="1007" y="117"/>
                  </a:cubicBezTo>
                  <a:cubicBezTo>
                    <a:pt x="1051" y="128"/>
                    <a:pt x="1095" y="139"/>
                    <a:pt x="1138" y="161"/>
                  </a:cubicBezTo>
                  <a:cubicBezTo>
                    <a:pt x="1171" y="172"/>
                    <a:pt x="1193" y="183"/>
                    <a:pt x="1215" y="205"/>
                  </a:cubicBezTo>
                  <a:lnTo>
                    <a:pt x="1280" y="238"/>
                  </a:lnTo>
                  <a:cubicBezTo>
                    <a:pt x="1302" y="260"/>
                    <a:pt x="1335" y="281"/>
                    <a:pt x="1357" y="303"/>
                  </a:cubicBezTo>
                  <a:cubicBezTo>
                    <a:pt x="1368" y="314"/>
                    <a:pt x="1379" y="336"/>
                    <a:pt x="1390" y="358"/>
                  </a:cubicBezTo>
                  <a:cubicBezTo>
                    <a:pt x="1423" y="402"/>
                    <a:pt x="1445" y="446"/>
                    <a:pt x="1455" y="489"/>
                  </a:cubicBezTo>
                  <a:cubicBezTo>
                    <a:pt x="1466" y="500"/>
                    <a:pt x="1466" y="522"/>
                    <a:pt x="1466" y="533"/>
                  </a:cubicBezTo>
                  <a:lnTo>
                    <a:pt x="1466" y="566"/>
                  </a:lnTo>
                  <a:cubicBezTo>
                    <a:pt x="1466" y="577"/>
                    <a:pt x="1466" y="577"/>
                    <a:pt x="1466" y="588"/>
                  </a:cubicBezTo>
                  <a:cubicBezTo>
                    <a:pt x="1477" y="588"/>
                    <a:pt x="1488" y="588"/>
                    <a:pt x="1499" y="599"/>
                  </a:cubicBezTo>
                  <a:cubicBezTo>
                    <a:pt x="1510" y="599"/>
                    <a:pt x="1521" y="610"/>
                    <a:pt x="1532" y="621"/>
                  </a:cubicBezTo>
                  <a:cubicBezTo>
                    <a:pt x="1532" y="631"/>
                    <a:pt x="1543" y="642"/>
                    <a:pt x="1543" y="653"/>
                  </a:cubicBezTo>
                  <a:cubicBezTo>
                    <a:pt x="1554" y="675"/>
                    <a:pt x="1554" y="708"/>
                    <a:pt x="1554" y="741"/>
                  </a:cubicBezTo>
                  <a:cubicBezTo>
                    <a:pt x="1543" y="763"/>
                    <a:pt x="1521" y="785"/>
                    <a:pt x="1521" y="806"/>
                  </a:cubicBezTo>
                  <a:cubicBezTo>
                    <a:pt x="1510" y="806"/>
                    <a:pt x="1510" y="806"/>
                    <a:pt x="1499" y="817"/>
                  </a:cubicBezTo>
                  <a:lnTo>
                    <a:pt x="1455" y="817"/>
                  </a:lnTo>
                  <a:lnTo>
                    <a:pt x="1455" y="828"/>
                  </a:lnTo>
                  <a:cubicBezTo>
                    <a:pt x="1445" y="883"/>
                    <a:pt x="1423" y="938"/>
                    <a:pt x="1390" y="992"/>
                  </a:cubicBezTo>
                  <a:lnTo>
                    <a:pt x="1379" y="1025"/>
                  </a:lnTo>
                  <a:lnTo>
                    <a:pt x="1434" y="1025"/>
                  </a:lnTo>
                  <a:lnTo>
                    <a:pt x="1412" y="1036"/>
                  </a:lnTo>
                  <a:lnTo>
                    <a:pt x="1368" y="1036"/>
                  </a:lnTo>
                  <a:lnTo>
                    <a:pt x="1346" y="1047"/>
                  </a:lnTo>
                  <a:lnTo>
                    <a:pt x="1302" y="1047"/>
                  </a:lnTo>
                  <a:cubicBezTo>
                    <a:pt x="1215" y="1080"/>
                    <a:pt x="1149" y="1135"/>
                    <a:pt x="1073" y="1167"/>
                  </a:cubicBezTo>
                  <a:cubicBezTo>
                    <a:pt x="1040" y="1178"/>
                    <a:pt x="1007" y="1189"/>
                    <a:pt x="963" y="1189"/>
                  </a:cubicBezTo>
                  <a:lnTo>
                    <a:pt x="865" y="1189"/>
                  </a:lnTo>
                  <a:cubicBezTo>
                    <a:pt x="848" y="1195"/>
                    <a:pt x="832" y="1197"/>
                    <a:pt x="816" y="1197"/>
                  </a:cubicBezTo>
                  <a:cubicBezTo>
                    <a:pt x="799" y="1197"/>
                    <a:pt x="783" y="1195"/>
                    <a:pt x="766" y="1189"/>
                  </a:cubicBezTo>
                  <a:cubicBezTo>
                    <a:pt x="668" y="1189"/>
                    <a:pt x="580" y="1178"/>
                    <a:pt x="493" y="1135"/>
                  </a:cubicBezTo>
                  <a:cubicBezTo>
                    <a:pt x="471" y="1135"/>
                    <a:pt x="449" y="1113"/>
                    <a:pt x="427" y="1102"/>
                  </a:cubicBezTo>
                  <a:cubicBezTo>
                    <a:pt x="384" y="1080"/>
                    <a:pt x="362" y="1058"/>
                    <a:pt x="329" y="1036"/>
                  </a:cubicBezTo>
                  <a:cubicBezTo>
                    <a:pt x="296" y="1025"/>
                    <a:pt x="274" y="1003"/>
                    <a:pt x="252" y="971"/>
                  </a:cubicBezTo>
                  <a:cubicBezTo>
                    <a:pt x="209" y="927"/>
                    <a:pt x="187" y="872"/>
                    <a:pt x="165" y="806"/>
                  </a:cubicBezTo>
                  <a:cubicBezTo>
                    <a:pt x="132" y="719"/>
                    <a:pt x="121" y="621"/>
                    <a:pt x="143" y="522"/>
                  </a:cubicBezTo>
                  <a:cubicBezTo>
                    <a:pt x="143" y="489"/>
                    <a:pt x="154" y="456"/>
                    <a:pt x="154" y="435"/>
                  </a:cubicBezTo>
                  <a:cubicBezTo>
                    <a:pt x="165" y="391"/>
                    <a:pt x="220" y="347"/>
                    <a:pt x="285" y="292"/>
                  </a:cubicBezTo>
                  <a:cubicBezTo>
                    <a:pt x="307" y="271"/>
                    <a:pt x="329" y="238"/>
                    <a:pt x="329" y="205"/>
                  </a:cubicBezTo>
                  <a:cubicBezTo>
                    <a:pt x="340" y="194"/>
                    <a:pt x="340" y="172"/>
                    <a:pt x="329" y="161"/>
                  </a:cubicBezTo>
                  <a:lnTo>
                    <a:pt x="384" y="161"/>
                  </a:lnTo>
                  <a:cubicBezTo>
                    <a:pt x="405" y="150"/>
                    <a:pt x="416" y="150"/>
                    <a:pt x="438" y="139"/>
                  </a:cubicBezTo>
                  <a:cubicBezTo>
                    <a:pt x="460" y="139"/>
                    <a:pt x="482" y="128"/>
                    <a:pt x="504" y="117"/>
                  </a:cubicBezTo>
                  <a:cubicBezTo>
                    <a:pt x="526" y="117"/>
                    <a:pt x="570" y="96"/>
                    <a:pt x="602" y="96"/>
                  </a:cubicBezTo>
                  <a:cubicBezTo>
                    <a:pt x="657" y="85"/>
                    <a:pt x="709" y="79"/>
                    <a:pt x="760" y="79"/>
                  </a:cubicBezTo>
                  <a:close/>
                  <a:moveTo>
                    <a:pt x="789" y="0"/>
                  </a:moveTo>
                  <a:cubicBezTo>
                    <a:pt x="745" y="0"/>
                    <a:pt x="701" y="3"/>
                    <a:pt x="657" y="8"/>
                  </a:cubicBezTo>
                  <a:cubicBezTo>
                    <a:pt x="559" y="8"/>
                    <a:pt x="460" y="19"/>
                    <a:pt x="362" y="41"/>
                  </a:cubicBezTo>
                  <a:cubicBezTo>
                    <a:pt x="340" y="52"/>
                    <a:pt x="318" y="63"/>
                    <a:pt x="296" y="85"/>
                  </a:cubicBezTo>
                  <a:cubicBezTo>
                    <a:pt x="274" y="96"/>
                    <a:pt x="274" y="96"/>
                    <a:pt x="263" y="106"/>
                  </a:cubicBezTo>
                  <a:cubicBezTo>
                    <a:pt x="263" y="117"/>
                    <a:pt x="263" y="128"/>
                    <a:pt x="263" y="139"/>
                  </a:cubicBezTo>
                  <a:cubicBezTo>
                    <a:pt x="274" y="150"/>
                    <a:pt x="274" y="150"/>
                    <a:pt x="274" y="150"/>
                  </a:cubicBezTo>
                  <a:cubicBezTo>
                    <a:pt x="252" y="150"/>
                    <a:pt x="241" y="161"/>
                    <a:pt x="230" y="172"/>
                  </a:cubicBezTo>
                  <a:cubicBezTo>
                    <a:pt x="209" y="172"/>
                    <a:pt x="198" y="183"/>
                    <a:pt x="187" y="194"/>
                  </a:cubicBezTo>
                  <a:cubicBezTo>
                    <a:pt x="165" y="227"/>
                    <a:pt x="132" y="260"/>
                    <a:pt x="99" y="303"/>
                  </a:cubicBezTo>
                  <a:cubicBezTo>
                    <a:pt x="55" y="347"/>
                    <a:pt x="23" y="402"/>
                    <a:pt x="12" y="456"/>
                  </a:cubicBezTo>
                  <a:cubicBezTo>
                    <a:pt x="1" y="500"/>
                    <a:pt x="12" y="544"/>
                    <a:pt x="1" y="588"/>
                  </a:cubicBezTo>
                  <a:cubicBezTo>
                    <a:pt x="1" y="631"/>
                    <a:pt x="1" y="675"/>
                    <a:pt x="1" y="719"/>
                  </a:cubicBezTo>
                  <a:cubicBezTo>
                    <a:pt x="12" y="796"/>
                    <a:pt x="23" y="872"/>
                    <a:pt x="55" y="938"/>
                  </a:cubicBezTo>
                  <a:cubicBezTo>
                    <a:pt x="132" y="1080"/>
                    <a:pt x="252" y="1200"/>
                    <a:pt x="405" y="1266"/>
                  </a:cubicBezTo>
                  <a:cubicBezTo>
                    <a:pt x="493" y="1310"/>
                    <a:pt x="591" y="1331"/>
                    <a:pt x="690" y="1331"/>
                  </a:cubicBezTo>
                  <a:cubicBezTo>
                    <a:pt x="723" y="1337"/>
                    <a:pt x="758" y="1340"/>
                    <a:pt x="794" y="1340"/>
                  </a:cubicBezTo>
                  <a:cubicBezTo>
                    <a:pt x="829" y="1340"/>
                    <a:pt x="865" y="1337"/>
                    <a:pt x="898" y="1331"/>
                  </a:cubicBezTo>
                  <a:cubicBezTo>
                    <a:pt x="963" y="1331"/>
                    <a:pt x="1029" y="1321"/>
                    <a:pt x="1095" y="1299"/>
                  </a:cubicBezTo>
                  <a:cubicBezTo>
                    <a:pt x="1160" y="1266"/>
                    <a:pt x="1215" y="1233"/>
                    <a:pt x="1270" y="1200"/>
                  </a:cubicBezTo>
                  <a:cubicBezTo>
                    <a:pt x="1291" y="1178"/>
                    <a:pt x="1324" y="1167"/>
                    <a:pt x="1346" y="1156"/>
                  </a:cubicBezTo>
                  <a:cubicBezTo>
                    <a:pt x="1368" y="1146"/>
                    <a:pt x="1379" y="1146"/>
                    <a:pt x="1401" y="1146"/>
                  </a:cubicBezTo>
                  <a:cubicBezTo>
                    <a:pt x="1423" y="1146"/>
                    <a:pt x="1434" y="1102"/>
                    <a:pt x="1445" y="1091"/>
                  </a:cubicBezTo>
                  <a:cubicBezTo>
                    <a:pt x="1466" y="1069"/>
                    <a:pt x="1477" y="1047"/>
                    <a:pt x="1488" y="1014"/>
                  </a:cubicBezTo>
                  <a:lnTo>
                    <a:pt x="1488" y="1014"/>
                  </a:lnTo>
                  <a:lnTo>
                    <a:pt x="1466" y="1025"/>
                  </a:lnTo>
                  <a:lnTo>
                    <a:pt x="1445" y="1025"/>
                  </a:lnTo>
                  <a:cubicBezTo>
                    <a:pt x="1445" y="1025"/>
                    <a:pt x="1455" y="1003"/>
                    <a:pt x="1466" y="1003"/>
                  </a:cubicBezTo>
                  <a:cubicBezTo>
                    <a:pt x="1477" y="992"/>
                    <a:pt x="1488" y="992"/>
                    <a:pt x="1499" y="981"/>
                  </a:cubicBezTo>
                  <a:cubicBezTo>
                    <a:pt x="1510" y="971"/>
                    <a:pt x="1521" y="949"/>
                    <a:pt x="1521" y="938"/>
                  </a:cubicBezTo>
                  <a:cubicBezTo>
                    <a:pt x="1554" y="850"/>
                    <a:pt x="1565" y="763"/>
                    <a:pt x="1576" y="686"/>
                  </a:cubicBezTo>
                  <a:lnTo>
                    <a:pt x="1576" y="664"/>
                  </a:lnTo>
                  <a:cubicBezTo>
                    <a:pt x="1587" y="610"/>
                    <a:pt x="1576" y="555"/>
                    <a:pt x="1576" y="511"/>
                  </a:cubicBezTo>
                  <a:cubicBezTo>
                    <a:pt x="1543" y="424"/>
                    <a:pt x="1499" y="336"/>
                    <a:pt x="1445" y="271"/>
                  </a:cubicBezTo>
                  <a:cubicBezTo>
                    <a:pt x="1379" y="194"/>
                    <a:pt x="1291" y="128"/>
                    <a:pt x="1204" y="96"/>
                  </a:cubicBezTo>
                  <a:cubicBezTo>
                    <a:pt x="1070" y="29"/>
                    <a:pt x="930" y="0"/>
                    <a:pt x="7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45"/>
            <p:cNvSpPr/>
            <p:nvPr/>
          </p:nvSpPr>
          <p:spPr>
            <a:xfrm flipH="1">
              <a:off x="1173600" y="3890800"/>
              <a:ext cx="1400" cy="4125"/>
            </a:xfrm>
            <a:custGeom>
              <a:avLst/>
              <a:gdLst/>
              <a:ahLst/>
              <a:cxnLst/>
              <a:rect l="l" t="t" r="r" b="b"/>
              <a:pathLst>
                <a:path w="56" h="165" extrusionOk="0">
                  <a:moveTo>
                    <a:pt x="22" y="0"/>
                  </a:moveTo>
                  <a:cubicBezTo>
                    <a:pt x="22" y="55"/>
                    <a:pt x="11" y="110"/>
                    <a:pt x="0" y="164"/>
                  </a:cubicBezTo>
                  <a:cubicBezTo>
                    <a:pt x="22" y="142"/>
                    <a:pt x="33" y="121"/>
                    <a:pt x="44" y="110"/>
                  </a:cubicBezTo>
                  <a:cubicBezTo>
                    <a:pt x="55" y="88"/>
                    <a:pt x="55" y="66"/>
                    <a:pt x="44" y="44"/>
                  </a:cubicBezTo>
                  <a:lnTo>
                    <a:pt x="44" y="22"/>
                  </a:lnTo>
                  <a:cubicBezTo>
                    <a:pt x="44" y="11"/>
                    <a:pt x="33" y="11"/>
                    <a:pt x="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5"/>
            <p:cNvSpPr/>
            <p:nvPr/>
          </p:nvSpPr>
          <p:spPr>
            <a:xfrm flipH="1">
              <a:off x="1172800" y="3880950"/>
              <a:ext cx="27625" cy="13700"/>
            </a:xfrm>
            <a:custGeom>
              <a:avLst/>
              <a:gdLst/>
              <a:ahLst/>
              <a:cxnLst/>
              <a:rect l="l" t="t" r="r" b="b"/>
              <a:pathLst>
                <a:path w="1105" h="548" extrusionOk="0">
                  <a:moveTo>
                    <a:pt x="230" y="1"/>
                  </a:moveTo>
                  <a:cubicBezTo>
                    <a:pt x="230" y="1"/>
                    <a:pt x="219" y="1"/>
                    <a:pt x="208" y="11"/>
                  </a:cubicBezTo>
                  <a:cubicBezTo>
                    <a:pt x="186" y="11"/>
                    <a:pt x="164" y="11"/>
                    <a:pt x="153" y="22"/>
                  </a:cubicBezTo>
                  <a:cubicBezTo>
                    <a:pt x="142" y="22"/>
                    <a:pt x="131" y="22"/>
                    <a:pt x="121" y="33"/>
                  </a:cubicBezTo>
                  <a:cubicBezTo>
                    <a:pt x="77" y="44"/>
                    <a:pt x="55" y="55"/>
                    <a:pt x="22" y="77"/>
                  </a:cubicBezTo>
                  <a:cubicBezTo>
                    <a:pt x="22" y="88"/>
                    <a:pt x="0" y="88"/>
                    <a:pt x="0" y="99"/>
                  </a:cubicBezTo>
                  <a:cubicBezTo>
                    <a:pt x="11" y="99"/>
                    <a:pt x="33" y="88"/>
                    <a:pt x="55" y="77"/>
                  </a:cubicBezTo>
                  <a:cubicBezTo>
                    <a:pt x="88" y="66"/>
                    <a:pt x="110" y="55"/>
                    <a:pt x="110" y="44"/>
                  </a:cubicBezTo>
                  <a:cubicBezTo>
                    <a:pt x="131" y="44"/>
                    <a:pt x="153" y="44"/>
                    <a:pt x="175" y="33"/>
                  </a:cubicBezTo>
                  <a:cubicBezTo>
                    <a:pt x="208" y="22"/>
                    <a:pt x="241" y="11"/>
                    <a:pt x="285" y="11"/>
                  </a:cubicBezTo>
                  <a:lnTo>
                    <a:pt x="383" y="11"/>
                  </a:lnTo>
                  <a:cubicBezTo>
                    <a:pt x="394" y="22"/>
                    <a:pt x="405" y="22"/>
                    <a:pt x="416" y="22"/>
                  </a:cubicBezTo>
                  <a:cubicBezTo>
                    <a:pt x="438" y="22"/>
                    <a:pt x="460" y="44"/>
                    <a:pt x="471" y="44"/>
                  </a:cubicBezTo>
                  <a:lnTo>
                    <a:pt x="503" y="55"/>
                  </a:lnTo>
                  <a:lnTo>
                    <a:pt x="547" y="55"/>
                  </a:lnTo>
                  <a:cubicBezTo>
                    <a:pt x="569" y="55"/>
                    <a:pt x="591" y="66"/>
                    <a:pt x="613" y="77"/>
                  </a:cubicBezTo>
                  <a:cubicBezTo>
                    <a:pt x="635" y="88"/>
                    <a:pt x="656" y="99"/>
                    <a:pt x="678" y="121"/>
                  </a:cubicBezTo>
                  <a:cubicBezTo>
                    <a:pt x="678" y="121"/>
                    <a:pt x="678" y="121"/>
                    <a:pt x="689" y="132"/>
                  </a:cubicBezTo>
                  <a:lnTo>
                    <a:pt x="700" y="143"/>
                  </a:lnTo>
                  <a:cubicBezTo>
                    <a:pt x="700" y="143"/>
                    <a:pt x="700" y="154"/>
                    <a:pt x="711" y="165"/>
                  </a:cubicBezTo>
                  <a:lnTo>
                    <a:pt x="744" y="230"/>
                  </a:lnTo>
                  <a:cubicBezTo>
                    <a:pt x="744" y="241"/>
                    <a:pt x="755" y="252"/>
                    <a:pt x="766" y="263"/>
                  </a:cubicBezTo>
                  <a:cubicBezTo>
                    <a:pt x="777" y="285"/>
                    <a:pt x="777" y="296"/>
                    <a:pt x="799" y="296"/>
                  </a:cubicBezTo>
                  <a:cubicBezTo>
                    <a:pt x="799" y="307"/>
                    <a:pt x="821" y="318"/>
                    <a:pt x="831" y="329"/>
                  </a:cubicBezTo>
                  <a:cubicBezTo>
                    <a:pt x="842" y="329"/>
                    <a:pt x="864" y="340"/>
                    <a:pt x="875" y="340"/>
                  </a:cubicBezTo>
                  <a:cubicBezTo>
                    <a:pt x="897" y="351"/>
                    <a:pt x="908" y="351"/>
                    <a:pt x="930" y="351"/>
                  </a:cubicBezTo>
                  <a:lnTo>
                    <a:pt x="974" y="351"/>
                  </a:lnTo>
                  <a:cubicBezTo>
                    <a:pt x="996" y="361"/>
                    <a:pt x="1006" y="361"/>
                    <a:pt x="1017" y="372"/>
                  </a:cubicBezTo>
                  <a:lnTo>
                    <a:pt x="1028" y="372"/>
                  </a:lnTo>
                  <a:cubicBezTo>
                    <a:pt x="1039" y="372"/>
                    <a:pt x="1050" y="383"/>
                    <a:pt x="1050" y="394"/>
                  </a:cubicBezTo>
                  <a:lnTo>
                    <a:pt x="1050" y="405"/>
                  </a:lnTo>
                  <a:cubicBezTo>
                    <a:pt x="1061" y="427"/>
                    <a:pt x="1061" y="449"/>
                    <a:pt x="1050" y="460"/>
                  </a:cubicBezTo>
                  <a:cubicBezTo>
                    <a:pt x="1039" y="482"/>
                    <a:pt x="1017" y="504"/>
                    <a:pt x="1006" y="526"/>
                  </a:cubicBezTo>
                  <a:lnTo>
                    <a:pt x="1006" y="547"/>
                  </a:lnTo>
                  <a:lnTo>
                    <a:pt x="1050" y="547"/>
                  </a:lnTo>
                  <a:cubicBezTo>
                    <a:pt x="1050" y="547"/>
                    <a:pt x="1061" y="536"/>
                    <a:pt x="1061" y="536"/>
                  </a:cubicBezTo>
                  <a:cubicBezTo>
                    <a:pt x="1061" y="526"/>
                    <a:pt x="1083" y="504"/>
                    <a:pt x="1094" y="471"/>
                  </a:cubicBezTo>
                  <a:cubicBezTo>
                    <a:pt x="1105" y="438"/>
                    <a:pt x="1105" y="416"/>
                    <a:pt x="1083" y="383"/>
                  </a:cubicBezTo>
                  <a:cubicBezTo>
                    <a:pt x="1083" y="372"/>
                    <a:pt x="1083" y="361"/>
                    <a:pt x="1072" y="361"/>
                  </a:cubicBezTo>
                  <a:cubicBezTo>
                    <a:pt x="1072" y="351"/>
                    <a:pt x="1061" y="340"/>
                    <a:pt x="1050" y="329"/>
                  </a:cubicBezTo>
                  <a:cubicBezTo>
                    <a:pt x="1039" y="329"/>
                    <a:pt x="1028" y="318"/>
                    <a:pt x="1017" y="318"/>
                  </a:cubicBezTo>
                  <a:lnTo>
                    <a:pt x="996" y="307"/>
                  </a:lnTo>
                  <a:lnTo>
                    <a:pt x="985" y="340"/>
                  </a:lnTo>
                  <a:lnTo>
                    <a:pt x="974" y="340"/>
                  </a:lnTo>
                  <a:cubicBezTo>
                    <a:pt x="930" y="340"/>
                    <a:pt x="886" y="329"/>
                    <a:pt x="853" y="307"/>
                  </a:cubicBezTo>
                  <a:cubicBezTo>
                    <a:pt x="831" y="285"/>
                    <a:pt x="810" y="263"/>
                    <a:pt x="799" y="241"/>
                  </a:cubicBezTo>
                  <a:cubicBezTo>
                    <a:pt x="788" y="241"/>
                    <a:pt x="788" y="230"/>
                    <a:pt x="777" y="219"/>
                  </a:cubicBezTo>
                  <a:cubicBezTo>
                    <a:pt x="766" y="197"/>
                    <a:pt x="755" y="176"/>
                    <a:pt x="744" y="154"/>
                  </a:cubicBezTo>
                  <a:cubicBezTo>
                    <a:pt x="722" y="132"/>
                    <a:pt x="711" y="121"/>
                    <a:pt x="700" y="99"/>
                  </a:cubicBezTo>
                  <a:cubicBezTo>
                    <a:pt x="700" y="99"/>
                    <a:pt x="689" y="88"/>
                    <a:pt x="689" y="88"/>
                  </a:cubicBezTo>
                  <a:cubicBezTo>
                    <a:pt x="678" y="77"/>
                    <a:pt x="656" y="66"/>
                    <a:pt x="646" y="66"/>
                  </a:cubicBezTo>
                  <a:cubicBezTo>
                    <a:pt x="624" y="55"/>
                    <a:pt x="613" y="55"/>
                    <a:pt x="591" y="55"/>
                  </a:cubicBezTo>
                  <a:cubicBezTo>
                    <a:pt x="558" y="44"/>
                    <a:pt x="514" y="33"/>
                    <a:pt x="481" y="22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5"/>
            <p:cNvSpPr/>
            <p:nvPr/>
          </p:nvSpPr>
          <p:spPr>
            <a:xfrm flipH="1">
              <a:off x="1172525" y="3895175"/>
              <a:ext cx="13700" cy="5225"/>
            </a:xfrm>
            <a:custGeom>
              <a:avLst/>
              <a:gdLst/>
              <a:ahLst/>
              <a:cxnLst/>
              <a:rect l="l" t="t" r="r" b="b"/>
              <a:pathLst>
                <a:path w="548" h="209" extrusionOk="0">
                  <a:moveTo>
                    <a:pt x="12" y="0"/>
                  </a:moveTo>
                  <a:cubicBezTo>
                    <a:pt x="1" y="0"/>
                    <a:pt x="12" y="11"/>
                    <a:pt x="12" y="22"/>
                  </a:cubicBezTo>
                  <a:cubicBezTo>
                    <a:pt x="12" y="33"/>
                    <a:pt x="23" y="44"/>
                    <a:pt x="23" y="55"/>
                  </a:cubicBezTo>
                  <a:cubicBezTo>
                    <a:pt x="23" y="66"/>
                    <a:pt x="23" y="77"/>
                    <a:pt x="34" y="88"/>
                  </a:cubicBezTo>
                  <a:cubicBezTo>
                    <a:pt x="45" y="99"/>
                    <a:pt x="56" y="110"/>
                    <a:pt x="67" y="121"/>
                  </a:cubicBezTo>
                  <a:cubicBezTo>
                    <a:pt x="78" y="142"/>
                    <a:pt x="88" y="153"/>
                    <a:pt x="99" y="153"/>
                  </a:cubicBezTo>
                  <a:cubicBezTo>
                    <a:pt x="99" y="164"/>
                    <a:pt x="110" y="164"/>
                    <a:pt x="110" y="175"/>
                  </a:cubicBezTo>
                  <a:cubicBezTo>
                    <a:pt x="110" y="175"/>
                    <a:pt x="121" y="186"/>
                    <a:pt x="132" y="186"/>
                  </a:cubicBezTo>
                  <a:cubicBezTo>
                    <a:pt x="132" y="197"/>
                    <a:pt x="132" y="197"/>
                    <a:pt x="143" y="197"/>
                  </a:cubicBezTo>
                  <a:lnTo>
                    <a:pt x="165" y="197"/>
                  </a:lnTo>
                  <a:lnTo>
                    <a:pt x="198" y="208"/>
                  </a:lnTo>
                  <a:lnTo>
                    <a:pt x="351" y="208"/>
                  </a:lnTo>
                  <a:lnTo>
                    <a:pt x="373" y="197"/>
                  </a:lnTo>
                  <a:lnTo>
                    <a:pt x="482" y="197"/>
                  </a:lnTo>
                  <a:lnTo>
                    <a:pt x="504" y="186"/>
                  </a:lnTo>
                  <a:cubicBezTo>
                    <a:pt x="526" y="186"/>
                    <a:pt x="537" y="175"/>
                    <a:pt x="548" y="175"/>
                  </a:cubicBezTo>
                  <a:lnTo>
                    <a:pt x="548" y="153"/>
                  </a:lnTo>
                  <a:lnTo>
                    <a:pt x="537" y="153"/>
                  </a:lnTo>
                  <a:lnTo>
                    <a:pt x="537" y="142"/>
                  </a:lnTo>
                  <a:cubicBezTo>
                    <a:pt x="537" y="142"/>
                    <a:pt x="509" y="128"/>
                    <a:pt x="498" y="128"/>
                  </a:cubicBezTo>
                  <a:cubicBezTo>
                    <a:pt x="495" y="128"/>
                    <a:pt x="493" y="129"/>
                    <a:pt x="493" y="132"/>
                  </a:cubicBezTo>
                  <a:cubicBezTo>
                    <a:pt x="493" y="132"/>
                    <a:pt x="482" y="142"/>
                    <a:pt x="471" y="142"/>
                  </a:cubicBezTo>
                  <a:cubicBezTo>
                    <a:pt x="460" y="153"/>
                    <a:pt x="449" y="153"/>
                    <a:pt x="438" y="164"/>
                  </a:cubicBezTo>
                  <a:lnTo>
                    <a:pt x="340" y="164"/>
                  </a:lnTo>
                  <a:cubicBezTo>
                    <a:pt x="325" y="164"/>
                    <a:pt x="316" y="159"/>
                    <a:pt x="308" y="159"/>
                  </a:cubicBezTo>
                  <a:cubicBezTo>
                    <a:pt x="304" y="159"/>
                    <a:pt x="300" y="161"/>
                    <a:pt x="296" y="164"/>
                  </a:cubicBezTo>
                  <a:cubicBezTo>
                    <a:pt x="285" y="164"/>
                    <a:pt x="285" y="164"/>
                    <a:pt x="285" y="175"/>
                  </a:cubicBezTo>
                  <a:lnTo>
                    <a:pt x="176" y="175"/>
                  </a:lnTo>
                  <a:cubicBezTo>
                    <a:pt x="165" y="175"/>
                    <a:pt x="154" y="164"/>
                    <a:pt x="132" y="164"/>
                  </a:cubicBezTo>
                  <a:cubicBezTo>
                    <a:pt x="121" y="153"/>
                    <a:pt x="110" y="142"/>
                    <a:pt x="99" y="132"/>
                  </a:cubicBezTo>
                  <a:cubicBezTo>
                    <a:pt x="88" y="132"/>
                    <a:pt x="78" y="110"/>
                    <a:pt x="78" y="110"/>
                  </a:cubicBezTo>
                  <a:lnTo>
                    <a:pt x="67" y="110"/>
                  </a:lnTo>
                  <a:lnTo>
                    <a:pt x="67" y="99"/>
                  </a:lnTo>
                  <a:lnTo>
                    <a:pt x="56" y="88"/>
                  </a:lnTo>
                  <a:cubicBezTo>
                    <a:pt x="56" y="77"/>
                    <a:pt x="45" y="77"/>
                    <a:pt x="45" y="66"/>
                  </a:cubicBezTo>
                  <a:cubicBezTo>
                    <a:pt x="45" y="66"/>
                    <a:pt x="34" y="55"/>
                    <a:pt x="34" y="55"/>
                  </a:cubicBezTo>
                  <a:cubicBezTo>
                    <a:pt x="34" y="33"/>
                    <a:pt x="23" y="22"/>
                    <a:pt x="23" y="11"/>
                  </a:cubicBezTo>
                  <a:cubicBezTo>
                    <a:pt x="23" y="11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8" name="Google Shape;4448;p45"/>
          <p:cNvGrpSpPr/>
          <p:nvPr/>
        </p:nvGrpSpPr>
        <p:grpSpPr>
          <a:xfrm rot="-9237154">
            <a:off x="7707430" y="-479442"/>
            <a:ext cx="47873" cy="30924"/>
            <a:chOff x="194175" y="4477025"/>
            <a:chExt cx="47875" cy="30925"/>
          </a:xfrm>
        </p:grpSpPr>
        <p:sp>
          <p:nvSpPr>
            <p:cNvPr id="4449" name="Google Shape;4449;p45"/>
            <p:cNvSpPr/>
            <p:nvPr/>
          </p:nvSpPr>
          <p:spPr>
            <a:xfrm flipH="1">
              <a:off x="206750" y="4483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45"/>
            <p:cNvSpPr/>
            <p:nvPr/>
          </p:nvSpPr>
          <p:spPr>
            <a:xfrm flipH="1">
              <a:off x="216600" y="4480325"/>
              <a:ext cx="3025" cy="550"/>
            </a:xfrm>
            <a:custGeom>
              <a:avLst/>
              <a:gdLst/>
              <a:ahLst/>
              <a:cxnLst/>
              <a:rect l="l" t="t" r="r" b="b"/>
              <a:pathLst>
                <a:path w="121" h="22" extrusionOk="0">
                  <a:moveTo>
                    <a:pt x="1" y="0"/>
                  </a:moveTo>
                  <a:lnTo>
                    <a:pt x="12" y="22"/>
                  </a:lnTo>
                  <a:lnTo>
                    <a:pt x="121" y="22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45"/>
            <p:cNvSpPr/>
            <p:nvPr/>
          </p:nvSpPr>
          <p:spPr>
            <a:xfrm flipH="1">
              <a:off x="194175" y="4477025"/>
              <a:ext cx="47875" cy="30925"/>
            </a:xfrm>
            <a:custGeom>
              <a:avLst/>
              <a:gdLst/>
              <a:ahLst/>
              <a:cxnLst/>
              <a:rect l="l" t="t" r="r" b="b"/>
              <a:pathLst>
                <a:path w="1915" h="1237" extrusionOk="0">
                  <a:moveTo>
                    <a:pt x="771" y="117"/>
                  </a:moveTo>
                  <a:cubicBezTo>
                    <a:pt x="795" y="117"/>
                    <a:pt x="819" y="127"/>
                    <a:pt x="843" y="143"/>
                  </a:cubicBezTo>
                  <a:lnTo>
                    <a:pt x="876" y="143"/>
                  </a:lnTo>
                  <a:cubicBezTo>
                    <a:pt x="887" y="143"/>
                    <a:pt x="887" y="154"/>
                    <a:pt x="898" y="154"/>
                  </a:cubicBezTo>
                  <a:lnTo>
                    <a:pt x="941" y="154"/>
                  </a:lnTo>
                  <a:lnTo>
                    <a:pt x="1007" y="176"/>
                  </a:lnTo>
                  <a:lnTo>
                    <a:pt x="1051" y="176"/>
                  </a:lnTo>
                  <a:lnTo>
                    <a:pt x="1105" y="187"/>
                  </a:lnTo>
                  <a:lnTo>
                    <a:pt x="1248" y="187"/>
                  </a:lnTo>
                  <a:lnTo>
                    <a:pt x="1280" y="198"/>
                  </a:lnTo>
                  <a:cubicBezTo>
                    <a:pt x="1302" y="198"/>
                    <a:pt x="1313" y="209"/>
                    <a:pt x="1324" y="220"/>
                  </a:cubicBezTo>
                  <a:cubicBezTo>
                    <a:pt x="1346" y="220"/>
                    <a:pt x="1379" y="231"/>
                    <a:pt x="1401" y="252"/>
                  </a:cubicBezTo>
                  <a:lnTo>
                    <a:pt x="1412" y="252"/>
                  </a:lnTo>
                  <a:lnTo>
                    <a:pt x="1422" y="242"/>
                  </a:lnTo>
                  <a:lnTo>
                    <a:pt x="1422" y="242"/>
                  </a:lnTo>
                  <a:cubicBezTo>
                    <a:pt x="1412" y="252"/>
                    <a:pt x="1412" y="253"/>
                    <a:pt x="1423" y="263"/>
                  </a:cubicBezTo>
                  <a:lnTo>
                    <a:pt x="1444" y="274"/>
                  </a:lnTo>
                  <a:cubicBezTo>
                    <a:pt x="1444" y="274"/>
                    <a:pt x="1455" y="285"/>
                    <a:pt x="1455" y="285"/>
                  </a:cubicBezTo>
                  <a:lnTo>
                    <a:pt x="1499" y="351"/>
                  </a:lnTo>
                  <a:lnTo>
                    <a:pt x="1619" y="351"/>
                  </a:lnTo>
                  <a:cubicBezTo>
                    <a:pt x="1630" y="362"/>
                    <a:pt x="1641" y="373"/>
                    <a:pt x="1652" y="384"/>
                  </a:cubicBezTo>
                  <a:cubicBezTo>
                    <a:pt x="1685" y="427"/>
                    <a:pt x="1707" y="471"/>
                    <a:pt x="1729" y="515"/>
                  </a:cubicBezTo>
                  <a:cubicBezTo>
                    <a:pt x="1740" y="537"/>
                    <a:pt x="1751" y="559"/>
                    <a:pt x="1751" y="581"/>
                  </a:cubicBezTo>
                  <a:cubicBezTo>
                    <a:pt x="1751" y="602"/>
                    <a:pt x="1751" y="613"/>
                    <a:pt x="1751" y="635"/>
                  </a:cubicBezTo>
                  <a:cubicBezTo>
                    <a:pt x="1751" y="668"/>
                    <a:pt x="1740" y="690"/>
                    <a:pt x="1729" y="712"/>
                  </a:cubicBezTo>
                  <a:cubicBezTo>
                    <a:pt x="1718" y="745"/>
                    <a:pt x="1685" y="777"/>
                    <a:pt x="1652" y="799"/>
                  </a:cubicBezTo>
                  <a:cubicBezTo>
                    <a:pt x="1630" y="821"/>
                    <a:pt x="1609" y="843"/>
                    <a:pt x="1587" y="854"/>
                  </a:cubicBezTo>
                  <a:cubicBezTo>
                    <a:pt x="1576" y="854"/>
                    <a:pt x="1532" y="887"/>
                    <a:pt x="1521" y="898"/>
                  </a:cubicBezTo>
                  <a:lnTo>
                    <a:pt x="1423" y="941"/>
                  </a:lnTo>
                  <a:lnTo>
                    <a:pt x="1368" y="985"/>
                  </a:lnTo>
                  <a:cubicBezTo>
                    <a:pt x="1302" y="1007"/>
                    <a:pt x="1248" y="1029"/>
                    <a:pt x="1193" y="1051"/>
                  </a:cubicBezTo>
                  <a:lnTo>
                    <a:pt x="1160" y="1073"/>
                  </a:lnTo>
                  <a:lnTo>
                    <a:pt x="1138" y="1073"/>
                  </a:lnTo>
                  <a:cubicBezTo>
                    <a:pt x="1073" y="1062"/>
                    <a:pt x="996" y="1051"/>
                    <a:pt x="930" y="1029"/>
                  </a:cubicBezTo>
                  <a:lnTo>
                    <a:pt x="723" y="963"/>
                  </a:lnTo>
                  <a:cubicBezTo>
                    <a:pt x="668" y="952"/>
                    <a:pt x="624" y="931"/>
                    <a:pt x="580" y="909"/>
                  </a:cubicBezTo>
                  <a:cubicBezTo>
                    <a:pt x="493" y="854"/>
                    <a:pt x="405" y="821"/>
                    <a:pt x="329" y="767"/>
                  </a:cubicBezTo>
                  <a:cubicBezTo>
                    <a:pt x="285" y="745"/>
                    <a:pt x="252" y="723"/>
                    <a:pt x="220" y="701"/>
                  </a:cubicBezTo>
                  <a:cubicBezTo>
                    <a:pt x="198" y="690"/>
                    <a:pt x="187" y="679"/>
                    <a:pt x="176" y="668"/>
                  </a:cubicBezTo>
                  <a:lnTo>
                    <a:pt x="176" y="657"/>
                  </a:lnTo>
                  <a:cubicBezTo>
                    <a:pt x="187" y="646"/>
                    <a:pt x="187" y="635"/>
                    <a:pt x="187" y="624"/>
                  </a:cubicBezTo>
                  <a:cubicBezTo>
                    <a:pt x="209" y="559"/>
                    <a:pt x="252" y="493"/>
                    <a:pt x="296" y="438"/>
                  </a:cubicBezTo>
                  <a:lnTo>
                    <a:pt x="296" y="406"/>
                  </a:lnTo>
                  <a:cubicBezTo>
                    <a:pt x="318" y="362"/>
                    <a:pt x="340" y="329"/>
                    <a:pt x="384" y="307"/>
                  </a:cubicBezTo>
                  <a:cubicBezTo>
                    <a:pt x="416" y="263"/>
                    <a:pt x="460" y="231"/>
                    <a:pt x="515" y="209"/>
                  </a:cubicBezTo>
                  <a:lnTo>
                    <a:pt x="548" y="209"/>
                  </a:lnTo>
                  <a:lnTo>
                    <a:pt x="602" y="187"/>
                  </a:lnTo>
                  <a:cubicBezTo>
                    <a:pt x="624" y="187"/>
                    <a:pt x="635" y="176"/>
                    <a:pt x="646" y="176"/>
                  </a:cubicBezTo>
                  <a:lnTo>
                    <a:pt x="679" y="176"/>
                  </a:lnTo>
                  <a:lnTo>
                    <a:pt x="745" y="154"/>
                  </a:lnTo>
                  <a:cubicBezTo>
                    <a:pt x="745" y="154"/>
                    <a:pt x="745" y="143"/>
                    <a:pt x="734" y="143"/>
                  </a:cubicBezTo>
                  <a:cubicBezTo>
                    <a:pt x="734" y="132"/>
                    <a:pt x="745" y="121"/>
                    <a:pt x="745" y="121"/>
                  </a:cubicBezTo>
                  <a:cubicBezTo>
                    <a:pt x="753" y="118"/>
                    <a:pt x="762" y="117"/>
                    <a:pt x="771" y="117"/>
                  </a:cubicBezTo>
                  <a:close/>
                  <a:moveTo>
                    <a:pt x="920" y="1"/>
                  </a:moveTo>
                  <a:cubicBezTo>
                    <a:pt x="843" y="1"/>
                    <a:pt x="766" y="12"/>
                    <a:pt x="701" y="34"/>
                  </a:cubicBezTo>
                  <a:cubicBezTo>
                    <a:pt x="537" y="88"/>
                    <a:pt x="395" y="165"/>
                    <a:pt x="263" y="274"/>
                  </a:cubicBezTo>
                  <a:cubicBezTo>
                    <a:pt x="176" y="351"/>
                    <a:pt x="110" y="438"/>
                    <a:pt x="66" y="537"/>
                  </a:cubicBezTo>
                  <a:cubicBezTo>
                    <a:pt x="55" y="570"/>
                    <a:pt x="34" y="613"/>
                    <a:pt x="23" y="646"/>
                  </a:cubicBezTo>
                  <a:lnTo>
                    <a:pt x="12" y="734"/>
                  </a:lnTo>
                  <a:lnTo>
                    <a:pt x="12" y="756"/>
                  </a:lnTo>
                  <a:cubicBezTo>
                    <a:pt x="1" y="756"/>
                    <a:pt x="1" y="767"/>
                    <a:pt x="12" y="767"/>
                  </a:cubicBezTo>
                  <a:lnTo>
                    <a:pt x="45" y="788"/>
                  </a:lnTo>
                  <a:lnTo>
                    <a:pt x="241" y="909"/>
                  </a:lnTo>
                  <a:cubicBezTo>
                    <a:pt x="362" y="974"/>
                    <a:pt x="482" y="1040"/>
                    <a:pt x="613" y="1084"/>
                  </a:cubicBezTo>
                  <a:lnTo>
                    <a:pt x="799" y="1160"/>
                  </a:lnTo>
                  <a:cubicBezTo>
                    <a:pt x="887" y="1193"/>
                    <a:pt x="974" y="1215"/>
                    <a:pt x="1051" y="1226"/>
                  </a:cubicBezTo>
                  <a:lnTo>
                    <a:pt x="1073" y="1226"/>
                  </a:lnTo>
                  <a:cubicBezTo>
                    <a:pt x="1095" y="1237"/>
                    <a:pt x="1116" y="1237"/>
                    <a:pt x="1138" y="1237"/>
                  </a:cubicBezTo>
                  <a:lnTo>
                    <a:pt x="1193" y="1237"/>
                  </a:lnTo>
                  <a:lnTo>
                    <a:pt x="1237" y="1215"/>
                  </a:lnTo>
                  <a:cubicBezTo>
                    <a:pt x="1313" y="1182"/>
                    <a:pt x="1390" y="1149"/>
                    <a:pt x="1477" y="1127"/>
                  </a:cubicBezTo>
                  <a:cubicBezTo>
                    <a:pt x="1576" y="1084"/>
                    <a:pt x="1663" y="1029"/>
                    <a:pt x="1751" y="963"/>
                  </a:cubicBezTo>
                  <a:cubicBezTo>
                    <a:pt x="1838" y="898"/>
                    <a:pt x="1904" y="799"/>
                    <a:pt x="1915" y="690"/>
                  </a:cubicBezTo>
                  <a:cubicBezTo>
                    <a:pt x="1915" y="657"/>
                    <a:pt x="1915" y="635"/>
                    <a:pt x="1915" y="602"/>
                  </a:cubicBezTo>
                  <a:cubicBezTo>
                    <a:pt x="1915" y="592"/>
                    <a:pt x="1915" y="570"/>
                    <a:pt x="1915" y="559"/>
                  </a:cubicBezTo>
                  <a:lnTo>
                    <a:pt x="1893" y="515"/>
                  </a:lnTo>
                  <a:cubicBezTo>
                    <a:pt x="1882" y="471"/>
                    <a:pt x="1860" y="427"/>
                    <a:pt x="1838" y="384"/>
                  </a:cubicBezTo>
                  <a:cubicBezTo>
                    <a:pt x="1816" y="329"/>
                    <a:pt x="1773" y="274"/>
                    <a:pt x="1740" y="231"/>
                  </a:cubicBezTo>
                  <a:cubicBezTo>
                    <a:pt x="1685" y="187"/>
                    <a:pt x="1609" y="165"/>
                    <a:pt x="1543" y="165"/>
                  </a:cubicBezTo>
                  <a:cubicBezTo>
                    <a:pt x="1521" y="165"/>
                    <a:pt x="1499" y="165"/>
                    <a:pt x="1488" y="176"/>
                  </a:cubicBezTo>
                  <a:cubicBezTo>
                    <a:pt x="1488" y="154"/>
                    <a:pt x="1488" y="143"/>
                    <a:pt x="1488" y="121"/>
                  </a:cubicBezTo>
                  <a:cubicBezTo>
                    <a:pt x="1466" y="77"/>
                    <a:pt x="1434" y="56"/>
                    <a:pt x="1390" y="56"/>
                  </a:cubicBezTo>
                  <a:lnTo>
                    <a:pt x="1291" y="34"/>
                  </a:lnTo>
                  <a:cubicBezTo>
                    <a:pt x="1237" y="34"/>
                    <a:pt x="1182" y="23"/>
                    <a:pt x="1127" y="12"/>
                  </a:cubicBezTo>
                  <a:lnTo>
                    <a:pt x="1007" y="12"/>
                  </a:lnTo>
                  <a:cubicBezTo>
                    <a:pt x="1004" y="12"/>
                    <a:pt x="1000" y="12"/>
                    <a:pt x="996" y="12"/>
                  </a:cubicBezTo>
                  <a:lnTo>
                    <a:pt x="996" y="12"/>
                  </a:lnTo>
                  <a:lnTo>
                    <a:pt x="996" y="12"/>
                  </a:lnTo>
                  <a:lnTo>
                    <a:pt x="974" y="56"/>
                  </a:lnTo>
                  <a:lnTo>
                    <a:pt x="974" y="45"/>
                  </a:lnTo>
                  <a:lnTo>
                    <a:pt x="974" y="34"/>
                  </a:lnTo>
                  <a:lnTo>
                    <a:pt x="974" y="8"/>
                  </a:lnTo>
                  <a:lnTo>
                    <a:pt x="974" y="8"/>
                  </a:lnTo>
                  <a:cubicBezTo>
                    <a:pt x="981" y="10"/>
                    <a:pt x="989" y="11"/>
                    <a:pt x="996" y="12"/>
                  </a:cubicBezTo>
                  <a:lnTo>
                    <a:pt x="996" y="12"/>
                  </a:lnTo>
                  <a:lnTo>
                    <a:pt x="985" y="1"/>
                  </a:lnTo>
                  <a:lnTo>
                    <a:pt x="974" y="1"/>
                  </a:lnTo>
                  <a:lnTo>
                    <a:pt x="974" y="8"/>
                  </a:lnTo>
                  <a:lnTo>
                    <a:pt x="974" y="8"/>
                  </a:lnTo>
                  <a:cubicBezTo>
                    <a:pt x="970" y="6"/>
                    <a:pt x="966" y="4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45"/>
            <p:cNvSpPr/>
            <p:nvPr/>
          </p:nvSpPr>
          <p:spPr>
            <a:xfrm flipH="1">
              <a:off x="207575" y="4483875"/>
              <a:ext cx="825" cy="575"/>
            </a:xfrm>
            <a:custGeom>
              <a:avLst/>
              <a:gdLst/>
              <a:ahLst/>
              <a:cxnLst/>
              <a:rect l="l" t="t" r="r" b="b"/>
              <a:pathLst>
                <a:path w="33" h="23" extrusionOk="0">
                  <a:moveTo>
                    <a:pt x="0" y="0"/>
                  </a:moveTo>
                  <a:cubicBezTo>
                    <a:pt x="0" y="11"/>
                    <a:pt x="11" y="22"/>
                    <a:pt x="22" y="22"/>
                  </a:cubicBezTo>
                  <a:lnTo>
                    <a:pt x="33" y="22"/>
                  </a:lnTo>
                  <a:cubicBezTo>
                    <a:pt x="22" y="11"/>
                    <a:pt x="1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45"/>
            <p:cNvSpPr/>
            <p:nvPr/>
          </p:nvSpPr>
          <p:spPr>
            <a:xfrm flipH="1">
              <a:off x="228625" y="448332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21" y="0"/>
                  </a:moveTo>
                  <a:lnTo>
                    <a:pt x="77" y="22"/>
                  </a:lnTo>
                  <a:cubicBezTo>
                    <a:pt x="55" y="33"/>
                    <a:pt x="44" y="44"/>
                    <a:pt x="22" y="55"/>
                  </a:cubicBezTo>
                  <a:cubicBezTo>
                    <a:pt x="22" y="66"/>
                    <a:pt x="11" y="77"/>
                    <a:pt x="0" y="88"/>
                  </a:cubicBezTo>
                  <a:cubicBezTo>
                    <a:pt x="33" y="66"/>
                    <a:pt x="55" y="55"/>
                    <a:pt x="77" y="33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45"/>
            <p:cNvSpPr/>
            <p:nvPr/>
          </p:nvSpPr>
          <p:spPr>
            <a:xfrm flipH="1">
              <a:off x="201275" y="4480050"/>
              <a:ext cx="33650" cy="20450"/>
            </a:xfrm>
            <a:custGeom>
              <a:avLst/>
              <a:gdLst/>
              <a:ahLst/>
              <a:cxnLst/>
              <a:rect l="l" t="t" r="r" b="b"/>
              <a:pathLst>
                <a:path w="1346" h="818" extrusionOk="0">
                  <a:moveTo>
                    <a:pt x="470" y="0"/>
                  </a:moveTo>
                  <a:cubicBezTo>
                    <a:pt x="460" y="11"/>
                    <a:pt x="449" y="22"/>
                    <a:pt x="449" y="33"/>
                  </a:cubicBezTo>
                  <a:cubicBezTo>
                    <a:pt x="460" y="33"/>
                    <a:pt x="449" y="44"/>
                    <a:pt x="460" y="44"/>
                  </a:cubicBezTo>
                  <a:lnTo>
                    <a:pt x="394" y="55"/>
                  </a:lnTo>
                  <a:lnTo>
                    <a:pt x="361" y="55"/>
                  </a:lnTo>
                  <a:cubicBezTo>
                    <a:pt x="350" y="55"/>
                    <a:pt x="339" y="66"/>
                    <a:pt x="328" y="77"/>
                  </a:cubicBezTo>
                  <a:lnTo>
                    <a:pt x="263" y="88"/>
                  </a:lnTo>
                  <a:lnTo>
                    <a:pt x="230" y="88"/>
                  </a:lnTo>
                  <a:cubicBezTo>
                    <a:pt x="186" y="121"/>
                    <a:pt x="142" y="153"/>
                    <a:pt x="99" y="197"/>
                  </a:cubicBezTo>
                  <a:cubicBezTo>
                    <a:pt x="66" y="219"/>
                    <a:pt x="33" y="252"/>
                    <a:pt x="22" y="296"/>
                  </a:cubicBezTo>
                  <a:lnTo>
                    <a:pt x="22" y="328"/>
                  </a:lnTo>
                  <a:cubicBezTo>
                    <a:pt x="22" y="328"/>
                    <a:pt x="0" y="339"/>
                    <a:pt x="0" y="339"/>
                  </a:cubicBezTo>
                  <a:cubicBezTo>
                    <a:pt x="0" y="383"/>
                    <a:pt x="0" y="416"/>
                    <a:pt x="0" y="449"/>
                  </a:cubicBezTo>
                  <a:cubicBezTo>
                    <a:pt x="11" y="471"/>
                    <a:pt x="22" y="492"/>
                    <a:pt x="44" y="514"/>
                  </a:cubicBezTo>
                  <a:cubicBezTo>
                    <a:pt x="44" y="525"/>
                    <a:pt x="44" y="536"/>
                    <a:pt x="55" y="547"/>
                  </a:cubicBezTo>
                  <a:cubicBezTo>
                    <a:pt x="66" y="558"/>
                    <a:pt x="88" y="569"/>
                    <a:pt x="99" y="580"/>
                  </a:cubicBezTo>
                  <a:cubicBezTo>
                    <a:pt x="131" y="580"/>
                    <a:pt x="153" y="591"/>
                    <a:pt x="175" y="591"/>
                  </a:cubicBezTo>
                  <a:cubicBezTo>
                    <a:pt x="219" y="602"/>
                    <a:pt x="263" y="613"/>
                    <a:pt x="306" y="624"/>
                  </a:cubicBezTo>
                  <a:cubicBezTo>
                    <a:pt x="350" y="646"/>
                    <a:pt x="372" y="678"/>
                    <a:pt x="394" y="711"/>
                  </a:cubicBezTo>
                  <a:cubicBezTo>
                    <a:pt x="427" y="733"/>
                    <a:pt x="460" y="755"/>
                    <a:pt x="492" y="766"/>
                  </a:cubicBezTo>
                  <a:lnTo>
                    <a:pt x="525" y="777"/>
                  </a:lnTo>
                  <a:cubicBezTo>
                    <a:pt x="536" y="777"/>
                    <a:pt x="547" y="788"/>
                    <a:pt x="558" y="788"/>
                  </a:cubicBezTo>
                  <a:lnTo>
                    <a:pt x="591" y="788"/>
                  </a:lnTo>
                  <a:cubicBezTo>
                    <a:pt x="613" y="788"/>
                    <a:pt x="645" y="799"/>
                    <a:pt x="667" y="810"/>
                  </a:cubicBezTo>
                  <a:lnTo>
                    <a:pt x="711" y="810"/>
                  </a:lnTo>
                  <a:cubicBezTo>
                    <a:pt x="733" y="815"/>
                    <a:pt x="755" y="818"/>
                    <a:pt x="777" y="818"/>
                  </a:cubicBezTo>
                  <a:cubicBezTo>
                    <a:pt x="799" y="818"/>
                    <a:pt x="820" y="815"/>
                    <a:pt x="842" y="810"/>
                  </a:cubicBezTo>
                  <a:cubicBezTo>
                    <a:pt x="853" y="810"/>
                    <a:pt x="875" y="788"/>
                    <a:pt x="864" y="777"/>
                  </a:cubicBezTo>
                  <a:lnTo>
                    <a:pt x="864" y="777"/>
                  </a:lnTo>
                  <a:cubicBezTo>
                    <a:pt x="853" y="777"/>
                    <a:pt x="831" y="799"/>
                    <a:pt x="799" y="799"/>
                  </a:cubicBezTo>
                  <a:cubicBezTo>
                    <a:pt x="788" y="795"/>
                    <a:pt x="777" y="794"/>
                    <a:pt x="767" y="794"/>
                  </a:cubicBezTo>
                  <a:cubicBezTo>
                    <a:pt x="746" y="794"/>
                    <a:pt x="729" y="799"/>
                    <a:pt x="722" y="799"/>
                  </a:cubicBezTo>
                  <a:cubicBezTo>
                    <a:pt x="700" y="788"/>
                    <a:pt x="667" y="777"/>
                    <a:pt x="645" y="777"/>
                  </a:cubicBezTo>
                  <a:cubicBezTo>
                    <a:pt x="602" y="766"/>
                    <a:pt x="558" y="755"/>
                    <a:pt x="514" y="744"/>
                  </a:cubicBezTo>
                  <a:cubicBezTo>
                    <a:pt x="470" y="733"/>
                    <a:pt x="438" y="711"/>
                    <a:pt x="405" y="678"/>
                  </a:cubicBezTo>
                  <a:cubicBezTo>
                    <a:pt x="394" y="667"/>
                    <a:pt x="394" y="656"/>
                    <a:pt x="383" y="646"/>
                  </a:cubicBezTo>
                  <a:lnTo>
                    <a:pt x="383" y="635"/>
                  </a:lnTo>
                  <a:cubicBezTo>
                    <a:pt x="372" y="613"/>
                    <a:pt x="350" y="602"/>
                    <a:pt x="328" y="591"/>
                  </a:cubicBezTo>
                  <a:cubicBezTo>
                    <a:pt x="317" y="580"/>
                    <a:pt x="306" y="569"/>
                    <a:pt x="295" y="569"/>
                  </a:cubicBezTo>
                  <a:cubicBezTo>
                    <a:pt x="263" y="569"/>
                    <a:pt x="241" y="569"/>
                    <a:pt x="219" y="558"/>
                  </a:cubicBezTo>
                  <a:cubicBezTo>
                    <a:pt x="197" y="558"/>
                    <a:pt x="164" y="547"/>
                    <a:pt x="142" y="536"/>
                  </a:cubicBezTo>
                  <a:cubicBezTo>
                    <a:pt x="120" y="525"/>
                    <a:pt x="99" y="503"/>
                    <a:pt x="77" y="481"/>
                  </a:cubicBezTo>
                  <a:lnTo>
                    <a:pt x="77" y="460"/>
                  </a:lnTo>
                  <a:cubicBezTo>
                    <a:pt x="77" y="460"/>
                    <a:pt x="66" y="449"/>
                    <a:pt x="66" y="449"/>
                  </a:cubicBezTo>
                  <a:cubicBezTo>
                    <a:pt x="66" y="438"/>
                    <a:pt x="66" y="427"/>
                    <a:pt x="66" y="416"/>
                  </a:cubicBezTo>
                  <a:cubicBezTo>
                    <a:pt x="55" y="394"/>
                    <a:pt x="55" y="361"/>
                    <a:pt x="66" y="339"/>
                  </a:cubicBezTo>
                  <a:cubicBezTo>
                    <a:pt x="77" y="317"/>
                    <a:pt x="77" y="306"/>
                    <a:pt x="88" y="296"/>
                  </a:cubicBezTo>
                  <a:cubicBezTo>
                    <a:pt x="88" y="285"/>
                    <a:pt x="99" y="274"/>
                    <a:pt x="110" y="263"/>
                  </a:cubicBezTo>
                  <a:cubicBezTo>
                    <a:pt x="120" y="241"/>
                    <a:pt x="131" y="230"/>
                    <a:pt x="131" y="219"/>
                  </a:cubicBezTo>
                  <a:lnTo>
                    <a:pt x="153" y="208"/>
                  </a:lnTo>
                  <a:cubicBezTo>
                    <a:pt x="153" y="197"/>
                    <a:pt x="164" y="186"/>
                    <a:pt x="175" y="175"/>
                  </a:cubicBezTo>
                  <a:cubicBezTo>
                    <a:pt x="186" y="164"/>
                    <a:pt x="197" y="153"/>
                    <a:pt x="219" y="142"/>
                  </a:cubicBezTo>
                  <a:lnTo>
                    <a:pt x="263" y="121"/>
                  </a:lnTo>
                  <a:lnTo>
                    <a:pt x="274" y="121"/>
                  </a:lnTo>
                  <a:cubicBezTo>
                    <a:pt x="295" y="110"/>
                    <a:pt x="306" y="110"/>
                    <a:pt x="328" y="99"/>
                  </a:cubicBezTo>
                  <a:lnTo>
                    <a:pt x="361" y="99"/>
                  </a:lnTo>
                  <a:cubicBezTo>
                    <a:pt x="372" y="99"/>
                    <a:pt x="383" y="88"/>
                    <a:pt x="394" y="88"/>
                  </a:cubicBezTo>
                  <a:lnTo>
                    <a:pt x="427" y="88"/>
                  </a:lnTo>
                  <a:cubicBezTo>
                    <a:pt x="460" y="77"/>
                    <a:pt x="492" y="77"/>
                    <a:pt x="514" y="77"/>
                  </a:cubicBezTo>
                  <a:lnTo>
                    <a:pt x="591" y="77"/>
                  </a:lnTo>
                  <a:cubicBezTo>
                    <a:pt x="613" y="77"/>
                    <a:pt x="624" y="88"/>
                    <a:pt x="645" y="88"/>
                  </a:cubicBezTo>
                  <a:lnTo>
                    <a:pt x="711" y="88"/>
                  </a:lnTo>
                  <a:cubicBezTo>
                    <a:pt x="717" y="82"/>
                    <a:pt x="725" y="79"/>
                    <a:pt x="733" y="79"/>
                  </a:cubicBezTo>
                  <a:cubicBezTo>
                    <a:pt x="741" y="79"/>
                    <a:pt x="749" y="82"/>
                    <a:pt x="755" y="88"/>
                  </a:cubicBezTo>
                  <a:lnTo>
                    <a:pt x="777" y="88"/>
                  </a:lnTo>
                  <a:cubicBezTo>
                    <a:pt x="820" y="88"/>
                    <a:pt x="864" y="88"/>
                    <a:pt x="908" y="99"/>
                  </a:cubicBezTo>
                  <a:cubicBezTo>
                    <a:pt x="941" y="121"/>
                    <a:pt x="963" y="131"/>
                    <a:pt x="995" y="131"/>
                  </a:cubicBezTo>
                  <a:lnTo>
                    <a:pt x="1061" y="131"/>
                  </a:lnTo>
                  <a:cubicBezTo>
                    <a:pt x="1072" y="142"/>
                    <a:pt x="1083" y="153"/>
                    <a:pt x="1094" y="153"/>
                  </a:cubicBezTo>
                  <a:cubicBezTo>
                    <a:pt x="1105" y="164"/>
                    <a:pt x="1127" y="175"/>
                    <a:pt x="1127" y="197"/>
                  </a:cubicBezTo>
                  <a:lnTo>
                    <a:pt x="1127" y="208"/>
                  </a:lnTo>
                  <a:cubicBezTo>
                    <a:pt x="1138" y="230"/>
                    <a:pt x="1149" y="241"/>
                    <a:pt x="1159" y="252"/>
                  </a:cubicBezTo>
                  <a:cubicBezTo>
                    <a:pt x="1170" y="263"/>
                    <a:pt x="1192" y="274"/>
                    <a:pt x="1203" y="285"/>
                  </a:cubicBezTo>
                  <a:cubicBezTo>
                    <a:pt x="1236" y="306"/>
                    <a:pt x="1269" y="328"/>
                    <a:pt x="1302" y="350"/>
                  </a:cubicBezTo>
                  <a:cubicBezTo>
                    <a:pt x="1324" y="383"/>
                    <a:pt x="1313" y="405"/>
                    <a:pt x="1302" y="438"/>
                  </a:cubicBezTo>
                  <a:cubicBezTo>
                    <a:pt x="1280" y="460"/>
                    <a:pt x="1269" y="481"/>
                    <a:pt x="1247" y="492"/>
                  </a:cubicBezTo>
                  <a:cubicBezTo>
                    <a:pt x="1247" y="503"/>
                    <a:pt x="1236" y="514"/>
                    <a:pt x="1225" y="514"/>
                  </a:cubicBezTo>
                  <a:lnTo>
                    <a:pt x="1203" y="536"/>
                  </a:lnTo>
                  <a:cubicBezTo>
                    <a:pt x="1203" y="536"/>
                    <a:pt x="1192" y="547"/>
                    <a:pt x="1181" y="547"/>
                  </a:cubicBezTo>
                  <a:cubicBezTo>
                    <a:pt x="1181" y="558"/>
                    <a:pt x="1149" y="569"/>
                    <a:pt x="1127" y="580"/>
                  </a:cubicBezTo>
                  <a:lnTo>
                    <a:pt x="1105" y="591"/>
                  </a:lnTo>
                  <a:cubicBezTo>
                    <a:pt x="1072" y="613"/>
                    <a:pt x="1039" y="624"/>
                    <a:pt x="995" y="624"/>
                  </a:cubicBezTo>
                  <a:cubicBezTo>
                    <a:pt x="995" y="635"/>
                    <a:pt x="974" y="635"/>
                    <a:pt x="974" y="646"/>
                  </a:cubicBezTo>
                  <a:cubicBezTo>
                    <a:pt x="977" y="649"/>
                    <a:pt x="982" y="650"/>
                    <a:pt x="988" y="650"/>
                  </a:cubicBezTo>
                  <a:cubicBezTo>
                    <a:pt x="1003" y="650"/>
                    <a:pt x="1024" y="642"/>
                    <a:pt x="1039" y="635"/>
                  </a:cubicBezTo>
                  <a:cubicBezTo>
                    <a:pt x="1061" y="635"/>
                    <a:pt x="1083" y="624"/>
                    <a:pt x="1105" y="613"/>
                  </a:cubicBezTo>
                  <a:cubicBezTo>
                    <a:pt x="1127" y="613"/>
                    <a:pt x="1149" y="602"/>
                    <a:pt x="1170" y="591"/>
                  </a:cubicBezTo>
                  <a:cubicBezTo>
                    <a:pt x="1203" y="569"/>
                    <a:pt x="1225" y="547"/>
                    <a:pt x="1258" y="525"/>
                  </a:cubicBezTo>
                  <a:cubicBezTo>
                    <a:pt x="1291" y="503"/>
                    <a:pt x="1313" y="471"/>
                    <a:pt x="1324" y="438"/>
                  </a:cubicBezTo>
                  <a:lnTo>
                    <a:pt x="1345" y="405"/>
                  </a:lnTo>
                  <a:lnTo>
                    <a:pt x="1345" y="394"/>
                  </a:lnTo>
                  <a:cubicBezTo>
                    <a:pt x="1345" y="372"/>
                    <a:pt x="1334" y="350"/>
                    <a:pt x="1324" y="328"/>
                  </a:cubicBezTo>
                  <a:cubicBezTo>
                    <a:pt x="1313" y="317"/>
                    <a:pt x="1313" y="306"/>
                    <a:pt x="1302" y="296"/>
                  </a:cubicBezTo>
                  <a:cubicBezTo>
                    <a:pt x="1280" y="285"/>
                    <a:pt x="1269" y="285"/>
                    <a:pt x="1247" y="274"/>
                  </a:cubicBezTo>
                  <a:cubicBezTo>
                    <a:pt x="1236" y="263"/>
                    <a:pt x="1225" y="241"/>
                    <a:pt x="1203" y="219"/>
                  </a:cubicBezTo>
                  <a:lnTo>
                    <a:pt x="1159" y="164"/>
                  </a:lnTo>
                  <a:cubicBezTo>
                    <a:pt x="1159" y="153"/>
                    <a:pt x="1149" y="153"/>
                    <a:pt x="1149" y="142"/>
                  </a:cubicBezTo>
                  <a:lnTo>
                    <a:pt x="1127" y="131"/>
                  </a:lnTo>
                  <a:lnTo>
                    <a:pt x="1116" y="131"/>
                  </a:lnTo>
                  <a:lnTo>
                    <a:pt x="1116" y="121"/>
                  </a:lnTo>
                  <a:cubicBezTo>
                    <a:pt x="1083" y="110"/>
                    <a:pt x="1061" y="99"/>
                    <a:pt x="1039" y="88"/>
                  </a:cubicBezTo>
                  <a:cubicBezTo>
                    <a:pt x="1017" y="88"/>
                    <a:pt x="1006" y="77"/>
                    <a:pt x="995" y="66"/>
                  </a:cubicBezTo>
                  <a:lnTo>
                    <a:pt x="864" y="66"/>
                  </a:lnTo>
                  <a:lnTo>
                    <a:pt x="820" y="55"/>
                  </a:lnTo>
                  <a:lnTo>
                    <a:pt x="766" y="44"/>
                  </a:lnTo>
                  <a:lnTo>
                    <a:pt x="613" y="44"/>
                  </a:lnTo>
                  <a:cubicBezTo>
                    <a:pt x="613" y="44"/>
                    <a:pt x="602" y="33"/>
                    <a:pt x="602" y="33"/>
                  </a:cubicBezTo>
                  <a:lnTo>
                    <a:pt x="558" y="33"/>
                  </a:lnTo>
                  <a:cubicBezTo>
                    <a:pt x="536" y="11"/>
                    <a:pt x="503" y="0"/>
                    <a:pt x="4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5" name="Google Shape;4455;p45"/>
          <p:cNvGrpSpPr/>
          <p:nvPr/>
        </p:nvGrpSpPr>
        <p:grpSpPr>
          <a:xfrm rot="-9237154">
            <a:off x="7228970" y="-675321"/>
            <a:ext cx="44323" cy="58423"/>
            <a:chOff x="672400" y="4517950"/>
            <a:chExt cx="44325" cy="58425"/>
          </a:xfrm>
        </p:grpSpPr>
        <p:sp>
          <p:nvSpPr>
            <p:cNvPr id="4456" name="Google Shape;4456;p45"/>
            <p:cNvSpPr/>
            <p:nvPr/>
          </p:nvSpPr>
          <p:spPr>
            <a:xfrm flipH="1">
              <a:off x="710150" y="4539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45"/>
            <p:cNvSpPr/>
            <p:nvPr/>
          </p:nvSpPr>
          <p:spPr>
            <a:xfrm flipH="1">
              <a:off x="705225" y="4553600"/>
              <a:ext cx="1375" cy="3575"/>
            </a:xfrm>
            <a:custGeom>
              <a:avLst/>
              <a:gdLst/>
              <a:ahLst/>
              <a:cxnLst/>
              <a:rect l="l" t="t" r="r" b="b"/>
              <a:pathLst>
                <a:path w="55" h="143" extrusionOk="0">
                  <a:moveTo>
                    <a:pt x="0" y="0"/>
                  </a:moveTo>
                  <a:lnTo>
                    <a:pt x="33" y="99"/>
                  </a:lnTo>
                  <a:cubicBezTo>
                    <a:pt x="40" y="118"/>
                    <a:pt x="38" y="122"/>
                    <a:pt x="36" y="122"/>
                  </a:cubicBezTo>
                  <a:cubicBezTo>
                    <a:pt x="35" y="122"/>
                    <a:pt x="33" y="121"/>
                    <a:pt x="33" y="121"/>
                  </a:cubicBezTo>
                  <a:lnTo>
                    <a:pt x="33" y="121"/>
                  </a:lnTo>
                  <a:lnTo>
                    <a:pt x="55" y="143"/>
                  </a:lnTo>
                  <a:lnTo>
                    <a:pt x="55" y="132"/>
                  </a:lnTo>
                  <a:lnTo>
                    <a:pt x="55" y="121"/>
                  </a:lnTo>
                  <a:cubicBezTo>
                    <a:pt x="55" y="110"/>
                    <a:pt x="55" y="99"/>
                    <a:pt x="44" y="88"/>
                  </a:cubicBezTo>
                  <a:cubicBezTo>
                    <a:pt x="44" y="66"/>
                    <a:pt x="33" y="55"/>
                    <a:pt x="22" y="44"/>
                  </a:cubicBezTo>
                  <a:cubicBezTo>
                    <a:pt x="22" y="33"/>
                    <a:pt x="11" y="22"/>
                    <a:pt x="11" y="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45"/>
            <p:cNvSpPr/>
            <p:nvPr/>
          </p:nvSpPr>
          <p:spPr>
            <a:xfrm flipH="1">
              <a:off x="672400" y="4517950"/>
              <a:ext cx="44325" cy="58425"/>
            </a:xfrm>
            <a:custGeom>
              <a:avLst/>
              <a:gdLst/>
              <a:ahLst/>
              <a:cxnLst/>
              <a:rect l="l" t="t" r="r" b="b"/>
              <a:pathLst>
                <a:path w="1773" h="2337" extrusionOk="0">
                  <a:moveTo>
                    <a:pt x="307" y="1536"/>
                  </a:moveTo>
                  <a:lnTo>
                    <a:pt x="296" y="1547"/>
                  </a:lnTo>
                  <a:lnTo>
                    <a:pt x="274" y="1569"/>
                  </a:lnTo>
                  <a:lnTo>
                    <a:pt x="241" y="1569"/>
                  </a:lnTo>
                  <a:lnTo>
                    <a:pt x="241" y="1536"/>
                  </a:lnTo>
                  <a:close/>
                  <a:moveTo>
                    <a:pt x="624" y="212"/>
                  </a:moveTo>
                  <a:cubicBezTo>
                    <a:pt x="679" y="212"/>
                    <a:pt x="733" y="223"/>
                    <a:pt x="777" y="245"/>
                  </a:cubicBezTo>
                  <a:cubicBezTo>
                    <a:pt x="821" y="256"/>
                    <a:pt x="854" y="278"/>
                    <a:pt x="886" y="300"/>
                  </a:cubicBezTo>
                  <a:cubicBezTo>
                    <a:pt x="897" y="300"/>
                    <a:pt x="974" y="344"/>
                    <a:pt x="985" y="344"/>
                  </a:cubicBezTo>
                  <a:lnTo>
                    <a:pt x="1105" y="431"/>
                  </a:lnTo>
                  <a:cubicBezTo>
                    <a:pt x="1127" y="453"/>
                    <a:pt x="1149" y="475"/>
                    <a:pt x="1171" y="497"/>
                  </a:cubicBezTo>
                  <a:cubicBezTo>
                    <a:pt x="1225" y="551"/>
                    <a:pt x="1291" y="606"/>
                    <a:pt x="1357" y="650"/>
                  </a:cubicBezTo>
                  <a:lnTo>
                    <a:pt x="1400" y="683"/>
                  </a:lnTo>
                  <a:lnTo>
                    <a:pt x="1411" y="704"/>
                  </a:lnTo>
                  <a:cubicBezTo>
                    <a:pt x="1444" y="792"/>
                    <a:pt x="1477" y="879"/>
                    <a:pt x="1499" y="978"/>
                  </a:cubicBezTo>
                  <a:cubicBezTo>
                    <a:pt x="1510" y="1076"/>
                    <a:pt x="1532" y="1175"/>
                    <a:pt x="1543" y="1273"/>
                  </a:cubicBezTo>
                  <a:cubicBezTo>
                    <a:pt x="1565" y="1339"/>
                    <a:pt x="1565" y="1415"/>
                    <a:pt x="1565" y="1481"/>
                  </a:cubicBezTo>
                  <a:lnTo>
                    <a:pt x="1565" y="1864"/>
                  </a:lnTo>
                  <a:cubicBezTo>
                    <a:pt x="1575" y="1919"/>
                    <a:pt x="1575" y="1984"/>
                    <a:pt x="1565" y="2039"/>
                  </a:cubicBezTo>
                  <a:cubicBezTo>
                    <a:pt x="1565" y="2061"/>
                    <a:pt x="1565" y="2083"/>
                    <a:pt x="1554" y="2104"/>
                  </a:cubicBezTo>
                  <a:lnTo>
                    <a:pt x="1532" y="2104"/>
                  </a:lnTo>
                  <a:lnTo>
                    <a:pt x="1499" y="2115"/>
                  </a:lnTo>
                  <a:cubicBezTo>
                    <a:pt x="1461" y="2124"/>
                    <a:pt x="1424" y="2127"/>
                    <a:pt x="1386" y="2127"/>
                  </a:cubicBezTo>
                  <a:cubicBezTo>
                    <a:pt x="1325" y="2127"/>
                    <a:pt x="1264" y="2118"/>
                    <a:pt x="1204" y="2104"/>
                  </a:cubicBezTo>
                  <a:cubicBezTo>
                    <a:pt x="1193" y="2115"/>
                    <a:pt x="1171" y="2115"/>
                    <a:pt x="1160" y="2126"/>
                  </a:cubicBezTo>
                  <a:cubicBezTo>
                    <a:pt x="1105" y="2126"/>
                    <a:pt x="1050" y="2115"/>
                    <a:pt x="996" y="2094"/>
                  </a:cubicBezTo>
                  <a:cubicBezTo>
                    <a:pt x="919" y="2072"/>
                    <a:pt x="854" y="2028"/>
                    <a:pt x="788" y="1984"/>
                  </a:cubicBezTo>
                  <a:lnTo>
                    <a:pt x="777" y="1973"/>
                  </a:lnTo>
                  <a:lnTo>
                    <a:pt x="766" y="1973"/>
                  </a:lnTo>
                  <a:cubicBezTo>
                    <a:pt x="766" y="1973"/>
                    <a:pt x="755" y="1962"/>
                    <a:pt x="744" y="1951"/>
                  </a:cubicBezTo>
                  <a:lnTo>
                    <a:pt x="690" y="1897"/>
                  </a:lnTo>
                  <a:cubicBezTo>
                    <a:pt x="668" y="1886"/>
                    <a:pt x="657" y="1875"/>
                    <a:pt x="646" y="1853"/>
                  </a:cubicBezTo>
                  <a:cubicBezTo>
                    <a:pt x="635" y="1842"/>
                    <a:pt x="624" y="1831"/>
                    <a:pt x="613" y="1820"/>
                  </a:cubicBezTo>
                  <a:cubicBezTo>
                    <a:pt x="613" y="1809"/>
                    <a:pt x="580" y="1776"/>
                    <a:pt x="558" y="1754"/>
                  </a:cubicBezTo>
                  <a:cubicBezTo>
                    <a:pt x="558" y="1765"/>
                    <a:pt x="547" y="1765"/>
                    <a:pt x="558" y="1776"/>
                  </a:cubicBezTo>
                  <a:lnTo>
                    <a:pt x="515" y="1776"/>
                  </a:lnTo>
                  <a:cubicBezTo>
                    <a:pt x="482" y="1744"/>
                    <a:pt x="471" y="1700"/>
                    <a:pt x="482" y="1645"/>
                  </a:cubicBezTo>
                  <a:lnTo>
                    <a:pt x="471" y="1634"/>
                  </a:lnTo>
                  <a:cubicBezTo>
                    <a:pt x="460" y="1623"/>
                    <a:pt x="471" y="1623"/>
                    <a:pt x="449" y="1612"/>
                  </a:cubicBezTo>
                  <a:cubicBezTo>
                    <a:pt x="460" y="1601"/>
                    <a:pt x="460" y="1590"/>
                    <a:pt x="460" y="1569"/>
                  </a:cubicBezTo>
                  <a:lnTo>
                    <a:pt x="452" y="1553"/>
                  </a:lnTo>
                  <a:lnTo>
                    <a:pt x="452" y="1553"/>
                  </a:lnTo>
                  <a:cubicBezTo>
                    <a:pt x="454" y="1552"/>
                    <a:pt x="455" y="1544"/>
                    <a:pt x="449" y="1525"/>
                  </a:cubicBezTo>
                  <a:lnTo>
                    <a:pt x="416" y="1426"/>
                  </a:lnTo>
                  <a:cubicBezTo>
                    <a:pt x="405" y="1415"/>
                    <a:pt x="405" y="1394"/>
                    <a:pt x="394" y="1372"/>
                  </a:cubicBezTo>
                  <a:cubicBezTo>
                    <a:pt x="383" y="1361"/>
                    <a:pt x="372" y="1328"/>
                    <a:pt x="372" y="1306"/>
                  </a:cubicBezTo>
                  <a:lnTo>
                    <a:pt x="350" y="1240"/>
                  </a:lnTo>
                  <a:cubicBezTo>
                    <a:pt x="350" y="1229"/>
                    <a:pt x="329" y="1208"/>
                    <a:pt x="318" y="1186"/>
                  </a:cubicBezTo>
                  <a:cubicBezTo>
                    <a:pt x="307" y="1164"/>
                    <a:pt x="307" y="1153"/>
                    <a:pt x="296" y="1131"/>
                  </a:cubicBezTo>
                  <a:cubicBezTo>
                    <a:pt x="296" y="1109"/>
                    <a:pt x="285" y="1098"/>
                    <a:pt x="285" y="1076"/>
                  </a:cubicBezTo>
                  <a:lnTo>
                    <a:pt x="285" y="1022"/>
                  </a:lnTo>
                  <a:cubicBezTo>
                    <a:pt x="274" y="989"/>
                    <a:pt x="274" y="945"/>
                    <a:pt x="274" y="912"/>
                  </a:cubicBezTo>
                  <a:cubicBezTo>
                    <a:pt x="274" y="901"/>
                    <a:pt x="274" y="901"/>
                    <a:pt x="274" y="890"/>
                  </a:cubicBezTo>
                  <a:lnTo>
                    <a:pt x="252" y="890"/>
                  </a:lnTo>
                  <a:lnTo>
                    <a:pt x="263" y="879"/>
                  </a:lnTo>
                  <a:cubicBezTo>
                    <a:pt x="263" y="879"/>
                    <a:pt x="263" y="869"/>
                    <a:pt x="263" y="869"/>
                  </a:cubicBezTo>
                  <a:cubicBezTo>
                    <a:pt x="263" y="858"/>
                    <a:pt x="263" y="847"/>
                    <a:pt x="263" y="836"/>
                  </a:cubicBezTo>
                  <a:cubicBezTo>
                    <a:pt x="263" y="836"/>
                    <a:pt x="274" y="825"/>
                    <a:pt x="274" y="814"/>
                  </a:cubicBezTo>
                  <a:lnTo>
                    <a:pt x="329" y="726"/>
                  </a:lnTo>
                  <a:cubicBezTo>
                    <a:pt x="318" y="694"/>
                    <a:pt x="307" y="672"/>
                    <a:pt x="296" y="650"/>
                  </a:cubicBezTo>
                  <a:cubicBezTo>
                    <a:pt x="285" y="628"/>
                    <a:pt x="263" y="595"/>
                    <a:pt x="263" y="584"/>
                  </a:cubicBezTo>
                  <a:cubicBezTo>
                    <a:pt x="263" y="573"/>
                    <a:pt x="263" y="573"/>
                    <a:pt x="263" y="573"/>
                  </a:cubicBezTo>
                  <a:cubicBezTo>
                    <a:pt x="263" y="551"/>
                    <a:pt x="274" y="529"/>
                    <a:pt x="274" y="508"/>
                  </a:cubicBezTo>
                  <a:cubicBezTo>
                    <a:pt x="307" y="453"/>
                    <a:pt x="340" y="398"/>
                    <a:pt x="383" y="344"/>
                  </a:cubicBezTo>
                  <a:cubicBezTo>
                    <a:pt x="405" y="322"/>
                    <a:pt x="427" y="289"/>
                    <a:pt x="449" y="267"/>
                  </a:cubicBezTo>
                  <a:cubicBezTo>
                    <a:pt x="471" y="256"/>
                    <a:pt x="493" y="245"/>
                    <a:pt x="515" y="234"/>
                  </a:cubicBezTo>
                  <a:cubicBezTo>
                    <a:pt x="547" y="212"/>
                    <a:pt x="580" y="212"/>
                    <a:pt x="613" y="212"/>
                  </a:cubicBezTo>
                  <a:close/>
                  <a:moveTo>
                    <a:pt x="632" y="0"/>
                  </a:moveTo>
                  <a:cubicBezTo>
                    <a:pt x="575" y="0"/>
                    <a:pt x="517" y="13"/>
                    <a:pt x="460" y="37"/>
                  </a:cubicBezTo>
                  <a:cubicBezTo>
                    <a:pt x="427" y="48"/>
                    <a:pt x="394" y="59"/>
                    <a:pt x="361" y="81"/>
                  </a:cubicBezTo>
                  <a:cubicBezTo>
                    <a:pt x="340" y="92"/>
                    <a:pt x="318" y="103"/>
                    <a:pt x="307" y="125"/>
                  </a:cubicBezTo>
                  <a:lnTo>
                    <a:pt x="274" y="158"/>
                  </a:lnTo>
                  <a:cubicBezTo>
                    <a:pt x="230" y="212"/>
                    <a:pt x="186" y="267"/>
                    <a:pt x="143" y="322"/>
                  </a:cubicBezTo>
                  <a:cubicBezTo>
                    <a:pt x="99" y="387"/>
                    <a:pt x="55" y="453"/>
                    <a:pt x="33" y="529"/>
                  </a:cubicBezTo>
                  <a:cubicBezTo>
                    <a:pt x="11" y="628"/>
                    <a:pt x="33" y="726"/>
                    <a:pt x="77" y="803"/>
                  </a:cubicBezTo>
                  <a:cubicBezTo>
                    <a:pt x="88" y="825"/>
                    <a:pt x="99" y="847"/>
                    <a:pt x="121" y="869"/>
                  </a:cubicBezTo>
                  <a:cubicBezTo>
                    <a:pt x="44" y="890"/>
                    <a:pt x="0" y="989"/>
                    <a:pt x="44" y="1065"/>
                  </a:cubicBezTo>
                  <a:lnTo>
                    <a:pt x="88" y="1186"/>
                  </a:lnTo>
                  <a:cubicBezTo>
                    <a:pt x="110" y="1262"/>
                    <a:pt x="132" y="1328"/>
                    <a:pt x="154" y="1404"/>
                  </a:cubicBezTo>
                  <a:cubicBezTo>
                    <a:pt x="186" y="1448"/>
                    <a:pt x="208" y="1503"/>
                    <a:pt x="230" y="1558"/>
                  </a:cubicBezTo>
                  <a:cubicBezTo>
                    <a:pt x="241" y="1569"/>
                    <a:pt x="241" y="1579"/>
                    <a:pt x="241" y="1601"/>
                  </a:cubicBezTo>
                  <a:lnTo>
                    <a:pt x="263" y="1645"/>
                  </a:lnTo>
                  <a:cubicBezTo>
                    <a:pt x="307" y="1744"/>
                    <a:pt x="372" y="1820"/>
                    <a:pt x="449" y="1897"/>
                  </a:cubicBezTo>
                  <a:cubicBezTo>
                    <a:pt x="613" y="2050"/>
                    <a:pt x="799" y="2181"/>
                    <a:pt x="1007" y="2269"/>
                  </a:cubicBezTo>
                  <a:cubicBezTo>
                    <a:pt x="1125" y="2314"/>
                    <a:pt x="1244" y="2337"/>
                    <a:pt x="1368" y="2337"/>
                  </a:cubicBezTo>
                  <a:cubicBezTo>
                    <a:pt x="1393" y="2337"/>
                    <a:pt x="1419" y="2336"/>
                    <a:pt x="1444" y="2334"/>
                  </a:cubicBezTo>
                  <a:cubicBezTo>
                    <a:pt x="1488" y="2334"/>
                    <a:pt x="1543" y="2323"/>
                    <a:pt x="1597" y="2312"/>
                  </a:cubicBezTo>
                  <a:cubicBezTo>
                    <a:pt x="1641" y="2301"/>
                    <a:pt x="1674" y="2290"/>
                    <a:pt x="1718" y="2279"/>
                  </a:cubicBezTo>
                  <a:lnTo>
                    <a:pt x="1740" y="2269"/>
                  </a:lnTo>
                  <a:lnTo>
                    <a:pt x="1750" y="2269"/>
                  </a:lnTo>
                  <a:lnTo>
                    <a:pt x="1750" y="2258"/>
                  </a:lnTo>
                  <a:lnTo>
                    <a:pt x="1750" y="2203"/>
                  </a:lnTo>
                  <a:lnTo>
                    <a:pt x="1772" y="1886"/>
                  </a:lnTo>
                  <a:cubicBezTo>
                    <a:pt x="1772" y="1700"/>
                    <a:pt x="1772" y="1514"/>
                    <a:pt x="1750" y="1339"/>
                  </a:cubicBezTo>
                  <a:lnTo>
                    <a:pt x="1707" y="1065"/>
                  </a:lnTo>
                  <a:cubicBezTo>
                    <a:pt x="1696" y="945"/>
                    <a:pt x="1674" y="836"/>
                    <a:pt x="1641" y="715"/>
                  </a:cubicBezTo>
                  <a:lnTo>
                    <a:pt x="1641" y="704"/>
                  </a:lnTo>
                  <a:cubicBezTo>
                    <a:pt x="1630" y="672"/>
                    <a:pt x="1619" y="639"/>
                    <a:pt x="1597" y="617"/>
                  </a:cubicBezTo>
                  <a:cubicBezTo>
                    <a:pt x="1597" y="595"/>
                    <a:pt x="1586" y="573"/>
                    <a:pt x="1565" y="551"/>
                  </a:cubicBezTo>
                  <a:lnTo>
                    <a:pt x="1510" y="508"/>
                  </a:lnTo>
                  <a:cubicBezTo>
                    <a:pt x="1422" y="442"/>
                    <a:pt x="1346" y="365"/>
                    <a:pt x="1247" y="289"/>
                  </a:cubicBezTo>
                  <a:cubicBezTo>
                    <a:pt x="1149" y="190"/>
                    <a:pt x="1029" y="114"/>
                    <a:pt x="897" y="59"/>
                  </a:cubicBezTo>
                  <a:cubicBezTo>
                    <a:pt x="832" y="26"/>
                    <a:pt x="755" y="4"/>
                    <a:pt x="690" y="4"/>
                  </a:cubicBezTo>
                  <a:cubicBezTo>
                    <a:pt x="670" y="2"/>
                    <a:pt x="651" y="0"/>
                    <a:pt x="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45"/>
            <p:cNvSpPr/>
            <p:nvPr/>
          </p:nvSpPr>
          <p:spPr>
            <a:xfrm flipH="1">
              <a:off x="708225" y="4540475"/>
              <a:ext cx="300" cy="1400"/>
            </a:xfrm>
            <a:custGeom>
              <a:avLst/>
              <a:gdLst/>
              <a:ahLst/>
              <a:cxnLst/>
              <a:rect l="l" t="t" r="r" b="b"/>
              <a:pathLst>
                <a:path w="12" h="56" extrusionOk="0">
                  <a:moveTo>
                    <a:pt x="1" y="0"/>
                  </a:moveTo>
                  <a:cubicBezTo>
                    <a:pt x="1" y="22"/>
                    <a:pt x="1" y="33"/>
                    <a:pt x="1" y="55"/>
                  </a:cubicBezTo>
                  <a:cubicBezTo>
                    <a:pt x="12" y="44"/>
                    <a:pt x="12" y="22"/>
                    <a:pt x="12" y="1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45"/>
            <p:cNvSpPr/>
            <p:nvPr/>
          </p:nvSpPr>
          <p:spPr>
            <a:xfrm flipH="1">
              <a:off x="692100" y="4566175"/>
              <a:ext cx="4400" cy="2200"/>
            </a:xfrm>
            <a:custGeom>
              <a:avLst/>
              <a:gdLst/>
              <a:ahLst/>
              <a:cxnLst/>
              <a:rect l="l" t="t" r="r" b="b"/>
              <a:pathLst>
                <a:path w="176" h="88" extrusionOk="0">
                  <a:moveTo>
                    <a:pt x="1" y="0"/>
                  </a:moveTo>
                  <a:lnTo>
                    <a:pt x="1" y="0"/>
                  </a:lnTo>
                  <a:cubicBezTo>
                    <a:pt x="23" y="22"/>
                    <a:pt x="45" y="33"/>
                    <a:pt x="56" y="44"/>
                  </a:cubicBezTo>
                  <a:cubicBezTo>
                    <a:pt x="77" y="55"/>
                    <a:pt x="110" y="66"/>
                    <a:pt x="132" y="77"/>
                  </a:cubicBezTo>
                  <a:cubicBezTo>
                    <a:pt x="143" y="88"/>
                    <a:pt x="165" y="88"/>
                    <a:pt x="176" y="88"/>
                  </a:cubicBezTo>
                  <a:cubicBezTo>
                    <a:pt x="143" y="66"/>
                    <a:pt x="110" y="44"/>
                    <a:pt x="66" y="33"/>
                  </a:cubicBezTo>
                  <a:cubicBezTo>
                    <a:pt x="45" y="22"/>
                    <a:pt x="23" y="11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45"/>
            <p:cNvSpPr/>
            <p:nvPr/>
          </p:nvSpPr>
          <p:spPr>
            <a:xfrm flipH="1">
              <a:off x="680600" y="4529525"/>
              <a:ext cx="29575" cy="41425"/>
            </a:xfrm>
            <a:custGeom>
              <a:avLst/>
              <a:gdLst/>
              <a:ahLst/>
              <a:cxnLst/>
              <a:rect l="l" t="t" r="r" b="b"/>
              <a:pathLst>
                <a:path w="1183" h="1657" extrusionOk="0">
                  <a:moveTo>
                    <a:pt x="220" y="1"/>
                  </a:moveTo>
                  <a:cubicBezTo>
                    <a:pt x="220" y="1"/>
                    <a:pt x="209" y="1"/>
                    <a:pt x="209" y="12"/>
                  </a:cubicBezTo>
                  <a:cubicBezTo>
                    <a:pt x="176" y="23"/>
                    <a:pt x="154" y="45"/>
                    <a:pt x="143" y="77"/>
                  </a:cubicBezTo>
                  <a:cubicBezTo>
                    <a:pt x="132" y="88"/>
                    <a:pt x="132" y="110"/>
                    <a:pt x="132" y="121"/>
                  </a:cubicBezTo>
                  <a:lnTo>
                    <a:pt x="132" y="198"/>
                  </a:lnTo>
                  <a:cubicBezTo>
                    <a:pt x="121" y="231"/>
                    <a:pt x="110" y="252"/>
                    <a:pt x="99" y="285"/>
                  </a:cubicBezTo>
                  <a:lnTo>
                    <a:pt x="56" y="373"/>
                  </a:lnTo>
                  <a:cubicBezTo>
                    <a:pt x="56" y="384"/>
                    <a:pt x="45" y="395"/>
                    <a:pt x="34" y="395"/>
                  </a:cubicBezTo>
                  <a:cubicBezTo>
                    <a:pt x="34" y="404"/>
                    <a:pt x="34" y="413"/>
                    <a:pt x="34" y="422"/>
                  </a:cubicBezTo>
                  <a:lnTo>
                    <a:pt x="34" y="422"/>
                  </a:lnTo>
                  <a:cubicBezTo>
                    <a:pt x="31" y="418"/>
                    <a:pt x="25" y="415"/>
                    <a:pt x="19" y="415"/>
                  </a:cubicBezTo>
                  <a:cubicBezTo>
                    <a:pt x="13" y="415"/>
                    <a:pt x="5" y="419"/>
                    <a:pt x="1" y="427"/>
                  </a:cubicBezTo>
                  <a:cubicBezTo>
                    <a:pt x="1" y="427"/>
                    <a:pt x="1" y="438"/>
                    <a:pt x="1" y="438"/>
                  </a:cubicBezTo>
                  <a:cubicBezTo>
                    <a:pt x="1" y="482"/>
                    <a:pt x="1" y="515"/>
                    <a:pt x="12" y="548"/>
                  </a:cubicBezTo>
                  <a:lnTo>
                    <a:pt x="12" y="613"/>
                  </a:lnTo>
                  <a:cubicBezTo>
                    <a:pt x="12" y="624"/>
                    <a:pt x="23" y="646"/>
                    <a:pt x="23" y="668"/>
                  </a:cubicBezTo>
                  <a:cubicBezTo>
                    <a:pt x="23" y="679"/>
                    <a:pt x="34" y="701"/>
                    <a:pt x="45" y="712"/>
                  </a:cubicBezTo>
                  <a:cubicBezTo>
                    <a:pt x="56" y="734"/>
                    <a:pt x="67" y="756"/>
                    <a:pt x="78" y="777"/>
                  </a:cubicBezTo>
                  <a:lnTo>
                    <a:pt x="99" y="843"/>
                  </a:lnTo>
                  <a:cubicBezTo>
                    <a:pt x="99" y="865"/>
                    <a:pt x="110" y="887"/>
                    <a:pt x="121" y="909"/>
                  </a:cubicBezTo>
                  <a:cubicBezTo>
                    <a:pt x="132" y="931"/>
                    <a:pt x="132" y="941"/>
                    <a:pt x="143" y="963"/>
                  </a:cubicBezTo>
                  <a:lnTo>
                    <a:pt x="154" y="974"/>
                  </a:lnTo>
                  <a:cubicBezTo>
                    <a:pt x="154" y="974"/>
                    <a:pt x="165" y="996"/>
                    <a:pt x="165" y="1007"/>
                  </a:cubicBezTo>
                  <a:cubicBezTo>
                    <a:pt x="165" y="1007"/>
                    <a:pt x="187" y="1029"/>
                    <a:pt x="187" y="1051"/>
                  </a:cubicBezTo>
                  <a:cubicBezTo>
                    <a:pt x="187" y="1062"/>
                    <a:pt x="198" y="1073"/>
                    <a:pt x="198" y="1084"/>
                  </a:cubicBezTo>
                  <a:lnTo>
                    <a:pt x="198" y="1095"/>
                  </a:lnTo>
                  <a:lnTo>
                    <a:pt x="198" y="1106"/>
                  </a:lnTo>
                  <a:cubicBezTo>
                    <a:pt x="198" y="1116"/>
                    <a:pt x="187" y="1127"/>
                    <a:pt x="187" y="1138"/>
                  </a:cubicBezTo>
                  <a:cubicBezTo>
                    <a:pt x="198" y="1149"/>
                    <a:pt x="187" y="1149"/>
                    <a:pt x="198" y="1171"/>
                  </a:cubicBezTo>
                  <a:lnTo>
                    <a:pt x="209" y="1182"/>
                  </a:lnTo>
                  <a:cubicBezTo>
                    <a:pt x="209" y="1226"/>
                    <a:pt x="220" y="1270"/>
                    <a:pt x="242" y="1302"/>
                  </a:cubicBezTo>
                  <a:cubicBezTo>
                    <a:pt x="253" y="1308"/>
                    <a:pt x="261" y="1311"/>
                    <a:pt x="269" y="1311"/>
                  </a:cubicBezTo>
                  <a:cubicBezTo>
                    <a:pt x="277" y="1311"/>
                    <a:pt x="285" y="1308"/>
                    <a:pt x="296" y="1302"/>
                  </a:cubicBezTo>
                  <a:cubicBezTo>
                    <a:pt x="285" y="1291"/>
                    <a:pt x="296" y="1291"/>
                    <a:pt x="296" y="1281"/>
                  </a:cubicBezTo>
                  <a:cubicBezTo>
                    <a:pt x="307" y="1302"/>
                    <a:pt x="329" y="1335"/>
                    <a:pt x="351" y="1346"/>
                  </a:cubicBezTo>
                  <a:cubicBezTo>
                    <a:pt x="373" y="1368"/>
                    <a:pt x="362" y="1379"/>
                    <a:pt x="373" y="1390"/>
                  </a:cubicBezTo>
                  <a:cubicBezTo>
                    <a:pt x="384" y="1401"/>
                    <a:pt x="406" y="1412"/>
                    <a:pt x="417" y="1423"/>
                  </a:cubicBezTo>
                  <a:lnTo>
                    <a:pt x="482" y="1488"/>
                  </a:lnTo>
                  <a:cubicBezTo>
                    <a:pt x="482" y="1488"/>
                    <a:pt x="493" y="1499"/>
                    <a:pt x="493" y="1510"/>
                  </a:cubicBezTo>
                  <a:lnTo>
                    <a:pt x="504" y="1510"/>
                  </a:lnTo>
                  <a:cubicBezTo>
                    <a:pt x="504" y="1510"/>
                    <a:pt x="504" y="1510"/>
                    <a:pt x="515" y="1521"/>
                  </a:cubicBezTo>
                  <a:cubicBezTo>
                    <a:pt x="581" y="1565"/>
                    <a:pt x="657" y="1598"/>
                    <a:pt x="723" y="1620"/>
                  </a:cubicBezTo>
                  <a:cubicBezTo>
                    <a:pt x="764" y="1644"/>
                    <a:pt x="805" y="1656"/>
                    <a:pt x="846" y="1656"/>
                  </a:cubicBezTo>
                  <a:cubicBezTo>
                    <a:pt x="860" y="1656"/>
                    <a:pt x="873" y="1655"/>
                    <a:pt x="887" y="1652"/>
                  </a:cubicBezTo>
                  <a:cubicBezTo>
                    <a:pt x="909" y="1652"/>
                    <a:pt x="920" y="1641"/>
                    <a:pt x="942" y="1631"/>
                  </a:cubicBezTo>
                  <a:lnTo>
                    <a:pt x="963" y="1631"/>
                  </a:lnTo>
                  <a:cubicBezTo>
                    <a:pt x="1007" y="1620"/>
                    <a:pt x="1051" y="1598"/>
                    <a:pt x="1084" y="1565"/>
                  </a:cubicBezTo>
                  <a:cubicBezTo>
                    <a:pt x="1117" y="1543"/>
                    <a:pt x="1138" y="1510"/>
                    <a:pt x="1149" y="1477"/>
                  </a:cubicBezTo>
                  <a:cubicBezTo>
                    <a:pt x="1149" y="1466"/>
                    <a:pt x="1160" y="1466"/>
                    <a:pt x="1171" y="1445"/>
                  </a:cubicBezTo>
                  <a:cubicBezTo>
                    <a:pt x="1171" y="1423"/>
                    <a:pt x="1182" y="1390"/>
                    <a:pt x="1182" y="1368"/>
                  </a:cubicBezTo>
                  <a:cubicBezTo>
                    <a:pt x="1171" y="1335"/>
                    <a:pt x="1160" y="1302"/>
                    <a:pt x="1149" y="1270"/>
                  </a:cubicBezTo>
                  <a:cubicBezTo>
                    <a:pt x="1128" y="1215"/>
                    <a:pt x="1117" y="1149"/>
                    <a:pt x="1106" y="1084"/>
                  </a:cubicBezTo>
                  <a:cubicBezTo>
                    <a:pt x="1106" y="1029"/>
                    <a:pt x="1128" y="974"/>
                    <a:pt x="1160" y="931"/>
                  </a:cubicBezTo>
                  <a:cubicBezTo>
                    <a:pt x="1160" y="887"/>
                    <a:pt x="1160" y="832"/>
                    <a:pt x="1160" y="777"/>
                  </a:cubicBezTo>
                  <a:cubicBezTo>
                    <a:pt x="1160" y="766"/>
                    <a:pt x="1149" y="745"/>
                    <a:pt x="1149" y="734"/>
                  </a:cubicBezTo>
                  <a:cubicBezTo>
                    <a:pt x="1138" y="723"/>
                    <a:pt x="1149" y="701"/>
                    <a:pt x="1149" y="690"/>
                  </a:cubicBezTo>
                  <a:cubicBezTo>
                    <a:pt x="1149" y="668"/>
                    <a:pt x="1138" y="657"/>
                    <a:pt x="1128" y="635"/>
                  </a:cubicBezTo>
                  <a:cubicBezTo>
                    <a:pt x="1128" y="624"/>
                    <a:pt x="1117" y="570"/>
                    <a:pt x="1106" y="548"/>
                  </a:cubicBezTo>
                  <a:cubicBezTo>
                    <a:pt x="1095" y="515"/>
                    <a:pt x="1084" y="504"/>
                    <a:pt x="1084" y="493"/>
                  </a:cubicBezTo>
                  <a:cubicBezTo>
                    <a:pt x="1062" y="427"/>
                    <a:pt x="1040" y="373"/>
                    <a:pt x="1007" y="318"/>
                  </a:cubicBezTo>
                  <a:cubicBezTo>
                    <a:pt x="993" y="318"/>
                    <a:pt x="973" y="313"/>
                    <a:pt x="962" y="313"/>
                  </a:cubicBezTo>
                  <a:cubicBezTo>
                    <a:pt x="956" y="313"/>
                    <a:pt x="953" y="314"/>
                    <a:pt x="953" y="318"/>
                  </a:cubicBezTo>
                  <a:cubicBezTo>
                    <a:pt x="963" y="340"/>
                    <a:pt x="996" y="351"/>
                    <a:pt x="1007" y="395"/>
                  </a:cubicBezTo>
                  <a:cubicBezTo>
                    <a:pt x="1029" y="438"/>
                    <a:pt x="1040" y="471"/>
                    <a:pt x="1051" y="482"/>
                  </a:cubicBezTo>
                  <a:cubicBezTo>
                    <a:pt x="1051" y="526"/>
                    <a:pt x="1062" y="559"/>
                    <a:pt x="1084" y="591"/>
                  </a:cubicBezTo>
                  <a:cubicBezTo>
                    <a:pt x="1106" y="646"/>
                    <a:pt x="1117" y="701"/>
                    <a:pt x="1128" y="766"/>
                  </a:cubicBezTo>
                  <a:cubicBezTo>
                    <a:pt x="1138" y="821"/>
                    <a:pt x="1138" y="876"/>
                    <a:pt x="1128" y="941"/>
                  </a:cubicBezTo>
                  <a:cubicBezTo>
                    <a:pt x="1117" y="952"/>
                    <a:pt x="1106" y="974"/>
                    <a:pt x="1095" y="985"/>
                  </a:cubicBezTo>
                  <a:lnTo>
                    <a:pt x="1095" y="996"/>
                  </a:lnTo>
                  <a:cubicBezTo>
                    <a:pt x="1073" y="1029"/>
                    <a:pt x="1073" y="1062"/>
                    <a:pt x="1062" y="1095"/>
                  </a:cubicBezTo>
                  <a:cubicBezTo>
                    <a:pt x="1062" y="1116"/>
                    <a:pt x="1062" y="1138"/>
                    <a:pt x="1062" y="1149"/>
                  </a:cubicBezTo>
                  <a:cubicBezTo>
                    <a:pt x="1073" y="1182"/>
                    <a:pt x="1084" y="1215"/>
                    <a:pt x="1095" y="1237"/>
                  </a:cubicBezTo>
                  <a:cubicBezTo>
                    <a:pt x="1106" y="1281"/>
                    <a:pt x="1117" y="1313"/>
                    <a:pt x="1117" y="1346"/>
                  </a:cubicBezTo>
                  <a:cubicBezTo>
                    <a:pt x="1117" y="1390"/>
                    <a:pt x="1106" y="1434"/>
                    <a:pt x="1095" y="1466"/>
                  </a:cubicBezTo>
                  <a:cubicBezTo>
                    <a:pt x="1084" y="1466"/>
                    <a:pt x="1084" y="1477"/>
                    <a:pt x="1073" y="1488"/>
                  </a:cubicBezTo>
                  <a:cubicBezTo>
                    <a:pt x="1073" y="1488"/>
                    <a:pt x="1073" y="1499"/>
                    <a:pt x="1062" y="1510"/>
                  </a:cubicBezTo>
                  <a:cubicBezTo>
                    <a:pt x="1051" y="1521"/>
                    <a:pt x="1040" y="1521"/>
                    <a:pt x="1029" y="1532"/>
                  </a:cubicBezTo>
                  <a:cubicBezTo>
                    <a:pt x="1007" y="1554"/>
                    <a:pt x="974" y="1565"/>
                    <a:pt x="931" y="1576"/>
                  </a:cubicBezTo>
                  <a:lnTo>
                    <a:pt x="810" y="1576"/>
                  </a:lnTo>
                  <a:cubicBezTo>
                    <a:pt x="788" y="1576"/>
                    <a:pt x="767" y="1576"/>
                    <a:pt x="756" y="1565"/>
                  </a:cubicBezTo>
                  <a:lnTo>
                    <a:pt x="723" y="1565"/>
                  </a:lnTo>
                  <a:cubicBezTo>
                    <a:pt x="712" y="1565"/>
                    <a:pt x="690" y="1565"/>
                    <a:pt x="679" y="1554"/>
                  </a:cubicBezTo>
                  <a:cubicBezTo>
                    <a:pt x="657" y="1543"/>
                    <a:pt x="624" y="1532"/>
                    <a:pt x="603" y="1521"/>
                  </a:cubicBezTo>
                  <a:cubicBezTo>
                    <a:pt x="592" y="1510"/>
                    <a:pt x="570" y="1499"/>
                    <a:pt x="548" y="1477"/>
                  </a:cubicBezTo>
                  <a:cubicBezTo>
                    <a:pt x="526" y="1466"/>
                    <a:pt x="504" y="1445"/>
                    <a:pt x="482" y="1423"/>
                  </a:cubicBezTo>
                  <a:cubicBezTo>
                    <a:pt x="482" y="1423"/>
                    <a:pt x="471" y="1401"/>
                    <a:pt x="460" y="1401"/>
                  </a:cubicBezTo>
                  <a:cubicBezTo>
                    <a:pt x="460" y="1390"/>
                    <a:pt x="438" y="1368"/>
                    <a:pt x="428" y="1357"/>
                  </a:cubicBezTo>
                  <a:cubicBezTo>
                    <a:pt x="417" y="1335"/>
                    <a:pt x="406" y="1335"/>
                    <a:pt x="406" y="1324"/>
                  </a:cubicBezTo>
                  <a:cubicBezTo>
                    <a:pt x="395" y="1302"/>
                    <a:pt x="351" y="1259"/>
                    <a:pt x="329" y="1215"/>
                  </a:cubicBezTo>
                  <a:cubicBezTo>
                    <a:pt x="307" y="1182"/>
                    <a:pt x="307" y="1160"/>
                    <a:pt x="285" y="1127"/>
                  </a:cubicBezTo>
                  <a:cubicBezTo>
                    <a:pt x="285" y="1106"/>
                    <a:pt x="274" y="1084"/>
                    <a:pt x="263" y="1062"/>
                  </a:cubicBezTo>
                  <a:cubicBezTo>
                    <a:pt x="263" y="1051"/>
                    <a:pt x="263" y="1040"/>
                    <a:pt x="253" y="1029"/>
                  </a:cubicBezTo>
                  <a:cubicBezTo>
                    <a:pt x="242" y="1007"/>
                    <a:pt x="231" y="996"/>
                    <a:pt x="220" y="985"/>
                  </a:cubicBezTo>
                  <a:cubicBezTo>
                    <a:pt x="209" y="963"/>
                    <a:pt x="209" y="941"/>
                    <a:pt x="198" y="920"/>
                  </a:cubicBezTo>
                  <a:lnTo>
                    <a:pt x="198" y="898"/>
                  </a:lnTo>
                  <a:cubicBezTo>
                    <a:pt x="198" y="898"/>
                    <a:pt x="198" y="898"/>
                    <a:pt x="198" y="887"/>
                  </a:cubicBezTo>
                  <a:cubicBezTo>
                    <a:pt x="165" y="843"/>
                    <a:pt x="143" y="777"/>
                    <a:pt x="132" y="723"/>
                  </a:cubicBezTo>
                  <a:cubicBezTo>
                    <a:pt x="132" y="679"/>
                    <a:pt x="132" y="635"/>
                    <a:pt x="121" y="602"/>
                  </a:cubicBezTo>
                  <a:cubicBezTo>
                    <a:pt x="110" y="591"/>
                    <a:pt x="99" y="581"/>
                    <a:pt x="88" y="559"/>
                  </a:cubicBezTo>
                  <a:lnTo>
                    <a:pt x="88" y="548"/>
                  </a:lnTo>
                  <a:cubicBezTo>
                    <a:pt x="88" y="537"/>
                    <a:pt x="88" y="537"/>
                    <a:pt x="88" y="526"/>
                  </a:cubicBezTo>
                  <a:cubicBezTo>
                    <a:pt x="88" y="504"/>
                    <a:pt x="88" y="482"/>
                    <a:pt x="88" y="460"/>
                  </a:cubicBezTo>
                  <a:cubicBezTo>
                    <a:pt x="99" y="438"/>
                    <a:pt x="99" y="416"/>
                    <a:pt x="110" y="395"/>
                  </a:cubicBezTo>
                  <a:cubicBezTo>
                    <a:pt x="110" y="384"/>
                    <a:pt x="121" y="384"/>
                    <a:pt x="132" y="373"/>
                  </a:cubicBezTo>
                  <a:cubicBezTo>
                    <a:pt x="143" y="362"/>
                    <a:pt x="154" y="340"/>
                    <a:pt x="154" y="318"/>
                  </a:cubicBezTo>
                  <a:cubicBezTo>
                    <a:pt x="165" y="296"/>
                    <a:pt x="165" y="274"/>
                    <a:pt x="176" y="241"/>
                  </a:cubicBezTo>
                  <a:cubicBezTo>
                    <a:pt x="176" y="187"/>
                    <a:pt x="187" y="143"/>
                    <a:pt x="198" y="88"/>
                  </a:cubicBezTo>
                  <a:cubicBezTo>
                    <a:pt x="207" y="52"/>
                    <a:pt x="238" y="31"/>
                    <a:pt x="274" y="31"/>
                  </a:cubicBezTo>
                  <a:cubicBezTo>
                    <a:pt x="281" y="31"/>
                    <a:pt x="289" y="32"/>
                    <a:pt x="296" y="34"/>
                  </a:cubicBezTo>
                  <a:cubicBezTo>
                    <a:pt x="329" y="34"/>
                    <a:pt x="362" y="45"/>
                    <a:pt x="395" y="56"/>
                  </a:cubicBezTo>
                  <a:cubicBezTo>
                    <a:pt x="406" y="56"/>
                    <a:pt x="417" y="66"/>
                    <a:pt x="438" y="66"/>
                  </a:cubicBezTo>
                  <a:cubicBezTo>
                    <a:pt x="438" y="66"/>
                    <a:pt x="460" y="77"/>
                    <a:pt x="471" y="88"/>
                  </a:cubicBezTo>
                  <a:cubicBezTo>
                    <a:pt x="471" y="88"/>
                    <a:pt x="493" y="88"/>
                    <a:pt x="504" y="99"/>
                  </a:cubicBezTo>
                  <a:cubicBezTo>
                    <a:pt x="515" y="110"/>
                    <a:pt x="548" y="132"/>
                    <a:pt x="570" y="143"/>
                  </a:cubicBezTo>
                  <a:cubicBezTo>
                    <a:pt x="592" y="154"/>
                    <a:pt x="592" y="165"/>
                    <a:pt x="603" y="165"/>
                  </a:cubicBezTo>
                  <a:cubicBezTo>
                    <a:pt x="646" y="198"/>
                    <a:pt x="679" y="231"/>
                    <a:pt x="712" y="274"/>
                  </a:cubicBezTo>
                  <a:cubicBezTo>
                    <a:pt x="721" y="274"/>
                    <a:pt x="729" y="288"/>
                    <a:pt x="738" y="288"/>
                  </a:cubicBezTo>
                  <a:cubicBezTo>
                    <a:pt x="740" y="288"/>
                    <a:pt x="743" y="287"/>
                    <a:pt x="745" y="285"/>
                  </a:cubicBezTo>
                  <a:cubicBezTo>
                    <a:pt x="756" y="274"/>
                    <a:pt x="723" y="231"/>
                    <a:pt x="701" y="209"/>
                  </a:cubicBezTo>
                  <a:cubicBezTo>
                    <a:pt x="679" y="187"/>
                    <a:pt x="657" y="176"/>
                    <a:pt x="635" y="154"/>
                  </a:cubicBezTo>
                  <a:cubicBezTo>
                    <a:pt x="624" y="132"/>
                    <a:pt x="592" y="110"/>
                    <a:pt x="559" y="99"/>
                  </a:cubicBezTo>
                  <a:cubicBezTo>
                    <a:pt x="515" y="66"/>
                    <a:pt x="471" y="45"/>
                    <a:pt x="428" y="23"/>
                  </a:cubicBezTo>
                  <a:cubicBezTo>
                    <a:pt x="373" y="12"/>
                    <a:pt x="318" y="1"/>
                    <a:pt x="2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2" name="Google Shape;4462;p45"/>
          <p:cNvGrpSpPr/>
          <p:nvPr/>
        </p:nvGrpSpPr>
        <p:grpSpPr>
          <a:xfrm rot="-9237154">
            <a:off x="7410722" y="-510443"/>
            <a:ext cx="78772" cy="92922"/>
            <a:chOff x="319125" y="4619225"/>
            <a:chExt cx="78775" cy="92925"/>
          </a:xfrm>
        </p:grpSpPr>
        <p:sp>
          <p:nvSpPr>
            <p:cNvPr id="4463" name="Google Shape;4463;p45"/>
            <p:cNvSpPr/>
            <p:nvPr/>
          </p:nvSpPr>
          <p:spPr>
            <a:xfrm flipH="1">
              <a:off x="385575" y="46982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1"/>
                  </a:lnTo>
                  <a:cubicBezTo>
                    <a:pt x="1" y="11"/>
                    <a:pt x="1" y="11"/>
                    <a:pt x="1" y="11"/>
                  </a:cubicBezTo>
                  <a:lnTo>
                    <a:pt x="1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45"/>
            <p:cNvSpPr/>
            <p:nvPr/>
          </p:nvSpPr>
          <p:spPr>
            <a:xfrm flipH="1">
              <a:off x="380925" y="4693050"/>
              <a:ext cx="1125" cy="575"/>
            </a:xfrm>
            <a:custGeom>
              <a:avLst/>
              <a:gdLst/>
              <a:ahLst/>
              <a:cxnLst/>
              <a:rect l="l" t="t" r="r" b="b"/>
              <a:pathLst>
                <a:path w="45" h="23" extrusionOk="0">
                  <a:moveTo>
                    <a:pt x="1" y="0"/>
                  </a:moveTo>
                  <a:cubicBezTo>
                    <a:pt x="1" y="0"/>
                    <a:pt x="1" y="11"/>
                    <a:pt x="1" y="22"/>
                  </a:cubicBezTo>
                  <a:lnTo>
                    <a:pt x="45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45"/>
            <p:cNvSpPr/>
            <p:nvPr/>
          </p:nvSpPr>
          <p:spPr>
            <a:xfrm flipH="1">
              <a:off x="319125" y="4619225"/>
              <a:ext cx="78775" cy="92925"/>
            </a:xfrm>
            <a:custGeom>
              <a:avLst/>
              <a:gdLst/>
              <a:ahLst/>
              <a:cxnLst/>
              <a:rect l="l" t="t" r="r" b="b"/>
              <a:pathLst>
                <a:path w="3151" h="3717" extrusionOk="0">
                  <a:moveTo>
                    <a:pt x="1251" y="367"/>
                  </a:moveTo>
                  <a:cubicBezTo>
                    <a:pt x="1255" y="367"/>
                    <a:pt x="1262" y="372"/>
                    <a:pt x="1269" y="372"/>
                  </a:cubicBezTo>
                  <a:cubicBezTo>
                    <a:pt x="1335" y="372"/>
                    <a:pt x="1411" y="394"/>
                    <a:pt x="1488" y="405"/>
                  </a:cubicBezTo>
                  <a:cubicBezTo>
                    <a:pt x="1630" y="427"/>
                    <a:pt x="1772" y="482"/>
                    <a:pt x="1904" y="536"/>
                  </a:cubicBezTo>
                  <a:cubicBezTo>
                    <a:pt x="2002" y="580"/>
                    <a:pt x="2089" y="635"/>
                    <a:pt x="2166" y="700"/>
                  </a:cubicBezTo>
                  <a:cubicBezTo>
                    <a:pt x="2297" y="832"/>
                    <a:pt x="2418" y="974"/>
                    <a:pt x="2516" y="1138"/>
                  </a:cubicBezTo>
                  <a:cubicBezTo>
                    <a:pt x="2571" y="1203"/>
                    <a:pt x="2614" y="1291"/>
                    <a:pt x="2647" y="1378"/>
                  </a:cubicBezTo>
                  <a:lnTo>
                    <a:pt x="2713" y="1564"/>
                  </a:lnTo>
                  <a:lnTo>
                    <a:pt x="2757" y="1685"/>
                  </a:lnTo>
                  <a:lnTo>
                    <a:pt x="2779" y="1728"/>
                  </a:lnTo>
                  <a:cubicBezTo>
                    <a:pt x="2789" y="1739"/>
                    <a:pt x="2789" y="1750"/>
                    <a:pt x="2789" y="1761"/>
                  </a:cubicBezTo>
                  <a:lnTo>
                    <a:pt x="2789" y="1772"/>
                  </a:lnTo>
                  <a:cubicBezTo>
                    <a:pt x="2789" y="1772"/>
                    <a:pt x="2789" y="1783"/>
                    <a:pt x="2789" y="1794"/>
                  </a:cubicBezTo>
                  <a:lnTo>
                    <a:pt x="2789" y="1805"/>
                  </a:lnTo>
                  <a:lnTo>
                    <a:pt x="2779" y="1849"/>
                  </a:lnTo>
                  <a:lnTo>
                    <a:pt x="2724" y="2013"/>
                  </a:lnTo>
                  <a:cubicBezTo>
                    <a:pt x="2691" y="2122"/>
                    <a:pt x="2658" y="2221"/>
                    <a:pt x="2614" y="2319"/>
                  </a:cubicBezTo>
                  <a:cubicBezTo>
                    <a:pt x="2593" y="2374"/>
                    <a:pt x="2560" y="2428"/>
                    <a:pt x="2538" y="2472"/>
                  </a:cubicBezTo>
                  <a:cubicBezTo>
                    <a:pt x="2483" y="2549"/>
                    <a:pt x="2439" y="2625"/>
                    <a:pt x="2407" y="2702"/>
                  </a:cubicBezTo>
                  <a:cubicBezTo>
                    <a:pt x="2385" y="2778"/>
                    <a:pt x="2341" y="2844"/>
                    <a:pt x="2286" y="2899"/>
                  </a:cubicBezTo>
                  <a:cubicBezTo>
                    <a:pt x="2199" y="3008"/>
                    <a:pt x="2089" y="3096"/>
                    <a:pt x="1980" y="3172"/>
                  </a:cubicBezTo>
                  <a:cubicBezTo>
                    <a:pt x="1893" y="3238"/>
                    <a:pt x="1794" y="3292"/>
                    <a:pt x="1696" y="3336"/>
                  </a:cubicBezTo>
                  <a:lnTo>
                    <a:pt x="1619" y="3369"/>
                  </a:lnTo>
                  <a:cubicBezTo>
                    <a:pt x="1605" y="3369"/>
                    <a:pt x="1605" y="3374"/>
                    <a:pt x="1603" y="3374"/>
                  </a:cubicBezTo>
                  <a:cubicBezTo>
                    <a:pt x="1602" y="3374"/>
                    <a:pt x="1601" y="3373"/>
                    <a:pt x="1597" y="3369"/>
                  </a:cubicBezTo>
                  <a:cubicBezTo>
                    <a:pt x="1554" y="3358"/>
                    <a:pt x="1521" y="3347"/>
                    <a:pt x="1488" y="3336"/>
                  </a:cubicBezTo>
                  <a:cubicBezTo>
                    <a:pt x="1444" y="3303"/>
                    <a:pt x="1400" y="3271"/>
                    <a:pt x="1346" y="3238"/>
                  </a:cubicBezTo>
                  <a:cubicBezTo>
                    <a:pt x="1247" y="3194"/>
                    <a:pt x="1149" y="3096"/>
                    <a:pt x="1029" y="3041"/>
                  </a:cubicBezTo>
                  <a:cubicBezTo>
                    <a:pt x="1018" y="3041"/>
                    <a:pt x="1007" y="3019"/>
                    <a:pt x="996" y="3019"/>
                  </a:cubicBezTo>
                  <a:cubicBezTo>
                    <a:pt x="985" y="3019"/>
                    <a:pt x="919" y="3008"/>
                    <a:pt x="875" y="2997"/>
                  </a:cubicBezTo>
                  <a:cubicBezTo>
                    <a:pt x="859" y="2992"/>
                    <a:pt x="845" y="2992"/>
                    <a:pt x="833" y="2992"/>
                  </a:cubicBezTo>
                  <a:cubicBezTo>
                    <a:pt x="821" y="2992"/>
                    <a:pt x="810" y="2992"/>
                    <a:pt x="799" y="2986"/>
                  </a:cubicBezTo>
                  <a:cubicBezTo>
                    <a:pt x="777" y="2975"/>
                    <a:pt x="766" y="2964"/>
                    <a:pt x="744" y="2964"/>
                  </a:cubicBezTo>
                  <a:lnTo>
                    <a:pt x="700" y="2942"/>
                  </a:lnTo>
                  <a:lnTo>
                    <a:pt x="646" y="2953"/>
                  </a:lnTo>
                  <a:cubicBezTo>
                    <a:pt x="646" y="2953"/>
                    <a:pt x="646" y="2942"/>
                    <a:pt x="646" y="2931"/>
                  </a:cubicBezTo>
                  <a:cubicBezTo>
                    <a:pt x="613" y="2931"/>
                    <a:pt x="591" y="2921"/>
                    <a:pt x="569" y="2910"/>
                  </a:cubicBezTo>
                  <a:cubicBezTo>
                    <a:pt x="525" y="2877"/>
                    <a:pt x="482" y="2855"/>
                    <a:pt x="427" y="2833"/>
                  </a:cubicBezTo>
                  <a:cubicBezTo>
                    <a:pt x="416" y="2822"/>
                    <a:pt x="416" y="2811"/>
                    <a:pt x="405" y="2800"/>
                  </a:cubicBezTo>
                  <a:cubicBezTo>
                    <a:pt x="405" y="2778"/>
                    <a:pt x="405" y="2756"/>
                    <a:pt x="405" y="2735"/>
                  </a:cubicBezTo>
                  <a:cubicBezTo>
                    <a:pt x="416" y="2724"/>
                    <a:pt x="416" y="2713"/>
                    <a:pt x="427" y="2702"/>
                  </a:cubicBezTo>
                  <a:cubicBezTo>
                    <a:pt x="416" y="2691"/>
                    <a:pt x="438" y="2691"/>
                    <a:pt x="427" y="2669"/>
                  </a:cubicBezTo>
                  <a:cubicBezTo>
                    <a:pt x="449" y="2669"/>
                    <a:pt x="471" y="2669"/>
                    <a:pt x="493" y="2658"/>
                  </a:cubicBezTo>
                  <a:cubicBezTo>
                    <a:pt x="525" y="2691"/>
                    <a:pt x="558" y="2724"/>
                    <a:pt x="591" y="2746"/>
                  </a:cubicBezTo>
                  <a:cubicBezTo>
                    <a:pt x="580" y="2713"/>
                    <a:pt x="569" y="2680"/>
                    <a:pt x="558" y="2647"/>
                  </a:cubicBezTo>
                  <a:cubicBezTo>
                    <a:pt x="525" y="2571"/>
                    <a:pt x="493" y="2494"/>
                    <a:pt x="482" y="2417"/>
                  </a:cubicBezTo>
                  <a:cubicBezTo>
                    <a:pt x="416" y="2199"/>
                    <a:pt x="394" y="1980"/>
                    <a:pt x="383" y="1750"/>
                  </a:cubicBezTo>
                  <a:lnTo>
                    <a:pt x="383" y="1521"/>
                  </a:lnTo>
                  <a:lnTo>
                    <a:pt x="383" y="1203"/>
                  </a:lnTo>
                  <a:lnTo>
                    <a:pt x="383" y="1072"/>
                  </a:lnTo>
                  <a:lnTo>
                    <a:pt x="383" y="1050"/>
                  </a:lnTo>
                  <a:lnTo>
                    <a:pt x="383" y="1028"/>
                  </a:lnTo>
                  <a:cubicBezTo>
                    <a:pt x="383" y="1028"/>
                    <a:pt x="394" y="1017"/>
                    <a:pt x="394" y="1017"/>
                  </a:cubicBezTo>
                  <a:lnTo>
                    <a:pt x="471" y="985"/>
                  </a:lnTo>
                  <a:cubicBezTo>
                    <a:pt x="515" y="963"/>
                    <a:pt x="558" y="941"/>
                    <a:pt x="591" y="908"/>
                  </a:cubicBezTo>
                  <a:cubicBezTo>
                    <a:pt x="646" y="886"/>
                    <a:pt x="700" y="853"/>
                    <a:pt x="744" y="821"/>
                  </a:cubicBezTo>
                  <a:cubicBezTo>
                    <a:pt x="865" y="755"/>
                    <a:pt x="963" y="657"/>
                    <a:pt x="1050" y="558"/>
                  </a:cubicBezTo>
                  <a:lnTo>
                    <a:pt x="1127" y="482"/>
                  </a:lnTo>
                  <a:lnTo>
                    <a:pt x="1149" y="471"/>
                  </a:lnTo>
                  <a:cubicBezTo>
                    <a:pt x="1160" y="449"/>
                    <a:pt x="1182" y="427"/>
                    <a:pt x="1204" y="405"/>
                  </a:cubicBezTo>
                  <a:lnTo>
                    <a:pt x="1247" y="372"/>
                  </a:lnTo>
                  <a:cubicBezTo>
                    <a:pt x="1247" y="369"/>
                    <a:pt x="1249" y="367"/>
                    <a:pt x="1251" y="367"/>
                  </a:cubicBezTo>
                  <a:close/>
                  <a:moveTo>
                    <a:pt x="1116" y="0"/>
                  </a:moveTo>
                  <a:lnTo>
                    <a:pt x="1083" y="33"/>
                  </a:lnTo>
                  <a:cubicBezTo>
                    <a:pt x="1050" y="66"/>
                    <a:pt x="1018" y="88"/>
                    <a:pt x="985" y="110"/>
                  </a:cubicBezTo>
                  <a:cubicBezTo>
                    <a:pt x="963" y="142"/>
                    <a:pt x="952" y="142"/>
                    <a:pt x="930" y="164"/>
                  </a:cubicBezTo>
                  <a:cubicBezTo>
                    <a:pt x="919" y="186"/>
                    <a:pt x="865" y="241"/>
                    <a:pt x="832" y="274"/>
                  </a:cubicBezTo>
                  <a:cubicBezTo>
                    <a:pt x="722" y="394"/>
                    <a:pt x="591" y="503"/>
                    <a:pt x="438" y="591"/>
                  </a:cubicBezTo>
                  <a:cubicBezTo>
                    <a:pt x="394" y="613"/>
                    <a:pt x="350" y="635"/>
                    <a:pt x="307" y="657"/>
                  </a:cubicBezTo>
                  <a:cubicBezTo>
                    <a:pt x="263" y="678"/>
                    <a:pt x="132" y="722"/>
                    <a:pt x="22" y="744"/>
                  </a:cubicBezTo>
                  <a:lnTo>
                    <a:pt x="22" y="1138"/>
                  </a:lnTo>
                  <a:cubicBezTo>
                    <a:pt x="0" y="1542"/>
                    <a:pt x="22" y="1936"/>
                    <a:pt x="99" y="2330"/>
                  </a:cubicBezTo>
                  <a:cubicBezTo>
                    <a:pt x="110" y="2560"/>
                    <a:pt x="154" y="2778"/>
                    <a:pt x="197" y="2997"/>
                  </a:cubicBezTo>
                  <a:cubicBezTo>
                    <a:pt x="219" y="3041"/>
                    <a:pt x="241" y="3096"/>
                    <a:pt x="285" y="3139"/>
                  </a:cubicBezTo>
                  <a:cubicBezTo>
                    <a:pt x="329" y="3172"/>
                    <a:pt x="318" y="3194"/>
                    <a:pt x="340" y="3205"/>
                  </a:cubicBezTo>
                  <a:cubicBezTo>
                    <a:pt x="352" y="3208"/>
                    <a:pt x="364" y="3209"/>
                    <a:pt x="375" y="3209"/>
                  </a:cubicBezTo>
                  <a:cubicBezTo>
                    <a:pt x="402" y="3209"/>
                    <a:pt x="426" y="3202"/>
                    <a:pt x="449" y="3194"/>
                  </a:cubicBezTo>
                  <a:cubicBezTo>
                    <a:pt x="460" y="3183"/>
                    <a:pt x="482" y="3172"/>
                    <a:pt x="493" y="3161"/>
                  </a:cubicBezTo>
                  <a:lnTo>
                    <a:pt x="493" y="3172"/>
                  </a:lnTo>
                  <a:cubicBezTo>
                    <a:pt x="515" y="3260"/>
                    <a:pt x="580" y="3336"/>
                    <a:pt x="668" y="3369"/>
                  </a:cubicBezTo>
                  <a:cubicBezTo>
                    <a:pt x="755" y="3369"/>
                    <a:pt x="832" y="3391"/>
                    <a:pt x="897" y="3435"/>
                  </a:cubicBezTo>
                  <a:cubicBezTo>
                    <a:pt x="985" y="3478"/>
                    <a:pt x="1072" y="3544"/>
                    <a:pt x="1182" y="3610"/>
                  </a:cubicBezTo>
                  <a:cubicBezTo>
                    <a:pt x="1280" y="3653"/>
                    <a:pt x="1390" y="3675"/>
                    <a:pt x="1499" y="3697"/>
                  </a:cubicBezTo>
                  <a:cubicBezTo>
                    <a:pt x="1530" y="3703"/>
                    <a:pt x="1576" y="3717"/>
                    <a:pt x="1622" y="3717"/>
                  </a:cubicBezTo>
                  <a:cubicBezTo>
                    <a:pt x="1656" y="3717"/>
                    <a:pt x="1690" y="3709"/>
                    <a:pt x="1718" y="3686"/>
                  </a:cubicBezTo>
                  <a:cubicBezTo>
                    <a:pt x="1761" y="3664"/>
                    <a:pt x="1816" y="3642"/>
                    <a:pt x="1860" y="3621"/>
                  </a:cubicBezTo>
                  <a:cubicBezTo>
                    <a:pt x="2013" y="3566"/>
                    <a:pt x="2155" y="3478"/>
                    <a:pt x="2275" y="3369"/>
                  </a:cubicBezTo>
                  <a:cubicBezTo>
                    <a:pt x="2549" y="3139"/>
                    <a:pt x="2768" y="2844"/>
                    <a:pt x="2910" y="2505"/>
                  </a:cubicBezTo>
                  <a:cubicBezTo>
                    <a:pt x="2986" y="2308"/>
                    <a:pt x="3063" y="2111"/>
                    <a:pt x="3118" y="1903"/>
                  </a:cubicBezTo>
                  <a:lnTo>
                    <a:pt x="3139" y="1816"/>
                  </a:lnTo>
                  <a:cubicBezTo>
                    <a:pt x="3139" y="1805"/>
                    <a:pt x="3150" y="1783"/>
                    <a:pt x="3150" y="1772"/>
                  </a:cubicBezTo>
                  <a:lnTo>
                    <a:pt x="3139" y="1728"/>
                  </a:lnTo>
                  <a:lnTo>
                    <a:pt x="3096" y="1597"/>
                  </a:lnTo>
                  <a:cubicBezTo>
                    <a:pt x="3074" y="1521"/>
                    <a:pt x="3041" y="1455"/>
                    <a:pt x="3019" y="1378"/>
                  </a:cubicBezTo>
                  <a:cubicBezTo>
                    <a:pt x="2954" y="1236"/>
                    <a:pt x="2888" y="1105"/>
                    <a:pt x="2811" y="974"/>
                  </a:cubicBezTo>
                  <a:cubicBezTo>
                    <a:pt x="2647" y="700"/>
                    <a:pt x="2429" y="482"/>
                    <a:pt x="2166" y="317"/>
                  </a:cubicBezTo>
                  <a:cubicBezTo>
                    <a:pt x="2024" y="241"/>
                    <a:pt x="1882" y="175"/>
                    <a:pt x="1740" y="121"/>
                  </a:cubicBezTo>
                  <a:cubicBezTo>
                    <a:pt x="1652" y="99"/>
                    <a:pt x="1554" y="77"/>
                    <a:pt x="1466" y="55"/>
                  </a:cubicBezTo>
                  <a:cubicBezTo>
                    <a:pt x="1422" y="55"/>
                    <a:pt x="1379" y="44"/>
                    <a:pt x="1335" y="33"/>
                  </a:cubicBezTo>
                  <a:lnTo>
                    <a:pt x="11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45"/>
            <p:cNvSpPr/>
            <p:nvPr/>
          </p:nvSpPr>
          <p:spPr>
            <a:xfrm flipH="1">
              <a:off x="334725" y="4650400"/>
              <a:ext cx="53325" cy="46100"/>
            </a:xfrm>
            <a:custGeom>
              <a:avLst/>
              <a:gdLst/>
              <a:ahLst/>
              <a:cxnLst/>
              <a:rect l="l" t="t" r="r" b="b"/>
              <a:pathLst>
                <a:path w="2133" h="1844" extrusionOk="0">
                  <a:moveTo>
                    <a:pt x="2100" y="0"/>
                  </a:moveTo>
                  <a:cubicBezTo>
                    <a:pt x="2078" y="0"/>
                    <a:pt x="2078" y="88"/>
                    <a:pt x="2067" y="142"/>
                  </a:cubicBezTo>
                  <a:cubicBezTo>
                    <a:pt x="2056" y="197"/>
                    <a:pt x="2045" y="252"/>
                    <a:pt x="2045" y="274"/>
                  </a:cubicBezTo>
                  <a:cubicBezTo>
                    <a:pt x="2024" y="317"/>
                    <a:pt x="2002" y="372"/>
                    <a:pt x="2002" y="416"/>
                  </a:cubicBezTo>
                  <a:cubicBezTo>
                    <a:pt x="1980" y="503"/>
                    <a:pt x="1958" y="569"/>
                    <a:pt x="1925" y="645"/>
                  </a:cubicBezTo>
                  <a:cubicBezTo>
                    <a:pt x="1892" y="722"/>
                    <a:pt x="1849" y="788"/>
                    <a:pt x="1805" y="853"/>
                  </a:cubicBezTo>
                  <a:cubicBezTo>
                    <a:pt x="1783" y="875"/>
                    <a:pt x="1761" y="886"/>
                    <a:pt x="1739" y="897"/>
                  </a:cubicBezTo>
                  <a:cubicBezTo>
                    <a:pt x="1739" y="897"/>
                    <a:pt x="1739" y="908"/>
                    <a:pt x="1739" y="919"/>
                  </a:cubicBezTo>
                  <a:cubicBezTo>
                    <a:pt x="1706" y="941"/>
                    <a:pt x="1674" y="963"/>
                    <a:pt x="1641" y="985"/>
                  </a:cubicBezTo>
                  <a:cubicBezTo>
                    <a:pt x="1619" y="1006"/>
                    <a:pt x="1597" y="1017"/>
                    <a:pt x="1575" y="1039"/>
                  </a:cubicBezTo>
                  <a:cubicBezTo>
                    <a:pt x="1553" y="1083"/>
                    <a:pt x="1542" y="1116"/>
                    <a:pt x="1520" y="1159"/>
                  </a:cubicBezTo>
                  <a:cubicBezTo>
                    <a:pt x="1510" y="1203"/>
                    <a:pt x="1477" y="1258"/>
                    <a:pt x="1466" y="1313"/>
                  </a:cubicBezTo>
                  <a:cubicBezTo>
                    <a:pt x="1444" y="1367"/>
                    <a:pt x="1433" y="1422"/>
                    <a:pt x="1411" y="1477"/>
                  </a:cubicBezTo>
                  <a:cubicBezTo>
                    <a:pt x="1411" y="1488"/>
                    <a:pt x="1389" y="1499"/>
                    <a:pt x="1378" y="1509"/>
                  </a:cubicBezTo>
                  <a:cubicBezTo>
                    <a:pt x="1378" y="1520"/>
                    <a:pt x="1378" y="1531"/>
                    <a:pt x="1367" y="1542"/>
                  </a:cubicBezTo>
                  <a:cubicBezTo>
                    <a:pt x="1356" y="1553"/>
                    <a:pt x="1346" y="1575"/>
                    <a:pt x="1335" y="1586"/>
                  </a:cubicBezTo>
                  <a:cubicBezTo>
                    <a:pt x="1302" y="1619"/>
                    <a:pt x="1258" y="1641"/>
                    <a:pt x="1214" y="1663"/>
                  </a:cubicBezTo>
                  <a:cubicBezTo>
                    <a:pt x="1198" y="1668"/>
                    <a:pt x="1184" y="1668"/>
                    <a:pt x="1171" y="1668"/>
                  </a:cubicBezTo>
                  <a:cubicBezTo>
                    <a:pt x="1157" y="1668"/>
                    <a:pt x="1143" y="1668"/>
                    <a:pt x="1127" y="1674"/>
                  </a:cubicBezTo>
                  <a:cubicBezTo>
                    <a:pt x="1105" y="1684"/>
                    <a:pt x="1072" y="1684"/>
                    <a:pt x="1050" y="1684"/>
                  </a:cubicBezTo>
                  <a:lnTo>
                    <a:pt x="974" y="1695"/>
                  </a:lnTo>
                  <a:cubicBezTo>
                    <a:pt x="930" y="1695"/>
                    <a:pt x="886" y="1717"/>
                    <a:pt x="864" y="1717"/>
                  </a:cubicBezTo>
                  <a:cubicBezTo>
                    <a:pt x="831" y="1717"/>
                    <a:pt x="788" y="1717"/>
                    <a:pt x="755" y="1706"/>
                  </a:cubicBezTo>
                  <a:lnTo>
                    <a:pt x="646" y="1684"/>
                  </a:lnTo>
                  <a:cubicBezTo>
                    <a:pt x="602" y="1674"/>
                    <a:pt x="569" y="1674"/>
                    <a:pt x="525" y="1663"/>
                  </a:cubicBezTo>
                  <a:cubicBezTo>
                    <a:pt x="514" y="1663"/>
                    <a:pt x="503" y="1652"/>
                    <a:pt x="481" y="1641"/>
                  </a:cubicBezTo>
                  <a:cubicBezTo>
                    <a:pt x="471" y="1641"/>
                    <a:pt x="438" y="1641"/>
                    <a:pt x="405" y="1630"/>
                  </a:cubicBezTo>
                  <a:lnTo>
                    <a:pt x="361" y="1608"/>
                  </a:lnTo>
                  <a:cubicBezTo>
                    <a:pt x="306" y="1586"/>
                    <a:pt x="263" y="1564"/>
                    <a:pt x="219" y="1542"/>
                  </a:cubicBezTo>
                  <a:cubicBezTo>
                    <a:pt x="208" y="1531"/>
                    <a:pt x="197" y="1520"/>
                    <a:pt x="186" y="1509"/>
                  </a:cubicBezTo>
                  <a:cubicBezTo>
                    <a:pt x="153" y="1477"/>
                    <a:pt x="121" y="1444"/>
                    <a:pt x="88" y="1422"/>
                  </a:cubicBezTo>
                  <a:lnTo>
                    <a:pt x="22" y="1422"/>
                  </a:lnTo>
                  <a:cubicBezTo>
                    <a:pt x="33" y="1444"/>
                    <a:pt x="0" y="1444"/>
                    <a:pt x="22" y="1455"/>
                  </a:cubicBezTo>
                  <a:cubicBezTo>
                    <a:pt x="11" y="1477"/>
                    <a:pt x="11" y="1477"/>
                    <a:pt x="0" y="1488"/>
                  </a:cubicBezTo>
                  <a:cubicBezTo>
                    <a:pt x="0" y="1509"/>
                    <a:pt x="0" y="1531"/>
                    <a:pt x="0" y="1553"/>
                  </a:cubicBezTo>
                  <a:cubicBezTo>
                    <a:pt x="11" y="1575"/>
                    <a:pt x="11" y="1575"/>
                    <a:pt x="22" y="1586"/>
                  </a:cubicBezTo>
                  <a:cubicBezTo>
                    <a:pt x="77" y="1608"/>
                    <a:pt x="121" y="1641"/>
                    <a:pt x="164" y="1663"/>
                  </a:cubicBezTo>
                  <a:cubicBezTo>
                    <a:pt x="186" y="1674"/>
                    <a:pt x="208" y="1684"/>
                    <a:pt x="241" y="1695"/>
                  </a:cubicBezTo>
                  <a:lnTo>
                    <a:pt x="296" y="1706"/>
                  </a:lnTo>
                  <a:lnTo>
                    <a:pt x="339" y="1717"/>
                  </a:lnTo>
                  <a:cubicBezTo>
                    <a:pt x="361" y="1717"/>
                    <a:pt x="372" y="1739"/>
                    <a:pt x="394" y="1739"/>
                  </a:cubicBezTo>
                  <a:cubicBezTo>
                    <a:pt x="405" y="1745"/>
                    <a:pt x="419" y="1745"/>
                    <a:pt x="434" y="1745"/>
                  </a:cubicBezTo>
                  <a:cubicBezTo>
                    <a:pt x="449" y="1745"/>
                    <a:pt x="465" y="1745"/>
                    <a:pt x="481" y="1750"/>
                  </a:cubicBezTo>
                  <a:cubicBezTo>
                    <a:pt x="503" y="1761"/>
                    <a:pt x="558" y="1772"/>
                    <a:pt x="591" y="1772"/>
                  </a:cubicBezTo>
                  <a:cubicBezTo>
                    <a:pt x="613" y="1783"/>
                    <a:pt x="613" y="1794"/>
                    <a:pt x="624" y="1794"/>
                  </a:cubicBezTo>
                  <a:lnTo>
                    <a:pt x="635" y="1794"/>
                  </a:lnTo>
                  <a:cubicBezTo>
                    <a:pt x="635" y="1805"/>
                    <a:pt x="646" y="1805"/>
                    <a:pt x="646" y="1805"/>
                  </a:cubicBezTo>
                  <a:cubicBezTo>
                    <a:pt x="755" y="1816"/>
                    <a:pt x="864" y="1816"/>
                    <a:pt x="963" y="1827"/>
                  </a:cubicBezTo>
                  <a:cubicBezTo>
                    <a:pt x="996" y="1838"/>
                    <a:pt x="1031" y="1843"/>
                    <a:pt x="1068" y="1843"/>
                  </a:cubicBezTo>
                  <a:cubicBezTo>
                    <a:pt x="1105" y="1843"/>
                    <a:pt x="1143" y="1838"/>
                    <a:pt x="1181" y="1827"/>
                  </a:cubicBezTo>
                  <a:cubicBezTo>
                    <a:pt x="1214" y="1816"/>
                    <a:pt x="1225" y="1794"/>
                    <a:pt x="1247" y="1772"/>
                  </a:cubicBezTo>
                  <a:cubicBezTo>
                    <a:pt x="1258" y="1772"/>
                    <a:pt x="1269" y="1772"/>
                    <a:pt x="1280" y="1761"/>
                  </a:cubicBezTo>
                  <a:cubicBezTo>
                    <a:pt x="1280" y="1761"/>
                    <a:pt x="1280" y="1761"/>
                    <a:pt x="1280" y="1750"/>
                  </a:cubicBezTo>
                  <a:cubicBezTo>
                    <a:pt x="1346" y="1728"/>
                    <a:pt x="1389" y="1684"/>
                    <a:pt x="1444" y="1641"/>
                  </a:cubicBezTo>
                  <a:cubicBezTo>
                    <a:pt x="1466" y="1597"/>
                    <a:pt x="1488" y="1553"/>
                    <a:pt x="1510" y="1509"/>
                  </a:cubicBezTo>
                  <a:cubicBezTo>
                    <a:pt x="1510" y="1499"/>
                    <a:pt x="1520" y="1488"/>
                    <a:pt x="1531" y="1477"/>
                  </a:cubicBezTo>
                  <a:cubicBezTo>
                    <a:pt x="1542" y="1444"/>
                    <a:pt x="1553" y="1411"/>
                    <a:pt x="1564" y="1378"/>
                  </a:cubicBezTo>
                  <a:cubicBezTo>
                    <a:pt x="1575" y="1334"/>
                    <a:pt x="1564" y="1291"/>
                    <a:pt x="1575" y="1258"/>
                  </a:cubicBezTo>
                  <a:cubicBezTo>
                    <a:pt x="1597" y="1170"/>
                    <a:pt x="1641" y="1105"/>
                    <a:pt x="1706" y="1039"/>
                  </a:cubicBezTo>
                  <a:lnTo>
                    <a:pt x="1870" y="875"/>
                  </a:lnTo>
                  <a:cubicBezTo>
                    <a:pt x="1892" y="820"/>
                    <a:pt x="1947" y="766"/>
                    <a:pt x="1969" y="711"/>
                  </a:cubicBezTo>
                  <a:cubicBezTo>
                    <a:pt x="1980" y="689"/>
                    <a:pt x="1980" y="667"/>
                    <a:pt x="1991" y="645"/>
                  </a:cubicBezTo>
                  <a:cubicBezTo>
                    <a:pt x="2002" y="624"/>
                    <a:pt x="2013" y="602"/>
                    <a:pt x="2024" y="580"/>
                  </a:cubicBezTo>
                  <a:cubicBezTo>
                    <a:pt x="2024" y="558"/>
                    <a:pt x="2035" y="536"/>
                    <a:pt x="2035" y="514"/>
                  </a:cubicBezTo>
                  <a:cubicBezTo>
                    <a:pt x="2045" y="481"/>
                    <a:pt x="2067" y="438"/>
                    <a:pt x="2078" y="383"/>
                  </a:cubicBezTo>
                  <a:cubicBezTo>
                    <a:pt x="2089" y="328"/>
                    <a:pt x="2078" y="328"/>
                    <a:pt x="2089" y="306"/>
                  </a:cubicBezTo>
                  <a:cubicBezTo>
                    <a:pt x="2100" y="219"/>
                    <a:pt x="2122" y="142"/>
                    <a:pt x="2133" y="66"/>
                  </a:cubicBezTo>
                  <a:cubicBezTo>
                    <a:pt x="2122" y="44"/>
                    <a:pt x="2133" y="0"/>
                    <a:pt x="2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7" name="Google Shape;4467;p45"/>
          <p:cNvGrpSpPr/>
          <p:nvPr/>
        </p:nvGrpSpPr>
        <p:grpSpPr>
          <a:xfrm rot="-9237154">
            <a:off x="7831794" y="-637968"/>
            <a:ext cx="56073" cy="56073"/>
            <a:chOff x="327875" y="5038950"/>
            <a:chExt cx="56075" cy="56075"/>
          </a:xfrm>
        </p:grpSpPr>
        <p:sp>
          <p:nvSpPr>
            <p:cNvPr id="4468" name="Google Shape;4468;p45"/>
            <p:cNvSpPr/>
            <p:nvPr/>
          </p:nvSpPr>
          <p:spPr>
            <a:xfrm flipH="1">
              <a:off x="337175" y="506437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cubicBezTo>
                    <a:pt x="23" y="0"/>
                    <a:pt x="12" y="0"/>
                    <a:pt x="1" y="11"/>
                  </a:cubicBezTo>
                  <a:lnTo>
                    <a:pt x="12" y="33"/>
                  </a:lnTo>
                  <a:cubicBezTo>
                    <a:pt x="23" y="22"/>
                    <a:pt x="23" y="11"/>
                    <a:pt x="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45"/>
            <p:cNvSpPr/>
            <p:nvPr/>
          </p:nvSpPr>
          <p:spPr>
            <a:xfrm flipH="1">
              <a:off x="327875" y="5038950"/>
              <a:ext cx="56075" cy="56075"/>
            </a:xfrm>
            <a:custGeom>
              <a:avLst/>
              <a:gdLst/>
              <a:ahLst/>
              <a:cxnLst/>
              <a:rect l="l" t="t" r="r" b="b"/>
              <a:pathLst>
                <a:path w="2243" h="2243" extrusionOk="0">
                  <a:moveTo>
                    <a:pt x="1638" y="819"/>
                  </a:moveTo>
                  <a:cubicBezTo>
                    <a:pt x="1636" y="822"/>
                    <a:pt x="1634" y="825"/>
                    <a:pt x="1641" y="831"/>
                  </a:cubicBezTo>
                  <a:cubicBezTo>
                    <a:pt x="1642" y="831"/>
                    <a:pt x="1644" y="831"/>
                    <a:pt x="1645" y="831"/>
                  </a:cubicBezTo>
                  <a:lnTo>
                    <a:pt x="1645" y="831"/>
                  </a:lnTo>
                  <a:cubicBezTo>
                    <a:pt x="1643" y="827"/>
                    <a:pt x="1640" y="823"/>
                    <a:pt x="1638" y="819"/>
                  </a:cubicBezTo>
                  <a:close/>
                  <a:moveTo>
                    <a:pt x="1645" y="831"/>
                  </a:moveTo>
                  <a:cubicBezTo>
                    <a:pt x="1660" y="856"/>
                    <a:pt x="1673" y="882"/>
                    <a:pt x="1685" y="908"/>
                  </a:cubicBezTo>
                  <a:cubicBezTo>
                    <a:pt x="1705" y="938"/>
                    <a:pt x="1734" y="977"/>
                    <a:pt x="1772" y="1000"/>
                  </a:cubicBezTo>
                  <a:lnTo>
                    <a:pt x="1772" y="1000"/>
                  </a:lnTo>
                  <a:cubicBezTo>
                    <a:pt x="1772" y="999"/>
                    <a:pt x="1772" y="997"/>
                    <a:pt x="1772" y="995"/>
                  </a:cubicBezTo>
                  <a:cubicBezTo>
                    <a:pt x="1772" y="984"/>
                    <a:pt x="1772" y="984"/>
                    <a:pt x="1772" y="973"/>
                  </a:cubicBezTo>
                  <a:cubicBezTo>
                    <a:pt x="1772" y="963"/>
                    <a:pt x="1761" y="952"/>
                    <a:pt x="1750" y="941"/>
                  </a:cubicBezTo>
                  <a:cubicBezTo>
                    <a:pt x="1750" y="930"/>
                    <a:pt x="1739" y="930"/>
                    <a:pt x="1739" y="919"/>
                  </a:cubicBezTo>
                  <a:cubicBezTo>
                    <a:pt x="1728" y="908"/>
                    <a:pt x="1739" y="908"/>
                    <a:pt x="1728" y="897"/>
                  </a:cubicBezTo>
                  <a:cubicBezTo>
                    <a:pt x="1717" y="886"/>
                    <a:pt x="1706" y="875"/>
                    <a:pt x="1685" y="853"/>
                  </a:cubicBezTo>
                  <a:cubicBezTo>
                    <a:pt x="1674" y="843"/>
                    <a:pt x="1664" y="833"/>
                    <a:pt x="1645" y="831"/>
                  </a:cubicBezTo>
                  <a:close/>
                  <a:moveTo>
                    <a:pt x="1772" y="1000"/>
                  </a:moveTo>
                  <a:cubicBezTo>
                    <a:pt x="1772" y="1006"/>
                    <a:pt x="1774" y="1006"/>
                    <a:pt x="1783" y="1006"/>
                  </a:cubicBezTo>
                  <a:cubicBezTo>
                    <a:pt x="1779" y="1004"/>
                    <a:pt x="1776" y="1002"/>
                    <a:pt x="1772" y="1000"/>
                  </a:cubicBezTo>
                  <a:close/>
                  <a:moveTo>
                    <a:pt x="536" y="0"/>
                  </a:moveTo>
                  <a:cubicBezTo>
                    <a:pt x="503" y="0"/>
                    <a:pt x="482" y="11"/>
                    <a:pt x="427" y="33"/>
                  </a:cubicBezTo>
                  <a:lnTo>
                    <a:pt x="383" y="33"/>
                  </a:lnTo>
                  <a:lnTo>
                    <a:pt x="372" y="66"/>
                  </a:lnTo>
                  <a:lnTo>
                    <a:pt x="328" y="120"/>
                  </a:lnTo>
                  <a:cubicBezTo>
                    <a:pt x="252" y="230"/>
                    <a:pt x="186" y="361"/>
                    <a:pt x="132" y="492"/>
                  </a:cubicBezTo>
                  <a:cubicBezTo>
                    <a:pt x="44" y="667"/>
                    <a:pt x="0" y="875"/>
                    <a:pt x="0" y="1072"/>
                  </a:cubicBezTo>
                  <a:cubicBezTo>
                    <a:pt x="22" y="1280"/>
                    <a:pt x="121" y="1488"/>
                    <a:pt x="274" y="1619"/>
                  </a:cubicBezTo>
                  <a:cubicBezTo>
                    <a:pt x="350" y="1684"/>
                    <a:pt x="438" y="1728"/>
                    <a:pt x="525" y="1772"/>
                  </a:cubicBezTo>
                  <a:cubicBezTo>
                    <a:pt x="635" y="1838"/>
                    <a:pt x="722" y="1870"/>
                    <a:pt x="832" y="1936"/>
                  </a:cubicBezTo>
                  <a:lnTo>
                    <a:pt x="853" y="1947"/>
                  </a:lnTo>
                  <a:cubicBezTo>
                    <a:pt x="908" y="1980"/>
                    <a:pt x="963" y="2002"/>
                    <a:pt x="1017" y="2023"/>
                  </a:cubicBezTo>
                  <a:cubicBezTo>
                    <a:pt x="1127" y="2067"/>
                    <a:pt x="1236" y="2122"/>
                    <a:pt x="1356" y="2166"/>
                  </a:cubicBezTo>
                  <a:cubicBezTo>
                    <a:pt x="1389" y="2177"/>
                    <a:pt x="1411" y="2188"/>
                    <a:pt x="1444" y="2188"/>
                  </a:cubicBezTo>
                  <a:cubicBezTo>
                    <a:pt x="1564" y="2209"/>
                    <a:pt x="1674" y="2231"/>
                    <a:pt x="1794" y="2242"/>
                  </a:cubicBezTo>
                  <a:cubicBezTo>
                    <a:pt x="1838" y="2231"/>
                    <a:pt x="1871" y="2220"/>
                    <a:pt x="1903" y="2198"/>
                  </a:cubicBezTo>
                  <a:cubicBezTo>
                    <a:pt x="2002" y="2133"/>
                    <a:pt x="2067" y="2034"/>
                    <a:pt x="2089" y="1925"/>
                  </a:cubicBezTo>
                  <a:cubicBezTo>
                    <a:pt x="2100" y="1805"/>
                    <a:pt x="2155" y="1706"/>
                    <a:pt x="2242" y="1630"/>
                  </a:cubicBezTo>
                  <a:cubicBezTo>
                    <a:pt x="2221" y="1608"/>
                    <a:pt x="2188" y="1586"/>
                    <a:pt x="2155" y="1564"/>
                  </a:cubicBezTo>
                  <a:lnTo>
                    <a:pt x="2111" y="1542"/>
                  </a:lnTo>
                  <a:lnTo>
                    <a:pt x="2100" y="1520"/>
                  </a:lnTo>
                  <a:cubicBezTo>
                    <a:pt x="2046" y="1444"/>
                    <a:pt x="2067" y="1302"/>
                    <a:pt x="2046" y="1159"/>
                  </a:cubicBezTo>
                  <a:cubicBezTo>
                    <a:pt x="2035" y="1116"/>
                    <a:pt x="2024" y="1072"/>
                    <a:pt x="1991" y="1039"/>
                  </a:cubicBezTo>
                  <a:cubicBezTo>
                    <a:pt x="1969" y="1017"/>
                    <a:pt x="1969" y="1006"/>
                    <a:pt x="1958" y="995"/>
                  </a:cubicBezTo>
                  <a:cubicBezTo>
                    <a:pt x="1947" y="990"/>
                    <a:pt x="1936" y="987"/>
                    <a:pt x="1927" y="987"/>
                  </a:cubicBezTo>
                  <a:cubicBezTo>
                    <a:pt x="1917" y="987"/>
                    <a:pt x="1909" y="990"/>
                    <a:pt x="1903" y="995"/>
                  </a:cubicBezTo>
                  <a:lnTo>
                    <a:pt x="1871" y="1017"/>
                  </a:lnTo>
                  <a:cubicBezTo>
                    <a:pt x="1860" y="1028"/>
                    <a:pt x="1860" y="1039"/>
                    <a:pt x="1849" y="1050"/>
                  </a:cubicBezTo>
                  <a:cubicBezTo>
                    <a:pt x="1860" y="1061"/>
                    <a:pt x="1860" y="1072"/>
                    <a:pt x="1871" y="1083"/>
                  </a:cubicBezTo>
                  <a:cubicBezTo>
                    <a:pt x="1871" y="1094"/>
                    <a:pt x="1871" y="1116"/>
                    <a:pt x="1871" y="1138"/>
                  </a:cubicBezTo>
                  <a:cubicBezTo>
                    <a:pt x="1871" y="1148"/>
                    <a:pt x="1860" y="1159"/>
                    <a:pt x="1849" y="1181"/>
                  </a:cubicBezTo>
                  <a:cubicBezTo>
                    <a:pt x="1838" y="1181"/>
                    <a:pt x="1827" y="1192"/>
                    <a:pt x="1816" y="1192"/>
                  </a:cubicBezTo>
                  <a:cubicBezTo>
                    <a:pt x="1816" y="1203"/>
                    <a:pt x="1816" y="1214"/>
                    <a:pt x="1816" y="1236"/>
                  </a:cubicBezTo>
                  <a:cubicBezTo>
                    <a:pt x="1816" y="1258"/>
                    <a:pt x="1827" y="1302"/>
                    <a:pt x="1838" y="1323"/>
                  </a:cubicBezTo>
                  <a:cubicBezTo>
                    <a:pt x="1838" y="1389"/>
                    <a:pt x="1860" y="1444"/>
                    <a:pt x="1881" y="1498"/>
                  </a:cubicBezTo>
                  <a:cubicBezTo>
                    <a:pt x="1892" y="1553"/>
                    <a:pt x="1925" y="1597"/>
                    <a:pt x="1958" y="1641"/>
                  </a:cubicBezTo>
                  <a:cubicBezTo>
                    <a:pt x="1971" y="1660"/>
                    <a:pt x="1976" y="1664"/>
                    <a:pt x="1979" y="1664"/>
                  </a:cubicBezTo>
                  <a:cubicBezTo>
                    <a:pt x="1980" y="1664"/>
                    <a:pt x="1980" y="1663"/>
                    <a:pt x="1980" y="1663"/>
                  </a:cubicBezTo>
                  <a:lnTo>
                    <a:pt x="1991" y="1663"/>
                  </a:lnTo>
                  <a:lnTo>
                    <a:pt x="1991" y="1673"/>
                  </a:lnTo>
                  <a:lnTo>
                    <a:pt x="1969" y="1706"/>
                  </a:lnTo>
                  <a:cubicBezTo>
                    <a:pt x="1958" y="1739"/>
                    <a:pt x="1936" y="1783"/>
                    <a:pt x="1936" y="1827"/>
                  </a:cubicBezTo>
                  <a:cubicBezTo>
                    <a:pt x="1925" y="1870"/>
                    <a:pt x="1914" y="1914"/>
                    <a:pt x="1892" y="1958"/>
                  </a:cubicBezTo>
                  <a:cubicBezTo>
                    <a:pt x="1871" y="1991"/>
                    <a:pt x="1838" y="2023"/>
                    <a:pt x="1805" y="2045"/>
                  </a:cubicBezTo>
                  <a:cubicBezTo>
                    <a:pt x="1772" y="2045"/>
                    <a:pt x="1739" y="2045"/>
                    <a:pt x="1717" y="2034"/>
                  </a:cubicBezTo>
                  <a:cubicBezTo>
                    <a:pt x="1706" y="2034"/>
                    <a:pt x="1619" y="2013"/>
                    <a:pt x="1597" y="2013"/>
                  </a:cubicBezTo>
                  <a:cubicBezTo>
                    <a:pt x="1564" y="2002"/>
                    <a:pt x="1521" y="2002"/>
                    <a:pt x="1488" y="2002"/>
                  </a:cubicBezTo>
                  <a:lnTo>
                    <a:pt x="1455" y="2002"/>
                  </a:lnTo>
                  <a:cubicBezTo>
                    <a:pt x="1422" y="1991"/>
                    <a:pt x="1389" y="1969"/>
                    <a:pt x="1367" y="1958"/>
                  </a:cubicBezTo>
                  <a:cubicBezTo>
                    <a:pt x="1291" y="1925"/>
                    <a:pt x="1214" y="1892"/>
                    <a:pt x="1138" y="1859"/>
                  </a:cubicBezTo>
                  <a:lnTo>
                    <a:pt x="1072" y="1838"/>
                  </a:lnTo>
                  <a:lnTo>
                    <a:pt x="1061" y="1838"/>
                  </a:lnTo>
                  <a:lnTo>
                    <a:pt x="1017" y="1816"/>
                  </a:lnTo>
                  <a:cubicBezTo>
                    <a:pt x="832" y="1728"/>
                    <a:pt x="646" y="1641"/>
                    <a:pt x="471" y="1542"/>
                  </a:cubicBezTo>
                  <a:cubicBezTo>
                    <a:pt x="416" y="1509"/>
                    <a:pt x="361" y="1455"/>
                    <a:pt x="328" y="1400"/>
                  </a:cubicBezTo>
                  <a:cubicBezTo>
                    <a:pt x="263" y="1302"/>
                    <a:pt x="230" y="1192"/>
                    <a:pt x="219" y="1072"/>
                  </a:cubicBezTo>
                  <a:cubicBezTo>
                    <a:pt x="208" y="1017"/>
                    <a:pt x="208" y="963"/>
                    <a:pt x="230" y="908"/>
                  </a:cubicBezTo>
                  <a:cubicBezTo>
                    <a:pt x="230" y="875"/>
                    <a:pt x="252" y="809"/>
                    <a:pt x="263" y="777"/>
                  </a:cubicBezTo>
                  <a:cubicBezTo>
                    <a:pt x="274" y="733"/>
                    <a:pt x="285" y="678"/>
                    <a:pt x="307" y="634"/>
                  </a:cubicBezTo>
                  <a:cubicBezTo>
                    <a:pt x="350" y="492"/>
                    <a:pt x="416" y="372"/>
                    <a:pt x="492" y="252"/>
                  </a:cubicBezTo>
                  <a:lnTo>
                    <a:pt x="525" y="208"/>
                  </a:lnTo>
                  <a:cubicBezTo>
                    <a:pt x="525" y="208"/>
                    <a:pt x="530" y="203"/>
                    <a:pt x="533" y="203"/>
                  </a:cubicBezTo>
                  <a:cubicBezTo>
                    <a:pt x="535" y="203"/>
                    <a:pt x="536" y="204"/>
                    <a:pt x="536" y="208"/>
                  </a:cubicBezTo>
                  <a:cubicBezTo>
                    <a:pt x="540" y="212"/>
                    <a:pt x="546" y="213"/>
                    <a:pt x="553" y="213"/>
                  </a:cubicBezTo>
                  <a:cubicBezTo>
                    <a:pt x="568" y="213"/>
                    <a:pt x="587" y="208"/>
                    <a:pt x="602" y="208"/>
                  </a:cubicBezTo>
                  <a:cubicBezTo>
                    <a:pt x="624" y="208"/>
                    <a:pt x="657" y="197"/>
                    <a:pt x="678" y="197"/>
                  </a:cubicBezTo>
                  <a:cubicBezTo>
                    <a:pt x="700" y="191"/>
                    <a:pt x="725" y="189"/>
                    <a:pt x="751" y="189"/>
                  </a:cubicBezTo>
                  <a:cubicBezTo>
                    <a:pt x="777" y="189"/>
                    <a:pt x="804" y="191"/>
                    <a:pt x="832" y="197"/>
                  </a:cubicBezTo>
                  <a:cubicBezTo>
                    <a:pt x="908" y="219"/>
                    <a:pt x="996" y="252"/>
                    <a:pt x="1083" y="284"/>
                  </a:cubicBezTo>
                  <a:cubicBezTo>
                    <a:pt x="1105" y="284"/>
                    <a:pt x="1138" y="284"/>
                    <a:pt x="1160" y="273"/>
                  </a:cubicBezTo>
                  <a:lnTo>
                    <a:pt x="1182" y="273"/>
                  </a:lnTo>
                  <a:cubicBezTo>
                    <a:pt x="1192" y="284"/>
                    <a:pt x="1192" y="295"/>
                    <a:pt x="1192" y="306"/>
                  </a:cubicBezTo>
                  <a:cubicBezTo>
                    <a:pt x="1203" y="295"/>
                    <a:pt x="1203" y="295"/>
                    <a:pt x="1203" y="284"/>
                  </a:cubicBezTo>
                  <a:lnTo>
                    <a:pt x="1214" y="273"/>
                  </a:lnTo>
                  <a:cubicBezTo>
                    <a:pt x="1214" y="273"/>
                    <a:pt x="1225" y="263"/>
                    <a:pt x="1214" y="263"/>
                  </a:cubicBezTo>
                  <a:lnTo>
                    <a:pt x="1247" y="252"/>
                  </a:lnTo>
                  <a:cubicBezTo>
                    <a:pt x="1269" y="263"/>
                    <a:pt x="1269" y="284"/>
                    <a:pt x="1280" y="295"/>
                  </a:cubicBezTo>
                  <a:cubicBezTo>
                    <a:pt x="1291" y="317"/>
                    <a:pt x="1302" y="328"/>
                    <a:pt x="1313" y="339"/>
                  </a:cubicBezTo>
                  <a:lnTo>
                    <a:pt x="1324" y="350"/>
                  </a:lnTo>
                  <a:cubicBezTo>
                    <a:pt x="1324" y="350"/>
                    <a:pt x="1335" y="372"/>
                    <a:pt x="1335" y="372"/>
                  </a:cubicBezTo>
                  <a:cubicBezTo>
                    <a:pt x="1346" y="383"/>
                    <a:pt x="1335" y="383"/>
                    <a:pt x="1335" y="383"/>
                  </a:cubicBezTo>
                  <a:cubicBezTo>
                    <a:pt x="1335" y="394"/>
                    <a:pt x="1346" y="405"/>
                    <a:pt x="1356" y="416"/>
                  </a:cubicBezTo>
                  <a:lnTo>
                    <a:pt x="1367" y="448"/>
                  </a:lnTo>
                  <a:lnTo>
                    <a:pt x="1389" y="481"/>
                  </a:lnTo>
                  <a:cubicBezTo>
                    <a:pt x="1389" y="492"/>
                    <a:pt x="1400" y="492"/>
                    <a:pt x="1411" y="503"/>
                  </a:cubicBezTo>
                  <a:lnTo>
                    <a:pt x="1422" y="525"/>
                  </a:lnTo>
                  <a:lnTo>
                    <a:pt x="1433" y="558"/>
                  </a:lnTo>
                  <a:cubicBezTo>
                    <a:pt x="1433" y="558"/>
                    <a:pt x="1433" y="569"/>
                    <a:pt x="1433" y="569"/>
                  </a:cubicBezTo>
                  <a:cubicBezTo>
                    <a:pt x="1455" y="602"/>
                    <a:pt x="1477" y="623"/>
                    <a:pt x="1499" y="645"/>
                  </a:cubicBezTo>
                  <a:cubicBezTo>
                    <a:pt x="1551" y="698"/>
                    <a:pt x="1599" y="756"/>
                    <a:pt x="1638" y="819"/>
                  </a:cubicBezTo>
                  <a:lnTo>
                    <a:pt x="1638" y="819"/>
                  </a:lnTo>
                  <a:cubicBezTo>
                    <a:pt x="1639" y="817"/>
                    <a:pt x="1641" y="814"/>
                    <a:pt x="1641" y="809"/>
                  </a:cubicBezTo>
                  <a:cubicBezTo>
                    <a:pt x="1641" y="798"/>
                    <a:pt x="1652" y="788"/>
                    <a:pt x="1663" y="777"/>
                  </a:cubicBezTo>
                  <a:cubicBezTo>
                    <a:pt x="1663" y="777"/>
                    <a:pt x="1663" y="766"/>
                    <a:pt x="1663" y="755"/>
                  </a:cubicBezTo>
                  <a:lnTo>
                    <a:pt x="1696" y="744"/>
                  </a:lnTo>
                  <a:cubicBezTo>
                    <a:pt x="1717" y="766"/>
                    <a:pt x="1728" y="788"/>
                    <a:pt x="1739" y="809"/>
                  </a:cubicBezTo>
                  <a:cubicBezTo>
                    <a:pt x="1750" y="831"/>
                    <a:pt x="1761" y="842"/>
                    <a:pt x="1772" y="864"/>
                  </a:cubicBezTo>
                  <a:lnTo>
                    <a:pt x="1783" y="886"/>
                  </a:lnTo>
                  <a:cubicBezTo>
                    <a:pt x="1783" y="897"/>
                    <a:pt x="1794" y="897"/>
                    <a:pt x="1794" y="908"/>
                  </a:cubicBezTo>
                  <a:cubicBezTo>
                    <a:pt x="1805" y="919"/>
                    <a:pt x="1794" y="919"/>
                    <a:pt x="1794" y="930"/>
                  </a:cubicBezTo>
                  <a:lnTo>
                    <a:pt x="1816" y="963"/>
                  </a:lnTo>
                  <a:lnTo>
                    <a:pt x="1838" y="1006"/>
                  </a:lnTo>
                  <a:lnTo>
                    <a:pt x="1838" y="1017"/>
                  </a:lnTo>
                  <a:cubicBezTo>
                    <a:pt x="1838" y="1017"/>
                    <a:pt x="1849" y="1006"/>
                    <a:pt x="1860" y="1006"/>
                  </a:cubicBezTo>
                  <a:cubicBezTo>
                    <a:pt x="1903" y="995"/>
                    <a:pt x="1925" y="908"/>
                    <a:pt x="1892" y="842"/>
                  </a:cubicBezTo>
                  <a:cubicBezTo>
                    <a:pt x="1860" y="788"/>
                    <a:pt x="1816" y="722"/>
                    <a:pt x="1761" y="667"/>
                  </a:cubicBezTo>
                  <a:cubicBezTo>
                    <a:pt x="1717" y="602"/>
                    <a:pt x="1674" y="536"/>
                    <a:pt x="1619" y="481"/>
                  </a:cubicBezTo>
                  <a:cubicBezTo>
                    <a:pt x="1575" y="438"/>
                    <a:pt x="1510" y="416"/>
                    <a:pt x="1477" y="372"/>
                  </a:cubicBezTo>
                  <a:cubicBezTo>
                    <a:pt x="1444" y="328"/>
                    <a:pt x="1378" y="295"/>
                    <a:pt x="1324" y="252"/>
                  </a:cubicBezTo>
                  <a:cubicBezTo>
                    <a:pt x="1247" y="186"/>
                    <a:pt x="1149" y="131"/>
                    <a:pt x="1050" y="98"/>
                  </a:cubicBezTo>
                  <a:cubicBezTo>
                    <a:pt x="941" y="44"/>
                    <a:pt x="832" y="11"/>
                    <a:pt x="7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45"/>
            <p:cNvSpPr/>
            <p:nvPr/>
          </p:nvSpPr>
          <p:spPr>
            <a:xfrm flipH="1">
              <a:off x="351400" y="50471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1" y="0"/>
                  </a:moveTo>
                  <a:cubicBezTo>
                    <a:pt x="13" y="2"/>
                    <a:pt x="15" y="3"/>
                    <a:pt x="16" y="4"/>
                  </a:cubicBezTo>
                  <a:lnTo>
                    <a:pt x="16" y="4"/>
                  </a:lnTo>
                  <a:cubicBezTo>
                    <a:pt x="16" y="2"/>
                    <a:pt x="14" y="0"/>
                    <a:pt x="11" y="0"/>
                  </a:cubicBezTo>
                  <a:close/>
                  <a:moveTo>
                    <a:pt x="16" y="4"/>
                  </a:moveTo>
                  <a:cubicBezTo>
                    <a:pt x="17" y="11"/>
                    <a:pt x="11" y="22"/>
                    <a:pt x="11" y="22"/>
                  </a:cubicBezTo>
                  <a:cubicBezTo>
                    <a:pt x="11" y="22"/>
                    <a:pt x="1" y="33"/>
                    <a:pt x="1" y="33"/>
                  </a:cubicBezTo>
                  <a:cubicBezTo>
                    <a:pt x="44" y="55"/>
                    <a:pt x="77" y="88"/>
                    <a:pt x="121" y="120"/>
                  </a:cubicBezTo>
                  <a:cubicBezTo>
                    <a:pt x="110" y="110"/>
                    <a:pt x="99" y="99"/>
                    <a:pt x="99" y="88"/>
                  </a:cubicBezTo>
                  <a:cubicBezTo>
                    <a:pt x="88" y="88"/>
                    <a:pt x="88" y="77"/>
                    <a:pt x="77" y="77"/>
                  </a:cubicBezTo>
                  <a:lnTo>
                    <a:pt x="77" y="55"/>
                  </a:lnTo>
                  <a:cubicBezTo>
                    <a:pt x="77" y="55"/>
                    <a:pt x="55" y="44"/>
                    <a:pt x="44" y="22"/>
                  </a:cubicBezTo>
                  <a:cubicBezTo>
                    <a:pt x="35" y="13"/>
                    <a:pt x="26" y="11"/>
                    <a:pt x="16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45"/>
            <p:cNvSpPr/>
            <p:nvPr/>
          </p:nvSpPr>
          <p:spPr>
            <a:xfrm flipH="1">
              <a:off x="347025" y="5045500"/>
              <a:ext cx="27625" cy="29550"/>
            </a:xfrm>
            <a:custGeom>
              <a:avLst/>
              <a:gdLst/>
              <a:ahLst/>
              <a:cxnLst/>
              <a:rect l="l" t="t" r="r" b="b"/>
              <a:pathLst>
                <a:path w="1105" h="1182" extrusionOk="0">
                  <a:moveTo>
                    <a:pt x="886" y="1"/>
                  </a:moveTo>
                  <a:lnTo>
                    <a:pt x="853" y="11"/>
                  </a:lnTo>
                  <a:cubicBezTo>
                    <a:pt x="853" y="11"/>
                    <a:pt x="842" y="22"/>
                    <a:pt x="853" y="22"/>
                  </a:cubicBezTo>
                  <a:lnTo>
                    <a:pt x="842" y="33"/>
                  </a:lnTo>
                  <a:cubicBezTo>
                    <a:pt x="842" y="44"/>
                    <a:pt x="842" y="44"/>
                    <a:pt x="831" y="55"/>
                  </a:cubicBezTo>
                  <a:cubicBezTo>
                    <a:pt x="831" y="44"/>
                    <a:pt x="820" y="33"/>
                    <a:pt x="820" y="33"/>
                  </a:cubicBezTo>
                  <a:lnTo>
                    <a:pt x="711" y="33"/>
                  </a:lnTo>
                  <a:cubicBezTo>
                    <a:pt x="678" y="33"/>
                    <a:pt x="656" y="55"/>
                    <a:pt x="624" y="55"/>
                  </a:cubicBezTo>
                  <a:lnTo>
                    <a:pt x="569" y="55"/>
                  </a:lnTo>
                  <a:lnTo>
                    <a:pt x="525" y="66"/>
                  </a:lnTo>
                  <a:cubicBezTo>
                    <a:pt x="503" y="66"/>
                    <a:pt x="481" y="66"/>
                    <a:pt x="470" y="77"/>
                  </a:cubicBezTo>
                  <a:lnTo>
                    <a:pt x="438" y="77"/>
                  </a:lnTo>
                  <a:cubicBezTo>
                    <a:pt x="383" y="88"/>
                    <a:pt x="328" y="110"/>
                    <a:pt x="274" y="121"/>
                  </a:cubicBezTo>
                  <a:cubicBezTo>
                    <a:pt x="241" y="132"/>
                    <a:pt x="208" y="143"/>
                    <a:pt x="175" y="165"/>
                  </a:cubicBezTo>
                  <a:cubicBezTo>
                    <a:pt x="164" y="176"/>
                    <a:pt x="153" y="186"/>
                    <a:pt x="153" y="208"/>
                  </a:cubicBezTo>
                  <a:lnTo>
                    <a:pt x="142" y="208"/>
                  </a:lnTo>
                  <a:cubicBezTo>
                    <a:pt x="120" y="230"/>
                    <a:pt x="99" y="263"/>
                    <a:pt x="77" y="285"/>
                  </a:cubicBezTo>
                  <a:cubicBezTo>
                    <a:pt x="66" y="307"/>
                    <a:pt x="55" y="329"/>
                    <a:pt x="33" y="351"/>
                  </a:cubicBezTo>
                  <a:cubicBezTo>
                    <a:pt x="27" y="361"/>
                    <a:pt x="27" y="364"/>
                    <a:pt x="27" y="364"/>
                  </a:cubicBezTo>
                  <a:cubicBezTo>
                    <a:pt x="27" y="364"/>
                    <a:pt x="27" y="361"/>
                    <a:pt x="22" y="361"/>
                  </a:cubicBezTo>
                  <a:cubicBezTo>
                    <a:pt x="11" y="383"/>
                    <a:pt x="11" y="405"/>
                    <a:pt x="0" y="416"/>
                  </a:cubicBezTo>
                  <a:cubicBezTo>
                    <a:pt x="0" y="438"/>
                    <a:pt x="0" y="471"/>
                    <a:pt x="0" y="493"/>
                  </a:cubicBezTo>
                  <a:lnTo>
                    <a:pt x="0" y="624"/>
                  </a:lnTo>
                  <a:cubicBezTo>
                    <a:pt x="0" y="668"/>
                    <a:pt x="0" y="711"/>
                    <a:pt x="11" y="744"/>
                  </a:cubicBezTo>
                  <a:cubicBezTo>
                    <a:pt x="22" y="777"/>
                    <a:pt x="33" y="810"/>
                    <a:pt x="44" y="854"/>
                  </a:cubicBezTo>
                  <a:lnTo>
                    <a:pt x="55" y="886"/>
                  </a:lnTo>
                  <a:cubicBezTo>
                    <a:pt x="55" y="886"/>
                    <a:pt x="55" y="908"/>
                    <a:pt x="66" y="919"/>
                  </a:cubicBezTo>
                  <a:cubicBezTo>
                    <a:pt x="66" y="919"/>
                    <a:pt x="77" y="930"/>
                    <a:pt x="88" y="941"/>
                  </a:cubicBezTo>
                  <a:cubicBezTo>
                    <a:pt x="99" y="963"/>
                    <a:pt x="99" y="985"/>
                    <a:pt x="110" y="1007"/>
                  </a:cubicBezTo>
                  <a:cubicBezTo>
                    <a:pt x="120" y="1029"/>
                    <a:pt x="131" y="1029"/>
                    <a:pt x="131" y="1040"/>
                  </a:cubicBezTo>
                  <a:cubicBezTo>
                    <a:pt x="153" y="1083"/>
                    <a:pt x="175" y="1127"/>
                    <a:pt x="186" y="1160"/>
                  </a:cubicBezTo>
                  <a:cubicBezTo>
                    <a:pt x="208" y="1160"/>
                    <a:pt x="208" y="1182"/>
                    <a:pt x="219" y="1182"/>
                  </a:cubicBezTo>
                  <a:cubicBezTo>
                    <a:pt x="230" y="1171"/>
                    <a:pt x="208" y="1138"/>
                    <a:pt x="197" y="1105"/>
                  </a:cubicBezTo>
                  <a:cubicBezTo>
                    <a:pt x="186" y="1083"/>
                    <a:pt x="175" y="1061"/>
                    <a:pt x="164" y="1040"/>
                  </a:cubicBezTo>
                  <a:cubicBezTo>
                    <a:pt x="153" y="1018"/>
                    <a:pt x="142" y="985"/>
                    <a:pt x="131" y="974"/>
                  </a:cubicBezTo>
                  <a:cubicBezTo>
                    <a:pt x="110" y="930"/>
                    <a:pt x="88" y="897"/>
                    <a:pt x="77" y="854"/>
                  </a:cubicBezTo>
                  <a:cubicBezTo>
                    <a:pt x="66" y="810"/>
                    <a:pt x="55" y="777"/>
                    <a:pt x="44" y="733"/>
                  </a:cubicBezTo>
                  <a:cubicBezTo>
                    <a:pt x="44" y="711"/>
                    <a:pt x="44" y="701"/>
                    <a:pt x="44" y="690"/>
                  </a:cubicBezTo>
                  <a:lnTo>
                    <a:pt x="44" y="679"/>
                  </a:lnTo>
                  <a:cubicBezTo>
                    <a:pt x="44" y="657"/>
                    <a:pt x="44" y="635"/>
                    <a:pt x="55" y="624"/>
                  </a:cubicBezTo>
                  <a:lnTo>
                    <a:pt x="55" y="580"/>
                  </a:lnTo>
                  <a:lnTo>
                    <a:pt x="55" y="515"/>
                  </a:lnTo>
                  <a:cubicBezTo>
                    <a:pt x="55" y="493"/>
                    <a:pt x="66" y="471"/>
                    <a:pt x="66" y="438"/>
                  </a:cubicBezTo>
                  <a:cubicBezTo>
                    <a:pt x="77" y="416"/>
                    <a:pt x="88" y="383"/>
                    <a:pt x="99" y="361"/>
                  </a:cubicBezTo>
                  <a:cubicBezTo>
                    <a:pt x="110" y="351"/>
                    <a:pt x="110" y="351"/>
                    <a:pt x="110" y="340"/>
                  </a:cubicBezTo>
                  <a:cubicBezTo>
                    <a:pt x="120" y="340"/>
                    <a:pt x="120" y="329"/>
                    <a:pt x="120" y="318"/>
                  </a:cubicBezTo>
                  <a:cubicBezTo>
                    <a:pt x="131" y="318"/>
                    <a:pt x="131" y="307"/>
                    <a:pt x="142" y="296"/>
                  </a:cubicBezTo>
                  <a:cubicBezTo>
                    <a:pt x="153" y="274"/>
                    <a:pt x="175" y="252"/>
                    <a:pt x="197" y="241"/>
                  </a:cubicBezTo>
                  <a:cubicBezTo>
                    <a:pt x="208" y="230"/>
                    <a:pt x="230" y="230"/>
                    <a:pt x="241" y="219"/>
                  </a:cubicBezTo>
                  <a:lnTo>
                    <a:pt x="274" y="197"/>
                  </a:lnTo>
                  <a:lnTo>
                    <a:pt x="317" y="176"/>
                  </a:lnTo>
                  <a:cubicBezTo>
                    <a:pt x="328" y="165"/>
                    <a:pt x="350" y="154"/>
                    <a:pt x="361" y="143"/>
                  </a:cubicBezTo>
                  <a:cubicBezTo>
                    <a:pt x="383" y="132"/>
                    <a:pt x="394" y="132"/>
                    <a:pt x="416" y="132"/>
                  </a:cubicBezTo>
                  <a:lnTo>
                    <a:pt x="470" y="110"/>
                  </a:lnTo>
                  <a:lnTo>
                    <a:pt x="536" y="99"/>
                  </a:lnTo>
                  <a:lnTo>
                    <a:pt x="558" y="99"/>
                  </a:lnTo>
                  <a:cubicBezTo>
                    <a:pt x="580" y="99"/>
                    <a:pt x="591" y="99"/>
                    <a:pt x="602" y="88"/>
                  </a:cubicBezTo>
                  <a:lnTo>
                    <a:pt x="722" y="88"/>
                  </a:lnTo>
                  <a:cubicBezTo>
                    <a:pt x="744" y="99"/>
                    <a:pt x="777" y="99"/>
                    <a:pt x="810" y="110"/>
                  </a:cubicBezTo>
                  <a:lnTo>
                    <a:pt x="831" y="99"/>
                  </a:lnTo>
                  <a:cubicBezTo>
                    <a:pt x="831" y="88"/>
                    <a:pt x="831" y="88"/>
                    <a:pt x="842" y="77"/>
                  </a:cubicBezTo>
                  <a:cubicBezTo>
                    <a:pt x="831" y="77"/>
                    <a:pt x="842" y="66"/>
                    <a:pt x="831" y="66"/>
                  </a:cubicBezTo>
                  <a:lnTo>
                    <a:pt x="831" y="66"/>
                  </a:lnTo>
                  <a:cubicBezTo>
                    <a:pt x="842" y="66"/>
                    <a:pt x="853" y="77"/>
                    <a:pt x="864" y="88"/>
                  </a:cubicBezTo>
                  <a:cubicBezTo>
                    <a:pt x="875" y="99"/>
                    <a:pt x="897" y="110"/>
                    <a:pt x="908" y="121"/>
                  </a:cubicBezTo>
                  <a:cubicBezTo>
                    <a:pt x="919" y="132"/>
                    <a:pt x="908" y="132"/>
                    <a:pt x="908" y="132"/>
                  </a:cubicBezTo>
                  <a:cubicBezTo>
                    <a:pt x="908" y="143"/>
                    <a:pt x="919" y="143"/>
                    <a:pt x="919" y="154"/>
                  </a:cubicBezTo>
                  <a:cubicBezTo>
                    <a:pt x="930" y="154"/>
                    <a:pt x="930" y="165"/>
                    <a:pt x="941" y="176"/>
                  </a:cubicBezTo>
                  <a:lnTo>
                    <a:pt x="941" y="186"/>
                  </a:lnTo>
                  <a:cubicBezTo>
                    <a:pt x="952" y="208"/>
                    <a:pt x="974" y="241"/>
                    <a:pt x="974" y="263"/>
                  </a:cubicBezTo>
                  <a:cubicBezTo>
                    <a:pt x="974" y="285"/>
                    <a:pt x="974" y="307"/>
                    <a:pt x="984" y="329"/>
                  </a:cubicBezTo>
                  <a:cubicBezTo>
                    <a:pt x="990" y="334"/>
                    <a:pt x="993" y="334"/>
                    <a:pt x="995" y="334"/>
                  </a:cubicBezTo>
                  <a:cubicBezTo>
                    <a:pt x="998" y="334"/>
                    <a:pt x="1001" y="334"/>
                    <a:pt x="1006" y="340"/>
                  </a:cubicBezTo>
                  <a:cubicBezTo>
                    <a:pt x="1017" y="351"/>
                    <a:pt x="1006" y="372"/>
                    <a:pt x="1017" y="383"/>
                  </a:cubicBezTo>
                  <a:cubicBezTo>
                    <a:pt x="1017" y="394"/>
                    <a:pt x="1028" y="405"/>
                    <a:pt x="1028" y="416"/>
                  </a:cubicBezTo>
                  <a:lnTo>
                    <a:pt x="1028" y="427"/>
                  </a:lnTo>
                  <a:cubicBezTo>
                    <a:pt x="1028" y="438"/>
                    <a:pt x="1028" y="449"/>
                    <a:pt x="1028" y="460"/>
                  </a:cubicBezTo>
                  <a:cubicBezTo>
                    <a:pt x="1028" y="471"/>
                    <a:pt x="1039" y="482"/>
                    <a:pt x="1039" y="493"/>
                  </a:cubicBezTo>
                  <a:cubicBezTo>
                    <a:pt x="1050" y="515"/>
                    <a:pt x="1050" y="536"/>
                    <a:pt x="1039" y="569"/>
                  </a:cubicBezTo>
                  <a:cubicBezTo>
                    <a:pt x="1039" y="580"/>
                    <a:pt x="1028" y="602"/>
                    <a:pt x="1017" y="624"/>
                  </a:cubicBezTo>
                  <a:cubicBezTo>
                    <a:pt x="1017" y="646"/>
                    <a:pt x="1006" y="657"/>
                    <a:pt x="995" y="679"/>
                  </a:cubicBezTo>
                  <a:cubicBezTo>
                    <a:pt x="984" y="690"/>
                    <a:pt x="995" y="690"/>
                    <a:pt x="995" y="690"/>
                  </a:cubicBezTo>
                  <a:cubicBezTo>
                    <a:pt x="995" y="701"/>
                    <a:pt x="984" y="701"/>
                    <a:pt x="984" y="701"/>
                  </a:cubicBezTo>
                  <a:cubicBezTo>
                    <a:pt x="984" y="711"/>
                    <a:pt x="984" y="711"/>
                    <a:pt x="984" y="722"/>
                  </a:cubicBezTo>
                  <a:cubicBezTo>
                    <a:pt x="974" y="733"/>
                    <a:pt x="963" y="744"/>
                    <a:pt x="963" y="744"/>
                  </a:cubicBezTo>
                  <a:cubicBezTo>
                    <a:pt x="963" y="744"/>
                    <a:pt x="963" y="766"/>
                    <a:pt x="952" y="766"/>
                  </a:cubicBezTo>
                  <a:cubicBezTo>
                    <a:pt x="930" y="788"/>
                    <a:pt x="908" y="799"/>
                    <a:pt x="886" y="799"/>
                  </a:cubicBezTo>
                  <a:cubicBezTo>
                    <a:pt x="886" y="810"/>
                    <a:pt x="875" y="821"/>
                    <a:pt x="886" y="832"/>
                  </a:cubicBezTo>
                  <a:cubicBezTo>
                    <a:pt x="889" y="835"/>
                    <a:pt x="893" y="836"/>
                    <a:pt x="898" y="836"/>
                  </a:cubicBezTo>
                  <a:cubicBezTo>
                    <a:pt x="909" y="836"/>
                    <a:pt x="922" y="829"/>
                    <a:pt x="930" y="821"/>
                  </a:cubicBezTo>
                  <a:cubicBezTo>
                    <a:pt x="941" y="810"/>
                    <a:pt x="952" y="799"/>
                    <a:pt x="963" y="788"/>
                  </a:cubicBezTo>
                  <a:cubicBezTo>
                    <a:pt x="974" y="788"/>
                    <a:pt x="995" y="777"/>
                    <a:pt x="995" y="755"/>
                  </a:cubicBezTo>
                  <a:cubicBezTo>
                    <a:pt x="1017" y="733"/>
                    <a:pt x="1028" y="722"/>
                    <a:pt x="1039" y="701"/>
                  </a:cubicBezTo>
                  <a:cubicBezTo>
                    <a:pt x="1050" y="679"/>
                    <a:pt x="1061" y="657"/>
                    <a:pt x="1072" y="624"/>
                  </a:cubicBezTo>
                  <a:cubicBezTo>
                    <a:pt x="1072" y="624"/>
                    <a:pt x="1083" y="613"/>
                    <a:pt x="1083" y="613"/>
                  </a:cubicBezTo>
                  <a:cubicBezTo>
                    <a:pt x="1083" y="613"/>
                    <a:pt x="1105" y="580"/>
                    <a:pt x="1105" y="580"/>
                  </a:cubicBezTo>
                  <a:cubicBezTo>
                    <a:pt x="1105" y="569"/>
                    <a:pt x="1105" y="558"/>
                    <a:pt x="1105" y="547"/>
                  </a:cubicBezTo>
                  <a:cubicBezTo>
                    <a:pt x="1105" y="536"/>
                    <a:pt x="1105" y="526"/>
                    <a:pt x="1094" y="515"/>
                  </a:cubicBezTo>
                  <a:cubicBezTo>
                    <a:pt x="1094" y="493"/>
                    <a:pt x="1094" y="482"/>
                    <a:pt x="1094" y="460"/>
                  </a:cubicBezTo>
                  <a:cubicBezTo>
                    <a:pt x="1094" y="449"/>
                    <a:pt x="1083" y="427"/>
                    <a:pt x="1083" y="405"/>
                  </a:cubicBezTo>
                  <a:cubicBezTo>
                    <a:pt x="1083" y="400"/>
                    <a:pt x="1083" y="400"/>
                    <a:pt x="1083" y="400"/>
                  </a:cubicBezTo>
                  <a:cubicBezTo>
                    <a:pt x="1083" y="400"/>
                    <a:pt x="1083" y="400"/>
                    <a:pt x="1083" y="394"/>
                  </a:cubicBezTo>
                  <a:lnTo>
                    <a:pt x="1083" y="383"/>
                  </a:lnTo>
                  <a:lnTo>
                    <a:pt x="1083" y="361"/>
                  </a:lnTo>
                  <a:cubicBezTo>
                    <a:pt x="1083" y="361"/>
                    <a:pt x="1072" y="329"/>
                    <a:pt x="1072" y="318"/>
                  </a:cubicBezTo>
                  <a:cubicBezTo>
                    <a:pt x="1072" y="311"/>
                    <a:pt x="1072" y="307"/>
                    <a:pt x="1072" y="307"/>
                  </a:cubicBezTo>
                  <a:lnTo>
                    <a:pt x="1061" y="285"/>
                  </a:lnTo>
                  <a:lnTo>
                    <a:pt x="1050" y="263"/>
                  </a:lnTo>
                  <a:cubicBezTo>
                    <a:pt x="1050" y="252"/>
                    <a:pt x="1028" y="241"/>
                    <a:pt x="1017" y="230"/>
                  </a:cubicBezTo>
                  <a:lnTo>
                    <a:pt x="1006" y="197"/>
                  </a:lnTo>
                  <a:lnTo>
                    <a:pt x="995" y="176"/>
                  </a:lnTo>
                  <a:cubicBezTo>
                    <a:pt x="984" y="154"/>
                    <a:pt x="984" y="154"/>
                    <a:pt x="974" y="143"/>
                  </a:cubicBezTo>
                  <a:cubicBezTo>
                    <a:pt x="963" y="121"/>
                    <a:pt x="974" y="132"/>
                    <a:pt x="974" y="121"/>
                  </a:cubicBezTo>
                  <a:cubicBezTo>
                    <a:pt x="974" y="121"/>
                    <a:pt x="963" y="110"/>
                    <a:pt x="963" y="110"/>
                  </a:cubicBezTo>
                  <a:lnTo>
                    <a:pt x="952" y="88"/>
                  </a:lnTo>
                  <a:cubicBezTo>
                    <a:pt x="941" y="77"/>
                    <a:pt x="930" y="66"/>
                    <a:pt x="919" y="44"/>
                  </a:cubicBezTo>
                  <a:cubicBezTo>
                    <a:pt x="919" y="33"/>
                    <a:pt x="908" y="11"/>
                    <a:pt x="8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45"/>
            <p:cNvSpPr/>
            <p:nvPr/>
          </p:nvSpPr>
          <p:spPr>
            <a:xfrm flipH="1">
              <a:off x="336625" y="5057800"/>
              <a:ext cx="7950" cy="24775"/>
            </a:xfrm>
            <a:custGeom>
              <a:avLst/>
              <a:gdLst/>
              <a:ahLst/>
              <a:cxnLst/>
              <a:rect l="l" t="t" r="r" b="b"/>
              <a:pathLst>
                <a:path w="318" h="991" extrusionOk="0">
                  <a:moveTo>
                    <a:pt x="121" y="1"/>
                  </a:moveTo>
                  <a:lnTo>
                    <a:pt x="88" y="12"/>
                  </a:lnTo>
                  <a:lnTo>
                    <a:pt x="88" y="23"/>
                  </a:lnTo>
                  <a:cubicBezTo>
                    <a:pt x="77" y="34"/>
                    <a:pt x="66" y="55"/>
                    <a:pt x="66" y="66"/>
                  </a:cubicBezTo>
                  <a:lnTo>
                    <a:pt x="66" y="77"/>
                  </a:lnTo>
                  <a:cubicBezTo>
                    <a:pt x="77" y="88"/>
                    <a:pt x="99" y="99"/>
                    <a:pt x="110" y="110"/>
                  </a:cubicBezTo>
                  <a:cubicBezTo>
                    <a:pt x="121" y="121"/>
                    <a:pt x="142" y="132"/>
                    <a:pt x="153" y="154"/>
                  </a:cubicBezTo>
                  <a:cubicBezTo>
                    <a:pt x="153" y="154"/>
                    <a:pt x="153" y="165"/>
                    <a:pt x="164" y="176"/>
                  </a:cubicBezTo>
                  <a:cubicBezTo>
                    <a:pt x="164" y="176"/>
                    <a:pt x="175" y="187"/>
                    <a:pt x="175" y="198"/>
                  </a:cubicBezTo>
                  <a:cubicBezTo>
                    <a:pt x="186" y="209"/>
                    <a:pt x="197" y="219"/>
                    <a:pt x="197" y="230"/>
                  </a:cubicBezTo>
                  <a:cubicBezTo>
                    <a:pt x="197" y="230"/>
                    <a:pt x="197" y="241"/>
                    <a:pt x="197" y="241"/>
                  </a:cubicBezTo>
                  <a:lnTo>
                    <a:pt x="197" y="252"/>
                  </a:lnTo>
                  <a:cubicBezTo>
                    <a:pt x="197" y="252"/>
                    <a:pt x="197" y="263"/>
                    <a:pt x="197" y="263"/>
                  </a:cubicBezTo>
                  <a:cubicBezTo>
                    <a:pt x="219" y="285"/>
                    <a:pt x="230" y="318"/>
                    <a:pt x="230" y="351"/>
                  </a:cubicBezTo>
                  <a:cubicBezTo>
                    <a:pt x="230" y="373"/>
                    <a:pt x="219" y="362"/>
                    <a:pt x="208" y="373"/>
                  </a:cubicBezTo>
                  <a:cubicBezTo>
                    <a:pt x="208" y="384"/>
                    <a:pt x="208" y="384"/>
                    <a:pt x="208" y="394"/>
                  </a:cubicBezTo>
                  <a:cubicBezTo>
                    <a:pt x="208" y="394"/>
                    <a:pt x="175" y="416"/>
                    <a:pt x="153" y="427"/>
                  </a:cubicBezTo>
                  <a:cubicBezTo>
                    <a:pt x="142" y="449"/>
                    <a:pt x="131" y="460"/>
                    <a:pt x="121" y="482"/>
                  </a:cubicBezTo>
                  <a:cubicBezTo>
                    <a:pt x="121" y="482"/>
                    <a:pt x="110" y="482"/>
                    <a:pt x="110" y="493"/>
                  </a:cubicBezTo>
                  <a:cubicBezTo>
                    <a:pt x="99" y="504"/>
                    <a:pt x="99" y="526"/>
                    <a:pt x="99" y="537"/>
                  </a:cubicBezTo>
                  <a:cubicBezTo>
                    <a:pt x="99" y="559"/>
                    <a:pt x="110" y="569"/>
                    <a:pt x="121" y="591"/>
                  </a:cubicBezTo>
                  <a:cubicBezTo>
                    <a:pt x="131" y="613"/>
                    <a:pt x="142" y="646"/>
                    <a:pt x="142" y="679"/>
                  </a:cubicBezTo>
                  <a:cubicBezTo>
                    <a:pt x="153" y="701"/>
                    <a:pt x="153" y="734"/>
                    <a:pt x="142" y="755"/>
                  </a:cubicBezTo>
                  <a:cubicBezTo>
                    <a:pt x="153" y="777"/>
                    <a:pt x="142" y="799"/>
                    <a:pt x="142" y="821"/>
                  </a:cubicBezTo>
                  <a:lnTo>
                    <a:pt x="142" y="843"/>
                  </a:lnTo>
                  <a:lnTo>
                    <a:pt x="131" y="865"/>
                  </a:lnTo>
                  <a:lnTo>
                    <a:pt x="131" y="887"/>
                  </a:lnTo>
                  <a:cubicBezTo>
                    <a:pt x="131" y="898"/>
                    <a:pt x="121" y="909"/>
                    <a:pt x="110" y="919"/>
                  </a:cubicBezTo>
                  <a:cubicBezTo>
                    <a:pt x="110" y="919"/>
                    <a:pt x="99" y="930"/>
                    <a:pt x="88" y="930"/>
                  </a:cubicBezTo>
                  <a:cubicBezTo>
                    <a:pt x="72" y="946"/>
                    <a:pt x="56" y="957"/>
                    <a:pt x="40" y="957"/>
                  </a:cubicBezTo>
                  <a:cubicBezTo>
                    <a:pt x="34" y="957"/>
                    <a:pt x="28" y="955"/>
                    <a:pt x="22" y="952"/>
                  </a:cubicBezTo>
                  <a:cubicBezTo>
                    <a:pt x="22" y="963"/>
                    <a:pt x="17" y="963"/>
                    <a:pt x="11" y="963"/>
                  </a:cubicBezTo>
                  <a:cubicBezTo>
                    <a:pt x="6" y="963"/>
                    <a:pt x="0" y="963"/>
                    <a:pt x="0" y="974"/>
                  </a:cubicBezTo>
                  <a:cubicBezTo>
                    <a:pt x="0" y="985"/>
                    <a:pt x="8" y="991"/>
                    <a:pt x="19" y="991"/>
                  </a:cubicBezTo>
                  <a:cubicBezTo>
                    <a:pt x="30" y="991"/>
                    <a:pt x="44" y="985"/>
                    <a:pt x="55" y="974"/>
                  </a:cubicBezTo>
                  <a:cubicBezTo>
                    <a:pt x="66" y="974"/>
                    <a:pt x="88" y="963"/>
                    <a:pt x="99" y="952"/>
                  </a:cubicBezTo>
                  <a:cubicBezTo>
                    <a:pt x="121" y="952"/>
                    <a:pt x="131" y="930"/>
                    <a:pt x="142" y="919"/>
                  </a:cubicBezTo>
                  <a:cubicBezTo>
                    <a:pt x="164" y="898"/>
                    <a:pt x="175" y="865"/>
                    <a:pt x="186" y="832"/>
                  </a:cubicBezTo>
                  <a:cubicBezTo>
                    <a:pt x="197" y="810"/>
                    <a:pt x="197" y="777"/>
                    <a:pt x="197" y="744"/>
                  </a:cubicBezTo>
                  <a:lnTo>
                    <a:pt x="197" y="712"/>
                  </a:lnTo>
                  <a:cubicBezTo>
                    <a:pt x="197" y="701"/>
                    <a:pt x="197" y="690"/>
                    <a:pt x="197" y="668"/>
                  </a:cubicBezTo>
                  <a:lnTo>
                    <a:pt x="197" y="646"/>
                  </a:lnTo>
                  <a:cubicBezTo>
                    <a:pt x="186" y="624"/>
                    <a:pt x="175" y="613"/>
                    <a:pt x="175" y="602"/>
                  </a:cubicBezTo>
                  <a:cubicBezTo>
                    <a:pt x="164" y="580"/>
                    <a:pt x="164" y="569"/>
                    <a:pt x="175" y="548"/>
                  </a:cubicBezTo>
                  <a:cubicBezTo>
                    <a:pt x="175" y="537"/>
                    <a:pt x="175" y="515"/>
                    <a:pt x="186" y="504"/>
                  </a:cubicBezTo>
                  <a:cubicBezTo>
                    <a:pt x="186" y="504"/>
                    <a:pt x="186" y="504"/>
                    <a:pt x="186" y="493"/>
                  </a:cubicBezTo>
                  <a:cubicBezTo>
                    <a:pt x="186" y="482"/>
                    <a:pt x="186" y="482"/>
                    <a:pt x="186" y="482"/>
                  </a:cubicBezTo>
                  <a:cubicBezTo>
                    <a:pt x="197" y="471"/>
                    <a:pt x="197" y="471"/>
                    <a:pt x="208" y="471"/>
                  </a:cubicBezTo>
                  <a:cubicBezTo>
                    <a:pt x="219" y="460"/>
                    <a:pt x="241" y="449"/>
                    <a:pt x="252" y="438"/>
                  </a:cubicBezTo>
                  <a:cubicBezTo>
                    <a:pt x="274" y="438"/>
                    <a:pt x="285" y="427"/>
                    <a:pt x="296" y="427"/>
                  </a:cubicBezTo>
                  <a:cubicBezTo>
                    <a:pt x="306" y="405"/>
                    <a:pt x="306" y="394"/>
                    <a:pt x="317" y="384"/>
                  </a:cubicBezTo>
                  <a:cubicBezTo>
                    <a:pt x="317" y="362"/>
                    <a:pt x="317" y="340"/>
                    <a:pt x="317" y="329"/>
                  </a:cubicBezTo>
                  <a:cubicBezTo>
                    <a:pt x="306" y="318"/>
                    <a:pt x="296" y="307"/>
                    <a:pt x="296" y="296"/>
                  </a:cubicBezTo>
                  <a:lnTo>
                    <a:pt x="285" y="263"/>
                  </a:lnTo>
                  <a:lnTo>
                    <a:pt x="263" y="263"/>
                  </a:lnTo>
                  <a:lnTo>
                    <a:pt x="241" y="219"/>
                  </a:lnTo>
                  <a:lnTo>
                    <a:pt x="219" y="176"/>
                  </a:lnTo>
                  <a:lnTo>
                    <a:pt x="219" y="165"/>
                  </a:lnTo>
                  <a:cubicBezTo>
                    <a:pt x="219" y="154"/>
                    <a:pt x="208" y="143"/>
                    <a:pt x="208" y="132"/>
                  </a:cubicBezTo>
                  <a:lnTo>
                    <a:pt x="197" y="110"/>
                  </a:lnTo>
                  <a:cubicBezTo>
                    <a:pt x="186" y="99"/>
                    <a:pt x="175" y="77"/>
                    <a:pt x="164" y="66"/>
                  </a:cubicBezTo>
                  <a:cubicBezTo>
                    <a:pt x="153" y="34"/>
                    <a:pt x="131" y="12"/>
                    <a:pt x="1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3" name="Google Shape;4473;p45"/>
          <p:cNvGrpSpPr/>
          <p:nvPr/>
        </p:nvGrpSpPr>
        <p:grpSpPr>
          <a:xfrm rot="-9237154">
            <a:off x="7970865" y="-457766"/>
            <a:ext cx="54698" cy="76572"/>
            <a:chOff x="433700" y="4770875"/>
            <a:chExt cx="54700" cy="76575"/>
          </a:xfrm>
        </p:grpSpPr>
        <p:sp>
          <p:nvSpPr>
            <p:cNvPr id="4474" name="Google Shape;4474;p45"/>
            <p:cNvSpPr/>
            <p:nvPr/>
          </p:nvSpPr>
          <p:spPr>
            <a:xfrm flipH="1">
              <a:off x="475250" y="4792025"/>
              <a:ext cx="1125" cy="850"/>
            </a:xfrm>
            <a:custGeom>
              <a:avLst/>
              <a:gdLst/>
              <a:ahLst/>
              <a:cxnLst/>
              <a:rect l="l" t="t" r="r" b="b"/>
              <a:pathLst>
                <a:path w="45" h="34" extrusionOk="0">
                  <a:moveTo>
                    <a:pt x="0" y="1"/>
                  </a:moveTo>
                  <a:lnTo>
                    <a:pt x="0" y="12"/>
                  </a:lnTo>
                  <a:cubicBezTo>
                    <a:pt x="0" y="23"/>
                    <a:pt x="11" y="33"/>
                    <a:pt x="33" y="33"/>
                  </a:cubicBezTo>
                  <a:cubicBezTo>
                    <a:pt x="33" y="23"/>
                    <a:pt x="44" y="23"/>
                    <a:pt x="44" y="12"/>
                  </a:cubicBezTo>
                  <a:cubicBezTo>
                    <a:pt x="33" y="12"/>
                    <a:pt x="1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45"/>
            <p:cNvSpPr/>
            <p:nvPr/>
          </p:nvSpPr>
          <p:spPr>
            <a:xfrm flipH="1">
              <a:off x="433700" y="4770875"/>
              <a:ext cx="54700" cy="76575"/>
            </a:xfrm>
            <a:custGeom>
              <a:avLst/>
              <a:gdLst/>
              <a:ahLst/>
              <a:cxnLst/>
              <a:rect l="l" t="t" r="r" b="b"/>
              <a:pathLst>
                <a:path w="2188" h="3063" extrusionOk="0">
                  <a:moveTo>
                    <a:pt x="547" y="956"/>
                  </a:moveTo>
                  <a:lnTo>
                    <a:pt x="536" y="967"/>
                  </a:lnTo>
                  <a:lnTo>
                    <a:pt x="536" y="978"/>
                  </a:lnTo>
                  <a:cubicBezTo>
                    <a:pt x="536" y="978"/>
                    <a:pt x="525" y="978"/>
                    <a:pt x="514" y="989"/>
                  </a:cubicBezTo>
                  <a:cubicBezTo>
                    <a:pt x="503" y="1000"/>
                    <a:pt x="503" y="1011"/>
                    <a:pt x="492" y="1033"/>
                  </a:cubicBezTo>
                  <a:cubicBezTo>
                    <a:pt x="492" y="1044"/>
                    <a:pt x="481" y="1054"/>
                    <a:pt x="481" y="1065"/>
                  </a:cubicBezTo>
                  <a:cubicBezTo>
                    <a:pt x="470" y="1065"/>
                    <a:pt x="470" y="1076"/>
                    <a:pt x="460" y="1076"/>
                  </a:cubicBezTo>
                  <a:cubicBezTo>
                    <a:pt x="460" y="1109"/>
                    <a:pt x="449" y="1131"/>
                    <a:pt x="449" y="1153"/>
                  </a:cubicBezTo>
                  <a:cubicBezTo>
                    <a:pt x="449" y="1172"/>
                    <a:pt x="432" y="1191"/>
                    <a:pt x="442" y="1210"/>
                  </a:cubicBezTo>
                  <a:lnTo>
                    <a:pt x="442" y="1210"/>
                  </a:lnTo>
                  <a:cubicBezTo>
                    <a:pt x="458" y="1183"/>
                    <a:pt x="474" y="1157"/>
                    <a:pt x="492" y="1131"/>
                  </a:cubicBezTo>
                  <a:cubicBezTo>
                    <a:pt x="514" y="1076"/>
                    <a:pt x="536" y="1011"/>
                    <a:pt x="547" y="956"/>
                  </a:cubicBezTo>
                  <a:close/>
                  <a:moveTo>
                    <a:pt x="1499" y="234"/>
                  </a:moveTo>
                  <a:cubicBezTo>
                    <a:pt x="1553" y="234"/>
                    <a:pt x="1608" y="245"/>
                    <a:pt x="1652" y="267"/>
                  </a:cubicBezTo>
                  <a:cubicBezTo>
                    <a:pt x="1652" y="266"/>
                    <a:pt x="1652" y="266"/>
                    <a:pt x="1652" y="266"/>
                  </a:cubicBezTo>
                  <a:cubicBezTo>
                    <a:pt x="1657" y="266"/>
                    <a:pt x="1706" y="366"/>
                    <a:pt x="1706" y="376"/>
                  </a:cubicBezTo>
                  <a:cubicBezTo>
                    <a:pt x="1706" y="387"/>
                    <a:pt x="1750" y="497"/>
                    <a:pt x="1750" y="519"/>
                  </a:cubicBezTo>
                  <a:cubicBezTo>
                    <a:pt x="1772" y="562"/>
                    <a:pt x="1783" y="595"/>
                    <a:pt x="1805" y="639"/>
                  </a:cubicBezTo>
                  <a:cubicBezTo>
                    <a:pt x="1816" y="650"/>
                    <a:pt x="1816" y="672"/>
                    <a:pt x="1816" y="683"/>
                  </a:cubicBezTo>
                  <a:cubicBezTo>
                    <a:pt x="1827" y="726"/>
                    <a:pt x="1827" y="759"/>
                    <a:pt x="1838" y="803"/>
                  </a:cubicBezTo>
                  <a:cubicBezTo>
                    <a:pt x="1838" y="901"/>
                    <a:pt x="1849" y="1000"/>
                    <a:pt x="1870" y="1109"/>
                  </a:cubicBezTo>
                  <a:lnTo>
                    <a:pt x="1881" y="1197"/>
                  </a:lnTo>
                  <a:lnTo>
                    <a:pt x="1881" y="1208"/>
                  </a:lnTo>
                  <a:cubicBezTo>
                    <a:pt x="1881" y="1229"/>
                    <a:pt x="1892" y="1251"/>
                    <a:pt x="1892" y="1273"/>
                  </a:cubicBezTo>
                  <a:cubicBezTo>
                    <a:pt x="1925" y="1536"/>
                    <a:pt x="1947" y="1787"/>
                    <a:pt x="1936" y="2050"/>
                  </a:cubicBezTo>
                  <a:cubicBezTo>
                    <a:pt x="1947" y="2126"/>
                    <a:pt x="1936" y="2214"/>
                    <a:pt x="1903" y="2290"/>
                  </a:cubicBezTo>
                  <a:cubicBezTo>
                    <a:pt x="1838" y="2422"/>
                    <a:pt x="1739" y="2531"/>
                    <a:pt x="1619" y="2619"/>
                  </a:cubicBezTo>
                  <a:cubicBezTo>
                    <a:pt x="1553" y="2662"/>
                    <a:pt x="1499" y="2695"/>
                    <a:pt x="1422" y="2717"/>
                  </a:cubicBezTo>
                  <a:cubicBezTo>
                    <a:pt x="1389" y="2728"/>
                    <a:pt x="1313" y="2750"/>
                    <a:pt x="1269" y="2761"/>
                  </a:cubicBezTo>
                  <a:cubicBezTo>
                    <a:pt x="1192" y="2783"/>
                    <a:pt x="1160" y="2794"/>
                    <a:pt x="1083" y="2804"/>
                  </a:cubicBezTo>
                  <a:cubicBezTo>
                    <a:pt x="952" y="2829"/>
                    <a:pt x="814" y="2841"/>
                    <a:pt x="680" y="2841"/>
                  </a:cubicBezTo>
                  <a:cubicBezTo>
                    <a:pt x="635" y="2841"/>
                    <a:pt x="591" y="2840"/>
                    <a:pt x="547" y="2837"/>
                  </a:cubicBezTo>
                  <a:lnTo>
                    <a:pt x="481" y="2837"/>
                  </a:lnTo>
                  <a:cubicBezTo>
                    <a:pt x="481" y="2837"/>
                    <a:pt x="470" y="2837"/>
                    <a:pt x="470" y="2826"/>
                  </a:cubicBezTo>
                  <a:cubicBezTo>
                    <a:pt x="470" y="2815"/>
                    <a:pt x="438" y="2794"/>
                    <a:pt x="427" y="2761"/>
                  </a:cubicBezTo>
                  <a:cubicBezTo>
                    <a:pt x="405" y="2739"/>
                    <a:pt x="383" y="2717"/>
                    <a:pt x="361" y="2695"/>
                  </a:cubicBezTo>
                  <a:cubicBezTo>
                    <a:pt x="317" y="2640"/>
                    <a:pt x="295" y="2586"/>
                    <a:pt x="274" y="2531"/>
                  </a:cubicBezTo>
                  <a:cubicBezTo>
                    <a:pt x="241" y="2422"/>
                    <a:pt x="219" y="2301"/>
                    <a:pt x="208" y="2192"/>
                  </a:cubicBezTo>
                  <a:cubicBezTo>
                    <a:pt x="186" y="2159"/>
                    <a:pt x="164" y="2126"/>
                    <a:pt x="142" y="2104"/>
                  </a:cubicBezTo>
                  <a:cubicBezTo>
                    <a:pt x="142" y="2094"/>
                    <a:pt x="142" y="2094"/>
                    <a:pt x="142" y="2083"/>
                  </a:cubicBezTo>
                  <a:cubicBezTo>
                    <a:pt x="142" y="2072"/>
                    <a:pt x="153" y="2061"/>
                    <a:pt x="153" y="2050"/>
                  </a:cubicBezTo>
                  <a:cubicBezTo>
                    <a:pt x="148" y="2044"/>
                    <a:pt x="145" y="2042"/>
                    <a:pt x="142" y="2042"/>
                  </a:cubicBezTo>
                  <a:cubicBezTo>
                    <a:pt x="140" y="2042"/>
                    <a:pt x="137" y="2044"/>
                    <a:pt x="131" y="2050"/>
                  </a:cubicBezTo>
                  <a:lnTo>
                    <a:pt x="88" y="2050"/>
                  </a:lnTo>
                  <a:lnTo>
                    <a:pt x="55" y="2017"/>
                  </a:lnTo>
                  <a:cubicBezTo>
                    <a:pt x="66" y="1995"/>
                    <a:pt x="77" y="1962"/>
                    <a:pt x="88" y="1951"/>
                  </a:cubicBezTo>
                  <a:cubicBezTo>
                    <a:pt x="99" y="1929"/>
                    <a:pt x="110" y="1908"/>
                    <a:pt x="120" y="1886"/>
                  </a:cubicBezTo>
                  <a:cubicBezTo>
                    <a:pt x="131" y="1875"/>
                    <a:pt x="120" y="1875"/>
                    <a:pt x="131" y="1875"/>
                  </a:cubicBezTo>
                  <a:cubicBezTo>
                    <a:pt x="131" y="1864"/>
                    <a:pt x="131" y="1853"/>
                    <a:pt x="142" y="1842"/>
                  </a:cubicBezTo>
                  <a:cubicBezTo>
                    <a:pt x="153" y="1831"/>
                    <a:pt x="153" y="1831"/>
                    <a:pt x="153" y="1831"/>
                  </a:cubicBezTo>
                  <a:lnTo>
                    <a:pt x="175" y="1787"/>
                  </a:lnTo>
                  <a:lnTo>
                    <a:pt x="197" y="1754"/>
                  </a:lnTo>
                  <a:lnTo>
                    <a:pt x="219" y="1722"/>
                  </a:lnTo>
                  <a:cubicBezTo>
                    <a:pt x="219" y="1711"/>
                    <a:pt x="219" y="1689"/>
                    <a:pt x="230" y="1678"/>
                  </a:cubicBezTo>
                  <a:cubicBezTo>
                    <a:pt x="241" y="1667"/>
                    <a:pt x="241" y="1656"/>
                    <a:pt x="252" y="1645"/>
                  </a:cubicBezTo>
                  <a:cubicBezTo>
                    <a:pt x="252" y="1634"/>
                    <a:pt x="263" y="1623"/>
                    <a:pt x="274" y="1612"/>
                  </a:cubicBezTo>
                  <a:lnTo>
                    <a:pt x="285" y="1601"/>
                  </a:lnTo>
                  <a:cubicBezTo>
                    <a:pt x="306" y="1569"/>
                    <a:pt x="317" y="1525"/>
                    <a:pt x="328" y="1492"/>
                  </a:cubicBezTo>
                  <a:cubicBezTo>
                    <a:pt x="351" y="1401"/>
                    <a:pt x="384" y="1315"/>
                    <a:pt x="428" y="1234"/>
                  </a:cubicBezTo>
                  <a:lnTo>
                    <a:pt x="428" y="1234"/>
                  </a:lnTo>
                  <a:cubicBezTo>
                    <a:pt x="432" y="1236"/>
                    <a:pt x="435" y="1238"/>
                    <a:pt x="438" y="1240"/>
                  </a:cubicBezTo>
                  <a:cubicBezTo>
                    <a:pt x="443" y="1229"/>
                    <a:pt x="449" y="1229"/>
                    <a:pt x="451" y="1229"/>
                  </a:cubicBezTo>
                  <a:cubicBezTo>
                    <a:pt x="454" y="1229"/>
                    <a:pt x="454" y="1229"/>
                    <a:pt x="449" y="1219"/>
                  </a:cubicBezTo>
                  <a:cubicBezTo>
                    <a:pt x="446" y="1216"/>
                    <a:pt x="444" y="1213"/>
                    <a:pt x="442" y="1210"/>
                  </a:cubicBezTo>
                  <a:lnTo>
                    <a:pt x="442" y="1210"/>
                  </a:lnTo>
                  <a:cubicBezTo>
                    <a:pt x="437" y="1218"/>
                    <a:pt x="433" y="1226"/>
                    <a:pt x="428" y="1234"/>
                  </a:cubicBezTo>
                  <a:lnTo>
                    <a:pt x="428" y="1234"/>
                  </a:lnTo>
                  <a:cubicBezTo>
                    <a:pt x="424" y="1233"/>
                    <a:pt x="420" y="1232"/>
                    <a:pt x="416" y="1232"/>
                  </a:cubicBezTo>
                  <a:cubicBezTo>
                    <a:pt x="408" y="1232"/>
                    <a:pt x="399" y="1235"/>
                    <a:pt x="394" y="1240"/>
                  </a:cubicBezTo>
                  <a:cubicBezTo>
                    <a:pt x="394" y="1235"/>
                    <a:pt x="391" y="1232"/>
                    <a:pt x="387" y="1232"/>
                  </a:cubicBezTo>
                  <a:cubicBezTo>
                    <a:pt x="383" y="1232"/>
                    <a:pt x="378" y="1235"/>
                    <a:pt x="372" y="1240"/>
                  </a:cubicBezTo>
                  <a:lnTo>
                    <a:pt x="361" y="1240"/>
                  </a:lnTo>
                  <a:lnTo>
                    <a:pt x="328" y="1208"/>
                  </a:lnTo>
                  <a:cubicBezTo>
                    <a:pt x="328" y="1175"/>
                    <a:pt x="339" y="1142"/>
                    <a:pt x="361" y="1120"/>
                  </a:cubicBezTo>
                  <a:cubicBezTo>
                    <a:pt x="372" y="1098"/>
                    <a:pt x="383" y="1065"/>
                    <a:pt x="405" y="1044"/>
                  </a:cubicBezTo>
                  <a:cubicBezTo>
                    <a:pt x="405" y="1033"/>
                    <a:pt x="405" y="1033"/>
                    <a:pt x="416" y="1022"/>
                  </a:cubicBezTo>
                  <a:cubicBezTo>
                    <a:pt x="416" y="1011"/>
                    <a:pt x="427" y="1000"/>
                    <a:pt x="438" y="989"/>
                  </a:cubicBezTo>
                  <a:cubicBezTo>
                    <a:pt x="438" y="978"/>
                    <a:pt x="438" y="978"/>
                    <a:pt x="449" y="967"/>
                  </a:cubicBezTo>
                  <a:cubicBezTo>
                    <a:pt x="460" y="956"/>
                    <a:pt x="470" y="945"/>
                    <a:pt x="481" y="923"/>
                  </a:cubicBezTo>
                  <a:lnTo>
                    <a:pt x="514" y="879"/>
                  </a:lnTo>
                  <a:lnTo>
                    <a:pt x="525" y="869"/>
                  </a:lnTo>
                  <a:cubicBezTo>
                    <a:pt x="515" y="869"/>
                    <a:pt x="504" y="858"/>
                    <a:pt x="494" y="848"/>
                  </a:cubicBezTo>
                  <a:lnTo>
                    <a:pt x="494" y="848"/>
                  </a:lnTo>
                  <a:cubicBezTo>
                    <a:pt x="508" y="851"/>
                    <a:pt x="519" y="858"/>
                    <a:pt x="536" y="858"/>
                  </a:cubicBezTo>
                  <a:cubicBezTo>
                    <a:pt x="536" y="836"/>
                    <a:pt x="547" y="825"/>
                    <a:pt x="558" y="803"/>
                  </a:cubicBezTo>
                  <a:cubicBezTo>
                    <a:pt x="580" y="792"/>
                    <a:pt x="591" y="781"/>
                    <a:pt x="613" y="770"/>
                  </a:cubicBezTo>
                  <a:lnTo>
                    <a:pt x="678" y="770"/>
                  </a:lnTo>
                  <a:cubicBezTo>
                    <a:pt x="689" y="781"/>
                    <a:pt x="700" y="792"/>
                    <a:pt x="722" y="803"/>
                  </a:cubicBezTo>
                  <a:lnTo>
                    <a:pt x="755" y="770"/>
                  </a:lnTo>
                  <a:lnTo>
                    <a:pt x="842" y="694"/>
                  </a:lnTo>
                  <a:cubicBezTo>
                    <a:pt x="897" y="639"/>
                    <a:pt x="952" y="584"/>
                    <a:pt x="1006" y="529"/>
                  </a:cubicBezTo>
                  <a:cubicBezTo>
                    <a:pt x="1050" y="475"/>
                    <a:pt x="1083" y="420"/>
                    <a:pt x="1105" y="365"/>
                  </a:cubicBezTo>
                  <a:cubicBezTo>
                    <a:pt x="1105" y="344"/>
                    <a:pt x="1116" y="333"/>
                    <a:pt x="1116" y="322"/>
                  </a:cubicBezTo>
                  <a:lnTo>
                    <a:pt x="1116" y="311"/>
                  </a:lnTo>
                  <a:lnTo>
                    <a:pt x="1170" y="311"/>
                  </a:lnTo>
                  <a:cubicBezTo>
                    <a:pt x="1225" y="300"/>
                    <a:pt x="1280" y="289"/>
                    <a:pt x="1335" y="267"/>
                  </a:cubicBezTo>
                  <a:cubicBezTo>
                    <a:pt x="1378" y="256"/>
                    <a:pt x="1433" y="234"/>
                    <a:pt x="1488" y="234"/>
                  </a:cubicBezTo>
                  <a:close/>
                  <a:moveTo>
                    <a:pt x="1483" y="0"/>
                  </a:moveTo>
                  <a:cubicBezTo>
                    <a:pt x="1431" y="0"/>
                    <a:pt x="1383" y="10"/>
                    <a:pt x="1335" y="26"/>
                  </a:cubicBezTo>
                  <a:cubicBezTo>
                    <a:pt x="1262" y="62"/>
                    <a:pt x="1183" y="79"/>
                    <a:pt x="1105" y="79"/>
                  </a:cubicBezTo>
                  <a:cubicBezTo>
                    <a:pt x="1041" y="79"/>
                    <a:pt x="978" y="68"/>
                    <a:pt x="919" y="48"/>
                  </a:cubicBezTo>
                  <a:cubicBezTo>
                    <a:pt x="919" y="92"/>
                    <a:pt x="908" y="136"/>
                    <a:pt x="908" y="179"/>
                  </a:cubicBezTo>
                  <a:lnTo>
                    <a:pt x="897" y="256"/>
                  </a:lnTo>
                  <a:lnTo>
                    <a:pt x="886" y="278"/>
                  </a:lnTo>
                  <a:cubicBezTo>
                    <a:pt x="831" y="398"/>
                    <a:pt x="667" y="453"/>
                    <a:pt x="514" y="584"/>
                  </a:cubicBezTo>
                  <a:cubicBezTo>
                    <a:pt x="481" y="606"/>
                    <a:pt x="449" y="650"/>
                    <a:pt x="427" y="704"/>
                  </a:cubicBezTo>
                  <a:cubicBezTo>
                    <a:pt x="416" y="748"/>
                    <a:pt x="405" y="759"/>
                    <a:pt x="405" y="770"/>
                  </a:cubicBezTo>
                  <a:cubicBezTo>
                    <a:pt x="405" y="790"/>
                    <a:pt x="414" y="810"/>
                    <a:pt x="440" y="829"/>
                  </a:cubicBezTo>
                  <a:lnTo>
                    <a:pt x="440" y="829"/>
                  </a:lnTo>
                  <a:cubicBezTo>
                    <a:pt x="391" y="833"/>
                    <a:pt x="325" y="868"/>
                    <a:pt x="295" y="912"/>
                  </a:cubicBezTo>
                  <a:cubicBezTo>
                    <a:pt x="252" y="978"/>
                    <a:pt x="219" y="1087"/>
                    <a:pt x="186" y="1164"/>
                  </a:cubicBezTo>
                  <a:cubicBezTo>
                    <a:pt x="142" y="1262"/>
                    <a:pt x="110" y="1350"/>
                    <a:pt x="88" y="1437"/>
                  </a:cubicBezTo>
                  <a:cubicBezTo>
                    <a:pt x="66" y="1514"/>
                    <a:pt x="66" y="1601"/>
                    <a:pt x="44" y="1667"/>
                  </a:cubicBezTo>
                  <a:cubicBezTo>
                    <a:pt x="33" y="1744"/>
                    <a:pt x="33" y="1820"/>
                    <a:pt x="11" y="1908"/>
                  </a:cubicBezTo>
                  <a:cubicBezTo>
                    <a:pt x="0" y="2039"/>
                    <a:pt x="0" y="2170"/>
                    <a:pt x="11" y="2290"/>
                  </a:cubicBezTo>
                  <a:cubicBezTo>
                    <a:pt x="33" y="2444"/>
                    <a:pt x="66" y="2586"/>
                    <a:pt x="131" y="2717"/>
                  </a:cubicBezTo>
                  <a:cubicBezTo>
                    <a:pt x="164" y="2783"/>
                    <a:pt x="208" y="2848"/>
                    <a:pt x="252" y="2914"/>
                  </a:cubicBezTo>
                  <a:cubicBezTo>
                    <a:pt x="285" y="2947"/>
                    <a:pt x="295" y="2969"/>
                    <a:pt x="350" y="3012"/>
                  </a:cubicBezTo>
                  <a:cubicBezTo>
                    <a:pt x="361" y="3023"/>
                    <a:pt x="372" y="3034"/>
                    <a:pt x="383" y="3045"/>
                  </a:cubicBezTo>
                  <a:lnTo>
                    <a:pt x="427" y="3045"/>
                  </a:lnTo>
                  <a:lnTo>
                    <a:pt x="503" y="3056"/>
                  </a:lnTo>
                  <a:cubicBezTo>
                    <a:pt x="567" y="3060"/>
                    <a:pt x="631" y="3063"/>
                    <a:pt x="695" y="3063"/>
                  </a:cubicBezTo>
                  <a:cubicBezTo>
                    <a:pt x="806" y="3063"/>
                    <a:pt x="917" y="3055"/>
                    <a:pt x="1028" y="3034"/>
                  </a:cubicBezTo>
                  <a:cubicBezTo>
                    <a:pt x="1280" y="3012"/>
                    <a:pt x="1520" y="2936"/>
                    <a:pt x="1739" y="2804"/>
                  </a:cubicBezTo>
                  <a:cubicBezTo>
                    <a:pt x="1958" y="2662"/>
                    <a:pt x="2111" y="2433"/>
                    <a:pt x="2166" y="2170"/>
                  </a:cubicBezTo>
                  <a:cubicBezTo>
                    <a:pt x="2177" y="2050"/>
                    <a:pt x="2188" y="1919"/>
                    <a:pt x="2177" y="1798"/>
                  </a:cubicBezTo>
                  <a:cubicBezTo>
                    <a:pt x="2155" y="1656"/>
                    <a:pt x="2133" y="1536"/>
                    <a:pt x="2133" y="1372"/>
                  </a:cubicBezTo>
                  <a:lnTo>
                    <a:pt x="2133" y="1350"/>
                  </a:lnTo>
                  <a:cubicBezTo>
                    <a:pt x="2133" y="1273"/>
                    <a:pt x="2122" y="1197"/>
                    <a:pt x="2111" y="1120"/>
                  </a:cubicBezTo>
                  <a:cubicBezTo>
                    <a:pt x="2089" y="967"/>
                    <a:pt x="2078" y="825"/>
                    <a:pt x="2056" y="672"/>
                  </a:cubicBezTo>
                  <a:cubicBezTo>
                    <a:pt x="2045" y="628"/>
                    <a:pt x="2035" y="595"/>
                    <a:pt x="2024" y="551"/>
                  </a:cubicBezTo>
                  <a:cubicBezTo>
                    <a:pt x="2002" y="497"/>
                    <a:pt x="1980" y="431"/>
                    <a:pt x="1958" y="365"/>
                  </a:cubicBezTo>
                  <a:cubicBezTo>
                    <a:pt x="1936" y="289"/>
                    <a:pt x="1903" y="212"/>
                    <a:pt x="1860" y="147"/>
                  </a:cubicBezTo>
                  <a:cubicBezTo>
                    <a:pt x="1827" y="103"/>
                    <a:pt x="1794" y="70"/>
                    <a:pt x="1750" y="59"/>
                  </a:cubicBezTo>
                  <a:cubicBezTo>
                    <a:pt x="1685" y="26"/>
                    <a:pt x="1619" y="4"/>
                    <a:pt x="1542" y="4"/>
                  </a:cubicBezTo>
                  <a:cubicBezTo>
                    <a:pt x="1522" y="2"/>
                    <a:pt x="1502" y="0"/>
                    <a:pt x="148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45"/>
            <p:cNvSpPr/>
            <p:nvPr/>
          </p:nvSpPr>
          <p:spPr>
            <a:xfrm flipH="1">
              <a:off x="482375" y="4816650"/>
              <a:ext cx="1650" cy="4925"/>
            </a:xfrm>
            <a:custGeom>
              <a:avLst/>
              <a:gdLst/>
              <a:ahLst/>
              <a:cxnLst/>
              <a:rect l="l" t="t" r="r" b="b"/>
              <a:pathLst>
                <a:path w="66" h="197" extrusionOk="0">
                  <a:moveTo>
                    <a:pt x="66" y="0"/>
                  </a:moveTo>
                  <a:cubicBezTo>
                    <a:pt x="44" y="11"/>
                    <a:pt x="33" y="22"/>
                    <a:pt x="33" y="33"/>
                  </a:cubicBezTo>
                  <a:cubicBezTo>
                    <a:pt x="33" y="44"/>
                    <a:pt x="33" y="55"/>
                    <a:pt x="33" y="66"/>
                  </a:cubicBezTo>
                  <a:cubicBezTo>
                    <a:pt x="33" y="66"/>
                    <a:pt x="22" y="77"/>
                    <a:pt x="11" y="77"/>
                  </a:cubicBezTo>
                  <a:cubicBezTo>
                    <a:pt x="11" y="98"/>
                    <a:pt x="11" y="120"/>
                    <a:pt x="0" y="142"/>
                  </a:cubicBezTo>
                  <a:cubicBezTo>
                    <a:pt x="0" y="164"/>
                    <a:pt x="0" y="175"/>
                    <a:pt x="0" y="197"/>
                  </a:cubicBezTo>
                  <a:cubicBezTo>
                    <a:pt x="0" y="186"/>
                    <a:pt x="6" y="186"/>
                    <a:pt x="10" y="186"/>
                  </a:cubicBezTo>
                  <a:cubicBezTo>
                    <a:pt x="14" y="186"/>
                    <a:pt x="17" y="186"/>
                    <a:pt x="11" y="175"/>
                  </a:cubicBezTo>
                  <a:lnTo>
                    <a:pt x="44" y="175"/>
                  </a:lnTo>
                  <a:cubicBezTo>
                    <a:pt x="44" y="120"/>
                    <a:pt x="55" y="55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45"/>
            <p:cNvSpPr/>
            <p:nvPr/>
          </p:nvSpPr>
          <p:spPr>
            <a:xfrm flipH="1">
              <a:off x="443825" y="4806525"/>
              <a:ext cx="43500" cy="31475"/>
            </a:xfrm>
            <a:custGeom>
              <a:avLst/>
              <a:gdLst/>
              <a:ahLst/>
              <a:cxnLst/>
              <a:rect l="l" t="t" r="r" b="b"/>
              <a:pathLst>
                <a:path w="1740" h="1259" extrusionOk="0">
                  <a:moveTo>
                    <a:pt x="679" y="0"/>
                  </a:moveTo>
                  <a:cubicBezTo>
                    <a:pt x="646" y="0"/>
                    <a:pt x="613" y="0"/>
                    <a:pt x="581" y="11"/>
                  </a:cubicBezTo>
                  <a:lnTo>
                    <a:pt x="471" y="11"/>
                  </a:lnTo>
                  <a:cubicBezTo>
                    <a:pt x="460" y="22"/>
                    <a:pt x="449" y="44"/>
                    <a:pt x="438" y="55"/>
                  </a:cubicBezTo>
                  <a:cubicBezTo>
                    <a:pt x="427" y="55"/>
                    <a:pt x="406" y="66"/>
                    <a:pt x="384" y="77"/>
                  </a:cubicBezTo>
                  <a:cubicBezTo>
                    <a:pt x="362" y="99"/>
                    <a:pt x="351" y="110"/>
                    <a:pt x="329" y="121"/>
                  </a:cubicBezTo>
                  <a:cubicBezTo>
                    <a:pt x="325" y="128"/>
                    <a:pt x="323" y="130"/>
                    <a:pt x="321" y="130"/>
                  </a:cubicBezTo>
                  <a:cubicBezTo>
                    <a:pt x="318" y="130"/>
                    <a:pt x="318" y="121"/>
                    <a:pt x="318" y="121"/>
                  </a:cubicBezTo>
                  <a:cubicBezTo>
                    <a:pt x="307" y="121"/>
                    <a:pt x="318" y="132"/>
                    <a:pt x="307" y="143"/>
                  </a:cubicBezTo>
                  <a:cubicBezTo>
                    <a:pt x="296" y="143"/>
                    <a:pt x="296" y="143"/>
                    <a:pt x="285" y="153"/>
                  </a:cubicBezTo>
                  <a:cubicBezTo>
                    <a:pt x="285" y="153"/>
                    <a:pt x="252" y="186"/>
                    <a:pt x="242" y="197"/>
                  </a:cubicBezTo>
                  <a:lnTo>
                    <a:pt x="231" y="208"/>
                  </a:lnTo>
                  <a:lnTo>
                    <a:pt x="209" y="219"/>
                  </a:lnTo>
                  <a:cubicBezTo>
                    <a:pt x="209" y="230"/>
                    <a:pt x="198" y="241"/>
                    <a:pt x="187" y="252"/>
                  </a:cubicBezTo>
                  <a:cubicBezTo>
                    <a:pt x="187" y="263"/>
                    <a:pt x="176" y="263"/>
                    <a:pt x="176" y="274"/>
                  </a:cubicBezTo>
                  <a:cubicBezTo>
                    <a:pt x="176" y="296"/>
                    <a:pt x="176" y="307"/>
                    <a:pt x="165" y="318"/>
                  </a:cubicBezTo>
                  <a:lnTo>
                    <a:pt x="143" y="361"/>
                  </a:lnTo>
                  <a:lnTo>
                    <a:pt x="110" y="394"/>
                  </a:lnTo>
                  <a:lnTo>
                    <a:pt x="88" y="427"/>
                  </a:lnTo>
                  <a:cubicBezTo>
                    <a:pt x="88" y="427"/>
                    <a:pt x="77" y="438"/>
                    <a:pt x="77" y="449"/>
                  </a:cubicBezTo>
                  <a:cubicBezTo>
                    <a:pt x="77" y="449"/>
                    <a:pt x="77" y="471"/>
                    <a:pt x="67" y="471"/>
                  </a:cubicBezTo>
                  <a:cubicBezTo>
                    <a:pt x="56" y="482"/>
                    <a:pt x="56" y="482"/>
                    <a:pt x="56" y="493"/>
                  </a:cubicBezTo>
                  <a:cubicBezTo>
                    <a:pt x="56" y="503"/>
                    <a:pt x="45" y="536"/>
                    <a:pt x="34" y="547"/>
                  </a:cubicBezTo>
                  <a:cubicBezTo>
                    <a:pt x="12" y="569"/>
                    <a:pt x="1" y="591"/>
                    <a:pt x="1" y="624"/>
                  </a:cubicBezTo>
                  <a:lnTo>
                    <a:pt x="34" y="646"/>
                  </a:lnTo>
                  <a:lnTo>
                    <a:pt x="99" y="646"/>
                  </a:lnTo>
                  <a:cubicBezTo>
                    <a:pt x="88" y="657"/>
                    <a:pt x="88" y="668"/>
                    <a:pt x="77" y="678"/>
                  </a:cubicBezTo>
                  <a:cubicBezTo>
                    <a:pt x="88" y="700"/>
                    <a:pt x="77" y="700"/>
                    <a:pt x="88" y="711"/>
                  </a:cubicBezTo>
                  <a:cubicBezTo>
                    <a:pt x="110" y="733"/>
                    <a:pt x="132" y="766"/>
                    <a:pt x="143" y="788"/>
                  </a:cubicBezTo>
                  <a:lnTo>
                    <a:pt x="154" y="799"/>
                  </a:lnTo>
                  <a:cubicBezTo>
                    <a:pt x="176" y="832"/>
                    <a:pt x="209" y="853"/>
                    <a:pt x="231" y="886"/>
                  </a:cubicBezTo>
                  <a:cubicBezTo>
                    <a:pt x="235" y="891"/>
                    <a:pt x="239" y="892"/>
                    <a:pt x="242" y="892"/>
                  </a:cubicBezTo>
                  <a:cubicBezTo>
                    <a:pt x="251" y="892"/>
                    <a:pt x="254" y="874"/>
                    <a:pt x="260" y="874"/>
                  </a:cubicBezTo>
                  <a:cubicBezTo>
                    <a:pt x="261" y="874"/>
                    <a:pt x="262" y="874"/>
                    <a:pt x="263" y="875"/>
                  </a:cubicBezTo>
                  <a:cubicBezTo>
                    <a:pt x="274" y="897"/>
                    <a:pt x="285" y="908"/>
                    <a:pt x="296" y="919"/>
                  </a:cubicBezTo>
                  <a:cubicBezTo>
                    <a:pt x="318" y="930"/>
                    <a:pt x="329" y="952"/>
                    <a:pt x="351" y="974"/>
                  </a:cubicBezTo>
                  <a:cubicBezTo>
                    <a:pt x="351" y="974"/>
                    <a:pt x="351" y="985"/>
                    <a:pt x="362" y="996"/>
                  </a:cubicBezTo>
                  <a:lnTo>
                    <a:pt x="373" y="1007"/>
                  </a:lnTo>
                  <a:cubicBezTo>
                    <a:pt x="427" y="1061"/>
                    <a:pt x="482" y="1094"/>
                    <a:pt x="526" y="1138"/>
                  </a:cubicBezTo>
                  <a:cubicBezTo>
                    <a:pt x="559" y="1182"/>
                    <a:pt x="602" y="1203"/>
                    <a:pt x="646" y="1225"/>
                  </a:cubicBezTo>
                  <a:lnTo>
                    <a:pt x="723" y="1225"/>
                  </a:lnTo>
                  <a:cubicBezTo>
                    <a:pt x="767" y="1247"/>
                    <a:pt x="799" y="1247"/>
                    <a:pt x="843" y="1258"/>
                  </a:cubicBezTo>
                  <a:lnTo>
                    <a:pt x="963" y="1258"/>
                  </a:lnTo>
                  <a:cubicBezTo>
                    <a:pt x="985" y="1258"/>
                    <a:pt x="1007" y="1247"/>
                    <a:pt x="1029" y="1247"/>
                  </a:cubicBezTo>
                  <a:cubicBezTo>
                    <a:pt x="1062" y="1225"/>
                    <a:pt x="1084" y="1214"/>
                    <a:pt x="1106" y="1203"/>
                  </a:cubicBezTo>
                  <a:cubicBezTo>
                    <a:pt x="1160" y="1171"/>
                    <a:pt x="1215" y="1138"/>
                    <a:pt x="1259" y="1116"/>
                  </a:cubicBezTo>
                  <a:cubicBezTo>
                    <a:pt x="1302" y="1083"/>
                    <a:pt x="1346" y="1061"/>
                    <a:pt x="1390" y="1028"/>
                  </a:cubicBezTo>
                  <a:cubicBezTo>
                    <a:pt x="1434" y="1007"/>
                    <a:pt x="1456" y="974"/>
                    <a:pt x="1477" y="930"/>
                  </a:cubicBezTo>
                  <a:cubicBezTo>
                    <a:pt x="1477" y="930"/>
                    <a:pt x="1499" y="908"/>
                    <a:pt x="1499" y="897"/>
                  </a:cubicBezTo>
                  <a:cubicBezTo>
                    <a:pt x="1510" y="886"/>
                    <a:pt x="1521" y="875"/>
                    <a:pt x="1532" y="864"/>
                  </a:cubicBezTo>
                  <a:cubicBezTo>
                    <a:pt x="1543" y="853"/>
                    <a:pt x="1543" y="843"/>
                    <a:pt x="1554" y="832"/>
                  </a:cubicBezTo>
                  <a:cubicBezTo>
                    <a:pt x="1565" y="810"/>
                    <a:pt x="1598" y="777"/>
                    <a:pt x="1609" y="755"/>
                  </a:cubicBezTo>
                  <a:cubicBezTo>
                    <a:pt x="1620" y="733"/>
                    <a:pt x="1620" y="722"/>
                    <a:pt x="1631" y="711"/>
                  </a:cubicBezTo>
                  <a:cubicBezTo>
                    <a:pt x="1663" y="668"/>
                    <a:pt x="1685" y="613"/>
                    <a:pt x="1718" y="569"/>
                  </a:cubicBezTo>
                  <a:cubicBezTo>
                    <a:pt x="1718" y="558"/>
                    <a:pt x="1740" y="536"/>
                    <a:pt x="1718" y="525"/>
                  </a:cubicBezTo>
                  <a:cubicBezTo>
                    <a:pt x="1717" y="524"/>
                    <a:pt x="1716" y="524"/>
                    <a:pt x="1715" y="524"/>
                  </a:cubicBezTo>
                  <a:cubicBezTo>
                    <a:pt x="1703" y="524"/>
                    <a:pt x="1683" y="572"/>
                    <a:pt x="1663" y="602"/>
                  </a:cubicBezTo>
                  <a:cubicBezTo>
                    <a:pt x="1642" y="635"/>
                    <a:pt x="1620" y="668"/>
                    <a:pt x="1620" y="678"/>
                  </a:cubicBezTo>
                  <a:cubicBezTo>
                    <a:pt x="1587" y="689"/>
                    <a:pt x="1576" y="733"/>
                    <a:pt x="1554" y="766"/>
                  </a:cubicBezTo>
                  <a:cubicBezTo>
                    <a:pt x="1532" y="810"/>
                    <a:pt x="1499" y="853"/>
                    <a:pt x="1467" y="886"/>
                  </a:cubicBezTo>
                  <a:cubicBezTo>
                    <a:pt x="1434" y="930"/>
                    <a:pt x="1390" y="963"/>
                    <a:pt x="1357" y="1007"/>
                  </a:cubicBezTo>
                  <a:cubicBezTo>
                    <a:pt x="1335" y="1007"/>
                    <a:pt x="1324" y="1018"/>
                    <a:pt x="1313" y="1028"/>
                  </a:cubicBezTo>
                  <a:cubicBezTo>
                    <a:pt x="1302" y="1028"/>
                    <a:pt x="1302" y="1028"/>
                    <a:pt x="1313" y="1039"/>
                  </a:cubicBezTo>
                  <a:cubicBezTo>
                    <a:pt x="1281" y="1050"/>
                    <a:pt x="1259" y="1061"/>
                    <a:pt x="1237" y="1061"/>
                  </a:cubicBezTo>
                  <a:lnTo>
                    <a:pt x="1193" y="1083"/>
                  </a:lnTo>
                  <a:cubicBezTo>
                    <a:pt x="1171" y="1105"/>
                    <a:pt x="1149" y="1127"/>
                    <a:pt x="1127" y="1138"/>
                  </a:cubicBezTo>
                  <a:cubicBezTo>
                    <a:pt x="1095" y="1149"/>
                    <a:pt x="1073" y="1160"/>
                    <a:pt x="1040" y="1160"/>
                  </a:cubicBezTo>
                  <a:cubicBezTo>
                    <a:pt x="996" y="1171"/>
                    <a:pt x="963" y="1182"/>
                    <a:pt x="931" y="1182"/>
                  </a:cubicBezTo>
                  <a:lnTo>
                    <a:pt x="843" y="1182"/>
                  </a:lnTo>
                  <a:cubicBezTo>
                    <a:pt x="799" y="1171"/>
                    <a:pt x="767" y="1171"/>
                    <a:pt x="734" y="1149"/>
                  </a:cubicBezTo>
                  <a:cubicBezTo>
                    <a:pt x="723" y="1149"/>
                    <a:pt x="701" y="1127"/>
                    <a:pt x="690" y="1116"/>
                  </a:cubicBezTo>
                  <a:lnTo>
                    <a:pt x="635" y="1094"/>
                  </a:lnTo>
                  <a:lnTo>
                    <a:pt x="592" y="1072"/>
                  </a:lnTo>
                  <a:cubicBezTo>
                    <a:pt x="570" y="1061"/>
                    <a:pt x="548" y="1050"/>
                    <a:pt x="526" y="1039"/>
                  </a:cubicBezTo>
                  <a:cubicBezTo>
                    <a:pt x="515" y="1018"/>
                    <a:pt x="493" y="1007"/>
                    <a:pt x="471" y="985"/>
                  </a:cubicBezTo>
                  <a:lnTo>
                    <a:pt x="427" y="930"/>
                  </a:lnTo>
                  <a:lnTo>
                    <a:pt x="373" y="875"/>
                  </a:lnTo>
                  <a:cubicBezTo>
                    <a:pt x="373" y="864"/>
                    <a:pt x="362" y="853"/>
                    <a:pt x="362" y="853"/>
                  </a:cubicBezTo>
                  <a:cubicBezTo>
                    <a:pt x="351" y="832"/>
                    <a:pt x="329" y="821"/>
                    <a:pt x="318" y="810"/>
                  </a:cubicBezTo>
                  <a:cubicBezTo>
                    <a:pt x="318" y="799"/>
                    <a:pt x="307" y="788"/>
                    <a:pt x="307" y="777"/>
                  </a:cubicBezTo>
                  <a:cubicBezTo>
                    <a:pt x="274" y="755"/>
                    <a:pt x="263" y="722"/>
                    <a:pt x="242" y="689"/>
                  </a:cubicBezTo>
                  <a:cubicBezTo>
                    <a:pt x="231" y="646"/>
                    <a:pt x="209" y="613"/>
                    <a:pt x="198" y="580"/>
                  </a:cubicBezTo>
                  <a:lnTo>
                    <a:pt x="176" y="580"/>
                  </a:lnTo>
                  <a:lnTo>
                    <a:pt x="154" y="569"/>
                  </a:lnTo>
                  <a:cubicBezTo>
                    <a:pt x="154" y="577"/>
                    <a:pt x="141" y="579"/>
                    <a:pt x="140" y="585"/>
                  </a:cubicBezTo>
                  <a:lnTo>
                    <a:pt x="140" y="585"/>
                  </a:lnTo>
                  <a:cubicBezTo>
                    <a:pt x="132" y="567"/>
                    <a:pt x="133" y="557"/>
                    <a:pt x="143" y="547"/>
                  </a:cubicBezTo>
                  <a:cubicBezTo>
                    <a:pt x="143" y="525"/>
                    <a:pt x="143" y="503"/>
                    <a:pt x="154" y="482"/>
                  </a:cubicBezTo>
                  <a:cubicBezTo>
                    <a:pt x="154" y="482"/>
                    <a:pt x="154" y="471"/>
                    <a:pt x="165" y="460"/>
                  </a:cubicBezTo>
                  <a:cubicBezTo>
                    <a:pt x="165" y="449"/>
                    <a:pt x="165" y="438"/>
                    <a:pt x="165" y="438"/>
                  </a:cubicBezTo>
                  <a:cubicBezTo>
                    <a:pt x="165" y="416"/>
                    <a:pt x="176" y="405"/>
                    <a:pt x="187" y="394"/>
                  </a:cubicBezTo>
                  <a:cubicBezTo>
                    <a:pt x="198" y="361"/>
                    <a:pt x="220" y="328"/>
                    <a:pt x="242" y="307"/>
                  </a:cubicBezTo>
                  <a:cubicBezTo>
                    <a:pt x="252" y="285"/>
                    <a:pt x="285" y="285"/>
                    <a:pt x="296" y="263"/>
                  </a:cubicBezTo>
                  <a:cubicBezTo>
                    <a:pt x="296" y="252"/>
                    <a:pt x="296" y="241"/>
                    <a:pt x="296" y="230"/>
                  </a:cubicBezTo>
                  <a:cubicBezTo>
                    <a:pt x="296" y="230"/>
                    <a:pt x="329" y="197"/>
                    <a:pt x="340" y="186"/>
                  </a:cubicBezTo>
                  <a:cubicBezTo>
                    <a:pt x="351" y="175"/>
                    <a:pt x="362" y="164"/>
                    <a:pt x="373" y="153"/>
                  </a:cubicBezTo>
                  <a:lnTo>
                    <a:pt x="395" y="153"/>
                  </a:lnTo>
                  <a:cubicBezTo>
                    <a:pt x="395" y="143"/>
                    <a:pt x="406" y="143"/>
                    <a:pt x="417" y="132"/>
                  </a:cubicBezTo>
                  <a:cubicBezTo>
                    <a:pt x="427" y="121"/>
                    <a:pt x="427" y="99"/>
                    <a:pt x="438" y="88"/>
                  </a:cubicBezTo>
                  <a:cubicBezTo>
                    <a:pt x="460" y="66"/>
                    <a:pt x="493" y="55"/>
                    <a:pt x="515" y="44"/>
                  </a:cubicBezTo>
                  <a:cubicBezTo>
                    <a:pt x="548" y="33"/>
                    <a:pt x="570" y="33"/>
                    <a:pt x="602" y="33"/>
                  </a:cubicBezTo>
                  <a:cubicBezTo>
                    <a:pt x="606" y="30"/>
                    <a:pt x="612" y="28"/>
                    <a:pt x="620" y="28"/>
                  </a:cubicBezTo>
                  <a:cubicBezTo>
                    <a:pt x="634" y="28"/>
                    <a:pt x="654" y="33"/>
                    <a:pt x="668" y="33"/>
                  </a:cubicBezTo>
                  <a:lnTo>
                    <a:pt x="734" y="33"/>
                  </a:lnTo>
                  <a:cubicBezTo>
                    <a:pt x="745" y="33"/>
                    <a:pt x="767" y="33"/>
                    <a:pt x="777" y="44"/>
                  </a:cubicBezTo>
                  <a:lnTo>
                    <a:pt x="810" y="44"/>
                  </a:lnTo>
                  <a:cubicBezTo>
                    <a:pt x="832" y="55"/>
                    <a:pt x="854" y="66"/>
                    <a:pt x="876" y="88"/>
                  </a:cubicBezTo>
                  <a:cubicBezTo>
                    <a:pt x="887" y="82"/>
                    <a:pt x="895" y="82"/>
                    <a:pt x="901" y="82"/>
                  </a:cubicBezTo>
                  <a:cubicBezTo>
                    <a:pt x="906" y="82"/>
                    <a:pt x="909" y="82"/>
                    <a:pt x="909" y="77"/>
                  </a:cubicBezTo>
                  <a:cubicBezTo>
                    <a:pt x="920" y="66"/>
                    <a:pt x="898" y="44"/>
                    <a:pt x="876" y="33"/>
                  </a:cubicBezTo>
                  <a:cubicBezTo>
                    <a:pt x="854" y="22"/>
                    <a:pt x="843" y="22"/>
                    <a:pt x="821" y="22"/>
                  </a:cubicBezTo>
                  <a:cubicBezTo>
                    <a:pt x="810" y="0"/>
                    <a:pt x="788" y="0"/>
                    <a:pt x="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45"/>
            <p:cNvSpPr/>
            <p:nvPr/>
          </p:nvSpPr>
          <p:spPr>
            <a:xfrm flipH="1">
              <a:off x="451750" y="4786275"/>
              <a:ext cx="29000" cy="15900"/>
            </a:xfrm>
            <a:custGeom>
              <a:avLst/>
              <a:gdLst/>
              <a:ahLst/>
              <a:cxnLst/>
              <a:rect l="l" t="t" r="r" b="b"/>
              <a:pathLst>
                <a:path w="1160" h="636" extrusionOk="0">
                  <a:moveTo>
                    <a:pt x="985" y="1"/>
                  </a:moveTo>
                  <a:cubicBezTo>
                    <a:pt x="952" y="1"/>
                    <a:pt x="908" y="1"/>
                    <a:pt x="875" y="12"/>
                  </a:cubicBezTo>
                  <a:cubicBezTo>
                    <a:pt x="832" y="23"/>
                    <a:pt x="799" y="45"/>
                    <a:pt x="766" y="67"/>
                  </a:cubicBezTo>
                  <a:cubicBezTo>
                    <a:pt x="755" y="67"/>
                    <a:pt x="744" y="67"/>
                    <a:pt x="733" y="78"/>
                  </a:cubicBezTo>
                  <a:lnTo>
                    <a:pt x="733" y="88"/>
                  </a:lnTo>
                  <a:cubicBezTo>
                    <a:pt x="733" y="88"/>
                    <a:pt x="689" y="99"/>
                    <a:pt x="689" y="110"/>
                  </a:cubicBezTo>
                  <a:cubicBezTo>
                    <a:pt x="679" y="110"/>
                    <a:pt x="668" y="121"/>
                    <a:pt x="657" y="121"/>
                  </a:cubicBezTo>
                  <a:cubicBezTo>
                    <a:pt x="646" y="143"/>
                    <a:pt x="635" y="165"/>
                    <a:pt x="624" y="176"/>
                  </a:cubicBezTo>
                  <a:cubicBezTo>
                    <a:pt x="613" y="187"/>
                    <a:pt x="591" y="209"/>
                    <a:pt x="569" y="209"/>
                  </a:cubicBezTo>
                  <a:cubicBezTo>
                    <a:pt x="558" y="220"/>
                    <a:pt x="536" y="231"/>
                    <a:pt x="514" y="231"/>
                  </a:cubicBezTo>
                  <a:lnTo>
                    <a:pt x="482" y="231"/>
                  </a:lnTo>
                  <a:cubicBezTo>
                    <a:pt x="471" y="231"/>
                    <a:pt x="471" y="231"/>
                    <a:pt x="460" y="220"/>
                  </a:cubicBezTo>
                  <a:cubicBezTo>
                    <a:pt x="460" y="220"/>
                    <a:pt x="416" y="198"/>
                    <a:pt x="394" y="187"/>
                  </a:cubicBezTo>
                  <a:cubicBezTo>
                    <a:pt x="383" y="176"/>
                    <a:pt x="372" y="165"/>
                    <a:pt x="350" y="165"/>
                  </a:cubicBezTo>
                  <a:cubicBezTo>
                    <a:pt x="339" y="160"/>
                    <a:pt x="329" y="157"/>
                    <a:pt x="319" y="157"/>
                  </a:cubicBezTo>
                  <a:cubicBezTo>
                    <a:pt x="309" y="157"/>
                    <a:pt x="301" y="160"/>
                    <a:pt x="296" y="165"/>
                  </a:cubicBezTo>
                  <a:cubicBezTo>
                    <a:pt x="274" y="165"/>
                    <a:pt x="252" y="176"/>
                    <a:pt x="241" y="198"/>
                  </a:cubicBezTo>
                  <a:cubicBezTo>
                    <a:pt x="230" y="209"/>
                    <a:pt x="219" y="231"/>
                    <a:pt x="208" y="242"/>
                  </a:cubicBezTo>
                  <a:cubicBezTo>
                    <a:pt x="208" y="253"/>
                    <a:pt x="197" y="263"/>
                    <a:pt x="197" y="263"/>
                  </a:cubicBezTo>
                  <a:lnTo>
                    <a:pt x="186" y="285"/>
                  </a:lnTo>
                  <a:lnTo>
                    <a:pt x="154" y="318"/>
                  </a:lnTo>
                  <a:cubicBezTo>
                    <a:pt x="143" y="340"/>
                    <a:pt x="132" y="351"/>
                    <a:pt x="121" y="373"/>
                  </a:cubicBezTo>
                  <a:cubicBezTo>
                    <a:pt x="121" y="373"/>
                    <a:pt x="110" y="384"/>
                    <a:pt x="110" y="384"/>
                  </a:cubicBezTo>
                  <a:cubicBezTo>
                    <a:pt x="99" y="395"/>
                    <a:pt x="99" y="406"/>
                    <a:pt x="99" y="417"/>
                  </a:cubicBezTo>
                  <a:cubicBezTo>
                    <a:pt x="88" y="428"/>
                    <a:pt x="77" y="438"/>
                    <a:pt x="77" y="438"/>
                  </a:cubicBezTo>
                  <a:cubicBezTo>
                    <a:pt x="66" y="460"/>
                    <a:pt x="55" y="493"/>
                    <a:pt x="44" y="515"/>
                  </a:cubicBezTo>
                  <a:cubicBezTo>
                    <a:pt x="22" y="537"/>
                    <a:pt x="11" y="570"/>
                    <a:pt x="0" y="603"/>
                  </a:cubicBezTo>
                  <a:lnTo>
                    <a:pt x="33" y="635"/>
                  </a:lnTo>
                  <a:cubicBezTo>
                    <a:pt x="33" y="632"/>
                    <a:pt x="36" y="630"/>
                    <a:pt x="39" y="630"/>
                  </a:cubicBezTo>
                  <a:cubicBezTo>
                    <a:pt x="45" y="630"/>
                    <a:pt x="55" y="635"/>
                    <a:pt x="55" y="635"/>
                  </a:cubicBezTo>
                  <a:lnTo>
                    <a:pt x="77" y="635"/>
                  </a:lnTo>
                  <a:cubicBezTo>
                    <a:pt x="82" y="630"/>
                    <a:pt x="88" y="627"/>
                    <a:pt x="93" y="627"/>
                  </a:cubicBezTo>
                  <a:cubicBezTo>
                    <a:pt x="99" y="627"/>
                    <a:pt x="104" y="630"/>
                    <a:pt x="110" y="635"/>
                  </a:cubicBezTo>
                  <a:cubicBezTo>
                    <a:pt x="110" y="624"/>
                    <a:pt x="110" y="624"/>
                    <a:pt x="121" y="613"/>
                  </a:cubicBezTo>
                  <a:cubicBezTo>
                    <a:pt x="132" y="603"/>
                    <a:pt x="121" y="581"/>
                    <a:pt x="121" y="548"/>
                  </a:cubicBezTo>
                  <a:cubicBezTo>
                    <a:pt x="121" y="526"/>
                    <a:pt x="132" y="504"/>
                    <a:pt x="143" y="482"/>
                  </a:cubicBezTo>
                  <a:cubicBezTo>
                    <a:pt x="143" y="471"/>
                    <a:pt x="154" y="460"/>
                    <a:pt x="154" y="460"/>
                  </a:cubicBezTo>
                  <a:cubicBezTo>
                    <a:pt x="164" y="449"/>
                    <a:pt x="154" y="438"/>
                    <a:pt x="164" y="428"/>
                  </a:cubicBezTo>
                  <a:cubicBezTo>
                    <a:pt x="175" y="406"/>
                    <a:pt x="186" y="395"/>
                    <a:pt x="197" y="384"/>
                  </a:cubicBezTo>
                  <a:cubicBezTo>
                    <a:pt x="197" y="384"/>
                    <a:pt x="208" y="384"/>
                    <a:pt x="208" y="373"/>
                  </a:cubicBezTo>
                  <a:lnTo>
                    <a:pt x="219" y="351"/>
                  </a:lnTo>
                  <a:cubicBezTo>
                    <a:pt x="241" y="318"/>
                    <a:pt x="263" y="285"/>
                    <a:pt x="296" y="263"/>
                  </a:cubicBezTo>
                  <a:cubicBezTo>
                    <a:pt x="300" y="261"/>
                    <a:pt x="304" y="260"/>
                    <a:pt x="307" y="260"/>
                  </a:cubicBezTo>
                  <a:cubicBezTo>
                    <a:pt x="318" y="260"/>
                    <a:pt x="322" y="274"/>
                    <a:pt x="339" y="274"/>
                  </a:cubicBezTo>
                  <a:cubicBezTo>
                    <a:pt x="339" y="263"/>
                    <a:pt x="350" y="263"/>
                    <a:pt x="361" y="263"/>
                  </a:cubicBezTo>
                  <a:lnTo>
                    <a:pt x="372" y="263"/>
                  </a:lnTo>
                  <a:cubicBezTo>
                    <a:pt x="394" y="274"/>
                    <a:pt x="416" y="296"/>
                    <a:pt x="449" y="307"/>
                  </a:cubicBezTo>
                  <a:lnTo>
                    <a:pt x="547" y="307"/>
                  </a:lnTo>
                  <a:cubicBezTo>
                    <a:pt x="558" y="296"/>
                    <a:pt x="580" y="296"/>
                    <a:pt x="591" y="285"/>
                  </a:cubicBezTo>
                  <a:cubicBezTo>
                    <a:pt x="613" y="274"/>
                    <a:pt x="624" y="253"/>
                    <a:pt x="635" y="242"/>
                  </a:cubicBezTo>
                  <a:cubicBezTo>
                    <a:pt x="657" y="209"/>
                    <a:pt x="689" y="176"/>
                    <a:pt x="711" y="154"/>
                  </a:cubicBezTo>
                  <a:cubicBezTo>
                    <a:pt x="733" y="121"/>
                    <a:pt x="766" y="110"/>
                    <a:pt x="799" y="99"/>
                  </a:cubicBezTo>
                  <a:cubicBezTo>
                    <a:pt x="821" y="67"/>
                    <a:pt x="854" y="67"/>
                    <a:pt x="875" y="56"/>
                  </a:cubicBezTo>
                  <a:cubicBezTo>
                    <a:pt x="875" y="56"/>
                    <a:pt x="886" y="56"/>
                    <a:pt x="897" y="45"/>
                  </a:cubicBezTo>
                  <a:lnTo>
                    <a:pt x="952" y="45"/>
                  </a:lnTo>
                  <a:cubicBezTo>
                    <a:pt x="963" y="45"/>
                    <a:pt x="985" y="45"/>
                    <a:pt x="1007" y="56"/>
                  </a:cubicBezTo>
                  <a:lnTo>
                    <a:pt x="1039" y="56"/>
                  </a:lnTo>
                  <a:cubicBezTo>
                    <a:pt x="1072" y="67"/>
                    <a:pt x="1094" y="88"/>
                    <a:pt x="1105" y="121"/>
                  </a:cubicBezTo>
                  <a:cubicBezTo>
                    <a:pt x="1123" y="121"/>
                    <a:pt x="1126" y="135"/>
                    <a:pt x="1138" y="135"/>
                  </a:cubicBezTo>
                  <a:cubicBezTo>
                    <a:pt x="1141" y="135"/>
                    <a:pt x="1144" y="134"/>
                    <a:pt x="1149" y="132"/>
                  </a:cubicBezTo>
                  <a:cubicBezTo>
                    <a:pt x="1160" y="121"/>
                    <a:pt x="1138" y="88"/>
                    <a:pt x="1116" y="67"/>
                  </a:cubicBezTo>
                  <a:cubicBezTo>
                    <a:pt x="1094" y="45"/>
                    <a:pt x="1072" y="34"/>
                    <a:pt x="1050" y="34"/>
                  </a:cubicBezTo>
                  <a:cubicBezTo>
                    <a:pt x="1050" y="12"/>
                    <a:pt x="1018" y="1"/>
                    <a:pt x="9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9" name="Google Shape;4479;p45"/>
          <p:cNvSpPr/>
          <p:nvPr/>
        </p:nvSpPr>
        <p:spPr>
          <a:xfrm rot="-9237154" flipH="1">
            <a:off x="7303247" y="-898699"/>
            <a:ext cx="31999" cy="26774"/>
          </a:xfrm>
          <a:custGeom>
            <a:avLst/>
            <a:gdLst/>
            <a:ahLst/>
            <a:cxnLst/>
            <a:rect l="l" t="t" r="r" b="b"/>
            <a:pathLst>
              <a:path w="1280" h="1071" extrusionOk="0">
                <a:moveTo>
                  <a:pt x="693" y="0"/>
                </a:moveTo>
                <a:cubicBezTo>
                  <a:pt x="523" y="0"/>
                  <a:pt x="351" y="79"/>
                  <a:pt x="241" y="249"/>
                </a:cubicBezTo>
                <a:cubicBezTo>
                  <a:pt x="0" y="610"/>
                  <a:pt x="283" y="1071"/>
                  <a:pt x="693" y="1071"/>
                </a:cubicBezTo>
                <a:cubicBezTo>
                  <a:pt x="731" y="1071"/>
                  <a:pt x="770" y="1067"/>
                  <a:pt x="809" y="1059"/>
                </a:cubicBezTo>
                <a:cubicBezTo>
                  <a:pt x="1094" y="993"/>
                  <a:pt x="1280" y="709"/>
                  <a:pt x="1214" y="424"/>
                </a:cubicBezTo>
                <a:cubicBezTo>
                  <a:pt x="1157" y="152"/>
                  <a:pt x="927" y="0"/>
                  <a:pt x="69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0" name="Google Shape;4480;p45"/>
          <p:cNvSpPr/>
          <p:nvPr/>
        </p:nvSpPr>
        <p:spPr>
          <a:xfrm rot="-9237154" flipH="1">
            <a:off x="6843691" y="-415463"/>
            <a:ext cx="25199" cy="21324"/>
          </a:xfrm>
          <a:custGeom>
            <a:avLst/>
            <a:gdLst/>
            <a:ahLst/>
            <a:cxnLst/>
            <a:rect l="l" t="t" r="r" b="b"/>
            <a:pathLst>
              <a:path w="1008" h="853" extrusionOk="0">
                <a:moveTo>
                  <a:pt x="477" y="0"/>
                </a:moveTo>
                <a:cubicBezTo>
                  <a:pt x="304" y="0"/>
                  <a:pt x="131" y="103"/>
                  <a:pt x="66" y="297"/>
                </a:cubicBezTo>
                <a:cubicBezTo>
                  <a:pt x="0" y="516"/>
                  <a:pt x="121" y="756"/>
                  <a:pt x="339" y="833"/>
                </a:cubicBezTo>
                <a:cubicBezTo>
                  <a:pt x="383" y="846"/>
                  <a:pt x="427" y="852"/>
                  <a:pt x="469" y="852"/>
                </a:cubicBezTo>
                <a:cubicBezTo>
                  <a:pt x="773" y="852"/>
                  <a:pt x="1007" y="529"/>
                  <a:pt x="853" y="231"/>
                </a:cubicBezTo>
                <a:cubicBezTo>
                  <a:pt x="773" y="75"/>
                  <a:pt x="625" y="0"/>
                  <a:pt x="47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1" name="Google Shape;4481;p45"/>
          <p:cNvSpPr/>
          <p:nvPr/>
        </p:nvSpPr>
        <p:spPr>
          <a:xfrm rot="-9237154" flipH="1">
            <a:off x="6652310" y="-577056"/>
            <a:ext cx="33874" cy="26374"/>
          </a:xfrm>
          <a:custGeom>
            <a:avLst/>
            <a:gdLst/>
            <a:ahLst/>
            <a:cxnLst/>
            <a:rect l="l" t="t" r="r" b="b"/>
            <a:pathLst>
              <a:path w="1355" h="1055" extrusionOk="0">
                <a:moveTo>
                  <a:pt x="688" y="0"/>
                </a:moveTo>
                <a:cubicBezTo>
                  <a:pt x="591" y="0"/>
                  <a:pt x="492" y="28"/>
                  <a:pt x="405" y="87"/>
                </a:cubicBezTo>
                <a:cubicBezTo>
                  <a:pt x="0" y="339"/>
                  <a:pt x="110" y="940"/>
                  <a:pt x="569" y="1039"/>
                </a:cubicBezTo>
                <a:cubicBezTo>
                  <a:pt x="613" y="1049"/>
                  <a:pt x="655" y="1054"/>
                  <a:pt x="696" y="1054"/>
                </a:cubicBezTo>
                <a:cubicBezTo>
                  <a:pt x="1089" y="1054"/>
                  <a:pt x="1355" y="607"/>
                  <a:pt x="1127" y="240"/>
                </a:cubicBezTo>
                <a:cubicBezTo>
                  <a:pt x="1029" y="87"/>
                  <a:pt x="860" y="0"/>
                  <a:pt x="68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2" name="Google Shape;4482;p45"/>
          <p:cNvSpPr/>
          <p:nvPr/>
        </p:nvSpPr>
        <p:spPr>
          <a:xfrm rot="-9237154" flipH="1">
            <a:off x="6181049" y="-344070"/>
            <a:ext cx="19824" cy="17499"/>
          </a:xfrm>
          <a:custGeom>
            <a:avLst/>
            <a:gdLst/>
            <a:ahLst/>
            <a:cxnLst/>
            <a:rect l="l" t="t" r="r" b="b"/>
            <a:pathLst>
              <a:path w="793" h="700" extrusionOk="0">
                <a:moveTo>
                  <a:pt x="393" y="0"/>
                </a:moveTo>
                <a:cubicBezTo>
                  <a:pt x="281" y="0"/>
                  <a:pt x="168" y="52"/>
                  <a:pt x="99" y="164"/>
                </a:cubicBezTo>
                <a:cubicBezTo>
                  <a:pt x="0" y="328"/>
                  <a:pt x="44" y="536"/>
                  <a:pt x="208" y="645"/>
                </a:cubicBezTo>
                <a:cubicBezTo>
                  <a:pt x="268" y="683"/>
                  <a:pt x="333" y="700"/>
                  <a:pt x="395" y="700"/>
                </a:cubicBezTo>
                <a:cubicBezTo>
                  <a:pt x="604" y="700"/>
                  <a:pt x="792" y="509"/>
                  <a:pt x="733" y="273"/>
                </a:cubicBezTo>
                <a:cubicBezTo>
                  <a:pt x="695" y="97"/>
                  <a:pt x="545" y="0"/>
                  <a:pt x="39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3" name="Google Shape;4483;p45"/>
          <p:cNvSpPr/>
          <p:nvPr/>
        </p:nvSpPr>
        <p:spPr>
          <a:xfrm rot="-9237154" flipH="1">
            <a:off x="7102748" y="-454609"/>
            <a:ext cx="83197" cy="70248"/>
          </a:xfrm>
          <a:custGeom>
            <a:avLst/>
            <a:gdLst/>
            <a:ahLst/>
            <a:cxnLst/>
            <a:rect l="l" t="t" r="r" b="b"/>
            <a:pathLst>
              <a:path w="3328" h="2810" extrusionOk="0">
                <a:moveTo>
                  <a:pt x="1459" y="1"/>
                </a:moveTo>
                <a:cubicBezTo>
                  <a:pt x="710" y="1"/>
                  <a:pt x="0" y="604"/>
                  <a:pt x="46" y="1474"/>
                </a:cubicBezTo>
                <a:cubicBezTo>
                  <a:pt x="88" y="2230"/>
                  <a:pt x="701" y="2810"/>
                  <a:pt x="1450" y="2810"/>
                </a:cubicBezTo>
                <a:cubicBezTo>
                  <a:pt x="1470" y="2810"/>
                  <a:pt x="1491" y="2809"/>
                  <a:pt x="1511" y="2808"/>
                </a:cubicBezTo>
                <a:cubicBezTo>
                  <a:pt x="2769" y="2754"/>
                  <a:pt x="3327" y="1211"/>
                  <a:pt x="2397" y="369"/>
                </a:cubicBezTo>
                <a:cubicBezTo>
                  <a:pt x="2116" y="114"/>
                  <a:pt x="1784" y="1"/>
                  <a:pt x="145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4" name="Google Shape;4484;p45"/>
          <p:cNvSpPr/>
          <p:nvPr/>
        </p:nvSpPr>
        <p:spPr>
          <a:xfrm rot="-9237154" flipH="1">
            <a:off x="7974987" y="-928259"/>
            <a:ext cx="75572" cy="63748"/>
          </a:xfrm>
          <a:custGeom>
            <a:avLst/>
            <a:gdLst/>
            <a:ahLst/>
            <a:cxnLst/>
            <a:rect l="l" t="t" r="r" b="b"/>
            <a:pathLst>
              <a:path w="3023" h="2550" extrusionOk="0">
                <a:moveTo>
                  <a:pt x="1600" y="0"/>
                </a:moveTo>
                <a:cubicBezTo>
                  <a:pt x="1173" y="0"/>
                  <a:pt x="744" y="209"/>
                  <a:pt x="496" y="651"/>
                </a:cubicBezTo>
                <a:cubicBezTo>
                  <a:pt x="0" y="1527"/>
                  <a:pt x="663" y="2549"/>
                  <a:pt x="1586" y="2549"/>
                </a:cubicBezTo>
                <a:cubicBezTo>
                  <a:pt x="1700" y="2549"/>
                  <a:pt x="1819" y="2534"/>
                  <a:pt x="1940" y="2500"/>
                </a:cubicBezTo>
                <a:cubicBezTo>
                  <a:pt x="2618" y="2314"/>
                  <a:pt x="3023" y="1614"/>
                  <a:pt x="2837" y="936"/>
                </a:cubicBezTo>
                <a:cubicBezTo>
                  <a:pt x="2667" y="328"/>
                  <a:pt x="2135" y="0"/>
                  <a:pt x="16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85" name="Google Shape;4485;p45"/>
          <p:cNvGrpSpPr/>
          <p:nvPr/>
        </p:nvGrpSpPr>
        <p:grpSpPr>
          <a:xfrm rot="-9237154">
            <a:off x="6811575" y="-759869"/>
            <a:ext cx="33674" cy="35674"/>
            <a:chOff x="4304250" y="4768863"/>
            <a:chExt cx="33675" cy="35675"/>
          </a:xfrm>
        </p:grpSpPr>
        <p:sp>
          <p:nvSpPr>
            <p:cNvPr id="4486" name="Google Shape;4486;p45"/>
            <p:cNvSpPr/>
            <p:nvPr/>
          </p:nvSpPr>
          <p:spPr>
            <a:xfrm>
              <a:off x="4321750" y="4770213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2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ubicBezTo>
                    <a:pt x="1" y="12"/>
                    <a:pt x="1" y="12"/>
                    <a:pt x="1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45"/>
            <p:cNvSpPr/>
            <p:nvPr/>
          </p:nvSpPr>
          <p:spPr>
            <a:xfrm>
              <a:off x="4304250" y="4768863"/>
              <a:ext cx="33675" cy="35675"/>
            </a:xfrm>
            <a:custGeom>
              <a:avLst/>
              <a:gdLst/>
              <a:ahLst/>
              <a:cxnLst/>
              <a:rect l="l" t="t" r="r" b="b"/>
              <a:pathLst>
                <a:path w="1347" h="1427" extrusionOk="0">
                  <a:moveTo>
                    <a:pt x="690" y="120"/>
                  </a:moveTo>
                  <a:cubicBezTo>
                    <a:pt x="690" y="131"/>
                    <a:pt x="701" y="153"/>
                    <a:pt x="712" y="164"/>
                  </a:cubicBezTo>
                  <a:cubicBezTo>
                    <a:pt x="734" y="175"/>
                    <a:pt x="745" y="186"/>
                    <a:pt x="756" y="197"/>
                  </a:cubicBezTo>
                  <a:cubicBezTo>
                    <a:pt x="766" y="208"/>
                    <a:pt x="788" y="219"/>
                    <a:pt x="799" y="230"/>
                  </a:cubicBezTo>
                  <a:cubicBezTo>
                    <a:pt x="810" y="241"/>
                    <a:pt x="843" y="274"/>
                    <a:pt x="865" y="295"/>
                  </a:cubicBezTo>
                  <a:cubicBezTo>
                    <a:pt x="887" y="317"/>
                    <a:pt x="909" y="339"/>
                    <a:pt x="931" y="361"/>
                  </a:cubicBezTo>
                  <a:lnTo>
                    <a:pt x="952" y="361"/>
                  </a:lnTo>
                  <a:lnTo>
                    <a:pt x="963" y="383"/>
                  </a:lnTo>
                  <a:cubicBezTo>
                    <a:pt x="985" y="394"/>
                    <a:pt x="1007" y="416"/>
                    <a:pt x="1018" y="438"/>
                  </a:cubicBezTo>
                  <a:cubicBezTo>
                    <a:pt x="1040" y="460"/>
                    <a:pt x="1040" y="481"/>
                    <a:pt x="1051" y="492"/>
                  </a:cubicBezTo>
                  <a:cubicBezTo>
                    <a:pt x="1062" y="503"/>
                    <a:pt x="1051" y="503"/>
                    <a:pt x="1051" y="514"/>
                  </a:cubicBezTo>
                  <a:cubicBezTo>
                    <a:pt x="1073" y="536"/>
                    <a:pt x="1073" y="547"/>
                    <a:pt x="1084" y="569"/>
                  </a:cubicBezTo>
                  <a:lnTo>
                    <a:pt x="1084" y="580"/>
                  </a:lnTo>
                  <a:cubicBezTo>
                    <a:pt x="1106" y="613"/>
                    <a:pt x="1127" y="645"/>
                    <a:pt x="1138" y="678"/>
                  </a:cubicBezTo>
                  <a:cubicBezTo>
                    <a:pt x="1149" y="711"/>
                    <a:pt x="1160" y="733"/>
                    <a:pt x="1171" y="755"/>
                  </a:cubicBezTo>
                  <a:cubicBezTo>
                    <a:pt x="1171" y="766"/>
                    <a:pt x="1193" y="810"/>
                    <a:pt x="1193" y="820"/>
                  </a:cubicBezTo>
                  <a:cubicBezTo>
                    <a:pt x="1204" y="853"/>
                    <a:pt x="1204" y="875"/>
                    <a:pt x="1215" y="908"/>
                  </a:cubicBezTo>
                  <a:cubicBezTo>
                    <a:pt x="1215" y="919"/>
                    <a:pt x="1215" y="941"/>
                    <a:pt x="1215" y="963"/>
                  </a:cubicBezTo>
                  <a:cubicBezTo>
                    <a:pt x="1215" y="995"/>
                    <a:pt x="1204" y="1050"/>
                    <a:pt x="1193" y="1094"/>
                  </a:cubicBezTo>
                  <a:cubicBezTo>
                    <a:pt x="1193" y="1105"/>
                    <a:pt x="1182" y="1116"/>
                    <a:pt x="1182" y="1127"/>
                  </a:cubicBezTo>
                  <a:lnTo>
                    <a:pt x="1171" y="1160"/>
                  </a:lnTo>
                  <a:cubicBezTo>
                    <a:pt x="1121" y="1240"/>
                    <a:pt x="1034" y="1292"/>
                    <a:pt x="936" y="1292"/>
                  </a:cubicBezTo>
                  <a:cubicBezTo>
                    <a:pt x="927" y="1292"/>
                    <a:pt x="918" y="1292"/>
                    <a:pt x="909" y="1291"/>
                  </a:cubicBezTo>
                  <a:cubicBezTo>
                    <a:pt x="876" y="1291"/>
                    <a:pt x="832" y="1291"/>
                    <a:pt x="788" y="1269"/>
                  </a:cubicBezTo>
                  <a:cubicBezTo>
                    <a:pt x="723" y="1247"/>
                    <a:pt x="646" y="1225"/>
                    <a:pt x="591" y="1181"/>
                  </a:cubicBezTo>
                  <a:cubicBezTo>
                    <a:pt x="559" y="1170"/>
                    <a:pt x="526" y="1149"/>
                    <a:pt x="493" y="1127"/>
                  </a:cubicBezTo>
                  <a:lnTo>
                    <a:pt x="438" y="1072"/>
                  </a:lnTo>
                  <a:cubicBezTo>
                    <a:pt x="406" y="1039"/>
                    <a:pt x="395" y="1028"/>
                    <a:pt x="362" y="1006"/>
                  </a:cubicBezTo>
                  <a:cubicBezTo>
                    <a:pt x="296" y="941"/>
                    <a:pt x="241" y="875"/>
                    <a:pt x="187" y="810"/>
                  </a:cubicBezTo>
                  <a:cubicBezTo>
                    <a:pt x="187" y="810"/>
                    <a:pt x="176" y="777"/>
                    <a:pt x="176" y="755"/>
                  </a:cubicBezTo>
                  <a:cubicBezTo>
                    <a:pt x="165" y="722"/>
                    <a:pt x="165" y="700"/>
                    <a:pt x="154" y="667"/>
                  </a:cubicBezTo>
                  <a:cubicBezTo>
                    <a:pt x="143" y="635"/>
                    <a:pt x="132" y="613"/>
                    <a:pt x="143" y="580"/>
                  </a:cubicBezTo>
                  <a:cubicBezTo>
                    <a:pt x="143" y="525"/>
                    <a:pt x="165" y="481"/>
                    <a:pt x="187" y="438"/>
                  </a:cubicBezTo>
                  <a:cubicBezTo>
                    <a:pt x="231" y="361"/>
                    <a:pt x="296" y="306"/>
                    <a:pt x="362" y="263"/>
                  </a:cubicBezTo>
                  <a:cubicBezTo>
                    <a:pt x="384" y="252"/>
                    <a:pt x="416" y="241"/>
                    <a:pt x="438" y="230"/>
                  </a:cubicBezTo>
                  <a:cubicBezTo>
                    <a:pt x="493" y="197"/>
                    <a:pt x="548" y="175"/>
                    <a:pt x="613" y="164"/>
                  </a:cubicBezTo>
                  <a:cubicBezTo>
                    <a:pt x="646" y="153"/>
                    <a:pt x="668" y="142"/>
                    <a:pt x="690" y="120"/>
                  </a:cubicBezTo>
                  <a:close/>
                  <a:moveTo>
                    <a:pt x="613" y="0"/>
                  </a:moveTo>
                  <a:cubicBezTo>
                    <a:pt x="570" y="22"/>
                    <a:pt x="537" y="33"/>
                    <a:pt x="493" y="55"/>
                  </a:cubicBezTo>
                  <a:cubicBezTo>
                    <a:pt x="438" y="66"/>
                    <a:pt x="395" y="88"/>
                    <a:pt x="351" y="120"/>
                  </a:cubicBezTo>
                  <a:cubicBezTo>
                    <a:pt x="318" y="131"/>
                    <a:pt x="296" y="164"/>
                    <a:pt x="263" y="186"/>
                  </a:cubicBezTo>
                  <a:cubicBezTo>
                    <a:pt x="231" y="197"/>
                    <a:pt x="209" y="241"/>
                    <a:pt x="165" y="263"/>
                  </a:cubicBezTo>
                  <a:cubicBezTo>
                    <a:pt x="121" y="306"/>
                    <a:pt x="77" y="361"/>
                    <a:pt x="56" y="427"/>
                  </a:cubicBezTo>
                  <a:cubicBezTo>
                    <a:pt x="1" y="569"/>
                    <a:pt x="1" y="722"/>
                    <a:pt x="66" y="864"/>
                  </a:cubicBezTo>
                  <a:cubicBezTo>
                    <a:pt x="77" y="886"/>
                    <a:pt x="99" y="908"/>
                    <a:pt x="110" y="930"/>
                  </a:cubicBezTo>
                  <a:cubicBezTo>
                    <a:pt x="132" y="941"/>
                    <a:pt x="143" y="963"/>
                    <a:pt x="154" y="974"/>
                  </a:cubicBezTo>
                  <a:cubicBezTo>
                    <a:pt x="187" y="1006"/>
                    <a:pt x="209" y="1039"/>
                    <a:pt x="241" y="1072"/>
                  </a:cubicBezTo>
                  <a:cubicBezTo>
                    <a:pt x="406" y="1247"/>
                    <a:pt x="613" y="1378"/>
                    <a:pt x="854" y="1422"/>
                  </a:cubicBezTo>
                  <a:cubicBezTo>
                    <a:pt x="870" y="1425"/>
                    <a:pt x="887" y="1427"/>
                    <a:pt x="905" y="1427"/>
                  </a:cubicBezTo>
                  <a:cubicBezTo>
                    <a:pt x="947" y="1427"/>
                    <a:pt x="993" y="1419"/>
                    <a:pt x="1040" y="1411"/>
                  </a:cubicBezTo>
                  <a:cubicBezTo>
                    <a:pt x="1116" y="1389"/>
                    <a:pt x="1193" y="1345"/>
                    <a:pt x="1248" y="1280"/>
                  </a:cubicBezTo>
                  <a:lnTo>
                    <a:pt x="1259" y="1269"/>
                  </a:lnTo>
                  <a:cubicBezTo>
                    <a:pt x="1281" y="1236"/>
                    <a:pt x="1302" y="1192"/>
                    <a:pt x="1313" y="1149"/>
                  </a:cubicBezTo>
                  <a:cubicBezTo>
                    <a:pt x="1335" y="1072"/>
                    <a:pt x="1346" y="995"/>
                    <a:pt x="1346" y="908"/>
                  </a:cubicBezTo>
                  <a:cubicBezTo>
                    <a:pt x="1335" y="820"/>
                    <a:pt x="1313" y="733"/>
                    <a:pt x="1270" y="656"/>
                  </a:cubicBezTo>
                  <a:cubicBezTo>
                    <a:pt x="1204" y="503"/>
                    <a:pt x="1116" y="372"/>
                    <a:pt x="1018" y="252"/>
                  </a:cubicBezTo>
                  <a:cubicBezTo>
                    <a:pt x="963" y="175"/>
                    <a:pt x="898" y="110"/>
                    <a:pt x="832" y="55"/>
                  </a:cubicBezTo>
                  <a:cubicBezTo>
                    <a:pt x="821" y="33"/>
                    <a:pt x="799" y="22"/>
                    <a:pt x="777" y="22"/>
                  </a:cubicBezTo>
                  <a:cubicBezTo>
                    <a:pt x="756" y="22"/>
                    <a:pt x="745" y="11"/>
                    <a:pt x="745" y="11"/>
                  </a:cubicBezTo>
                  <a:cubicBezTo>
                    <a:pt x="734" y="11"/>
                    <a:pt x="723" y="22"/>
                    <a:pt x="712" y="44"/>
                  </a:cubicBezTo>
                  <a:cubicBezTo>
                    <a:pt x="712" y="44"/>
                    <a:pt x="712" y="55"/>
                    <a:pt x="712" y="55"/>
                  </a:cubicBezTo>
                  <a:lnTo>
                    <a:pt x="712" y="66"/>
                  </a:lnTo>
                  <a:cubicBezTo>
                    <a:pt x="701" y="22"/>
                    <a:pt x="657" y="0"/>
                    <a:pt x="6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45"/>
            <p:cNvSpPr/>
            <p:nvPr/>
          </p:nvSpPr>
          <p:spPr>
            <a:xfrm>
              <a:off x="4313000" y="4776863"/>
              <a:ext cx="17525" cy="18275"/>
            </a:xfrm>
            <a:custGeom>
              <a:avLst/>
              <a:gdLst/>
              <a:ahLst/>
              <a:cxnLst/>
              <a:rect l="l" t="t" r="r" b="b"/>
              <a:pathLst>
                <a:path w="701" h="731" extrusionOk="0">
                  <a:moveTo>
                    <a:pt x="444" y="0"/>
                  </a:moveTo>
                  <a:cubicBezTo>
                    <a:pt x="419" y="0"/>
                    <a:pt x="395" y="3"/>
                    <a:pt x="373" y="8"/>
                  </a:cubicBezTo>
                  <a:cubicBezTo>
                    <a:pt x="340" y="8"/>
                    <a:pt x="318" y="8"/>
                    <a:pt x="285" y="19"/>
                  </a:cubicBezTo>
                  <a:cubicBezTo>
                    <a:pt x="285" y="30"/>
                    <a:pt x="274" y="41"/>
                    <a:pt x="263" y="41"/>
                  </a:cubicBezTo>
                  <a:lnTo>
                    <a:pt x="252" y="41"/>
                  </a:lnTo>
                  <a:cubicBezTo>
                    <a:pt x="252" y="41"/>
                    <a:pt x="209" y="63"/>
                    <a:pt x="198" y="74"/>
                  </a:cubicBezTo>
                  <a:lnTo>
                    <a:pt x="154" y="118"/>
                  </a:lnTo>
                  <a:lnTo>
                    <a:pt x="132" y="118"/>
                  </a:lnTo>
                  <a:cubicBezTo>
                    <a:pt x="121" y="129"/>
                    <a:pt x="110" y="140"/>
                    <a:pt x="110" y="150"/>
                  </a:cubicBezTo>
                  <a:cubicBezTo>
                    <a:pt x="99" y="161"/>
                    <a:pt x="88" y="183"/>
                    <a:pt x="77" y="194"/>
                  </a:cubicBezTo>
                  <a:cubicBezTo>
                    <a:pt x="56" y="227"/>
                    <a:pt x="45" y="260"/>
                    <a:pt x="23" y="293"/>
                  </a:cubicBezTo>
                  <a:cubicBezTo>
                    <a:pt x="12" y="325"/>
                    <a:pt x="1" y="347"/>
                    <a:pt x="1" y="380"/>
                  </a:cubicBezTo>
                  <a:lnTo>
                    <a:pt x="1" y="468"/>
                  </a:lnTo>
                  <a:cubicBezTo>
                    <a:pt x="1" y="468"/>
                    <a:pt x="1" y="479"/>
                    <a:pt x="1" y="490"/>
                  </a:cubicBezTo>
                  <a:cubicBezTo>
                    <a:pt x="1" y="500"/>
                    <a:pt x="1" y="511"/>
                    <a:pt x="1" y="522"/>
                  </a:cubicBezTo>
                  <a:lnTo>
                    <a:pt x="12" y="544"/>
                  </a:lnTo>
                  <a:cubicBezTo>
                    <a:pt x="12" y="555"/>
                    <a:pt x="23" y="577"/>
                    <a:pt x="34" y="588"/>
                  </a:cubicBezTo>
                  <a:lnTo>
                    <a:pt x="56" y="621"/>
                  </a:lnTo>
                  <a:cubicBezTo>
                    <a:pt x="66" y="654"/>
                    <a:pt x="77" y="675"/>
                    <a:pt x="88" y="708"/>
                  </a:cubicBezTo>
                  <a:cubicBezTo>
                    <a:pt x="99" y="708"/>
                    <a:pt x="99" y="730"/>
                    <a:pt x="110" y="730"/>
                  </a:cubicBezTo>
                  <a:cubicBezTo>
                    <a:pt x="121" y="719"/>
                    <a:pt x="110" y="697"/>
                    <a:pt x="99" y="675"/>
                  </a:cubicBezTo>
                  <a:cubicBezTo>
                    <a:pt x="88" y="654"/>
                    <a:pt x="77" y="632"/>
                    <a:pt x="66" y="621"/>
                  </a:cubicBezTo>
                  <a:cubicBezTo>
                    <a:pt x="66" y="599"/>
                    <a:pt x="56" y="577"/>
                    <a:pt x="45" y="566"/>
                  </a:cubicBezTo>
                  <a:cubicBezTo>
                    <a:pt x="34" y="533"/>
                    <a:pt x="23" y="500"/>
                    <a:pt x="12" y="468"/>
                  </a:cubicBezTo>
                  <a:cubicBezTo>
                    <a:pt x="12" y="435"/>
                    <a:pt x="12" y="402"/>
                    <a:pt x="12" y="380"/>
                  </a:cubicBezTo>
                  <a:cubicBezTo>
                    <a:pt x="23" y="369"/>
                    <a:pt x="23" y="358"/>
                    <a:pt x="23" y="347"/>
                  </a:cubicBezTo>
                  <a:cubicBezTo>
                    <a:pt x="34" y="336"/>
                    <a:pt x="45" y="315"/>
                    <a:pt x="56" y="304"/>
                  </a:cubicBezTo>
                  <a:lnTo>
                    <a:pt x="66" y="282"/>
                  </a:lnTo>
                  <a:cubicBezTo>
                    <a:pt x="77" y="271"/>
                    <a:pt x="77" y="249"/>
                    <a:pt x="88" y="238"/>
                  </a:cubicBezTo>
                  <a:cubicBezTo>
                    <a:pt x="99" y="227"/>
                    <a:pt x="110" y="205"/>
                    <a:pt x="121" y="194"/>
                  </a:cubicBezTo>
                  <a:cubicBezTo>
                    <a:pt x="143" y="172"/>
                    <a:pt x="154" y="161"/>
                    <a:pt x="176" y="140"/>
                  </a:cubicBezTo>
                  <a:lnTo>
                    <a:pt x="187" y="140"/>
                  </a:lnTo>
                  <a:lnTo>
                    <a:pt x="198" y="129"/>
                  </a:lnTo>
                  <a:lnTo>
                    <a:pt x="220" y="118"/>
                  </a:lnTo>
                  <a:cubicBezTo>
                    <a:pt x="241" y="96"/>
                    <a:pt x="263" y="85"/>
                    <a:pt x="274" y="85"/>
                  </a:cubicBezTo>
                  <a:lnTo>
                    <a:pt x="318" y="74"/>
                  </a:lnTo>
                  <a:lnTo>
                    <a:pt x="340" y="63"/>
                  </a:lnTo>
                  <a:lnTo>
                    <a:pt x="373" y="52"/>
                  </a:lnTo>
                  <a:cubicBezTo>
                    <a:pt x="395" y="41"/>
                    <a:pt x="406" y="41"/>
                    <a:pt x="416" y="41"/>
                  </a:cubicBezTo>
                  <a:lnTo>
                    <a:pt x="460" y="41"/>
                  </a:lnTo>
                  <a:lnTo>
                    <a:pt x="504" y="52"/>
                  </a:lnTo>
                  <a:cubicBezTo>
                    <a:pt x="515" y="52"/>
                    <a:pt x="526" y="63"/>
                    <a:pt x="537" y="63"/>
                  </a:cubicBezTo>
                  <a:lnTo>
                    <a:pt x="559" y="74"/>
                  </a:lnTo>
                  <a:cubicBezTo>
                    <a:pt x="570" y="85"/>
                    <a:pt x="570" y="85"/>
                    <a:pt x="581" y="96"/>
                  </a:cubicBezTo>
                  <a:lnTo>
                    <a:pt x="591" y="107"/>
                  </a:lnTo>
                  <a:cubicBezTo>
                    <a:pt x="613" y="118"/>
                    <a:pt x="624" y="140"/>
                    <a:pt x="635" y="150"/>
                  </a:cubicBezTo>
                  <a:cubicBezTo>
                    <a:pt x="646" y="172"/>
                    <a:pt x="646" y="194"/>
                    <a:pt x="657" y="227"/>
                  </a:cubicBezTo>
                  <a:lnTo>
                    <a:pt x="679" y="238"/>
                  </a:lnTo>
                  <a:cubicBezTo>
                    <a:pt x="679" y="232"/>
                    <a:pt x="682" y="232"/>
                    <a:pt x="684" y="232"/>
                  </a:cubicBezTo>
                  <a:cubicBezTo>
                    <a:pt x="687" y="232"/>
                    <a:pt x="690" y="232"/>
                    <a:pt x="690" y="227"/>
                  </a:cubicBezTo>
                  <a:lnTo>
                    <a:pt x="701" y="227"/>
                  </a:lnTo>
                  <a:cubicBezTo>
                    <a:pt x="701" y="216"/>
                    <a:pt x="701" y="216"/>
                    <a:pt x="701" y="216"/>
                  </a:cubicBezTo>
                  <a:lnTo>
                    <a:pt x="701" y="205"/>
                  </a:lnTo>
                  <a:lnTo>
                    <a:pt x="701" y="183"/>
                  </a:lnTo>
                  <a:cubicBezTo>
                    <a:pt x="701" y="172"/>
                    <a:pt x="690" y="150"/>
                    <a:pt x="668" y="129"/>
                  </a:cubicBezTo>
                  <a:cubicBezTo>
                    <a:pt x="657" y="107"/>
                    <a:pt x="635" y="96"/>
                    <a:pt x="613" y="74"/>
                  </a:cubicBezTo>
                  <a:lnTo>
                    <a:pt x="602" y="63"/>
                  </a:lnTo>
                  <a:lnTo>
                    <a:pt x="581" y="63"/>
                  </a:lnTo>
                  <a:lnTo>
                    <a:pt x="570" y="52"/>
                  </a:lnTo>
                  <a:lnTo>
                    <a:pt x="526" y="19"/>
                  </a:lnTo>
                  <a:cubicBezTo>
                    <a:pt x="526" y="19"/>
                    <a:pt x="515" y="19"/>
                    <a:pt x="515" y="8"/>
                  </a:cubicBezTo>
                  <a:cubicBezTo>
                    <a:pt x="493" y="3"/>
                    <a:pt x="468" y="0"/>
                    <a:pt x="4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9" name="Google Shape;4489;p45"/>
          <p:cNvGrpSpPr/>
          <p:nvPr/>
        </p:nvGrpSpPr>
        <p:grpSpPr>
          <a:xfrm rot="-9237154">
            <a:off x="6278485" y="-655718"/>
            <a:ext cx="123896" cy="117746"/>
            <a:chOff x="4877375" y="4089763"/>
            <a:chExt cx="123900" cy="117750"/>
          </a:xfrm>
        </p:grpSpPr>
        <p:sp>
          <p:nvSpPr>
            <p:cNvPr id="4490" name="Google Shape;4490;p45"/>
            <p:cNvSpPr/>
            <p:nvPr/>
          </p:nvSpPr>
          <p:spPr>
            <a:xfrm>
              <a:off x="4894050" y="4101963"/>
              <a:ext cx="575" cy="825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1" y="0"/>
                  </a:moveTo>
                  <a:cubicBezTo>
                    <a:pt x="1" y="0"/>
                    <a:pt x="12" y="11"/>
                    <a:pt x="12" y="11"/>
                  </a:cubicBezTo>
                  <a:lnTo>
                    <a:pt x="23" y="33"/>
                  </a:lnTo>
                  <a:cubicBezTo>
                    <a:pt x="23" y="22"/>
                    <a:pt x="12" y="11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45"/>
            <p:cNvSpPr/>
            <p:nvPr/>
          </p:nvSpPr>
          <p:spPr>
            <a:xfrm>
              <a:off x="4896525" y="4109338"/>
              <a:ext cx="7675" cy="9875"/>
            </a:xfrm>
            <a:custGeom>
              <a:avLst/>
              <a:gdLst/>
              <a:ahLst/>
              <a:cxnLst/>
              <a:rect l="l" t="t" r="r" b="b"/>
              <a:pathLst>
                <a:path w="307" h="395" extrusionOk="0">
                  <a:moveTo>
                    <a:pt x="121" y="0"/>
                  </a:moveTo>
                  <a:cubicBezTo>
                    <a:pt x="121" y="66"/>
                    <a:pt x="110" y="132"/>
                    <a:pt x="88" y="208"/>
                  </a:cubicBezTo>
                  <a:cubicBezTo>
                    <a:pt x="55" y="274"/>
                    <a:pt x="22" y="328"/>
                    <a:pt x="0" y="394"/>
                  </a:cubicBezTo>
                  <a:cubicBezTo>
                    <a:pt x="33" y="339"/>
                    <a:pt x="77" y="274"/>
                    <a:pt x="121" y="219"/>
                  </a:cubicBezTo>
                  <a:cubicBezTo>
                    <a:pt x="175" y="143"/>
                    <a:pt x="241" y="77"/>
                    <a:pt x="306" y="22"/>
                  </a:cubicBezTo>
                  <a:cubicBezTo>
                    <a:pt x="300" y="19"/>
                    <a:pt x="293" y="18"/>
                    <a:pt x="285" y="18"/>
                  </a:cubicBezTo>
                  <a:cubicBezTo>
                    <a:pt x="266" y="18"/>
                    <a:pt x="245" y="25"/>
                    <a:pt x="230" y="33"/>
                  </a:cubicBezTo>
                  <a:cubicBezTo>
                    <a:pt x="186" y="33"/>
                    <a:pt x="142" y="22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45"/>
            <p:cNvSpPr/>
            <p:nvPr/>
          </p:nvSpPr>
          <p:spPr>
            <a:xfrm>
              <a:off x="4991125" y="4156088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12"/>
                    <a:pt x="11" y="1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45"/>
            <p:cNvSpPr/>
            <p:nvPr/>
          </p:nvSpPr>
          <p:spPr>
            <a:xfrm>
              <a:off x="4877375" y="4089763"/>
              <a:ext cx="123900" cy="117750"/>
            </a:xfrm>
            <a:custGeom>
              <a:avLst/>
              <a:gdLst/>
              <a:ahLst/>
              <a:cxnLst/>
              <a:rect l="l" t="t" r="r" b="b"/>
              <a:pathLst>
                <a:path w="4956" h="4710" extrusionOk="0">
                  <a:moveTo>
                    <a:pt x="1794" y="488"/>
                  </a:moveTo>
                  <a:cubicBezTo>
                    <a:pt x="1882" y="510"/>
                    <a:pt x="1958" y="532"/>
                    <a:pt x="2035" y="554"/>
                  </a:cubicBezTo>
                  <a:cubicBezTo>
                    <a:pt x="2177" y="597"/>
                    <a:pt x="2319" y="652"/>
                    <a:pt x="2451" y="718"/>
                  </a:cubicBezTo>
                  <a:cubicBezTo>
                    <a:pt x="2483" y="740"/>
                    <a:pt x="2527" y="783"/>
                    <a:pt x="2571" y="805"/>
                  </a:cubicBezTo>
                  <a:cubicBezTo>
                    <a:pt x="2604" y="827"/>
                    <a:pt x="2637" y="838"/>
                    <a:pt x="2658" y="860"/>
                  </a:cubicBezTo>
                  <a:cubicBezTo>
                    <a:pt x="2691" y="882"/>
                    <a:pt x="2713" y="904"/>
                    <a:pt x="2735" y="926"/>
                  </a:cubicBezTo>
                  <a:cubicBezTo>
                    <a:pt x="2855" y="1013"/>
                    <a:pt x="2965" y="1122"/>
                    <a:pt x="3063" y="1232"/>
                  </a:cubicBezTo>
                  <a:cubicBezTo>
                    <a:pt x="3140" y="1330"/>
                    <a:pt x="3205" y="1451"/>
                    <a:pt x="3260" y="1571"/>
                  </a:cubicBezTo>
                  <a:cubicBezTo>
                    <a:pt x="3282" y="1593"/>
                    <a:pt x="3304" y="1615"/>
                    <a:pt x="3304" y="1626"/>
                  </a:cubicBezTo>
                  <a:lnTo>
                    <a:pt x="3544" y="1844"/>
                  </a:lnTo>
                  <a:cubicBezTo>
                    <a:pt x="3588" y="1899"/>
                    <a:pt x="3632" y="1965"/>
                    <a:pt x="3676" y="2019"/>
                  </a:cubicBezTo>
                  <a:cubicBezTo>
                    <a:pt x="3785" y="2151"/>
                    <a:pt x="3905" y="2271"/>
                    <a:pt x="4036" y="2380"/>
                  </a:cubicBezTo>
                  <a:lnTo>
                    <a:pt x="4157" y="2490"/>
                  </a:lnTo>
                  <a:lnTo>
                    <a:pt x="4168" y="2511"/>
                  </a:lnTo>
                  <a:cubicBezTo>
                    <a:pt x="4190" y="2533"/>
                    <a:pt x="4222" y="2566"/>
                    <a:pt x="4244" y="2588"/>
                  </a:cubicBezTo>
                  <a:lnTo>
                    <a:pt x="4310" y="2654"/>
                  </a:lnTo>
                  <a:lnTo>
                    <a:pt x="4244" y="2708"/>
                  </a:lnTo>
                  <a:lnTo>
                    <a:pt x="4211" y="2752"/>
                  </a:lnTo>
                  <a:cubicBezTo>
                    <a:pt x="4190" y="2774"/>
                    <a:pt x="4168" y="2796"/>
                    <a:pt x="4157" y="2829"/>
                  </a:cubicBezTo>
                  <a:cubicBezTo>
                    <a:pt x="4135" y="2861"/>
                    <a:pt x="4124" y="2905"/>
                    <a:pt x="4113" y="2938"/>
                  </a:cubicBezTo>
                  <a:lnTo>
                    <a:pt x="4058" y="3190"/>
                  </a:lnTo>
                  <a:lnTo>
                    <a:pt x="4026" y="3310"/>
                  </a:lnTo>
                  <a:lnTo>
                    <a:pt x="4026" y="3343"/>
                  </a:lnTo>
                  <a:lnTo>
                    <a:pt x="4026" y="3354"/>
                  </a:lnTo>
                  <a:cubicBezTo>
                    <a:pt x="4026" y="3365"/>
                    <a:pt x="4015" y="3376"/>
                    <a:pt x="4015" y="3386"/>
                  </a:cubicBezTo>
                  <a:cubicBezTo>
                    <a:pt x="4004" y="3397"/>
                    <a:pt x="3993" y="3408"/>
                    <a:pt x="3982" y="3408"/>
                  </a:cubicBezTo>
                  <a:lnTo>
                    <a:pt x="3949" y="3452"/>
                  </a:lnTo>
                  <a:cubicBezTo>
                    <a:pt x="3894" y="3496"/>
                    <a:pt x="3829" y="3551"/>
                    <a:pt x="3774" y="3583"/>
                  </a:cubicBezTo>
                  <a:cubicBezTo>
                    <a:pt x="3566" y="3736"/>
                    <a:pt x="3347" y="3857"/>
                    <a:pt x="3118" y="3955"/>
                  </a:cubicBezTo>
                  <a:cubicBezTo>
                    <a:pt x="3019" y="4010"/>
                    <a:pt x="2910" y="4054"/>
                    <a:pt x="2801" y="4065"/>
                  </a:cubicBezTo>
                  <a:cubicBezTo>
                    <a:pt x="2768" y="4070"/>
                    <a:pt x="2721" y="4070"/>
                    <a:pt x="2676" y="4070"/>
                  </a:cubicBezTo>
                  <a:cubicBezTo>
                    <a:pt x="2631" y="4070"/>
                    <a:pt x="2587" y="4070"/>
                    <a:pt x="2560" y="4076"/>
                  </a:cubicBezTo>
                  <a:cubicBezTo>
                    <a:pt x="2462" y="4086"/>
                    <a:pt x="2363" y="4086"/>
                    <a:pt x="2276" y="4086"/>
                  </a:cubicBezTo>
                  <a:cubicBezTo>
                    <a:pt x="2122" y="4076"/>
                    <a:pt x="1980" y="4032"/>
                    <a:pt x="1849" y="3977"/>
                  </a:cubicBezTo>
                  <a:cubicBezTo>
                    <a:pt x="1777" y="3997"/>
                    <a:pt x="1701" y="4013"/>
                    <a:pt x="1649" y="4013"/>
                  </a:cubicBezTo>
                  <a:cubicBezTo>
                    <a:pt x="1615" y="4013"/>
                    <a:pt x="1591" y="4006"/>
                    <a:pt x="1587" y="3988"/>
                  </a:cubicBezTo>
                  <a:cubicBezTo>
                    <a:pt x="1576" y="3933"/>
                    <a:pt x="1663" y="3944"/>
                    <a:pt x="1707" y="3911"/>
                  </a:cubicBezTo>
                  <a:cubicBezTo>
                    <a:pt x="1652" y="3879"/>
                    <a:pt x="1608" y="3846"/>
                    <a:pt x="1554" y="3813"/>
                  </a:cubicBezTo>
                  <a:cubicBezTo>
                    <a:pt x="1499" y="3769"/>
                    <a:pt x="1444" y="3726"/>
                    <a:pt x="1401" y="3660"/>
                  </a:cubicBezTo>
                  <a:cubicBezTo>
                    <a:pt x="1346" y="3572"/>
                    <a:pt x="1269" y="3496"/>
                    <a:pt x="1193" y="3419"/>
                  </a:cubicBezTo>
                  <a:cubicBezTo>
                    <a:pt x="1116" y="3354"/>
                    <a:pt x="1051" y="3277"/>
                    <a:pt x="1007" y="3179"/>
                  </a:cubicBezTo>
                  <a:cubicBezTo>
                    <a:pt x="985" y="3135"/>
                    <a:pt x="974" y="3102"/>
                    <a:pt x="941" y="3058"/>
                  </a:cubicBezTo>
                  <a:lnTo>
                    <a:pt x="897" y="2916"/>
                  </a:lnTo>
                  <a:cubicBezTo>
                    <a:pt x="854" y="2840"/>
                    <a:pt x="821" y="2752"/>
                    <a:pt x="788" y="2665"/>
                  </a:cubicBezTo>
                  <a:lnTo>
                    <a:pt x="788" y="2665"/>
                  </a:lnTo>
                  <a:cubicBezTo>
                    <a:pt x="788" y="2686"/>
                    <a:pt x="799" y="2708"/>
                    <a:pt x="810" y="2741"/>
                  </a:cubicBezTo>
                  <a:cubicBezTo>
                    <a:pt x="810" y="2785"/>
                    <a:pt x="799" y="2785"/>
                    <a:pt x="799" y="2840"/>
                  </a:cubicBezTo>
                  <a:cubicBezTo>
                    <a:pt x="755" y="2861"/>
                    <a:pt x="733" y="2894"/>
                    <a:pt x="712" y="2938"/>
                  </a:cubicBezTo>
                  <a:cubicBezTo>
                    <a:pt x="690" y="2938"/>
                    <a:pt x="668" y="2949"/>
                    <a:pt x="646" y="2960"/>
                  </a:cubicBezTo>
                  <a:cubicBezTo>
                    <a:pt x="646" y="3004"/>
                    <a:pt x="602" y="2960"/>
                    <a:pt x="602" y="3015"/>
                  </a:cubicBezTo>
                  <a:lnTo>
                    <a:pt x="504" y="2916"/>
                  </a:lnTo>
                  <a:cubicBezTo>
                    <a:pt x="482" y="2752"/>
                    <a:pt x="493" y="2588"/>
                    <a:pt x="515" y="2424"/>
                  </a:cubicBezTo>
                  <a:cubicBezTo>
                    <a:pt x="526" y="2282"/>
                    <a:pt x="515" y="2140"/>
                    <a:pt x="537" y="1997"/>
                  </a:cubicBezTo>
                  <a:cubicBezTo>
                    <a:pt x="537" y="1954"/>
                    <a:pt x="558" y="1910"/>
                    <a:pt x="569" y="1855"/>
                  </a:cubicBezTo>
                  <a:cubicBezTo>
                    <a:pt x="569" y="1811"/>
                    <a:pt x="580" y="1724"/>
                    <a:pt x="591" y="1647"/>
                  </a:cubicBezTo>
                  <a:cubicBezTo>
                    <a:pt x="602" y="1615"/>
                    <a:pt x="624" y="1571"/>
                    <a:pt x="635" y="1538"/>
                  </a:cubicBezTo>
                  <a:cubicBezTo>
                    <a:pt x="657" y="1429"/>
                    <a:pt x="701" y="1330"/>
                    <a:pt x="744" y="1243"/>
                  </a:cubicBezTo>
                  <a:cubicBezTo>
                    <a:pt x="755" y="1221"/>
                    <a:pt x="766" y="1199"/>
                    <a:pt x="777" y="1177"/>
                  </a:cubicBezTo>
                  <a:cubicBezTo>
                    <a:pt x="799" y="1111"/>
                    <a:pt x="832" y="1046"/>
                    <a:pt x="865" y="980"/>
                  </a:cubicBezTo>
                  <a:cubicBezTo>
                    <a:pt x="887" y="915"/>
                    <a:pt x="897" y="849"/>
                    <a:pt x="897" y="772"/>
                  </a:cubicBezTo>
                  <a:cubicBezTo>
                    <a:pt x="914" y="797"/>
                    <a:pt x="943" y="809"/>
                    <a:pt x="974" y="809"/>
                  </a:cubicBezTo>
                  <a:cubicBezTo>
                    <a:pt x="985" y="809"/>
                    <a:pt x="996" y="808"/>
                    <a:pt x="1007" y="805"/>
                  </a:cubicBezTo>
                  <a:cubicBezTo>
                    <a:pt x="1029" y="794"/>
                    <a:pt x="1062" y="794"/>
                    <a:pt x="1083" y="794"/>
                  </a:cubicBezTo>
                  <a:lnTo>
                    <a:pt x="1094" y="783"/>
                  </a:lnTo>
                  <a:cubicBezTo>
                    <a:pt x="1160" y="707"/>
                    <a:pt x="1237" y="641"/>
                    <a:pt x="1324" y="597"/>
                  </a:cubicBezTo>
                  <a:cubicBezTo>
                    <a:pt x="1401" y="565"/>
                    <a:pt x="1477" y="532"/>
                    <a:pt x="1554" y="521"/>
                  </a:cubicBezTo>
                  <a:cubicBezTo>
                    <a:pt x="1630" y="499"/>
                    <a:pt x="1718" y="488"/>
                    <a:pt x="1794" y="488"/>
                  </a:cubicBezTo>
                  <a:close/>
                  <a:moveTo>
                    <a:pt x="1240" y="0"/>
                  </a:moveTo>
                  <a:cubicBezTo>
                    <a:pt x="1140" y="0"/>
                    <a:pt x="1038" y="8"/>
                    <a:pt x="941" y="29"/>
                  </a:cubicBezTo>
                  <a:cubicBezTo>
                    <a:pt x="854" y="40"/>
                    <a:pt x="777" y="83"/>
                    <a:pt x="722" y="138"/>
                  </a:cubicBezTo>
                  <a:cubicBezTo>
                    <a:pt x="657" y="193"/>
                    <a:pt x="635" y="182"/>
                    <a:pt x="624" y="226"/>
                  </a:cubicBezTo>
                  <a:cubicBezTo>
                    <a:pt x="602" y="280"/>
                    <a:pt x="602" y="346"/>
                    <a:pt x="635" y="401"/>
                  </a:cubicBezTo>
                  <a:cubicBezTo>
                    <a:pt x="646" y="433"/>
                    <a:pt x="657" y="466"/>
                    <a:pt x="679" y="499"/>
                  </a:cubicBezTo>
                  <a:cubicBezTo>
                    <a:pt x="679" y="510"/>
                    <a:pt x="679" y="510"/>
                    <a:pt x="690" y="521"/>
                  </a:cubicBezTo>
                  <a:lnTo>
                    <a:pt x="679" y="510"/>
                  </a:lnTo>
                  <a:cubicBezTo>
                    <a:pt x="679" y="510"/>
                    <a:pt x="668" y="510"/>
                    <a:pt x="657" y="499"/>
                  </a:cubicBezTo>
                  <a:cubicBezTo>
                    <a:pt x="615" y="465"/>
                    <a:pt x="548" y="448"/>
                    <a:pt x="479" y="448"/>
                  </a:cubicBezTo>
                  <a:cubicBezTo>
                    <a:pt x="368" y="448"/>
                    <a:pt x="249" y="492"/>
                    <a:pt x="208" y="586"/>
                  </a:cubicBezTo>
                  <a:cubicBezTo>
                    <a:pt x="154" y="740"/>
                    <a:pt x="99" y="904"/>
                    <a:pt x="77" y="1068"/>
                  </a:cubicBezTo>
                  <a:cubicBezTo>
                    <a:pt x="33" y="1232"/>
                    <a:pt x="1" y="1407"/>
                    <a:pt x="1" y="1582"/>
                  </a:cubicBezTo>
                  <a:cubicBezTo>
                    <a:pt x="1" y="1713"/>
                    <a:pt x="55" y="1855"/>
                    <a:pt x="55" y="1976"/>
                  </a:cubicBezTo>
                  <a:cubicBezTo>
                    <a:pt x="55" y="2107"/>
                    <a:pt x="99" y="2249"/>
                    <a:pt x="99" y="2391"/>
                  </a:cubicBezTo>
                  <a:cubicBezTo>
                    <a:pt x="99" y="2501"/>
                    <a:pt x="121" y="2610"/>
                    <a:pt x="154" y="2708"/>
                  </a:cubicBezTo>
                  <a:cubicBezTo>
                    <a:pt x="187" y="2818"/>
                    <a:pt x="241" y="2916"/>
                    <a:pt x="285" y="3015"/>
                  </a:cubicBezTo>
                  <a:cubicBezTo>
                    <a:pt x="318" y="3135"/>
                    <a:pt x="362" y="3244"/>
                    <a:pt x="416" y="3354"/>
                  </a:cubicBezTo>
                  <a:lnTo>
                    <a:pt x="613" y="3682"/>
                  </a:lnTo>
                  <a:cubicBezTo>
                    <a:pt x="635" y="3736"/>
                    <a:pt x="679" y="3791"/>
                    <a:pt x="712" y="3846"/>
                  </a:cubicBezTo>
                  <a:cubicBezTo>
                    <a:pt x="755" y="3890"/>
                    <a:pt x="799" y="3944"/>
                    <a:pt x="843" y="3977"/>
                  </a:cubicBezTo>
                  <a:cubicBezTo>
                    <a:pt x="919" y="4076"/>
                    <a:pt x="1018" y="4174"/>
                    <a:pt x="1116" y="4251"/>
                  </a:cubicBezTo>
                  <a:cubicBezTo>
                    <a:pt x="1368" y="4469"/>
                    <a:pt x="1674" y="4600"/>
                    <a:pt x="2002" y="4666"/>
                  </a:cubicBezTo>
                  <a:cubicBezTo>
                    <a:pt x="2150" y="4695"/>
                    <a:pt x="2298" y="4709"/>
                    <a:pt x="2446" y="4709"/>
                  </a:cubicBezTo>
                  <a:cubicBezTo>
                    <a:pt x="2748" y="4709"/>
                    <a:pt x="3047" y="4649"/>
                    <a:pt x="3326" y="4524"/>
                  </a:cubicBezTo>
                  <a:cubicBezTo>
                    <a:pt x="3708" y="4360"/>
                    <a:pt x="4058" y="4119"/>
                    <a:pt x="4354" y="3835"/>
                  </a:cubicBezTo>
                  <a:lnTo>
                    <a:pt x="4518" y="3682"/>
                  </a:lnTo>
                  <a:cubicBezTo>
                    <a:pt x="4540" y="3649"/>
                    <a:pt x="4551" y="3605"/>
                    <a:pt x="4561" y="3572"/>
                  </a:cubicBezTo>
                  <a:lnTo>
                    <a:pt x="4583" y="3463"/>
                  </a:lnTo>
                  <a:lnTo>
                    <a:pt x="4660" y="3179"/>
                  </a:lnTo>
                  <a:cubicBezTo>
                    <a:pt x="4660" y="3168"/>
                    <a:pt x="4671" y="3146"/>
                    <a:pt x="4682" y="3135"/>
                  </a:cubicBezTo>
                  <a:cubicBezTo>
                    <a:pt x="4682" y="3124"/>
                    <a:pt x="4682" y="3113"/>
                    <a:pt x="4682" y="3102"/>
                  </a:cubicBezTo>
                  <a:lnTo>
                    <a:pt x="4868" y="2894"/>
                  </a:lnTo>
                  <a:cubicBezTo>
                    <a:pt x="4901" y="2851"/>
                    <a:pt x="4922" y="2807"/>
                    <a:pt x="4933" y="2752"/>
                  </a:cubicBezTo>
                  <a:cubicBezTo>
                    <a:pt x="4955" y="2686"/>
                    <a:pt x="4955" y="2621"/>
                    <a:pt x="4933" y="2544"/>
                  </a:cubicBezTo>
                  <a:cubicBezTo>
                    <a:pt x="4911" y="2468"/>
                    <a:pt x="4868" y="2391"/>
                    <a:pt x="4824" y="2315"/>
                  </a:cubicBezTo>
                  <a:lnTo>
                    <a:pt x="4791" y="2282"/>
                  </a:lnTo>
                  <a:cubicBezTo>
                    <a:pt x="4704" y="2183"/>
                    <a:pt x="4616" y="2085"/>
                    <a:pt x="4518" y="2008"/>
                  </a:cubicBezTo>
                  <a:cubicBezTo>
                    <a:pt x="4343" y="1833"/>
                    <a:pt x="4168" y="1658"/>
                    <a:pt x="4015" y="1472"/>
                  </a:cubicBezTo>
                  <a:cubicBezTo>
                    <a:pt x="3840" y="1254"/>
                    <a:pt x="3621" y="1057"/>
                    <a:pt x="3446" y="860"/>
                  </a:cubicBezTo>
                  <a:lnTo>
                    <a:pt x="3183" y="565"/>
                  </a:lnTo>
                  <a:lnTo>
                    <a:pt x="2997" y="357"/>
                  </a:lnTo>
                  <a:lnTo>
                    <a:pt x="2976" y="324"/>
                  </a:lnTo>
                  <a:cubicBezTo>
                    <a:pt x="2965" y="313"/>
                    <a:pt x="2943" y="313"/>
                    <a:pt x="2932" y="313"/>
                  </a:cubicBezTo>
                  <a:lnTo>
                    <a:pt x="2855" y="291"/>
                  </a:lnTo>
                  <a:lnTo>
                    <a:pt x="2724" y="258"/>
                  </a:lnTo>
                  <a:lnTo>
                    <a:pt x="2319" y="138"/>
                  </a:lnTo>
                  <a:cubicBezTo>
                    <a:pt x="2177" y="116"/>
                    <a:pt x="2035" y="94"/>
                    <a:pt x="1893" y="83"/>
                  </a:cubicBezTo>
                  <a:lnTo>
                    <a:pt x="1412" y="7"/>
                  </a:lnTo>
                  <a:cubicBezTo>
                    <a:pt x="1355" y="3"/>
                    <a:pt x="1298" y="0"/>
                    <a:pt x="12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45"/>
            <p:cNvSpPr/>
            <p:nvPr/>
          </p:nvSpPr>
          <p:spPr>
            <a:xfrm>
              <a:off x="4889400" y="4102113"/>
              <a:ext cx="71125" cy="87850"/>
            </a:xfrm>
            <a:custGeom>
              <a:avLst/>
              <a:gdLst/>
              <a:ahLst/>
              <a:cxnLst/>
              <a:rect l="l" t="t" r="r" b="b"/>
              <a:pathLst>
                <a:path w="2845" h="3514" extrusionOk="0">
                  <a:moveTo>
                    <a:pt x="1241" y="1"/>
                  </a:moveTo>
                  <a:cubicBezTo>
                    <a:pt x="1184" y="1"/>
                    <a:pt x="1126" y="11"/>
                    <a:pt x="1062" y="27"/>
                  </a:cubicBezTo>
                  <a:cubicBezTo>
                    <a:pt x="985" y="38"/>
                    <a:pt x="909" y="71"/>
                    <a:pt x="843" y="103"/>
                  </a:cubicBezTo>
                  <a:cubicBezTo>
                    <a:pt x="756" y="158"/>
                    <a:pt x="679" y="224"/>
                    <a:pt x="602" y="289"/>
                  </a:cubicBezTo>
                  <a:lnTo>
                    <a:pt x="591" y="300"/>
                  </a:lnTo>
                  <a:cubicBezTo>
                    <a:pt x="526" y="366"/>
                    <a:pt x="460" y="432"/>
                    <a:pt x="406" y="508"/>
                  </a:cubicBezTo>
                  <a:cubicBezTo>
                    <a:pt x="362" y="563"/>
                    <a:pt x="329" y="617"/>
                    <a:pt x="285" y="683"/>
                  </a:cubicBezTo>
                  <a:cubicBezTo>
                    <a:pt x="274" y="705"/>
                    <a:pt x="263" y="727"/>
                    <a:pt x="252" y="749"/>
                  </a:cubicBezTo>
                  <a:cubicBezTo>
                    <a:pt x="209" y="847"/>
                    <a:pt x="165" y="946"/>
                    <a:pt x="143" y="1044"/>
                  </a:cubicBezTo>
                  <a:cubicBezTo>
                    <a:pt x="132" y="1088"/>
                    <a:pt x="110" y="1121"/>
                    <a:pt x="99" y="1164"/>
                  </a:cubicBezTo>
                  <a:cubicBezTo>
                    <a:pt x="88" y="1230"/>
                    <a:pt x="88" y="1296"/>
                    <a:pt x="77" y="1361"/>
                  </a:cubicBezTo>
                  <a:cubicBezTo>
                    <a:pt x="66" y="1438"/>
                    <a:pt x="56" y="1460"/>
                    <a:pt x="56" y="1514"/>
                  </a:cubicBezTo>
                  <a:cubicBezTo>
                    <a:pt x="34" y="1646"/>
                    <a:pt x="45" y="1799"/>
                    <a:pt x="34" y="1930"/>
                  </a:cubicBezTo>
                  <a:cubicBezTo>
                    <a:pt x="1" y="2094"/>
                    <a:pt x="1" y="2258"/>
                    <a:pt x="12" y="2433"/>
                  </a:cubicBezTo>
                  <a:lnTo>
                    <a:pt x="110" y="2532"/>
                  </a:lnTo>
                  <a:cubicBezTo>
                    <a:pt x="110" y="2477"/>
                    <a:pt x="154" y="2521"/>
                    <a:pt x="154" y="2477"/>
                  </a:cubicBezTo>
                  <a:cubicBezTo>
                    <a:pt x="176" y="2455"/>
                    <a:pt x="198" y="2455"/>
                    <a:pt x="220" y="2444"/>
                  </a:cubicBezTo>
                  <a:cubicBezTo>
                    <a:pt x="241" y="2400"/>
                    <a:pt x="274" y="2367"/>
                    <a:pt x="307" y="2346"/>
                  </a:cubicBezTo>
                  <a:cubicBezTo>
                    <a:pt x="307" y="2302"/>
                    <a:pt x="318" y="2291"/>
                    <a:pt x="318" y="2247"/>
                  </a:cubicBezTo>
                  <a:cubicBezTo>
                    <a:pt x="307" y="2225"/>
                    <a:pt x="296" y="2203"/>
                    <a:pt x="296" y="2171"/>
                  </a:cubicBezTo>
                  <a:cubicBezTo>
                    <a:pt x="285" y="2083"/>
                    <a:pt x="274" y="1996"/>
                    <a:pt x="274" y="1908"/>
                  </a:cubicBezTo>
                  <a:cubicBezTo>
                    <a:pt x="274" y="1744"/>
                    <a:pt x="252" y="1613"/>
                    <a:pt x="252" y="1482"/>
                  </a:cubicBezTo>
                  <a:cubicBezTo>
                    <a:pt x="252" y="1438"/>
                    <a:pt x="274" y="1394"/>
                    <a:pt x="285" y="1350"/>
                  </a:cubicBezTo>
                  <a:cubicBezTo>
                    <a:pt x="296" y="1296"/>
                    <a:pt x="285" y="1230"/>
                    <a:pt x="296" y="1164"/>
                  </a:cubicBezTo>
                  <a:cubicBezTo>
                    <a:pt x="318" y="1088"/>
                    <a:pt x="340" y="1000"/>
                    <a:pt x="373" y="924"/>
                  </a:cubicBezTo>
                  <a:cubicBezTo>
                    <a:pt x="395" y="902"/>
                    <a:pt x="416" y="880"/>
                    <a:pt x="427" y="858"/>
                  </a:cubicBezTo>
                  <a:cubicBezTo>
                    <a:pt x="427" y="847"/>
                    <a:pt x="427" y="836"/>
                    <a:pt x="427" y="825"/>
                  </a:cubicBezTo>
                  <a:cubicBezTo>
                    <a:pt x="427" y="803"/>
                    <a:pt x="438" y="803"/>
                    <a:pt x="449" y="792"/>
                  </a:cubicBezTo>
                  <a:cubicBezTo>
                    <a:pt x="537" y="585"/>
                    <a:pt x="701" y="410"/>
                    <a:pt x="909" y="311"/>
                  </a:cubicBezTo>
                  <a:cubicBezTo>
                    <a:pt x="1000" y="290"/>
                    <a:pt x="1092" y="278"/>
                    <a:pt x="1184" y="278"/>
                  </a:cubicBezTo>
                  <a:cubicBezTo>
                    <a:pt x="1234" y="278"/>
                    <a:pt x="1285" y="282"/>
                    <a:pt x="1335" y="289"/>
                  </a:cubicBezTo>
                  <a:cubicBezTo>
                    <a:pt x="1390" y="267"/>
                    <a:pt x="1434" y="267"/>
                    <a:pt x="1488" y="257"/>
                  </a:cubicBezTo>
                  <a:cubicBezTo>
                    <a:pt x="1510" y="257"/>
                    <a:pt x="1521" y="267"/>
                    <a:pt x="1543" y="278"/>
                  </a:cubicBezTo>
                  <a:lnTo>
                    <a:pt x="1565" y="278"/>
                  </a:lnTo>
                  <a:cubicBezTo>
                    <a:pt x="1696" y="311"/>
                    <a:pt x="1816" y="366"/>
                    <a:pt x="1915" y="442"/>
                  </a:cubicBezTo>
                  <a:cubicBezTo>
                    <a:pt x="2002" y="486"/>
                    <a:pt x="2090" y="541"/>
                    <a:pt x="2166" y="607"/>
                  </a:cubicBezTo>
                  <a:cubicBezTo>
                    <a:pt x="2188" y="639"/>
                    <a:pt x="2199" y="650"/>
                    <a:pt x="2221" y="683"/>
                  </a:cubicBezTo>
                  <a:cubicBezTo>
                    <a:pt x="2254" y="716"/>
                    <a:pt x="2352" y="803"/>
                    <a:pt x="2385" y="847"/>
                  </a:cubicBezTo>
                  <a:cubicBezTo>
                    <a:pt x="2462" y="902"/>
                    <a:pt x="2527" y="967"/>
                    <a:pt x="2582" y="1044"/>
                  </a:cubicBezTo>
                  <a:cubicBezTo>
                    <a:pt x="2637" y="1121"/>
                    <a:pt x="2670" y="1219"/>
                    <a:pt x="2680" y="1317"/>
                  </a:cubicBezTo>
                  <a:cubicBezTo>
                    <a:pt x="2691" y="1416"/>
                    <a:pt x="2680" y="1514"/>
                    <a:pt x="2659" y="1613"/>
                  </a:cubicBezTo>
                  <a:cubicBezTo>
                    <a:pt x="2626" y="1788"/>
                    <a:pt x="2571" y="1974"/>
                    <a:pt x="2516" y="2149"/>
                  </a:cubicBezTo>
                  <a:cubicBezTo>
                    <a:pt x="2495" y="2302"/>
                    <a:pt x="2462" y="2455"/>
                    <a:pt x="2407" y="2597"/>
                  </a:cubicBezTo>
                  <a:cubicBezTo>
                    <a:pt x="2396" y="2641"/>
                    <a:pt x="2374" y="2685"/>
                    <a:pt x="2363" y="2728"/>
                  </a:cubicBezTo>
                  <a:cubicBezTo>
                    <a:pt x="2330" y="2772"/>
                    <a:pt x="2309" y="2816"/>
                    <a:pt x="2276" y="2849"/>
                  </a:cubicBezTo>
                  <a:cubicBezTo>
                    <a:pt x="2254" y="2892"/>
                    <a:pt x="2221" y="2925"/>
                    <a:pt x="2188" y="2969"/>
                  </a:cubicBezTo>
                  <a:cubicBezTo>
                    <a:pt x="2112" y="3035"/>
                    <a:pt x="2024" y="3089"/>
                    <a:pt x="1926" y="3133"/>
                  </a:cubicBezTo>
                  <a:cubicBezTo>
                    <a:pt x="1871" y="3166"/>
                    <a:pt x="1827" y="3210"/>
                    <a:pt x="1773" y="3232"/>
                  </a:cubicBezTo>
                  <a:cubicBezTo>
                    <a:pt x="1598" y="3308"/>
                    <a:pt x="1412" y="3374"/>
                    <a:pt x="1226" y="3407"/>
                  </a:cubicBezTo>
                  <a:cubicBezTo>
                    <a:pt x="1226" y="3407"/>
                    <a:pt x="1226" y="3407"/>
                    <a:pt x="1215" y="3417"/>
                  </a:cubicBezTo>
                  <a:cubicBezTo>
                    <a:pt x="1171" y="3450"/>
                    <a:pt x="1084" y="3450"/>
                    <a:pt x="1095" y="3494"/>
                  </a:cubicBezTo>
                  <a:cubicBezTo>
                    <a:pt x="1104" y="3508"/>
                    <a:pt x="1130" y="3514"/>
                    <a:pt x="1167" y="3514"/>
                  </a:cubicBezTo>
                  <a:cubicBezTo>
                    <a:pt x="1217" y="3514"/>
                    <a:pt x="1287" y="3502"/>
                    <a:pt x="1357" y="3483"/>
                  </a:cubicBezTo>
                  <a:cubicBezTo>
                    <a:pt x="1390" y="3472"/>
                    <a:pt x="1412" y="3461"/>
                    <a:pt x="1445" y="3450"/>
                  </a:cubicBezTo>
                  <a:cubicBezTo>
                    <a:pt x="1554" y="3407"/>
                    <a:pt x="1663" y="3363"/>
                    <a:pt x="1762" y="3319"/>
                  </a:cubicBezTo>
                  <a:cubicBezTo>
                    <a:pt x="1893" y="3297"/>
                    <a:pt x="2013" y="3242"/>
                    <a:pt x="2112" y="3155"/>
                  </a:cubicBezTo>
                  <a:cubicBezTo>
                    <a:pt x="2276" y="3046"/>
                    <a:pt x="2407" y="2882"/>
                    <a:pt x="2484" y="2696"/>
                  </a:cubicBezTo>
                  <a:cubicBezTo>
                    <a:pt x="2549" y="2499"/>
                    <a:pt x="2604" y="2302"/>
                    <a:pt x="2637" y="2105"/>
                  </a:cubicBezTo>
                  <a:cubicBezTo>
                    <a:pt x="2648" y="2050"/>
                    <a:pt x="2691" y="1952"/>
                    <a:pt x="2702" y="1930"/>
                  </a:cubicBezTo>
                  <a:cubicBezTo>
                    <a:pt x="2713" y="1919"/>
                    <a:pt x="2702" y="1897"/>
                    <a:pt x="2702" y="1897"/>
                  </a:cubicBezTo>
                  <a:cubicBezTo>
                    <a:pt x="2735" y="1777"/>
                    <a:pt x="2790" y="1689"/>
                    <a:pt x="2801" y="1624"/>
                  </a:cubicBezTo>
                  <a:cubicBezTo>
                    <a:pt x="2823" y="1558"/>
                    <a:pt x="2834" y="1492"/>
                    <a:pt x="2845" y="1427"/>
                  </a:cubicBezTo>
                  <a:cubicBezTo>
                    <a:pt x="2845" y="1307"/>
                    <a:pt x="2812" y="1197"/>
                    <a:pt x="2768" y="1099"/>
                  </a:cubicBezTo>
                  <a:cubicBezTo>
                    <a:pt x="2768" y="1088"/>
                    <a:pt x="2768" y="1088"/>
                    <a:pt x="2768" y="1077"/>
                  </a:cubicBezTo>
                  <a:cubicBezTo>
                    <a:pt x="2724" y="957"/>
                    <a:pt x="2659" y="847"/>
                    <a:pt x="2571" y="738"/>
                  </a:cubicBezTo>
                  <a:cubicBezTo>
                    <a:pt x="2473" y="628"/>
                    <a:pt x="2363" y="530"/>
                    <a:pt x="2243" y="442"/>
                  </a:cubicBezTo>
                  <a:cubicBezTo>
                    <a:pt x="2221" y="421"/>
                    <a:pt x="2199" y="388"/>
                    <a:pt x="2177" y="366"/>
                  </a:cubicBezTo>
                  <a:cubicBezTo>
                    <a:pt x="2145" y="344"/>
                    <a:pt x="2112" y="333"/>
                    <a:pt x="2079" y="322"/>
                  </a:cubicBezTo>
                  <a:cubicBezTo>
                    <a:pt x="2046" y="300"/>
                    <a:pt x="2002" y="257"/>
                    <a:pt x="1959" y="235"/>
                  </a:cubicBezTo>
                  <a:cubicBezTo>
                    <a:pt x="1827" y="158"/>
                    <a:pt x="1696" y="103"/>
                    <a:pt x="1543" y="71"/>
                  </a:cubicBezTo>
                  <a:cubicBezTo>
                    <a:pt x="1466" y="38"/>
                    <a:pt x="1390" y="16"/>
                    <a:pt x="1302" y="5"/>
                  </a:cubicBezTo>
                  <a:cubicBezTo>
                    <a:pt x="1282" y="2"/>
                    <a:pt x="1261" y="1"/>
                    <a:pt x="12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5" name="Google Shape;4495;p45"/>
          <p:cNvSpPr/>
          <p:nvPr/>
        </p:nvSpPr>
        <p:spPr>
          <a:xfrm rot="10800000">
            <a:off x="6689825" y="-1036612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96" name="Google Shape;4496;p45"/>
          <p:cNvGrpSpPr/>
          <p:nvPr/>
        </p:nvGrpSpPr>
        <p:grpSpPr>
          <a:xfrm flipH="1">
            <a:off x="931351" y="-699575"/>
            <a:ext cx="27650" cy="21975"/>
            <a:chOff x="8820375" y="1023600"/>
            <a:chExt cx="27650" cy="21975"/>
          </a:xfrm>
        </p:grpSpPr>
        <p:sp>
          <p:nvSpPr>
            <p:cNvPr id="4497" name="Google Shape;4497;p45"/>
            <p:cNvSpPr/>
            <p:nvPr/>
          </p:nvSpPr>
          <p:spPr>
            <a:xfrm>
              <a:off x="8823650" y="1026950"/>
              <a:ext cx="20825" cy="15350"/>
            </a:xfrm>
            <a:custGeom>
              <a:avLst/>
              <a:gdLst/>
              <a:ahLst/>
              <a:cxnLst/>
              <a:rect l="l" t="t" r="r" b="b"/>
              <a:pathLst>
                <a:path w="833" h="614" extrusionOk="0">
                  <a:moveTo>
                    <a:pt x="340" y="1"/>
                  </a:moveTo>
                  <a:cubicBezTo>
                    <a:pt x="285" y="1"/>
                    <a:pt x="241" y="12"/>
                    <a:pt x="187" y="45"/>
                  </a:cubicBezTo>
                  <a:cubicBezTo>
                    <a:pt x="176" y="55"/>
                    <a:pt x="154" y="66"/>
                    <a:pt x="143" y="77"/>
                  </a:cubicBezTo>
                  <a:cubicBezTo>
                    <a:pt x="132" y="88"/>
                    <a:pt x="110" y="99"/>
                    <a:pt x="110" y="110"/>
                  </a:cubicBezTo>
                  <a:cubicBezTo>
                    <a:pt x="88" y="121"/>
                    <a:pt x="77" y="132"/>
                    <a:pt x="77" y="143"/>
                  </a:cubicBezTo>
                  <a:cubicBezTo>
                    <a:pt x="77" y="154"/>
                    <a:pt x="88" y="154"/>
                    <a:pt x="99" y="165"/>
                  </a:cubicBezTo>
                  <a:lnTo>
                    <a:pt x="187" y="165"/>
                  </a:lnTo>
                  <a:lnTo>
                    <a:pt x="209" y="143"/>
                  </a:lnTo>
                  <a:lnTo>
                    <a:pt x="220" y="143"/>
                  </a:lnTo>
                  <a:lnTo>
                    <a:pt x="241" y="132"/>
                  </a:lnTo>
                  <a:lnTo>
                    <a:pt x="263" y="132"/>
                  </a:lnTo>
                  <a:lnTo>
                    <a:pt x="296" y="121"/>
                  </a:lnTo>
                  <a:lnTo>
                    <a:pt x="318" y="121"/>
                  </a:lnTo>
                  <a:cubicBezTo>
                    <a:pt x="329" y="121"/>
                    <a:pt x="340" y="110"/>
                    <a:pt x="351" y="110"/>
                  </a:cubicBezTo>
                  <a:cubicBezTo>
                    <a:pt x="362" y="110"/>
                    <a:pt x="395" y="110"/>
                    <a:pt x="395" y="132"/>
                  </a:cubicBezTo>
                  <a:cubicBezTo>
                    <a:pt x="395" y="143"/>
                    <a:pt x="405" y="154"/>
                    <a:pt x="405" y="165"/>
                  </a:cubicBezTo>
                  <a:cubicBezTo>
                    <a:pt x="405" y="176"/>
                    <a:pt x="405" y="176"/>
                    <a:pt x="405" y="187"/>
                  </a:cubicBezTo>
                  <a:cubicBezTo>
                    <a:pt x="405" y="187"/>
                    <a:pt x="395" y="198"/>
                    <a:pt x="395" y="198"/>
                  </a:cubicBezTo>
                  <a:cubicBezTo>
                    <a:pt x="395" y="209"/>
                    <a:pt x="395" y="209"/>
                    <a:pt x="395" y="220"/>
                  </a:cubicBezTo>
                  <a:cubicBezTo>
                    <a:pt x="395" y="230"/>
                    <a:pt x="405" y="230"/>
                    <a:pt x="427" y="241"/>
                  </a:cubicBezTo>
                  <a:cubicBezTo>
                    <a:pt x="438" y="252"/>
                    <a:pt x="449" y="252"/>
                    <a:pt x="471" y="252"/>
                  </a:cubicBezTo>
                  <a:cubicBezTo>
                    <a:pt x="482" y="252"/>
                    <a:pt x="493" y="252"/>
                    <a:pt x="493" y="274"/>
                  </a:cubicBezTo>
                  <a:lnTo>
                    <a:pt x="526" y="274"/>
                  </a:lnTo>
                  <a:cubicBezTo>
                    <a:pt x="537" y="274"/>
                    <a:pt x="548" y="274"/>
                    <a:pt x="548" y="296"/>
                  </a:cubicBezTo>
                  <a:cubicBezTo>
                    <a:pt x="548" y="302"/>
                    <a:pt x="545" y="302"/>
                    <a:pt x="542" y="302"/>
                  </a:cubicBezTo>
                  <a:cubicBezTo>
                    <a:pt x="539" y="302"/>
                    <a:pt x="537" y="302"/>
                    <a:pt x="537" y="307"/>
                  </a:cubicBezTo>
                  <a:cubicBezTo>
                    <a:pt x="515" y="296"/>
                    <a:pt x="504" y="285"/>
                    <a:pt x="493" y="285"/>
                  </a:cubicBezTo>
                  <a:lnTo>
                    <a:pt x="471" y="285"/>
                  </a:lnTo>
                  <a:cubicBezTo>
                    <a:pt x="460" y="285"/>
                    <a:pt x="449" y="274"/>
                    <a:pt x="449" y="274"/>
                  </a:cubicBezTo>
                  <a:lnTo>
                    <a:pt x="405" y="274"/>
                  </a:lnTo>
                  <a:cubicBezTo>
                    <a:pt x="395" y="263"/>
                    <a:pt x="384" y="252"/>
                    <a:pt x="373" y="241"/>
                  </a:cubicBezTo>
                  <a:cubicBezTo>
                    <a:pt x="373" y="230"/>
                    <a:pt x="373" y="209"/>
                    <a:pt x="373" y="187"/>
                  </a:cubicBezTo>
                  <a:lnTo>
                    <a:pt x="373" y="154"/>
                  </a:lnTo>
                  <a:cubicBezTo>
                    <a:pt x="373" y="154"/>
                    <a:pt x="373" y="165"/>
                    <a:pt x="362" y="165"/>
                  </a:cubicBezTo>
                  <a:lnTo>
                    <a:pt x="340" y="165"/>
                  </a:lnTo>
                  <a:cubicBezTo>
                    <a:pt x="329" y="165"/>
                    <a:pt x="318" y="165"/>
                    <a:pt x="307" y="176"/>
                  </a:cubicBezTo>
                  <a:lnTo>
                    <a:pt x="274" y="176"/>
                  </a:lnTo>
                  <a:cubicBezTo>
                    <a:pt x="274" y="187"/>
                    <a:pt x="274" y="187"/>
                    <a:pt x="263" y="198"/>
                  </a:cubicBezTo>
                  <a:lnTo>
                    <a:pt x="230" y="198"/>
                  </a:lnTo>
                  <a:cubicBezTo>
                    <a:pt x="209" y="198"/>
                    <a:pt x="187" y="209"/>
                    <a:pt x="165" y="209"/>
                  </a:cubicBezTo>
                  <a:lnTo>
                    <a:pt x="66" y="209"/>
                  </a:lnTo>
                  <a:cubicBezTo>
                    <a:pt x="45" y="241"/>
                    <a:pt x="34" y="274"/>
                    <a:pt x="12" y="318"/>
                  </a:cubicBezTo>
                  <a:cubicBezTo>
                    <a:pt x="1" y="340"/>
                    <a:pt x="1" y="362"/>
                    <a:pt x="1" y="395"/>
                  </a:cubicBezTo>
                  <a:cubicBezTo>
                    <a:pt x="1" y="395"/>
                    <a:pt x="12" y="405"/>
                    <a:pt x="12" y="416"/>
                  </a:cubicBezTo>
                  <a:lnTo>
                    <a:pt x="34" y="471"/>
                  </a:lnTo>
                  <a:cubicBezTo>
                    <a:pt x="45" y="482"/>
                    <a:pt x="45" y="504"/>
                    <a:pt x="45" y="515"/>
                  </a:cubicBezTo>
                  <a:lnTo>
                    <a:pt x="45" y="537"/>
                  </a:lnTo>
                  <a:lnTo>
                    <a:pt x="121" y="537"/>
                  </a:lnTo>
                  <a:cubicBezTo>
                    <a:pt x="154" y="537"/>
                    <a:pt x="187" y="548"/>
                    <a:pt x="230" y="559"/>
                  </a:cubicBezTo>
                  <a:lnTo>
                    <a:pt x="274" y="570"/>
                  </a:lnTo>
                  <a:lnTo>
                    <a:pt x="340" y="580"/>
                  </a:lnTo>
                  <a:lnTo>
                    <a:pt x="384" y="580"/>
                  </a:lnTo>
                  <a:lnTo>
                    <a:pt x="449" y="591"/>
                  </a:lnTo>
                  <a:lnTo>
                    <a:pt x="493" y="602"/>
                  </a:lnTo>
                  <a:lnTo>
                    <a:pt x="482" y="591"/>
                  </a:lnTo>
                  <a:cubicBezTo>
                    <a:pt x="471" y="580"/>
                    <a:pt x="471" y="580"/>
                    <a:pt x="460" y="570"/>
                  </a:cubicBezTo>
                  <a:lnTo>
                    <a:pt x="460" y="559"/>
                  </a:lnTo>
                  <a:cubicBezTo>
                    <a:pt x="449" y="559"/>
                    <a:pt x="449" y="548"/>
                    <a:pt x="449" y="548"/>
                  </a:cubicBezTo>
                  <a:lnTo>
                    <a:pt x="449" y="526"/>
                  </a:lnTo>
                  <a:lnTo>
                    <a:pt x="449" y="504"/>
                  </a:lnTo>
                  <a:lnTo>
                    <a:pt x="449" y="493"/>
                  </a:lnTo>
                  <a:cubicBezTo>
                    <a:pt x="449" y="482"/>
                    <a:pt x="449" y="482"/>
                    <a:pt x="438" y="482"/>
                  </a:cubicBezTo>
                  <a:lnTo>
                    <a:pt x="416" y="482"/>
                  </a:lnTo>
                  <a:cubicBezTo>
                    <a:pt x="416" y="482"/>
                    <a:pt x="405" y="493"/>
                    <a:pt x="395" y="493"/>
                  </a:cubicBezTo>
                  <a:lnTo>
                    <a:pt x="384" y="493"/>
                  </a:lnTo>
                  <a:cubicBezTo>
                    <a:pt x="384" y="493"/>
                    <a:pt x="373" y="482"/>
                    <a:pt x="362" y="482"/>
                  </a:cubicBezTo>
                  <a:lnTo>
                    <a:pt x="351" y="471"/>
                  </a:lnTo>
                  <a:cubicBezTo>
                    <a:pt x="340" y="471"/>
                    <a:pt x="329" y="471"/>
                    <a:pt x="318" y="460"/>
                  </a:cubicBezTo>
                  <a:lnTo>
                    <a:pt x="274" y="449"/>
                  </a:lnTo>
                  <a:cubicBezTo>
                    <a:pt x="263" y="449"/>
                    <a:pt x="252" y="449"/>
                    <a:pt x="252" y="438"/>
                  </a:cubicBezTo>
                  <a:cubicBezTo>
                    <a:pt x="252" y="430"/>
                    <a:pt x="251" y="428"/>
                    <a:pt x="248" y="428"/>
                  </a:cubicBezTo>
                  <a:cubicBezTo>
                    <a:pt x="246" y="428"/>
                    <a:pt x="242" y="431"/>
                    <a:pt x="238" y="431"/>
                  </a:cubicBezTo>
                  <a:cubicBezTo>
                    <a:pt x="235" y="431"/>
                    <a:pt x="233" y="430"/>
                    <a:pt x="230" y="427"/>
                  </a:cubicBezTo>
                  <a:cubicBezTo>
                    <a:pt x="230" y="416"/>
                    <a:pt x="209" y="416"/>
                    <a:pt x="220" y="405"/>
                  </a:cubicBezTo>
                  <a:cubicBezTo>
                    <a:pt x="223" y="402"/>
                    <a:pt x="226" y="401"/>
                    <a:pt x="228" y="401"/>
                  </a:cubicBezTo>
                  <a:cubicBezTo>
                    <a:pt x="232" y="401"/>
                    <a:pt x="234" y="405"/>
                    <a:pt x="241" y="405"/>
                  </a:cubicBezTo>
                  <a:cubicBezTo>
                    <a:pt x="241" y="416"/>
                    <a:pt x="252" y="427"/>
                    <a:pt x="263" y="427"/>
                  </a:cubicBezTo>
                  <a:lnTo>
                    <a:pt x="274" y="427"/>
                  </a:lnTo>
                  <a:cubicBezTo>
                    <a:pt x="285" y="427"/>
                    <a:pt x="285" y="438"/>
                    <a:pt x="296" y="438"/>
                  </a:cubicBezTo>
                  <a:lnTo>
                    <a:pt x="329" y="438"/>
                  </a:lnTo>
                  <a:cubicBezTo>
                    <a:pt x="340" y="438"/>
                    <a:pt x="340" y="449"/>
                    <a:pt x="351" y="449"/>
                  </a:cubicBezTo>
                  <a:cubicBezTo>
                    <a:pt x="362" y="449"/>
                    <a:pt x="373" y="460"/>
                    <a:pt x="384" y="460"/>
                  </a:cubicBezTo>
                  <a:lnTo>
                    <a:pt x="460" y="460"/>
                  </a:lnTo>
                  <a:cubicBezTo>
                    <a:pt x="460" y="460"/>
                    <a:pt x="471" y="471"/>
                    <a:pt x="482" y="471"/>
                  </a:cubicBezTo>
                  <a:lnTo>
                    <a:pt x="482" y="482"/>
                  </a:lnTo>
                  <a:cubicBezTo>
                    <a:pt x="482" y="493"/>
                    <a:pt x="482" y="504"/>
                    <a:pt x="493" y="504"/>
                  </a:cubicBezTo>
                  <a:lnTo>
                    <a:pt x="493" y="537"/>
                  </a:lnTo>
                  <a:lnTo>
                    <a:pt x="504" y="537"/>
                  </a:lnTo>
                  <a:lnTo>
                    <a:pt x="504" y="570"/>
                  </a:lnTo>
                  <a:cubicBezTo>
                    <a:pt x="504" y="580"/>
                    <a:pt x="515" y="591"/>
                    <a:pt x="526" y="602"/>
                  </a:cubicBezTo>
                  <a:cubicBezTo>
                    <a:pt x="526" y="602"/>
                    <a:pt x="526" y="602"/>
                    <a:pt x="537" y="613"/>
                  </a:cubicBezTo>
                  <a:lnTo>
                    <a:pt x="559" y="613"/>
                  </a:lnTo>
                  <a:cubicBezTo>
                    <a:pt x="613" y="591"/>
                    <a:pt x="668" y="559"/>
                    <a:pt x="723" y="526"/>
                  </a:cubicBezTo>
                  <a:cubicBezTo>
                    <a:pt x="734" y="515"/>
                    <a:pt x="755" y="493"/>
                    <a:pt x="766" y="482"/>
                  </a:cubicBezTo>
                  <a:cubicBezTo>
                    <a:pt x="777" y="471"/>
                    <a:pt x="777" y="460"/>
                    <a:pt x="788" y="449"/>
                  </a:cubicBezTo>
                  <a:cubicBezTo>
                    <a:pt x="799" y="438"/>
                    <a:pt x="810" y="438"/>
                    <a:pt x="810" y="427"/>
                  </a:cubicBezTo>
                  <a:cubicBezTo>
                    <a:pt x="821" y="416"/>
                    <a:pt x="821" y="416"/>
                    <a:pt x="832" y="416"/>
                  </a:cubicBezTo>
                  <a:cubicBezTo>
                    <a:pt x="821" y="405"/>
                    <a:pt x="821" y="395"/>
                    <a:pt x="810" y="384"/>
                  </a:cubicBezTo>
                  <a:cubicBezTo>
                    <a:pt x="810" y="340"/>
                    <a:pt x="788" y="296"/>
                    <a:pt x="766" y="263"/>
                  </a:cubicBezTo>
                  <a:cubicBezTo>
                    <a:pt x="755" y="241"/>
                    <a:pt x="745" y="230"/>
                    <a:pt x="745" y="220"/>
                  </a:cubicBezTo>
                  <a:cubicBezTo>
                    <a:pt x="712" y="165"/>
                    <a:pt x="668" y="121"/>
                    <a:pt x="613" y="88"/>
                  </a:cubicBezTo>
                  <a:cubicBezTo>
                    <a:pt x="580" y="66"/>
                    <a:pt x="548" y="45"/>
                    <a:pt x="515" y="34"/>
                  </a:cubicBezTo>
                  <a:cubicBezTo>
                    <a:pt x="493" y="23"/>
                    <a:pt x="471" y="12"/>
                    <a:pt x="449" y="12"/>
                  </a:cubicBezTo>
                  <a:cubicBezTo>
                    <a:pt x="427" y="12"/>
                    <a:pt x="405" y="12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45"/>
            <p:cNvSpPr/>
            <p:nvPr/>
          </p:nvSpPr>
          <p:spPr>
            <a:xfrm>
              <a:off x="8845800" y="1037900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0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45"/>
            <p:cNvSpPr/>
            <p:nvPr/>
          </p:nvSpPr>
          <p:spPr>
            <a:xfrm>
              <a:off x="8820375" y="1023600"/>
              <a:ext cx="27650" cy="21975"/>
            </a:xfrm>
            <a:custGeom>
              <a:avLst/>
              <a:gdLst/>
              <a:ahLst/>
              <a:cxnLst/>
              <a:rect l="l" t="t" r="r" b="b"/>
              <a:pathLst>
                <a:path w="1106" h="879" extrusionOk="0">
                  <a:moveTo>
                    <a:pt x="711" y="728"/>
                  </a:moveTo>
                  <a:cubicBezTo>
                    <a:pt x="704" y="730"/>
                    <a:pt x="697" y="733"/>
                    <a:pt x="690" y="736"/>
                  </a:cubicBezTo>
                  <a:lnTo>
                    <a:pt x="701" y="736"/>
                  </a:lnTo>
                  <a:cubicBezTo>
                    <a:pt x="711" y="736"/>
                    <a:pt x="711" y="736"/>
                    <a:pt x="711" y="728"/>
                  </a:cubicBezTo>
                  <a:close/>
                  <a:moveTo>
                    <a:pt x="504" y="170"/>
                  </a:moveTo>
                  <a:cubicBezTo>
                    <a:pt x="512" y="170"/>
                    <a:pt x="520" y="173"/>
                    <a:pt x="526" y="179"/>
                  </a:cubicBezTo>
                  <a:cubicBezTo>
                    <a:pt x="547" y="179"/>
                    <a:pt x="569" y="189"/>
                    <a:pt x="591" y="189"/>
                  </a:cubicBezTo>
                  <a:cubicBezTo>
                    <a:pt x="613" y="189"/>
                    <a:pt x="635" y="200"/>
                    <a:pt x="646" y="211"/>
                  </a:cubicBezTo>
                  <a:cubicBezTo>
                    <a:pt x="679" y="222"/>
                    <a:pt x="711" y="244"/>
                    <a:pt x="755" y="266"/>
                  </a:cubicBezTo>
                  <a:cubicBezTo>
                    <a:pt x="799" y="299"/>
                    <a:pt x="843" y="343"/>
                    <a:pt x="876" y="386"/>
                  </a:cubicBezTo>
                  <a:cubicBezTo>
                    <a:pt x="886" y="408"/>
                    <a:pt x="897" y="419"/>
                    <a:pt x="897" y="441"/>
                  </a:cubicBezTo>
                  <a:cubicBezTo>
                    <a:pt x="930" y="474"/>
                    <a:pt x="941" y="507"/>
                    <a:pt x="941" y="550"/>
                  </a:cubicBezTo>
                  <a:cubicBezTo>
                    <a:pt x="943" y="552"/>
                    <a:pt x="944" y="554"/>
                    <a:pt x="945" y="555"/>
                  </a:cubicBezTo>
                  <a:lnTo>
                    <a:pt x="945" y="555"/>
                  </a:lnTo>
                  <a:cubicBezTo>
                    <a:pt x="945" y="555"/>
                    <a:pt x="945" y="555"/>
                    <a:pt x="944" y="555"/>
                  </a:cubicBezTo>
                  <a:cubicBezTo>
                    <a:pt x="942" y="555"/>
                    <a:pt x="941" y="558"/>
                    <a:pt x="941" y="561"/>
                  </a:cubicBezTo>
                  <a:cubicBezTo>
                    <a:pt x="930" y="572"/>
                    <a:pt x="919" y="572"/>
                    <a:pt x="908" y="583"/>
                  </a:cubicBezTo>
                  <a:cubicBezTo>
                    <a:pt x="908" y="594"/>
                    <a:pt x="897" y="605"/>
                    <a:pt x="886" y="616"/>
                  </a:cubicBezTo>
                  <a:cubicBezTo>
                    <a:pt x="876" y="627"/>
                    <a:pt x="865" y="638"/>
                    <a:pt x="843" y="660"/>
                  </a:cubicBezTo>
                  <a:cubicBezTo>
                    <a:pt x="805" y="688"/>
                    <a:pt x="759" y="708"/>
                    <a:pt x="712" y="727"/>
                  </a:cubicBezTo>
                  <a:lnTo>
                    <a:pt x="712" y="727"/>
                  </a:lnTo>
                  <a:cubicBezTo>
                    <a:pt x="712" y="727"/>
                    <a:pt x="711" y="726"/>
                    <a:pt x="711" y="725"/>
                  </a:cubicBezTo>
                  <a:cubicBezTo>
                    <a:pt x="711" y="726"/>
                    <a:pt x="711" y="727"/>
                    <a:pt x="711" y="728"/>
                  </a:cubicBezTo>
                  <a:lnTo>
                    <a:pt x="711" y="728"/>
                  </a:lnTo>
                  <a:cubicBezTo>
                    <a:pt x="712" y="728"/>
                    <a:pt x="712" y="727"/>
                    <a:pt x="712" y="727"/>
                  </a:cubicBezTo>
                  <a:lnTo>
                    <a:pt x="712" y="727"/>
                  </a:lnTo>
                  <a:cubicBezTo>
                    <a:pt x="713" y="736"/>
                    <a:pt x="722" y="736"/>
                    <a:pt x="722" y="736"/>
                  </a:cubicBezTo>
                  <a:lnTo>
                    <a:pt x="733" y="747"/>
                  </a:lnTo>
                  <a:cubicBezTo>
                    <a:pt x="733" y="747"/>
                    <a:pt x="733" y="752"/>
                    <a:pt x="737" y="752"/>
                  </a:cubicBezTo>
                  <a:cubicBezTo>
                    <a:pt x="738" y="752"/>
                    <a:pt x="741" y="751"/>
                    <a:pt x="744" y="747"/>
                  </a:cubicBezTo>
                  <a:cubicBezTo>
                    <a:pt x="744" y="758"/>
                    <a:pt x="744" y="769"/>
                    <a:pt x="744" y="769"/>
                  </a:cubicBezTo>
                  <a:cubicBezTo>
                    <a:pt x="739" y="780"/>
                    <a:pt x="731" y="783"/>
                    <a:pt x="722" y="783"/>
                  </a:cubicBezTo>
                  <a:cubicBezTo>
                    <a:pt x="714" y="783"/>
                    <a:pt x="706" y="780"/>
                    <a:pt x="701" y="780"/>
                  </a:cubicBezTo>
                  <a:lnTo>
                    <a:pt x="635" y="780"/>
                  </a:lnTo>
                  <a:cubicBezTo>
                    <a:pt x="624" y="780"/>
                    <a:pt x="624" y="780"/>
                    <a:pt x="613" y="769"/>
                  </a:cubicBezTo>
                  <a:cubicBezTo>
                    <a:pt x="613" y="769"/>
                    <a:pt x="613" y="758"/>
                    <a:pt x="602" y="758"/>
                  </a:cubicBezTo>
                  <a:lnTo>
                    <a:pt x="569" y="747"/>
                  </a:lnTo>
                  <a:lnTo>
                    <a:pt x="504" y="736"/>
                  </a:lnTo>
                  <a:lnTo>
                    <a:pt x="449" y="736"/>
                  </a:lnTo>
                  <a:lnTo>
                    <a:pt x="383" y="725"/>
                  </a:lnTo>
                  <a:lnTo>
                    <a:pt x="340" y="714"/>
                  </a:lnTo>
                  <a:cubicBezTo>
                    <a:pt x="307" y="704"/>
                    <a:pt x="274" y="693"/>
                    <a:pt x="241" y="693"/>
                  </a:cubicBezTo>
                  <a:lnTo>
                    <a:pt x="154" y="693"/>
                  </a:lnTo>
                  <a:lnTo>
                    <a:pt x="154" y="671"/>
                  </a:lnTo>
                  <a:cubicBezTo>
                    <a:pt x="165" y="660"/>
                    <a:pt x="154" y="638"/>
                    <a:pt x="154" y="627"/>
                  </a:cubicBezTo>
                  <a:lnTo>
                    <a:pt x="132" y="572"/>
                  </a:lnTo>
                  <a:cubicBezTo>
                    <a:pt x="132" y="561"/>
                    <a:pt x="121" y="550"/>
                    <a:pt x="121" y="550"/>
                  </a:cubicBezTo>
                  <a:cubicBezTo>
                    <a:pt x="121" y="518"/>
                    <a:pt x="121" y="496"/>
                    <a:pt x="132" y="474"/>
                  </a:cubicBezTo>
                  <a:cubicBezTo>
                    <a:pt x="143" y="430"/>
                    <a:pt x="165" y="397"/>
                    <a:pt x="176" y="364"/>
                  </a:cubicBezTo>
                  <a:cubicBezTo>
                    <a:pt x="165" y="354"/>
                    <a:pt x="154" y="343"/>
                    <a:pt x="143" y="332"/>
                  </a:cubicBezTo>
                  <a:lnTo>
                    <a:pt x="143" y="321"/>
                  </a:lnTo>
                  <a:cubicBezTo>
                    <a:pt x="143" y="321"/>
                    <a:pt x="154" y="310"/>
                    <a:pt x="165" y="310"/>
                  </a:cubicBezTo>
                  <a:lnTo>
                    <a:pt x="208" y="310"/>
                  </a:lnTo>
                  <a:cubicBezTo>
                    <a:pt x="208" y="310"/>
                    <a:pt x="208" y="321"/>
                    <a:pt x="208" y="321"/>
                  </a:cubicBezTo>
                  <a:cubicBezTo>
                    <a:pt x="219" y="310"/>
                    <a:pt x="230" y="299"/>
                    <a:pt x="241" y="288"/>
                  </a:cubicBezTo>
                  <a:cubicBezTo>
                    <a:pt x="252" y="277"/>
                    <a:pt x="274" y="266"/>
                    <a:pt x="285" y="255"/>
                  </a:cubicBezTo>
                  <a:cubicBezTo>
                    <a:pt x="296" y="244"/>
                    <a:pt x="307" y="233"/>
                    <a:pt x="329" y="222"/>
                  </a:cubicBezTo>
                  <a:cubicBezTo>
                    <a:pt x="372" y="189"/>
                    <a:pt x="427" y="179"/>
                    <a:pt x="482" y="179"/>
                  </a:cubicBezTo>
                  <a:cubicBezTo>
                    <a:pt x="487" y="173"/>
                    <a:pt x="495" y="170"/>
                    <a:pt x="504" y="170"/>
                  </a:cubicBezTo>
                  <a:close/>
                  <a:moveTo>
                    <a:pt x="457" y="1"/>
                  </a:moveTo>
                  <a:cubicBezTo>
                    <a:pt x="401" y="1"/>
                    <a:pt x="341" y="20"/>
                    <a:pt x="296" y="47"/>
                  </a:cubicBezTo>
                  <a:cubicBezTo>
                    <a:pt x="132" y="124"/>
                    <a:pt x="22" y="288"/>
                    <a:pt x="1" y="474"/>
                  </a:cubicBezTo>
                  <a:lnTo>
                    <a:pt x="1" y="518"/>
                  </a:lnTo>
                  <a:cubicBezTo>
                    <a:pt x="1" y="529"/>
                    <a:pt x="11" y="550"/>
                    <a:pt x="11" y="561"/>
                  </a:cubicBezTo>
                  <a:lnTo>
                    <a:pt x="33" y="616"/>
                  </a:lnTo>
                  <a:lnTo>
                    <a:pt x="33" y="627"/>
                  </a:lnTo>
                  <a:cubicBezTo>
                    <a:pt x="33" y="627"/>
                    <a:pt x="33" y="638"/>
                    <a:pt x="33" y="638"/>
                  </a:cubicBezTo>
                  <a:lnTo>
                    <a:pt x="33" y="693"/>
                  </a:lnTo>
                  <a:cubicBezTo>
                    <a:pt x="33" y="714"/>
                    <a:pt x="44" y="736"/>
                    <a:pt x="66" y="758"/>
                  </a:cubicBezTo>
                  <a:cubicBezTo>
                    <a:pt x="77" y="769"/>
                    <a:pt x="99" y="780"/>
                    <a:pt x="110" y="780"/>
                  </a:cubicBezTo>
                  <a:lnTo>
                    <a:pt x="121" y="780"/>
                  </a:lnTo>
                  <a:cubicBezTo>
                    <a:pt x="154" y="791"/>
                    <a:pt x="176" y="791"/>
                    <a:pt x="208" y="791"/>
                  </a:cubicBezTo>
                  <a:cubicBezTo>
                    <a:pt x="252" y="802"/>
                    <a:pt x="307" y="813"/>
                    <a:pt x="351" y="824"/>
                  </a:cubicBezTo>
                  <a:cubicBezTo>
                    <a:pt x="405" y="835"/>
                    <a:pt x="471" y="846"/>
                    <a:pt x="526" y="857"/>
                  </a:cubicBezTo>
                  <a:lnTo>
                    <a:pt x="602" y="868"/>
                  </a:lnTo>
                  <a:lnTo>
                    <a:pt x="657" y="879"/>
                  </a:lnTo>
                  <a:cubicBezTo>
                    <a:pt x="679" y="879"/>
                    <a:pt x="711" y="868"/>
                    <a:pt x="711" y="857"/>
                  </a:cubicBezTo>
                  <a:cubicBezTo>
                    <a:pt x="777" y="846"/>
                    <a:pt x="832" y="813"/>
                    <a:pt x="876" y="791"/>
                  </a:cubicBezTo>
                  <a:cubicBezTo>
                    <a:pt x="941" y="758"/>
                    <a:pt x="996" y="725"/>
                    <a:pt x="1040" y="682"/>
                  </a:cubicBezTo>
                  <a:cubicBezTo>
                    <a:pt x="1051" y="660"/>
                    <a:pt x="1061" y="649"/>
                    <a:pt x="1061" y="638"/>
                  </a:cubicBezTo>
                  <a:cubicBezTo>
                    <a:pt x="1061" y="616"/>
                    <a:pt x="1072" y="616"/>
                    <a:pt x="1061" y="605"/>
                  </a:cubicBezTo>
                  <a:cubicBezTo>
                    <a:pt x="1061" y="594"/>
                    <a:pt x="1051" y="583"/>
                    <a:pt x="1040" y="583"/>
                  </a:cubicBezTo>
                  <a:lnTo>
                    <a:pt x="1018" y="572"/>
                  </a:lnTo>
                  <a:cubicBezTo>
                    <a:pt x="1061" y="572"/>
                    <a:pt x="1105" y="529"/>
                    <a:pt x="1094" y="496"/>
                  </a:cubicBezTo>
                  <a:cubicBezTo>
                    <a:pt x="1083" y="463"/>
                    <a:pt x="1072" y="430"/>
                    <a:pt x="1061" y="397"/>
                  </a:cubicBezTo>
                  <a:cubicBezTo>
                    <a:pt x="1051" y="364"/>
                    <a:pt x="1029" y="332"/>
                    <a:pt x="1007" y="310"/>
                  </a:cubicBezTo>
                  <a:cubicBezTo>
                    <a:pt x="996" y="288"/>
                    <a:pt x="963" y="266"/>
                    <a:pt x="952" y="244"/>
                  </a:cubicBezTo>
                  <a:cubicBezTo>
                    <a:pt x="930" y="222"/>
                    <a:pt x="908" y="211"/>
                    <a:pt x="897" y="189"/>
                  </a:cubicBezTo>
                  <a:cubicBezTo>
                    <a:pt x="865" y="146"/>
                    <a:pt x="821" y="124"/>
                    <a:pt x="788" y="102"/>
                  </a:cubicBezTo>
                  <a:cubicBezTo>
                    <a:pt x="701" y="47"/>
                    <a:pt x="591" y="4"/>
                    <a:pt x="493" y="4"/>
                  </a:cubicBezTo>
                  <a:cubicBezTo>
                    <a:pt x="481" y="2"/>
                    <a:pt x="469" y="1"/>
                    <a:pt x="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0" name="Google Shape;4500;p45"/>
          <p:cNvGrpSpPr/>
          <p:nvPr/>
        </p:nvGrpSpPr>
        <p:grpSpPr>
          <a:xfrm flipH="1">
            <a:off x="256176" y="-381425"/>
            <a:ext cx="55825" cy="44400"/>
            <a:chOff x="8347600" y="1441475"/>
            <a:chExt cx="55825" cy="44400"/>
          </a:xfrm>
        </p:grpSpPr>
        <p:sp>
          <p:nvSpPr>
            <p:cNvPr id="4501" name="Google Shape;4501;p45"/>
            <p:cNvSpPr/>
            <p:nvPr/>
          </p:nvSpPr>
          <p:spPr>
            <a:xfrm>
              <a:off x="8358825" y="1445025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2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45"/>
            <p:cNvSpPr/>
            <p:nvPr/>
          </p:nvSpPr>
          <p:spPr>
            <a:xfrm>
              <a:off x="8347600" y="1441475"/>
              <a:ext cx="55825" cy="44400"/>
            </a:xfrm>
            <a:custGeom>
              <a:avLst/>
              <a:gdLst/>
              <a:ahLst/>
              <a:cxnLst/>
              <a:rect l="l" t="t" r="r" b="b"/>
              <a:pathLst>
                <a:path w="2233" h="1776" extrusionOk="0">
                  <a:moveTo>
                    <a:pt x="482" y="219"/>
                  </a:moveTo>
                  <a:cubicBezTo>
                    <a:pt x="504" y="241"/>
                    <a:pt x="526" y="252"/>
                    <a:pt x="559" y="252"/>
                  </a:cubicBezTo>
                  <a:lnTo>
                    <a:pt x="854" y="252"/>
                  </a:lnTo>
                  <a:cubicBezTo>
                    <a:pt x="898" y="252"/>
                    <a:pt x="941" y="263"/>
                    <a:pt x="985" y="274"/>
                  </a:cubicBezTo>
                  <a:lnTo>
                    <a:pt x="1051" y="274"/>
                  </a:lnTo>
                  <a:cubicBezTo>
                    <a:pt x="1084" y="274"/>
                    <a:pt x="1127" y="274"/>
                    <a:pt x="1160" y="285"/>
                  </a:cubicBezTo>
                  <a:cubicBezTo>
                    <a:pt x="1204" y="296"/>
                    <a:pt x="1237" y="307"/>
                    <a:pt x="1259" y="318"/>
                  </a:cubicBezTo>
                  <a:cubicBezTo>
                    <a:pt x="1280" y="318"/>
                    <a:pt x="1270" y="329"/>
                    <a:pt x="1280" y="340"/>
                  </a:cubicBezTo>
                  <a:cubicBezTo>
                    <a:pt x="1280" y="340"/>
                    <a:pt x="1280" y="340"/>
                    <a:pt x="1280" y="351"/>
                  </a:cubicBezTo>
                  <a:lnTo>
                    <a:pt x="1368" y="384"/>
                  </a:lnTo>
                  <a:cubicBezTo>
                    <a:pt x="1434" y="405"/>
                    <a:pt x="1488" y="427"/>
                    <a:pt x="1532" y="449"/>
                  </a:cubicBezTo>
                  <a:cubicBezTo>
                    <a:pt x="1576" y="471"/>
                    <a:pt x="1609" y="493"/>
                    <a:pt x="1641" y="515"/>
                  </a:cubicBezTo>
                  <a:lnTo>
                    <a:pt x="1729" y="559"/>
                  </a:lnTo>
                  <a:cubicBezTo>
                    <a:pt x="1762" y="591"/>
                    <a:pt x="1795" y="613"/>
                    <a:pt x="1827" y="635"/>
                  </a:cubicBezTo>
                  <a:cubicBezTo>
                    <a:pt x="1849" y="657"/>
                    <a:pt x="1871" y="679"/>
                    <a:pt x="1882" y="701"/>
                  </a:cubicBezTo>
                  <a:cubicBezTo>
                    <a:pt x="1915" y="744"/>
                    <a:pt x="1959" y="832"/>
                    <a:pt x="1980" y="876"/>
                  </a:cubicBezTo>
                  <a:cubicBezTo>
                    <a:pt x="1991" y="887"/>
                    <a:pt x="2002" y="909"/>
                    <a:pt x="2002" y="930"/>
                  </a:cubicBezTo>
                  <a:cubicBezTo>
                    <a:pt x="2002" y="941"/>
                    <a:pt x="2002" y="952"/>
                    <a:pt x="2013" y="974"/>
                  </a:cubicBezTo>
                  <a:cubicBezTo>
                    <a:pt x="2046" y="1127"/>
                    <a:pt x="1980" y="1291"/>
                    <a:pt x="1849" y="1379"/>
                  </a:cubicBezTo>
                  <a:cubicBezTo>
                    <a:pt x="1805" y="1423"/>
                    <a:pt x="1762" y="1444"/>
                    <a:pt x="1707" y="1477"/>
                  </a:cubicBezTo>
                  <a:cubicBezTo>
                    <a:pt x="1598" y="1510"/>
                    <a:pt x="1488" y="1543"/>
                    <a:pt x="1379" y="1554"/>
                  </a:cubicBezTo>
                  <a:cubicBezTo>
                    <a:pt x="1324" y="1565"/>
                    <a:pt x="1270" y="1565"/>
                    <a:pt x="1215" y="1565"/>
                  </a:cubicBezTo>
                  <a:lnTo>
                    <a:pt x="1095" y="1554"/>
                  </a:lnTo>
                  <a:lnTo>
                    <a:pt x="952" y="1554"/>
                  </a:lnTo>
                  <a:cubicBezTo>
                    <a:pt x="821" y="1554"/>
                    <a:pt x="690" y="1532"/>
                    <a:pt x="559" y="1499"/>
                  </a:cubicBezTo>
                  <a:cubicBezTo>
                    <a:pt x="537" y="1488"/>
                    <a:pt x="515" y="1477"/>
                    <a:pt x="493" y="1455"/>
                  </a:cubicBezTo>
                  <a:cubicBezTo>
                    <a:pt x="460" y="1423"/>
                    <a:pt x="416" y="1401"/>
                    <a:pt x="384" y="1368"/>
                  </a:cubicBezTo>
                  <a:cubicBezTo>
                    <a:pt x="340" y="1346"/>
                    <a:pt x="307" y="1313"/>
                    <a:pt x="285" y="1280"/>
                  </a:cubicBezTo>
                  <a:cubicBezTo>
                    <a:pt x="241" y="1215"/>
                    <a:pt x="220" y="1138"/>
                    <a:pt x="198" y="1062"/>
                  </a:cubicBezTo>
                  <a:cubicBezTo>
                    <a:pt x="187" y="941"/>
                    <a:pt x="198" y="810"/>
                    <a:pt x="241" y="701"/>
                  </a:cubicBezTo>
                  <a:cubicBezTo>
                    <a:pt x="252" y="657"/>
                    <a:pt x="285" y="635"/>
                    <a:pt x="296" y="591"/>
                  </a:cubicBezTo>
                  <a:cubicBezTo>
                    <a:pt x="329" y="504"/>
                    <a:pt x="373" y="416"/>
                    <a:pt x="438" y="351"/>
                  </a:cubicBezTo>
                  <a:cubicBezTo>
                    <a:pt x="460" y="307"/>
                    <a:pt x="482" y="263"/>
                    <a:pt x="482" y="219"/>
                  </a:cubicBezTo>
                  <a:close/>
                  <a:moveTo>
                    <a:pt x="591" y="1"/>
                  </a:moveTo>
                  <a:cubicBezTo>
                    <a:pt x="559" y="1"/>
                    <a:pt x="526" y="12"/>
                    <a:pt x="493" y="23"/>
                  </a:cubicBezTo>
                  <a:cubicBezTo>
                    <a:pt x="460" y="44"/>
                    <a:pt x="449" y="44"/>
                    <a:pt x="438" y="55"/>
                  </a:cubicBezTo>
                  <a:cubicBezTo>
                    <a:pt x="427" y="66"/>
                    <a:pt x="427" y="88"/>
                    <a:pt x="438" y="110"/>
                  </a:cubicBezTo>
                  <a:cubicBezTo>
                    <a:pt x="438" y="121"/>
                    <a:pt x="438" y="132"/>
                    <a:pt x="438" y="143"/>
                  </a:cubicBezTo>
                  <a:lnTo>
                    <a:pt x="438" y="154"/>
                  </a:lnTo>
                  <a:cubicBezTo>
                    <a:pt x="421" y="141"/>
                    <a:pt x="399" y="135"/>
                    <a:pt x="376" y="135"/>
                  </a:cubicBezTo>
                  <a:cubicBezTo>
                    <a:pt x="341" y="135"/>
                    <a:pt x="305" y="149"/>
                    <a:pt x="285" y="176"/>
                  </a:cubicBezTo>
                  <a:cubicBezTo>
                    <a:pt x="241" y="230"/>
                    <a:pt x="209" y="296"/>
                    <a:pt x="176" y="351"/>
                  </a:cubicBezTo>
                  <a:cubicBezTo>
                    <a:pt x="143" y="416"/>
                    <a:pt x="110" y="482"/>
                    <a:pt x="88" y="548"/>
                  </a:cubicBezTo>
                  <a:cubicBezTo>
                    <a:pt x="66" y="602"/>
                    <a:pt x="66" y="657"/>
                    <a:pt x="55" y="712"/>
                  </a:cubicBezTo>
                  <a:cubicBezTo>
                    <a:pt x="34" y="766"/>
                    <a:pt x="34" y="832"/>
                    <a:pt x="23" y="898"/>
                  </a:cubicBezTo>
                  <a:cubicBezTo>
                    <a:pt x="1" y="996"/>
                    <a:pt x="12" y="1094"/>
                    <a:pt x="45" y="1193"/>
                  </a:cubicBezTo>
                  <a:cubicBezTo>
                    <a:pt x="110" y="1401"/>
                    <a:pt x="274" y="1587"/>
                    <a:pt x="471" y="1674"/>
                  </a:cubicBezTo>
                  <a:cubicBezTo>
                    <a:pt x="504" y="1696"/>
                    <a:pt x="548" y="1707"/>
                    <a:pt x="580" y="1718"/>
                  </a:cubicBezTo>
                  <a:lnTo>
                    <a:pt x="679" y="1729"/>
                  </a:lnTo>
                  <a:cubicBezTo>
                    <a:pt x="745" y="1740"/>
                    <a:pt x="810" y="1751"/>
                    <a:pt x="865" y="1751"/>
                  </a:cubicBezTo>
                  <a:cubicBezTo>
                    <a:pt x="958" y="1768"/>
                    <a:pt x="1051" y="1776"/>
                    <a:pt x="1144" y="1776"/>
                  </a:cubicBezTo>
                  <a:cubicBezTo>
                    <a:pt x="1410" y="1776"/>
                    <a:pt x="1671" y="1708"/>
                    <a:pt x="1915" y="1587"/>
                  </a:cubicBezTo>
                  <a:cubicBezTo>
                    <a:pt x="1991" y="1532"/>
                    <a:pt x="2057" y="1455"/>
                    <a:pt x="2112" y="1379"/>
                  </a:cubicBezTo>
                  <a:cubicBezTo>
                    <a:pt x="2188" y="1280"/>
                    <a:pt x="2232" y="1160"/>
                    <a:pt x="2232" y="1040"/>
                  </a:cubicBezTo>
                  <a:cubicBezTo>
                    <a:pt x="2232" y="1029"/>
                    <a:pt x="2232" y="1018"/>
                    <a:pt x="2232" y="1018"/>
                  </a:cubicBezTo>
                  <a:cubicBezTo>
                    <a:pt x="2232" y="952"/>
                    <a:pt x="2221" y="887"/>
                    <a:pt x="2188" y="821"/>
                  </a:cubicBezTo>
                  <a:cubicBezTo>
                    <a:pt x="2145" y="712"/>
                    <a:pt x="2079" y="602"/>
                    <a:pt x="1991" y="515"/>
                  </a:cubicBezTo>
                  <a:cubicBezTo>
                    <a:pt x="1904" y="427"/>
                    <a:pt x="1795" y="340"/>
                    <a:pt x="1663" y="285"/>
                  </a:cubicBezTo>
                  <a:cubicBezTo>
                    <a:pt x="1455" y="176"/>
                    <a:pt x="1226" y="99"/>
                    <a:pt x="985" y="66"/>
                  </a:cubicBezTo>
                  <a:cubicBezTo>
                    <a:pt x="854" y="34"/>
                    <a:pt x="723" y="12"/>
                    <a:pt x="5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45"/>
            <p:cNvSpPr/>
            <p:nvPr/>
          </p:nvSpPr>
          <p:spPr>
            <a:xfrm>
              <a:off x="8361550" y="1447775"/>
              <a:ext cx="19175" cy="31575"/>
            </a:xfrm>
            <a:custGeom>
              <a:avLst/>
              <a:gdLst/>
              <a:ahLst/>
              <a:cxnLst/>
              <a:rect l="l" t="t" r="r" b="b"/>
              <a:pathLst>
                <a:path w="767" h="1263" extrusionOk="0">
                  <a:moveTo>
                    <a:pt x="438" y="0"/>
                  </a:moveTo>
                  <a:lnTo>
                    <a:pt x="351" y="44"/>
                  </a:lnTo>
                  <a:lnTo>
                    <a:pt x="307" y="44"/>
                  </a:lnTo>
                  <a:cubicBezTo>
                    <a:pt x="252" y="77"/>
                    <a:pt x="197" y="110"/>
                    <a:pt x="154" y="164"/>
                  </a:cubicBezTo>
                  <a:cubicBezTo>
                    <a:pt x="121" y="186"/>
                    <a:pt x="88" y="219"/>
                    <a:pt x="66" y="263"/>
                  </a:cubicBezTo>
                  <a:lnTo>
                    <a:pt x="66" y="307"/>
                  </a:lnTo>
                  <a:lnTo>
                    <a:pt x="66" y="328"/>
                  </a:lnTo>
                  <a:cubicBezTo>
                    <a:pt x="55" y="361"/>
                    <a:pt x="44" y="394"/>
                    <a:pt x="33" y="438"/>
                  </a:cubicBezTo>
                  <a:cubicBezTo>
                    <a:pt x="22" y="471"/>
                    <a:pt x="22" y="482"/>
                    <a:pt x="12" y="514"/>
                  </a:cubicBezTo>
                  <a:cubicBezTo>
                    <a:pt x="12" y="525"/>
                    <a:pt x="12" y="525"/>
                    <a:pt x="12" y="536"/>
                  </a:cubicBezTo>
                  <a:cubicBezTo>
                    <a:pt x="1" y="558"/>
                    <a:pt x="1" y="580"/>
                    <a:pt x="12" y="602"/>
                  </a:cubicBezTo>
                  <a:cubicBezTo>
                    <a:pt x="12" y="624"/>
                    <a:pt x="12" y="657"/>
                    <a:pt x="22" y="678"/>
                  </a:cubicBezTo>
                  <a:cubicBezTo>
                    <a:pt x="22" y="733"/>
                    <a:pt x="33" y="788"/>
                    <a:pt x="55" y="832"/>
                  </a:cubicBezTo>
                  <a:cubicBezTo>
                    <a:pt x="66" y="886"/>
                    <a:pt x="77" y="930"/>
                    <a:pt x="99" y="974"/>
                  </a:cubicBezTo>
                  <a:cubicBezTo>
                    <a:pt x="132" y="996"/>
                    <a:pt x="143" y="1039"/>
                    <a:pt x="176" y="1061"/>
                  </a:cubicBezTo>
                  <a:cubicBezTo>
                    <a:pt x="187" y="1072"/>
                    <a:pt x="208" y="1083"/>
                    <a:pt x="219" y="1083"/>
                  </a:cubicBezTo>
                  <a:lnTo>
                    <a:pt x="241" y="1116"/>
                  </a:lnTo>
                  <a:cubicBezTo>
                    <a:pt x="263" y="1116"/>
                    <a:pt x="274" y="1116"/>
                    <a:pt x="285" y="1127"/>
                  </a:cubicBezTo>
                  <a:cubicBezTo>
                    <a:pt x="296" y="1138"/>
                    <a:pt x="329" y="1160"/>
                    <a:pt x="351" y="1171"/>
                  </a:cubicBezTo>
                  <a:cubicBezTo>
                    <a:pt x="383" y="1182"/>
                    <a:pt x="383" y="1182"/>
                    <a:pt x="394" y="1182"/>
                  </a:cubicBezTo>
                  <a:cubicBezTo>
                    <a:pt x="449" y="1203"/>
                    <a:pt x="482" y="1225"/>
                    <a:pt x="526" y="1258"/>
                  </a:cubicBezTo>
                  <a:cubicBezTo>
                    <a:pt x="533" y="1258"/>
                    <a:pt x="545" y="1263"/>
                    <a:pt x="556" y="1263"/>
                  </a:cubicBezTo>
                  <a:cubicBezTo>
                    <a:pt x="561" y="1263"/>
                    <a:pt x="566" y="1262"/>
                    <a:pt x="569" y="1258"/>
                  </a:cubicBezTo>
                  <a:cubicBezTo>
                    <a:pt x="569" y="1236"/>
                    <a:pt x="526" y="1214"/>
                    <a:pt x="493" y="1203"/>
                  </a:cubicBezTo>
                  <a:cubicBezTo>
                    <a:pt x="471" y="1192"/>
                    <a:pt x="449" y="1182"/>
                    <a:pt x="416" y="1171"/>
                  </a:cubicBezTo>
                  <a:cubicBezTo>
                    <a:pt x="405" y="1149"/>
                    <a:pt x="372" y="1138"/>
                    <a:pt x="340" y="1127"/>
                  </a:cubicBezTo>
                  <a:cubicBezTo>
                    <a:pt x="296" y="1105"/>
                    <a:pt x="252" y="1083"/>
                    <a:pt x="219" y="1050"/>
                  </a:cubicBezTo>
                  <a:cubicBezTo>
                    <a:pt x="176" y="1017"/>
                    <a:pt x="143" y="985"/>
                    <a:pt x="121" y="941"/>
                  </a:cubicBezTo>
                  <a:cubicBezTo>
                    <a:pt x="121" y="930"/>
                    <a:pt x="110" y="908"/>
                    <a:pt x="110" y="897"/>
                  </a:cubicBezTo>
                  <a:cubicBezTo>
                    <a:pt x="110" y="897"/>
                    <a:pt x="110" y="886"/>
                    <a:pt x="99" y="886"/>
                  </a:cubicBezTo>
                  <a:cubicBezTo>
                    <a:pt x="99" y="864"/>
                    <a:pt x="88" y="842"/>
                    <a:pt x="88" y="821"/>
                  </a:cubicBezTo>
                  <a:lnTo>
                    <a:pt x="88" y="777"/>
                  </a:lnTo>
                  <a:cubicBezTo>
                    <a:pt x="88" y="766"/>
                    <a:pt x="77" y="733"/>
                    <a:pt x="77" y="711"/>
                  </a:cubicBezTo>
                  <a:cubicBezTo>
                    <a:pt x="66" y="678"/>
                    <a:pt x="66" y="646"/>
                    <a:pt x="77" y="613"/>
                  </a:cubicBezTo>
                  <a:cubicBezTo>
                    <a:pt x="77" y="580"/>
                    <a:pt x="77" y="547"/>
                    <a:pt x="88" y="514"/>
                  </a:cubicBezTo>
                  <a:cubicBezTo>
                    <a:pt x="88" y="503"/>
                    <a:pt x="88" y="492"/>
                    <a:pt x="88" y="492"/>
                  </a:cubicBezTo>
                  <a:cubicBezTo>
                    <a:pt x="99" y="471"/>
                    <a:pt x="99" y="449"/>
                    <a:pt x="110" y="438"/>
                  </a:cubicBezTo>
                  <a:cubicBezTo>
                    <a:pt x="121" y="405"/>
                    <a:pt x="132" y="372"/>
                    <a:pt x="143" y="339"/>
                  </a:cubicBezTo>
                  <a:cubicBezTo>
                    <a:pt x="154" y="328"/>
                    <a:pt x="165" y="307"/>
                    <a:pt x="176" y="296"/>
                  </a:cubicBezTo>
                  <a:cubicBezTo>
                    <a:pt x="176" y="285"/>
                    <a:pt x="187" y="263"/>
                    <a:pt x="197" y="252"/>
                  </a:cubicBezTo>
                  <a:cubicBezTo>
                    <a:pt x="208" y="241"/>
                    <a:pt x="219" y="219"/>
                    <a:pt x="230" y="208"/>
                  </a:cubicBezTo>
                  <a:cubicBezTo>
                    <a:pt x="241" y="197"/>
                    <a:pt x="252" y="175"/>
                    <a:pt x="263" y="153"/>
                  </a:cubicBezTo>
                  <a:cubicBezTo>
                    <a:pt x="274" y="142"/>
                    <a:pt x="296" y="132"/>
                    <a:pt x="318" y="121"/>
                  </a:cubicBezTo>
                  <a:cubicBezTo>
                    <a:pt x="329" y="110"/>
                    <a:pt x="351" y="99"/>
                    <a:pt x="372" y="99"/>
                  </a:cubicBezTo>
                  <a:cubicBezTo>
                    <a:pt x="394" y="88"/>
                    <a:pt x="416" y="77"/>
                    <a:pt x="438" y="77"/>
                  </a:cubicBezTo>
                  <a:lnTo>
                    <a:pt x="460" y="77"/>
                  </a:lnTo>
                  <a:lnTo>
                    <a:pt x="504" y="66"/>
                  </a:lnTo>
                  <a:lnTo>
                    <a:pt x="537" y="66"/>
                  </a:lnTo>
                  <a:cubicBezTo>
                    <a:pt x="569" y="66"/>
                    <a:pt x="602" y="77"/>
                    <a:pt x="624" y="88"/>
                  </a:cubicBezTo>
                  <a:cubicBezTo>
                    <a:pt x="657" y="99"/>
                    <a:pt x="690" y="121"/>
                    <a:pt x="712" y="142"/>
                  </a:cubicBezTo>
                  <a:lnTo>
                    <a:pt x="755" y="142"/>
                  </a:lnTo>
                  <a:cubicBezTo>
                    <a:pt x="744" y="132"/>
                    <a:pt x="766" y="132"/>
                    <a:pt x="755" y="121"/>
                  </a:cubicBezTo>
                  <a:cubicBezTo>
                    <a:pt x="755" y="110"/>
                    <a:pt x="755" y="110"/>
                    <a:pt x="766" y="99"/>
                  </a:cubicBezTo>
                  <a:cubicBezTo>
                    <a:pt x="755" y="99"/>
                    <a:pt x="755" y="88"/>
                    <a:pt x="766" y="77"/>
                  </a:cubicBezTo>
                  <a:cubicBezTo>
                    <a:pt x="755" y="77"/>
                    <a:pt x="755" y="66"/>
                    <a:pt x="766" y="66"/>
                  </a:cubicBezTo>
                  <a:cubicBezTo>
                    <a:pt x="744" y="55"/>
                    <a:pt x="755" y="44"/>
                    <a:pt x="733" y="44"/>
                  </a:cubicBezTo>
                  <a:cubicBezTo>
                    <a:pt x="722" y="33"/>
                    <a:pt x="679" y="22"/>
                    <a:pt x="646" y="11"/>
                  </a:cubicBezTo>
                  <a:cubicBezTo>
                    <a:pt x="602" y="0"/>
                    <a:pt x="569" y="0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4" name="Google Shape;4504;p45"/>
          <p:cNvGrpSpPr/>
          <p:nvPr/>
        </p:nvGrpSpPr>
        <p:grpSpPr>
          <a:xfrm flipH="1">
            <a:off x="85851" y="-600175"/>
            <a:ext cx="71100" cy="74200"/>
            <a:chOff x="8502650" y="1222725"/>
            <a:chExt cx="71100" cy="74200"/>
          </a:xfrm>
        </p:grpSpPr>
        <p:sp>
          <p:nvSpPr>
            <p:cNvPr id="4505" name="Google Shape;4505;p45"/>
            <p:cNvSpPr/>
            <p:nvPr/>
          </p:nvSpPr>
          <p:spPr>
            <a:xfrm>
              <a:off x="8540100" y="1224925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ubicBezTo>
                    <a:pt x="1" y="0"/>
                    <a:pt x="1" y="11"/>
                    <a:pt x="1" y="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45"/>
            <p:cNvSpPr/>
            <p:nvPr/>
          </p:nvSpPr>
          <p:spPr>
            <a:xfrm>
              <a:off x="8502650" y="1222725"/>
              <a:ext cx="71100" cy="74200"/>
            </a:xfrm>
            <a:custGeom>
              <a:avLst/>
              <a:gdLst/>
              <a:ahLst/>
              <a:cxnLst/>
              <a:rect l="l" t="t" r="r" b="b"/>
              <a:pathLst>
                <a:path w="2844" h="2968" extrusionOk="0">
                  <a:moveTo>
                    <a:pt x="952" y="121"/>
                  </a:moveTo>
                  <a:cubicBezTo>
                    <a:pt x="1007" y="121"/>
                    <a:pt x="1061" y="132"/>
                    <a:pt x="1105" y="154"/>
                  </a:cubicBezTo>
                  <a:cubicBezTo>
                    <a:pt x="1149" y="165"/>
                    <a:pt x="1182" y="187"/>
                    <a:pt x="1225" y="198"/>
                  </a:cubicBezTo>
                  <a:lnTo>
                    <a:pt x="1258" y="220"/>
                  </a:lnTo>
                  <a:cubicBezTo>
                    <a:pt x="1280" y="231"/>
                    <a:pt x="1302" y="241"/>
                    <a:pt x="1313" y="252"/>
                  </a:cubicBezTo>
                  <a:cubicBezTo>
                    <a:pt x="1335" y="263"/>
                    <a:pt x="1335" y="263"/>
                    <a:pt x="1346" y="274"/>
                  </a:cubicBezTo>
                  <a:lnTo>
                    <a:pt x="1357" y="285"/>
                  </a:lnTo>
                  <a:cubicBezTo>
                    <a:pt x="1389" y="285"/>
                    <a:pt x="1411" y="274"/>
                    <a:pt x="1444" y="263"/>
                  </a:cubicBezTo>
                  <a:cubicBezTo>
                    <a:pt x="1477" y="252"/>
                    <a:pt x="1499" y="231"/>
                    <a:pt x="1521" y="209"/>
                  </a:cubicBezTo>
                  <a:cubicBezTo>
                    <a:pt x="1532" y="241"/>
                    <a:pt x="1553" y="274"/>
                    <a:pt x="1586" y="285"/>
                  </a:cubicBezTo>
                  <a:cubicBezTo>
                    <a:pt x="1619" y="307"/>
                    <a:pt x="1652" y="329"/>
                    <a:pt x="1685" y="351"/>
                  </a:cubicBezTo>
                  <a:cubicBezTo>
                    <a:pt x="1717" y="362"/>
                    <a:pt x="1761" y="384"/>
                    <a:pt x="1794" y="406"/>
                  </a:cubicBezTo>
                  <a:cubicBezTo>
                    <a:pt x="1849" y="438"/>
                    <a:pt x="1903" y="482"/>
                    <a:pt x="1958" y="515"/>
                  </a:cubicBezTo>
                  <a:cubicBezTo>
                    <a:pt x="2111" y="635"/>
                    <a:pt x="2242" y="777"/>
                    <a:pt x="2352" y="931"/>
                  </a:cubicBezTo>
                  <a:cubicBezTo>
                    <a:pt x="2385" y="985"/>
                    <a:pt x="2417" y="1040"/>
                    <a:pt x="2450" y="1095"/>
                  </a:cubicBezTo>
                  <a:lnTo>
                    <a:pt x="2450" y="1106"/>
                  </a:lnTo>
                  <a:cubicBezTo>
                    <a:pt x="2483" y="1182"/>
                    <a:pt x="2516" y="1270"/>
                    <a:pt x="2549" y="1346"/>
                  </a:cubicBezTo>
                  <a:cubicBezTo>
                    <a:pt x="2560" y="1401"/>
                    <a:pt x="2582" y="1456"/>
                    <a:pt x="2582" y="1521"/>
                  </a:cubicBezTo>
                  <a:cubicBezTo>
                    <a:pt x="2582" y="1532"/>
                    <a:pt x="2603" y="1641"/>
                    <a:pt x="2614" y="1652"/>
                  </a:cubicBezTo>
                  <a:cubicBezTo>
                    <a:pt x="2614" y="1718"/>
                    <a:pt x="2614" y="1773"/>
                    <a:pt x="2614" y="1838"/>
                  </a:cubicBezTo>
                  <a:cubicBezTo>
                    <a:pt x="2603" y="1882"/>
                    <a:pt x="2592" y="1915"/>
                    <a:pt x="2582" y="1959"/>
                  </a:cubicBezTo>
                  <a:cubicBezTo>
                    <a:pt x="2560" y="2046"/>
                    <a:pt x="2516" y="2145"/>
                    <a:pt x="2472" y="2232"/>
                  </a:cubicBezTo>
                  <a:cubicBezTo>
                    <a:pt x="2461" y="2254"/>
                    <a:pt x="2450" y="2276"/>
                    <a:pt x="2428" y="2309"/>
                  </a:cubicBezTo>
                  <a:lnTo>
                    <a:pt x="2417" y="2309"/>
                  </a:lnTo>
                  <a:cubicBezTo>
                    <a:pt x="2407" y="2331"/>
                    <a:pt x="2396" y="2341"/>
                    <a:pt x="2385" y="2363"/>
                  </a:cubicBezTo>
                  <a:cubicBezTo>
                    <a:pt x="2210" y="2560"/>
                    <a:pt x="1991" y="2691"/>
                    <a:pt x="1739" y="2746"/>
                  </a:cubicBezTo>
                  <a:lnTo>
                    <a:pt x="1696" y="2757"/>
                  </a:lnTo>
                  <a:lnTo>
                    <a:pt x="1696" y="2768"/>
                  </a:lnTo>
                  <a:lnTo>
                    <a:pt x="1663" y="2801"/>
                  </a:lnTo>
                  <a:cubicBezTo>
                    <a:pt x="1619" y="2790"/>
                    <a:pt x="1575" y="2779"/>
                    <a:pt x="1542" y="2757"/>
                  </a:cubicBezTo>
                  <a:lnTo>
                    <a:pt x="1455" y="2724"/>
                  </a:lnTo>
                  <a:lnTo>
                    <a:pt x="1422" y="2702"/>
                  </a:lnTo>
                  <a:cubicBezTo>
                    <a:pt x="1400" y="2702"/>
                    <a:pt x="1389" y="2702"/>
                    <a:pt x="1367" y="2691"/>
                  </a:cubicBezTo>
                  <a:cubicBezTo>
                    <a:pt x="1357" y="2681"/>
                    <a:pt x="1357" y="2681"/>
                    <a:pt x="1346" y="2681"/>
                  </a:cubicBezTo>
                  <a:lnTo>
                    <a:pt x="1280" y="2648"/>
                  </a:lnTo>
                  <a:lnTo>
                    <a:pt x="1236" y="2604"/>
                  </a:lnTo>
                  <a:lnTo>
                    <a:pt x="1214" y="2593"/>
                  </a:lnTo>
                  <a:cubicBezTo>
                    <a:pt x="1160" y="2571"/>
                    <a:pt x="1105" y="2549"/>
                    <a:pt x="1050" y="2527"/>
                  </a:cubicBezTo>
                  <a:cubicBezTo>
                    <a:pt x="974" y="2506"/>
                    <a:pt x="919" y="2462"/>
                    <a:pt x="864" y="2407"/>
                  </a:cubicBezTo>
                  <a:cubicBezTo>
                    <a:pt x="832" y="2374"/>
                    <a:pt x="766" y="2320"/>
                    <a:pt x="744" y="2287"/>
                  </a:cubicBezTo>
                  <a:cubicBezTo>
                    <a:pt x="678" y="2221"/>
                    <a:pt x="646" y="2199"/>
                    <a:pt x="591" y="2134"/>
                  </a:cubicBezTo>
                  <a:cubicBezTo>
                    <a:pt x="471" y="2002"/>
                    <a:pt x="372" y="1838"/>
                    <a:pt x="307" y="1663"/>
                  </a:cubicBezTo>
                  <a:cubicBezTo>
                    <a:pt x="296" y="1620"/>
                    <a:pt x="285" y="1576"/>
                    <a:pt x="274" y="1532"/>
                  </a:cubicBezTo>
                  <a:cubicBezTo>
                    <a:pt x="263" y="1456"/>
                    <a:pt x="263" y="1390"/>
                    <a:pt x="252" y="1313"/>
                  </a:cubicBezTo>
                  <a:cubicBezTo>
                    <a:pt x="230" y="1248"/>
                    <a:pt x="230" y="1182"/>
                    <a:pt x="252" y="1116"/>
                  </a:cubicBezTo>
                  <a:cubicBezTo>
                    <a:pt x="263" y="996"/>
                    <a:pt x="307" y="887"/>
                    <a:pt x="361" y="777"/>
                  </a:cubicBezTo>
                  <a:cubicBezTo>
                    <a:pt x="449" y="613"/>
                    <a:pt x="580" y="482"/>
                    <a:pt x="744" y="384"/>
                  </a:cubicBezTo>
                  <a:cubicBezTo>
                    <a:pt x="788" y="351"/>
                    <a:pt x="853" y="329"/>
                    <a:pt x="886" y="307"/>
                  </a:cubicBezTo>
                  <a:cubicBezTo>
                    <a:pt x="927" y="282"/>
                    <a:pt x="972" y="273"/>
                    <a:pt x="1026" y="273"/>
                  </a:cubicBezTo>
                  <a:cubicBezTo>
                    <a:pt x="1087" y="273"/>
                    <a:pt x="1159" y="284"/>
                    <a:pt x="1247" y="296"/>
                  </a:cubicBezTo>
                  <a:lnTo>
                    <a:pt x="1236" y="285"/>
                  </a:lnTo>
                  <a:cubicBezTo>
                    <a:pt x="1225" y="274"/>
                    <a:pt x="1214" y="274"/>
                    <a:pt x="1203" y="263"/>
                  </a:cubicBezTo>
                  <a:cubicBezTo>
                    <a:pt x="1160" y="252"/>
                    <a:pt x="1127" y="241"/>
                    <a:pt x="1083" y="231"/>
                  </a:cubicBezTo>
                  <a:cubicBezTo>
                    <a:pt x="1067" y="225"/>
                    <a:pt x="1050" y="222"/>
                    <a:pt x="1035" y="222"/>
                  </a:cubicBezTo>
                  <a:cubicBezTo>
                    <a:pt x="1020" y="222"/>
                    <a:pt x="1007" y="225"/>
                    <a:pt x="996" y="231"/>
                  </a:cubicBezTo>
                  <a:lnTo>
                    <a:pt x="963" y="231"/>
                  </a:lnTo>
                  <a:cubicBezTo>
                    <a:pt x="963" y="220"/>
                    <a:pt x="952" y="209"/>
                    <a:pt x="941" y="198"/>
                  </a:cubicBezTo>
                  <a:cubicBezTo>
                    <a:pt x="941" y="198"/>
                    <a:pt x="941" y="187"/>
                    <a:pt x="941" y="176"/>
                  </a:cubicBezTo>
                  <a:cubicBezTo>
                    <a:pt x="930" y="176"/>
                    <a:pt x="941" y="165"/>
                    <a:pt x="919" y="165"/>
                  </a:cubicBezTo>
                  <a:cubicBezTo>
                    <a:pt x="941" y="143"/>
                    <a:pt x="941" y="143"/>
                    <a:pt x="952" y="121"/>
                  </a:cubicBezTo>
                  <a:close/>
                  <a:moveTo>
                    <a:pt x="1553" y="1"/>
                  </a:moveTo>
                  <a:cubicBezTo>
                    <a:pt x="1532" y="12"/>
                    <a:pt x="1521" y="23"/>
                    <a:pt x="1510" y="45"/>
                  </a:cubicBezTo>
                  <a:cubicBezTo>
                    <a:pt x="1510" y="56"/>
                    <a:pt x="1499" y="77"/>
                    <a:pt x="1499" y="88"/>
                  </a:cubicBezTo>
                  <a:cubicBezTo>
                    <a:pt x="1488" y="67"/>
                    <a:pt x="1455" y="56"/>
                    <a:pt x="1433" y="45"/>
                  </a:cubicBezTo>
                  <a:cubicBezTo>
                    <a:pt x="1400" y="23"/>
                    <a:pt x="1367" y="23"/>
                    <a:pt x="1335" y="23"/>
                  </a:cubicBezTo>
                  <a:lnTo>
                    <a:pt x="1083" y="23"/>
                  </a:lnTo>
                  <a:cubicBezTo>
                    <a:pt x="1068" y="21"/>
                    <a:pt x="1052" y="21"/>
                    <a:pt x="1037" y="21"/>
                  </a:cubicBezTo>
                  <a:cubicBezTo>
                    <a:pt x="932" y="21"/>
                    <a:pt x="828" y="52"/>
                    <a:pt x="733" y="99"/>
                  </a:cubicBezTo>
                  <a:cubicBezTo>
                    <a:pt x="667" y="143"/>
                    <a:pt x="613" y="209"/>
                    <a:pt x="547" y="252"/>
                  </a:cubicBezTo>
                  <a:cubicBezTo>
                    <a:pt x="482" y="307"/>
                    <a:pt x="427" y="373"/>
                    <a:pt x="350" y="427"/>
                  </a:cubicBezTo>
                  <a:cubicBezTo>
                    <a:pt x="252" y="526"/>
                    <a:pt x="175" y="646"/>
                    <a:pt x="132" y="777"/>
                  </a:cubicBezTo>
                  <a:cubicBezTo>
                    <a:pt x="11" y="1073"/>
                    <a:pt x="0" y="1390"/>
                    <a:pt x="88" y="1696"/>
                  </a:cubicBezTo>
                  <a:cubicBezTo>
                    <a:pt x="153" y="1871"/>
                    <a:pt x="241" y="2046"/>
                    <a:pt x="361" y="2199"/>
                  </a:cubicBezTo>
                  <a:cubicBezTo>
                    <a:pt x="438" y="2298"/>
                    <a:pt x="525" y="2396"/>
                    <a:pt x="624" y="2484"/>
                  </a:cubicBezTo>
                  <a:cubicBezTo>
                    <a:pt x="667" y="2527"/>
                    <a:pt x="722" y="2571"/>
                    <a:pt x="766" y="2604"/>
                  </a:cubicBezTo>
                  <a:cubicBezTo>
                    <a:pt x="821" y="2648"/>
                    <a:pt x="875" y="2691"/>
                    <a:pt x="941" y="2713"/>
                  </a:cubicBezTo>
                  <a:cubicBezTo>
                    <a:pt x="1061" y="2768"/>
                    <a:pt x="1182" y="2801"/>
                    <a:pt x="1302" y="2834"/>
                  </a:cubicBezTo>
                  <a:cubicBezTo>
                    <a:pt x="1357" y="2856"/>
                    <a:pt x="1400" y="2877"/>
                    <a:pt x="1455" y="2899"/>
                  </a:cubicBezTo>
                  <a:cubicBezTo>
                    <a:pt x="1477" y="2910"/>
                    <a:pt x="1510" y="2932"/>
                    <a:pt x="1542" y="2954"/>
                  </a:cubicBezTo>
                  <a:cubicBezTo>
                    <a:pt x="1548" y="2965"/>
                    <a:pt x="1559" y="2968"/>
                    <a:pt x="1571" y="2968"/>
                  </a:cubicBezTo>
                  <a:cubicBezTo>
                    <a:pt x="1583" y="2968"/>
                    <a:pt x="1597" y="2965"/>
                    <a:pt x="1608" y="2965"/>
                  </a:cubicBezTo>
                  <a:lnTo>
                    <a:pt x="1674" y="2954"/>
                  </a:lnTo>
                  <a:cubicBezTo>
                    <a:pt x="1805" y="2932"/>
                    <a:pt x="1936" y="2899"/>
                    <a:pt x="2057" y="2856"/>
                  </a:cubicBezTo>
                  <a:cubicBezTo>
                    <a:pt x="2199" y="2790"/>
                    <a:pt x="2341" y="2702"/>
                    <a:pt x="2461" y="2593"/>
                  </a:cubicBezTo>
                  <a:lnTo>
                    <a:pt x="2483" y="2582"/>
                  </a:lnTo>
                  <a:cubicBezTo>
                    <a:pt x="2549" y="2516"/>
                    <a:pt x="2603" y="2451"/>
                    <a:pt x="2647" y="2374"/>
                  </a:cubicBezTo>
                  <a:cubicBezTo>
                    <a:pt x="2746" y="2221"/>
                    <a:pt x="2800" y="2057"/>
                    <a:pt x="2822" y="1882"/>
                  </a:cubicBezTo>
                  <a:cubicBezTo>
                    <a:pt x="2844" y="1696"/>
                    <a:pt x="2822" y="1499"/>
                    <a:pt x="2767" y="1313"/>
                  </a:cubicBezTo>
                  <a:cubicBezTo>
                    <a:pt x="2658" y="974"/>
                    <a:pt x="2461" y="668"/>
                    <a:pt x="2199" y="438"/>
                  </a:cubicBezTo>
                  <a:cubicBezTo>
                    <a:pt x="2078" y="285"/>
                    <a:pt x="1925" y="165"/>
                    <a:pt x="1772" y="67"/>
                  </a:cubicBezTo>
                  <a:cubicBezTo>
                    <a:pt x="1728" y="34"/>
                    <a:pt x="1674" y="23"/>
                    <a:pt x="1630" y="12"/>
                  </a:cubicBezTo>
                  <a:cubicBezTo>
                    <a:pt x="1586" y="12"/>
                    <a:pt x="1575" y="1"/>
                    <a:pt x="15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45"/>
            <p:cNvSpPr/>
            <p:nvPr/>
          </p:nvSpPr>
          <p:spPr>
            <a:xfrm>
              <a:off x="8517125" y="1257100"/>
              <a:ext cx="28200" cy="35375"/>
            </a:xfrm>
            <a:custGeom>
              <a:avLst/>
              <a:gdLst/>
              <a:ahLst/>
              <a:cxnLst/>
              <a:rect l="l" t="t" r="r" b="b"/>
              <a:pathLst>
                <a:path w="1128" h="1415" extrusionOk="0">
                  <a:moveTo>
                    <a:pt x="28" y="1"/>
                  </a:moveTo>
                  <a:cubicBezTo>
                    <a:pt x="27" y="1"/>
                    <a:pt x="25" y="2"/>
                    <a:pt x="23" y="4"/>
                  </a:cubicBezTo>
                  <a:cubicBezTo>
                    <a:pt x="1" y="15"/>
                    <a:pt x="23" y="48"/>
                    <a:pt x="34" y="81"/>
                  </a:cubicBezTo>
                  <a:cubicBezTo>
                    <a:pt x="45" y="113"/>
                    <a:pt x="56" y="146"/>
                    <a:pt x="56" y="157"/>
                  </a:cubicBezTo>
                  <a:cubicBezTo>
                    <a:pt x="67" y="168"/>
                    <a:pt x="67" y="223"/>
                    <a:pt x="78" y="245"/>
                  </a:cubicBezTo>
                  <a:cubicBezTo>
                    <a:pt x="88" y="277"/>
                    <a:pt x="99" y="332"/>
                    <a:pt x="110" y="387"/>
                  </a:cubicBezTo>
                  <a:cubicBezTo>
                    <a:pt x="110" y="431"/>
                    <a:pt x="132" y="474"/>
                    <a:pt x="132" y="518"/>
                  </a:cubicBezTo>
                  <a:cubicBezTo>
                    <a:pt x="143" y="540"/>
                    <a:pt x="143" y="551"/>
                    <a:pt x="132" y="562"/>
                  </a:cubicBezTo>
                  <a:lnTo>
                    <a:pt x="132" y="573"/>
                  </a:lnTo>
                  <a:lnTo>
                    <a:pt x="132" y="649"/>
                  </a:lnTo>
                  <a:cubicBezTo>
                    <a:pt x="143" y="660"/>
                    <a:pt x="143" y="682"/>
                    <a:pt x="143" y="693"/>
                  </a:cubicBezTo>
                  <a:cubicBezTo>
                    <a:pt x="165" y="715"/>
                    <a:pt x="176" y="737"/>
                    <a:pt x="187" y="759"/>
                  </a:cubicBezTo>
                  <a:cubicBezTo>
                    <a:pt x="198" y="781"/>
                    <a:pt x="220" y="813"/>
                    <a:pt x="231" y="846"/>
                  </a:cubicBezTo>
                  <a:cubicBezTo>
                    <a:pt x="253" y="868"/>
                    <a:pt x="274" y="901"/>
                    <a:pt x="296" y="923"/>
                  </a:cubicBezTo>
                  <a:cubicBezTo>
                    <a:pt x="296" y="923"/>
                    <a:pt x="296" y="945"/>
                    <a:pt x="307" y="945"/>
                  </a:cubicBezTo>
                  <a:cubicBezTo>
                    <a:pt x="307" y="956"/>
                    <a:pt x="318" y="956"/>
                    <a:pt x="329" y="966"/>
                  </a:cubicBezTo>
                  <a:cubicBezTo>
                    <a:pt x="329" y="977"/>
                    <a:pt x="340" y="988"/>
                    <a:pt x="351" y="999"/>
                  </a:cubicBezTo>
                  <a:cubicBezTo>
                    <a:pt x="373" y="1021"/>
                    <a:pt x="406" y="1043"/>
                    <a:pt x="417" y="1065"/>
                  </a:cubicBezTo>
                  <a:cubicBezTo>
                    <a:pt x="438" y="1087"/>
                    <a:pt x="438" y="1098"/>
                    <a:pt x="460" y="1109"/>
                  </a:cubicBezTo>
                  <a:cubicBezTo>
                    <a:pt x="471" y="1120"/>
                    <a:pt x="482" y="1131"/>
                    <a:pt x="504" y="1141"/>
                  </a:cubicBezTo>
                  <a:cubicBezTo>
                    <a:pt x="515" y="1152"/>
                    <a:pt x="537" y="1163"/>
                    <a:pt x="548" y="1163"/>
                  </a:cubicBezTo>
                  <a:cubicBezTo>
                    <a:pt x="559" y="1174"/>
                    <a:pt x="592" y="1185"/>
                    <a:pt x="613" y="1185"/>
                  </a:cubicBezTo>
                  <a:lnTo>
                    <a:pt x="646" y="1207"/>
                  </a:lnTo>
                  <a:lnTo>
                    <a:pt x="668" y="1218"/>
                  </a:lnTo>
                  <a:lnTo>
                    <a:pt x="723" y="1251"/>
                  </a:lnTo>
                  <a:lnTo>
                    <a:pt x="788" y="1284"/>
                  </a:lnTo>
                  <a:cubicBezTo>
                    <a:pt x="788" y="1295"/>
                    <a:pt x="799" y="1306"/>
                    <a:pt x="810" y="1306"/>
                  </a:cubicBezTo>
                  <a:cubicBezTo>
                    <a:pt x="821" y="1306"/>
                    <a:pt x="843" y="1316"/>
                    <a:pt x="854" y="1316"/>
                  </a:cubicBezTo>
                  <a:lnTo>
                    <a:pt x="887" y="1338"/>
                  </a:lnTo>
                  <a:lnTo>
                    <a:pt x="974" y="1371"/>
                  </a:lnTo>
                  <a:cubicBezTo>
                    <a:pt x="1018" y="1393"/>
                    <a:pt x="1051" y="1404"/>
                    <a:pt x="1095" y="1415"/>
                  </a:cubicBezTo>
                  <a:lnTo>
                    <a:pt x="1128" y="1382"/>
                  </a:lnTo>
                  <a:cubicBezTo>
                    <a:pt x="1117" y="1382"/>
                    <a:pt x="1128" y="1371"/>
                    <a:pt x="1128" y="1371"/>
                  </a:cubicBezTo>
                  <a:cubicBezTo>
                    <a:pt x="1128" y="1360"/>
                    <a:pt x="1128" y="1349"/>
                    <a:pt x="1128" y="1349"/>
                  </a:cubicBezTo>
                  <a:cubicBezTo>
                    <a:pt x="1117" y="1338"/>
                    <a:pt x="1117" y="1316"/>
                    <a:pt x="1117" y="1306"/>
                  </a:cubicBezTo>
                  <a:cubicBezTo>
                    <a:pt x="1111" y="1300"/>
                    <a:pt x="1108" y="1300"/>
                    <a:pt x="1106" y="1300"/>
                  </a:cubicBezTo>
                  <a:cubicBezTo>
                    <a:pt x="1103" y="1300"/>
                    <a:pt x="1100" y="1300"/>
                    <a:pt x="1095" y="1295"/>
                  </a:cubicBezTo>
                  <a:cubicBezTo>
                    <a:pt x="1084" y="1298"/>
                    <a:pt x="1074" y="1299"/>
                    <a:pt x="1065" y="1299"/>
                  </a:cubicBezTo>
                  <a:cubicBezTo>
                    <a:pt x="1046" y="1299"/>
                    <a:pt x="1029" y="1295"/>
                    <a:pt x="1007" y="1295"/>
                  </a:cubicBezTo>
                  <a:cubicBezTo>
                    <a:pt x="974" y="1284"/>
                    <a:pt x="942" y="1284"/>
                    <a:pt x="909" y="1273"/>
                  </a:cubicBezTo>
                  <a:cubicBezTo>
                    <a:pt x="887" y="1262"/>
                    <a:pt x="887" y="1262"/>
                    <a:pt x="876" y="1251"/>
                  </a:cubicBezTo>
                  <a:lnTo>
                    <a:pt x="832" y="1240"/>
                  </a:lnTo>
                  <a:cubicBezTo>
                    <a:pt x="810" y="1240"/>
                    <a:pt x="799" y="1229"/>
                    <a:pt x="778" y="1218"/>
                  </a:cubicBezTo>
                  <a:cubicBezTo>
                    <a:pt x="778" y="1218"/>
                    <a:pt x="767" y="1207"/>
                    <a:pt x="767" y="1196"/>
                  </a:cubicBezTo>
                  <a:lnTo>
                    <a:pt x="756" y="1196"/>
                  </a:lnTo>
                  <a:cubicBezTo>
                    <a:pt x="701" y="1174"/>
                    <a:pt x="646" y="1152"/>
                    <a:pt x="603" y="1120"/>
                  </a:cubicBezTo>
                  <a:cubicBezTo>
                    <a:pt x="570" y="1087"/>
                    <a:pt x="548" y="1054"/>
                    <a:pt x="515" y="1032"/>
                  </a:cubicBezTo>
                  <a:cubicBezTo>
                    <a:pt x="504" y="1032"/>
                    <a:pt x="493" y="1032"/>
                    <a:pt x="471" y="1021"/>
                  </a:cubicBezTo>
                  <a:lnTo>
                    <a:pt x="471" y="1010"/>
                  </a:lnTo>
                  <a:lnTo>
                    <a:pt x="460" y="1010"/>
                  </a:lnTo>
                  <a:cubicBezTo>
                    <a:pt x="417" y="977"/>
                    <a:pt x="384" y="934"/>
                    <a:pt x="340" y="890"/>
                  </a:cubicBezTo>
                  <a:cubicBezTo>
                    <a:pt x="340" y="890"/>
                    <a:pt x="340" y="879"/>
                    <a:pt x="340" y="868"/>
                  </a:cubicBezTo>
                  <a:cubicBezTo>
                    <a:pt x="329" y="857"/>
                    <a:pt x="318" y="835"/>
                    <a:pt x="307" y="824"/>
                  </a:cubicBezTo>
                  <a:cubicBezTo>
                    <a:pt x="296" y="813"/>
                    <a:pt x="263" y="791"/>
                    <a:pt x="253" y="770"/>
                  </a:cubicBezTo>
                  <a:cubicBezTo>
                    <a:pt x="231" y="726"/>
                    <a:pt x="209" y="682"/>
                    <a:pt x="198" y="638"/>
                  </a:cubicBezTo>
                  <a:cubicBezTo>
                    <a:pt x="176" y="595"/>
                    <a:pt x="176" y="551"/>
                    <a:pt x="165" y="496"/>
                  </a:cubicBezTo>
                  <a:cubicBezTo>
                    <a:pt x="154" y="463"/>
                    <a:pt x="143" y="431"/>
                    <a:pt x="143" y="387"/>
                  </a:cubicBezTo>
                  <a:cubicBezTo>
                    <a:pt x="143" y="376"/>
                    <a:pt x="132" y="365"/>
                    <a:pt x="132" y="354"/>
                  </a:cubicBezTo>
                  <a:cubicBezTo>
                    <a:pt x="132" y="343"/>
                    <a:pt x="132" y="332"/>
                    <a:pt x="132" y="321"/>
                  </a:cubicBezTo>
                  <a:cubicBezTo>
                    <a:pt x="132" y="310"/>
                    <a:pt x="121" y="299"/>
                    <a:pt x="121" y="277"/>
                  </a:cubicBezTo>
                  <a:cubicBezTo>
                    <a:pt x="110" y="266"/>
                    <a:pt x="121" y="234"/>
                    <a:pt x="110" y="201"/>
                  </a:cubicBezTo>
                  <a:cubicBezTo>
                    <a:pt x="88" y="179"/>
                    <a:pt x="88" y="179"/>
                    <a:pt x="88" y="168"/>
                  </a:cubicBezTo>
                  <a:cubicBezTo>
                    <a:pt x="78" y="113"/>
                    <a:pt x="67" y="70"/>
                    <a:pt x="56" y="26"/>
                  </a:cubicBezTo>
                  <a:cubicBezTo>
                    <a:pt x="38" y="17"/>
                    <a:pt x="35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45"/>
            <p:cNvSpPr/>
            <p:nvPr/>
          </p:nvSpPr>
          <p:spPr>
            <a:xfrm>
              <a:off x="8525075" y="1225625"/>
              <a:ext cx="34475" cy="44175"/>
            </a:xfrm>
            <a:custGeom>
              <a:avLst/>
              <a:gdLst/>
              <a:ahLst/>
              <a:cxnLst/>
              <a:rect l="l" t="t" r="r" b="b"/>
              <a:pathLst>
                <a:path w="1379" h="1767" extrusionOk="0">
                  <a:moveTo>
                    <a:pt x="70" y="1"/>
                  </a:moveTo>
                  <a:cubicBezTo>
                    <a:pt x="57" y="1"/>
                    <a:pt x="45" y="2"/>
                    <a:pt x="33" y="5"/>
                  </a:cubicBezTo>
                  <a:cubicBezTo>
                    <a:pt x="11" y="16"/>
                    <a:pt x="11" y="27"/>
                    <a:pt x="0" y="38"/>
                  </a:cubicBezTo>
                  <a:cubicBezTo>
                    <a:pt x="11" y="38"/>
                    <a:pt x="0" y="49"/>
                    <a:pt x="11" y="60"/>
                  </a:cubicBezTo>
                  <a:cubicBezTo>
                    <a:pt x="11" y="60"/>
                    <a:pt x="11" y="71"/>
                    <a:pt x="11" y="71"/>
                  </a:cubicBezTo>
                  <a:cubicBezTo>
                    <a:pt x="22" y="82"/>
                    <a:pt x="33" y="93"/>
                    <a:pt x="44" y="115"/>
                  </a:cubicBezTo>
                  <a:lnTo>
                    <a:pt x="66" y="115"/>
                  </a:lnTo>
                  <a:cubicBezTo>
                    <a:pt x="82" y="109"/>
                    <a:pt x="99" y="106"/>
                    <a:pt x="114" y="106"/>
                  </a:cubicBezTo>
                  <a:cubicBezTo>
                    <a:pt x="129" y="106"/>
                    <a:pt x="142" y="109"/>
                    <a:pt x="153" y="115"/>
                  </a:cubicBezTo>
                  <a:cubicBezTo>
                    <a:pt x="197" y="115"/>
                    <a:pt x="230" y="125"/>
                    <a:pt x="274" y="136"/>
                  </a:cubicBezTo>
                  <a:cubicBezTo>
                    <a:pt x="285" y="147"/>
                    <a:pt x="295" y="158"/>
                    <a:pt x="306" y="158"/>
                  </a:cubicBezTo>
                  <a:lnTo>
                    <a:pt x="317" y="169"/>
                  </a:lnTo>
                  <a:lnTo>
                    <a:pt x="350" y="180"/>
                  </a:lnTo>
                  <a:cubicBezTo>
                    <a:pt x="383" y="191"/>
                    <a:pt x="416" y="213"/>
                    <a:pt x="438" y="235"/>
                  </a:cubicBezTo>
                  <a:cubicBezTo>
                    <a:pt x="438" y="246"/>
                    <a:pt x="449" y="246"/>
                    <a:pt x="449" y="257"/>
                  </a:cubicBezTo>
                  <a:lnTo>
                    <a:pt x="460" y="257"/>
                  </a:lnTo>
                  <a:lnTo>
                    <a:pt x="460" y="268"/>
                  </a:lnTo>
                  <a:cubicBezTo>
                    <a:pt x="514" y="311"/>
                    <a:pt x="558" y="366"/>
                    <a:pt x="591" y="421"/>
                  </a:cubicBezTo>
                  <a:cubicBezTo>
                    <a:pt x="602" y="465"/>
                    <a:pt x="602" y="508"/>
                    <a:pt x="624" y="563"/>
                  </a:cubicBezTo>
                  <a:cubicBezTo>
                    <a:pt x="635" y="574"/>
                    <a:pt x="645" y="585"/>
                    <a:pt x="656" y="607"/>
                  </a:cubicBezTo>
                  <a:lnTo>
                    <a:pt x="656" y="618"/>
                  </a:lnTo>
                  <a:lnTo>
                    <a:pt x="656" y="629"/>
                  </a:lnTo>
                  <a:cubicBezTo>
                    <a:pt x="678" y="650"/>
                    <a:pt x="678" y="705"/>
                    <a:pt x="700" y="738"/>
                  </a:cubicBezTo>
                  <a:cubicBezTo>
                    <a:pt x="722" y="782"/>
                    <a:pt x="733" y="793"/>
                    <a:pt x="744" y="825"/>
                  </a:cubicBezTo>
                  <a:cubicBezTo>
                    <a:pt x="766" y="847"/>
                    <a:pt x="744" y="836"/>
                    <a:pt x="755" y="847"/>
                  </a:cubicBezTo>
                  <a:cubicBezTo>
                    <a:pt x="777" y="869"/>
                    <a:pt x="788" y="891"/>
                    <a:pt x="810" y="913"/>
                  </a:cubicBezTo>
                  <a:cubicBezTo>
                    <a:pt x="831" y="924"/>
                    <a:pt x="853" y="946"/>
                    <a:pt x="875" y="957"/>
                  </a:cubicBezTo>
                  <a:cubicBezTo>
                    <a:pt x="930" y="1000"/>
                    <a:pt x="974" y="1033"/>
                    <a:pt x="1017" y="1077"/>
                  </a:cubicBezTo>
                  <a:cubicBezTo>
                    <a:pt x="1050" y="1110"/>
                    <a:pt x="1083" y="1154"/>
                    <a:pt x="1116" y="1197"/>
                  </a:cubicBezTo>
                  <a:cubicBezTo>
                    <a:pt x="1149" y="1230"/>
                    <a:pt x="1170" y="1274"/>
                    <a:pt x="1192" y="1307"/>
                  </a:cubicBezTo>
                  <a:cubicBezTo>
                    <a:pt x="1192" y="1329"/>
                    <a:pt x="1203" y="1340"/>
                    <a:pt x="1214" y="1350"/>
                  </a:cubicBezTo>
                  <a:cubicBezTo>
                    <a:pt x="1214" y="1361"/>
                    <a:pt x="1225" y="1372"/>
                    <a:pt x="1225" y="1383"/>
                  </a:cubicBezTo>
                  <a:cubicBezTo>
                    <a:pt x="1236" y="1394"/>
                    <a:pt x="1247" y="1416"/>
                    <a:pt x="1258" y="1427"/>
                  </a:cubicBezTo>
                  <a:cubicBezTo>
                    <a:pt x="1269" y="1449"/>
                    <a:pt x="1280" y="1482"/>
                    <a:pt x="1291" y="1515"/>
                  </a:cubicBezTo>
                  <a:cubicBezTo>
                    <a:pt x="1291" y="1525"/>
                    <a:pt x="1302" y="1547"/>
                    <a:pt x="1313" y="1558"/>
                  </a:cubicBezTo>
                  <a:cubicBezTo>
                    <a:pt x="1324" y="1613"/>
                    <a:pt x="1335" y="1668"/>
                    <a:pt x="1335" y="1722"/>
                  </a:cubicBezTo>
                  <a:cubicBezTo>
                    <a:pt x="1345" y="1733"/>
                    <a:pt x="1345" y="1766"/>
                    <a:pt x="1367" y="1766"/>
                  </a:cubicBezTo>
                  <a:cubicBezTo>
                    <a:pt x="1378" y="1755"/>
                    <a:pt x="1367" y="1700"/>
                    <a:pt x="1367" y="1668"/>
                  </a:cubicBezTo>
                  <a:cubicBezTo>
                    <a:pt x="1356" y="1635"/>
                    <a:pt x="1345" y="1602"/>
                    <a:pt x="1335" y="1569"/>
                  </a:cubicBezTo>
                  <a:cubicBezTo>
                    <a:pt x="1335" y="1525"/>
                    <a:pt x="1324" y="1493"/>
                    <a:pt x="1313" y="1460"/>
                  </a:cubicBezTo>
                  <a:cubicBezTo>
                    <a:pt x="1280" y="1405"/>
                    <a:pt x="1258" y="1361"/>
                    <a:pt x="1236" y="1307"/>
                  </a:cubicBezTo>
                  <a:cubicBezTo>
                    <a:pt x="1203" y="1263"/>
                    <a:pt x="1170" y="1208"/>
                    <a:pt x="1138" y="1165"/>
                  </a:cubicBezTo>
                  <a:cubicBezTo>
                    <a:pt x="1127" y="1143"/>
                    <a:pt x="1116" y="1132"/>
                    <a:pt x="1105" y="1121"/>
                  </a:cubicBezTo>
                  <a:cubicBezTo>
                    <a:pt x="1105" y="1121"/>
                    <a:pt x="1105" y="1121"/>
                    <a:pt x="1094" y="1110"/>
                  </a:cubicBezTo>
                  <a:cubicBezTo>
                    <a:pt x="1072" y="1077"/>
                    <a:pt x="1061" y="1055"/>
                    <a:pt x="1050" y="1033"/>
                  </a:cubicBezTo>
                  <a:cubicBezTo>
                    <a:pt x="1039" y="1022"/>
                    <a:pt x="1028" y="1000"/>
                    <a:pt x="1017" y="1000"/>
                  </a:cubicBezTo>
                  <a:cubicBezTo>
                    <a:pt x="1006" y="990"/>
                    <a:pt x="963" y="968"/>
                    <a:pt x="941" y="946"/>
                  </a:cubicBezTo>
                  <a:cubicBezTo>
                    <a:pt x="908" y="924"/>
                    <a:pt x="886" y="902"/>
                    <a:pt x="864" y="869"/>
                  </a:cubicBezTo>
                  <a:cubicBezTo>
                    <a:pt x="831" y="836"/>
                    <a:pt x="810" y="815"/>
                    <a:pt x="788" y="782"/>
                  </a:cubicBezTo>
                  <a:cubicBezTo>
                    <a:pt x="788" y="771"/>
                    <a:pt x="788" y="760"/>
                    <a:pt x="788" y="749"/>
                  </a:cubicBezTo>
                  <a:cubicBezTo>
                    <a:pt x="777" y="749"/>
                    <a:pt x="766" y="738"/>
                    <a:pt x="766" y="727"/>
                  </a:cubicBezTo>
                  <a:cubicBezTo>
                    <a:pt x="766" y="716"/>
                    <a:pt x="755" y="705"/>
                    <a:pt x="755" y="694"/>
                  </a:cubicBezTo>
                  <a:cubicBezTo>
                    <a:pt x="733" y="650"/>
                    <a:pt x="722" y="618"/>
                    <a:pt x="711" y="585"/>
                  </a:cubicBezTo>
                  <a:cubicBezTo>
                    <a:pt x="711" y="563"/>
                    <a:pt x="711" y="541"/>
                    <a:pt x="700" y="519"/>
                  </a:cubicBezTo>
                  <a:cubicBezTo>
                    <a:pt x="689" y="497"/>
                    <a:pt x="689" y="475"/>
                    <a:pt x="678" y="454"/>
                  </a:cubicBezTo>
                  <a:cubicBezTo>
                    <a:pt x="667" y="432"/>
                    <a:pt x="656" y="421"/>
                    <a:pt x="645" y="399"/>
                  </a:cubicBezTo>
                  <a:cubicBezTo>
                    <a:pt x="624" y="377"/>
                    <a:pt x="613" y="355"/>
                    <a:pt x="591" y="333"/>
                  </a:cubicBezTo>
                  <a:lnTo>
                    <a:pt x="536" y="268"/>
                  </a:lnTo>
                  <a:cubicBezTo>
                    <a:pt x="525" y="246"/>
                    <a:pt x="503" y="224"/>
                    <a:pt x="481" y="213"/>
                  </a:cubicBezTo>
                  <a:cubicBezTo>
                    <a:pt x="470" y="191"/>
                    <a:pt x="449" y="180"/>
                    <a:pt x="438" y="169"/>
                  </a:cubicBezTo>
                  <a:lnTo>
                    <a:pt x="416" y="147"/>
                  </a:lnTo>
                  <a:cubicBezTo>
                    <a:pt x="405" y="147"/>
                    <a:pt x="394" y="136"/>
                    <a:pt x="394" y="125"/>
                  </a:cubicBezTo>
                  <a:cubicBezTo>
                    <a:pt x="383" y="125"/>
                    <a:pt x="350" y="115"/>
                    <a:pt x="339" y="104"/>
                  </a:cubicBezTo>
                  <a:lnTo>
                    <a:pt x="295" y="71"/>
                  </a:lnTo>
                  <a:cubicBezTo>
                    <a:pt x="263" y="60"/>
                    <a:pt x="219" y="38"/>
                    <a:pt x="175" y="27"/>
                  </a:cubicBezTo>
                  <a:cubicBezTo>
                    <a:pt x="143" y="11"/>
                    <a:pt x="10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9" name="Google Shape;4509;p45"/>
          <p:cNvGrpSpPr/>
          <p:nvPr/>
        </p:nvGrpSpPr>
        <p:grpSpPr>
          <a:xfrm flipH="1">
            <a:off x="657888" y="-400537"/>
            <a:ext cx="32825" cy="22950"/>
            <a:chOff x="8097425" y="1383825"/>
            <a:chExt cx="32825" cy="22950"/>
          </a:xfrm>
        </p:grpSpPr>
        <p:sp>
          <p:nvSpPr>
            <p:cNvPr id="4510" name="Google Shape;4510;p45"/>
            <p:cNvSpPr/>
            <p:nvPr/>
          </p:nvSpPr>
          <p:spPr>
            <a:xfrm>
              <a:off x="8123125" y="140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45"/>
            <p:cNvSpPr/>
            <p:nvPr/>
          </p:nvSpPr>
          <p:spPr>
            <a:xfrm>
              <a:off x="8097425" y="1383825"/>
              <a:ext cx="32825" cy="22950"/>
            </a:xfrm>
            <a:custGeom>
              <a:avLst/>
              <a:gdLst/>
              <a:ahLst/>
              <a:cxnLst/>
              <a:rect l="l" t="t" r="r" b="b"/>
              <a:pathLst>
                <a:path w="1313" h="918" extrusionOk="0">
                  <a:moveTo>
                    <a:pt x="711" y="119"/>
                  </a:moveTo>
                  <a:cubicBezTo>
                    <a:pt x="788" y="119"/>
                    <a:pt x="853" y="130"/>
                    <a:pt x="919" y="163"/>
                  </a:cubicBezTo>
                  <a:cubicBezTo>
                    <a:pt x="941" y="163"/>
                    <a:pt x="952" y="174"/>
                    <a:pt x="974" y="185"/>
                  </a:cubicBezTo>
                  <a:cubicBezTo>
                    <a:pt x="995" y="196"/>
                    <a:pt x="1017" y="207"/>
                    <a:pt x="1039" y="229"/>
                  </a:cubicBezTo>
                  <a:cubicBezTo>
                    <a:pt x="1072" y="229"/>
                    <a:pt x="1094" y="240"/>
                    <a:pt x="1116" y="261"/>
                  </a:cubicBezTo>
                  <a:cubicBezTo>
                    <a:pt x="1138" y="283"/>
                    <a:pt x="1170" y="316"/>
                    <a:pt x="1192" y="360"/>
                  </a:cubicBezTo>
                  <a:cubicBezTo>
                    <a:pt x="1214" y="415"/>
                    <a:pt x="1203" y="480"/>
                    <a:pt x="1159" y="524"/>
                  </a:cubicBezTo>
                  <a:cubicBezTo>
                    <a:pt x="1149" y="546"/>
                    <a:pt x="1138" y="557"/>
                    <a:pt x="1127" y="579"/>
                  </a:cubicBezTo>
                  <a:cubicBezTo>
                    <a:pt x="1116" y="590"/>
                    <a:pt x="1105" y="601"/>
                    <a:pt x="1094" y="611"/>
                  </a:cubicBezTo>
                  <a:cubicBezTo>
                    <a:pt x="1094" y="622"/>
                    <a:pt x="1094" y="633"/>
                    <a:pt x="1094" y="633"/>
                  </a:cubicBezTo>
                  <a:cubicBezTo>
                    <a:pt x="1094" y="655"/>
                    <a:pt x="1083" y="677"/>
                    <a:pt x="1072" y="699"/>
                  </a:cubicBezTo>
                  <a:cubicBezTo>
                    <a:pt x="1050" y="721"/>
                    <a:pt x="1039" y="754"/>
                    <a:pt x="1017" y="776"/>
                  </a:cubicBezTo>
                  <a:lnTo>
                    <a:pt x="1006" y="786"/>
                  </a:lnTo>
                  <a:cubicBezTo>
                    <a:pt x="1006" y="786"/>
                    <a:pt x="995" y="797"/>
                    <a:pt x="984" y="808"/>
                  </a:cubicBezTo>
                  <a:lnTo>
                    <a:pt x="974" y="830"/>
                  </a:lnTo>
                  <a:lnTo>
                    <a:pt x="952" y="830"/>
                  </a:lnTo>
                  <a:cubicBezTo>
                    <a:pt x="941" y="841"/>
                    <a:pt x="930" y="852"/>
                    <a:pt x="908" y="863"/>
                  </a:cubicBezTo>
                  <a:cubicBezTo>
                    <a:pt x="897" y="874"/>
                    <a:pt x="886" y="885"/>
                    <a:pt x="864" y="885"/>
                  </a:cubicBezTo>
                  <a:lnTo>
                    <a:pt x="853" y="885"/>
                  </a:lnTo>
                  <a:cubicBezTo>
                    <a:pt x="853" y="885"/>
                    <a:pt x="842" y="874"/>
                    <a:pt x="842" y="874"/>
                  </a:cubicBezTo>
                  <a:cubicBezTo>
                    <a:pt x="842" y="863"/>
                    <a:pt x="842" y="863"/>
                    <a:pt x="842" y="863"/>
                  </a:cubicBezTo>
                  <a:lnTo>
                    <a:pt x="842" y="852"/>
                  </a:lnTo>
                  <a:cubicBezTo>
                    <a:pt x="842" y="852"/>
                    <a:pt x="842" y="841"/>
                    <a:pt x="853" y="841"/>
                  </a:cubicBezTo>
                  <a:lnTo>
                    <a:pt x="700" y="841"/>
                  </a:lnTo>
                  <a:cubicBezTo>
                    <a:pt x="689" y="830"/>
                    <a:pt x="667" y="830"/>
                    <a:pt x="656" y="830"/>
                  </a:cubicBezTo>
                  <a:cubicBezTo>
                    <a:pt x="645" y="819"/>
                    <a:pt x="634" y="819"/>
                    <a:pt x="634" y="808"/>
                  </a:cubicBezTo>
                  <a:cubicBezTo>
                    <a:pt x="624" y="797"/>
                    <a:pt x="613" y="797"/>
                    <a:pt x="602" y="786"/>
                  </a:cubicBezTo>
                  <a:lnTo>
                    <a:pt x="569" y="786"/>
                  </a:lnTo>
                  <a:cubicBezTo>
                    <a:pt x="547" y="786"/>
                    <a:pt x="525" y="776"/>
                    <a:pt x="503" y="776"/>
                  </a:cubicBezTo>
                  <a:lnTo>
                    <a:pt x="492" y="776"/>
                  </a:lnTo>
                  <a:cubicBezTo>
                    <a:pt x="459" y="776"/>
                    <a:pt x="438" y="765"/>
                    <a:pt x="405" y="754"/>
                  </a:cubicBezTo>
                  <a:cubicBezTo>
                    <a:pt x="383" y="743"/>
                    <a:pt x="372" y="732"/>
                    <a:pt x="350" y="721"/>
                  </a:cubicBezTo>
                  <a:cubicBezTo>
                    <a:pt x="339" y="710"/>
                    <a:pt x="317" y="699"/>
                    <a:pt x="306" y="688"/>
                  </a:cubicBezTo>
                  <a:cubicBezTo>
                    <a:pt x="284" y="677"/>
                    <a:pt x="274" y="666"/>
                    <a:pt x="252" y="655"/>
                  </a:cubicBezTo>
                  <a:cubicBezTo>
                    <a:pt x="241" y="644"/>
                    <a:pt x="230" y="622"/>
                    <a:pt x="230" y="611"/>
                  </a:cubicBezTo>
                  <a:cubicBezTo>
                    <a:pt x="208" y="590"/>
                    <a:pt x="186" y="535"/>
                    <a:pt x="164" y="513"/>
                  </a:cubicBezTo>
                  <a:lnTo>
                    <a:pt x="153" y="480"/>
                  </a:lnTo>
                  <a:cubicBezTo>
                    <a:pt x="142" y="469"/>
                    <a:pt x="142" y="469"/>
                    <a:pt x="142" y="458"/>
                  </a:cubicBezTo>
                  <a:cubicBezTo>
                    <a:pt x="109" y="382"/>
                    <a:pt x="109" y="436"/>
                    <a:pt x="142" y="371"/>
                  </a:cubicBezTo>
                  <a:cubicBezTo>
                    <a:pt x="164" y="327"/>
                    <a:pt x="197" y="294"/>
                    <a:pt x="230" y="261"/>
                  </a:cubicBezTo>
                  <a:cubicBezTo>
                    <a:pt x="252" y="229"/>
                    <a:pt x="284" y="207"/>
                    <a:pt x="306" y="196"/>
                  </a:cubicBezTo>
                  <a:cubicBezTo>
                    <a:pt x="361" y="163"/>
                    <a:pt x="427" y="141"/>
                    <a:pt x="481" y="130"/>
                  </a:cubicBezTo>
                  <a:cubicBezTo>
                    <a:pt x="514" y="119"/>
                    <a:pt x="547" y="119"/>
                    <a:pt x="569" y="119"/>
                  </a:cubicBezTo>
                  <a:close/>
                  <a:moveTo>
                    <a:pt x="647" y="1"/>
                  </a:moveTo>
                  <a:cubicBezTo>
                    <a:pt x="483" y="1"/>
                    <a:pt x="330" y="55"/>
                    <a:pt x="197" y="152"/>
                  </a:cubicBezTo>
                  <a:cubicBezTo>
                    <a:pt x="153" y="185"/>
                    <a:pt x="120" y="218"/>
                    <a:pt x="88" y="261"/>
                  </a:cubicBezTo>
                  <a:cubicBezTo>
                    <a:pt x="66" y="283"/>
                    <a:pt x="44" y="305"/>
                    <a:pt x="33" y="338"/>
                  </a:cubicBezTo>
                  <a:lnTo>
                    <a:pt x="0" y="393"/>
                  </a:lnTo>
                  <a:lnTo>
                    <a:pt x="0" y="404"/>
                  </a:lnTo>
                  <a:lnTo>
                    <a:pt x="0" y="426"/>
                  </a:lnTo>
                  <a:lnTo>
                    <a:pt x="11" y="458"/>
                  </a:lnTo>
                  <a:lnTo>
                    <a:pt x="11" y="469"/>
                  </a:lnTo>
                  <a:cubicBezTo>
                    <a:pt x="22" y="491"/>
                    <a:pt x="33" y="524"/>
                    <a:pt x="44" y="557"/>
                  </a:cubicBezTo>
                  <a:cubicBezTo>
                    <a:pt x="77" y="611"/>
                    <a:pt x="109" y="666"/>
                    <a:pt x="142" y="721"/>
                  </a:cubicBezTo>
                  <a:cubicBezTo>
                    <a:pt x="197" y="776"/>
                    <a:pt x="252" y="819"/>
                    <a:pt x="328" y="852"/>
                  </a:cubicBezTo>
                  <a:cubicBezTo>
                    <a:pt x="361" y="874"/>
                    <a:pt x="405" y="885"/>
                    <a:pt x="438" y="896"/>
                  </a:cubicBezTo>
                  <a:cubicBezTo>
                    <a:pt x="470" y="896"/>
                    <a:pt x="503" y="907"/>
                    <a:pt x="536" y="907"/>
                  </a:cubicBezTo>
                  <a:cubicBezTo>
                    <a:pt x="602" y="918"/>
                    <a:pt x="667" y="918"/>
                    <a:pt x="733" y="918"/>
                  </a:cubicBezTo>
                  <a:lnTo>
                    <a:pt x="963" y="918"/>
                  </a:lnTo>
                  <a:cubicBezTo>
                    <a:pt x="974" y="907"/>
                    <a:pt x="995" y="907"/>
                    <a:pt x="1017" y="885"/>
                  </a:cubicBezTo>
                  <a:cubicBezTo>
                    <a:pt x="1028" y="874"/>
                    <a:pt x="1039" y="874"/>
                    <a:pt x="1039" y="863"/>
                  </a:cubicBezTo>
                  <a:cubicBezTo>
                    <a:pt x="1050" y="852"/>
                    <a:pt x="1050" y="841"/>
                    <a:pt x="1039" y="830"/>
                  </a:cubicBezTo>
                  <a:cubicBezTo>
                    <a:pt x="1039" y="830"/>
                    <a:pt x="1028" y="819"/>
                    <a:pt x="1028" y="819"/>
                  </a:cubicBezTo>
                  <a:lnTo>
                    <a:pt x="1061" y="819"/>
                  </a:lnTo>
                  <a:cubicBezTo>
                    <a:pt x="1083" y="819"/>
                    <a:pt x="1094" y="808"/>
                    <a:pt x="1105" y="786"/>
                  </a:cubicBezTo>
                  <a:lnTo>
                    <a:pt x="1116" y="765"/>
                  </a:lnTo>
                  <a:cubicBezTo>
                    <a:pt x="1127" y="754"/>
                    <a:pt x="1127" y="743"/>
                    <a:pt x="1149" y="732"/>
                  </a:cubicBezTo>
                  <a:lnTo>
                    <a:pt x="1192" y="699"/>
                  </a:lnTo>
                  <a:cubicBezTo>
                    <a:pt x="1203" y="677"/>
                    <a:pt x="1225" y="666"/>
                    <a:pt x="1236" y="644"/>
                  </a:cubicBezTo>
                  <a:cubicBezTo>
                    <a:pt x="1247" y="611"/>
                    <a:pt x="1269" y="579"/>
                    <a:pt x="1280" y="557"/>
                  </a:cubicBezTo>
                  <a:cubicBezTo>
                    <a:pt x="1291" y="524"/>
                    <a:pt x="1302" y="480"/>
                    <a:pt x="1302" y="447"/>
                  </a:cubicBezTo>
                  <a:cubicBezTo>
                    <a:pt x="1313" y="382"/>
                    <a:pt x="1302" y="327"/>
                    <a:pt x="1258" y="272"/>
                  </a:cubicBezTo>
                  <a:cubicBezTo>
                    <a:pt x="1192" y="174"/>
                    <a:pt x="1083" y="108"/>
                    <a:pt x="974" y="65"/>
                  </a:cubicBezTo>
                  <a:cubicBezTo>
                    <a:pt x="908" y="32"/>
                    <a:pt x="831" y="21"/>
                    <a:pt x="766" y="10"/>
                  </a:cubicBezTo>
                  <a:cubicBezTo>
                    <a:pt x="726" y="4"/>
                    <a:pt x="686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45"/>
            <p:cNvSpPr/>
            <p:nvPr/>
          </p:nvSpPr>
          <p:spPr>
            <a:xfrm>
              <a:off x="8114375" y="1399650"/>
              <a:ext cx="8775" cy="5225"/>
            </a:xfrm>
            <a:custGeom>
              <a:avLst/>
              <a:gdLst/>
              <a:ahLst/>
              <a:cxnLst/>
              <a:rect l="l" t="t" r="r" b="b"/>
              <a:pathLst>
                <a:path w="351" h="209" extrusionOk="0">
                  <a:moveTo>
                    <a:pt x="142" y="153"/>
                  </a:moveTo>
                  <a:cubicBezTo>
                    <a:pt x="141" y="155"/>
                    <a:pt x="139" y="156"/>
                    <a:pt x="138" y="158"/>
                  </a:cubicBezTo>
                  <a:lnTo>
                    <a:pt x="138" y="158"/>
                  </a:lnTo>
                  <a:cubicBezTo>
                    <a:pt x="144" y="156"/>
                    <a:pt x="149" y="155"/>
                    <a:pt x="154" y="154"/>
                  </a:cubicBezTo>
                  <a:lnTo>
                    <a:pt x="154" y="154"/>
                  </a:lnTo>
                  <a:cubicBezTo>
                    <a:pt x="154" y="154"/>
                    <a:pt x="154" y="154"/>
                    <a:pt x="153" y="153"/>
                  </a:cubicBezTo>
                  <a:close/>
                  <a:moveTo>
                    <a:pt x="138" y="158"/>
                  </a:moveTo>
                  <a:lnTo>
                    <a:pt x="138" y="158"/>
                  </a:lnTo>
                  <a:cubicBezTo>
                    <a:pt x="124" y="162"/>
                    <a:pt x="108" y="169"/>
                    <a:pt x="88" y="175"/>
                  </a:cubicBezTo>
                  <a:lnTo>
                    <a:pt x="0" y="175"/>
                  </a:lnTo>
                  <a:cubicBezTo>
                    <a:pt x="0" y="186"/>
                    <a:pt x="11" y="186"/>
                    <a:pt x="22" y="186"/>
                  </a:cubicBezTo>
                  <a:lnTo>
                    <a:pt x="66" y="186"/>
                  </a:lnTo>
                  <a:cubicBezTo>
                    <a:pt x="77" y="186"/>
                    <a:pt x="99" y="175"/>
                    <a:pt x="110" y="175"/>
                  </a:cubicBezTo>
                  <a:cubicBezTo>
                    <a:pt x="119" y="175"/>
                    <a:pt x="129" y="167"/>
                    <a:pt x="138" y="158"/>
                  </a:cubicBezTo>
                  <a:close/>
                  <a:moveTo>
                    <a:pt x="350" y="0"/>
                  </a:moveTo>
                  <a:cubicBezTo>
                    <a:pt x="328" y="22"/>
                    <a:pt x="306" y="44"/>
                    <a:pt x="296" y="66"/>
                  </a:cubicBezTo>
                  <a:cubicBezTo>
                    <a:pt x="285" y="88"/>
                    <a:pt x="274" y="121"/>
                    <a:pt x="274" y="143"/>
                  </a:cubicBezTo>
                  <a:lnTo>
                    <a:pt x="252" y="143"/>
                  </a:lnTo>
                  <a:cubicBezTo>
                    <a:pt x="246" y="148"/>
                    <a:pt x="238" y="151"/>
                    <a:pt x="230" y="151"/>
                  </a:cubicBezTo>
                  <a:cubicBezTo>
                    <a:pt x="222" y="151"/>
                    <a:pt x="213" y="148"/>
                    <a:pt x="208" y="143"/>
                  </a:cubicBezTo>
                  <a:lnTo>
                    <a:pt x="164" y="153"/>
                  </a:lnTo>
                  <a:cubicBezTo>
                    <a:pt x="161" y="153"/>
                    <a:pt x="158" y="154"/>
                    <a:pt x="154" y="154"/>
                  </a:cubicBezTo>
                  <a:lnTo>
                    <a:pt x="154" y="154"/>
                  </a:lnTo>
                  <a:cubicBezTo>
                    <a:pt x="164" y="164"/>
                    <a:pt x="165" y="165"/>
                    <a:pt x="175" y="175"/>
                  </a:cubicBezTo>
                  <a:cubicBezTo>
                    <a:pt x="175" y="175"/>
                    <a:pt x="175" y="186"/>
                    <a:pt x="186" y="186"/>
                  </a:cubicBezTo>
                  <a:lnTo>
                    <a:pt x="175" y="208"/>
                  </a:lnTo>
                  <a:lnTo>
                    <a:pt x="208" y="208"/>
                  </a:lnTo>
                  <a:cubicBezTo>
                    <a:pt x="219" y="197"/>
                    <a:pt x="230" y="197"/>
                    <a:pt x="241" y="186"/>
                  </a:cubicBezTo>
                  <a:cubicBezTo>
                    <a:pt x="252" y="186"/>
                    <a:pt x="252" y="186"/>
                    <a:pt x="263" y="175"/>
                  </a:cubicBezTo>
                  <a:lnTo>
                    <a:pt x="274" y="164"/>
                  </a:lnTo>
                  <a:lnTo>
                    <a:pt x="285" y="153"/>
                  </a:lnTo>
                  <a:cubicBezTo>
                    <a:pt x="296" y="143"/>
                    <a:pt x="306" y="143"/>
                    <a:pt x="306" y="132"/>
                  </a:cubicBezTo>
                  <a:cubicBezTo>
                    <a:pt x="317" y="121"/>
                    <a:pt x="317" y="121"/>
                    <a:pt x="328" y="110"/>
                  </a:cubicBezTo>
                  <a:cubicBezTo>
                    <a:pt x="339" y="99"/>
                    <a:pt x="339" y="88"/>
                    <a:pt x="350" y="77"/>
                  </a:cubicBezTo>
                  <a:cubicBezTo>
                    <a:pt x="350" y="77"/>
                    <a:pt x="350" y="66"/>
                    <a:pt x="350" y="55"/>
                  </a:cubicBezTo>
                  <a:lnTo>
                    <a:pt x="350" y="33"/>
                  </a:lnTo>
                  <a:lnTo>
                    <a:pt x="3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45"/>
            <p:cNvSpPr/>
            <p:nvPr/>
          </p:nvSpPr>
          <p:spPr>
            <a:xfrm>
              <a:off x="8106175" y="1390350"/>
              <a:ext cx="18875" cy="16425"/>
            </a:xfrm>
            <a:custGeom>
              <a:avLst/>
              <a:gdLst/>
              <a:ahLst/>
              <a:cxnLst/>
              <a:rect l="l" t="t" r="r" b="b"/>
              <a:pathLst>
                <a:path w="755" h="657" extrusionOk="0">
                  <a:moveTo>
                    <a:pt x="131" y="0"/>
                  </a:moveTo>
                  <a:cubicBezTo>
                    <a:pt x="120" y="0"/>
                    <a:pt x="109" y="0"/>
                    <a:pt x="88" y="22"/>
                  </a:cubicBezTo>
                  <a:cubicBezTo>
                    <a:pt x="77" y="22"/>
                    <a:pt x="66" y="33"/>
                    <a:pt x="66" y="44"/>
                  </a:cubicBezTo>
                  <a:cubicBezTo>
                    <a:pt x="44" y="44"/>
                    <a:pt x="33" y="66"/>
                    <a:pt x="33" y="88"/>
                  </a:cubicBezTo>
                  <a:cubicBezTo>
                    <a:pt x="22" y="99"/>
                    <a:pt x="11" y="132"/>
                    <a:pt x="11" y="154"/>
                  </a:cubicBezTo>
                  <a:cubicBezTo>
                    <a:pt x="0" y="175"/>
                    <a:pt x="11" y="197"/>
                    <a:pt x="22" y="230"/>
                  </a:cubicBezTo>
                  <a:cubicBezTo>
                    <a:pt x="22" y="230"/>
                    <a:pt x="22" y="241"/>
                    <a:pt x="33" y="252"/>
                  </a:cubicBezTo>
                  <a:cubicBezTo>
                    <a:pt x="33" y="252"/>
                    <a:pt x="44" y="274"/>
                    <a:pt x="44" y="274"/>
                  </a:cubicBezTo>
                  <a:lnTo>
                    <a:pt x="66" y="296"/>
                  </a:lnTo>
                  <a:cubicBezTo>
                    <a:pt x="77" y="307"/>
                    <a:pt x="88" y="307"/>
                    <a:pt x="99" y="307"/>
                  </a:cubicBezTo>
                  <a:cubicBezTo>
                    <a:pt x="109" y="318"/>
                    <a:pt x="120" y="329"/>
                    <a:pt x="131" y="340"/>
                  </a:cubicBezTo>
                  <a:cubicBezTo>
                    <a:pt x="142" y="350"/>
                    <a:pt x="153" y="361"/>
                    <a:pt x="164" y="383"/>
                  </a:cubicBezTo>
                  <a:lnTo>
                    <a:pt x="175" y="394"/>
                  </a:lnTo>
                  <a:cubicBezTo>
                    <a:pt x="175" y="405"/>
                    <a:pt x="175" y="405"/>
                    <a:pt x="186" y="416"/>
                  </a:cubicBezTo>
                  <a:cubicBezTo>
                    <a:pt x="186" y="427"/>
                    <a:pt x="197" y="438"/>
                    <a:pt x="208" y="449"/>
                  </a:cubicBezTo>
                  <a:cubicBezTo>
                    <a:pt x="197" y="460"/>
                    <a:pt x="197" y="471"/>
                    <a:pt x="208" y="482"/>
                  </a:cubicBezTo>
                  <a:cubicBezTo>
                    <a:pt x="208" y="493"/>
                    <a:pt x="208" y="493"/>
                    <a:pt x="219" y="504"/>
                  </a:cubicBezTo>
                  <a:cubicBezTo>
                    <a:pt x="219" y="515"/>
                    <a:pt x="219" y="515"/>
                    <a:pt x="230" y="525"/>
                  </a:cubicBezTo>
                  <a:cubicBezTo>
                    <a:pt x="241" y="536"/>
                    <a:pt x="252" y="547"/>
                    <a:pt x="252" y="547"/>
                  </a:cubicBezTo>
                  <a:cubicBezTo>
                    <a:pt x="263" y="558"/>
                    <a:pt x="274" y="569"/>
                    <a:pt x="284" y="569"/>
                  </a:cubicBezTo>
                  <a:cubicBezTo>
                    <a:pt x="295" y="580"/>
                    <a:pt x="306" y="591"/>
                    <a:pt x="317" y="591"/>
                  </a:cubicBezTo>
                  <a:cubicBezTo>
                    <a:pt x="328" y="602"/>
                    <a:pt x="339" y="602"/>
                    <a:pt x="350" y="602"/>
                  </a:cubicBezTo>
                  <a:lnTo>
                    <a:pt x="503" y="602"/>
                  </a:lnTo>
                  <a:cubicBezTo>
                    <a:pt x="503" y="613"/>
                    <a:pt x="503" y="613"/>
                    <a:pt x="492" y="624"/>
                  </a:cubicBezTo>
                  <a:cubicBezTo>
                    <a:pt x="492" y="635"/>
                    <a:pt x="492" y="635"/>
                    <a:pt x="492" y="635"/>
                  </a:cubicBezTo>
                  <a:cubicBezTo>
                    <a:pt x="492" y="635"/>
                    <a:pt x="503" y="646"/>
                    <a:pt x="514" y="657"/>
                  </a:cubicBezTo>
                  <a:lnTo>
                    <a:pt x="525" y="657"/>
                  </a:lnTo>
                  <a:cubicBezTo>
                    <a:pt x="536" y="646"/>
                    <a:pt x="558" y="635"/>
                    <a:pt x="569" y="635"/>
                  </a:cubicBezTo>
                  <a:cubicBezTo>
                    <a:pt x="580" y="624"/>
                    <a:pt x="602" y="613"/>
                    <a:pt x="613" y="602"/>
                  </a:cubicBezTo>
                  <a:lnTo>
                    <a:pt x="624" y="591"/>
                  </a:lnTo>
                  <a:lnTo>
                    <a:pt x="645" y="569"/>
                  </a:lnTo>
                  <a:cubicBezTo>
                    <a:pt x="645" y="569"/>
                    <a:pt x="656" y="558"/>
                    <a:pt x="667" y="547"/>
                  </a:cubicBezTo>
                  <a:lnTo>
                    <a:pt x="678" y="547"/>
                  </a:lnTo>
                  <a:cubicBezTo>
                    <a:pt x="689" y="515"/>
                    <a:pt x="711" y="493"/>
                    <a:pt x="722" y="460"/>
                  </a:cubicBezTo>
                  <a:cubicBezTo>
                    <a:pt x="733" y="449"/>
                    <a:pt x="744" y="427"/>
                    <a:pt x="755" y="405"/>
                  </a:cubicBezTo>
                  <a:cubicBezTo>
                    <a:pt x="755" y="394"/>
                    <a:pt x="755" y="394"/>
                    <a:pt x="755" y="383"/>
                  </a:cubicBezTo>
                  <a:lnTo>
                    <a:pt x="755" y="372"/>
                  </a:lnTo>
                  <a:cubicBezTo>
                    <a:pt x="755" y="350"/>
                    <a:pt x="755" y="318"/>
                    <a:pt x="744" y="296"/>
                  </a:cubicBezTo>
                  <a:cubicBezTo>
                    <a:pt x="744" y="274"/>
                    <a:pt x="744" y="263"/>
                    <a:pt x="744" y="252"/>
                  </a:cubicBezTo>
                  <a:cubicBezTo>
                    <a:pt x="733" y="241"/>
                    <a:pt x="744" y="241"/>
                    <a:pt x="744" y="241"/>
                  </a:cubicBezTo>
                  <a:cubicBezTo>
                    <a:pt x="733" y="230"/>
                    <a:pt x="733" y="219"/>
                    <a:pt x="722" y="208"/>
                  </a:cubicBezTo>
                  <a:cubicBezTo>
                    <a:pt x="722" y="197"/>
                    <a:pt x="711" y="186"/>
                    <a:pt x="700" y="186"/>
                  </a:cubicBezTo>
                  <a:cubicBezTo>
                    <a:pt x="678" y="165"/>
                    <a:pt x="656" y="143"/>
                    <a:pt x="634" y="132"/>
                  </a:cubicBezTo>
                  <a:cubicBezTo>
                    <a:pt x="624" y="121"/>
                    <a:pt x="624" y="121"/>
                    <a:pt x="580" y="88"/>
                  </a:cubicBezTo>
                  <a:cubicBezTo>
                    <a:pt x="569" y="88"/>
                    <a:pt x="547" y="77"/>
                    <a:pt x="525" y="66"/>
                  </a:cubicBezTo>
                  <a:lnTo>
                    <a:pt x="514" y="66"/>
                  </a:lnTo>
                  <a:lnTo>
                    <a:pt x="492" y="55"/>
                  </a:lnTo>
                  <a:lnTo>
                    <a:pt x="470" y="55"/>
                  </a:lnTo>
                  <a:cubicBezTo>
                    <a:pt x="459" y="55"/>
                    <a:pt x="449" y="55"/>
                    <a:pt x="438" y="44"/>
                  </a:cubicBezTo>
                  <a:lnTo>
                    <a:pt x="416" y="44"/>
                  </a:lnTo>
                  <a:cubicBezTo>
                    <a:pt x="394" y="44"/>
                    <a:pt x="361" y="44"/>
                    <a:pt x="339" y="55"/>
                  </a:cubicBezTo>
                  <a:cubicBezTo>
                    <a:pt x="339" y="66"/>
                    <a:pt x="328" y="66"/>
                    <a:pt x="328" y="77"/>
                  </a:cubicBezTo>
                  <a:cubicBezTo>
                    <a:pt x="339" y="77"/>
                    <a:pt x="350" y="77"/>
                    <a:pt x="372" y="66"/>
                  </a:cubicBezTo>
                  <a:cubicBezTo>
                    <a:pt x="376" y="62"/>
                    <a:pt x="380" y="61"/>
                    <a:pt x="385" y="61"/>
                  </a:cubicBezTo>
                  <a:cubicBezTo>
                    <a:pt x="395" y="61"/>
                    <a:pt x="405" y="66"/>
                    <a:pt x="405" y="66"/>
                  </a:cubicBezTo>
                  <a:cubicBezTo>
                    <a:pt x="416" y="66"/>
                    <a:pt x="438" y="66"/>
                    <a:pt x="449" y="77"/>
                  </a:cubicBezTo>
                  <a:cubicBezTo>
                    <a:pt x="470" y="77"/>
                    <a:pt x="492" y="88"/>
                    <a:pt x="514" y="99"/>
                  </a:cubicBezTo>
                  <a:cubicBezTo>
                    <a:pt x="536" y="99"/>
                    <a:pt x="558" y="110"/>
                    <a:pt x="580" y="121"/>
                  </a:cubicBezTo>
                  <a:cubicBezTo>
                    <a:pt x="580" y="132"/>
                    <a:pt x="591" y="132"/>
                    <a:pt x="591" y="143"/>
                  </a:cubicBezTo>
                  <a:cubicBezTo>
                    <a:pt x="591" y="143"/>
                    <a:pt x="613" y="165"/>
                    <a:pt x="624" y="165"/>
                  </a:cubicBezTo>
                  <a:lnTo>
                    <a:pt x="634" y="175"/>
                  </a:lnTo>
                  <a:cubicBezTo>
                    <a:pt x="645" y="186"/>
                    <a:pt x="656" y="186"/>
                    <a:pt x="667" y="197"/>
                  </a:cubicBezTo>
                  <a:cubicBezTo>
                    <a:pt x="667" y="208"/>
                    <a:pt x="678" y="219"/>
                    <a:pt x="689" y="230"/>
                  </a:cubicBezTo>
                  <a:cubicBezTo>
                    <a:pt x="700" y="241"/>
                    <a:pt x="700" y="263"/>
                    <a:pt x="700" y="274"/>
                  </a:cubicBezTo>
                  <a:lnTo>
                    <a:pt x="700" y="285"/>
                  </a:lnTo>
                  <a:lnTo>
                    <a:pt x="700" y="296"/>
                  </a:lnTo>
                  <a:cubicBezTo>
                    <a:pt x="711" y="307"/>
                    <a:pt x="711" y="307"/>
                    <a:pt x="700" y="318"/>
                  </a:cubicBezTo>
                  <a:cubicBezTo>
                    <a:pt x="711" y="329"/>
                    <a:pt x="711" y="350"/>
                    <a:pt x="700" y="361"/>
                  </a:cubicBezTo>
                  <a:cubicBezTo>
                    <a:pt x="700" y="372"/>
                    <a:pt x="700" y="372"/>
                    <a:pt x="700" y="383"/>
                  </a:cubicBezTo>
                  <a:lnTo>
                    <a:pt x="700" y="405"/>
                  </a:lnTo>
                  <a:lnTo>
                    <a:pt x="700" y="427"/>
                  </a:lnTo>
                  <a:cubicBezTo>
                    <a:pt x="700" y="438"/>
                    <a:pt x="700" y="449"/>
                    <a:pt x="689" y="460"/>
                  </a:cubicBezTo>
                  <a:cubicBezTo>
                    <a:pt x="689" y="471"/>
                    <a:pt x="678" y="482"/>
                    <a:pt x="667" y="482"/>
                  </a:cubicBezTo>
                  <a:cubicBezTo>
                    <a:pt x="667" y="493"/>
                    <a:pt x="656" y="504"/>
                    <a:pt x="656" y="504"/>
                  </a:cubicBezTo>
                  <a:cubicBezTo>
                    <a:pt x="645" y="515"/>
                    <a:pt x="634" y="525"/>
                    <a:pt x="624" y="536"/>
                  </a:cubicBezTo>
                  <a:lnTo>
                    <a:pt x="613" y="536"/>
                  </a:lnTo>
                  <a:lnTo>
                    <a:pt x="602" y="558"/>
                  </a:lnTo>
                  <a:cubicBezTo>
                    <a:pt x="602" y="558"/>
                    <a:pt x="591" y="558"/>
                    <a:pt x="591" y="569"/>
                  </a:cubicBezTo>
                  <a:cubicBezTo>
                    <a:pt x="580" y="569"/>
                    <a:pt x="558" y="580"/>
                    <a:pt x="547" y="580"/>
                  </a:cubicBezTo>
                  <a:lnTo>
                    <a:pt x="525" y="580"/>
                  </a:lnTo>
                  <a:lnTo>
                    <a:pt x="525" y="558"/>
                  </a:lnTo>
                  <a:lnTo>
                    <a:pt x="514" y="558"/>
                  </a:lnTo>
                  <a:cubicBezTo>
                    <a:pt x="503" y="558"/>
                    <a:pt x="514" y="558"/>
                    <a:pt x="514" y="547"/>
                  </a:cubicBezTo>
                  <a:cubicBezTo>
                    <a:pt x="514" y="547"/>
                    <a:pt x="503" y="536"/>
                    <a:pt x="503" y="536"/>
                  </a:cubicBezTo>
                  <a:lnTo>
                    <a:pt x="492" y="536"/>
                  </a:lnTo>
                  <a:cubicBezTo>
                    <a:pt x="481" y="547"/>
                    <a:pt x="470" y="547"/>
                    <a:pt x="449" y="547"/>
                  </a:cubicBezTo>
                  <a:cubicBezTo>
                    <a:pt x="438" y="558"/>
                    <a:pt x="416" y="558"/>
                    <a:pt x="405" y="569"/>
                  </a:cubicBezTo>
                  <a:lnTo>
                    <a:pt x="372" y="569"/>
                  </a:lnTo>
                  <a:cubicBezTo>
                    <a:pt x="361" y="558"/>
                    <a:pt x="350" y="558"/>
                    <a:pt x="339" y="558"/>
                  </a:cubicBezTo>
                  <a:lnTo>
                    <a:pt x="328" y="547"/>
                  </a:lnTo>
                  <a:cubicBezTo>
                    <a:pt x="306" y="547"/>
                    <a:pt x="284" y="525"/>
                    <a:pt x="274" y="504"/>
                  </a:cubicBezTo>
                  <a:cubicBezTo>
                    <a:pt x="263" y="493"/>
                    <a:pt x="263" y="471"/>
                    <a:pt x="252" y="449"/>
                  </a:cubicBezTo>
                  <a:cubicBezTo>
                    <a:pt x="252" y="449"/>
                    <a:pt x="241" y="438"/>
                    <a:pt x="241" y="438"/>
                  </a:cubicBezTo>
                  <a:cubicBezTo>
                    <a:pt x="230" y="427"/>
                    <a:pt x="230" y="405"/>
                    <a:pt x="219" y="394"/>
                  </a:cubicBezTo>
                  <a:lnTo>
                    <a:pt x="197" y="361"/>
                  </a:lnTo>
                  <a:lnTo>
                    <a:pt x="197" y="350"/>
                  </a:lnTo>
                  <a:lnTo>
                    <a:pt x="175" y="329"/>
                  </a:lnTo>
                  <a:cubicBezTo>
                    <a:pt x="164" y="318"/>
                    <a:pt x="153" y="307"/>
                    <a:pt x="142" y="307"/>
                  </a:cubicBezTo>
                  <a:cubicBezTo>
                    <a:pt x="120" y="296"/>
                    <a:pt x="99" y="274"/>
                    <a:pt x="77" y="263"/>
                  </a:cubicBezTo>
                  <a:cubicBezTo>
                    <a:pt x="55" y="252"/>
                    <a:pt x="44" y="230"/>
                    <a:pt x="44" y="208"/>
                  </a:cubicBezTo>
                  <a:cubicBezTo>
                    <a:pt x="33" y="197"/>
                    <a:pt x="22" y="175"/>
                    <a:pt x="33" y="165"/>
                  </a:cubicBezTo>
                  <a:lnTo>
                    <a:pt x="33" y="143"/>
                  </a:lnTo>
                  <a:lnTo>
                    <a:pt x="33" y="132"/>
                  </a:lnTo>
                  <a:cubicBezTo>
                    <a:pt x="33" y="110"/>
                    <a:pt x="44" y="88"/>
                    <a:pt x="55" y="77"/>
                  </a:cubicBezTo>
                  <a:cubicBezTo>
                    <a:pt x="55" y="77"/>
                    <a:pt x="55" y="66"/>
                    <a:pt x="66" y="66"/>
                  </a:cubicBezTo>
                  <a:cubicBezTo>
                    <a:pt x="88" y="44"/>
                    <a:pt x="99" y="33"/>
                    <a:pt x="120" y="22"/>
                  </a:cubicBezTo>
                  <a:cubicBezTo>
                    <a:pt x="120" y="11"/>
                    <a:pt x="131" y="11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4" name="Google Shape;4514;p45"/>
          <p:cNvSpPr/>
          <p:nvPr/>
        </p:nvSpPr>
        <p:spPr>
          <a:xfrm flipH="1">
            <a:off x="544851" y="-818237"/>
            <a:ext cx="51900" cy="44850"/>
          </a:xfrm>
          <a:custGeom>
            <a:avLst/>
            <a:gdLst/>
            <a:ahLst/>
            <a:cxnLst/>
            <a:rect l="l" t="t" r="r" b="b"/>
            <a:pathLst>
              <a:path w="2076" h="1794" extrusionOk="0">
                <a:moveTo>
                  <a:pt x="1054" y="0"/>
                </a:moveTo>
                <a:cubicBezTo>
                  <a:pt x="479" y="0"/>
                  <a:pt x="0" y="572"/>
                  <a:pt x="206" y="1187"/>
                </a:cubicBezTo>
                <a:cubicBezTo>
                  <a:pt x="345" y="1587"/>
                  <a:pt x="702" y="1794"/>
                  <a:pt x="1059" y="1794"/>
                </a:cubicBezTo>
                <a:cubicBezTo>
                  <a:pt x="1376" y="1794"/>
                  <a:pt x="1693" y="1631"/>
                  <a:pt x="1857" y="1297"/>
                </a:cubicBezTo>
                <a:cubicBezTo>
                  <a:pt x="2076" y="848"/>
                  <a:pt x="1901" y="313"/>
                  <a:pt x="1452" y="94"/>
                </a:cubicBezTo>
                <a:cubicBezTo>
                  <a:pt x="1319" y="29"/>
                  <a:pt x="1184" y="0"/>
                  <a:pt x="10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5" name="Google Shape;4515;p45"/>
          <p:cNvSpPr/>
          <p:nvPr/>
        </p:nvSpPr>
        <p:spPr>
          <a:xfrm flipH="1">
            <a:off x="363313" y="-903887"/>
            <a:ext cx="34750" cy="57450"/>
          </a:xfrm>
          <a:custGeom>
            <a:avLst/>
            <a:gdLst/>
            <a:ahLst/>
            <a:cxnLst/>
            <a:rect l="l" t="t" r="r" b="b"/>
            <a:pathLst>
              <a:path w="1390" h="2298" extrusionOk="0">
                <a:moveTo>
                  <a:pt x="635" y="0"/>
                </a:moveTo>
                <a:cubicBezTo>
                  <a:pt x="602" y="0"/>
                  <a:pt x="580" y="22"/>
                  <a:pt x="580" y="55"/>
                </a:cubicBezTo>
                <a:lnTo>
                  <a:pt x="580" y="996"/>
                </a:lnTo>
                <a:lnTo>
                  <a:pt x="44" y="996"/>
                </a:lnTo>
                <a:cubicBezTo>
                  <a:pt x="22" y="996"/>
                  <a:pt x="0" y="1018"/>
                  <a:pt x="0" y="1040"/>
                </a:cubicBezTo>
                <a:lnTo>
                  <a:pt x="0" y="1225"/>
                </a:lnTo>
                <a:cubicBezTo>
                  <a:pt x="0" y="1247"/>
                  <a:pt x="22" y="1269"/>
                  <a:pt x="44" y="1269"/>
                </a:cubicBezTo>
                <a:lnTo>
                  <a:pt x="580" y="1269"/>
                </a:lnTo>
                <a:lnTo>
                  <a:pt x="580" y="2254"/>
                </a:lnTo>
                <a:cubicBezTo>
                  <a:pt x="580" y="2275"/>
                  <a:pt x="602" y="2297"/>
                  <a:pt x="635" y="2297"/>
                </a:cubicBezTo>
                <a:lnTo>
                  <a:pt x="799" y="2297"/>
                </a:lnTo>
                <a:cubicBezTo>
                  <a:pt x="831" y="2297"/>
                  <a:pt x="853" y="2275"/>
                  <a:pt x="853" y="2254"/>
                </a:cubicBezTo>
                <a:lnTo>
                  <a:pt x="853" y="1269"/>
                </a:lnTo>
                <a:lnTo>
                  <a:pt x="1345" y="1269"/>
                </a:lnTo>
                <a:cubicBezTo>
                  <a:pt x="1367" y="1269"/>
                  <a:pt x="1389" y="1247"/>
                  <a:pt x="1389" y="1225"/>
                </a:cubicBezTo>
                <a:lnTo>
                  <a:pt x="1389" y="1040"/>
                </a:lnTo>
                <a:cubicBezTo>
                  <a:pt x="1389" y="1018"/>
                  <a:pt x="1367" y="996"/>
                  <a:pt x="1345" y="996"/>
                </a:cubicBezTo>
                <a:lnTo>
                  <a:pt x="853" y="996"/>
                </a:lnTo>
                <a:lnTo>
                  <a:pt x="853" y="55"/>
                </a:lnTo>
                <a:cubicBezTo>
                  <a:pt x="853" y="22"/>
                  <a:pt x="831" y="0"/>
                  <a:pt x="7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6" name="Google Shape;4516;p45"/>
          <p:cNvSpPr/>
          <p:nvPr/>
        </p:nvSpPr>
        <p:spPr>
          <a:xfrm flipH="1">
            <a:off x="-43487" y="-976487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7" name="Google Shape;4517;p45"/>
          <p:cNvSpPr/>
          <p:nvPr/>
        </p:nvSpPr>
        <p:spPr>
          <a:xfrm flipH="1">
            <a:off x="-51137" y="-986337"/>
            <a:ext cx="1400" cy="2200"/>
          </a:xfrm>
          <a:custGeom>
            <a:avLst/>
            <a:gdLst/>
            <a:ahLst/>
            <a:cxnLst/>
            <a:rect l="l" t="t" r="r" b="b"/>
            <a:pathLst>
              <a:path w="56" h="88" extrusionOk="0">
                <a:moveTo>
                  <a:pt x="34" y="0"/>
                </a:moveTo>
                <a:lnTo>
                  <a:pt x="34" y="11"/>
                </a:lnTo>
                <a:cubicBezTo>
                  <a:pt x="34" y="11"/>
                  <a:pt x="23" y="22"/>
                  <a:pt x="23" y="22"/>
                </a:cubicBezTo>
                <a:cubicBezTo>
                  <a:pt x="23" y="33"/>
                  <a:pt x="12" y="44"/>
                  <a:pt x="12" y="55"/>
                </a:cubicBezTo>
                <a:lnTo>
                  <a:pt x="1" y="77"/>
                </a:lnTo>
                <a:lnTo>
                  <a:pt x="1" y="88"/>
                </a:lnTo>
                <a:lnTo>
                  <a:pt x="34" y="33"/>
                </a:lnTo>
                <a:cubicBezTo>
                  <a:pt x="45" y="22"/>
                  <a:pt x="50" y="19"/>
                  <a:pt x="53" y="19"/>
                </a:cubicBezTo>
                <a:cubicBezTo>
                  <a:pt x="56" y="19"/>
                  <a:pt x="56" y="22"/>
                  <a:pt x="56" y="22"/>
                </a:cubicBezTo>
                <a:cubicBezTo>
                  <a:pt x="56" y="11"/>
                  <a:pt x="56" y="11"/>
                  <a:pt x="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8" name="Google Shape;4518;p45"/>
          <p:cNvSpPr/>
          <p:nvPr/>
        </p:nvSpPr>
        <p:spPr>
          <a:xfrm flipH="1">
            <a:off x="62963" y="-958587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9" name="Google Shape;4519;p45"/>
          <p:cNvSpPr/>
          <p:nvPr/>
        </p:nvSpPr>
        <p:spPr>
          <a:xfrm>
            <a:off x="433888" y="-608000"/>
            <a:ext cx="38025" cy="38300"/>
          </a:xfrm>
          <a:custGeom>
            <a:avLst/>
            <a:gdLst/>
            <a:ahLst/>
            <a:cxnLst/>
            <a:rect l="l" t="t" r="r" b="b"/>
            <a:pathLst>
              <a:path w="1521" h="1532" extrusionOk="0">
                <a:moveTo>
                  <a:pt x="766" y="1"/>
                </a:moveTo>
                <a:cubicBezTo>
                  <a:pt x="340" y="1"/>
                  <a:pt x="1" y="340"/>
                  <a:pt x="1" y="766"/>
                </a:cubicBezTo>
                <a:cubicBezTo>
                  <a:pt x="1" y="1182"/>
                  <a:pt x="340" y="1532"/>
                  <a:pt x="766" y="1532"/>
                </a:cubicBezTo>
                <a:cubicBezTo>
                  <a:pt x="1182" y="1532"/>
                  <a:pt x="1521" y="1182"/>
                  <a:pt x="1521" y="766"/>
                </a:cubicBezTo>
                <a:cubicBezTo>
                  <a:pt x="1521" y="340"/>
                  <a:pt x="1182" y="1"/>
                  <a:pt x="76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0" name="Google Shape;4520;p45"/>
          <p:cNvSpPr/>
          <p:nvPr/>
        </p:nvSpPr>
        <p:spPr>
          <a:xfrm>
            <a:off x="698213" y="-977587"/>
            <a:ext cx="14100" cy="12875"/>
          </a:xfrm>
          <a:custGeom>
            <a:avLst/>
            <a:gdLst/>
            <a:ahLst/>
            <a:cxnLst/>
            <a:rect l="l" t="t" r="r" b="b"/>
            <a:pathLst>
              <a:path w="564" h="515" extrusionOk="0">
                <a:moveTo>
                  <a:pt x="275" y="0"/>
                </a:moveTo>
                <a:cubicBezTo>
                  <a:pt x="134" y="0"/>
                  <a:pt x="1" y="121"/>
                  <a:pt x="16" y="287"/>
                </a:cubicBezTo>
                <a:cubicBezTo>
                  <a:pt x="30" y="430"/>
                  <a:pt x="150" y="514"/>
                  <a:pt x="273" y="514"/>
                </a:cubicBezTo>
                <a:cubicBezTo>
                  <a:pt x="347" y="514"/>
                  <a:pt x="422" y="484"/>
                  <a:pt x="476" y="418"/>
                </a:cubicBezTo>
                <a:cubicBezTo>
                  <a:pt x="563" y="309"/>
                  <a:pt x="541" y="145"/>
                  <a:pt x="432" y="57"/>
                </a:cubicBezTo>
                <a:cubicBezTo>
                  <a:pt x="384" y="18"/>
                  <a:pt x="329" y="0"/>
                  <a:pt x="2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1" name="Google Shape;4521;p45"/>
          <p:cNvSpPr/>
          <p:nvPr/>
        </p:nvSpPr>
        <p:spPr>
          <a:xfrm rot="10800000" flipH="1">
            <a:off x="631688" y="-734500"/>
            <a:ext cx="75575" cy="63750"/>
          </a:xfrm>
          <a:custGeom>
            <a:avLst/>
            <a:gdLst/>
            <a:ahLst/>
            <a:cxnLst/>
            <a:rect l="l" t="t" r="r" b="b"/>
            <a:pathLst>
              <a:path w="3023" h="2550" extrusionOk="0">
                <a:moveTo>
                  <a:pt x="1600" y="0"/>
                </a:moveTo>
                <a:cubicBezTo>
                  <a:pt x="1173" y="0"/>
                  <a:pt x="744" y="209"/>
                  <a:pt x="496" y="651"/>
                </a:cubicBezTo>
                <a:cubicBezTo>
                  <a:pt x="0" y="1527"/>
                  <a:pt x="663" y="2549"/>
                  <a:pt x="1586" y="2549"/>
                </a:cubicBezTo>
                <a:cubicBezTo>
                  <a:pt x="1700" y="2549"/>
                  <a:pt x="1819" y="2534"/>
                  <a:pt x="1940" y="2500"/>
                </a:cubicBezTo>
                <a:cubicBezTo>
                  <a:pt x="2618" y="2314"/>
                  <a:pt x="3023" y="1614"/>
                  <a:pt x="2837" y="936"/>
                </a:cubicBezTo>
                <a:cubicBezTo>
                  <a:pt x="2667" y="328"/>
                  <a:pt x="2135" y="0"/>
                  <a:pt x="160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22" name="Google Shape;4522;p45"/>
          <p:cNvGrpSpPr/>
          <p:nvPr/>
        </p:nvGrpSpPr>
        <p:grpSpPr>
          <a:xfrm rot="10800000">
            <a:off x="785488" y="-272837"/>
            <a:ext cx="33675" cy="35675"/>
            <a:chOff x="4304250" y="4768863"/>
            <a:chExt cx="33675" cy="35675"/>
          </a:xfrm>
        </p:grpSpPr>
        <p:sp>
          <p:nvSpPr>
            <p:cNvPr id="4523" name="Google Shape;4523;p45"/>
            <p:cNvSpPr/>
            <p:nvPr/>
          </p:nvSpPr>
          <p:spPr>
            <a:xfrm>
              <a:off x="4321750" y="4770213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2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ubicBezTo>
                    <a:pt x="1" y="12"/>
                    <a:pt x="1" y="12"/>
                    <a:pt x="1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45"/>
            <p:cNvSpPr/>
            <p:nvPr/>
          </p:nvSpPr>
          <p:spPr>
            <a:xfrm>
              <a:off x="4304250" y="4768863"/>
              <a:ext cx="33675" cy="35675"/>
            </a:xfrm>
            <a:custGeom>
              <a:avLst/>
              <a:gdLst/>
              <a:ahLst/>
              <a:cxnLst/>
              <a:rect l="l" t="t" r="r" b="b"/>
              <a:pathLst>
                <a:path w="1347" h="1427" extrusionOk="0">
                  <a:moveTo>
                    <a:pt x="690" y="120"/>
                  </a:moveTo>
                  <a:cubicBezTo>
                    <a:pt x="690" y="131"/>
                    <a:pt x="701" y="153"/>
                    <a:pt x="712" y="164"/>
                  </a:cubicBezTo>
                  <a:cubicBezTo>
                    <a:pt x="734" y="175"/>
                    <a:pt x="745" y="186"/>
                    <a:pt x="756" y="197"/>
                  </a:cubicBezTo>
                  <a:cubicBezTo>
                    <a:pt x="766" y="208"/>
                    <a:pt x="788" y="219"/>
                    <a:pt x="799" y="230"/>
                  </a:cubicBezTo>
                  <a:cubicBezTo>
                    <a:pt x="810" y="241"/>
                    <a:pt x="843" y="274"/>
                    <a:pt x="865" y="295"/>
                  </a:cubicBezTo>
                  <a:cubicBezTo>
                    <a:pt x="887" y="317"/>
                    <a:pt x="909" y="339"/>
                    <a:pt x="931" y="361"/>
                  </a:cubicBezTo>
                  <a:lnTo>
                    <a:pt x="952" y="361"/>
                  </a:lnTo>
                  <a:lnTo>
                    <a:pt x="963" y="383"/>
                  </a:lnTo>
                  <a:cubicBezTo>
                    <a:pt x="985" y="394"/>
                    <a:pt x="1007" y="416"/>
                    <a:pt x="1018" y="438"/>
                  </a:cubicBezTo>
                  <a:cubicBezTo>
                    <a:pt x="1040" y="460"/>
                    <a:pt x="1040" y="481"/>
                    <a:pt x="1051" y="492"/>
                  </a:cubicBezTo>
                  <a:cubicBezTo>
                    <a:pt x="1062" y="503"/>
                    <a:pt x="1051" y="503"/>
                    <a:pt x="1051" y="514"/>
                  </a:cubicBezTo>
                  <a:cubicBezTo>
                    <a:pt x="1073" y="536"/>
                    <a:pt x="1073" y="547"/>
                    <a:pt x="1084" y="569"/>
                  </a:cubicBezTo>
                  <a:lnTo>
                    <a:pt x="1084" y="580"/>
                  </a:lnTo>
                  <a:cubicBezTo>
                    <a:pt x="1106" y="613"/>
                    <a:pt x="1127" y="645"/>
                    <a:pt x="1138" y="678"/>
                  </a:cubicBezTo>
                  <a:cubicBezTo>
                    <a:pt x="1149" y="711"/>
                    <a:pt x="1160" y="733"/>
                    <a:pt x="1171" y="755"/>
                  </a:cubicBezTo>
                  <a:cubicBezTo>
                    <a:pt x="1171" y="766"/>
                    <a:pt x="1193" y="810"/>
                    <a:pt x="1193" y="820"/>
                  </a:cubicBezTo>
                  <a:cubicBezTo>
                    <a:pt x="1204" y="853"/>
                    <a:pt x="1204" y="875"/>
                    <a:pt x="1215" y="908"/>
                  </a:cubicBezTo>
                  <a:cubicBezTo>
                    <a:pt x="1215" y="919"/>
                    <a:pt x="1215" y="941"/>
                    <a:pt x="1215" y="963"/>
                  </a:cubicBezTo>
                  <a:cubicBezTo>
                    <a:pt x="1215" y="995"/>
                    <a:pt x="1204" y="1050"/>
                    <a:pt x="1193" y="1094"/>
                  </a:cubicBezTo>
                  <a:cubicBezTo>
                    <a:pt x="1193" y="1105"/>
                    <a:pt x="1182" y="1116"/>
                    <a:pt x="1182" y="1127"/>
                  </a:cubicBezTo>
                  <a:lnTo>
                    <a:pt x="1171" y="1160"/>
                  </a:lnTo>
                  <a:cubicBezTo>
                    <a:pt x="1121" y="1240"/>
                    <a:pt x="1034" y="1292"/>
                    <a:pt x="936" y="1292"/>
                  </a:cubicBezTo>
                  <a:cubicBezTo>
                    <a:pt x="927" y="1292"/>
                    <a:pt x="918" y="1292"/>
                    <a:pt x="909" y="1291"/>
                  </a:cubicBezTo>
                  <a:cubicBezTo>
                    <a:pt x="876" y="1291"/>
                    <a:pt x="832" y="1291"/>
                    <a:pt x="788" y="1269"/>
                  </a:cubicBezTo>
                  <a:cubicBezTo>
                    <a:pt x="723" y="1247"/>
                    <a:pt x="646" y="1225"/>
                    <a:pt x="591" y="1181"/>
                  </a:cubicBezTo>
                  <a:cubicBezTo>
                    <a:pt x="559" y="1170"/>
                    <a:pt x="526" y="1149"/>
                    <a:pt x="493" y="1127"/>
                  </a:cubicBezTo>
                  <a:lnTo>
                    <a:pt x="438" y="1072"/>
                  </a:lnTo>
                  <a:cubicBezTo>
                    <a:pt x="406" y="1039"/>
                    <a:pt x="395" y="1028"/>
                    <a:pt x="362" y="1006"/>
                  </a:cubicBezTo>
                  <a:cubicBezTo>
                    <a:pt x="296" y="941"/>
                    <a:pt x="241" y="875"/>
                    <a:pt x="187" y="810"/>
                  </a:cubicBezTo>
                  <a:cubicBezTo>
                    <a:pt x="187" y="810"/>
                    <a:pt x="176" y="777"/>
                    <a:pt x="176" y="755"/>
                  </a:cubicBezTo>
                  <a:cubicBezTo>
                    <a:pt x="165" y="722"/>
                    <a:pt x="165" y="700"/>
                    <a:pt x="154" y="667"/>
                  </a:cubicBezTo>
                  <a:cubicBezTo>
                    <a:pt x="143" y="635"/>
                    <a:pt x="132" y="613"/>
                    <a:pt x="143" y="580"/>
                  </a:cubicBezTo>
                  <a:cubicBezTo>
                    <a:pt x="143" y="525"/>
                    <a:pt x="165" y="481"/>
                    <a:pt x="187" y="438"/>
                  </a:cubicBezTo>
                  <a:cubicBezTo>
                    <a:pt x="231" y="361"/>
                    <a:pt x="296" y="306"/>
                    <a:pt x="362" y="263"/>
                  </a:cubicBezTo>
                  <a:cubicBezTo>
                    <a:pt x="384" y="252"/>
                    <a:pt x="416" y="241"/>
                    <a:pt x="438" y="230"/>
                  </a:cubicBezTo>
                  <a:cubicBezTo>
                    <a:pt x="493" y="197"/>
                    <a:pt x="548" y="175"/>
                    <a:pt x="613" y="164"/>
                  </a:cubicBezTo>
                  <a:cubicBezTo>
                    <a:pt x="646" y="153"/>
                    <a:pt x="668" y="142"/>
                    <a:pt x="690" y="120"/>
                  </a:cubicBezTo>
                  <a:close/>
                  <a:moveTo>
                    <a:pt x="613" y="0"/>
                  </a:moveTo>
                  <a:cubicBezTo>
                    <a:pt x="570" y="22"/>
                    <a:pt x="537" y="33"/>
                    <a:pt x="493" y="55"/>
                  </a:cubicBezTo>
                  <a:cubicBezTo>
                    <a:pt x="438" y="66"/>
                    <a:pt x="395" y="88"/>
                    <a:pt x="351" y="120"/>
                  </a:cubicBezTo>
                  <a:cubicBezTo>
                    <a:pt x="318" y="131"/>
                    <a:pt x="296" y="164"/>
                    <a:pt x="263" y="186"/>
                  </a:cubicBezTo>
                  <a:cubicBezTo>
                    <a:pt x="231" y="197"/>
                    <a:pt x="209" y="241"/>
                    <a:pt x="165" y="263"/>
                  </a:cubicBezTo>
                  <a:cubicBezTo>
                    <a:pt x="121" y="306"/>
                    <a:pt x="77" y="361"/>
                    <a:pt x="56" y="427"/>
                  </a:cubicBezTo>
                  <a:cubicBezTo>
                    <a:pt x="1" y="569"/>
                    <a:pt x="1" y="722"/>
                    <a:pt x="66" y="864"/>
                  </a:cubicBezTo>
                  <a:cubicBezTo>
                    <a:pt x="77" y="886"/>
                    <a:pt x="99" y="908"/>
                    <a:pt x="110" y="930"/>
                  </a:cubicBezTo>
                  <a:cubicBezTo>
                    <a:pt x="132" y="941"/>
                    <a:pt x="143" y="963"/>
                    <a:pt x="154" y="974"/>
                  </a:cubicBezTo>
                  <a:cubicBezTo>
                    <a:pt x="187" y="1006"/>
                    <a:pt x="209" y="1039"/>
                    <a:pt x="241" y="1072"/>
                  </a:cubicBezTo>
                  <a:cubicBezTo>
                    <a:pt x="406" y="1247"/>
                    <a:pt x="613" y="1378"/>
                    <a:pt x="854" y="1422"/>
                  </a:cubicBezTo>
                  <a:cubicBezTo>
                    <a:pt x="870" y="1425"/>
                    <a:pt x="887" y="1427"/>
                    <a:pt x="905" y="1427"/>
                  </a:cubicBezTo>
                  <a:cubicBezTo>
                    <a:pt x="947" y="1427"/>
                    <a:pt x="993" y="1419"/>
                    <a:pt x="1040" y="1411"/>
                  </a:cubicBezTo>
                  <a:cubicBezTo>
                    <a:pt x="1116" y="1389"/>
                    <a:pt x="1193" y="1345"/>
                    <a:pt x="1248" y="1280"/>
                  </a:cubicBezTo>
                  <a:lnTo>
                    <a:pt x="1259" y="1269"/>
                  </a:lnTo>
                  <a:cubicBezTo>
                    <a:pt x="1281" y="1236"/>
                    <a:pt x="1302" y="1192"/>
                    <a:pt x="1313" y="1149"/>
                  </a:cubicBezTo>
                  <a:cubicBezTo>
                    <a:pt x="1335" y="1072"/>
                    <a:pt x="1346" y="995"/>
                    <a:pt x="1346" y="908"/>
                  </a:cubicBezTo>
                  <a:cubicBezTo>
                    <a:pt x="1335" y="820"/>
                    <a:pt x="1313" y="733"/>
                    <a:pt x="1270" y="656"/>
                  </a:cubicBezTo>
                  <a:cubicBezTo>
                    <a:pt x="1204" y="503"/>
                    <a:pt x="1116" y="372"/>
                    <a:pt x="1018" y="252"/>
                  </a:cubicBezTo>
                  <a:cubicBezTo>
                    <a:pt x="963" y="175"/>
                    <a:pt x="898" y="110"/>
                    <a:pt x="832" y="55"/>
                  </a:cubicBezTo>
                  <a:cubicBezTo>
                    <a:pt x="821" y="33"/>
                    <a:pt x="799" y="22"/>
                    <a:pt x="777" y="22"/>
                  </a:cubicBezTo>
                  <a:cubicBezTo>
                    <a:pt x="756" y="22"/>
                    <a:pt x="745" y="11"/>
                    <a:pt x="745" y="11"/>
                  </a:cubicBezTo>
                  <a:cubicBezTo>
                    <a:pt x="734" y="11"/>
                    <a:pt x="723" y="22"/>
                    <a:pt x="712" y="44"/>
                  </a:cubicBezTo>
                  <a:cubicBezTo>
                    <a:pt x="712" y="44"/>
                    <a:pt x="712" y="55"/>
                    <a:pt x="712" y="55"/>
                  </a:cubicBezTo>
                  <a:lnTo>
                    <a:pt x="712" y="66"/>
                  </a:lnTo>
                  <a:cubicBezTo>
                    <a:pt x="701" y="22"/>
                    <a:pt x="657" y="0"/>
                    <a:pt x="6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45"/>
            <p:cNvSpPr/>
            <p:nvPr/>
          </p:nvSpPr>
          <p:spPr>
            <a:xfrm>
              <a:off x="4313000" y="4776863"/>
              <a:ext cx="17525" cy="18275"/>
            </a:xfrm>
            <a:custGeom>
              <a:avLst/>
              <a:gdLst/>
              <a:ahLst/>
              <a:cxnLst/>
              <a:rect l="l" t="t" r="r" b="b"/>
              <a:pathLst>
                <a:path w="701" h="731" extrusionOk="0">
                  <a:moveTo>
                    <a:pt x="444" y="0"/>
                  </a:moveTo>
                  <a:cubicBezTo>
                    <a:pt x="419" y="0"/>
                    <a:pt x="395" y="3"/>
                    <a:pt x="373" y="8"/>
                  </a:cubicBezTo>
                  <a:cubicBezTo>
                    <a:pt x="340" y="8"/>
                    <a:pt x="318" y="8"/>
                    <a:pt x="285" y="19"/>
                  </a:cubicBezTo>
                  <a:cubicBezTo>
                    <a:pt x="285" y="30"/>
                    <a:pt x="274" y="41"/>
                    <a:pt x="263" y="41"/>
                  </a:cubicBezTo>
                  <a:lnTo>
                    <a:pt x="252" y="41"/>
                  </a:lnTo>
                  <a:cubicBezTo>
                    <a:pt x="252" y="41"/>
                    <a:pt x="209" y="63"/>
                    <a:pt x="198" y="74"/>
                  </a:cubicBezTo>
                  <a:lnTo>
                    <a:pt x="154" y="118"/>
                  </a:lnTo>
                  <a:lnTo>
                    <a:pt x="132" y="118"/>
                  </a:lnTo>
                  <a:cubicBezTo>
                    <a:pt x="121" y="129"/>
                    <a:pt x="110" y="140"/>
                    <a:pt x="110" y="150"/>
                  </a:cubicBezTo>
                  <a:cubicBezTo>
                    <a:pt x="99" y="161"/>
                    <a:pt x="88" y="183"/>
                    <a:pt x="77" y="194"/>
                  </a:cubicBezTo>
                  <a:cubicBezTo>
                    <a:pt x="56" y="227"/>
                    <a:pt x="45" y="260"/>
                    <a:pt x="23" y="293"/>
                  </a:cubicBezTo>
                  <a:cubicBezTo>
                    <a:pt x="12" y="325"/>
                    <a:pt x="1" y="347"/>
                    <a:pt x="1" y="380"/>
                  </a:cubicBezTo>
                  <a:lnTo>
                    <a:pt x="1" y="468"/>
                  </a:lnTo>
                  <a:cubicBezTo>
                    <a:pt x="1" y="468"/>
                    <a:pt x="1" y="479"/>
                    <a:pt x="1" y="490"/>
                  </a:cubicBezTo>
                  <a:cubicBezTo>
                    <a:pt x="1" y="500"/>
                    <a:pt x="1" y="511"/>
                    <a:pt x="1" y="522"/>
                  </a:cubicBezTo>
                  <a:lnTo>
                    <a:pt x="12" y="544"/>
                  </a:lnTo>
                  <a:cubicBezTo>
                    <a:pt x="12" y="555"/>
                    <a:pt x="23" y="577"/>
                    <a:pt x="34" y="588"/>
                  </a:cubicBezTo>
                  <a:lnTo>
                    <a:pt x="56" y="621"/>
                  </a:lnTo>
                  <a:cubicBezTo>
                    <a:pt x="66" y="654"/>
                    <a:pt x="77" y="675"/>
                    <a:pt x="88" y="708"/>
                  </a:cubicBezTo>
                  <a:cubicBezTo>
                    <a:pt x="99" y="708"/>
                    <a:pt x="99" y="730"/>
                    <a:pt x="110" y="730"/>
                  </a:cubicBezTo>
                  <a:cubicBezTo>
                    <a:pt x="121" y="719"/>
                    <a:pt x="110" y="697"/>
                    <a:pt x="99" y="675"/>
                  </a:cubicBezTo>
                  <a:cubicBezTo>
                    <a:pt x="88" y="654"/>
                    <a:pt x="77" y="632"/>
                    <a:pt x="66" y="621"/>
                  </a:cubicBezTo>
                  <a:cubicBezTo>
                    <a:pt x="66" y="599"/>
                    <a:pt x="56" y="577"/>
                    <a:pt x="45" y="566"/>
                  </a:cubicBezTo>
                  <a:cubicBezTo>
                    <a:pt x="34" y="533"/>
                    <a:pt x="23" y="500"/>
                    <a:pt x="12" y="468"/>
                  </a:cubicBezTo>
                  <a:cubicBezTo>
                    <a:pt x="12" y="435"/>
                    <a:pt x="12" y="402"/>
                    <a:pt x="12" y="380"/>
                  </a:cubicBezTo>
                  <a:cubicBezTo>
                    <a:pt x="23" y="369"/>
                    <a:pt x="23" y="358"/>
                    <a:pt x="23" y="347"/>
                  </a:cubicBezTo>
                  <a:cubicBezTo>
                    <a:pt x="34" y="336"/>
                    <a:pt x="45" y="315"/>
                    <a:pt x="56" y="304"/>
                  </a:cubicBezTo>
                  <a:lnTo>
                    <a:pt x="66" y="282"/>
                  </a:lnTo>
                  <a:cubicBezTo>
                    <a:pt x="77" y="271"/>
                    <a:pt x="77" y="249"/>
                    <a:pt x="88" y="238"/>
                  </a:cubicBezTo>
                  <a:cubicBezTo>
                    <a:pt x="99" y="227"/>
                    <a:pt x="110" y="205"/>
                    <a:pt x="121" y="194"/>
                  </a:cubicBezTo>
                  <a:cubicBezTo>
                    <a:pt x="143" y="172"/>
                    <a:pt x="154" y="161"/>
                    <a:pt x="176" y="140"/>
                  </a:cubicBezTo>
                  <a:lnTo>
                    <a:pt x="187" y="140"/>
                  </a:lnTo>
                  <a:lnTo>
                    <a:pt x="198" y="129"/>
                  </a:lnTo>
                  <a:lnTo>
                    <a:pt x="220" y="118"/>
                  </a:lnTo>
                  <a:cubicBezTo>
                    <a:pt x="241" y="96"/>
                    <a:pt x="263" y="85"/>
                    <a:pt x="274" y="85"/>
                  </a:cubicBezTo>
                  <a:lnTo>
                    <a:pt x="318" y="74"/>
                  </a:lnTo>
                  <a:lnTo>
                    <a:pt x="340" y="63"/>
                  </a:lnTo>
                  <a:lnTo>
                    <a:pt x="373" y="52"/>
                  </a:lnTo>
                  <a:cubicBezTo>
                    <a:pt x="395" y="41"/>
                    <a:pt x="406" y="41"/>
                    <a:pt x="416" y="41"/>
                  </a:cubicBezTo>
                  <a:lnTo>
                    <a:pt x="460" y="41"/>
                  </a:lnTo>
                  <a:lnTo>
                    <a:pt x="504" y="52"/>
                  </a:lnTo>
                  <a:cubicBezTo>
                    <a:pt x="515" y="52"/>
                    <a:pt x="526" y="63"/>
                    <a:pt x="537" y="63"/>
                  </a:cubicBezTo>
                  <a:lnTo>
                    <a:pt x="559" y="74"/>
                  </a:lnTo>
                  <a:cubicBezTo>
                    <a:pt x="570" y="85"/>
                    <a:pt x="570" y="85"/>
                    <a:pt x="581" y="96"/>
                  </a:cubicBezTo>
                  <a:lnTo>
                    <a:pt x="591" y="107"/>
                  </a:lnTo>
                  <a:cubicBezTo>
                    <a:pt x="613" y="118"/>
                    <a:pt x="624" y="140"/>
                    <a:pt x="635" y="150"/>
                  </a:cubicBezTo>
                  <a:cubicBezTo>
                    <a:pt x="646" y="172"/>
                    <a:pt x="646" y="194"/>
                    <a:pt x="657" y="227"/>
                  </a:cubicBezTo>
                  <a:lnTo>
                    <a:pt x="679" y="238"/>
                  </a:lnTo>
                  <a:cubicBezTo>
                    <a:pt x="679" y="232"/>
                    <a:pt x="682" y="232"/>
                    <a:pt x="684" y="232"/>
                  </a:cubicBezTo>
                  <a:cubicBezTo>
                    <a:pt x="687" y="232"/>
                    <a:pt x="690" y="232"/>
                    <a:pt x="690" y="227"/>
                  </a:cubicBezTo>
                  <a:lnTo>
                    <a:pt x="701" y="227"/>
                  </a:lnTo>
                  <a:cubicBezTo>
                    <a:pt x="701" y="216"/>
                    <a:pt x="701" y="216"/>
                    <a:pt x="701" y="216"/>
                  </a:cubicBezTo>
                  <a:lnTo>
                    <a:pt x="701" y="205"/>
                  </a:lnTo>
                  <a:lnTo>
                    <a:pt x="701" y="183"/>
                  </a:lnTo>
                  <a:cubicBezTo>
                    <a:pt x="701" y="172"/>
                    <a:pt x="690" y="150"/>
                    <a:pt x="668" y="129"/>
                  </a:cubicBezTo>
                  <a:cubicBezTo>
                    <a:pt x="657" y="107"/>
                    <a:pt x="635" y="96"/>
                    <a:pt x="613" y="74"/>
                  </a:cubicBezTo>
                  <a:lnTo>
                    <a:pt x="602" y="63"/>
                  </a:lnTo>
                  <a:lnTo>
                    <a:pt x="581" y="63"/>
                  </a:lnTo>
                  <a:lnTo>
                    <a:pt x="570" y="52"/>
                  </a:lnTo>
                  <a:lnTo>
                    <a:pt x="526" y="19"/>
                  </a:lnTo>
                  <a:cubicBezTo>
                    <a:pt x="526" y="19"/>
                    <a:pt x="515" y="19"/>
                    <a:pt x="515" y="8"/>
                  </a:cubicBezTo>
                  <a:cubicBezTo>
                    <a:pt x="493" y="3"/>
                    <a:pt x="468" y="0"/>
                    <a:pt x="4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6" name="Google Shape;4526;p45"/>
          <p:cNvSpPr/>
          <p:nvPr/>
        </p:nvSpPr>
        <p:spPr>
          <a:xfrm rot="9237154">
            <a:off x="1501807" y="-1072789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7" name="Google Shape;4527;p45"/>
          <p:cNvSpPr/>
          <p:nvPr/>
        </p:nvSpPr>
        <p:spPr>
          <a:xfrm rot="9237154">
            <a:off x="1476438" y="-1088635"/>
            <a:ext cx="30124" cy="21824"/>
          </a:xfrm>
          <a:custGeom>
            <a:avLst/>
            <a:gdLst/>
            <a:ahLst/>
            <a:cxnLst/>
            <a:rect l="l" t="t" r="r" b="b"/>
            <a:pathLst>
              <a:path w="1205" h="873" extrusionOk="0">
                <a:moveTo>
                  <a:pt x="592" y="99"/>
                </a:moveTo>
                <a:cubicBezTo>
                  <a:pt x="613" y="99"/>
                  <a:pt x="635" y="99"/>
                  <a:pt x="635" y="121"/>
                </a:cubicBezTo>
                <a:cubicBezTo>
                  <a:pt x="635" y="125"/>
                  <a:pt x="634" y="126"/>
                  <a:pt x="632" y="126"/>
                </a:cubicBezTo>
                <a:cubicBezTo>
                  <a:pt x="628" y="126"/>
                  <a:pt x="621" y="121"/>
                  <a:pt x="613" y="121"/>
                </a:cubicBezTo>
                <a:cubicBezTo>
                  <a:pt x="602" y="116"/>
                  <a:pt x="592" y="113"/>
                  <a:pt x="581" y="113"/>
                </a:cubicBezTo>
                <a:cubicBezTo>
                  <a:pt x="570" y="113"/>
                  <a:pt x="559" y="116"/>
                  <a:pt x="548" y="121"/>
                </a:cubicBezTo>
                <a:lnTo>
                  <a:pt x="526" y="121"/>
                </a:lnTo>
                <a:cubicBezTo>
                  <a:pt x="592" y="132"/>
                  <a:pt x="657" y="143"/>
                  <a:pt x="723" y="154"/>
                </a:cubicBezTo>
                <a:lnTo>
                  <a:pt x="788" y="176"/>
                </a:lnTo>
                <a:cubicBezTo>
                  <a:pt x="821" y="187"/>
                  <a:pt x="843" y="198"/>
                  <a:pt x="865" y="209"/>
                </a:cubicBezTo>
                <a:cubicBezTo>
                  <a:pt x="887" y="220"/>
                  <a:pt x="898" y="231"/>
                  <a:pt x="909" y="252"/>
                </a:cubicBezTo>
                <a:cubicBezTo>
                  <a:pt x="909" y="252"/>
                  <a:pt x="942" y="274"/>
                  <a:pt x="942" y="274"/>
                </a:cubicBezTo>
                <a:cubicBezTo>
                  <a:pt x="963" y="296"/>
                  <a:pt x="974" y="307"/>
                  <a:pt x="985" y="329"/>
                </a:cubicBezTo>
                <a:cubicBezTo>
                  <a:pt x="996" y="340"/>
                  <a:pt x="996" y="351"/>
                  <a:pt x="1007" y="362"/>
                </a:cubicBezTo>
                <a:cubicBezTo>
                  <a:pt x="1018" y="395"/>
                  <a:pt x="1029" y="438"/>
                  <a:pt x="1040" y="460"/>
                </a:cubicBezTo>
                <a:lnTo>
                  <a:pt x="1051" y="493"/>
                </a:lnTo>
                <a:cubicBezTo>
                  <a:pt x="1051" y="504"/>
                  <a:pt x="1051" y="515"/>
                  <a:pt x="1051" y="515"/>
                </a:cubicBezTo>
                <a:cubicBezTo>
                  <a:pt x="1084" y="592"/>
                  <a:pt x="1095" y="559"/>
                  <a:pt x="1051" y="602"/>
                </a:cubicBezTo>
                <a:cubicBezTo>
                  <a:pt x="1029" y="635"/>
                  <a:pt x="996" y="668"/>
                  <a:pt x="952" y="701"/>
                </a:cubicBezTo>
                <a:cubicBezTo>
                  <a:pt x="931" y="712"/>
                  <a:pt x="909" y="734"/>
                  <a:pt x="876" y="745"/>
                </a:cubicBezTo>
                <a:cubicBezTo>
                  <a:pt x="821" y="756"/>
                  <a:pt x="767" y="767"/>
                  <a:pt x="712" y="777"/>
                </a:cubicBezTo>
                <a:lnTo>
                  <a:pt x="624" y="777"/>
                </a:lnTo>
                <a:lnTo>
                  <a:pt x="570" y="767"/>
                </a:lnTo>
                <a:cubicBezTo>
                  <a:pt x="548" y="767"/>
                  <a:pt x="526" y="756"/>
                  <a:pt x="493" y="756"/>
                </a:cubicBezTo>
                <a:cubicBezTo>
                  <a:pt x="460" y="745"/>
                  <a:pt x="427" y="734"/>
                  <a:pt x="395" y="723"/>
                </a:cubicBezTo>
                <a:cubicBezTo>
                  <a:pt x="384" y="723"/>
                  <a:pt x="362" y="723"/>
                  <a:pt x="351" y="712"/>
                </a:cubicBezTo>
                <a:cubicBezTo>
                  <a:pt x="329" y="712"/>
                  <a:pt x="318" y="701"/>
                  <a:pt x="296" y="690"/>
                </a:cubicBezTo>
                <a:lnTo>
                  <a:pt x="285" y="679"/>
                </a:lnTo>
                <a:cubicBezTo>
                  <a:pt x="274" y="679"/>
                  <a:pt x="263" y="668"/>
                  <a:pt x="263" y="668"/>
                </a:cubicBezTo>
                <a:cubicBezTo>
                  <a:pt x="263" y="668"/>
                  <a:pt x="263" y="657"/>
                  <a:pt x="252" y="646"/>
                </a:cubicBezTo>
                <a:lnTo>
                  <a:pt x="242" y="635"/>
                </a:lnTo>
                <a:cubicBezTo>
                  <a:pt x="231" y="624"/>
                  <a:pt x="220" y="613"/>
                  <a:pt x="220" y="613"/>
                </a:cubicBezTo>
                <a:cubicBezTo>
                  <a:pt x="198" y="602"/>
                  <a:pt x="176" y="592"/>
                  <a:pt x="165" y="570"/>
                </a:cubicBezTo>
                <a:cubicBezTo>
                  <a:pt x="132" y="537"/>
                  <a:pt x="110" y="504"/>
                  <a:pt x="99" y="471"/>
                </a:cubicBezTo>
                <a:cubicBezTo>
                  <a:pt x="88" y="417"/>
                  <a:pt x="110" y="362"/>
                  <a:pt x="143" y="318"/>
                </a:cubicBezTo>
                <a:cubicBezTo>
                  <a:pt x="154" y="307"/>
                  <a:pt x="176" y="296"/>
                  <a:pt x="187" y="274"/>
                </a:cubicBezTo>
                <a:cubicBezTo>
                  <a:pt x="198" y="263"/>
                  <a:pt x="209" y="263"/>
                  <a:pt x="242" y="242"/>
                </a:cubicBezTo>
                <a:cubicBezTo>
                  <a:pt x="274" y="231"/>
                  <a:pt x="307" y="220"/>
                  <a:pt x="329" y="187"/>
                </a:cubicBezTo>
                <a:cubicBezTo>
                  <a:pt x="340" y="165"/>
                  <a:pt x="351" y="143"/>
                  <a:pt x="351" y="121"/>
                </a:cubicBezTo>
                <a:cubicBezTo>
                  <a:pt x="362" y="121"/>
                  <a:pt x="362" y="132"/>
                  <a:pt x="373" y="132"/>
                </a:cubicBezTo>
                <a:cubicBezTo>
                  <a:pt x="378" y="127"/>
                  <a:pt x="386" y="124"/>
                  <a:pt x="395" y="124"/>
                </a:cubicBezTo>
                <a:cubicBezTo>
                  <a:pt x="403" y="124"/>
                  <a:pt x="411" y="127"/>
                  <a:pt x="417" y="132"/>
                </a:cubicBezTo>
                <a:lnTo>
                  <a:pt x="438" y="132"/>
                </a:lnTo>
                <a:cubicBezTo>
                  <a:pt x="460" y="121"/>
                  <a:pt x="482" y="110"/>
                  <a:pt x="504" y="99"/>
                </a:cubicBezTo>
                <a:close/>
                <a:moveTo>
                  <a:pt x="395" y="1"/>
                </a:moveTo>
                <a:cubicBezTo>
                  <a:pt x="373" y="1"/>
                  <a:pt x="362" y="1"/>
                  <a:pt x="340" y="12"/>
                </a:cubicBezTo>
                <a:cubicBezTo>
                  <a:pt x="329" y="23"/>
                  <a:pt x="318" y="23"/>
                  <a:pt x="318" y="34"/>
                </a:cubicBezTo>
                <a:cubicBezTo>
                  <a:pt x="307" y="45"/>
                  <a:pt x="307" y="56"/>
                  <a:pt x="318" y="67"/>
                </a:cubicBezTo>
                <a:lnTo>
                  <a:pt x="318" y="77"/>
                </a:lnTo>
                <a:lnTo>
                  <a:pt x="285" y="77"/>
                </a:lnTo>
                <a:cubicBezTo>
                  <a:pt x="274" y="77"/>
                  <a:pt x="263" y="88"/>
                  <a:pt x="252" y="99"/>
                </a:cubicBezTo>
                <a:lnTo>
                  <a:pt x="242" y="121"/>
                </a:lnTo>
                <a:lnTo>
                  <a:pt x="209" y="143"/>
                </a:lnTo>
                <a:lnTo>
                  <a:pt x="165" y="165"/>
                </a:lnTo>
                <a:cubicBezTo>
                  <a:pt x="143" y="176"/>
                  <a:pt x="132" y="187"/>
                  <a:pt x="110" y="209"/>
                </a:cubicBezTo>
                <a:cubicBezTo>
                  <a:pt x="88" y="231"/>
                  <a:pt x="77" y="263"/>
                  <a:pt x="67" y="285"/>
                </a:cubicBezTo>
                <a:cubicBezTo>
                  <a:pt x="45" y="307"/>
                  <a:pt x="34" y="340"/>
                  <a:pt x="23" y="373"/>
                </a:cubicBezTo>
                <a:cubicBezTo>
                  <a:pt x="1" y="427"/>
                  <a:pt x="12" y="493"/>
                  <a:pt x="45" y="537"/>
                </a:cubicBezTo>
                <a:cubicBezTo>
                  <a:pt x="99" y="635"/>
                  <a:pt x="176" y="712"/>
                  <a:pt x="274" y="767"/>
                </a:cubicBezTo>
                <a:cubicBezTo>
                  <a:pt x="329" y="799"/>
                  <a:pt x="395" y="821"/>
                  <a:pt x="460" y="843"/>
                </a:cubicBezTo>
                <a:cubicBezTo>
                  <a:pt x="524" y="863"/>
                  <a:pt x="592" y="873"/>
                  <a:pt x="659" y="873"/>
                </a:cubicBezTo>
                <a:cubicBezTo>
                  <a:pt x="775" y="873"/>
                  <a:pt x="892" y="844"/>
                  <a:pt x="996" y="788"/>
                </a:cubicBezTo>
                <a:cubicBezTo>
                  <a:pt x="1029" y="767"/>
                  <a:pt x="1073" y="745"/>
                  <a:pt x="1106" y="712"/>
                </a:cubicBezTo>
                <a:cubicBezTo>
                  <a:pt x="1127" y="690"/>
                  <a:pt x="1149" y="668"/>
                  <a:pt x="1160" y="646"/>
                </a:cubicBezTo>
                <a:lnTo>
                  <a:pt x="1193" y="602"/>
                </a:lnTo>
                <a:lnTo>
                  <a:pt x="1204" y="592"/>
                </a:lnTo>
                <a:lnTo>
                  <a:pt x="1204" y="570"/>
                </a:lnTo>
                <a:cubicBezTo>
                  <a:pt x="1182" y="570"/>
                  <a:pt x="1182" y="559"/>
                  <a:pt x="1182" y="548"/>
                </a:cubicBezTo>
                <a:lnTo>
                  <a:pt x="1182" y="537"/>
                </a:lnTo>
                <a:cubicBezTo>
                  <a:pt x="1171" y="504"/>
                  <a:pt x="1171" y="482"/>
                  <a:pt x="1160" y="449"/>
                </a:cubicBezTo>
                <a:cubicBezTo>
                  <a:pt x="1138" y="395"/>
                  <a:pt x="1117" y="340"/>
                  <a:pt x="1084" y="285"/>
                </a:cubicBezTo>
                <a:cubicBezTo>
                  <a:pt x="1051" y="231"/>
                  <a:pt x="1007" y="176"/>
                  <a:pt x="952" y="132"/>
                </a:cubicBezTo>
                <a:cubicBezTo>
                  <a:pt x="843" y="77"/>
                  <a:pt x="723" y="34"/>
                  <a:pt x="602" y="23"/>
                </a:cubicBezTo>
                <a:cubicBezTo>
                  <a:pt x="526" y="12"/>
                  <a:pt x="460" y="1"/>
                  <a:pt x="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28" name="Google Shape;4528;p45"/>
          <p:cNvGrpSpPr/>
          <p:nvPr/>
        </p:nvGrpSpPr>
        <p:grpSpPr>
          <a:xfrm rot="9237154" flipH="1">
            <a:off x="1840174" y="-1073381"/>
            <a:ext cx="40749" cy="29849"/>
            <a:chOff x="923425" y="4869400"/>
            <a:chExt cx="40750" cy="29850"/>
          </a:xfrm>
        </p:grpSpPr>
        <p:sp>
          <p:nvSpPr>
            <p:cNvPr id="4529" name="Google Shape;4529;p45"/>
            <p:cNvSpPr/>
            <p:nvPr/>
          </p:nvSpPr>
          <p:spPr>
            <a:xfrm flipH="1">
              <a:off x="953500" y="4871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45"/>
            <p:cNvSpPr/>
            <p:nvPr/>
          </p:nvSpPr>
          <p:spPr>
            <a:xfrm flipH="1">
              <a:off x="923425" y="4869400"/>
              <a:ext cx="40750" cy="29850"/>
            </a:xfrm>
            <a:custGeom>
              <a:avLst/>
              <a:gdLst/>
              <a:ahLst/>
              <a:cxnLst/>
              <a:rect l="l" t="t" r="r" b="b"/>
              <a:pathLst>
                <a:path w="1630" h="1194" extrusionOk="0">
                  <a:moveTo>
                    <a:pt x="799" y="132"/>
                  </a:moveTo>
                  <a:cubicBezTo>
                    <a:pt x="820" y="132"/>
                    <a:pt x="853" y="132"/>
                    <a:pt x="853" y="154"/>
                  </a:cubicBezTo>
                  <a:cubicBezTo>
                    <a:pt x="853" y="162"/>
                    <a:pt x="852" y="164"/>
                    <a:pt x="849" y="164"/>
                  </a:cubicBezTo>
                  <a:cubicBezTo>
                    <a:pt x="847" y="164"/>
                    <a:pt x="843" y="162"/>
                    <a:pt x="839" y="162"/>
                  </a:cubicBezTo>
                  <a:cubicBezTo>
                    <a:pt x="836" y="162"/>
                    <a:pt x="834" y="163"/>
                    <a:pt x="831" y="165"/>
                  </a:cubicBezTo>
                  <a:cubicBezTo>
                    <a:pt x="799" y="154"/>
                    <a:pt x="766" y="154"/>
                    <a:pt x="733" y="154"/>
                  </a:cubicBezTo>
                  <a:lnTo>
                    <a:pt x="700" y="154"/>
                  </a:lnTo>
                  <a:cubicBezTo>
                    <a:pt x="689" y="154"/>
                    <a:pt x="667" y="154"/>
                    <a:pt x="656" y="165"/>
                  </a:cubicBezTo>
                  <a:lnTo>
                    <a:pt x="700" y="165"/>
                  </a:lnTo>
                  <a:cubicBezTo>
                    <a:pt x="799" y="176"/>
                    <a:pt x="886" y="187"/>
                    <a:pt x="974" y="209"/>
                  </a:cubicBezTo>
                  <a:lnTo>
                    <a:pt x="1061" y="242"/>
                  </a:lnTo>
                  <a:cubicBezTo>
                    <a:pt x="1105" y="242"/>
                    <a:pt x="1138" y="263"/>
                    <a:pt x="1170" y="285"/>
                  </a:cubicBezTo>
                  <a:cubicBezTo>
                    <a:pt x="1192" y="296"/>
                    <a:pt x="1214" y="318"/>
                    <a:pt x="1225" y="329"/>
                  </a:cubicBezTo>
                  <a:cubicBezTo>
                    <a:pt x="1225" y="329"/>
                    <a:pt x="1269" y="373"/>
                    <a:pt x="1280" y="373"/>
                  </a:cubicBezTo>
                  <a:cubicBezTo>
                    <a:pt x="1291" y="395"/>
                    <a:pt x="1313" y="417"/>
                    <a:pt x="1334" y="438"/>
                  </a:cubicBezTo>
                  <a:cubicBezTo>
                    <a:pt x="1345" y="460"/>
                    <a:pt x="1345" y="471"/>
                    <a:pt x="1356" y="493"/>
                  </a:cubicBezTo>
                  <a:cubicBezTo>
                    <a:pt x="1367" y="526"/>
                    <a:pt x="1389" y="592"/>
                    <a:pt x="1411" y="635"/>
                  </a:cubicBezTo>
                  <a:lnTo>
                    <a:pt x="1422" y="679"/>
                  </a:lnTo>
                  <a:cubicBezTo>
                    <a:pt x="1422" y="679"/>
                    <a:pt x="1422" y="690"/>
                    <a:pt x="1433" y="701"/>
                  </a:cubicBezTo>
                  <a:cubicBezTo>
                    <a:pt x="1466" y="810"/>
                    <a:pt x="1488" y="756"/>
                    <a:pt x="1433" y="821"/>
                  </a:cubicBezTo>
                  <a:cubicBezTo>
                    <a:pt x="1389" y="876"/>
                    <a:pt x="1345" y="909"/>
                    <a:pt x="1302" y="942"/>
                  </a:cubicBezTo>
                  <a:cubicBezTo>
                    <a:pt x="1258" y="974"/>
                    <a:pt x="1225" y="996"/>
                    <a:pt x="1181" y="1007"/>
                  </a:cubicBezTo>
                  <a:cubicBezTo>
                    <a:pt x="1116" y="1029"/>
                    <a:pt x="1039" y="1051"/>
                    <a:pt x="963" y="1051"/>
                  </a:cubicBezTo>
                  <a:lnTo>
                    <a:pt x="853" y="1051"/>
                  </a:lnTo>
                  <a:lnTo>
                    <a:pt x="766" y="1040"/>
                  </a:lnTo>
                  <a:cubicBezTo>
                    <a:pt x="733" y="1040"/>
                    <a:pt x="711" y="1040"/>
                    <a:pt x="667" y="1029"/>
                  </a:cubicBezTo>
                  <a:cubicBezTo>
                    <a:pt x="624" y="1018"/>
                    <a:pt x="580" y="996"/>
                    <a:pt x="536" y="985"/>
                  </a:cubicBezTo>
                  <a:cubicBezTo>
                    <a:pt x="514" y="985"/>
                    <a:pt x="492" y="974"/>
                    <a:pt x="470" y="974"/>
                  </a:cubicBezTo>
                  <a:cubicBezTo>
                    <a:pt x="449" y="963"/>
                    <a:pt x="427" y="952"/>
                    <a:pt x="405" y="942"/>
                  </a:cubicBezTo>
                  <a:cubicBezTo>
                    <a:pt x="394" y="931"/>
                    <a:pt x="383" y="931"/>
                    <a:pt x="383" y="920"/>
                  </a:cubicBezTo>
                  <a:cubicBezTo>
                    <a:pt x="372" y="920"/>
                    <a:pt x="361" y="909"/>
                    <a:pt x="350" y="898"/>
                  </a:cubicBezTo>
                  <a:cubicBezTo>
                    <a:pt x="350" y="898"/>
                    <a:pt x="339" y="887"/>
                    <a:pt x="339" y="887"/>
                  </a:cubicBezTo>
                  <a:lnTo>
                    <a:pt x="317" y="854"/>
                  </a:lnTo>
                  <a:cubicBezTo>
                    <a:pt x="306" y="843"/>
                    <a:pt x="295" y="843"/>
                    <a:pt x="285" y="832"/>
                  </a:cubicBezTo>
                  <a:cubicBezTo>
                    <a:pt x="252" y="821"/>
                    <a:pt x="230" y="799"/>
                    <a:pt x="208" y="777"/>
                  </a:cubicBezTo>
                  <a:cubicBezTo>
                    <a:pt x="175" y="734"/>
                    <a:pt x="142" y="690"/>
                    <a:pt x="131" y="635"/>
                  </a:cubicBezTo>
                  <a:cubicBezTo>
                    <a:pt x="110" y="559"/>
                    <a:pt x="142" y="482"/>
                    <a:pt x="197" y="427"/>
                  </a:cubicBezTo>
                  <a:cubicBezTo>
                    <a:pt x="208" y="406"/>
                    <a:pt x="230" y="395"/>
                    <a:pt x="252" y="373"/>
                  </a:cubicBezTo>
                  <a:cubicBezTo>
                    <a:pt x="263" y="351"/>
                    <a:pt x="274" y="351"/>
                    <a:pt x="317" y="329"/>
                  </a:cubicBezTo>
                  <a:lnTo>
                    <a:pt x="372" y="307"/>
                  </a:lnTo>
                  <a:cubicBezTo>
                    <a:pt x="394" y="296"/>
                    <a:pt x="416" y="274"/>
                    <a:pt x="438" y="252"/>
                  </a:cubicBezTo>
                  <a:cubicBezTo>
                    <a:pt x="449" y="231"/>
                    <a:pt x="460" y="209"/>
                    <a:pt x="470" y="187"/>
                  </a:cubicBezTo>
                  <a:lnTo>
                    <a:pt x="470" y="154"/>
                  </a:lnTo>
                  <a:cubicBezTo>
                    <a:pt x="481" y="165"/>
                    <a:pt x="492" y="165"/>
                    <a:pt x="503" y="165"/>
                  </a:cubicBezTo>
                  <a:lnTo>
                    <a:pt x="591" y="165"/>
                  </a:lnTo>
                  <a:cubicBezTo>
                    <a:pt x="613" y="154"/>
                    <a:pt x="645" y="143"/>
                    <a:pt x="678" y="132"/>
                  </a:cubicBezTo>
                  <a:close/>
                  <a:moveTo>
                    <a:pt x="525" y="1"/>
                  </a:moveTo>
                  <a:cubicBezTo>
                    <a:pt x="503" y="1"/>
                    <a:pt x="470" y="12"/>
                    <a:pt x="449" y="23"/>
                  </a:cubicBezTo>
                  <a:cubicBezTo>
                    <a:pt x="438" y="34"/>
                    <a:pt x="427" y="34"/>
                    <a:pt x="416" y="45"/>
                  </a:cubicBezTo>
                  <a:cubicBezTo>
                    <a:pt x="416" y="56"/>
                    <a:pt x="416" y="67"/>
                    <a:pt x="416" y="88"/>
                  </a:cubicBezTo>
                  <a:cubicBezTo>
                    <a:pt x="427" y="88"/>
                    <a:pt x="427" y="99"/>
                    <a:pt x="427" y="99"/>
                  </a:cubicBezTo>
                  <a:lnTo>
                    <a:pt x="383" y="99"/>
                  </a:lnTo>
                  <a:cubicBezTo>
                    <a:pt x="361" y="110"/>
                    <a:pt x="350" y="121"/>
                    <a:pt x="328" y="132"/>
                  </a:cubicBezTo>
                  <a:lnTo>
                    <a:pt x="317" y="165"/>
                  </a:lnTo>
                  <a:cubicBezTo>
                    <a:pt x="306" y="176"/>
                    <a:pt x="285" y="187"/>
                    <a:pt x="274" y="187"/>
                  </a:cubicBezTo>
                  <a:lnTo>
                    <a:pt x="208" y="231"/>
                  </a:lnTo>
                  <a:cubicBezTo>
                    <a:pt x="186" y="242"/>
                    <a:pt x="164" y="263"/>
                    <a:pt x="142" y="285"/>
                  </a:cubicBezTo>
                  <a:cubicBezTo>
                    <a:pt x="120" y="318"/>
                    <a:pt x="99" y="351"/>
                    <a:pt x="77" y="384"/>
                  </a:cubicBezTo>
                  <a:cubicBezTo>
                    <a:pt x="55" y="427"/>
                    <a:pt x="33" y="471"/>
                    <a:pt x="22" y="515"/>
                  </a:cubicBezTo>
                  <a:cubicBezTo>
                    <a:pt x="0" y="592"/>
                    <a:pt x="0" y="668"/>
                    <a:pt x="44" y="734"/>
                  </a:cubicBezTo>
                  <a:cubicBezTo>
                    <a:pt x="120" y="865"/>
                    <a:pt x="230" y="974"/>
                    <a:pt x="361" y="1051"/>
                  </a:cubicBezTo>
                  <a:cubicBezTo>
                    <a:pt x="438" y="1095"/>
                    <a:pt x="525" y="1127"/>
                    <a:pt x="613" y="1149"/>
                  </a:cubicBezTo>
                  <a:cubicBezTo>
                    <a:pt x="706" y="1179"/>
                    <a:pt x="803" y="1194"/>
                    <a:pt x="899" y="1194"/>
                  </a:cubicBezTo>
                  <a:cubicBezTo>
                    <a:pt x="1051" y="1194"/>
                    <a:pt x="1201" y="1157"/>
                    <a:pt x="1334" y="1084"/>
                  </a:cubicBezTo>
                  <a:cubicBezTo>
                    <a:pt x="1400" y="1051"/>
                    <a:pt x="1444" y="1018"/>
                    <a:pt x="1488" y="974"/>
                  </a:cubicBezTo>
                  <a:cubicBezTo>
                    <a:pt x="1520" y="942"/>
                    <a:pt x="1553" y="920"/>
                    <a:pt x="1575" y="887"/>
                  </a:cubicBezTo>
                  <a:cubicBezTo>
                    <a:pt x="1586" y="876"/>
                    <a:pt x="1597" y="843"/>
                    <a:pt x="1619" y="821"/>
                  </a:cubicBezTo>
                  <a:lnTo>
                    <a:pt x="1630" y="810"/>
                  </a:lnTo>
                  <a:lnTo>
                    <a:pt x="1630" y="788"/>
                  </a:lnTo>
                  <a:lnTo>
                    <a:pt x="1608" y="734"/>
                  </a:lnTo>
                  <a:lnTo>
                    <a:pt x="1608" y="723"/>
                  </a:lnTo>
                  <a:cubicBezTo>
                    <a:pt x="1597" y="690"/>
                    <a:pt x="1586" y="646"/>
                    <a:pt x="1575" y="613"/>
                  </a:cubicBezTo>
                  <a:cubicBezTo>
                    <a:pt x="1542" y="537"/>
                    <a:pt x="1520" y="460"/>
                    <a:pt x="1477" y="384"/>
                  </a:cubicBezTo>
                  <a:cubicBezTo>
                    <a:pt x="1433" y="307"/>
                    <a:pt x="1367" y="231"/>
                    <a:pt x="1280" y="187"/>
                  </a:cubicBezTo>
                  <a:cubicBezTo>
                    <a:pt x="1247" y="154"/>
                    <a:pt x="1203" y="132"/>
                    <a:pt x="1159" y="121"/>
                  </a:cubicBezTo>
                  <a:cubicBezTo>
                    <a:pt x="1127" y="99"/>
                    <a:pt x="1083" y="88"/>
                    <a:pt x="1039" y="77"/>
                  </a:cubicBezTo>
                  <a:cubicBezTo>
                    <a:pt x="963" y="67"/>
                    <a:pt x="886" y="45"/>
                    <a:pt x="799" y="34"/>
                  </a:cubicBezTo>
                  <a:cubicBezTo>
                    <a:pt x="711" y="12"/>
                    <a:pt x="624" y="1"/>
                    <a:pt x="5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45"/>
            <p:cNvSpPr/>
            <p:nvPr/>
          </p:nvSpPr>
          <p:spPr>
            <a:xfrm flipH="1">
              <a:off x="942275" y="4873250"/>
              <a:ext cx="13975" cy="21075"/>
            </a:xfrm>
            <a:custGeom>
              <a:avLst/>
              <a:gdLst/>
              <a:ahLst/>
              <a:cxnLst/>
              <a:rect l="l" t="t" r="r" b="b"/>
              <a:pathLst>
                <a:path w="559" h="843" extrusionOk="0">
                  <a:moveTo>
                    <a:pt x="372" y="0"/>
                  </a:moveTo>
                  <a:cubicBezTo>
                    <a:pt x="350" y="11"/>
                    <a:pt x="318" y="22"/>
                    <a:pt x="285" y="33"/>
                  </a:cubicBezTo>
                  <a:cubicBezTo>
                    <a:pt x="252" y="55"/>
                    <a:pt x="230" y="77"/>
                    <a:pt x="208" y="98"/>
                  </a:cubicBezTo>
                  <a:lnTo>
                    <a:pt x="175" y="120"/>
                  </a:lnTo>
                  <a:cubicBezTo>
                    <a:pt x="164" y="131"/>
                    <a:pt x="153" y="142"/>
                    <a:pt x="143" y="164"/>
                  </a:cubicBezTo>
                  <a:cubicBezTo>
                    <a:pt x="132" y="175"/>
                    <a:pt x="132" y="186"/>
                    <a:pt x="132" y="197"/>
                  </a:cubicBezTo>
                  <a:cubicBezTo>
                    <a:pt x="132" y="219"/>
                    <a:pt x="143" y="230"/>
                    <a:pt x="143" y="252"/>
                  </a:cubicBezTo>
                  <a:cubicBezTo>
                    <a:pt x="143" y="273"/>
                    <a:pt x="153" y="295"/>
                    <a:pt x="164" y="317"/>
                  </a:cubicBezTo>
                  <a:cubicBezTo>
                    <a:pt x="175" y="339"/>
                    <a:pt x="175" y="361"/>
                    <a:pt x="164" y="372"/>
                  </a:cubicBezTo>
                  <a:lnTo>
                    <a:pt x="164" y="383"/>
                  </a:lnTo>
                  <a:lnTo>
                    <a:pt x="164" y="405"/>
                  </a:lnTo>
                  <a:lnTo>
                    <a:pt x="153" y="416"/>
                  </a:lnTo>
                  <a:cubicBezTo>
                    <a:pt x="132" y="427"/>
                    <a:pt x="121" y="448"/>
                    <a:pt x="99" y="459"/>
                  </a:cubicBezTo>
                  <a:cubicBezTo>
                    <a:pt x="88" y="459"/>
                    <a:pt x="77" y="470"/>
                    <a:pt x="66" y="481"/>
                  </a:cubicBezTo>
                  <a:cubicBezTo>
                    <a:pt x="55" y="492"/>
                    <a:pt x="44" y="492"/>
                    <a:pt x="33" y="503"/>
                  </a:cubicBezTo>
                  <a:cubicBezTo>
                    <a:pt x="33" y="514"/>
                    <a:pt x="22" y="525"/>
                    <a:pt x="11" y="547"/>
                  </a:cubicBezTo>
                  <a:cubicBezTo>
                    <a:pt x="11" y="558"/>
                    <a:pt x="0" y="580"/>
                    <a:pt x="11" y="591"/>
                  </a:cubicBezTo>
                  <a:cubicBezTo>
                    <a:pt x="0" y="613"/>
                    <a:pt x="0" y="634"/>
                    <a:pt x="11" y="645"/>
                  </a:cubicBezTo>
                  <a:cubicBezTo>
                    <a:pt x="11" y="667"/>
                    <a:pt x="11" y="678"/>
                    <a:pt x="22" y="700"/>
                  </a:cubicBezTo>
                  <a:cubicBezTo>
                    <a:pt x="22" y="700"/>
                    <a:pt x="22" y="711"/>
                    <a:pt x="33" y="722"/>
                  </a:cubicBezTo>
                  <a:lnTo>
                    <a:pt x="44" y="744"/>
                  </a:lnTo>
                  <a:cubicBezTo>
                    <a:pt x="44" y="744"/>
                    <a:pt x="55" y="755"/>
                    <a:pt x="66" y="766"/>
                  </a:cubicBezTo>
                  <a:cubicBezTo>
                    <a:pt x="66" y="766"/>
                    <a:pt x="77" y="777"/>
                    <a:pt x="88" y="788"/>
                  </a:cubicBezTo>
                  <a:cubicBezTo>
                    <a:pt x="99" y="788"/>
                    <a:pt x="110" y="798"/>
                    <a:pt x="110" y="798"/>
                  </a:cubicBezTo>
                  <a:cubicBezTo>
                    <a:pt x="132" y="809"/>
                    <a:pt x="153" y="820"/>
                    <a:pt x="186" y="831"/>
                  </a:cubicBezTo>
                  <a:cubicBezTo>
                    <a:pt x="208" y="842"/>
                    <a:pt x="219" y="842"/>
                    <a:pt x="241" y="842"/>
                  </a:cubicBezTo>
                  <a:lnTo>
                    <a:pt x="274" y="842"/>
                  </a:lnTo>
                  <a:lnTo>
                    <a:pt x="263" y="809"/>
                  </a:lnTo>
                  <a:cubicBezTo>
                    <a:pt x="252" y="809"/>
                    <a:pt x="263" y="798"/>
                    <a:pt x="252" y="798"/>
                  </a:cubicBezTo>
                  <a:cubicBezTo>
                    <a:pt x="252" y="798"/>
                    <a:pt x="252" y="788"/>
                    <a:pt x="252" y="788"/>
                  </a:cubicBezTo>
                  <a:cubicBezTo>
                    <a:pt x="252" y="777"/>
                    <a:pt x="241" y="777"/>
                    <a:pt x="241" y="766"/>
                  </a:cubicBezTo>
                  <a:lnTo>
                    <a:pt x="175" y="766"/>
                  </a:lnTo>
                  <a:cubicBezTo>
                    <a:pt x="153" y="766"/>
                    <a:pt x="132" y="755"/>
                    <a:pt x="110" y="744"/>
                  </a:cubicBezTo>
                  <a:cubicBezTo>
                    <a:pt x="99" y="744"/>
                    <a:pt x="99" y="733"/>
                    <a:pt x="88" y="733"/>
                  </a:cubicBezTo>
                  <a:cubicBezTo>
                    <a:pt x="88" y="733"/>
                    <a:pt x="77" y="722"/>
                    <a:pt x="66" y="722"/>
                  </a:cubicBezTo>
                  <a:cubicBezTo>
                    <a:pt x="55" y="711"/>
                    <a:pt x="44" y="700"/>
                    <a:pt x="44" y="689"/>
                  </a:cubicBezTo>
                  <a:lnTo>
                    <a:pt x="44" y="667"/>
                  </a:lnTo>
                  <a:cubicBezTo>
                    <a:pt x="22" y="634"/>
                    <a:pt x="22" y="602"/>
                    <a:pt x="44" y="569"/>
                  </a:cubicBezTo>
                  <a:cubicBezTo>
                    <a:pt x="55" y="547"/>
                    <a:pt x="77" y="536"/>
                    <a:pt x="99" y="525"/>
                  </a:cubicBezTo>
                  <a:cubicBezTo>
                    <a:pt x="99" y="514"/>
                    <a:pt x="110" y="503"/>
                    <a:pt x="110" y="492"/>
                  </a:cubicBezTo>
                  <a:lnTo>
                    <a:pt x="121" y="492"/>
                  </a:lnTo>
                  <a:cubicBezTo>
                    <a:pt x="143" y="481"/>
                    <a:pt x="164" y="459"/>
                    <a:pt x="175" y="448"/>
                  </a:cubicBezTo>
                  <a:cubicBezTo>
                    <a:pt x="186" y="427"/>
                    <a:pt x="197" y="405"/>
                    <a:pt x="208" y="383"/>
                  </a:cubicBezTo>
                  <a:cubicBezTo>
                    <a:pt x="208" y="383"/>
                    <a:pt x="208" y="372"/>
                    <a:pt x="208" y="361"/>
                  </a:cubicBezTo>
                  <a:cubicBezTo>
                    <a:pt x="208" y="350"/>
                    <a:pt x="208" y="339"/>
                    <a:pt x="208" y="317"/>
                  </a:cubicBezTo>
                  <a:cubicBezTo>
                    <a:pt x="197" y="295"/>
                    <a:pt x="186" y="284"/>
                    <a:pt x="175" y="273"/>
                  </a:cubicBezTo>
                  <a:cubicBezTo>
                    <a:pt x="153" y="241"/>
                    <a:pt x="153" y="208"/>
                    <a:pt x="164" y="175"/>
                  </a:cubicBezTo>
                  <a:cubicBezTo>
                    <a:pt x="175" y="153"/>
                    <a:pt x="197" y="131"/>
                    <a:pt x="219" y="109"/>
                  </a:cubicBezTo>
                  <a:cubicBezTo>
                    <a:pt x="241" y="98"/>
                    <a:pt x="263" y="77"/>
                    <a:pt x="285" y="66"/>
                  </a:cubicBezTo>
                  <a:lnTo>
                    <a:pt x="307" y="55"/>
                  </a:lnTo>
                  <a:lnTo>
                    <a:pt x="328" y="44"/>
                  </a:lnTo>
                  <a:lnTo>
                    <a:pt x="350" y="33"/>
                  </a:lnTo>
                  <a:cubicBezTo>
                    <a:pt x="372" y="33"/>
                    <a:pt x="383" y="22"/>
                    <a:pt x="405" y="22"/>
                  </a:cubicBezTo>
                  <a:lnTo>
                    <a:pt x="438" y="22"/>
                  </a:lnTo>
                  <a:cubicBezTo>
                    <a:pt x="460" y="22"/>
                    <a:pt x="493" y="22"/>
                    <a:pt x="525" y="33"/>
                  </a:cubicBezTo>
                  <a:cubicBezTo>
                    <a:pt x="536" y="33"/>
                    <a:pt x="558" y="33"/>
                    <a:pt x="558" y="22"/>
                  </a:cubicBezTo>
                  <a:cubicBezTo>
                    <a:pt x="558" y="11"/>
                    <a:pt x="525" y="0"/>
                    <a:pt x="5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2" name="Google Shape;4532;p45"/>
          <p:cNvSpPr/>
          <p:nvPr/>
        </p:nvSpPr>
        <p:spPr>
          <a:xfrm rot="9237154">
            <a:off x="1400085" y="-544047"/>
            <a:ext cx="550" cy="575"/>
          </a:xfrm>
          <a:custGeom>
            <a:avLst/>
            <a:gdLst/>
            <a:ahLst/>
            <a:cxnLst/>
            <a:rect l="l" t="t" r="r" b="b"/>
            <a:pathLst>
              <a:path w="22" h="23" extrusionOk="0">
                <a:moveTo>
                  <a:pt x="0" y="1"/>
                </a:moveTo>
                <a:lnTo>
                  <a:pt x="11" y="23"/>
                </a:lnTo>
                <a:lnTo>
                  <a:pt x="22" y="23"/>
                </a:lnTo>
                <a:cubicBezTo>
                  <a:pt x="11" y="12"/>
                  <a:pt x="0" y="1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3" name="Google Shape;4533;p45"/>
          <p:cNvGrpSpPr/>
          <p:nvPr/>
        </p:nvGrpSpPr>
        <p:grpSpPr>
          <a:xfrm rot="9237154" flipH="1">
            <a:off x="1281917" y="-896229"/>
            <a:ext cx="203468" cy="175544"/>
            <a:chOff x="292325" y="4360000"/>
            <a:chExt cx="203475" cy="175550"/>
          </a:xfrm>
        </p:grpSpPr>
        <p:sp>
          <p:nvSpPr>
            <p:cNvPr id="4534" name="Google Shape;4534;p45"/>
            <p:cNvSpPr/>
            <p:nvPr/>
          </p:nvSpPr>
          <p:spPr>
            <a:xfrm flipH="1">
              <a:off x="292325" y="4360000"/>
              <a:ext cx="203475" cy="175550"/>
            </a:xfrm>
            <a:custGeom>
              <a:avLst/>
              <a:gdLst/>
              <a:ahLst/>
              <a:cxnLst/>
              <a:rect l="l" t="t" r="r" b="b"/>
              <a:pathLst>
                <a:path w="8139" h="7022" extrusionOk="0">
                  <a:moveTo>
                    <a:pt x="3610" y="1"/>
                  </a:moveTo>
                  <a:cubicBezTo>
                    <a:pt x="3512" y="1"/>
                    <a:pt x="3424" y="12"/>
                    <a:pt x="3337" y="23"/>
                  </a:cubicBezTo>
                  <a:cubicBezTo>
                    <a:pt x="3238" y="34"/>
                    <a:pt x="3151" y="44"/>
                    <a:pt x="3063" y="66"/>
                  </a:cubicBezTo>
                  <a:cubicBezTo>
                    <a:pt x="2735" y="165"/>
                    <a:pt x="2407" y="274"/>
                    <a:pt x="2101" y="416"/>
                  </a:cubicBezTo>
                  <a:cubicBezTo>
                    <a:pt x="1970" y="471"/>
                    <a:pt x="1827" y="515"/>
                    <a:pt x="1696" y="559"/>
                  </a:cubicBezTo>
                  <a:cubicBezTo>
                    <a:pt x="1663" y="559"/>
                    <a:pt x="1631" y="569"/>
                    <a:pt x="1598" y="569"/>
                  </a:cubicBezTo>
                  <a:lnTo>
                    <a:pt x="1324" y="569"/>
                  </a:lnTo>
                  <a:lnTo>
                    <a:pt x="1313" y="591"/>
                  </a:lnTo>
                  <a:lnTo>
                    <a:pt x="1237" y="668"/>
                  </a:lnTo>
                  <a:lnTo>
                    <a:pt x="1171" y="744"/>
                  </a:lnTo>
                  <a:lnTo>
                    <a:pt x="1127" y="777"/>
                  </a:lnTo>
                  <a:lnTo>
                    <a:pt x="1116" y="799"/>
                  </a:lnTo>
                  <a:cubicBezTo>
                    <a:pt x="1018" y="909"/>
                    <a:pt x="931" y="1018"/>
                    <a:pt x="843" y="1127"/>
                  </a:cubicBezTo>
                  <a:cubicBezTo>
                    <a:pt x="887" y="1127"/>
                    <a:pt x="941" y="1105"/>
                    <a:pt x="985" y="1105"/>
                  </a:cubicBezTo>
                  <a:lnTo>
                    <a:pt x="1040" y="1105"/>
                  </a:lnTo>
                  <a:cubicBezTo>
                    <a:pt x="1062" y="1105"/>
                    <a:pt x="1095" y="1094"/>
                    <a:pt x="1127" y="1084"/>
                  </a:cubicBezTo>
                  <a:lnTo>
                    <a:pt x="1532" y="1084"/>
                  </a:lnTo>
                  <a:cubicBezTo>
                    <a:pt x="1565" y="1084"/>
                    <a:pt x="1609" y="1051"/>
                    <a:pt x="1652" y="1051"/>
                  </a:cubicBezTo>
                  <a:cubicBezTo>
                    <a:pt x="1667" y="1047"/>
                    <a:pt x="1679" y="1046"/>
                    <a:pt x="1690" y="1046"/>
                  </a:cubicBezTo>
                  <a:cubicBezTo>
                    <a:pt x="1712" y="1046"/>
                    <a:pt x="1729" y="1051"/>
                    <a:pt x="1751" y="1051"/>
                  </a:cubicBezTo>
                  <a:cubicBezTo>
                    <a:pt x="1762" y="1045"/>
                    <a:pt x="1775" y="1042"/>
                    <a:pt x="1791" y="1042"/>
                  </a:cubicBezTo>
                  <a:cubicBezTo>
                    <a:pt x="1806" y="1042"/>
                    <a:pt x="1822" y="1045"/>
                    <a:pt x="1838" y="1051"/>
                  </a:cubicBezTo>
                  <a:lnTo>
                    <a:pt x="1871" y="1062"/>
                  </a:lnTo>
                  <a:cubicBezTo>
                    <a:pt x="2090" y="1007"/>
                    <a:pt x="2309" y="941"/>
                    <a:pt x="2516" y="843"/>
                  </a:cubicBezTo>
                  <a:cubicBezTo>
                    <a:pt x="2713" y="766"/>
                    <a:pt x="2932" y="690"/>
                    <a:pt x="3140" y="624"/>
                  </a:cubicBezTo>
                  <a:cubicBezTo>
                    <a:pt x="3238" y="602"/>
                    <a:pt x="3315" y="580"/>
                    <a:pt x="3391" y="569"/>
                  </a:cubicBezTo>
                  <a:cubicBezTo>
                    <a:pt x="3435" y="569"/>
                    <a:pt x="3490" y="559"/>
                    <a:pt x="3534" y="559"/>
                  </a:cubicBezTo>
                  <a:cubicBezTo>
                    <a:pt x="3588" y="559"/>
                    <a:pt x="3643" y="559"/>
                    <a:pt x="3720" y="569"/>
                  </a:cubicBezTo>
                  <a:cubicBezTo>
                    <a:pt x="3840" y="569"/>
                    <a:pt x="4070" y="613"/>
                    <a:pt x="4190" y="624"/>
                  </a:cubicBezTo>
                  <a:cubicBezTo>
                    <a:pt x="4409" y="646"/>
                    <a:pt x="4518" y="657"/>
                    <a:pt x="4737" y="690"/>
                  </a:cubicBezTo>
                  <a:cubicBezTo>
                    <a:pt x="5218" y="777"/>
                    <a:pt x="5677" y="941"/>
                    <a:pt x="6104" y="1193"/>
                  </a:cubicBezTo>
                  <a:cubicBezTo>
                    <a:pt x="6213" y="1259"/>
                    <a:pt x="6312" y="1346"/>
                    <a:pt x="6410" y="1434"/>
                  </a:cubicBezTo>
                  <a:cubicBezTo>
                    <a:pt x="6563" y="1565"/>
                    <a:pt x="6673" y="1707"/>
                    <a:pt x="6826" y="1827"/>
                  </a:cubicBezTo>
                  <a:cubicBezTo>
                    <a:pt x="6957" y="1937"/>
                    <a:pt x="7077" y="2079"/>
                    <a:pt x="7154" y="2232"/>
                  </a:cubicBezTo>
                  <a:cubicBezTo>
                    <a:pt x="7307" y="2516"/>
                    <a:pt x="7416" y="2812"/>
                    <a:pt x="7482" y="3129"/>
                  </a:cubicBezTo>
                  <a:cubicBezTo>
                    <a:pt x="7570" y="3621"/>
                    <a:pt x="7526" y="4124"/>
                    <a:pt x="7362" y="4594"/>
                  </a:cubicBezTo>
                  <a:cubicBezTo>
                    <a:pt x="7329" y="4660"/>
                    <a:pt x="7307" y="4737"/>
                    <a:pt x="7263" y="4802"/>
                  </a:cubicBezTo>
                  <a:cubicBezTo>
                    <a:pt x="7252" y="4835"/>
                    <a:pt x="7230" y="4868"/>
                    <a:pt x="7220" y="4901"/>
                  </a:cubicBezTo>
                  <a:cubicBezTo>
                    <a:pt x="7209" y="4944"/>
                    <a:pt x="7198" y="4977"/>
                    <a:pt x="7187" y="4999"/>
                  </a:cubicBezTo>
                  <a:cubicBezTo>
                    <a:pt x="7132" y="5130"/>
                    <a:pt x="7034" y="5240"/>
                    <a:pt x="6913" y="5316"/>
                  </a:cubicBezTo>
                  <a:cubicBezTo>
                    <a:pt x="6771" y="5415"/>
                    <a:pt x="6607" y="5502"/>
                    <a:pt x="6421" y="5644"/>
                  </a:cubicBezTo>
                  <a:cubicBezTo>
                    <a:pt x="6301" y="5743"/>
                    <a:pt x="6191" y="5874"/>
                    <a:pt x="6126" y="6016"/>
                  </a:cubicBezTo>
                  <a:cubicBezTo>
                    <a:pt x="6082" y="6093"/>
                    <a:pt x="6060" y="6169"/>
                    <a:pt x="6049" y="6257"/>
                  </a:cubicBezTo>
                  <a:cubicBezTo>
                    <a:pt x="5992" y="6216"/>
                    <a:pt x="5924" y="6194"/>
                    <a:pt x="5852" y="6194"/>
                  </a:cubicBezTo>
                  <a:cubicBezTo>
                    <a:pt x="5827" y="6194"/>
                    <a:pt x="5801" y="6197"/>
                    <a:pt x="5776" y="6202"/>
                  </a:cubicBezTo>
                  <a:cubicBezTo>
                    <a:pt x="5688" y="6213"/>
                    <a:pt x="5590" y="6224"/>
                    <a:pt x="5491" y="6235"/>
                  </a:cubicBezTo>
                  <a:cubicBezTo>
                    <a:pt x="5393" y="6246"/>
                    <a:pt x="5262" y="6279"/>
                    <a:pt x="5163" y="6290"/>
                  </a:cubicBezTo>
                  <a:cubicBezTo>
                    <a:pt x="4988" y="6322"/>
                    <a:pt x="4802" y="6333"/>
                    <a:pt x="4616" y="6344"/>
                  </a:cubicBezTo>
                  <a:cubicBezTo>
                    <a:pt x="4585" y="6345"/>
                    <a:pt x="4553" y="6345"/>
                    <a:pt x="4522" y="6345"/>
                  </a:cubicBezTo>
                  <a:cubicBezTo>
                    <a:pt x="4049" y="6345"/>
                    <a:pt x="3569" y="6269"/>
                    <a:pt x="3118" y="6126"/>
                  </a:cubicBezTo>
                  <a:cubicBezTo>
                    <a:pt x="2954" y="6082"/>
                    <a:pt x="2801" y="6016"/>
                    <a:pt x="2648" y="5951"/>
                  </a:cubicBezTo>
                  <a:lnTo>
                    <a:pt x="2615" y="5929"/>
                  </a:lnTo>
                  <a:lnTo>
                    <a:pt x="2604" y="5929"/>
                  </a:lnTo>
                  <a:cubicBezTo>
                    <a:pt x="2396" y="5841"/>
                    <a:pt x="2199" y="5732"/>
                    <a:pt x="2002" y="5601"/>
                  </a:cubicBezTo>
                  <a:lnTo>
                    <a:pt x="1784" y="5458"/>
                  </a:lnTo>
                  <a:cubicBezTo>
                    <a:pt x="1707" y="5404"/>
                    <a:pt x="1652" y="5338"/>
                    <a:pt x="1631" y="5327"/>
                  </a:cubicBezTo>
                  <a:cubicBezTo>
                    <a:pt x="1598" y="5305"/>
                    <a:pt x="1390" y="5119"/>
                    <a:pt x="1357" y="5087"/>
                  </a:cubicBezTo>
                  <a:cubicBezTo>
                    <a:pt x="1248" y="4966"/>
                    <a:pt x="1138" y="4835"/>
                    <a:pt x="1040" y="4704"/>
                  </a:cubicBezTo>
                  <a:cubicBezTo>
                    <a:pt x="985" y="4616"/>
                    <a:pt x="931" y="4518"/>
                    <a:pt x="898" y="4419"/>
                  </a:cubicBezTo>
                  <a:cubicBezTo>
                    <a:pt x="854" y="4332"/>
                    <a:pt x="810" y="4190"/>
                    <a:pt x="766" y="4058"/>
                  </a:cubicBezTo>
                  <a:cubicBezTo>
                    <a:pt x="723" y="3916"/>
                    <a:pt x="701" y="3785"/>
                    <a:pt x="668" y="3687"/>
                  </a:cubicBezTo>
                  <a:cubicBezTo>
                    <a:pt x="657" y="3610"/>
                    <a:pt x="646" y="3523"/>
                    <a:pt x="635" y="3446"/>
                  </a:cubicBezTo>
                  <a:lnTo>
                    <a:pt x="635" y="3413"/>
                  </a:lnTo>
                  <a:cubicBezTo>
                    <a:pt x="635" y="3369"/>
                    <a:pt x="635" y="3304"/>
                    <a:pt x="635" y="3249"/>
                  </a:cubicBezTo>
                  <a:lnTo>
                    <a:pt x="635" y="3173"/>
                  </a:lnTo>
                  <a:cubicBezTo>
                    <a:pt x="581" y="3140"/>
                    <a:pt x="537" y="3107"/>
                    <a:pt x="493" y="3074"/>
                  </a:cubicBezTo>
                  <a:cubicBezTo>
                    <a:pt x="449" y="3030"/>
                    <a:pt x="406" y="2976"/>
                    <a:pt x="373" y="2921"/>
                  </a:cubicBezTo>
                  <a:cubicBezTo>
                    <a:pt x="351" y="2877"/>
                    <a:pt x="340" y="2833"/>
                    <a:pt x="329" y="2779"/>
                  </a:cubicBezTo>
                  <a:cubicBezTo>
                    <a:pt x="285" y="2626"/>
                    <a:pt x="285" y="2473"/>
                    <a:pt x="351" y="2330"/>
                  </a:cubicBezTo>
                  <a:cubicBezTo>
                    <a:pt x="416" y="2221"/>
                    <a:pt x="493" y="2123"/>
                    <a:pt x="570" y="2035"/>
                  </a:cubicBezTo>
                  <a:cubicBezTo>
                    <a:pt x="602" y="2002"/>
                    <a:pt x="613" y="2002"/>
                    <a:pt x="657" y="1980"/>
                  </a:cubicBezTo>
                  <a:cubicBezTo>
                    <a:pt x="690" y="1991"/>
                    <a:pt x="734" y="1991"/>
                    <a:pt x="777" y="1991"/>
                  </a:cubicBezTo>
                  <a:cubicBezTo>
                    <a:pt x="788" y="2002"/>
                    <a:pt x="810" y="2013"/>
                    <a:pt x="832" y="2024"/>
                  </a:cubicBezTo>
                  <a:cubicBezTo>
                    <a:pt x="836" y="2023"/>
                    <a:pt x="839" y="2022"/>
                    <a:pt x="842" y="2022"/>
                  </a:cubicBezTo>
                  <a:cubicBezTo>
                    <a:pt x="858" y="2022"/>
                    <a:pt x="860" y="2041"/>
                    <a:pt x="877" y="2041"/>
                  </a:cubicBezTo>
                  <a:cubicBezTo>
                    <a:pt x="882" y="2041"/>
                    <a:pt x="889" y="2040"/>
                    <a:pt x="898" y="2035"/>
                  </a:cubicBezTo>
                  <a:lnTo>
                    <a:pt x="898" y="2035"/>
                  </a:lnTo>
                  <a:cubicBezTo>
                    <a:pt x="887" y="2079"/>
                    <a:pt x="887" y="2112"/>
                    <a:pt x="876" y="2155"/>
                  </a:cubicBezTo>
                  <a:cubicBezTo>
                    <a:pt x="996" y="1882"/>
                    <a:pt x="1160" y="1619"/>
                    <a:pt x="1335" y="1379"/>
                  </a:cubicBezTo>
                  <a:lnTo>
                    <a:pt x="1423" y="1269"/>
                  </a:lnTo>
                  <a:lnTo>
                    <a:pt x="1335" y="1280"/>
                  </a:lnTo>
                  <a:cubicBezTo>
                    <a:pt x="1335" y="1280"/>
                    <a:pt x="1330" y="1276"/>
                    <a:pt x="1327" y="1276"/>
                  </a:cubicBezTo>
                  <a:cubicBezTo>
                    <a:pt x="1326" y="1276"/>
                    <a:pt x="1324" y="1277"/>
                    <a:pt x="1324" y="1280"/>
                  </a:cubicBezTo>
                  <a:cubicBezTo>
                    <a:pt x="1313" y="1280"/>
                    <a:pt x="1313" y="1291"/>
                    <a:pt x="1313" y="1291"/>
                  </a:cubicBezTo>
                  <a:cubicBezTo>
                    <a:pt x="1313" y="1291"/>
                    <a:pt x="1281" y="1280"/>
                    <a:pt x="1270" y="1280"/>
                  </a:cubicBezTo>
                  <a:cubicBezTo>
                    <a:pt x="1259" y="1277"/>
                    <a:pt x="1247" y="1276"/>
                    <a:pt x="1234" y="1276"/>
                  </a:cubicBezTo>
                  <a:cubicBezTo>
                    <a:pt x="1209" y="1276"/>
                    <a:pt x="1182" y="1280"/>
                    <a:pt x="1160" y="1280"/>
                  </a:cubicBezTo>
                  <a:cubicBezTo>
                    <a:pt x="1138" y="1280"/>
                    <a:pt x="1106" y="1302"/>
                    <a:pt x="1084" y="1302"/>
                  </a:cubicBezTo>
                  <a:cubicBezTo>
                    <a:pt x="1076" y="1306"/>
                    <a:pt x="1070" y="1307"/>
                    <a:pt x="1065" y="1307"/>
                  </a:cubicBezTo>
                  <a:cubicBezTo>
                    <a:pt x="1053" y="1307"/>
                    <a:pt x="1044" y="1302"/>
                    <a:pt x="1029" y="1302"/>
                  </a:cubicBezTo>
                  <a:cubicBezTo>
                    <a:pt x="974" y="1313"/>
                    <a:pt x="920" y="1357"/>
                    <a:pt x="854" y="1368"/>
                  </a:cubicBezTo>
                  <a:cubicBezTo>
                    <a:pt x="799" y="1390"/>
                    <a:pt x="756" y="1401"/>
                    <a:pt x="723" y="1444"/>
                  </a:cubicBezTo>
                  <a:cubicBezTo>
                    <a:pt x="708" y="1444"/>
                    <a:pt x="703" y="1440"/>
                    <a:pt x="695" y="1440"/>
                  </a:cubicBezTo>
                  <a:cubicBezTo>
                    <a:pt x="691" y="1440"/>
                    <a:pt x="686" y="1441"/>
                    <a:pt x="679" y="1444"/>
                  </a:cubicBezTo>
                  <a:cubicBezTo>
                    <a:pt x="668" y="1423"/>
                    <a:pt x="657" y="1412"/>
                    <a:pt x="646" y="1390"/>
                  </a:cubicBezTo>
                  <a:cubicBezTo>
                    <a:pt x="591" y="1477"/>
                    <a:pt x="537" y="1565"/>
                    <a:pt x="493" y="1652"/>
                  </a:cubicBezTo>
                  <a:cubicBezTo>
                    <a:pt x="285" y="2035"/>
                    <a:pt x="143" y="2451"/>
                    <a:pt x="56" y="2877"/>
                  </a:cubicBezTo>
                  <a:cubicBezTo>
                    <a:pt x="45" y="2899"/>
                    <a:pt x="45" y="2921"/>
                    <a:pt x="45" y="2943"/>
                  </a:cubicBezTo>
                  <a:lnTo>
                    <a:pt x="45" y="2954"/>
                  </a:lnTo>
                  <a:cubicBezTo>
                    <a:pt x="1" y="3194"/>
                    <a:pt x="1" y="3424"/>
                    <a:pt x="45" y="3665"/>
                  </a:cubicBezTo>
                  <a:cubicBezTo>
                    <a:pt x="99" y="4124"/>
                    <a:pt x="252" y="4573"/>
                    <a:pt x="482" y="4966"/>
                  </a:cubicBezTo>
                  <a:cubicBezTo>
                    <a:pt x="766" y="5415"/>
                    <a:pt x="1138" y="5787"/>
                    <a:pt x="1576" y="6071"/>
                  </a:cubicBezTo>
                  <a:cubicBezTo>
                    <a:pt x="2363" y="6596"/>
                    <a:pt x="3271" y="6902"/>
                    <a:pt x="4212" y="6957"/>
                  </a:cubicBezTo>
                  <a:cubicBezTo>
                    <a:pt x="4498" y="7000"/>
                    <a:pt x="4785" y="7022"/>
                    <a:pt x="5071" y="7022"/>
                  </a:cubicBezTo>
                  <a:cubicBezTo>
                    <a:pt x="5299" y="7022"/>
                    <a:pt x="5526" y="7008"/>
                    <a:pt x="5754" y="6979"/>
                  </a:cubicBezTo>
                  <a:cubicBezTo>
                    <a:pt x="5885" y="6968"/>
                    <a:pt x="6005" y="6924"/>
                    <a:pt x="6115" y="6858"/>
                  </a:cubicBezTo>
                  <a:cubicBezTo>
                    <a:pt x="6213" y="6793"/>
                    <a:pt x="6246" y="6793"/>
                    <a:pt x="6290" y="6760"/>
                  </a:cubicBezTo>
                  <a:cubicBezTo>
                    <a:pt x="6323" y="6705"/>
                    <a:pt x="6334" y="6640"/>
                    <a:pt x="6301" y="6585"/>
                  </a:cubicBezTo>
                  <a:cubicBezTo>
                    <a:pt x="6290" y="6552"/>
                    <a:pt x="6279" y="6519"/>
                    <a:pt x="6257" y="6497"/>
                  </a:cubicBezTo>
                  <a:lnTo>
                    <a:pt x="6235" y="6465"/>
                  </a:lnTo>
                  <a:cubicBezTo>
                    <a:pt x="6246" y="6465"/>
                    <a:pt x="6257" y="6465"/>
                    <a:pt x="6268" y="6476"/>
                  </a:cubicBezTo>
                  <a:cubicBezTo>
                    <a:pt x="6268" y="6476"/>
                    <a:pt x="6279" y="6476"/>
                    <a:pt x="6279" y="6487"/>
                  </a:cubicBezTo>
                  <a:cubicBezTo>
                    <a:pt x="6298" y="6489"/>
                    <a:pt x="6318" y="6491"/>
                    <a:pt x="6338" y="6491"/>
                  </a:cubicBezTo>
                  <a:cubicBezTo>
                    <a:pt x="6398" y="6491"/>
                    <a:pt x="6459" y="6478"/>
                    <a:pt x="6509" y="6454"/>
                  </a:cubicBezTo>
                  <a:cubicBezTo>
                    <a:pt x="6596" y="6432"/>
                    <a:pt x="6673" y="6399"/>
                    <a:pt x="6738" y="6344"/>
                  </a:cubicBezTo>
                  <a:cubicBezTo>
                    <a:pt x="6902" y="6191"/>
                    <a:pt x="7088" y="6038"/>
                    <a:pt x="7274" y="5907"/>
                  </a:cubicBezTo>
                  <a:cubicBezTo>
                    <a:pt x="7395" y="5808"/>
                    <a:pt x="7504" y="5710"/>
                    <a:pt x="7602" y="5590"/>
                  </a:cubicBezTo>
                  <a:cubicBezTo>
                    <a:pt x="7657" y="5524"/>
                    <a:pt x="7712" y="5458"/>
                    <a:pt x="7755" y="5382"/>
                  </a:cubicBezTo>
                  <a:cubicBezTo>
                    <a:pt x="7788" y="5316"/>
                    <a:pt x="7821" y="5240"/>
                    <a:pt x="7843" y="5163"/>
                  </a:cubicBezTo>
                  <a:cubicBezTo>
                    <a:pt x="7920" y="4955"/>
                    <a:pt x="7930" y="4737"/>
                    <a:pt x="7985" y="4529"/>
                  </a:cubicBezTo>
                  <a:cubicBezTo>
                    <a:pt x="8040" y="4299"/>
                    <a:pt x="8073" y="4069"/>
                    <a:pt x="8095" y="3840"/>
                  </a:cubicBezTo>
                  <a:cubicBezTo>
                    <a:pt x="8138" y="3468"/>
                    <a:pt x="8095" y="3096"/>
                    <a:pt x="7985" y="2746"/>
                  </a:cubicBezTo>
                  <a:cubicBezTo>
                    <a:pt x="7876" y="2341"/>
                    <a:pt x="7679" y="1958"/>
                    <a:pt x="7427" y="1630"/>
                  </a:cubicBezTo>
                  <a:cubicBezTo>
                    <a:pt x="7176" y="1302"/>
                    <a:pt x="6880" y="1018"/>
                    <a:pt x="6541" y="777"/>
                  </a:cubicBezTo>
                  <a:cubicBezTo>
                    <a:pt x="6104" y="504"/>
                    <a:pt x="5634" y="296"/>
                    <a:pt x="5131" y="187"/>
                  </a:cubicBezTo>
                  <a:cubicBezTo>
                    <a:pt x="4802" y="99"/>
                    <a:pt x="4463" y="44"/>
                    <a:pt x="4113" y="23"/>
                  </a:cubicBezTo>
                  <a:cubicBezTo>
                    <a:pt x="3949" y="12"/>
                    <a:pt x="3774" y="1"/>
                    <a:pt x="361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45"/>
            <p:cNvSpPr/>
            <p:nvPr/>
          </p:nvSpPr>
          <p:spPr>
            <a:xfrm flipH="1">
              <a:off x="473900" y="4414425"/>
              <a:ext cx="9325" cy="19700"/>
            </a:xfrm>
            <a:custGeom>
              <a:avLst/>
              <a:gdLst/>
              <a:ahLst/>
              <a:cxnLst/>
              <a:rect l="l" t="t" r="r" b="b"/>
              <a:pathLst>
                <a:path w="373" h="788" extrusionOk="0">
                  <a:moveTo>
                    <a:pt x="373" y="0"/>
                  </a:moveTo>
                  <a:lnTo>
                    <a:pt x="373" y="0"/>
                  </a:lnTo>
                  <a:cubicBezTo>
                    <a:pt x="263" y="77"/>
                    <a:pt x="165" y="153"/>
                    <a:pt x="78" y="252"/>
                  </a:cubicBezTo>
                  <a:cubicBezTo>
                    <a:pt x="23" y="328"/>
                    <a:pt x="1" y="427"/>
                    <a:pt x="12" y="525"/>
                  </a:cubicBezTo>
                  <a:cubicBezTo>
                    <a:pt x="23" y="558"/>
                    <a:pt x="23" y="591"/>
                    <a:pt x="34" y="635"/>
                  </a:cubicBezTo>
                  <a:cubicBezTo>
                    <a:pt x="56" y="678"/>
                    <a:pt x="78" y="711"/>
                    <a:pt x="121" y="744"/>
                  </a:cubicBezTo>
                  <a:lnTo>
                    <a:pt x="143" y="788"/>
                  </a:lnTo>
                  <a:cubicBezTo>
                    <a:pt x="176" y="514"/>
                    <a:pt x="253" y="252"/>
                    <a:pt x="3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45"/>
            <p:cNvSpPr/>
            <p:nvPr/>
          </p:nvSpPr>
          <p:spPr>
            <a:xfrm flipH="1">
              <a:off x="354675" y="4409500"/>
              <a:ext cx="134275" cy="90525"/>
            </a:xfrm>
            <a:custGeom>
              <a:avLst/>
              <a:gdLst/>
              <a:ahLst/>
              <a:cxnLst/>
              <a:rect l="l" t="t" r="r" b="b"/>
              <a:pathLst>
                <a:path w="5371" h="3621" extrusionOk="0">
                  <a:moveTo>
                    <a:pt x="372" y="0"/>
                  </a:moveTo>
                  <a:cubicBezTo>
                    <a:pt x="339" y="33"/>
                    <a:pt x="328" y="22"/>
                    <a:pt x="296" y="55"/>
                  </a:cubicBezTo>
                  <a:cubicBezTo>
                    <a:pt x="208" y="153"/>
                    <a:pt x="142" y="252"/>
                    <a:pt x="77" y="361"/>
                  </a:cubicBezTo>
                  <a:cubicBezTo>
                    <a:pt x="11" y="503"/>
                    <a:pt x="0" y="657"/>
                    <a:pt x="55" y="810"/>
                  </a:cubicBezTo>
                  <a:cubicBezTo>
                    <a:pt x="66" y="853"/>
                    <a:pt x="77" y="908"/>
                    <a:pt x="99" y="952"/>
                  </a:cubicBezTo>
                  <a:cubicBezTo>
                    <a:pt x="121" y="1007"/>
                    <a:pt x="164" y="1061"/>
                    <a:pt x="219" y="1105"/>
                  </a:cubicBezTo>
                  <a:cubicBezTo>
                    <a:pt x="263" y="1138"/>
                    <a:pt x="307" y="1171"/>
                    <a:pt x="350" y="1203"/>
                  </a:cubicBezTo>
                  <a:cubicBezTo>
                    <a:pt x="394" y="1225"/>
                    <a:pt x="438" y="1236"/>
                    <a:pt x="460" y="1258"/>
                  </a:cubicBezTo>
                  <a:cubicBezTo>
                    <a:pt x="482" y="1269"/>
                    <a:pt x="503" y="1280"/>
                    <a:pt x="536" y="1291"/>
                  </a:cubicBezTo>
                  <a:lnTo>
                    <a:pt x="569" y="1291"/>
                  </a:lnTo>
                  <a:cubicBezTo>
                    <a:pt x="580" y="1291"/>
                    <a:pt x="591" y="1302"/>
                    <a:pt x="602" y="1313"/>
                  </a:cubicBezTo>
                  <a:cubicBezTo>
                    <a:pt x="722" y="1346"/>
                    <a:pt x="842" y="1368"/>
                    <a:pt x="930" y="1400"/>
                  </a:cubicBezTo>
                  <a:cubicBezTo>
                    <a:pt x="1028" y="1433"/>
                    <a:pt x="1116" y="1488"/>
                    <a:pt x="1192" y="1564"/>
                  </a:cubicBezTo>
                  <a:cubicBezTo>
                    <a:pt x="1269" y="1674"/>
                    <a:pt x="1335" y="1794"/>
                    <a:pt x="1389" y="1914"/>
                  </a:cubicBezTo>
                  <a:cubicBezTo>
                    <a:pt x="1433" y="1958"/>
                    <a:pt x="1466" y="1991"/>
                    <a:pt x="1499" y="2035"/>
                  </a:cubicBezTo>
                  <a:cubicBezTo>
                    <a:pt x="1499" y="2046"/>
                    <a:pt x="1510" y="2068"/>
                    <a:pt x="1521" y="2078"/>
                  </a:cubicBezTo>
                  <a:cubicBezTo>
                    <a:pt x="1521" y="2100"/>
                    <a:pt x="1532" y="2089"/>
                    <a:pt x="1532" y="2100"/>
                  </a:cubicBezTo>
                  <a:cubicBezTo>
                    <a:pt x="1586" y="2199"/>
                    <a:pt x="1608" y="2341"/>
                    <a:pt x="1663" y="2461"/>
                  </a:cubicBezTo>
                  <a:cubicBezTo>
                    <a:pt x="1707" y="2560"/>
                    <a:pt x="1761" y="2647"/>
                    <a:pt x="1827" y="2735"/>
                  </a:cubicBezTo>
                  <a:cubicBezTo>
                    <a:pt x="1849" y="2778"/>
                    <a:pt x="1849" y="2789"/>
                    <a:pt x="1871" y="2833"/>
                  </a:cubicBezTo>
                  <a:cubicBezTo>
                    <a:pt x="1925" y="2888"/>
                    <a:pt x="1991" y="2943"/>
                    <a:pt x="2067" y="2986"/>
                  </a:cubicBezTo>
                  <a:cubicBezTo>
                    <a:pt x="2155" y="3030"/>
                    <a:pt x="2242" y="3063"/>
                    <a:pt x="2341" y="3096"/>
                  </a:cubicBezTo>
                  <a:cubicBezTo>
                    <a:pt x="2516" y="3161"/>
                    <a:pt x="2702" y="3249"/>
                    <a:pt x="2877" y="3325"/>
                  </a:cubicBezTo>
                  <a:cubicBezTo>
                    <a:pt x="3041" y="3402"/>
                    <a:pt x="3194" y="3457"/>
                    <a:pt x="3358" y="3522"/>
                  </a:cubicBezTo>
                  <a:cubicBezTo>
                    <a:pt x="3500" y="3522"/>
                    <a:pt x="3642" y="3588"/>
                    <a:pt x="3796" y="3599"/>
                  </a:cubicBezTo>
                  <a:lnTo>
                    <a:pt x="3938" y="3599"/>
                  </a:lnTo>
                  <a:cubicBezTo>
                    <a:pt x="3992" y="3599"/>
                    <a:pt x="4036" y="3621"/>
                    <a:pt x="4091" y="3621"/>
                  </a:cubicBezTo>
                  <a:cubicBezTo>
                    <a:pt x="4135" y="3610"/>
                    <a:pt x="4178" y="3599"/>
                    <a:pt x="4233" y="3599"/>
                  </a:cubicBezTo>
                  <a:cubicBezTo>
                    <a:pt x="4332" y="3588"/>
                    <a:pt x="4441" y="3599"/>
                    <a:pt x="4539" y="3577"/>
                  </a:cubicBezTo>
                  <a:cubicBezTo>
                    <a:pt x="4605" y="3577"/>
                    <a:pt x="4660" y="3544"/>
                    <a:pt x="4714" y="3544"/>
                  </a:cubicBezTo>
                  <a:cubicBezTo>
                    <a:pt x="4900" y="3500"/>
                    <a:pt x="5075" y="3457"/>
                    <a:pt x="5239" y="3413"/>
                  </a:cubicBezTo>
                  <a:cubicBezTo>
                    <a:pt x="5272" y="3369"/>
                    <a:pt x="5371" y="3336"/>
                    <a:pt x="5338" y="3303"/>
                  </a:cubicBezTo>
                  <a:cubicBezTo>
                    <a:pt x="5333" y="3294"/>
                    <a:pt x="5322" y="3290"/>
                    <a:pt x="5306" y="3290"/>
                  </a:cubicBezTo>
                  <a:cubicBezTo>
                    <a:pt x="5248" y="3290"/>
                    <a:pt x="5126" y="3343"/>
                    <a:pt x="5032" y="3369"/>
                  </a:cubicBezTo>
                  <a:cubicBezTo>
                    <a:pt x="4911" y="3413"/>
                    <a:pt x="4791" y="3435"/>
                    <a:pt x="4736" y="3457"/>
                  </a:cubicBezTo>
                  <a:cubicBezTo>
                    <a:pt x="4627" y="3457"/>
                    <a:pt x="4507" y="3468"/>
                    <a:pt x="4397" y="3489"/>
                  </a:cubicBezTo>
                  <a:cubicBezTo>
                    <a:pt x="4289" y="3503"/>
                    <a:pt x="4181" y="3512"/>
                    <a:pt x="4073" y="3512"/>
                  </a:cubicBezTo>
                  <a:cubicBezTo>
                    <a:pt x="4006" y="3512"/>
                    <a:pt x="3939" y="3509"/>
                    <a:pt x="3872" y="3500"/>
                  </a:cubicBezTo>
                  <a:cubicBezTo>
                    <a:pt x="3686" y="3489"/>
                    <a:pt x="3511" y="3446"/>
                    <a:pt x="3336" y="3402"/>
                  </a:cubicBezTo>
                  <a:cubicBezTo>
                    <a:pt x="3282" y="3380"/>
                    <a:pt x="3227" y="3358"/>
                    <a:pt x="3183" y="3325"/>
                  </a:cubicBezTo>
                  <a:cubicBezTo>
                    <a:pt x="3176" y="3322"/>
                    <a:pt x="3170" y="3320"/>
                    <a:pt x="3164" y="3320"/>
                  </a:cubicBezTo>
                  <a:cubicBezTo>
                    <a:pt x="3154" y="3320"/>
                    <a:pt x="3147" y="3325"/>
                    <a:pt x="3139" y="3325"/>
                  </a:cubicBezTo>
                  <a:cubicBezTo>
                    <a:pt x="3063" y="3282"/>
                    <a:pt x="2986" y="3238"/>
                    <a:pt x="2921" y="3183"/>
                  </a:cubicBezTo>
                  <a:cubicBezTo>
                    <a:pt x="2866" y="3161"/>
                    <a:pt x="2811" y="3128"/>
                    <a:pt x="2767" y="3107"/>
                  </a:cubicBezTo>
                  <a:cubicBezTo>
                    <a:pt x="2680" y="3063"/>
                    <a:pt x="2582" y="3052"/>
                    <a:pt x="2505" y="3019"/>
                  </a:cubicBezTo>
                  <a:cubicBezTo>
                    <a:pt x="2396" y="2964"/>
                    <a:pt x="2297" y="2910"/>
                    <a:pt x="2210" y="2844"/>
                  </a:cubicBezTo>
                  <a:cubicBezTo>
                    <a:pt x="2100" y="2789"/>
                    <a:pt x="2013" y="2702"/>
                    <a:pt x="1936" y="2603"/>
                  </a:cubicBezTo>
                  <a:cubicBezTo>
                    <a:pt x="1925" y="2582"/>
                    <a:pt x="1914" y="2549"/>
                    <a:pt x="1903" y="2527"/>
                  </a:cubicBezTo>
                  <a:cubicBezTo>
                    <a:pt x="1892" y="2494"/>
                    <a:pt x="1860" y="2483"/>
                    <a:pt x="1849" y="2450"/>
                  </a:cubicBezTo>
                  <a:cubicBezTo>
                    <a:pt x="1838" y="2428"/>
                    <a:pt x="1827" y="2374"/>
                    <a:pt x="1816" y="2330"/>
                  </a:cubicBezTo>
                  <a:cubicBezTo>
                    <a:pt x="1761" y="2210"/>
                    <a:pt x="1707" y="2068"/>
                    <a:pt x="1674" y="1969"/>
                  </a:cubicBezTo>
                  <a:cubicBezTo>
                    <a:pt x="1652" y="1903"/>
                    <a:pt x="1630" y="1827"/>
                    <a:pt x="1608" y="1761"/>
                  </a:cubicBezTo>
                  <a:cubicBezTo>
                    <a:pt x="1575" y="1696"/>
                    <a:pt x="1532" y="1630"/>
                    <a:pt x="1488" y="1575"/>
                  </a:cubicBezTo>
                  <a:cubicBezTo>
                    <a:pt x="1444" y="1521"/>
                    <a:pt x="1389" y="1466"/>
                    <a:pt x="1335" y="1422"/>
                  </a:cubicBezTo>
                  <a:cubicBezTo>
                    <a:pt x="1258" y="1368"/>
                    <a:pt x="1182" y="1324"/>
                    <a:pt x="1094" y="1291"/>
                  </a:cubicBezTo>
                  <a:cubicBezTo>
                    <a:pt x="1017" y="1247"/>
                    <a:pt x="930" y="1214"/>
                    <a:pt x="842" y="1182"/>
                  </a:cubicBezTo>
                  <a:lnTo>
                    <a:pt x="613" y="1116"/>
                  </a:lnTo>
                  <a:cubicBezTo>
                    <a:pt x="536" y="1083"/>
                    <a:pt x="460" y="1050"/>
                    <a:pt x="394" y="1007"/>
                  </a:cubicBezTo>
                  <a:cubicBezTo>
                    <a:pt x="383" y="996"/>
                    <a:pt x="372" y="996"/>
                    <a:pt x="372" y="985"/>
                  </a:cubicBezTo>
                  <a:lnTo>
                    <a:pt x="339" y="941"/>
                  </a:lnTo>
                  <a:cubicBezTo>
                    <a:pt x="307" y="908"/>
                    <a:pt x="274" y="864"/>
                    <a:pt x="252" y="821"/>
                  </a:cubicBezTo>
                  <a:cubicBezTo>
                    <a:pt x="241" y="788"/>
                    <a:pt x="241" y="755"/>
                    <a:pt x="241" y="722"/>
                  </a:cubicBezTo>
                  <a:cubicBezTo>
                    <a:pt x="219" y="624"/>
                    <a:pt x="241" y="525"/>
                    <a:pt x="296" y="449"/>
                  </a:cubicBezTo>
                  <a:cubicBezTo>
                    <a:pt x="383" y="350"/>
                    <a:pt x="482" y="274"/>
                    <a:pt x="591" y="197"/>
                  </a:cubicBezTo>
                  <a:lnTo>
                    <a:pt x="602" y="197"/>
                  </a:lnTo>
                  <a:lnTo>
                    <a:pt x="602" y="175"/>
                  </a:lnTo>
                  <a:cubicBezTo>
                    <a:pt x="602" y="143"/>
                    <a:pt x="613" y="110"/>
                    <a:pt x="624" y="66"/>
                  </a:cubicBezTo>
                  <a:lnTo>
                    <a:pt x="624" y="66"/>
                  </a:lnTo>
                  <a:cubicBezTo>
                    <a:pt x="616" y="70"/>
                    <a:pt x="610" y="71"/>
                    <a:pt x="605" y="71"/>
                  </a:cubicBezTo>
                  <a:cubicBezTo>
                    <a:pt x="587" y="71"/>
                    <a:pt x="585" y="50"/>
                    <a:pt x="572" y="50"/>
                  </a:cubicBezTo>
                  <a:cubicBezTo>
                    <a:pt x="568" y="50"/>
                    <a:pt x="564" y="51"/>
                    <a:pt x="558" y="55"/>
                  </a:cubicBezTo>
                  <a:cubicBezTo>
                    <a:pt x="536" y="44"/>
                    <a:pt x="514" y="33"/>
                    <a:pt x="503" y="22"/>
                  </a:cubicBezTo>
                  <a:cubicBezTo>
                    <a:pt x="460" y="22"/>
                    <a:pt x="416" y="22"/>
                    <a:pt x="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45"/>
            <p:cNvSpPr/>
            <p:nvPr/>
          </p:nvSpPr>
          <p:spPr>
            <a:xfrm flipH="1">
              <a:off x="414275" y="4386050"/>
              <a:ext cx="67025" cy="35500"/>
            </a:xfrm>
            <a:custGeom>
              <a:avLst/>
              <a:gdLst/>
              <a:ahLst/>
              <a:cxnLst/>
              <a:rect l="l" t="t" r="r" b="b"/>
              <a:pathLst>
                <a:path w="2681" h="1420" extrusionOk="0">
                  <a:moveTo>
                    <a:pt x="1219" y="0"/>
                  </a:moveTo>
                  <a:cubicBezTo>
                    <a:pt x="1204" y="0"/>
                    <a:pt x="1187" y="3"/>
                    <a:pt x="1171" y="9"/>
                  </a:cubicBezTo>
                  <a:lnTo>
                    <a:pt x="1072" y="9"/>
                  </a:lnTo>
                  <a:cubicBezTo>
                    <a:pt x="1051" y="9"/>
                    <a:pt x="985" y="31"/>
                    <a:pt x="963" y="42"/>
                  </a:cubicBezTo>
                  <a:lnTo>
                    <a:pt x="722" y="42"/>
                  </a:lnTo>
                  <a:cubicBezTo>
                    <a:pt x="679" y="42"/>
                    <a:pt x="635" y="42"/>
                    <a:pt x="602" y="52"/>
                  </a:cubicBezTo>
                  <a:lnTo>
                    <a:pt x="547" y="52"/>
                  </a:lnTo>
                  <a:cubicBezTo>
                    <a:pt x="536" y="52"/>
                    <a:pt x="493" y="63"/>
                    <a:pt x="460" y="63"/>
                  </a:cubicBezTo>
                  <a:lnTo>
                    <a:pt x="405" y="63"/>
                  </a:lnTo>
                  <a:cubicBezTo>
                    <a:pt x="361" y="63"/>
                    <a:pt x="307" y="74"/>
                    <a:pt x="263" y="85"/>
                  </a:cubicBezTo>
                  <a:lnTo>
                    <a:pt x="230" y="85"/>
                  </a:lnTo>
                  <a:cubicBezTo>
                    <a:pt x="213" y="82"/>
                    <a:pt x="194" y="81"/>
                    <a:pt x="176" y="81"/>
                  </a:cubicBezTo>
                  <a:cubicBezTo>
                    <a:pt x="124" y="81"/>
                    <a:pt x="70" y="91"/>
                    <a:pt x="22" y="107"/>
                  </a:cubicBezTo>
                  <a:cubicBezTo>
                    <a:pt x="11" y="151"/>
                    <a:pt x="11" y="173"/>
                    <a:pt x="1" y="217"/>
                  </a:cubicBezTo>
                  <a:cubicBezTo>
                    <a:pt x="22" y="217"/>
                    <a:pt x="11" y="260"/>
                    <a:pt x="33" y="260"/>
                  </a:cubicBezTo>
                  <a:cubicBezTo>
                    <a:pt x="44" y="271"/>
                    <a:pt x="44" y="293"/>
                    <a:pt x="55" y="304"/>
                  </a:cubicBezTo>
                  <a:cubicBezTo>
                    <a:pt x="66" y="315"/>
                    <a:pt x="77" y="326"/>
                    <a:pt x="77" y="337"/>
                  </a:cubicBezTo>
                  <a:cubicBezTo>
                    <a:pt x="88" y="348"/>
                    <a:pt x="99" y="370"/>
                    <a:pt x="110" y="381"/>
                  </a:cubicBezTo>
                  <a:cubicBezTo>
                    <a:pt x="125" y="388"/>
                    <a:pt x="135" y="396"/>
                    <a:pt x="144" y="396"/>
                  </a:cubicBezTo>
                  <a:cubicBezTo>
                    <a:pt x="147" y="396"/>
                    <a:pt x="150" y="395"/>
                    <a:pt x="154" y="392"/>
                  </a:cubicBezTo>
                  <a:cubicBezTo>
                    <a:pt x="186" y="359"/>
                    <a:pt x="230" y="348"/>
                    <a:pt x="296" y="326"/>
                  </a:cubicBezTo>
                  <a:cubicBezTo>
                    <a:pt x="351" y="315"/>
                    <a:pt x="405" y="271"/>
                    <a:pt x="460" y="260"/>
                  </a:cubicBezTo>
                  <a:lnTo>
                    <a:pt x="526" y="260"/>
                  </a:lnTo>
                  <a:cubicBezTo>
                    <a:pt x="547" y="260"/>
                    <a:pt x="569" y="249"/>
                    <a:pt x="591" y="238"/>
                  </a:cubicBezTo>
                  <a:cubicBezTo>
                    <a:pt x="635" y="227"/>
                    <a:pt x="668" y="227"/>
                    <a:pt x="701" y="227"/>
                  </a:cubicBezTo>
                  <a:cubicBezTo>
                    <a:pt x="711" y="227"/>
                    <a:pt x="733" y="249"/>
                    <a:pt x="744" y="249"/>
                  </a:cubicBezTo>
                  <a:cubicBezTo>
                    <a:pt x="755" y="249"/>
                    <a:pt x="744" y="238"/>
                    <a:pt x="755" y="238"/>
                  </a:cubicBezTo>
                  <a:lnTo>
                    <a:pt x="766" y="238"/>
                  </a:lnTo>
                  <a:lnTo>
                    <a:pt x="854" y="227"/>
                  </a:lnTo>
                  <a:cubicBezTo>
                    <a:pt x="892" y="222"/>
                    <a:pt x="927" y="219"/>
                    <a:pt x="963" y="219"/>
                  </a:cubicBezTo>
                  <a:cubicBezTo>
                    <a:pt x="999" y="219"/>
                    <a:pt x="1034" y="222"/>
                    <a:pt x="1072" y="227"/>
                  </a:cubicBezTo>
                  <a:cubicBezTo>
                    <a:pt x="1132" y="237"/>
                    <a:pt x="1192" y="284"/>
                    <a:pt x="1252" y="284"/>
                  </a:cubicBezTo>
                  <a:cubicBezTo>
                    <a:pt x="1257" y="284"/>
                    <a:pt x="1263" y="283"/>
                    <a:pt x="1269" y="282"/>
                  </a:cubicBezTo>
                  <a:cubicBezTo>
                    <a:pt x="1291" y="271"/>
                    <a:pt x="1313" y="260"/>
                    <a:pt x="1335" y="249"/>
                  </a:cubicBezTo>
                  <a:lnTo>
                    <a:pt x="1357" y="249"/>
                  </a:lnTo>
                  <a:cubicBezTo>
                    <a:pt x="1368" y="249"/>
                    <a:pt x="1368" y="238"/>
                    <a:pt x="1379" y="238"/>
                  </a:cubicBezTo>
                  <a:cubicBezTo>
                    <a:pt x="1433" y="238"/>
                    <a:pt x="1488" y="249"/>
                    <a:pt x="1532" y="271"/>
                  </a:cubicBezTo>
                  <a:cubicBezTo>
                    <a:pt x="1576" y="271"/>
                    <a:pt x="1619" y="282"/>
                    <a:pt x="1652" y="293"/>
                  </a:cubicBezTo>
                  <a:cubicBezTo>
                    <a:pt x="1674" y="293"/>
                    <a:pt x="1674" y="315"/>
                    <a:pt x="1685" y="326"/>
                  </a:cubicBezTo>
                  <a:cubicBezTo>
                    <a:pt x="1718" y="337"/>
                    <a:pt x="1751" y="348"/>
                    <a:pt x="1783" y="359"/>
                  </a:cubicBezTo>
                  <a:cubicBezTo>
                    <a:pt x="1790" y="361"/>
                    <a:pt x="1798" y="362"/>
                    <a:pt x="1807" y="362"/>
                  </a:cubicBezTo>
                  <a:cubicBezTo>
                    <a:pt x="1830" y="362"/>
                    <a:pt x="1857" y="356"/>
                    <a:pt x="1880" y="356"/>
                  </a:cubicBezTo>
                  <a:cubicBezTo>
                    <a:pt x="1889" y="356"/>
                    <a:pt x="1897" y="356"/>
                    <a:pt x="1904" y="359"/>
                  </a:cubicBezTo>
                  <a:cubicBezTo>
                    <a:pt x="1991" y="381"/>
                    <a:pt x="2068" y="413"/>
                    <a:pt x="2133" y="468"/>
                  </a:cubicBezTo>
                  <a:cubicBezTo>
                    <a:pt x="2199" y="512"/>
                    <a:pt x="2243" y="567"/>
                    <a:pt x="2276" y="632"/>
                  </a:cubicBezTo>
                  <a:cubicBezTo>
                    <a:pt x="2341" y="665"/>
                    <a:pt x="2363" y="731"/>
                    <a:pt x="2396" y="785"/>
                  </a:cubicBezTo>
                  <a:cubicBezTo>
                    <a:pt x="2407" y="796"/>
                    <a:pt x="2418" y="807"/>
                    <a:pt x="2440" y="829"/>
                  </a:cubicBezTo>
                  <a:cubicBezTo>
                    <a:pt x="2451" y="840"/>
                    <a:pt x="2451" y="873"/>
                    <a:pt x="2461" y="884"/>
                  </a:cubicBezTo>
                  <a:cubicBezTo>
                    <a:pt x="2472" y="906"/>
                    <a:pt x="2494" y="916"/>
                    <a:pt x="2505" y="938"/>
                  </a:cubicBezTo>
                  <a:cubicBezTo>
                    <a:pt x="2516" y="971"/>
                    <a:pt x="2527" y="1015"/>
                    <a:pt x="2538" y="1059"/>
                  </a:cubicBezTo>
                  <a:cubicBezTo>
                    <a:pt x="2549" y="1081"/>
                    <a:pt x="2571" y="1102"/>
                    <a:pt x="2582" y="1124"/>
                  </a:cubicBezTo>
                  <a:cubicBezTo>
                    <a:pt x="2593" y="1201"/>
                    <a:pt x="2593" y="1277"/>
                    <a:pt x="2582" y="1354"/>
                  </a:cubicBezTo>
                  <a:cubicBezTo>
                    <a:pt x="2604" y="1376"/>
                    <a:pt x="2593" y="1420"/>
                    <a:pt x="2636" y="1420"/>
                  </a:cubicBezTo>
                  <a:cubicBezTo>
                    <a:pt x="2680" y="1420"/>
                    <a:pt x="2680" y="1332"/>
                    <a:pt x="2680" y="1277"/>
                  </a:cubicBezTo>
                  <a:cubicBezTo>
                    <a:pt x="2669" y="1223"/>
                    <a:pt x="2669" y="1179"/>
                    <a:pt x="2647" y="1124"/>
                  </a:cubicBezTo>
                  <a:cubicBezTo>
                    <a:pt x="2680" y="1081"/>
                    <a:pt x="2647" y="1015"/>
                    <a:pt x="2615" y="971"/>
                  </a:cubicBezTo>
                  <a:cubicBezTo>
                    <a:pt x="2582" y="895"/>
                    <a:pt x="2538" y="818"/>
                    <a:pt x="2494" y="752"/>
                  </a:cubicBezTo>
                  <a:cubicBezTo>
                    <a:pt x="2451" y="676"/>
                    <a:pt x="2396" y="610"/>
                    <a:pt x="2341" y="545"/>
                  </a:cubicBezTo>
                  <a:cubicBezTo>
                    <a:pt x="2319" y="523"/>
                    <a:pt x="2308" y="490"/>
                    <a:pt x="2297" y="468"/>
                  </a:cubicBezTo>
                  <a:cubicBezTo>
                    <a:pt x="2297" y="463"/>
                    <a:pt x="2295" y="463"/>
                    <a:pt x="2291" y="463"/>
                  </a:cubicBezTo>
                  <a:cubicBezTo>
                    <a:pt x="2286" y="463"/>
                    <a:pt x="2281" y="463"/>
                    <a:pt x="2276" y="457"/>
                  </a:cubicBezTo>
                  <a:cubicBezTo>
                    <a:pt x="2243" y="424"/>
                    <a:pt x="2221" y="370"/>
                    <a:pt x="2210" y="348"/>
                  </a:cubicBezTo>
                  <a:cubicBezTo>
                    <a:pt x="2188" y="326"/>
                    <a:pt x="2166" y="304"/>
                    <a:pt x="2144" y="293"/>
                  </a:cubicBezTo>
                  <a:cubicBezTo>
                    <a:pt x="2101" y="271"/>
                    <a:pt x="2057" y="260"/>
                    <a:pt x="2013" y="260"/>
                  </a:cubicBezTo>
                  <a:cubicBezTo>
                    <a:pt x="1969" y="238"/>
                    <a:pt x="1915" y="206"/>
                    <a:pt x="1860" y="184"/>
                  </a:cubicBezTo>
                  <a:cubicBezTo>
                    <a:pt x="1805" y="162"/>
                    <a:pt x="1729" y="151"/>
                    <a:pt x="1674" y="129"/>
                  </a:cubicBezTo>
                  <a:cubicBezTo>
                    <a:pt x="1663" y="129"/>
                    <a:pt x="1652" y="107"/>
                    <a:pt x="1641" y="107"/>
                  </a:cubicBezTo>
                  <a:lnTo>
                    <a:pt x="1597" y="107"/>
                  </a:lnTo>
                  <a:cubicBezTo>
                    <a:pt x="1576" y="107"/>
                    <a:pt x="1554" y="85"/>
                    <a:pt x="1532" y="85"/>
                  </a:cubicBezTo>
                  <a:cubicBezTo>
                    <a:pt x="1477" y="63"/>
                    <a:pt x="1401" y="63"/>
                    <a:pt x="1357" y="42"/>
                  </a:cubicBezTo>
                  <a:cubicBezTo>
                    <a:pt x="1324" y="31"/>
                    <a:pt x="1313" y="31"/>
                    <a:pt x="1291" y="20"/>
                  </a:cubicBezTo>
                  <a:lnTo>
                    <a:pt x="1258" y="9"/>
                  </a:lnTo>
                  <a:cubicBezTo>
                    <a:pt x="1247" y="3"/>
                    <a:pt x="1234" y="0"/>
                    <a:pt x="12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8" name="Google Shape;4538;p45"/>
          <p:cNvGrpSpPr/>
          <p:nvPr/>
        </p:nvGrpSpPr>
        <p:grpSpPr>
          <a:xfrm rot="9237154" flipH="1">
            <a:off x="1880765" y="-933996"/>
            <a:ext cx="89172" cy="75222"/>
            <a:chOff x="645875" y="4874950"/>
            <a:chExt cx="89175" cy="75225"/>
          </a:xfrm>
        </p:grpSpPr>
        <p:sp>
          <p:nvSpPr>
            <p:cNvPr id="4539" name="Google Shape;4539;p45"/>
            <p:cNvSpPr/>
            <p:nvPr/>
          </p:nvSpPr>
          <p:spPr>
            <a:xfrm flipH="1">
              <a:off x="654900" y="4930925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11" y="1"/>
                  </a:moveTo>
                  <a:lnTo>
                    <a:pt x="22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45"/>
            <p:cNvSpPr/>
            <p:nvPr/>
          </p:nvSpPr>
          <p:spPr>
            <a:xfrm flipH="1">
              <a:off x="645875" y="4874950"/>
              <a:ext cx="87525" cy="75225"/>
            </a:xfrm>
            <a:custGeom>
              <a:avLst/>
              <a:gdLst/>
              <a:ahLst/>
              <a:cxnLst/>
              <a:rect l="l" t="t" r="r" b="b"/>
              <a:pathLst>
                <a:path w="3501" h="3009" extrusionOk="0">
                  <a:moveTo>
                    <a:pt x="1964" y="0"/>
                  </a:moveTo>
                  <a:cubicBezTo>
                    <a:pt x="1801" y="0"/>
                    <a:pt x="1639" y="23"/>
                    <a:pt x="1477" y="63"/>
                  </a:cubicBezTo>
                  <a:cubicBezTo>
                    <a:pt x="1335" y="96"/>
                    <a:pt x="1192" y="140"/>
                    <a:pt x="1061" y="195"/>
                  </a:cubicBezTo>
                  <a:cubicBezTo>
                    <a:pt x="996" y="227"/>
                    <a:pt x="919" y="260"/>
                    <a:pt x="864" y="293"/>
                  </a:cubicBezTo>
                  <a:cubicBezTo>
                    <a:pt x="788" y="326"/>
                    <a:pt x="722" y="370"/>
                    <a:pt x="667" y="424"/>
                  </a:cubicBezTo>
                  <a:cubicBezTo>
                    <a:pt x="558" y="523"/>
                    <a:pt x="460" y="632"/>
                    <a:pt x="372" y="741"/>
                  </a:cubicBezTo>
                  <a:cubicBezTo>
                    <a:pt x="328" y="796"/>
                    <a:pt x="274" y="840"/>
                    <a:pt x="230" y="884"/>
                  </a:cubicBezTo>
                  <a:cubicBezTo>
                    <a:pt x="219" y="895"/>
                    <a:pt x="208" y="895"/>
                    <a:pt x="197" y="905"/>
                  </a:cubicBezTo>
                  <a:cubicBezTo>
                    <a:pt x="186" y="916"/>
                    <a:pt x="175" y="916"/>
                    <a:pt x="164" y="927"/>
                  </a:cubicBezTo>
                  <a:lnTo>
                    <a:pt x="132" y="949"/>
                  </a:lnTo>
                  <a:cubicBezTo>
                    <a:pt x="99" y="949"/>
                    <a:pt x="99" y="982"/>
                    <a:pt x="88" y="1015"/>
                  </a:cubicBezTo>
                  <a:lnTo>
                    <a:pt x="66" y="1091"/>
                  </a:lnTo>
                  <a:cubicBezTo>
                    <a:pt x="44" y="1146"/>
                    <a:pt x="33" y="1212"/>
                    <a:pt x="22" y="1266"/>
                  </a:cubicBezTo>
                  <a:lnTo>
                    <a:pt x="77" y="1234"/>
                  </a:lnTo>
                  <a:cubicBezTo>
                    <a:pt x="77" y="1234"/>
                    <a:pt x="88" y="1223"/>
                    <a:pt x="99" y="1223"/>
                  </a:cubicBezTo>
                  <a:cubicBezTo>
                    <a:pt x="110" y="1223"/>
                    <a:pt x="110" y="1201"/>
                    <a:pt x="121" y="1201"/>
                  </a:cubicBezTo>
                  <a:lnTo>
                    <a:pt x="142" y="1201"/>
                  </a:lnTo>
                  <a:lnTo>
                    <a:pt x="197" y="1168"/>
                  </a:lnTo>
                  <a:lnTo>
                    <a:pt x="241" y="1146"/>
                  </a:lnTo>
                  <a:cubicBezTo>
                    <a:pt x="252" y="1135"/>
                    <a:pt x="274" y="1135"/>
                    <a:pt x="285" y="1124"/>
                  </a:cubicBezTo>
                  <a:cubicBezTo>
                    <a:pt x="296" y="1113"/>
                    <a:pt x="307" y="1102"/>
                    <a:pt x="317" y="1091"/>
                  </a:cubicBezTo>
                  <a:lnTo>
                    <a:pt x="350" y="1070"/>
                  </a:lnTo>
                  <a:cubicBezTo>
                    <a:pt x="361" y="1059"/>
                    <a:pt x="372" y="1059"/>
                    <a:pt x="394" y="1048"/>
                  </a:cubicBezTo>
                  <a:cubicBezTo>
                    <a:pt x="569" y="916"/>
                    <a:pt x="667" y="752"/>
                    <a:pt x="810" y="643"/>
                  </a:cubicBezTo>
                  <a:cubicBezTo>
                    <a:pt x="864" y="577"/>
                    <a:pt x="941" y="534"/>
                    <a:pt x="1017" y="501"/>
                  </a:cubicBezTo>
                  <a:cubicBezTo>
                    <a:pt x="1072" y="479"/>
                    <a:pt x="1160" y="457"/>
                    <a:pt x="1203" y="435"/>
                  </a:cubicBezTo>
                  <a:cubicBezTo>
                    <a:pt x="1302" y="402"/>
                    <a:pt x="1346" y="380"/>
                    <a:pt x="1433" y="348"/>
                  </a:cubicBezTo>
                  <a:cubicBezTo>
                    <a:pt x="1588" y="305"/>
                    <a:pt x="1756" y="275"/>
                    <a:pt x="1922" y="275"/>
                  </a:cubicBezTo>
                  <a:cubicBezTo>
                    <a:pt x="1967" y="275"/>
                    <a:pt x="2012" y="277"/>
                    <a:pt x="2057" y="282"/>
                  </a:cubicBezTo>
                  <a:cubicBezTo>
                    <a:pt x="2111" y="282"/>
                    <a:pt x="2166" y="293"/>
                    <a:pt x="2210" y="304"/>
                  </a:cubicBezTo>
                  <a:cubicBezTo>
                    <a:pt x="2297" y="326"/>
                    <a:pt x="2374" y="359"/>
                    <a:pt x="2450" y="380"/>
                  </a:cubicBezTo>
                  <a:cubicBezTo>
                    <a:pt x="2527" y="391"/>
                    <a:pt x="2592" y="424"/>
                    <a:pt x="2658" y="468"/>
                  </a:cubicBezTo>
                  <a:cubicBezTo>
                    <a:pt x="2767" y="545"/>
                    <a:pt x="2877" y="632"/>
                    <a:pt x="2964" y="741"/>
                  </a:cubicBezTo>
                  <a:cubicBezTo>
                    <a:pt x="3085" y="916"/>
                    <a:pt x="3172" y="1113"/>
                    <a:pt x="3194" y="1321"/>
                  </a:cubicBezTo>
                  <a:cubicBezTo>
                    <a:pt x="3205" y="1387"/>
                    <a:pt x="3194" y="1463"/>
                    <a:pt x="3205" y="1518"/>
                  </a:cubicBezTo>
                  <a:cubicBezTo>
                    <a:pt x="3227" y="1627"/>
                    <a:pt x="3139" y="1737"/>
                    <a:pt x="3041" y="1912"/>
                  </a:cubicBezTo>
                  <a:cubicBezTo>
                    <a:pt x="3008" y="1977"/>
                    <a:pt x="2997" y="2043"/>
                    <a:pt x="2997" y="2109"/>
                  </a:cubicBezTo>
                  <a:cubicBezTo>
                    <a:pt x="2997" y="2141"/>
                    <a:pt x="3008" y="2185"/>
                    <a:pt x="3019" y="2218"/>
                  </a:cubicBezTo>
                  <a:cubicBezTo>
                    <a:pt x="3008" y="2215"/>
                    <a:pt x="2997" y="2214"/>
                    <a:pt x="2987" y="2214"/>
                  </a:cubicBezTo>
                  <a:cubicBezTo>
                    <a:pt x="2955" y="2214"/>
                    <a:pt x="2926" y="2226"/>
                    <a:pt x="2910" y="2251"/>
                  </a:cubicBezTo>
                  <a:cubicBezTo>
                    <a:pt x="2866" y="2284"/>
                    <a:pt x="2844" y="2284"/>
                    <a:pt x="2800" y="2316"/>
                  </a:cubicBezTo>
                  <a:cubicBezTo>
                    <a:pt x="2757" y="2349"/>
                    <a:pt x="2724" y="2382"/>
                    <a:pt x="2691" y="2404"/>
                  </a:cubicBezTo>
                  <a:cubicBezTo>
                    <a:pt x="2625" y="2448"/>
                    <a:pt x="2560" y="2491"/>
                    <a:pt x="2494" y="2535"/>
                  </a:cubicBezTo>
                  <a:cubicBezTo>
                    <a:pt x="2297" y="2634"/>
                    <a:pt x="2089" y="2699"/>
                    <a:pt x="1871" y="2743"/>
                  </a:cubicBezTo>
                  <a:cubicBezTo>
                    <a:pt x="1805" y="2754"/>
                    <a:pt x="1728" y="2765"/>
                    <a:pt x="1663" y="2765"/>
                  </a:cubicBezTo>
                  <a:lnTo>
                    <a:pt x="1641" y="2765"/>
                  </a:lnTo>
                  <a:cubicBezTo>
                    <a:pt x="1542" y="2765"/>
                    <a:pt x="1444" y="2765"/>
                    <a:pt x="1346" y="2754"/>
                  </a:cubicBezTo>
                  <a:cubicBezTo>
                    <a:pt x="1280" y="2743"/>
                    <a:pt x="1214" y="2732"/>
                    <a:pt x="1149" y="2721"/>
                  </a:cubicBezTo>
                  <a:cubicBezTo>
                    <a:pt x="1127" y="2721"/>
                    <a:pt x="1007" y="2688"/>
                    <a:pt x="996" y="2677"/>
                  </a:cubicBezTo>
                  <a:cubicBezTo>
                    <a:pt x="930" y="2655"/>
                    <a:pt x="864" y="2634"/>
                    <a:pt x="799" y="2601"/>
                  </a:cubicBezTo>
                  <a:cubicBezTo>
                    <a:pt x="755" y="2579"/>
                    <a:pt x="722" y="2546"/>
                    <a:pt x="678" y="2513"/>
                  </a:cubicBezTo>
                  <a:cubicBezTo>
                    <a:pt x="602" y="2448"/>
                    <a:pt x="525" y="2360"/>
                    <a:pt x="449" y="2284"/>
                  </a:cubicBezTo>
                  <a:cubicBezTo>
                    <a:pt x="438" y="2251"/>
                    <a:pt x="416" y="2229"/>
                    <a:pt x="394" y="2196"/>
                  </a:cubicBezTo>
                  <a:lnTo>
                    <a:pt x="394" y="2185"/>
                  </a:lnTo>
                  <a:cubicBezTo>
                    <a:pt x="383" y="2163"/>
                    <a:pt x="372" y="2141"/>
                    <a:pt x="361" y="2120"/>
                  </a:cubicBezTo>
                  <a:cubicBezTo>
                    <a:pt x="361" y="2109"/>
                    <a:pt x="350" y="2098"/>
                    <a:pt x="350" y="2087"/>
                  </a:cubicBezTo>
                  <a:cubicBezTo>
                    <a:pt x="328" y="2087"/>
                    <a:pt x="307" y="2087"/>
                    <a:pt x="285" y="2076"/>
                  </a:cubicBezTo>
                  <a:cubicBezTo>
                    <a:pt x="252" y="2076"/>
                    <a:pt x="230" y="2065"/>
                    <a:pt x="208" y="2043"/>
                  </a:cubicBezTo>
                  <a:cubicBezTo>
                    <a:pt x="186" y="2032"/>
                    <a:pt x="175" y="2021"/>
                    <a:pt x="164" y="1999"/>
                  </a:cubicBezTo>
                  <a:cubicBezTo>
                    <a:pt x="110" y="1955"/>
                    <a:pt x="88" y="1890"/>
                    <a:pt x="88" y="1824"/>
                  </a:cubicBezTo>
                  <a:cubicBezTo>
                    <a:pt x="88" y="1770"/>
                    <a:pt x="99" y="1715"/>
                    <a:pt x="110" y="1660"/>
                  </a:cubicBezTo>
                  <a:cubicBezTo>
                    <a:pt x="110" y="1649"/>
                    <a:pt x="121" y="1649"/>
                    <a:pt x="132" y="1627"/>
                  </a:cubicBezTo>
                  <a:cubicBezTo>
                    <a:pt x="142" y="1627"/>
                    <a:pt x="164" y="1616"/>
                    <a:pt x="175" y="1605"/>
                  </a:cubicBezTo>
                  <a:cubicBezTo>
                    <a:pt x="181" y="1611"/>
                    <a:pt x="186" y="1614"/>
                    <a:pt x="192" y="1614"/>
                  </a:cubicBezTo>
                  <a:cubicBezTo>
                    <a:pt x="197" y="1614"/>
                    <a:pt x="203" y="1611"/>
                    <a:pt x="208" y="1605"/>
                  </a:cubicBezTo>
                  <a:cubicBezTo>
                    <a:pt x="211" y="1603"/>
                    <a:pt x="212" y="1602"/>
                    <a:pt x="214" y="1602"/>
                  </a:cubicBezTo>
                  <a:cubicBezTo>
                    <a:pt x="217" y="1602"/>
                    <a:pt x="219" y="1605"/>
                    <a:pt x="221" y="1605"/>
                  </a:cubicBezTo>
                  <a:cubicBezTo>
                    <a:pt x="223" y="1605"/>
                    <a:pt x="226" y="1603"/>
                    <a:pt x="230" y="1595"/>
                  </a:cubicBezTo>
                  <a:lnTo>
                    <a:pt x="252" y="1649"/>
                  </a:lnTo>
                  <a:cubicBezTo>
                    <a:pt x="241" y="1518"/>
                    <a:pt x="252" y="1398"/>
                    <a:pt x="274" y="1266"/>
                  </a:cubicBezTo>
                  <a:lnTo>
                    <a:pt x="285" y="1201"/>
                  </a:lnTo>
                  <a:lnTo>
                    <a:pt x="252" y="1223"/>
                  </a:lnTo>
                  <a:lnTo>
                    <a:pt x="241" y="1223"/>
                  </a:lnTo>
                  <a:cubicBezTo>
                    <a:pt x="241" y="1223"/>
                    <a:pt x="241" y="1234"/>
                    <a:pt x="241" y="1234"/>
                  </a:cubicBezTo>
                  <a:lnTo>
                    <a:pt x="230" y="1234"/>
                  </a:lnTo>
                  <a:cubicBezTo>
                    <a:pt x="219" y="1234"/>
                    <a:pt x="197" y="1245"/>
                    <a:pt x="186" y="1255"/>
                  </a:cubicBezTo>
                  <a:cubicBezTo>
                    <a:pt x="175" y="1255"/>
                    <a:pt x="175" y="1277"/>
                    <a:pt x="164" y="1277"/>
                  </a:cubicBezTo>
                  <a:cubicBezTo>
                    <a:pt x="159" y="1283"/>
                    <a:pt x="153" y="1283"/>
                    <a:pt x="149" y="1283"/>
                  </a:cubicBezTo>
                  <a:cubicBezTo>
                    <a:pt x="145" y="1283"/>
                    <a:pt x="142" y="1283"/>
                    <a:pt x="142" y="1288"/>
                  </a:cubicBezTo>
                  <a:cubicBezTo>
                    <a:pt x="132" y="1299"/>
                    <a:pt x="110" y="1332"/>
                    <a:pt x="88" y="1343"/>
                  </a:cubicBezTo>
                  <a:cubicBezTo>
                    <a:pt x="66" y="1365"/>
                    <a:pt x="55" y="1376"/>
                    <a:pt x="55" y="1398"/>
                  </a:cubicBezTo>
                  <a:cubicBezTo>
                    <a:pt x="55" y="1406"/>
                    <a:pt x="53" y="1408"/>
                    <a:pt x="51" y="1408"/>
                  </a:cubicBezTo>
                  <a:cubicBezTo>
                    <a:pt x="48" y="1408"/>
                    <a:pt x="45" y="1405"/>
                    <a:pt x="40" y="1405"/>
                  </a:cubicBezTo>
                  <a:cubicBezTo>
                    <a:pt x="38" y="1405"/>
                    <a:pt x="36" y="1406"/>
                    <a:pt x="33" y="1409"/>
                  </a:cubicBezTo>
                  <a:cubicBezTo>
                    <a:pt x="33" y="1409"/>
                    <a:pt x="22" y="1398"/>
                    <a:pt x="22" y="1398"/>
                  </a:cubicBezTo>
                  <a:cubicBezTo>
                    <a:pt x="22" y="1441"/>
                    <a:pt x="11" y="1485"/>
                    <a:pt x="11" y="1529"/>
                  </a:cubicBezTo>
                  <a:cubicBezTo>
                    <a:pt x="0" y="1715"/>
                    <a:pt x="22" y="1890"/>
                    <a:pt x="77" y="2076"/>
                  </a:cubicBezTo>
                  <a:cubicBezTo>
                    <a:pt x="77" y="2087"/>
                    <a:pt x="88" y="2087"/>
                    <a:pt x="88" y="2098"/>
                  </a:cubicBezTo>
                  <a:cubicBezTo>
                    <a:pt x="121" y="2196"/>
                    <a:pt x="164" y="2295"/>
                    <a:pt x="219" y="2371"/>
                  </a:cubicBezTo>
                  <a:cubicBezTo>
                    <a:pt x="328" y="2535"/>
                    <a:pt x="482" y="2677"/>
                    <a:pt x="646" y="2787"/>
                  </a:cubicBezTo>
                  <a:cubicBezTo>
                    <a:pt x="842" y="2896"/>
                    <a:pt x="1050" y="2973"/>
                    <a:pt x="1280" y="2994"/>
                  </a:cubicBezTo>
                  <a:cubicBezTo>
                    <a:pt x="1366" y="3004"/>
                    <a:pt x="1453" y="3009"/>
                    <a:pt x="1540" y="3009"/>
                  </a:cubicBezTo>
                  <a:cubicBezTo>
                    <a:pt x="1850" y="3009"/>
                    <a:pt x="2160" y="2948"/>
                    <a:pt x="2450" y="2820"/>
                  </a:cubicBezTo>
                  <a:cubicBezTo>
                    <a:pt x="2658" y="2743"/>
                    <a:pt x="2866" y="2655"/>
                    <a:pt x="3052" y="2524"/>
                  </a:cubicBezTo>
                  <a:cubicBezTo>
                    <a:pt x="3096" y="2502"/>
                    <a:pt x="3128" y="2459"/>
                    <a:pt x="3161" y="2415"/>
                  </a:cubicBezTo>
                  <a:cubicBezTo>
                    <a:pt x="3183" y="2371"/>
                    <a:pt x="3205" y="2360"/>
                    <a:pt x="3205" y="2338"/>
                  </a:cubicBezTo>
                  <a:cubicBezTo>
                    <a:pt x="3216" y="2316"/>
                    <a:pt x="3205" y="2284"/>
                    <a:pt x="3183" y="2273"/>
                  </a:cubicBezTo>
                  <a:cubicBezTo>
                    <a:pt x="3172" y="2262"/>
                    <a:pt x="3161" y="2251"/>
                    <a:pt x="3150" y="2240"/>
                  </a:cubicBezTo>
                  <a:cubicBezTo>
                    <a:pt x="3183" y="2240"/>
                    <a:pt x="3205" y="2207"/>
                    <a:pt x="3238" y="2185"/>
                  </a:cubicBezTo>
                  <a:cubicBezTo>
                    <a:pt x="3260" y="2163"/>
                    <a:pt x="3281" y="2141"/>
                    <a:pt x="3303" y="2109"/>
                  </a:cubicBezTo>
                  <a:cubicBezTo>
                    <a:pt x="3336" y="2010"/>
                    <a:pt x="3369" y="1923"/>
                    <a:pt x="3413" y="1835"/>
                  </a:cubicBezTo>
                  <a:cubicBezTo>
                    <a:pt x="3446" y="1770"/>
                    <a:pt x="3467" y="1715"/>
                    <a:pt x="3478" y="1649"/>
                  </a:cubicBezTo>
                  <a:cubicBezTo>
                    <a:pt x="3500" y="1573"/>
                    <a:pt x="3500" y="1507"/>
                    <a:pt x="3489" y="1441"/>
                  </a:cubicBezTo>
                  <a:cubicBezTo>
                    <a:pt x="3467" y="1343"/>
                    <a:pt x="3435" y="1245"/>
                    <a:pt x="3413" y="1157"/>
                  </a:cubicBezTo>
                  <a:cubicBezTo>
                    <a:pt x="3391" y="1059"/>
                    <a:pt x="3358" y="971"/>
                    <a:pt x="3325" y="873"/>
                  </a:cubicBezTo>
                  <a:cubicBezTo>
                    <a:pt x="3260" y="730"/>
                    <a:pt x="3172" y="588"/>
                    <a:pt x="3063" y="479"/>
                  </a:cubicBezTo>
                  <a:cubicBezTo>
                    <a:pt x="2822" y="216"/>
                    <a:pt x="2483" y="52"/>
                    <a:pt x="2133" y="9"/>
                  </a:cubicBezTo>
                  <a:cubicBezTo>
                    <a:pt x="2077" y="3"/>
                    <a:pt x="2020" y="0"/>
                    <a:pt x="19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45"/>
            <p:cNvSpPr/>
            <p:nvPr/>
          </p:nvSpPr>
          <p:spPr>
            <a:xfrm flipH="1">
              <a:off x="725450" y="4916175"/>
              <a:ext cx="3575" cy="8775"/>
            </a:xfrm>
            <a:custGeom>
              <a:avLst/>
              <a:gdLst/>
              <a:ahLst/>
              <a:cxnLst/>
              <a:rect l="l" t="t" r="r" b="b"/>
              <a:pathLst>
                <a:path w="143" h="351" extrusionOk="0">
                  <a:moveTo>
                    <a:pt x="77" y="0"/>
                  </a:moveTo>
                  <a:cubicBezTo>
                    <a:pt x="44" y="44"/>
                    <a:pt x="22" y="99"/>
                    <a:pt x="11" y="153"/>
                  </a:cubicBezTo>
                  <a:cubicBezTo>
                    <a:pt x="0" y="197"/>
                    <a:pt x="11" y="241"/>
                    <a:pt x="44" y="274"/>
                  </a:cubicBezTo>
                  <a:cubicBezTo>
                    <a:pt x="44" y="285"/>
                    <a:pt x="55" y="296"/>
                    <a:pt x="66" y="306"/>
                  </a:cubicBezTo>
                  <a:cubicBezTo>
                    <a:pt x="77" y="317"/>
                    <a:pt x="99" y="328"/>
                    <a:pt x="121" y="339"/>
                  </a:cubicBezTo>
                  <a:lnTo>
                    <a:pt x="142" y="350"/>
                  </a:lnTo>
                  <a:cubicBezTo>
                    <a:pt x="99" y="230"/>
                    <a:pt x="77" y="121"/>
                    <a:pt x="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45"/>
            <p:cNvSpPr/>
            <p:nvPr/>
          </p:nvSpPr>
          <p:spPr>
            <a:xfrm flipH="1">
              <a:off x="666675" y="4914800"/>
              <a:ext cx="64825" cy="21075"/>
            </a:xfrm>
            <a:custGeom>
              <a:avLst/>
              <a:gdLst/>
              <a:ahLst/>
              <a:cxnLst/>
              <a:rect l="l" t="t" r="r" b="b"/>
              <a:pathLst>
                <a:path w="2593" h="843" extrusionOk="0">
                  <a:moveTo>
                    <a:pt x="154" y="1"/>
                  </a:moveTo>
                  <a:cubicBezTo>
                    <a:pt x="149" y="6"/>
                    <a:pt x="143" y="6"/>
                    <a:pt x="138" y="6"/>
                  </a:cubicBezTo>
                  <a:cubicBezTo>
                    <a:pt x="132" y="6"/>
                    <a:pt x="127" y="6"/>
                    <a:pt x="121" y="11"/>
                  </a:cubicBezTo>
                  <a:lnTo>
                    <a:pt x="99" y="11"/>
                  </a:lnTo>
                  <a:cubicBezTo>
                    <a:pt x="77" y="22"/>
                    <a:pt x="66" y="22"/>
                    <a:pt x="45" y="22"/>
                  </a:cubicBezTo>
                  <a:cubicBezTo>
                    <a:pt x="45" y="44"/>
                    <a:pt x="34" y="44"/>
                    <a:pt x="23" y="66"/>
                  </a:cubicBezTo>
                  <a:cubicBezTo>
                    <a:pt x="12" y="110"/>
                    <a:pt x="1" y="165"/>
                    <a:pt x="1" y="219"/>
                  </a:cubicBezTo>
                  <a:cubicBezTo>
                    <a:pt x="1" y="285"/>
                    <a:pt x="34" y="351"/>
                    <a:pt x="77" y="394"/>
                  </a:cubicBezTo>
                  <a:cubicBezTo>
                    <a:pt x="88" y="416"/>
                    <a:pt x="110" y="427"/>
                    <a:pt x="121" y="449"/>
                  </a:cubicBezTo>
                  <a:cubicBezTo>
                    <a:pt x="143" y="460"/>
                    <a:pt x="176" y="471"/>
                    <a:pt x="198" y="482"/>
                  </a:cubicBezTo>
                  <a:cubicBezTo>
                    <a:pt x="220" y="482"/>
                    <a:pt x="241" y="493"/>
                    <a:pt x="263" y="493"/>
                  </a:cubicBezTo>
                  <a:lnTo>
                    <a:pt x="351" y="493"/>
                  </a:lnTo>
                  <a:lnTo>
                    <a:pt x="362" y="482"/>
                  </a:lnTo>
                  <a:lnTo>
                    <a:pt x="384" y="482"/>
                  </a:lnTo>
                  <a:cubicBezTo>
                    <a:pt x="432" y="464"/>
                    <a:pt x="483" y="456"/>
                    <a:pt x="534" y="456"/>
                  </a:cubicBezTo>
                  <a:cubicBezTo>
                    <a:pt x="576" y="456"/>
                    <a:pt x="618" y="461"/>
                    <a:pt x="657" y="471"/>
                  </a:cubicBezTo>
                  <a:cubicBezTo>
                    <a:pt x="712" y="493"/>
                    <a:pt x="756" y="526"/>
                    <a:pt x="799" y="569"/>
                  </a:cubicBezTo>
                  <a:cubicBezTo>
                    <a:pt x="821" y="569"/>
                    <a:pt x="843" y="580"/>
                    <a:pt x="865" y="591"/>
                  </a:cubicBezTo>
                  <a:cubicBezTo>
                    <a:pt x="865" y="591"/>
                    <a:pt x="876" y="602"/>
                    <a:pt x="887" y="602"/>
                  </a:cubicBezTo>
                  <a:lnTo>
                    <a:pt x="898" y="602"/>
                  </a:lnTo>
                  <a:cubicBezTo>
                    <a:pt x="931" y="635"/>
                    <a:pt x="974" y="679"/>
                    <a:pt x="1018" y="722"/>
                  </a:cubicBezTo>
                  <a:cubicBezTo>
                    <a:pt x="1051" y="744"/>
                    <a:pt x="1084" y="766"/>
                    <a:pt x="1127" y="788"/>
                  </a:cubicBezTo>
                  <a:cubicBezTo>
                    <a:pt x="1138" y="799"/>
                    <a:pt x="1149" y="799"/>
                    <a:pt x="1160" y="810"/>
                  </a:cubicBezTo>
                  <a:cubicBezTo>
                    <a:pt x="1193" y="821"/>
                    <a:pt x="1237" y="832"/>
                    <a:pt x="1270" y="843"/>
                  </a:cubicBezTo>
                  <a:cubicBezTo>
                    <a:pt x="1313" y="832"/>
                    <a:pt x="1346" y="832"/>
                    <a:pt x="1390" y="821"/>
                  </a:cubicBezTo>
                  <a:cubicBezTo>
                    <a:pt x="1477" y="821"/>
                    <a:pt x="1565" y="810"/>
                    <a:pt x="1641" y="810"/>
                  </a:cubicBezTo>
                  <a:cubicBezTo>
                    <a:pt x="1718" y="799"/>
                    <a:pt x="1795" y="799"/>
                    <a:pt x="1860" y="788"/>
                  </a:cubicBezTo>
                  <a:cubicBezTo>
                    <a:pt x="1937" y="788"/>
                    <a:pt x="1991" y="755"/>
                    <a:pt x="2046" y="733"/>
                  </a:cubicBezTo>
                  <a:lnTo>
                    <a:pt x="2101" y="711"/>
                  </a:lnTo>
                  <a:cubicBezTo>
                    <a:pt x="2123" y="701"/>
                    <a:pt x="2145" y="690"/>
                    <a:pt x="2166" y="679"/>
                  </a:cubicBezTo>
                  <a:cubicBezTo>
                    <a:pt x="2177" y="668"/>
                    <a:pt x="2199" y="657"/>
                    <a:pt x="2210" y="646"/>
                  </a:cubicBezTo>
                  <a:cubicBezTo>
                    <a:pt x="2232" y="635"/>
                    <a:pt x="2298" y="602"/>
                    <a:pt x="2331" y="580"/>
                  </a:cubicBezTo>
                  <a:cubicBezTo>
                    <a:pt x="2363" y="558"/>
                    <a:pt x="2363" y="547"/>
                    <a:pt x="2385" y="536"/>
                  </a:cubicBezTo>
                  <a:cubicBezTo>
                    <a:pt x="2451" y="482"/>
                    <a:pt x="2506" y="427"/>
                    <a:pt x="2560" y="383"/>
                  </a:cubicBezTo>
                  <a:cubicBezTo>
                    <a:pt x="2560" y="351"/>
                    <a:pt x="2593" y="329"/>
                    <a:pt x="2582" y="318"/>
                  </a:cubicBezTo>
                  <a:cubicBezTo>
                    <a:pt x="2580" y="317"/>
                    <a:pt x="2579" y="316"/>
                    <a:pt x="2577" y="316"/>
                  </a:cubicBezTo>
                  <a:cubicBezTo>
                    <a:pt x="2554" y="316"/>
                    <a:pt x="2513" y="375"/>
                    <a:pt x="2473" y="405"/>
                  </a:cubicBezTo>
                  <a:cubicBezTo>
                    <a:pt x="2440" y="438"/>
                    <a:pt x="2396" y="482"/>
                    <a:pt x="2385" y="493"/>
                  </a:cubicBezTo>
                  <a:cubicBezTo>
                    <a:pt x="2341" y="515"/>
                    <a:pt x="2298" y="547"/>
                    <a:pt x="2254" y="569"/>
                  </a:cubicBezTo>
                  <a:cubicBezTo>
                    <a:pt x="2199" y="613"/>
                    <a:pt x="2123" y="657"/>
                    <a:pt x="2057" y="679"/>
                  </a:cubicBezTo>
                  <a:cubicBezTo>
                    <a:pt x="1981" y="711"/>
                    <a:pt x="1915" y="733"/>
                    <a:pt x="1827" y="744"/>
                  </a:cubicBezTo>
                  <a:lnTo>
                    <a:pt x="1565" y="744"/>
                  </a:lnTo>
                  <a:cubicBezTo>
                    <a:pt x="1521" y="744"/>
                    <a:pt x="1477" y="755"/>
                    <a:pt x="1445" y="755"/>
                  </a:cubicBezTo>
                  <a:lnTo>
                    <a:pt x="1291" y="755"/>
                  </a:lnTo>
                  <a:cubicBezTo>
                    <a:pt x="1248" y="744"/>
                    <a:pt x="1193" y="733"/>
                    <a:pt x="1149" y="711"/>
                  </a:cubicBezTo>
                  <a:cubicBezTo>
                    <a:pt x="1138" y="701"/>
                    <a:pt x="1127" y="690"/>
                    <a:pt x="1116" y="690"/>
                  </a:cubicBezTo>
                  <a:cubicBezTo>
                    <a:pt x="1106" y="679"/>
                    <a:pt x="1095" y="679"/>
                    <a:pt x="1084" y="668"/>
                  </a:cubicBezTo>
                  <a:cubicBezTo>
                    <a:pt x="1073" y="657"/>
                    <a:pt x="1051" y="646"/>
                    <a:pt x="1040" y="635"/>
                  </a:cubicBezTo>
                  <a:cubicBezTo>
                    <a:pt x="1007" y="591"/>
                    <a:pt x="952" y="547"/>
                    <a:pt x="931" y="515"/>
                  </a:cubicBezTo>
                  <a:cubicBezTo>
                    <a:pt x="909" y="493"/>
                    <a:pt x="887" y="471"/>
                    <a:pt x="854" y="449"/>
                  </a:cubicBezTo>
                  <a:cubicBezTo>
                    <a:pt x="832" y="427"/>
                    <a:pt x="810" y="416"/>
                    <a:pt x="777" y="405"/>
                  </a:cubicBezTo>
                  <a:cubicBezTo>
                    <a:pt x="745" y="394"/>
                    <a:pt x="723" y="383"/>
                    <a:pt x="690" y="372"/>
                  </a:cubicBezTo>
                  <a:lnTo>
                    <a:pt x="570" y="372"/>
                  </a:lnTo>
                  <a:cubicBezTo>
                    <a:pt x="537" y="372"/>
                    <a:pt x="493" y="372"/>
                    <a:pt x="460" y="383"/>
                  </a:cubicBezTo>
                  <a:lnTo>
                    <a:pt x="351" y="405"/>
                  </a:lnTo>
                  <a:lnTo>
                    <a:pt x="231" y="405"/>
                  </a:lnTo>
                  <a:lnTo>
                    <a:pt x="220" y="394"/>
                  </a:lnTo>
                  <a:cubicBezTo>
                    <a:pt x="198" y="383"/>
                    <a:pt x="176" y="372"/>
                    <a:pt x="165" y="361"/>
                  </a:cubicBezTo>
                  <a:cubicBezTo>
                    <a:pt x="154" y="351"/>
                    <a:pt x="143" y="340"/>
                    <a:pt x="132" y="329"/>
                  </a:cubicBezTo>
                  <a:cubicBezTo>
                    <a:pt x="110" y="296"/>
                    <a:pt x="99" y="252"/>
                    <a:pt x="99" y="208"/>
                  </a:cubicBezTo>
                  <a:cubicBezTo>
                    <a:pt x="121" y="154"/>
                    <a:pt x="143" y="110"/>
                    <a:pt x="165" y="55"/>
                  </a:cubicBezTo>
                  <a:lnTo>
                    <a:pt x="165" y="44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45"/>
            <p:cNvSpPr/>
            <p:nvPr/>
          </p:nvSpPr>
          <p:spPr>
            <a:xfrm flipH="1">
              <a:off x="703300" y="4899225"/>
              <a:ext cx="31750" cy="10800"/>
            </a:xfrm>
            <a:custGeom>
              <a:avLst/>
              <a:gdLst/>
              <a:ahLst/>
              <a:cxnLst/>
              <a:rect l="l" t="t" r="r" b="b"/>
              <a:pathLst>
                <a:path w="1270" h="432" extrusionOk="0">
                  <a:moveTo>
                    <a:pt x="843" y="0"/>
                  </a:moveTo>
                  <a:cubicBezTo>
                    <a:pt x="832" y="11"/>
                    <a:pt x="810" y="11"/>
                    <a:pt x="788" y="22"/>
                  </a:cubicBezTo>
                  <a:lnTo>
                    <a:pt x="723" y="22"/>
                  </a:lnTo>
                  <a:cubicBezTo>
                    <a:pt x="690" y="22"/>
                    <a:pt x="668" y="33"/>
                    <a:pt x="635" y="33"/>
                  </a:cubicBezTo>
                  <a:lnTo>
                    <a:pt x="624" y="33"/>
                  </a:lnTo>
                  <a:cubicBezTo>
                    <a:pt x="613" y="33"/>
                    <a:pt x="613" y="44"/>
                    <a:pt x="602" y="44"/>
                  </a:cubicBezTo>
                  <a:lnTo>
                    <a:pt x="580" y="44"/>
                  </a:lnTo>
                  <a:cubicBezTo>
                    <a:pt x="548" y="44"/>
                    <a:pt x="526" y="55"/>
                    <a:pt x="504" y="66"/>
                  </a:cubicBezTo>
                  <a:lnTo>
                    <a:pt x="460" y="66"/>
                  </a:lnTo>
                  <a:cubicBezTo>
                    <a:pt x="438" y="66"/>
                    <a:pt x="427" y="77"/>
                    <a:pt x="416" y="77"/>
                  </a:cubicBezTo>
                  <a:lnTo>
                    <a:pt x="383" y="99"/>
                  </a:lnTo>
                  <a:cubicBezTo>
                    <a:pt x="373" y="109"/>
                    <a:pt x="362" y="131"/>
                    <a:pt x="351" y="131"/>
                  </a:cubicBezTo>
                  <a:cubicBezTo>
                    <a:pt x="340" y="142"/>
                    <a:pt x="318" y="153"/>
                    <a:pt x="307" y="153"/>
                  </a:cubicBezTo>
                  <a:lnTo>
                    <a:pt x="263" y="175"/>
                  </a:lnTo>
                  <a:lnTo>
                    <a:pt x="208" y="208"/>
                  </a:lnTo>
                  <a:lnTo>
                    <a:pt x="187" y="208"/>
                  </a:lnTo>
                  <a:cubicBezTo>
                    <a:pt x="176" y="219"/>
                    <a:pt x="176" y="230"/>
                    <a:pt x="165" y="230"/>
                  </a:cubicBezTo>
                  <a:cubicBezTo>
                    <a:pt x="154" y="241"/>
                    <a:pt x="143" y="241"/>
                    <a:pt x="143" y="241"/>
                  </a:cubicBezTo>
                  <a:lnTo>
                    <a:pt x="88" y="274"/>
                  </a:lnTo>
                  <a:lnTo>
                    <a:pt x="77" y="284"/>
                  </a:lnTo>
                  <a:cubicBezTo>
                    <a:pt x="55" y="306"/>
                    <a:pt x="23" y="306"/>
                    <a:pt x="1" y="339"/>
                  </a:cubicBezTo>
                  <a:cubicBezTo>
                    <a:pt x="1" y="350"/>
                    <a:pt x="12" y="361"/>
                    <a:pt x="12" y="383"/>
                  </a:cubicBezTo>
                  <a:cubicBezTo>
                    <a:pt x="14" y="381"/>
                    <a:pt x="16" y="380"/>
                    <a:pt x="18" y="380"/>
                  </a:cubicBezTo>
                  <a:cubicBezTo>
                    <a:pt x="26" y="380"/>
                    <a:pt x="33" y="394"/>
                    <a:pt x="33" y="394"/>
                  </a:cubicBezTo>
                  <a:cubicBezTo>
                    <a:pt x="44" y="394"/>
                    <a:pt x="44" y="405"/>
                    <a:pt x="55" y="405"/>
                  </a:cubicBezTo>
                  <a:lnTo>
                    <a:pt x="77" y="405"/>
                  </a:lnTo>
                  <a:cubicBezTo>
                    <a:pt x="77" y="405"/>
                    <a:pt x="88" y="416"/>
                    <a:pt x="88" y="416"/>
                  </a:cubicBezTo>
                  <a:cubicBezTo>
                    <a:pt x="96" y="423"/>
                    <a:pt x="104" y="431"/>
                    <a:pt x="107" y="431"/>
                  </a:cubicBezTo>
                  <a:cubicBezTo>
                    <a:pt x="109" y="431"/>
                    <a:pt x="110" y="430"/>
                    <a:pt x="110" y="427"/>
                  </a:cubicBezTo>
                  <a:cubicBezTo>
                    <a:pt x="110" y="405"/>
                    <a:pt x="132" y="394"/>
                    <a:pt x="143" y="372"/>
                  </a:cubicBezTo>
                  <a:cubicBezTo>
                    <a:pt x="165" y="350"/>
                    <a:pt x="187" y="328"/>
                    <a:pt x="198" y="317"/>
                  </a:cubicBezTo>
                  <a:cubicBezTo>
                    <a:pt x="202" y="309"/>
                    <a:pt x="204" y="307"/>
                    <a:pt x="206" y="307"/>
                  </a:cubicBezTo>
                  <a:cubicBezTo>
                    <a:pt x="209" y="307"/>
                    <a:pt x="211" y="310"/>
                    <a:pt x="213" y="310"/>
                  </a:cubicBezTo>
                  <a:cubicBezTo>
                    <a:pt x="215" y="310"/>
                    <a:pt x="217" y="309"/>
                    <a:pt x="219" y="306"/>
                  </a:cubicBezTo>
                  <a:cubicBezTo>
                    <a:pt x="230" y="295"/>
                    <a:pt x="230" y="284"/>
                    <a:pt x="241" y="284"/>
                  </a:cubicBezTo>
                  <a:cubicBezTo>
                    <a:pt x="263" y="274"/>
                    <a:pt x="274" y="263"/>
                    <a:pt x="285" y="252"/>
                  </a:cubicBezTo>
                  <a:lnTo>
                    <a:pt x="307" y="252"/>
                  </a:lnTo>
                  <a:lnTo>
                    <a:pt x="340" y="230"/>
                  </a:lnTo>
                  <a:cubicBezTo>
                    <a:pt x="373" y="208"/>
                    <a:pt x="394" y="197"/>
                    <a:pt x="427" y="186"/>
                  </a:cubicBezTo>
                  <a:cubicBezTo>
                    <a:pt x="438" y="181"/>
                    <a:pt x="452" y="181"/>
                    <a:pt x="467" y="181"/>
                  </a:cubicBezTo>
                  <a:cubicBezTo>
                    <a:pt x="482" y="181"/>
                    <a:pt x="498" y="181"/>
                    <a:pt x="515" y="175"/>
                  </a:cubicBezTo>
                  <a:cubicBezTo>
                    <a:pt x="515" y="164"/>
                    <a:pt x="526" y="153"/>
                    <a:pt x="526" y="142"/>
                  </a:cubicBezTo>
                  <a:lnTo>
                    <a:pt x="537" y="142"/>
                  </a:lnTo>
                  <a:lnTo>
                    <a:pt x="537" y="131"/>
                  </a:lnTo>
                  <a:cubicBezTo>
                    <a:pt x="558" y="131"/>
                    <a:pt x="580" y="120"/>
                    <a:pt x="613" y="120"/>
                  </a:cubicBezTo>
                  <a:cubicBezTo>
                    <a:pt x="624" y="109"/>
                    <a:pt x="646" y="109"/>
                    <a:pt x="657" y="109"/>
                  </a:cubicBezTo>
                  <a:lnTo>
                    <a:pt x="679" y="109"/>
                  </a:lnTo>
                  <a:cubicBezTo>
                    <a:pt x="690" y="99"/>
                    <a:pt x="701" y="99"/>
                    <a:pt x="723" y="99"/>
                  </a:cubicBezTo>
                  <a:cubicBezTo>
                    <a:pt x="733" y="99"/>
                    <a:pt x="755" y="77"/>
                    <a:pt x="766" y="77"/>
                  </a:cubicBezTo>
                  <a:cubicBezTo>
                    <a:pt x="783" y="71"/>
                    <a:pt x="802" y="68"/>
                    <a:pt x="821" y="68"/>
                  </a:cubicBezTo>
                  <a:cubicBezTo>
                    <a:pt x="840" y="68"/>
                    <a:pt x="859" y="71"/>
                    <a:pt x="876" y="77"/>
                  </a:cubicBezTo>
                  <a:cubicBezTo>
                    <a:pt x="908" y="77"/>
                    <a:pt x="941" y="88"/>
                    <a:pt x="963" y="109"/>
                  </a:cubicBezTo>
                  <a:cubicBezTo>
                    <a:pt x="996" y="109"/>
                    <a:pt x="1018" y="131"/>
                    <a:pt x="1040" y="142"/>
                  </a:cubicBezTo>
                  <a:cubicBezTo>
                    <a:pt x="1040" y="142"/>
                    <a:pt x="1051" y="153"/>
                    <a:pt x="1062" y="153"/>
                  </a:cubicBezTo>
                  <a:cubicBezTo>
                    <a:pt x="1073" y="153"/>
                    <a:pt x="1073" y="164"/>
                    <a:pt x="1083" y="175"/>
                  </a:cubicBezTo>
                  <a:cubicBezTo>
                    <a:pt x="1094" y="175"/>
                    <a:pt x="1094" y="175"/>
                    <a:pt x="1105" y="186"/>
                  </a:cubicBezTo>
                  <a:cubicBezTo>
                    <a:pt x="1127" y="186"/>
                    <a:pt x="1138" y="208"/>
                    <a:pt x="1149" y="219"/>
                  </a:cubicBezTo>
                  <a:cubicBezTo>
                    <a:pt x="1160" y="230"/>
                    <a:pt x="1160" y="230"/>
                    <a:pt x="1171" y="241"/>
                  </a:cubicBezTo>
                  <a:cubicBezTo>
                    <a:pt x="1193" y="263"/>
                    <a:pt x="1215" y="295"/>
                    <a:pt x="1226" y="328"/>
                  </a:cubicBezTo>
                  <a:cubicBezTo>
                    <a:pt x="1234" y="328"/>
                    <a:pt x="1236" y="342"/>
                    <a:pt x="1248" y="342"/>
                  </a:cubicBezTo>
                  <a:cubicBezTo>
                    <a:pt x="1251" y="342"/>
                    <a:pt x="1254" y="341"/>
                    <a:pt x="1258" y="339"/>
                  </a:cubicBezTo>
                  <a:cubicBezTo>
                    <a:pt x="1269" y="328"/>
                    <a:pt x="1258" y="295"/>
                    <a:pt x="1248" y="274"/>
                  </a:cubicBezTo>
                  <a:cubicBezTo>
                    <a:pt x="1237" y="263"/>
                    <a:pt x="1215" y="241"/>
                    <a:pt x="1204" y="230"/>
                  </a:cubicBezTo>
                  <a:cubicBezTo>
                    <a:pt x="1204" y="208"/>
                    <a:pt x="1182" y="186"/>
                    <a:pt x="1160" y="175"/>
                  </a:cubicBezTo>
                  <a:cubicBezTo>
                    <a:pt x="1127" y="153"/>
                    <a:pt x="1105" y="131"/>
                    <a:pt x="1073" y="109"/>
                  </a:cubicBezTo>
                  <a:cubicBezTo>
                    <a:pt x="1040" y="88"/>
                    <a:pt x="1007" y="77"/>
                    <a:pt x="974" y="66"/>
                  </a:cubicBezTo>
                  <a:lnTo>
                    <a:pt x="941" y="44"/>
                  </a:lnTo>
                  <a:lnTo>
                    <a:pt x="930" y="44"/>
                  </a:lnTo>
                  <a:cubicBezTo>
                    <a:pt x="919" y="33"/>
                    <a:pt x="898" y="22"/>
                    <a:pt x="887" y="11"/>
                  </a:cubicBezTo>
                  <a:cubicBezTo>
                    <a:pt x="876" y="11"/>
                    <a:pt x="854" y="11"/>
                    <a:pt x="8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4" name="Google Shape;4544;p45"/>
          <p:cNvGrpSpPr/>
          <p:nvPr/>
        </p:nvGrpSpPr>
        <p:grpSpPr>
          <a:xfrm rot="9237154" flipH="1">
            <a:off x="2499717" y="-291660"/>
            <a:ext cx="39674" cy="33499"/>
            <a:chOff x="1171975" y="3874200"/>
            <a:chExt cx="39675" cy="33500"/>
          </a:xfrm>
        </p:grpSpPr>
        <p:sp>
          <p:nvSpPr>
            <p:cNvPr id="4545" name="Google Shape;4545;p45"/>
            <p:cNvSpPr/>
            <p:nvPr/>
          </p:nvSpPr>
          <p:spPr>
            <a:xfrm flipH="1">
              <a:off x="1204225" y="3878225"/>
              <a:ext cx="300" cy="25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45"/>
            <p:cNvSpPr/>
            <p:nvPr/>
          </p:nvSpPr>
          <p:spPr>
            <a:xfrm flipH="1">
              <a:off x="1171975" y="3874200"/>
              <a:ext cx="39675" cy="33500"/>
            </a:xfrm>
            <a:custGeom>
              <a:avLst/>
              <a:gdLst/>
              <a:ahLst/>
              <a:cxnLst/>
              <a:rect l="l" t="t" r="r" b="b"/>
              <a:pathLst>
                <a:path w="1587" h="1340" extrusionOk="0">
                  <a:moveTo>
                    <a:pt x="760" y="79"/>
                  </a:moveTo>
                  <a:cubicBezTo>
                    <a:pt x="810" y="79"/>
                    <a:pt x="859" y="85"/>
                    <a:pt x="909" y="96"/>
                  </a:cubicBezTo>
                  <a:cubicBezTo>
                    <a:pt x="941" y="96"/>
                    <a:pt x="974" y="106"/>
                    <a:pt x="1007" y="117"/>
                  </a:cubicBezTo>
                  <a:cubicBezTo>
                    <a:pt x="1051" y="128"/>
                    <a:pt x="1095" y="139"/>
                    <a:pt x="1138" y="161"/>
                  </a:cubicBezTo>
                  <a:cubicBezTo>
                    <a:pt x="1171" y="172"/>
                    <a:pt x="1193" y="183"/>
                    <a:pt x="1215" y="205"/>
                  </a:cubicBezTo>
                  <a:lnTo>
                    <a:pt x="1280" y="238"/>
                  </a:lnTo>
                  <a:cubicBezTo>
                    <a:pt x="1302" y="260"/>
                    <a:pt x="1335" y="281"/>
                    <a:pt x="1357" y="303"/>
                  </a:cubicBezTo>
                  <a:cubicBezTo>
                    <a:pt x="1368" y="314"/>
                    <a:pt x="1379" y="336"/>
                    <a:pt x="1390" y="358"/>
                  </a:cubicBezTo>
                  <a:cubicBezTo>
                    <a:pt x="1423" y="402"/>
                    <a:pt x="1445" y="446"/>
                    <a:pt x="1455" y="489"/>
                  </a:cubicBezTo>
                  <a:cubicBezTo>
                    <a:pt x="1466" y="500"/>
                    <a:pt x="1466" y="522"/>
                    <a:pt x="1466" y="533"/>
                  </a:cubicBezTo>
                  <a:lnTo>
                    <a:pt x="1466" y="566"/>
                  </a:lnTo>
                  <a:cubicBezTo>
                    <a:pt x="1466" y="577"/>
                    <a:pt x="1466" y="577"/>
                    <a:pt x="1466" y="588"/>
                  </a:cubicBezTo>
                  <a:cubicBezTo>
                    <a:pt x="1477" y="588"/>
                    <a:pt x="1488" y="588"/>
                    <a:pt x="1499" y="599"/>
                  </a:cubicBezTo>
                  <a:cubicBezTo>
                    <a:pt x="1510" y="599"/>
                    <a:pt x="1521" y="610"/>
                    <a:pt x="1532" y="621"/>
                  </a:cubicBezTo>
                  <a:cubicBezTo>
                    <a:pt x="1532" y="631"/>
                    <a:pt x="1543" y="642"/>
                    <a:pt x="1543" y="653"/>
                  </a:cubicBezTo>
                  <a:cubicBezTo>
                    <a:pt x="1554" y="675"/>
                    <a:pt x="1554" y="708"/>
                    <a:pt x="1554" y="741"/>
                  </a:cubicBezTo>
                  <a:cubicBezTo>
                    <a:pt x="1543" y="763"/>
                    <a:pt x="1521" y="785"/>
                    <a:pt x="1521" y="806"/>
                  </a:cubicBezTo>
                  <a:cubicBezTo>
                    <a:pt x="1510" y="806"/>
                    <a:pt x="1510" y="806"/>
                    <a:pt x="1499" y="817"/>
                  </a:cubicBezTo>
                  <a:lnTo>
                    <a:pt x="1455" y="817"/>
                  </a:lnTo>
                  <a:lnTo>
                    <a:pt x="1455" y="828"/>
                  </a:lnTo>
                  <a:cubicBezTo>
                    <a:pt x="1445" y="883"/>
                    <a:pt x="1423" y="938"/>
                    <a:pt x="1390" y="992"/>
                  </a:cubicBezTo>
                  <a:lnTo>
                    <a:pt x="1379" y="1025"/>
                  </a:lnTo>
                  <a:lnTo>
                    <a:pt x="1434" y="1025"/>
                  </a:lnTo>
                  <a:lnTo>
                    <a:pt x="1412" y="1036"/>
                  </a:lnTo>
                  <a:lnTo>
                    <a:pt x="1368" y="1036"/>
                  </a:lnTo>
                  <a:lnTo>
                    <a:pt x="1346" y="1047"/>
                  </a:lnTo>
                  <a:lnTo>
                    <a:pt x="1302" y="1047"/>
                  </a:lnTo>
                  <a:cubicBezTo>
                    <a:pt x="1215" y="1080"/>
                    <a:pt x="1149" y="1135"/>
                    <a:pt x="1073" y="1167"/>
                  </a:cubicBezTo>
                  <a:cubicBezTo>
                    <a:pt x="1040" y="1178"/>
                    <a:pt x="1007" y="1189"/>
                    <a:pt x="963" y="1189"/>
                  </a:cubicBezTo>
                  <a:lnTo>
                    <a:pt x="865" y="1189"/>
                  </a:lnTo>
                  <a:cubicBezTo>
                    <a:pt x="848" y="1195"/>
                    <a:pt x="832" y="1197"/>
                    <a:pt x="816" y="1197"/>
                  </a:cubicBezTo>
                  <a:cubicBezTo>
                    <a:pt x="799" y="1197"/>
                    <a:pt x="783" y="1195"/>
                    <a:pt x="766" y="1189"/>
                  </a:cubicBezTo>
                  <a:cubicBezTo>
                    <a:pt x="668" y="1189"/>
                    <a:pt x="580" y="1178"/>
                    <a:pt x="493" y="1135"/>
                  </a:cubicBezTo>
                  <a:cubicBezTo>
                    <a:pt x="471" y="1135"/>
                    <a:pt x="449" y="1113"/>
                    <a:pt x="427" y="1102"/>
                  </a:cubicBezTo>
                  <a:cubicBezTo>
                    <a:pt x="384" y="1080"/>
                    <a:pt x="362" y="1058"/>
                    <a:pt x="329" y="1036"/>
                  </a:cubicBezTo>
                  <a:cubicBezTo>
                    <a:pt x="296" y="1025"/>
                    <a:pt x="274" y="1003"/>
                    <a:pt x="252" y="971"/>
                  </a:cubicBezTo>
                  <a:cubicBezTo>
                    <a:pt x="209" y="927"/>
                    <a:pt x="187" y="872"/>
                    <a:pt x="165" y="806"/>
                  </a:cubicBezTo>
                  <a:cubicBezTo>
                    <a:pt x="132" y="719"/>
                    <a:pt x="121" y="621"/>
                    <a:pt x="143" y="522"/>
                  </a:cubicBezTo>
                  <a:cubicBezTo>
                    <a:pt x="143" y="489"/>
                    <a:pt x="154" y="456"/>
                    <a:pt x="154" y="435"/>
                  </a:cubicBezTo>
                  <a:cubicBezTo>
                    <a:pt x="165" y="391"/>
                    <a:pt x="220" y="347"/>
                    <a:pt x="285" y="292"/>
                  </a:cubicBezTo>
                  <a:cubicBezTo>
                    <a:pt x="307" y="271"/>
                    <a:pt x="329" y="238"/>
                    <a:pt x="329" y="205"/>
                  </a:cubicBezTo>
                  <a:cubicBezTo>
                    <a:pt x="340" y="194"/>
                    <a:pt x="340" y="172"/>
                    <a:pt x="329" y="161"/>
                  </a:cubicBezTo>
                  <a:lnTo>
                    <a:pt x="384" y="161"/>
                  </a:lnTo>
                  <a:cubicBezTo>
                    <a:pt x="405" y="150"/>
                    <a:pt x="416" y="150"/>
                    <a:pt x="438" y="139"/>
                  </a:cubicBezTo>
                  <a:cubicBezTo>
                    <a:pt x="460" y="139"/>
                    <a:pt x="482" y="128"/>
                    <a:pt x="504" y="117"/>
                  </a:cubicBezTo>
                  <a:cubicBezTo>
                    <a:pt x="526" y="117"/>
                    <a:pt x="570" y="96"/>
                    <a:pt x="602" y="96"/>
                  </a:cubicBezTo>
                  <a:cubicBezTo>
                    <a:pt x="657" y="85"/>
                    <a:pt x="709" y="79"/>
                    <a:pt x="760" y="79"/>
                  </a:cubicBezTo>
                  <a:close/>
                  <a:moveTo>
                    <a:pt x="789" y="0"/>
                  </a:moveTo>
                  <a:cubicBezTo>
                    <a:pt x="745" y="0"/>
                    <a:pt x="701" y="3"/>
                    <a:pt x="657" y="8"/>
                  </a:cubicBezTo>
                  <a:cubicBezTo>
                    <a:pt x="559" y="8"/>
                    <a:pt x="460" y="19"/>
                    <a:pt x="362" y="41"/>
                  </a:cubicBezTo>
                  <a:cubicBezTo>
                    <a:pt x="340" y="52"/>
                    <a:pt x="318" y="63"/>
                    <a:pt x="296" y="85"/>
                  </a:cubicBezTo>
                  <a:cubicBezTo>
                    <a:pt x="274" y="96"/>
                    <a:pt x="274" y="96"/>
                    <a:pt x="263" y="106"/>
                  </a:cubicBezTo>
                  <a:cubicBezTo>
                    <a:pt x="263" y="117"/>
                    <a:pt x="263" y="128"/>
                    <a:pt x="263" y="139"/>
                  </a:cubicBezTo>
                  <a:cubicBezTo>
                    <a:pt x="274" y="150"/>
                    <a:pt x="274" y="150"/>
                    <a:pt x="274" y="150"/>
                  </a:cubicBezTo>
                  <a:cubicBezTo>
                    <a:pt x="252" y="150"/>
                    <a:pt x="241" y="161"/>
                    <a:pt x="230" y="172"/>
                  </a:cubicBezTo>
                  <a:cubicBezTo>
                    <a:pt x="209" y="172"/>
                    <a:pt x="198" y="183"/>
                    <a:pt x="187" y="194"/>
                  </a:cubicBezTo>
                  <a:cubicBezTo>
                    <a:pt x="165" y="227"/>
                    <a:pt x="132" y="260"/>
                    <a:pt x="99" y="303"/>
                  </a:cubicBezTo>
                  <a:cubicBezTo>
                    <a:pt x="55" y="347"/>
                    <a:pt x="23" y="402"/>
                    <a:pt x="12" y="456"/>
                  </a:cubicBezTo>
                  <a:cubicBezTo>
                    <a:pt x="1" y="500"/>
                    <a:pt x="12" y="544"/>
                    <a:pt x="1" y="588"/>
                  </a:cubicBezTo>
                  <a:cubicBezTo>
                    <a:pt x="1" y="631"/>
                    <a:pt x="1" y="675"/>
                    <a:pt x="1" y="719"/>
                  </a:cubicBezTo>
                  <a:cubicBezTo>
                    <a:pt x="12" y="796"/>
                    <a:pt x="23" y="872"/>
                    <a:pt x="55" y="938"/>
                  </a:cubicBezTo>
                  <a:cubicBezTo>
                    <a:pt x="132" y="1080"/>
                    <a:pt x="252" y="1200"/>
                    <a:pt x="405" y="1266"/>
                  </a:cubicBezTo>
                  <a:cubicBezTo>
                    <a:pt x="493" y="1310"/>
                    <a:pt x="591" y="1331"/>
                    <a:pt x="690" y="1331"/>
                  </a:cubicBezTo>
                  <a:cubicBezTo>
                    <a:pt x="723" y="1337"/>
                    <a:pt x="758" y="1340"/>
                    <a:pt x="794" y="1340"/>
                  </a:cubicBezTo>
                  <a:cubicBezTo>
                    <a:pt x="829" y="1340"/>
                    <a:pt x="865" y="1337"/>
                    <a:pt x="898" y="1331"/>
                  </a:cubicBezTo>
                  <a:cubicBezTo>
                    <a:pt x="963" y="1331"/>
                    <a:pt x="1029" y="1321"/>
                    <a:pt x="1095" y="1299"/>
                  </a:cubicBezTo>
                  <a:cubicBezTo>
                    <a:pt x="1160" y="1266"/>
                    <a:pt x="1215" y="1233"/>
                    <a:pt x="1270" y="1200"/>
                  </a:cubicBezTo>
                  <a:cubicBezTo>
                    <a:pt x="1291" y="1178"/>
                    <a:pt x="1324" y="1167"/>
                    <a:pt x="1346" y="1156"/>
                  </a:cubicBezTo>
                  <a:cubicBezTo>
                    <a:pt x="1368" y="1146"/>
                    <a:pt x="1379" y="1146"/>
                    <a:pt x="1401" y="1146"/>
                  </a:cubicBezTo>
                  <a:cubicBezTo>
                    <a:pt x="1423" y="1146"/>
                    <a:pt x="1434" y="1102"/>
                    <a:pt x="1445" y="1091"/>
                  </a:cubicBezTo>
                  <a:cubicBezTo>
                    <a:pt x="1466" y="1069"/>
                    <a:pt x="1477" y="1047"/>
                    <a:pt x="1488" y="1014"/>
                  </a:cubicBezTo>
                  <a:lnTo>
                    <a:pt x="1488" y="1014"/>
                  </a:lnTo>
                  <a:lnTo>
                    <a:pt x="1466" y="1025"/>
                  </a:lnTo>
                  <a:lnTo>
                    <a:pt x="1445" y="1025"/>
                  </a:lnTo>
                  <a:cubicBezTo>
                    <a:pt x="1445" y="1025"/>
                    <a:pt x="1455" y="1003"/>
                    <a:pt x="1466" y="1003"/>
                  </a:cubicBezTo>
                  <a:cubicBezTo>
                    <a:pt x="1477" y="992"/>
                    <a:pt x="1488" y="992"/>
                    <a:pt x="1499" y="981"/>
                  </a:cubicBezTo>
                  <a:cubicBezTo>
                    <a:pt x="1510" y="971"/>
                    <a:pt x="1521" y="949"/>
                    <a:pt x="1521" y="938"/>
                  </a:cubicBezTo>
                  <a:cubicBezTo>
                    <a:pt x="1554" y="850"/>
                    <a:pt x="1565" y="763"/>
                    <a:pt x="1576" y="686"/>
                  </a:cubicBezTo>
                  <a:lnTo>
                    <a:pt x="1576" y="664"/>
                  </a:lnTo>
                  <a:cubicBezTo>
                    <a:pt x="1587" y="610"/>
                    <a:pt x="1576" y="555"/>
                    <a:pt x="1576" y="511"/>
                  </a:cubicBezTo>
                  <a:cubicBezTo>
                    <a:pt x="1543" y="424"/>
                    <a:pt x="1499" y="336"/>
                    <a:pt x="1445" y="271"/>
                  </a:cubicBezTo>
                  <a:cubicBezTo>
                    <a:pt x="1379" y="194"/>
                    <a:pt x="1291" y="128"/>
                    <a:pt x="1204" y="96"/>
                  </a:cubicBezTo>
                  <a:cubicBezTo>
                    <a:pt x="1070" y="29"/>
                    <a:pt x="930" y="0"/>
                    <a:pt x="7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45"/>
            <p:cNvSpPr/>
            <p:nvPr/>
          </p:nvSpPr>
          <p:spPr>
            <a:xfrm flipH="1">
              <a:off x="1173600" y="3890800"/>
              <a:ext cx="1400" cy="4125"/>
            </a:xfrm>
            <a:custGeom>
              <a:avLst/>
              <a:gdLst/>
              <a:ahLst/>
              <a:cxnLst/>
              <a:rect l="l" t="t" r="r" b="b"/>
              <a:pathLst>
                <a:path w="56" h="165" extrusionOk="0">
                  <a:moveTo>
                    <a:pt x="22" y="0"/>
                  </a:moveTo>
                  <a:cubicBezTo>
                    <a:pt x="22" y="55"/>
                    <a:pt x="11" y="110"/>
                    <a:pt x="0" y="164"/>
                  </a:cubicBezTo>
                  <a:cubicBezTo>
                    <a:pt x="22" y="142"/>
                    <a:pt x="33" y="121"/>
                    <a:pt x="44" y="110"/>
                  </a:cubicBezTo>
                  <a:cubicBezTo>
                    <a:pt x="55" y="88"/>
                    <a:pt x="55" y="66"/>
                    <a:pt x="44" y="44"/>
                  </a:cubicBezTo>
                  <a:lnTo>
                    <a:pt x="44" y="22"/>
                  </a:lnTo>
                  <a:cubicBezTo>
                    <a:pt x="44" y="11"/>
                    <a:pt x="33" y="11"/>
                    <a:pt x="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45"/>
            <p:cNvSpPr/>
            <p:nvPr/>
          </p:nvSpPr>
          <p:spPr>
            <a:xfrm flipH="1">
              <a:off x="1172800" y="3880950"/>
              <a:ext cx="27625" cy="13700"/>
            </a:xfrm>
            <a:custGeom>
              <a:avLst/>
              <a:gdLst/>
              <a:ahLst/>
              <a:cxnLst/>
              <a:rect l="l" t="t" r="r" b="b"/>
              <a:pathLst>
                <a:path w="1105" h="548" extrusionOk="0">
                  <a:moveTo>
                    <a:pt x="230" y="1"/>
                  </a:moveTo>
                  <a:cubicBezTo>
                    <a:pt x="230" y="1"/>
                    <a:pt x="219" y="1"/>
                    <a:pt x="208" y="11"/>
                  </a:cubicBezTo>
                  <a:cubicBezTo>
                    <a:pt x="186" y="11"/>
                    <a:pt x="164" y="11"/>
                    <a:pt x="153" y="22"/>
                  </a:cubicBezTo>
                  <a:cubicBezTo>
                    <a:pt x="142" y="22"/>
                    <a:pt x="131" y="22"/>
                    <a:pt x="121" y="33"/>
                  </a:cubicBezTo>
                  <a:cubicBezTo>
                    <a:pt x="77" y="44"/>
                    <a:pt x="55" y="55"/>
                    <a:pt x="22" y="77"/>
                  </a:cubicBezTo>
                  <a:cubicBezTo>
                    <a:pt x="22" y="88"/>
                    <a:pt x="0" y="88"/>
                    <a:pt x="0" y="99"/>
                  </a:cubicBezTo>
                  <a:cubicBezTo>
                    <a:pt x="11" y="99"/>
                    <a:pt x="33" y="88"/>
                    <a:pt x="55" y="77"/>
                  </a:cubicBezTo>
                  <a:cubicBezTo>
                    <a:pt x="88" y="66"/>
                    <a:pt x="110" y="55"/>
                    <a:pt x="110" y="44"/>
                  </a:cubicBezTo>
                  <a:cubicBezTo>
                    <a:pt x="131" y="44"/>
                    <a:pt x="153" y="44"/>
                    <a:pt x="175" y="33"/>
                  </a:cubicBezTo>
                  <a:cubicBezTo>
                    <a:pt x="208" y="22"/>
                    <a:pt x="241" y="11"/>
                    <a:pt x="285" y="11"/>
                  </a:cubicBezTo>
                  <a:lnTo>
                    <a:pt x="383" y="11"/>
                  </a:lnTo>
                  <a:cubicBezTo>
                    <a:pt x="394" y="22"/>
                    <a:pt x="405" y="22"/>
                    <a:pt x="416" y="22"/>
                  </a:cubicBezTo>
                  <a:cubicBezTo>
                    <a:pt x="438" y="22"/>
                    <a:pt x="460" y="44"/>
                    <a:pt x="471" y="44"/>
                  </a:cubicBezTo>
                  <a:lnTo>
                    <a:pt x="503" y="55"/>
                  </a:lnTo>
                  <a:lnTo>
                    <a:pt x="547" y="55"/>
                  </a:lnTo>
                  <a:cubicBezTo>
                    <a:pt x="569" y="55"/>
                    <a:pt x="591" y="66"/>
                    <a:pt x="613" y="77"/>
                  </a:cubicBezTo>
                  <a:cubicBezTo>
                    <a:pt x="635" y="88"/>
                    <a:pt x="656" y="99"/>
                    <a:pt x="678" y="121"/>
                  </a:cubicBezTo>
                  <a:cubicBezTo>
                    <a:pt x="678" y="121"/>
                    <a:pt x="678" y="121"/>
                    <a:pt x="689" y="132"/>
                  </a:cubicBezTo>
                  <a:lnTo>
                    <a:pt x="700" y="143"/>
                  </a:lnTo>
                  <a:cubicBezTo>
                    <a:pt x="700" y="143"/>
                    <a:pt x="700" y="154"/>
                    <a:pt x="711" y="165"/>
                  </a:cubicBezTo>
                  <a:lnTo>
                    <a:pt x="744" y="230"/>
                  </a:lnTo>
                  <a:cubicBezTo>
                    <a:pt x="744" y="241"/>
                    <a:pt x="755" y="252"/>
                    <a:pt x="766" y="263"/>
                  </a:cubicBezTo>
                  <a:cubicBezTo>
                    <a:pt x="777" y="285"/>
                    <a:pt x="777" y="296"/>
                    <a:pt x="799" y="296"/>
                  </a:cubicBezTo>
                  <a:cubicBezTo>
                    <a:pt x="799" y="307"/>
                    <a:pt x="821" y="318"/>
                    <a:pt x="831" y="329"/>
                  </a:cubicBezTo>
                  <a:cubicBezTo>
                    <a:pt x="842" y="329"/>
                    <a:pt x="864" y="340"/>
                    <a:pt x="875" y="340"/>
                  </a:cubicBezTo>
                  <a:cubicBezTo>
                    <a:pt x="897" y="351"/>
                    <a:pt x="908" y="351"/>
                    <a:pt x="930" y="351"/>
                  </a:cubicBezTo>
                  <a:lnTo>
                    <a:pt x="974" y="351"/>
                  </a:lnTo>
                  <a:cubicBezTo>
                    <a:pt x="996" y="361"/>
                    <a:pt x="1006" y="361"/>
                    <a:pt x="1017" y="372"/>
                  </a:cubicBezTo>
                  <a:lnTo>
                    <a:pt x="1028" y="372"/>
                  </a:lnTo>
                  <a:cubicBezTo>
                    <a:pt x="1039" y="372"/>
                    <a:pt x="1050" y="383"/>
                    <a:pt x="1050" y="394"/>
                  </a:cubicBezTo>
                  <a:lnTo>
                    <a:pt x="1050" y="405"/>
                  </a:lnTo>
                  <a:cubicBezTo>
                    <a:pt x="1061" y="427"/>
                    <a:pt x="1061" y="449"/>
                    <a:pt x="1050" y="460"/>
                  </a:cubicBezTo>
                  <a:cubicBezTo>
                    <a:pt x="1039" y="482"/>
                    <a:pt x="1017" y="504"/>
                    <a:pt x="1006" y="526"/>
                  </a:cubicBezTo>
                  <a:lnTo>
                    <a:pt x="1006" y="547"/>
                  </a:lnTo>
                  <a:lnTo>
                    <a:pt x="1050" y="547"/>
                  </a:lnTo>
                  <a:cubicBezTo>
                    <a:pt x="1050" y="547"/>
                    <a:pt x="1061" y="536"/>
                    <a:pt x="1061" y="536"/>
                  </a:cubicBezTo>
                  <a:cubicBezTo>
                    <a:pt x="1061" y="526"/>
                    <a:pt x="1083" y="504"/>
                    <a:pt x="1094" y="471"/>
                  </a:cubicBezTo>
                  <a:cubicBezTo>
                    <a:pt x="1105" y="438"/>
                    <a:pt x="1105" y="416"/>
                    <a:pt x="1083" y="383"/>
                  </a:cubicBezTo>
                  <a:cubicBezTo>
                    <a:pt x="1083" y="372"/>
                    <a:pt x="1083" y="361"/>
                    <a:pt x="1072" y="361"/>
                  </a:cubicBezTo>
                  <a:cubicBezTo>
                    <a:pt x="1072" y="351"/>
                    <a:pt x="1061" y="340"/>
                    <a:pt x="1050" y="329"/>
                  </a:cubicBezTo>
                  <a:cubicBezTo>
                    <a:pt x="1039" y="329"/>
                    <a:pt x="1028" y="318"/>
                    <a:pt x="1017" y="318"/>
                  </a:cubicBezTo>
                  <a:lnTo>
                    <a:pt x="996" y="307"/>
                  </a:lnTo>
                  <a:lnTo>
                    <a:pt x="985" y="340"/>
                  </a:lnTo>
                  <a:lnTo>
                    <a:pt x="974" y="340"/>
                  </a:lnTo>
                  <a:cubicBezTo>
                    <a:pt x="930" y="340"/>
                    <a:pt x="886" y="329"/>
                    <a:pt x="853" y="307"/>
                  </a:cubicBezTo>
                  <a:cubicBezTo>
                    <a:pt x="831" y="285"/>
                    <a:pt x="810" y="263"/>
                    <a:pt x="799" y="241"/>
                  </a:cubicBezTo>
                  <a:cubicBezTo>
                    <a:pt x="788" y="241"/>
                    <a:pt x="788" y="230"/>
                    <a:pt x="777" y="219"/>
                  </a:cubicBezTo>
                  <a:cubicBezTo>
                    <a:pt x="766" y="197"/>
                    <a:pt x="755" y="176"/>
                    <a:pt x="744" y="154"/>
                  </a:cubicBezTo>
                  <a:cubicBezTo>
                    <a:pt x="722" y="132"/>
                    <a:pt x="711" y="121"/>
                    <a:pt x="700" y="99"/>
                  </a:cubicBezTo>
                  <a:cubicBezTo>
                    <a:pt x="700" y="99"/>
                    <a:pt x="689" y="88"/>
                    <a:pt x="689" y="88"/>
                  </a:cubicBezTo>
                  <a:cubicBezTo>
                    <a:pt x="678" y="77"/>
                    <a:pt x="656" y="66"/>
                    <a:pt x="646" y="66"/>
                  </a:cubicBezTo>
                  <a:cubicBezTo>
                    <a:pt x="624" y="55"/>
                    <a:pt x="613" y="55"/>
                    <a:pt x="591" y="55"/>
                  </a:cubicBezTo>
                  <a:cubicBezTo>
                    <a:pt x="558" y="44"/>
                    <a:pt x="514" y="33"/>
                    <a:pt x="481" y="22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45"/>
            <p:cNvSpPr/>
            <p:nvPr/>
          </p:nvSpPr>
          <p:spPr>
            <a:xfrm flipH="1">
              <a:off x="1172525" y="3895175"/>
              <a:ext cx="13700" cy="5225"/>
            </a:xfrm>
            <a:custGeom>
              <a:avLst/>
              <a:gdLst/>
              <a:ahLst/>
              <a:cxnLst/>
              <a:rect l="l" t="t" r="r" b="b"/>
              <a:pathLst>
                <a:path w="548" h="209" extrusionOk="0">
                  <a:moveTo>
                    <a:pt x="12" y="0"/>
                  </a:moveTo>
                  <a:cubicBezTo>
                    <a:pt x="1" y="0"/>
                    <a:pt x="12" y="11"/>
                    <a:pt x="12" y="22"/>
                  </a:cubicBezTo>
                  <a:cubicBezTo>
                    <a:pt x="12" y="33"/>
                    <a:pt x="23" y="44"/>
                    <a:pt x="23" y="55"/>
                  </a:cubicBezTo>
                  <a:cubicBezTo>
                    <a:pt x="23" y="66"/>
                    <a:pt x="23" y="77"/>
                    <a:pt x="34" y="88"/>
                  </a:cubicBezTo>
                  <a:cubicBezTo>
                    <a:pt x="45" y="99"/>
                    <a:pt x="56" y="110"/>
                    <a:pt x="67" y="121"/>
                  </a:cubicBezTo>
                  <a:cubicBezTo>
                    <a:pt x="78" y="142"/>
                    <a:pt x="88" y="153"/>
                    <a:pt x="99" y="153"/>
                  </a:cubicBezTo>
                  <a:cubicBezTo>
                    <a:pt x="99" y="164"/>
                    <a:pt x="110" y="164"/>
                    <a:pt x="110" y="175"/>
                  </a:cubicBezTo>
                  <a:cubicBezTo>
                    <a:pt x="110" y="175"/>
                    <a:pt x="121" y="186"/>
                    <a:pt x="132" y="186"/>
                  </a:cubicBezTo>
                  <a:cubicBezTo>
                    <a:pt x="132" y="197"/>
                    <a:pt x="132" y="197"/>
                    <a:pt x="143" y="197"/>
                  </a:cubicBezTo>
                  <a:lnTo>
                    <a:pt x="165" y="197"/>
                  </a:lnTo>
                  <a:lnTo>
                    <a:pt x="198" y="208"/>
                  </a:lnTo>
                  <a:lnTo>
                    <a:pt x="351" y="208"/>
                  </a:lnTo>
                  <a:lnTo>
                    <a:pt x="373" y="197"/>
                  </a:lnTo>
                  <a:lnTo>
                    <a:pt x="482" y="197"/>
                  </a:lnTo>
                  <a:lnTo>
                    <a:pt x="504" y="186"/>
                  </a:lnTo>
                  <a:cubicBezTo>
                    <a:pt x="526" y="186"/>
                    <a:pt x="537" y="175"/>
                    <a:pt x="548" y="175"/>
                  </a:cubicBezTo>
                  <a:lnTo>
                    <a:pt x="548" y="153"/>
                  </a:lnTo>
                  <a:lnTo>
                    <a:pt x="537" y="153"/>
                  </a:lnTo>
                  <a:lnTo>
                    <a:pt x="537" y="142"/>
                  </a:lnTo>
                  <a:cubicBezTo>
                    <a:pt x="537" y="142"/>
                    <a:pt x="509" y="128"/>
                    <a:pt x="498" y="128"/>
                  </a:cubicBezTo>
                  <a:cubicBezTo>
                    <a:pt x="495" y="128"/>
                    <a:pt x="493" y="129"/>
                    <a:pt x="493" y="132"/>
                  </a:cubicBezTo>
                  <a:cubicBezTo>
                    <a:pt x="493" y="132"/>
                    <a:pt x="482" y="142"/>
                    <a:pt x="471" y="142"/>
                  </a:cubicBezTo>
                  <a:cubicBezTo>
                    <a:pt x="460" y="153"/>
                    <a:pt x="449" y="153"/>
                    <a:pt x="438" y="164"/>
                  </a:cubicBezTo>
                  <a:lnTo>
                    <a:pt x="340" y="164"/>
                  </a:lnTo>
                  <a:cubicBezTo>
                    <a:pt x="325" y="164"/>
                    <a:pt x="316" y="159"/>
                    <a:pt x="308" y="159"/>
                  </a:cubicBezTo>
                  <a:cubicBezTo>
                    <a:pt x="304" y="159"/>
                    <a:pt x="300" y="161"/>
                    <a:pt x="296" y="164"/>
                  </a:cubicBezTo>
                  <a:cubicBezTo>
                    <a:pt x="285" y="164"/>
                    <a:pt x="285" y="164"/>
                    <a:pt x="285" y="175"/>
                  </a:cubicBezTo>
                  <a:lnTo>
                    <a:pt x="176" y="175"/>
                  </a:lnTo>
                  <a:cubicBezTo>
                    <a:pt x="165" y="175"/>
                    <a:pt x="154" y="164"/>
                    <a:pt x="132" y="164"/>
                  </a:cubicBezTo>
                  <a:cubicBezTo>
                    <a:pt x="121" y="153"/>
                    <a:pt x="110" y="142"/>
                    <a:pt x="99" y="132"/>
                  </a:cubicBezTo>
                  <a:cubicBezTo>
                    <a:pt x="88" y="132"/>
                    <a:pt x="78" y="110"/>
                    <a:pt x="78" y="110"/>
                  </a:cubicBezTo>
                  <a:lnTo>
                    <a:pt x="67" y="110"/>
                  </a:lnTo>
                  <a:lnTo>
                    <a:pt x="67" y="99"/>
                  </a:lnTo>
                  <a:lnTo>
                    <a:pt x="56" y="88"/>
                  </a:lnTo>
                  <a:cubicBezTo>
                    <a:pt x="56" y="77"/>
                    <a:pt x="45" y="77"/>
                    <a:pt x="45" y="66"/>
                  </a:cubicBezTo>
                  <a:cubicBezTo>
                    <a:pt x="45" y="66"/>
                    <a:pt x="34" y="55"/>
                    <a:pt x="34" y="55"/>
                  </a:cubicBezTo>
                  <a:cubicBezTo>
                    <a:pt x="34" y="33"/>
                    <a:pt x="23" y="22"/>
                    <a:pt x="23" y="11"/>
                  </a:cubicBezTo>
                  <a:cubicBezTo>
                    <a:pt x="23" y="11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0" name="Google Shape;4550;p45"/>
          <p:cNvGrpSpPr/>
          <p:nvPr/>
        </p:nvGrpSpPr>
        <p:grpSpPr>
          <a:xfrm rot="9237154" flipH="1">
            <a:off x="1280510" y="-479442"/>
            <a:ext cx="47873" cy="30924"/>
            <a:chOff x="194175" y="4477025"/>
            <a:chExt cx="47875" cy="30925"/>
          </a:xfrm>
        </p:grpSpPr>
        <p:sp>
          <p:nvSpPr>
            <p:cNvPr id="4551" name="Google Shape;4551;p45"/>
            <p:cNvSpPr/>
            <p:nvPr/>
          </p:nvSpPr>
          <p:spPr>
            <a:xfrm flipH="1">
              <a:off x="206750" y="4483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45"/>
            <p:cNvSpPr/>
            <p:nvPr/>
          </p:nvSpPr>
          <p:spPr>
            <a:xfrm flipH="1">
              <a:off x="216600" y="4480325"/>
              <a:ext cx="3025" cy="550"/>
            </a:xfrm>
            <a:custGeom>
              <a:avLst/>
              <a:gdLst/>
              <a:ahLst/>
              <a:cxnLst/>
              <a:rect l="l" t="t" r="r" b="b"/>
              <a:pathLst>
                <a:path w="121" h="22" extrusionOk="0">
                  <a:moveTo>
                    <a:pt x="1" y="0"/>
                  </a:moveTo>
                  <a:lnTo>
                    <a:pt x="12" y="22"/>
                  </a:lnTo>
                  <a:lnTo>
                    <a:pt x="121" y="22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45"/>
            <p:cNvSpPr/>
            <p:nvPr/>
          </p:nvSpPr>
          <p:spPr>
            <a:xfrm flipH="1">
              <a:off x="194175" y="4477025"/>
              <a:ext cx="47875" cy="30925"/>
            </a:xfrm>
            <a:custGeom>
              <a:avLst/>
              <a:gdLst/>
              <a:ahLst/>
              <a:cxnLst/>
              <a:rect l="l" t="t" r="r" b="b"/>
              <a:pathLst>
                <a:path w="1915" h="1237" extrusionOk="0">
                  <a:moveTo>
                    <a:pt x="771" y="117"/>
                  </a:moveTo>
                  <a:cubicBezTo>
                    <a:pt x="795" y="117"/>
                    <a:pt x="819" y="127"/>
                    <a:pt x="843" y="143"/>
                  </a:cubicBezTo>
                  <a:lnTo>
                    <a:pt x="876" y="143"/>
                  </a:lnTo>
                  <a:cubicBezTo>
                    <a:pt x="887" y="143"/>
                    <a:pt x="887" y="154"/>
                    <a:pt x="898" y="154"/>
                  </a:cubicBezTo>
                  <a:lnTo>
                    <a:pt x="941" y="154"/>
                  </a:lnTo>
                  <a:lnTo>
                    <a:pt x="1007" y="176"/>
                  </a:lnTo>
                  <a:lnTo>
                    <a:pt x="1051" y="176"/>
                  </a:lnTo>
                  <a:lnTo>
                    <a:pt x="1105" y="187"/>
                  </a:lnTo>
                  <a:lnTo>
                    <a:pt x="1248" y="187"/>
                  </a:lnTo>
                  <a:lnTo>
                    <a:pt x="1280" y="198"/>
                  </a:lnTo>
                  <a:cubicBezTo>
                    <a:pt x="1302" y="198"/>
                    <a:pt x="1313" y="209"/>
                    <a:pt x="1324" y="220"/>
                  </a:cubicBezTo>
                  <a:cubicBezTo>
                    <a:pt x="1346" y="220"/>
                    <a:pt x="1379" y="231"/>
                    <a:pt x="1401" y="252"/>
                  </a:cubicBezTo>
                  <a:lnTo>
                    <a:pt x="1412" y="252"/>
                  </a:lnTo>
                  <a:lnTo>
                    <a:pt x="1422" y="242"/>
                  </a:lnTo>
                  <a:lnTo>
                    <a:pt x="1422" y="242"/>
                  </a:lnTo>
                  <a:cubicBezTo>
                    <a:pt x="1412" y="252"/>
                    <a:pt x="1412" y="253"/>
                    <a:pt x="1423" y="263"/>
                  </a:cubicBezTo>
                  <a:lnTo>
                    <a:pt x="1444" y="274"/>
                  </a:lnTo>
                  <a:cubicBezTo>
                    <a:pt x="1444" y="274"/>
                    <a:pt x="1455" y="285"/>
                    <a:pt x="1455" y="285"/>
                  </a:cubicBezTo>
                  <a:lnTo>
                    <a:pt x="1499" y="351"/>
                  </a:lnTo>
                  <a:lnTo>
                    <a:pt x="1619" y="351"/>
                  </a:lnTo>
                  <a:cubicBezTo>
                    <a:pt x="1630" y="362"/>
                    <a:pt x="1641" y="373"/>
                    <a:pt x="1652" y="384"/>
                  </a:cubicBezTo>
                  <a:cubicBezTo>
                    <a:pt x="1685" y="427"/>
                    <a:pt x="1707" y="471"/>
                    <a:pt x="1729" y="515"/>
                  </a:cubicBezTo>
                  <a:cubicBezTo>
                    <a:pt x="1740" y="537"/>
                    <a:pt x="1751" y="559"/>
                    <a:pt x="1751" y="581"/>
                  </a:cubicBezTo>
                  <a:cubicBezTo>
                    <a:pt x="1751" y="602"/>
                    <a:pt x="1751" y="613"/>
                    <a:pt x="1751" y="635"/>
                  </a:cubicBezTo>
                  <a:cubicBezTo>
                    <a:pt x="1751" y="668"/>
                    <a:pt x="1740" y="690"/>
                    <a:pt x="1729" y="712"/>
                  </a:cubicBezTo>
                  <a:cubicBezTo>
                    <a:pt x="1718" y="745"/>
                    <a:pt x="1685" y="777"/>
                    <a:pt x="1652" y="799"/>
                  </a:cubicBezTo>
                  <a:cubicBezTo>
                    <a:pt x="1630" y="821"/>
                    <a:pt x="1609" y="843"/>
                    <a:pt x="1587" y="854"/>
                  </a:cubicBezTo>
                  <a:cubicBezTo>
                    <a:pt x="1576" y="854"/>
                    <a:pt x="1532" y="887"/>
                    <a:pt x="1521" y="898"/>
                  </a:cubicBezTo>
                  <a:lnTo>
                    <a:pt x="1423" y="941"/>
                  </a:lnTo>
                  <a:lnTo>
                    <a:pt x="1368" y="985"/>
                  </a:lnTo>
                  <a:cubicBezTo>
                    <a:pt x="1302" y="1007"/>
                    <a:pt x="1248" y="1029"/>
                    <a:pt x="1193" y="1051"/>
                  </a:cubicBezTo>
                  <a:lnTo>
                    <a:pt x="1160" y="1073"/>
                  </a:lnTo>
                  <a:lnTo>
                    <a:pt x="1138" y="1073"/>
                  </a:lnTo>
                  <a:cubicBezTo>
                    <a:pt x="1073" y="1062"/>
                    <a:pt x="996" y="1051"/>
                    <a:pt x="930" y="1029"/>
                  </a:cubicBezTo>
                  <a:lnTo>
                    <a:pt x="723" y="963"/>
                  </a:lnTo>
                  <a:cubicBezTo>
                    <a:pt x="668" y="952"/>
                    <a:pt x="624" y="931"/>
                    <a:pt x="580" y="909"/>
                  </a:cubicBezTo>
                  <a:cubicBezTo>
                    <a:pt x="493" y="854"/>
                    <a:pt x="405" y="821"/>
                    <a:pt x="329" y="767"/>
                  </a:cubicBezTo>
                  <a:cubicBezTo>
                    <a:pt x="285" y="745"/>
                    <a:pt x="252" y="723"/>
                    <a:pt x="220" y="701"/>
                  </a:cubicBezTo>
                  <a:cubicBezTo>
                    <a:pt x="198" y="690"/>
                    <a:pt x="187" y="679"/>
                    <a:pt x="176" y="668"/>
                  </a:cubicBezTo>
                  <a:lnTo>
                    <a:pt x="176" y="657"/>
                  </a:lnTo>
                  <a:cubicBezTo>
                    <a:pt x="187" y="646"/>
                    <a:pt x="187" y="635"/>
                    <a:pt x="187" y="624"/>
                  </a:cubicBezTo>
                  <a:cubicBezTo>
                    <a:pt x="209" y="559"/>
                    <a:pt x="252" y="493"/>
                    <a:pt x="296" y="438"/>
                  </a:cubicBezTo>
                  <a:lnTo>
                    <a:pt x="296" y="406"/>
                  </a:lnTo>
                  <a:cubicBezTo>
                    <a:pt x="318" y="362"/>
                    <a:pt x="340" y="329"/>
                    <a:pt x="384" y="307"/>
                  </a:cubicBezTo>
                  <a:cubicBezTo>
                    <a:pt x="416" y="263"/>
                    <a:pt x="460" y="231"/>
                    <a:pt x="515" y="209"/>
                  </a:cubicBezTo>
                  <a:lnTo>
                    <a:pt x="548" y="209"/>
                  </a:lnTo>
                  <a:lnTo>
                    <a:pt x="602" y="187"/>
                  </a:lnTo>
                  <a:cubicBezTo>
                    <a:pt x="624" y="187"/>
                    <a:pt x="635" y="176"/>
                    <a:pt x="646" y="176"/>
                  </a:cubicBezTo>
                  <a:lnTo>
                    <a:pt x="679" y="176"/>
                  </a:lnTo>
                  <a:lnTo>
                    <a:pt x="745" y="154"/>
                  </a:lnTo>
                  <a:cubicBezTo>
                    <a:pt x="745" y="154"/>
                    <a:pt x="745" y="143"/>
                    <a:pt x="734" y="143"/>
                  </a:cubicBezTo>
                  <a:cubicBezTo>
                    <a:pt x="734" y="132"/>
                    <a:pt x="745" y="121"/>
                    <a:pt x="745" y="121"/>
                  </a:cubicBezTo>
                  <a:cubicBezTo>
                    <a:pt x="753" y="118"/>
                    <a:pt x="762" y="117"/>
                    <a:pt x="771" y="117"/>
                  </a:cubicBezTo>
                  <a:close/>
                  <a:moveTo>
                    <a:pt x="920" y="1"/>
                  </a:moveTo>
                  <a:cubicBezTo>
                    <a:pt x="843" y="1"/>
                    <a:pt x="766" y="12"/>
                    <a:pt x="701" y="34"/>
                  </a:cubicBezTo>
                  <a:cubicBezTo>
                    <a:pt x="537" y="88"/>
                    <a:pt x="395" y="165"/>
                    <a:pt x="263" y="274"/>
                  </a:cubicBezTo>
                  <a:cubicBezTo>
                    <a:pt x="176" y="351"/>
                    <a:pt x="110" y="438"/>
                    <a:pt x="66" y="537"/>
                  </a:cubicBezTo>
                  <a:cubicBezTo>
                    <a:pt x="55" y="570"/>
                    <a:pt x="34" y="613"/>
                    <a:pt x="23" y="646"/>
                  </a:cubicBezTo>
                  <a:lnTo>
                    <a:pt x="12" y="734"/>
                  </a:lnTo>
                  <a:lnTo>
                    <a:pt x="12" y="756"/>
                  </a:lnTo>
                  <a:cubicBezTo>
                    <a:pt x="1" y="756"/>
                    <a:pt x="1" y="767"/>
                    <a:pt x="12" y="767"/>
                  </a:cubicBezTo>
                  <a:lnTo>
                    <a:pt x="45" y="788"/>
                  </a:lnTo>
                  <a:lnTo>
                    <a:pt x="241" y="909"/>
                  </a:lnTo>
                  <a:cubicBezTo>
                    <a:pt x="362" y="974"/>
                    <a:pt x="482" y="1040"/>
                    <a:pt x="613" y="1084"/>
                  </a:cubicBezTo>
                  <a:lnTo>
                    <a:pt x="799" y="1160"/>
                  </a:lnTo>
                  <a:cubicBezTo>
                    <a:pt x="887" y="1193"/>
                    <a:pt x="974" y="1215"/>
                    <a:pt x="1051" y="1226"/>
                  </a:cubicBezTo>
                  <a:lnTo>
                    <a:pt x="1073" y="1226"/>
                  </a:lnTo>
                  <a:cubicBezTo>
                    <a:pt x="1095" y="1237"/>
                    <a:pt x="1116" y="1237"/>
                    <a:pt x="1138" y="1237"/>
                  </a:cubicBezTo>
                  <a:lnTo>
                    <a:pt x="1193" y="1237"/>
                  </a:lnTo>
                  <a:lnTo>
                    <a:pt x="1237" y="1215"/>
                  </a:lnTo>
                  <a:cubicBezTo>
                    <a:pt x="1313" y="1182"/>
                    <a:pt x="1390" y="1149"/>
                    <a:pt x="1477" y="1127"/>
                  </a:cubicBezTo>
                  <a:cubicBezTo>
                    <a:pt x="1576" y="1084"/>
                    <a:pt x="1663" y="1029"/>
                    <a:pt x="1751" y="963"/>
                  </a:cubicBezTo>
                  <a:cubicBezTo>
                    <a:pt x="1838" y="898"/>
                    <a:pt x="1904" y="799"/>
                    <a:pt x="1915" y="690"/>
                  </a:cubicBezTo>
                  <a:cubicBezTo>
                    <a:pt x="1915" y="657"/>
                    <a:pt x="1915" y="635"/>
                    <a:pt x="1915" y="602"/>
                  </a:cubicBezTo>
                  <a:cubicBezTo>
                    <a:pt x="1915" y="592"/>
                    <a:pt x="1915" y="570"/>
                    <a:pt x="1915" y="559"/>
                  </a:cubicBezTo>
                  <a:lnTo>
                    <a:pt x="1893" y="515"/>
                  </a:lnTo>
                  <a:cubicBezTo>
                    <a:pt x="1882" y="471"/>
                    <a:pt x="1860" y="427"/>
                    <a:pt x="1838" y="384"/>
                  </a:cubicBezTo>
                  <a:cubicBezTo>
                    <a:pt x="1816" y="329"/>
                    <a:pt x="1773" y="274"/>
                    <a:pt x="1740" y="231"/>
                  </a:cubicBezTo>
                  <a:cubicBezTo>
                    <a:pt x="1685" y="187"/>
                    <a:pt x="1609" y="165"/>
                    <a:pt x="1543" y="165"/>
                  </a:cubicBezTo>
                  <a:cubicBezTo>
                    <a:pt x="1521" y="165"/>
                    <a:pt x="1499" y="165"/>
                    <a:pt x="1488" y="176"/>
                  </a:cubicBezTo>
                  <a:cubicBezTo>
                    <a:pt x="1488" y="154"/>
                    <a:pt x="1488" y="143"/>
                    <a:pt x="1488" y="121"/>
                  </a:cubicBezTo>
                  <a:cubicBezTo>
                    <a:pt x="1466" y="77"/>
                    <a:pt x="1434" y="56"/>
                    <a:pt x="1390" y="56"/>
                  </a:cubicBezTo>
                  <a:lnTo>
                    <a:pt x="1291" y="34"/>
                  </a:lnTo>
                  <a:cubicBezTo>
                    <a:pt x="1237" y="34"/>
                    <a:pt x="1182" y="23"/>
                    <a:pt x="1127" y="12"/>
                  </a:cubicBezTo>
                  <a:lnTo>
                    <a:pt x="1007" y="12"/>
                  </a:lnTo>
                  <a:cubicBezTo>
                    <a:pt x="1004" y="12"/>
                    <a:pt x="1000" y="12"/>
                    <a:pt x="996" y="12"/>
                  </a:cubicBezTo>
                  <a:lnTo>
                    <a:pt x="996" y="12"/>
                  </a:lnTo>
                  <a:lnTo>
                    <a:pt x="996" y="12"/>
                  </a:lnTo>
                  <a:lnTo>
                    <a:pt x="974" y="56"/>
                  </a:lnTo>
                  <a:lnTo>
                    <a:pt x="974" y="45"/>
                  </a:lnTo>
                  <a:lnTo>
                    <a:pt x="974" y="34"/>
                  </a:lnTo>
                  <a:lnTo>
                    <a:pt x="974" y="8"/>
                  </a:lnTo>
                  <a:lnTo>
                    <a:pt x="974" y="8"/>
                  </a:lnTo>
                  <a:cubicBezTo>
                    <a:pt x="981" y="10"/>
                    <a:pt x="989" y="11"/>
                    <a:pt x="996" y="12"/>
                  </a:cubicBezTo>
                  <a:lnTo>
                    <a:pt x="996" y="12"/>
                  </a:lnTo>
                  <a:lnTo>
                    <a:pt x="985" y="1"/>
                  </a:lnTo>
                  <a:lnTo>
                    <a:pt x="974" y="1"/>
                  </a:lnTo>
                  <a:lnTo>
                    <a:pt x="974" y="8"/>
                  </a:lnTo>
                  <a:lnTo>
                    <a:pt x="974" y="8"/>
                  </a:lnTo>
                  <a:cubicBezTo>
                    <a:pt x="970" y="6"/>
                    <a:pt x="966" y="4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45"/>
            <p:cNvSpPr/>
            <p:nvPr/>
          </p:nvSpPr>
          <p:spPr>
            <a:xfrm flipH="1">
              <a:off x="207575" y="4483875"/>
              <a:ext cx="825" cy="575"/>
            </a:xfrm>
            <a:custGeom>
              <a:avLst/>
              <a:gdLst/>
              <a:ahLst/>
              <a:cxnLst/>
              <a:rect l="l" t="t" r="r" b="b"/>
              <a:pathLst>
                <a:path w="33" h="23" extrusionOk="0">
                  <a:moveTo>
                    <a:pt x="0" y="0"/>
                  </a:moveTo>
                  <a:cubicBezTo>
                    <a:pt x="0" y="11"/>
                    <a:pt x="11" y="22"/>
                    <a:pt x="22" y="22"/>
                  </a:cubicBezTo>
                  <a:lnTo>
                    <a:pt x="33" y="22"/>
                  </a:lnTo>
                  <a:cubicBezTo>
                    <a:pt x="22" y="11"/>
                    <a:pt x="1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45"/>
            <p:cNvSpPr/>
            <p:nvPr/>
          </p:nvSpPr>
          <p:spPr>
            <a:xfrm flipH="1">
              <a:off x="228625" y="448332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21" y="0"/>
                  </a:moveTo>
                  <a:lnTo>
                    <a:pt x="77" y="22"/>
                  </a:lnTo>
                  <a:cubicBezTo>
                    <a:pt x="55" y="33"/>
                    <a:pt x="44" y="44"/>
                    <a:pt x="22" y="55"/>
                  </a:cubicBezTo>
                  <a:cubicBezTo>
                    <a:pt x="22" y="66"/>
                    <a:pt x="11" y="77"/>
                    <a:pt x="0" y="88"/>
                  </a:cubicBezTo>
                  <a:cubicBezTo>
                    <a:pt x="33" y="66"/>
                    <a:pt x="55" y="55"/>
                    <a:pt x="77" y="33"/>
                  </a:cubicBezTo>
                  <a:lnTo>
                    <a:pt x="1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45"/>
            <p:cNvSpPr/>
            <p:nvPr/>
          </p:nvSpPr>
          <p:spPr>
            <a:xfrm flipH="1">
              <a:off x="201275" y="4480050"/>
              <a:ext cx="33650" cy="20450"/>
            </a:xfrm>
            <a:custGeom>
              <a:avLst/>
              <a:gdLst/>
              <a:ahLst/>
              <a:cxnLst/>
              <a:rect l="l" t="t" r="r" b="b"/>
              <a:pathLst>
                <a:path w="1346" h="818" extrusionOk="0">
                  <a:moveTo>
                    <a:pt x="470" y="0"/>
                  </a:moveTo>
                  <a:cubicBezTo>
                    <a:pt x="460" y="11"/>
                    <a:pt x="449" y="22"/>
                    <a:pt x="449" y="33"/>
                  </a:cubicBezTo>
                  <a:cubicBezTo>
                    <a:pt x="460" y="33"/>
                    <a:pt x="449" y="44"/>
                    <a:pt x="460" y="44"/>
                  </a:cubicBezTo>
                  <a:lnTo>
                    <a:pt x="394" y="55"/>
                  </a:lnTo>
                  <a:lnTo>
                    <a:pt x="361" y="55"/>
                  </a:lnTo>
                  <a:cubicBezTo>
                    <a:pt x="350" y="55"/>
                    <a:pt x="339" y="66"/>
                    <a:pt x="328" y="77"/>
                  </a:cubicBezTo>
                  <a:lnTo>
                    <a:pt x="263" y="88"/>
                  </a:lnTo>
                  <a:lnTo>
                    <a:pt x="230" y="88"/>
                  </a:lnTo>
                  <a:cubicBezTo>
                    <a:pt x="186" y="121"/>
                    <a:pt x="142" y="153"/>
                    <a:pt x="99" y="197"/>
                  </a:cubicBezTo>
                  <a:cubicBezTo>
                    <a:pt x="66" y="219"/>
                    <a:pt x="33" y="252"/>
                    <a:pt x="22" y="296"/>
                  </a:cubicBezTo>
                  <a:lnTo>
                    <a:pt x="22" y="328"/>
                  </a:lnTo>
                  <a:cubicBezTo>
                    <a:pt x="22" y="328"/>
                    <a:pt x="0" y="339"/>
                    <a:pt x="0" y="339"/>
                  </a:cubicBezTo>
                  <a:cubicBezTo>
                    <a:pt x="0" y="383"/>
                    <a:pt x="0" y="416"/>
                    <a:pt x="0" y="449"/>
                  </a:cubicBezTo>
                  <a:cubicBezTo>
                    <a:pt x="11" y="471"/>
                    <a:pt x="22" y="492"/>
                    <a:pt x="44" y="514"/>
                  </a:cubicBezTo>
                  <a:cubicBezTo>
                    <a:pt x="44" y="525"/>
                    <a:pt x="44" y="536"/>
                    <a:pt x="55" y="547"/>
                  </a:cubicBezTo>
                  <a:cubicBezTo>
                    <a:pt x="66" y="558"/>
                    <a:pt x="88" y="569"/>
                    <a:pt x="99" y="580"/>
                  </a:cubicBezTo>
                  <a:cubicBezTo>
                    <a:pt x="131" y="580"/>
                    <a:pt x="153" y="591"/>
                    <a:pt x="175" y="591"/>
                  </a:cubicBezTo>
                  <a:cubicBezTo>
                    <a:pt x="219" y="602"/>
                    <a:pt x="263" y="613"/>
                    <a:pt x="306" y="624"/>
                  </a:cubicBezTo>
                  <a:cubicBezTo>
                    <a:pt x="350" y="646"/>
                    <a:pt x="372" y="678"/>
                    <a:pt x="394" y="711"/>
                  </a:cubicBezTo>
                  <a:cubicBezTo>
                    <a:pt x="427" y="733"/>
                    <a:pt x="460" y="755"/>
                    <a:pt x="492" y="766"/>
                  </a:cubicBezTo>
                  <a:lnTo>
                    <a:pt x="525" y="777"/>
                  </a:lnTo>
                  <a:cubicBezTo>
                    <a:pt x="536" y="777"/>
                    <a:pt x="547" y="788"/>
                    <a:pt x="558" y="788"/>
                  </a:cubicBezTo>
                  <a:lnTo>
                    <a:pt x="591" y="788"/>
                  </a:lnTo>
                  <a:cubicBezTo>
                    <a:pt x="613" y="788"/>
                    <a:pt x="645" y="799"/>
                    <a:pt x="667" y="810"/>
                  </a:cubicBezTo>
                  <a:lnTo>
                    <a:pt x="711" y="810"/>
                  </a:lnTo>
                  <a:cubicBezTo>
                    <a:pt x="733" y="815"/>
                    <a:pt x="755" y="818"/>
                    <a:pt x="777" y="818"/>
                  </a:cubicBezTo>
                  <a:cubicBezTo>
                    <a:pt x="799" y="818"/>
                    <a:pt x="820" y="815"/>
                    <a:pt x="842" y="810"/>
                  </a:cubicBezTo>
                  <a:cubicBezTo>
                    <a:pt x="853" y="810"/>
                    <a:pt x="875" y="788"/>
                    <a:pt x="864" y="777"/>
                  </a:cubicBezTo>
                  <a:lnTo>
                    <a:pt x="864" y="777"/>
                  </a:lnTo>
                  <a:cubicBezTo>
                    <a:pt x="853" y="777"/>
                    <a:pt x="831" y="799"/>
                    <a:pt x="799" y="799"/>
                  </a:cubicBezTo>
                  <a:cubicBezTo>
                    <a:pt x="788" y="795"/>
                    <a:pt x="777" y="794"/>
                    <a:pt x="767" y="794"/>
                  </a:cubicBezTo>
                  <a:cubicBezTo>
                    <a:pt x="746" y="794"/>
                    <a:pt x="729" y="799"/>
                    <a:pt x="722" y="799"/>
                  </a:cubicBezTo>
                  <a:cubicBezTo>
                    <a:pt x="700" y="788"/>
                    <a:pt x="667" y="777"/>
                    <a:pt x="645" y="777"/>
                  </a:cubicBezTo>
                  <a:cubicBezTo>
                    <a:pt x="602" y="766"/>
                    <a:pt x="558" y="755"/>
                    <a:pt x="514" y="744"/>
                  </a:cubicBezTo>
                  <a:cubicBezTo>
                    <a:pt x="470" y="733"/>
                    <a:pt x="438" y="711"/>
                    <a:pt x="405" y="678"/>
                  </a:cubicBezTo>
                  <a:cubicBezTo>
                    <a:pt x="394" y="667"/>
                    <a:pt x="394" y="656"/>
                    <a:pt x="383" y="646"/>
                  </a:cubicBezTo>
                  <a:lnTo>
                    <a:pt x="383" y="635"/>
                  </a:lnTo>
                  <a:cubicBezTo>
                    <a:pt x="372" y="613"/>
                    <a:pt x="350" y="602"/>
                    <a:pt x="328" y="591"/>
                  </a:cubicBezTo>
                  <a:cubicBezTo>
                    <a:pt x="317" y="580"/>
                    <a:pt x="306" y="569"/>
                    <a:pt x="295" y="569"/>
                  </a:cubicBezTo>
                  <a:cubicBezTo>
                    <a:pt x="263" y="569"/>
                    <a:pt x="241" y="569"/>
                    <a:pt x="219" y="558"/>
                  </a:cubicBezTo>
                  <a:cubicBezTo>
                    <a:pt x="197" y="558"/>
                    <a:pt x="164" y="547"/>
                    <a:pt x="142" y="536"/>
                  </a:cubicBezTo>
                  <a:cubicBezTo>
                    <a:pt x="120" y="525"/>
                    <a:pt x="99" y="503"/>
                    <a:pt x="77" y="481"/>
                  </a:cubicBezTo>
                  <a:lnTo>
                    <a:pt x="77" y="460"/>
                  </a:lnTo>
                  <a:cubicBezTo>
                    <a:pt x="77" y="460"/>
                    <a:pt x="66" y="449"/>
                    <a:pt x="66" y="449"/>
                  </a:cubicBezTo>
                  <a:cubicBezTo>
                    <a:pt x="66" y="438"/>
                    <a:pt x="66" y="427"/>
                    <a:pt x="66" y="416"/>
                  </a:cubicBezTo>
                  <a:cubicBezTo>
                    <a:pt x="55" y="394"/>
                    <a:pt x="55" y="361"/>
                    <a:pt x="66" y="339"/>
                  </a:cubicBezTo>
                  <a:cubicBezTo>
                    <a:pt x="77" y="317"/>
                    <a:pt x="77" y="306"/>
                    <a:pt x="88" y="296"/>
                  </a:cubicBezTo>
                  <a:cubicBezTo>
                    <a:pt x="88" y="285"/>
                    <a:pt x="99" y="274"/>
                    <a:pt x="110" y="263"/>
                  </a:cubicBezTo>
                  <a:cubicBezTo>
                    <a:pt x="120" y="241"/>
                    <a:pt x="131" y="230"/>
                    <a:pt x="131" y="219"/>
                  </a:cubicBezTo>
                  <a:lnTo>
                    <a:pt x="153" y="208"/>
                  </a:lnTo>
                  <a:cubicBezTo>
                    <a:pt x="153" y="197"/>
                    <a:pt x="164" y="186"/>
                    <a:pt x="175" y="175"/>
                  </a:cubicBezTo>
                  <a:cubicBezTo>
                    <a:pt x="186" y="164"/>
                    <a:pt x="197" y="153"/>
                    <a:pt x="219" y="142"/>
                  </a:cubicBezTo>
                  <a:lnTo>
                    <a:pt x="263" y="121"/>
                  </a:lnTo>
                  <a:lnTo>
                    <a:pt x="274" y="121"/>
                  </a:lnTo>
                  <a:cubicBezTo>
                    <a:pt x="295" y="110"/>
                    <a:pt x="306" y="110"/>
                    <a:pt x="328" y="99"/>
                  </a:cubicBezTo>
                  <a:lnTo>
                    <a:pt x="361" y="99"/>
                  </a:lnTo>
                  <a:cubicBezTo>
                    <a:pt x="372" y="99"/>
                    <a:pt x="383" y="88"/>
                    <a:pt x="394" y="88"/>
                  </a:cubicBezTo>
                  <a:lnTo>
                    <a:pt x="427" y="88"/>
                  </a:lnTo>
                  <a:cubicBezTo>
                    <a:pt x="460" y="77"/>
                    <a:pt x="492" y="77"/>
                    <a:pt x="514" y="77"/>
                  </a:cubicBezTo>
                  <a:lnTo>
                    <a:pt x="591" y="77"/>
                  </a:lnTo>
                  <a:cubicBezTo>
                    <a:pt x="613" y="77"/>
                    <a:pt x="624" y="88"/>
                    <a:pt x="645" y="88"/>
                  </a:cubicBezTo>
                  <a:lnTo>
                    <a:pt x="711" y="88"/>
                  </a:lnTo>
                  <a:cubicBezTo>
                    <a:pt x="717" y="82"/>
                    <a:pt x="725" y="79"/>
                    <a:pt x="733" y="79"/>
                  </a:cubicBezTo>
                  <a:cubicBezTo>
                    <a:pt x="741" y="79"/>
                    <a:pt x="749" y="82"/>
                    <a:pt x="755" y="88"/>
                  </a:cubicBezTo>
                  <a:lnTo>
                    <a:pt x="777" y="88"/>
                  </a:lnTo>
                  <a:cubicBezTo>
                    <a:pt x="820" y="88"/>
                    <a:pt x="864" y="88"/>
                    <a:pt x="908" y="99"/>
                  </a:cubicBezTo>
                  <a:cubicBezTo>
                    <a:pt x="941" y="121"/>
                    <a:pt x="963" y="131"/>
                    <a:pt x="995" y="131"/>
                  </a:cubicBezTo>
                  <a:lnTo>
                    <a:pt x="1061" y="131"/>
                  </a:lnTo>
                  <a:cubicBezTo>
                    <a:pt x="1072" y="142"/>
                    <a:pt x="1083" y="153"/>
                    <a:pt x="1094" y="153"/>
                  </a:cubicBezTo>
                  <a:cubicBezTo>
                    <a:pt x="1105" y="164"/>
                    <a:pt x="1127" y="175"/>
                    <a:pt x="1127" y="197"/>
                  </a:cubicBezTo>
                  <a:lnTo>
                    <a:pt x="1127" y="208"/>
                  </a:lnTo>
                  <a:cubicBezTo>
                    <a:pt x="1138" y="230"/>
                    <a:pt x="1149" y="241"/>
                    <a:pt x="1159" y="252"/>
                  </a:cubicBezTo>
                  <a:cubicBezTo>
                    <a:pt x="1170" y="263"/>
                    <a:pt x="1192" y="274"/>
                    <a:pt x="1203" y="285"/>
                  </a:cubicBezTo>
                  <a:cubicBezTo>
                    <a:pt x="1236" y="306"/>
                    <a:pt x="1269" y="328"/>
                    <a:pt x="1302" y="350"/>
                  </a:cubicBezTo>
                  <a:cubicBezTo>
                    <a:pt x="1324" y="383"/>
                    <a:pt x="1313" y="405"/>
                    <a:pt x="1302" y="438"/>
                  </a:cubicBezTo>
                  <a:cubicBezTo>
                    <a:pt x="1280" y="460"/>
                    <a:pt x="1269" y="481"/>
                    <a:pt x="1247" y="492"/>
                  </a:cubicBezTo>
                  <a:cubicBezTo>
                    <a:pt x="1247" y="503"/>
                    <a:pt x="1236" y="514"/>
                    <a:pt x="1225" y="514"/>
                  </a:cubicBezTo>
                  <a:lnTo>
                    <a:pt x="1203" y="536"/>
                  </a:lnTo>
                  <a:cubicBezTo>
                    <a:pt x="1203" y="536"/>
                    <a:pt x="1192" y="547"/>
                    <a:pt x="1181" y="547"/>
                  </a:cubicBezTo>
                  <a:cubicBezTo>
                    <a:pt x="1181" y="558"/>
                    <a:pt x="1149" y="569"/>
                    <a:pt x="1127" y="580"/>
                  </a:cubicBezTo>
                  <a:lnTo>
                    <a:pt x="1105" y="591"/>
                  </a:lnTo>
                  <a:cubicBezTo>
                    <a:pt x="1072" y="613"/>
                    <a:pt x="1039" y="624"/>
                    <a:pt x="995" y="624"/>
                  </a:cubicBezTo>
                  <a:cubicBezTo>
                    <a:pt x="995" y="635"/>
                    <a:pt x="974" y="635"/>
                    <a:pt x="974" y="646"/>
                  </a:cubicBezTo>
                  <a:cubicBezTo>
                    <a:pt x="977" y="649"/>
                    <a:pt x="982" y="650"/>
                    <a:pt x="988" y="650"/>
                  </a:cubicBezTo>
                  <a:cubicBezTo>
                    <a:pt x="1003" y="650"/>
                    <a:pt x="1024" y="642"/>
                    <a:pt x="1039" y="635"/>
                  </a:cubicBezTo>
                  <a:cubicBezTo>
                    <a:pt x="1061" y="635"/>
                    <a:pt x="1083" y="624"/>
                    <a:pt x="1105" y="613"/>
                  </a:cubicBezTo>
                  <a:cubicBezTo>
                    <a:pt x="1127" y="613"/>
                    <a:pt x="1149" y="602"/>
                    <a:pt x="1170" y="591"/>
                  </a:cubicBezTo>
                  <a:cubicBezTo>
                    <a:pt x="1203" y="569"/>
                    <a:pt x="1225" y="547"/>
                    <a:pt x="1258" y="525"/>
                  </a:cubicBezTo>
                  <a:cubicBezTo>
                    <a:pt x="1291" y="503"/>
                    <a:pt x="1313" y="471"/>
                    <a:pt x="1324" y="438"/>
                  </a:cubicBezTo>
                  <a:lnTo>
                    <a:pt x="1345" y="405"/>
                  </a:lnTo>
                  <a:lnTo>
                    <a:pt x="1345" y="394"/>
                  </a:lnTo>
                  <a:cubicBezTo>
                    <a:pt x="1345" y="372"/>
                    <a:pt x="1334" y="350"/>
                    <a:pt x="1324" y="328"/>
                  </a:cubicBezTo>
                  <a:cubicBezTo>
                    <a:pt x="1313" y="317"/>
                    <a:pt x="1313" y="306"/>
                    <a:pt x="1302" y="296"/>
                  </a:cubicBezTo>
                  <a:cubicBezTo>
                    <a:pt x="1280" y="285"/>
                    <a:pt x="1269" y="285"/>
                    <a:pt x="1247" y="274"/>
                  </a:cubicBezTo>
                  <a:cubicBezTo>
                    <a:pt x="1236" y="263"/>
                    <a:pt x="1225" y="241"/>
                    <a:pt x="1203" y="219"/>
                  </a:cubicBezTo>
                  <a:lnTo>
                    <a:pt x="1159" y="164"/>
                  </a:lnTo>
                  <a:cubicBezTo>
                    <a:pt x="1159" y="153"/>
                    <a:pt x="1149" y="153"/>
                    <a:pt x="1149" y="142"/>
                  </a:cubicBezTo>
                  <a:lnTo>
                    <a:pt x="1127" y="131"/>
                  </a:lnTo>
                  <a:lnTo>
                    <a:pt x="1116" y="131"/>
                  </a:lnTo>
                  <a:lnTo>
                    <a:pt x="1116" y="121"/>
                  </a:lnTo>
                  <a:cubicBezTo>
                    <a:pt x="1083" y="110"/>
                    <a:pt x="1061" y="99"/>
                    <a:pt x="1039" y="88"/>
                  </a:cubicBezTo>
                  <a:cubicBezTo>
                    <a:pt x="1017" y="88"/>
                    <a:pt x="1006" y="77"/>
                    <a:pt x="995" y="66"/>
                  </a:cubicBezTo>
                  <a:lnTo>
                    <a:pt x="864" y="66"/>
                  </a:lnTo>
                  <a:lnTo>
                    <a:pt x="820" y="55"/>
                  </a:lnTo>
                  <a:lnTo>
                    <a:pt x="766" y="44"/>
                  </a:lnTo>
                  <a:lnTo>
                    <a:pt x="613" y="44"/>
                  </a:lnTo>
                  <a:cubicBezTo>
                    <a:pt x="613" y="44"/>
                    <a:pt x="602" y="33"/>
                    <a:pt x="602" y="33"/>
                  </a:cubicBezTo>
                  <a:lnTo>
                    <a:pt x="558" y="33"/>
                  </a:lnTo>
                  <a:cubicBezTo>
                    <a:pt x="536" y="11"/>
                    <a:pt x="503" y="0"/>
                    <a:pt x="4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7" name="Google Shape;4557;p45"/>
          <p:cNvGrpSpPr/>
          <p:nvPr/>
        </p:nvGrpSpPr>
        <p:grpSpPr>
          <a:xfrm rot="9237154" flipH="1">
            <a:off x="1762520" y="-675321"/>
            <a:ext cx="44323" cy="58423"/>
            <a:chOff x="672400" y="4517950"/>
            <a:chExt cx="44325" cy="58425"/>
          </a:xfrm>
        </p:grpSpPr>
        <p:sp>
          <p:nvSpPr>
            <p:cNvPr id="4558" name="Google Shape;4558;p45"/>
            <p:cNvSpPr/>
            <p:nvPr/>
          </p:nvSpPr>
          <p:spPr>
            <a:xfrm flipH="1">
              <a:off x="710150" y="4539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45"/>
            <p:cNvSpPr/>
            <p:nvPr/>
          </p:nvSpPr>
          <p:spPr>
            <a:xfrm flipH="1">
              <a:off x="705225" y="4553600"/>
              <a:ext cx="1375" cy="3575"/>
            </a:xfrm>
            <a:custGeom>
              <a:avLst/>
              <a:gdLst/>
              <a:ahLst/>
              <a:cxnLst/>
              <a:rect l="l" t="t" r="r" b="b"/>
              <a:pathLst>
                <a:path w="55" h="143" extrusionOk="0">
                  <a:moveTo>
                    <a:pt x="0" y="0"/>
                  </a:moveTo>
                  <a:lnTo>
                    <a:pt x="33" y="99"/>
                  </a:lnTo>
                  <a:cubicBezTo>
                    <a:pt x="40" y="118"/>
                    <a:pt x="38" y="122"/>
                    <a:pt x="36" y="122"/>
                  </a:cubicBezTo>
                  <a:cubicBezTo>
                    <a:pt x="35" y="122"/>
                    <a:pt x="33" y="121"/>
                    <a:pt x="33" y="121"/>
                  </a:cubicBezTo>
                  <a:lnTo>
                    <a:pt x="33" y="121"/>
                  </a:lnTo>
                  <a:lnTo>
                    <a:pt x="55" y="143"/>
                  </a:lnTo>
                  <a:lnTo>
                    <a:pt x="55" y="132"/>
                  </a:lnTo>
                  <a:lnTo>
                    <a:pt x="55" y="121"/>
                  </a:lnTo>
                  <a:cubicBezTo>
                    <a:pt x="55" y="110"/>
                    <a:pt x="55" y="99"/>
                    <a:pt x="44" y="88"/>
                  </a:cubicBezTo>
                  <a:cubicBezTo>
                    <a:pt x="44" y="66"/>
                    <a:pt x="33" y="55"/>
                    <a:pt x="22" y="44"/>
                  </a:cubicBezTo>
                  <a:cubicBezTo>
                    <a:pt x="22" y="33"/>
                    <a:pt x="11" y="22"/>
                    <a:pt x="11" y="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45"/>
            <p:cNvSpPr/>
            <p:nvPr/>
          </p:nvSpPr>
          <p:spPr>
            <a:xfrm flipH="1">
              <a:off x="672400" y="4517950"/>
              <a:ext cx="44325" cy="58425"/>
            </a:xfrm>
            <a:custGeom>
              <a:avLst/>
              <a:gdLst/>
              <a:ahLst/>
              <a:cxnLst/>
              <a:rect l="l" t="t" r="r" b="b"/>
              <a:pathLst>
                <a:path w="1773" h="2337" extrusionOk="0">
                  <a:moveTo>
                    <a:pt x="307" y="1536"/>
                  </a:moveTo>
                  <a:lnTo>
                    <a:pt x="296" y="1547"/>
                  </a:lnTo>
                  <a:lnTo>
                    <a:pt x="274" y="1569"/>
                  </a:lnTo>
                  <a:lnTo>
                    <a:pt x="241" y="1569"/>
                  </a:lnTo>
                  <a:lnTo>
                    <a:pt x="241" y="1536"/>
                  </a:lnTo>
                  <a:close/>
                  <a:moveTo>
                    <a:pt x="624" y="212"/>
                  </a:moveTo>
                  <a:cubicBezTo>
                    <a:pt x="679" y="212"/>
                    <a:pt x="733" y="223"/>
                    <a:pt x="777" y="245"/>
                  </a:cubicBezTo>
                  <a:cubicBezTo>
                    <a:pt x="821" y="256"/>
                    <a:pt x="854" y="278"/>
                    <a:pt x="886" y="300"/>
                  </a:cubicBezTo>
                  <a:cubicBezTo>
                    <a:pt x="897" y="300"/>
                    <a:pt x="974" y="344"/>
                    <a:pt x="985" y="344"/>
                  </a:cubicBezTo>
                  <a:lnTo>
                    <a:pt x="1105" y="431"/>
                  </a:lnTo>
                  <a:cubicBezTo>
                    <a:pt x="1127" y="453"/>
                    <a:pt x="1149" y="475"/>
                    <a:pt x="1171" y="497"/>
                  </a:cubicBezTo>
                  <a:cubicBezTo>
                    <a:pt x="1225" y="551"/>
                    <a:pt x="1291" y="606"/>
                    <a:pt x="1357" y="650"/>
                  </a:cubicBezTo>
                  <a:lnTo>
                    <a:pt x="1400" y="683"/>
                  </a:lnTo>
                  <a:lnTo>
                    <a:pt x="1411" y="704"/>
                  </a:lnTo>
                  <a:cubicBezTo>
                    <a:pt x="1444" y="792"/>
                    <a:pt x="1477" y="879"/>
                    <a:pt x="1499" y="978"/>
                  </a:cubicBezTo>
                  <a:cubicBezTo>
                    <a:pt x="1510" y="1076"/>
                    <a:pt x="1532" y="1175"/>
                    <a:pt x="1543" y="1273"/>
                  </a:cubicBezTo>
                  <a:cubicBezTo>
                    <a:pt x="1565" y="1339"/>
                    <a:pt x="1565" y="1415"/>
                    <a:pt x="1565" y="1481"/>
                  </a:cubicBezTo>
                  <a:lnTo>
                    <a:pt x="1565" y="1864"/>
                  </a:lnTo>
                  <a:cubicBezTo>
                    <a:pt x="1575" y="1919"/>
                    <a:pt x="1575" y="1984"/>
                    <a:pt x="1565" y="2039"/>
                  </a:cubicBezTo>
                  <a:cubicBezTo>
                    <a:pt x="1565" y="2061"/>
                    <a:pt x="1565" y="2083"/>
                    <a:pt x="1554" y="2104"/>
                  </a:cubicBezTo>
                  <a:lnTo>
                    <a:pt x="1532" y="2104"/>
                  </a:lnTo>
                  <a:lnTo>
                    <a:pt x="1499" y="2115"/>
                  </a:lnTo>
                  <a:cubicBezTo>
                    <a:pt x="1461" y="2124"/>
                    <a:pt x="1424" y="2127"/>
                    <a:pt x="1386" y="2127"/>
                  </a:cubicBezTo>
                  <a:cubicBezTo>
                    <a:pt x="1325" y="2127"/>
                    <a:pt x="1264" y="2118"/>
                    <a:pt x="1204" y="2104"/>
                  </a:cubicBezTo>
                  <a:cubicBezTo>
                    <a:pt x="1193" y="2115"/>
                    <a:pt x="1171" y="2115"/>
                    <a:pt x="1160" y="2126"/>
                  </a:cubicBezTo>
                  <a:cubicBezTo>
                    <a:pt x="1105" y="2126"/>
                    <a:pt x="1050" y="2115"/>
                    <a:pt x="996" y="2094"/>
                  </a:cubicBezTo>
                  <a:cubicBezTo>
                    <a:pt x="919" y="2072"/>
                    <a:pt x="854" y="2028"/>
                    <a:pt x="788" y="1984"/>
                  </a:cubicBezTo>
                  <a:lnTo>
                    <a:pt x="777" y="1973"/>
                  </a:lnTo>
                  <a:lnTo>
                    <a:pt x="766" y="1973"/>
                  </a:lnTo>
                  <a:cubicBezTo>
                    <a:pt x="766" y="1973"/>
                    <a:pt x="755" y="1962"/>
                    <a:pt x="744" y="1951"/>
                  </a:cubicBezTo>
                  <a:lnTo>
                    <a:pt x="690" y="1897"/>
                  </a:lnTo>
                  <a:cubicBezTo>
                    <a:pt x="668" y="1886"/>
                    <a:pt x="657" y="1875"/>
                    <a:pt x="646" y="1853"/>
                  </a:cubicBezTo>
                  <a:cubicBezTo>
                    <a:pt x="635" y="1842"/>
                    <a:pt x="624" y="1831"/>
                    <a:pt x="613" y="1820"/>
                  </a:cubicBezTo>
                  <a:cubicBezTo>
                    <a:pt x="613" y="1809"/>
                    <a:pt x="580" y="1776"/>
                    <a:pt x="558" y="1754"/>
                  </a:cubicBezTo>
                  <a:cubicBezTo>
                    <a:pt x="558" y="1765"/>
                    <a:pt x="547" y="1765"/>
                    <a:pt x="558" y="1776"/>
                  </a:cubicBezTo>
                  <a:lnTo>
                    <a:pt x="515" y="1776"/>
                  </a:lnTo>
                  <a:cubicBezTo>
                    <a:pt x="482" y="1744"/>
                    <a:pt x="471" y="1700"/>
                    <a:pt x="482" y="1645"/>
                  </a:cubicBezTo>
                  <a:lnTo>
                    <a:pt x="471" y="1634"/>
                  </a:lnTo>
                  <a:cubicBezTo>
                    <a:pt x="460" y="1623"/>
                    <a:pt x="471" y="1623"/>
                    <a:pt x="449" y="1612"/>
                  </a:cubicBezTo>
                  <a:cubicBezTo>
                    <a:pt x="460" y="1601"/>
                    <a:pt x="460" y="1590"/>
                    <a:pt x="460" y="1569"/>
                  </a:cubicBezTo>
                  <a:lnTo>
                    <a:pt x="452" y="1553"/>
                  </a:lnTo>
                  <a:lnTo>
                    <a:pt x="452" y="1553"/>
                  </a:lnTo>
                  <a:cubicBezTo>
                    <a:pt x="454" y="1552"/>
                    <a:pt x="455" y="1544"/>
                    <a:pt x="449" y="1525"/>
                  </a:cubicBezTo>
                  <a:lnTo>
                    <a:pt x="416" y="1426"/>
                  </a:lnTo>
                  <a:cubicBezTo>
                    <a:pt x="405" y="1415"/>
                    <a:pt x="405" y="1394"/>
                    <a:pt x="394" y="1372"/>
                  </a:cubicBezTo>
                  <a:cubicBezTo>
                    <a:pt x="383" y="1361"/>
                    <a:pt x="372" y="1328"/>
                    <a:pt x="372" y="1306"/>
                  </a:cubicBezTo>
                  <a:lnTo>
                    <a:pt x="350" y="1240"/>
                  </a:lnTo>
                  <a:cubicBezTo>
                    <a:pt x="350" y="1229"/>
                    <a:pt x="329" y="1208"/>
                    <a:pt x="318" y="1186"/>
                  </a:cubicBezTo>
                  <a:cubicBezTo>
                    <a:pt x="307" y="1164"/>
                    <a:pt x="307" y="1153"/>
                    <a:pt x="296" y="1131"/>
                  </a:cubicBezTo>
                  <a:cubicBezTo>
                    <a:pt x="296" y="1109"/>
                    <a:pt x="285" y="1098"/>
                    <a:pt x="285" y="1076"/>
                  </a:cubicBezTo>
                  <a:lnTo>
                    <a:pt x="285" y="1022"/>
                  </a:lnTo>
                  <a:cubicBezTo>
                    <a:pt x="274" y="989"/>
                    <a:pt x="274" y="945"/>
                    <a:pt x="274" y="912"/>
                  </a:cubicBezTo>
                  <a:cubicBezTo>
                    <a:pt x="274" y="901"/>
                    <a:pt x="274" y="901"/>
                    <a:pt x="274" y="890"/>
                  </a:cubicBezTo>
                  <a:lnTo>
                    <a:pt x="252" y="890"/>
                  </a:lnTo>
                  <a:lnTo>
                    <a:pt x="263" y="879"/>
                  </a:lnTo>
                  <a:cubicBezTo>
                    <a:pt x="263" y="879"/>
                    <a:pt x="263" y="869"/>
                    <a:pt x="263" y="869"/>
                  </a:cubicBezTo>
                  <a:cubicBezTo>
                    <a:pt x="263" y="858"/>
                    <a:pt x="263" y="847"/>
                    <a:pt x="263" y="836"/>
                  </a:cubicBezTo>
                  <a:cubicBezTo>
                    <a:pt x="263" y="836"/>
                    <a:pt x="274" y="825"/>
                    <a:pt x="274" y="814"/>
                  </a:cubicBezTo>
                  <a:lnTo>
                    <a:pt x="329" y="726"/>
                  </a:lnTo>
                  <a:cubicBezTo>
                    <a:pt x="318" y="694"/>
                    <a:pt x="307" y="672"/>
                    <a:pt x="296" y="650"/>
                  </a:cubicBezTo>
                  <a:cubicBezTo>
                    <a:pt x="285" y="628"/>
                    <a:pt x="263" y="595"/>
                    <a:pt x="263" y="584"/>
                  </a:cubicBezTo>
                  <a:cubicBezTo>
                    <a:pt x="263" y="573"/>
                    <a:pt x="263" y="573"/>
                    <a:pt x="263" y="573"/>
                  </a:cubicBezTo>
                  <a:cubicBezTo>
                    <a:pt x="263" y="551"/>
                    <a:pt x="274" y="529"/>
                    <a:pt x="274" y="508"/>
                  </a:cubicBezTo>
                  <a:cubicBezTo>
                    <a:pt x="307" y="453"/>
                    <a:pt x="340" y="398"/>
                    <a:pt x="383" y="344"/>
                  </a:cubicBezTo>
                  <a:cubicBezTo>
                    <a:pt x="405" y="322"/>
                    <a:pt x="427" y="289"/>
                    <a:pt x="449" y="267"/>
                  </a:cubicBezTo>
                  <a:cubicBezTo>
                    <a:pt x="471" y="256"/>
                    <a:pt x="493" y="245"/>
                    <a:pt x="515" y="234"/>
                  </a:cubicBezTo>
                  <a:cubicBezTo>
                    <a:pt x="547" y="212"/>
                    <a:pt x="580" y="212"/>
                    <a:pt x="613" y="212"/>
                  </a:cubicBezTo>
                  <a:close/>
                  <a:moveTo>
                    <a:pt x="632" y="0"/>
                  </a:moveTo>
                  <a:cubicBezTo>
                    <a:pt x="575" y="0"/>
                    <a:pt x="517" y="13"/>
                    <a:pt x="460" y="37"/>
                  </a:cubicBezTo>
                  <a:cubicBezTo>
                    <a:pt x="427" y="48"/>
                    <a:pt x="394" y="59"/>
                    <a:pt x="361" y="81"/>
                  </a:cubicBezTo>
                  <a:cubicBezTo>
                    <a:pt x="340" y="92"/>
                    <a:pt x="318" y="103"/>
                    <a:pt x="307" y="125"/>
                  </a:cubicBezTo>
                  <a:lnTo>
                    <a:pt x="274" y="158"/>
                  </a:lnTo>
                  <a:cubicBezTo>
                    <a:pt x="230" y="212"/>
                    <a:pt x="186" y="267"/>
                    <a:pt x="143" y="322"/>
                  </a:cubicBezTo>
                  <a:cubicBezTo>
                    <a:pt x="99" y="387"/>
                    <a:pt x="55" y="453"/>
                    <a:pt x="33" y="529"/>
                  </a:cubicBezTo>
                  <a:cubicBezTo>
                    <a:pt x="11" y="628"/>
                    <a:pt x="33" y="726"/>
                    <a:pt x="77" y="803"/>
                  </a:cubicBezTo>
                  <a:cubicBezTo>
                    <a:pt x="88" y="825"/>
                    <a:pt x="99" y="847"/>
                    <a:pt x="121" y="869"/>
                  </a:cubicBezTo>
                  <a:cubicBezTo>
                    <a:pt x="44" y="890"/>
                    <a:pt x="0" y="989"/>
                    <a:pt x="44" y="1065"/>
                  </a:cubicBezTo>
                  <a:lnTo>
                    <a:pt x="88" y="1186"/>
                  </a:lnTo>
                  <a:cubicBezTo>
                    <a:pt x="110" y="1262"/>
                    <a:pt x="132" y="1328"/>
                    <a:pt x="154" y="1404"/>
                  </a:cubicBezTo>
                  <a:cubicBezTo>
                    <a:pt x="186" y="1448"/>
                    <a:pt x="208" y="1503"/>
                    <a:pt x="230" y="1558"/>
                  </a:cubicBezTo>
                  <a:cubicBezTo>
                    <a:pt x="241" y="1569"/>
                    <a:pt x="241" y="1579"/>
                    <a:pt x="241" y="1601"/>
                  </a:cubicBezTo>
                  <a:lnTo>
                    <a:pt x="263" y="1645"/>
                  </a:lnTo>
                  <a:cubicBezTo>
                    <a:pt x="307" y="1744"/>
                    <a:pt x="372" y="1820"/>
                    <a:pt x="449" y="1897"/>
                  </a:cubicBezTo>
                  <a:cubicBezTo>
                    <a:pt x="613" y="2050"/>
                    <a:pt x="799" y="2181"/>
                    <a:pt x="1007" y="2269"/>
                  </a:cubicBezTo>
                  <a:cubicBezTo>
                    <a:pt x="1125" y="2314"/>
                    <a:pt x="1244" y="2337"/>
                    <a:pt x="1368" y="2337"/>
                  </a:cubicBezTo>
                  <a:cubicBezTo>
                    <a:pt x="1393" y="2337"/>
                    <a:pt x="1419" y="2336"/>
                    <a:pt x="1444" y="2334"/>
                  </a:cubicBezTo>
                  <a:cubicBezTo>
                    <a:pt x="1488" y="2334"/>
                    <a:pt x="1543" y="2323"/>
                    <a:pt x="1597" y="2312"/>
                  </a:cubicBezTo>
                  <a:cubicBezTo>
                    <a:pt x="1641" y="2301"/>
                    <a:pt x="1674" y="2290"/>
                    <a:pt x="1718" y="2279"/>
                  </a:cubicBezTo>
                  <a:lnTo>
                    <a:pt x="1740" y="2269"/>
                  </a:lnTo>
                  <a:lnTo>
                    <a:pt x="1750" y="2269"/>
                  </a:lnTo>
                  <a:lnTo>
                    <a:pt x="1750" y="2258"/>
                  </a:lnTo>
                  <a:lnTo>
                    <a:pt x="1750" y="2203"/>
                  </a:lnTo>
                  <a:lnTo>
                    <a:pt x="1772" y="1886"/>
                  </a:lnTo>
                  <a:cubicBezTo>
                    <a:pt x="1772" y="1700"/>
                    <a:pt x="1772" y="1514"/>
                    <a:pt x="1750" y="1339"/>
                  </a:cubicBezTo>
                  <a:lnTo>
                    <a:pt x="1707" y="1065"/>
                  </a:lnTo>
                  <a:cubicBezTo>
                    <a:pt x="1696" y="945"/>
                    <a:pt x="1674" y="836"/>
                    <a:pt x="1641" y="715"/>
                  </a:cubicBezTo>
                  <a:lnTo>
                    <a:pt x="1641" y="704"/>
                  </a:lnTo>
                  <a:cubicBezTo>
                    <a:pt x="1630" y="672"/>
                    <a:pt x="1619" y="639"/>
                    <a:pt x="1597" y="617"/>
                  </a:cubicBezTo>
                  <a:cubicBezTo>
                    <a:pt x="1597" y="595"/>
                    <a:pt x="1586" y="573"/>
                    <a:pt x="1565" y="551"/>
                  </a:cubicBezTo>
                  <a:lnTo>
                    <a:pt x="1510" y="508"/>
                  </a:lnTo>
                  <a:cubicBezTo>
                    <a:pt x="1422" y="442"/>
                    <a:pt x="1346" y="365"/>
                    <a:pt x="1247" y="289"/>
                  </a:cubicBezTo>
                  <a:cubicBezTo>
                    <a:pt x="1149" y="190"/>
                    <a:pt x="1029" y="114"/>
                    <a:pt x="897" y="59"/>
                  </a:cubicBezTo>
                  <a:cubicBezTo>
                    <a:pt x="832" y="26"/>
                    <a:pt x="755" y="4"/>
                    <a:pt x="690" y="4"/>
                  </a:cubicBezTo>
                  <a:cubicBezTo>
                    <a:pt x="670" y="2"/>
                    <a:pt x="651" y="0"/>
                    <a:pt x="6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45"/>
            <p:cNvSpPr/>
            <p:nvPr/>
          </p:nvSpPr>
          <p:spPr>
            <a:xfrm flipH="1">
              <a:off x="708225" y="4540475"/>
              <a:ext cx="300" cy="1400"/>
            </a:xfrm>
            <a:custGeom>
              <a:avLst/>
              <a:gdLst/>
              <a:ahLst/>
              <a:cxnLst/>
              <a:rect l="l" t="t" r="r" b="b"/>
              <a:pathLst>
                <a:path w="12" h="56" extrusionOk="0">
                  <a:moveTo>
                    <a:pt x="1" y="0"/>
                  </a:moveTo>
                  <a:cubicBezTo>
                    <a:pt x="1" y="22"/>
                    <a:pt x="1" y="33"/>
                    <a:pt x="1" y="55"/>
                  </a:cubicBezTo>
                  <a:cubicBezTo>
                    <a:pt x="12" y="44"/>
                    <a:pt x="12" y="22"/>
                    <a:pt x="12" y="1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45"/>
            <p:cNvSpPr/>
            <p:nvPr/>
          </p:nvSpPr>
          <p:spPr>
            <a:xfrm flipH="1">
              <a:off x="692100" y="4566175"/>
              <a:ext cx="4400" cy="2200"/>
            </a:xfrm>
            <a:custGeom>
              <a:avLst/>
              <a:gdLst/>
              <a:ahLst/>
              <a:cxnLst/>
              <a:rect l="l" t="t" r="r" b="b"/>
              <a:pathLst>
                <a:path w="176" h="88" extrusionOk="0">
                  <a:moveTo>
                    <a:pt x="1" y="0"/>
                  </a:moveTo>
                  <a:lnTo>
                    <a:pt x="1" y="0"/>
                  </a:lnTo>
                  <a:cubicBezTo>
                    <a:pt x="23" y="22"/>
                    <a:pt x="45" y="33"/>
                    <a:pt x="56" y="44"/>
                  </a:cubicBezTo>
                  <a:cubicBezTo>
                    <a:pt x="77" y="55"/>
                    <a:pt x="110" y="66"/>
                    <a:pt x="132" y="77"/>
                  </a:cubicBezTo>
                  <a:cubicBezTo>
                    <a:pt x="143" y="88"/>
                    <a:pt x="165" y="88"/>
                    <a:pt x="176" y="88"/>
                  </a:cubicBezTo>
                  <a:cubicBezTo>
                    <a:pt x="143" y="66"/>
                    <a:pt x="110" y="44"/>
                    <a:pt x="66" y="33"/>
                  </a:cubicBezTo>
                  <a:cubicBezTo>
                    <a:pt x="45" y="22"/>
                    <a:pt x="23" y="11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45"/>
            <p:cNvSpPr/>
            <p:nvPr/>
          </p:nvSpPr>
          <p:spPr>
            <a:xfrm flipH="1">
              <a:off x="680600" y="4529525"/>
              <a:ext cx="29575" cy="41425"/>
            </a:xfrm>
            <a:custGeom>
              <a:avLst/>
              <a:gdLst/>
              <a:ahLst/>
              <a:cxnLst/>
              <a:rect l="l" t="t" r="r" b="b"/>
              <a:pathLst>
                <a:path w="1183" h="1657" extrusionOk="0">
                  <a:moveTo>
                    <a:pt x="220" y="1"/>
                  </a:moveTo>
                  <a:cubicBezTo>
                    <a:pt x="220" y="1"/>
                    <a:pt x="209" y="1"/>
                    <a:pt x="209" y="12"/>
                  </a:cubicBezTo>
                  <a:cubicBezTo>
                    <a:pt x="176" y="23"/>
                    <a:pt x="154" y="45"/>
                    <a:pt x="143" y="77"/>
                  </a:cubicBezTo>
                  <a:cubicBezTo>
                    <a:pt x="132" y="88"/>
                    <a:pt x="132" y="110"/>
                    <a:pt x="132" y="121"/>
                  </a:cubicBezTo>
                  <a:lnTo>
                    <a:pt x="132" y="198"/>
                  </a:lnTo>
                  <a:cubicBezTo>
                    <a:pt x="121" y="231"/>
                    <a:pt x="110" y="252"/>
                    <a:pt x="99" y="285"/>
                  </a:cubicBezTo>
                  <a:lnTo>
                    <a:pt x="56" y="373"/>
                  </a:lnTo>
                  <a:cubicBezTo>
                    <a:pt x="56" y="384"/>
                    <a:pt x="45" y="395"/>
                    <a:pt x="34" y="395"/>
                  </a:cubicBezTo>
                  <a:cubicBezTo>
                    <a:pt x="34" y="404"/>
                    <a:pt x="34" y="413"/>
                    <a:pt x="34" y="422"/>
                  </a:cubicBezTo>
                  <a:lnTo>
                    <a:pt x="34" y="422"/>
                  </a:lnTo>
                  <a:cubicBezTo>
                    <a:pt x="31" y="418"/>
                    <a:pt x="25" y="415"/>
                    <a:pt x="19" y="415"/>
                  </a:cubicBezTo>
                  <a:cubicBezTo>
                    <a:pt x="13" y="415"/>
                    <a:pt x="5" y="419"/>
                    <a:pt x="1" y="427"/>
                  </a:cubicBezTo>
                  <a:cubicBezTo>
                    <a:pt x="1" y="427"/>
                    <a:pt x="1" y="438"/>
                    <a:pt x="1" y="438"/>
                  </a:cubicBezTo>
                  <a:cubicBezTo>
                    <a:pt x="1" y="482"/>
                    <a:pt x="1" y="515"/>
                    <a:pt x="12" y="548"/>
                  </a:cubicBezTo>
                  <a:lnTo>
                    <a:pt x="12" y="613"/>
                  </a:lnTo>
                  <a:cubicBezTo>
                    <a:pt x="12" y="624"/>
                    <a:pt x="23" y="646"/>
                    <a:pt x="23" y="668"/>
                  </a:cubicBezTo>
                  <a:cubicBezTo>
                    <a:pt x="23" y="679"/>
                    <a:pt x="34" y="701"/>
                    <a:pt x="45" y="712"/>
                  </a:cubicBezTo>
                  <a:cubicBezTo>
                    <a:pt x="56" y="734"/>
                    <a:pt x="67" y="756"/>
                    <a:pt x="78" y="777"/>
                  </a:cubicBezTo>
                  <a:lnTo>
                    <a:pt x="99" y="843"/>
                  </a:lnTo>
                  <a:cubicBezTo>
                    <a:pt x="99" y="865"/>
                    <a:pt x="110" y="887"/>
                    <a:pt x="121" y="909"/>
                  </a:cubicBezTo>
                  <a:cubicBezTo>
                    <a:pt x="132" y="931"/>
                    <a:pt x="132" y="941"/>
                    <a:pt x="143" y="963"/>
                  </a:cubicBezTo>
                  <a:lnTo>
                    <a:pt x="154" y="974"/>
                  </a:lnTo>
                  <a:cubicBezTo>
                    <a:pt x="154" y="974"/>
                    <a:pt x="165" y="996"/>
                    <a:pt x="165" y="1007"/>
                  </a:cubicBezTo>
                  <a:cubicBezTo>
                    <a:pt x="165" y="1007"/>
                    <a:pt x="187" y="1029"/>
                    <a:pt x="187" y="1051"/>
                  </a:cubicBezTo>
                  <a:cubicBezTo>
                    <a:pt x="187" y="1062"/>
                    <a:pt x="198" y="1073"/>
                    <a:pt x="198" y="1084"/>
                  </a:cubicBezTo>
                  <a:lnTo>
                    <a:pt x="198" y="1095"/>
                  </a:lnTo>
                  <a:lnTo>
                    <a:pt x="198" y="1106"/>
                  </a:lnTo>
                  <a:cubicBezTo>
                    <a:pt x="198" y="1116"/>
                    <a:pt x="187" y="1127"/>
                    <a:pt x="187" y="1138"/>
                  </a:cubicBezTo>
                  <a:cubicBezTo>
                    <a:pt x="198" y="1149"/>
                    <a:pt x="187" y="1149"/>
                    <a:pt x="198" y="1171"/>
                  </a:cubicBezTo>
                  <a:lnTo>
                    <a:pt x="209" y="1182"/>
                  </a:lnTo>
                  <a:cubicBezTo>
                    <a:pt x="209" y="1226"/>
                    <a:pt x="220" y="1270"/>
                    <a:pt x="242" y="1302"/>
                  </a:cubicBezTo>
                  <a:cubicBezTo>
                    <a:pt x="253" y="1308"/>
                    <a:pt x="261" y="1311"/>
                    <a:pt x="269" y="1311"/>
                  </a:cubicBezTo>
                  <a:cubicBezTo>
                    <a:pt x="277" y="1311"/>
                    <a:pt x="285" y="1308"/>
                    <a:pt x="296" y="1302"/>
                  </a:cubicBezTo>
                  <a:cubicBezTo>
                    <a:pt x="285" y="1291"/>
                    <a:pt x="296" y="1291"/>
                    <a:pt x="296" y="1281"/>
                  </a:cubicBezTo>
                  <a:cubicBezTo>
                    <a:pt x="307" y="1302"/>
                    <a:pt x="329" y="1335"/>
                    <a:pt x="351" y="1346"/>
                  </a:cubicBezTo>
                  <a:cubicBezTo>
                    <a:pt x="373" y="1368"/>
                    <a:pt x="362" y="1379"/>
                    <a:pt x="373" y="1390"/>
                  </a:cubicBezTo>
                  <a:cubicBezTo>
                    <a:pt x="384" y="1401"/>
                    <a:pt x="406" y="1412"/>
                    <a:pt x="417" y="1423"/>
                  </a:cubicBezTo>
                  <a:lnTo>
                    <a:pt x="482" y="1488"/>
                  </a:lnTo>
                  <a:cubicBezTo>
                    <a:pt x="482" y="1488"/>
                    <a:pt x="493" y="1499"/>
                    <a:pt x="493" y="1510"/>
                  </a:cubicBezTo>
                  <a:lnTo>
                    <a:pt x="504" y="1510"/>
                  </a:lnTo>
                  <a:cubicBezTo>
                    <a:pt x="504" y="1510"/>
                    <a:pt x="504" y="1510"/>
                    <a:pt x="515" y="1521"/>
                  </a:cubicBezTo>
                  <a:cubicBezTo>
                    <a:pt x="581" y="1565"/>
                    <a:pt x="657" y="1598"/>
                    <a:pt x="723" y="1620"/>
                  </a:cubicBezTo>
                  <a:cubicBezTo>
                    <a:pt x="764" y="1644"/>
                    <a:pt x="805" y="1656"/>
                    <a:pt x="846" y="1656"/>
                  </a:cubicBezTo>
                  <a:cubicBezTo>
                    <a:pt x="860" y="1656"/>
                    <a:pt x="873" y="1655"/>
                    <a:pt x="887" y="1652"/>
                  </a:cubicBezTo>
                  <a:cubicBezTo>
                    <a:pt x="909" y="1652"/>
                    <a:pt x="920" y="1641"/>
                    <a:pt x="942" y="1631"/>
                  </a:cubicBezTo>
                  <a:lnTo>
                    <a:pt x="963" y="1631"/>
                  </a:lnTo>
                  <a:cubicBezTo>
                    <a:pt x="1007" y="1620"/>
                    <a:pt x="1051" y="1598"/>
                    <a:pt x="1084" y="1565"/>
                  </a:cubicBezTo>
                  <a:cubicBezTo>
                    <a:pt x="1117" y="1543"/>
                    <a:pt x="1138" y="1510"/>
                    <a:pt x="1149" y="1477"/>
                  </a:cubicBezTo>
                  <a:cubicBezTo>
                    <a:pt x="1149" y="1466"/>
                    <a:pt x="1160" y="1466"/>
                    <a:pt x="1171" y="1445"/>
                  </a:cubicBezTo>
                  <a:cubicBezTo>
                    <a:pt x="1171" y="1423"/>
                    <a:pt x="1182" y="1390"/>
                    <a:pt x="1182" y="1368"/>
                  </a:cubicBezTo>
                  <a:cubicBezTo>
                    <a:pt x="1171" y="1335"/>
                    <a:pt x="1160" y="1302"/>
                    <a:pt x="1149" y="1270"/>
                  </a:cubicBezTo>
                  <a:cubicBezTo>
                    <a:pt x="1128" y="1215"/>
                    <a:pt x="1117" y="1149"/>
                    <a:pt x="1106" y="1084"/>
                  </a:cubicBezTo>
                  <a:cubicBezTo>
                    <a:pt x="1106" y="1029"/>
                    <a:pt x="1128" y="974"/>
                    <a:pt x="1160" y="931"/>
                  </a:cubicBezTo>
                  <a:cubicBezTo>
                    <a:pt x="1160" y="887"/>
                    <a:pt x="1160" y="832"/>
                    <a:pt x="1160" y="777"/>
                  </a:cubicBezTo>
                  <a:cubicBezTo>
                    <a:pt x="1160" y="766"/>
                    <a:pt x="1149" y="745"/>
                    <a:pt x="1149" y="734"/>
                  </a:cubicBezTo>
                  <a:cubicBezTo>
                    <a:pt x="1138" y="723"/>
                    <a:pt x="1149" y="701"/>
                    <a:pt x="1149" y="690"/>
                  </a:cubicBezTo>
                  <a:cubicBezTo>
                    <a:pt x="1149" y="668"/>
                    <a:pt x="1138" y="657"/>
                    <a:pt x="1128" y="635"/>
                  </a:cubicBezTo>
                  <a:cubicBezTo>
                    <a:pt x="1128" y="624"/>
                    <a:pt x="1117" y="570"/>
                    <a:pt x="1106" y="548"/>
                  </a:cubicBezTo>
                  <a:cubicBezTo>
                    <a:pt x="1095" y="515"/>
                    <a:pt x="1084" y="504"/>
                    <a:pt x="1084" y="493"/>
                  </a:cubicBezTo>
                  <a:cubicBezTo>
                    <a:pt x="1062" y="427"/>
                    <a:pt x="1040" y="373"/>
                    <a:pt x="1007" y="318"/>
                  </a:cubicBezTo>
                  <a:cubicBezTo>
                    <a:pt x="993" y="318"/>
                    <a:pt x="973" y="313"/>
                    <a:pt x="962" y="313"/>
                  </a:cubicBezTo>
                  <a:cubicBezTo>
                    <a:pt x="956" y="313"/>
                    <a:pt x="953" y="314"/>
                    <a:pt x="953" y="318"/>
                  </a:cubicBezTo>
                  <a:cubicBezTo>
                    <a:pt x="963" y="340"/>
                    <a:pt x="996" y="351"/>
                    <a:pt x="1007" y="395"/>
                  </a:cubicBezTo>
                  <a:cubicBezTo>
                    <a:pt x="1029" y="438"/>
                    <a:pt x="1040" y="471"/>
                    <a:pt x="1051" y="482"/>
                  </a:cubicBezTo>
                  <a:cubicBezTo>
                    <a:pt x="1051" y="526"/>
                    <a:pt x="1062" y="559"/>
                    <a:pt x="1084" y="591"/>
                  </a:cubicBezTo>
                  <a:cubicBezTo>
                    <a:pt x="1106" y="646"/>
                    <a:pt x="1117" y="701"/>
                    <a:pt x="1128" y="766"/>
                  </a:cubicBezTo>
                  <a:cubicBezTo>
                    <a:pt x="1138" y="821"/>
                    <a:pt x="1138" y="876"/>
                    <a:pt x="1128" y="941"/>
                  </a:cubicBezTo>
                  <a:cubicBezTo>
                    <a:pt x="1117" y="952"/>
                    <a:pt x="1106" y="974"/>
                    <a:pt x="1095" y="985"/>
                  </a:cubicBezTo>
                  <a:lnTo>
                    <a:pt x="1095" y="996"/>
                  </a:lnTo>
                  <a:cubicBezTo>
                    <a:pt x="1073" y="1029"/>
                    <a:pt x="1073" y="1062"/>
                    <a:pt x="1062" y="1095"/>
                  </a:cubicBezTo>
                  <a:cubicBezTo>
                    <a:pt x="1062" y="1116"/>
                    <a:pt x="1062" y="1138"/>
                    <a:pt x="1062" y="1149"/>
                  </a:cubicBezTo>
                  <a:cubicBezTo>
                    <a:pt x="1073" y="1182"/>
                    <a:pt x="1084" y="1215"/>
                    <a:pt x="1095" y="1237"/>
                  </a:cubicBezTo>
                  <a:cubicBezTo>
                    <a:pt x="1106" y="1281"/>
                    <a:pt x="1117" y="1313"/>
                    <a:pt x="1117" y="1346"/>
                  </a:cubicBezTo>
                  <a:cubicBezTo>
                    <a:pt x="1117" y="1390"/>
                    <a:pt x="1106" y="1434"/>
                    <a:pt x="1095" y="1466"/>
                  </a:cubicBezTo>
                  <a:cubicBezTo>
                    <a:pt x="1084" y="1466"/>
                    <a:pt x="1084" y="1477"/>
                    <a:pt x="1073" y="1488"/>
                  </a:cubicBezTo>
                  <a:cubicBezTo>
                    <a:pt x="1073" y="1488"/>
                    <a:pt x="1073" y="1499"/>
                    <a:pt x="1062" y="1510"/>
                  </a:cubicBezTo>
                  <a:cubicBezTo>
                    <a:pt x="1051" y="1521"/>
                    <a:pt x="1040" y="1521"/>
                    <a:pt x="1029" y="1532"/>
                  </a:cubicBezTo>
                  <a:cubicBezTo>
                    <a:pt x="1007" y="1554"/>
                    <a:pt x="974" y="1565"/>
                    <a:pt x="931" y="1576"/>
                  </a:cubicBezTo>
                  <a:lnTo>
                    <a:pt x="810" y="1576"/>
                  </a:lnTo>
                  <a:cubicBezTo>
                    <a:pt x="788" y="1576"/>
                    <a:pt x="767" y="1576"/>
                    <a:pt x="756" y="1565"/>
                  </a:cubicBezTo>
                  <a:lnTo>
                    <a:pt x="723" y="1565"/>
                  </a:lnTo>
                  <a:cubicBezTo>
                    <a:pt x="712" y="1565"/>
                    <a:pt x="690" y="1565"/>
                    <a:pt x="679" y="1554"/>
                  </a:cubicBezTo>
                  <a:cubicBezTo>
                    <a:pt x="657" y="1543"/>
                    <a:pt x="624" y="1532"/>
                    <a:pt x="603" y="1521"/>
                  </a:cubicBezTo>
                  <a:cubicBezTo>
                    <a:pt x="592" y="1510"/>
                    <a:pt x="570" y="1499"/>
                    <a:pt x="548" y="1477"/>
                  </a:cubicBezTo>
                  <a:cubicBezTo>
                    <a:pt x="526" y="1466"/>
                    <a:pt x="504" y="1445"/>
                    <a:pt x="482" y="1423"/>
                  </a:cubicBezTo>
                  <a:cubicBezTo>
                    <a:pt x="482" y="1423"/>
                    <a:pt x="471" y="1401"/>
                    <a:pt x="460" y="1401"/>
                  </a:cubicBezTo>
                  <a:cubicBezTo>
                    <a:pt x="460" y="1390"/>
                    <a:pt x="438" y="1368"/>
                    <a:pt x="428" y="1357"/>
                  </a:cubicBezTo>
                  <a:cubicBezTo>
                    <a:pt x="417" y="1335"/>
                    <a:pt x="406" y="1335"/>
                    <a:pt x="406" y="1324"/>
                  </a:cubicBezTo>
                  <a:cubicBezTo>
                    <a:pt x="395" y="1302"/>
                    <a:pt x="351" y="1259"/>
                    <a:pt x="329" y="1215"/>
                  </a:cubicBezTo>
                  <a:cubicBezTo>
                    <a:pt x="307" y="1182"/>
                    <a:pt x="307" y="1160"/>
                    <a:pt x="285" y="1127"/>
                  </a:cubicBezTo>
                  <a:cubicBezTo>
                    <a:pt x="285" y="1106"/>
                    <a:pt x="274" y="1084"/>
                    <a:pt x="263" y="1062"/>
                  </a:cubicBezTo>
                  <a:cubicBezTo>
                    <a:pt x="263" y="1051"/>
                    <a:pt x="263" y="1040"/>
                    <a:pt x="253" y="1029"/>
                  </a:cubicBezTo>
                  <a:cubicBezTo>
                    <a:pt x="242" y="1007"/>
                    <a:pt x="231" y="996"/>
                    <a:pt x="220" y="985"/>
                  </a:cubicBezTo>
                  <a:cubicBezTo>
                    <a:pt x="209" y="963"/>
                    <a:pt x="209" y="941"/>
                    <a:pt x="198" y="920"/>
                  </a:cubicBezTo>
                  <a:lnTo>
                    <a:pt x="198" y="898"/>
                  </a:lnTo>
                  <a:cubicBezTo>
                    <a:pt x="198" y="898"/>
                    <a:pt x="198" y="898"/>
                    <a:pt x="198" y="887"/>
                  </a:cubicBezTo>
                  <a:cubicBezTo>
                    <a:pt x="165" y="843"/>
                    <a:pt x="143" y="777"/>
                    <a:pt x="132" y="723"/>
                  </a:cubicBezTo>
                  <a:cubicBezTo>
                    <a:pt x="132" y="679"/>
                    <a:pt x="132" y="635"/>
                    <a:pt x="121" y="602"/>
                  </a:cubicBezTo>
                  <a:cubicBezTo>
                    <a:pt x="110" y="591"/>
                    <a:pt x="99" y="581"/>
                    <a:pt x="88" y="559"/>
                  </a:cubicBezTo>
                  <a:lnTo>
                    <a:pt x="88" y="548"/>
                  </a:lnTo>
                  <a:cubicBezTo>
                    <a:pt x="88" y="537"/>
                    <a:pt x="88" y="537"/>
                    <a:pt x="88" y="526"/>
                  </a:cubicBezTo>
                  <a:cubicBezTo>
                    <a:pt x="88" y="504"/>
                    <a:pt x="88" y="482"/>
                    <a:pt x="88" y="460"/>
                  </a:cubicBezTo>
                  <a:cubicBezTo>
                    <a:pt x="99" y="438"/>
                    <a:pt x="99" y="416"/>
                    <a:pt x="110" y="395"/>
                  </a:cubicBezTo>
                  <a:cubicBezTo>
                    <a:pt x="110" y="384"/>
                    <a:pt x="121" y="384"/>
                    <a:pt x="132" y="373"/>
                  </a:cubicBezTo>
                  <a:cubicBezTo>
                    <a:pt x="143" y="362"/>
                    <a:pt x="154" y="340"/>
                    <a:pt x="154" y="318"/>
                  </a:cubicBezTo>
                  <a:cubicBezTo>
                    <a:pt x="165" y="296"/>
                    <a:pt x="165" y="274"/>
                    <a:pt x="176" y="241"/>
                  </a:cubicBezTo>
                  <a:cubicBezTo>
                    <a:pt x="176" y="187"/>
                    <a:pt x="187" y="143"/>
                    <a:pt x="198" y="88"/>
                  </a:cubicBezTo>
                  <a:cubicBezTo>
                    <a:pt x="207" y="52"/>
                    <a:pt x="238" y="31"/>
                    <a:pt x="274" y="31"/>
                  </a:cubicBezTo>
                  <a:cubicBezTo>
                    <a:pt x="281" y="31"/>
                    <a:pt x="289" y="32"/>
                    <a:pt x="296" y="34"/>
                  </a:cubicBezTo>
                  <a:cubicBezTo>
                    <a:pt x="329" y="34"/>
                    <a:pt x="362" y="45"/>
                    <a:pt x="395" y="56"/>
                  </a:cubicBezTo>
                  <a:cubicBezTo>
                    <a:pt x="406" y="56"/>
                    <a:pt x="417" y="66"/>
                    <a:pt x="438" y="66"/>
                  </a:cubicBezTo>
                  <a:cubicBezTo>
                    <a:pt x="438" y="66"/>
                    <a:pt x="460" y="77"/>
                    <a:pt x="471" y="88"/>
                  </a:cubicBezTo>
                  <a:cubicBezTo>
                    <a:pt x="471" y="88"/>
                    <a:pt x="493" y="88"/>
                    <a:pt x="504" y="99"/>
                  </a:cubicBezTo>
                  <a:cubicBezTo>
                    <a:pt x="515" y="110"/>
                    <a:pt x="548" y="132"/>
                    <a:pt x="570" y="143"/>
                  </a:cubicBezTo>
                  <a:cubicBezTo>
                    <a:pt x="592" y="154"/>
                    <a:pt x="592" y="165"/>
                    <a:pt x="603" y="165"/>
                  </a:cubicBezTo>
                  <a:cubicBezTo>
                    <a:pt x="646" y="198"/>
                    <a:pt x="679" y="231"/>
                    <a:pt x="712" y="274"/>
                  </a:cubicBezTo>
                  <a:cubicBezTo>
                    <a:pt x="721" y="274"/>
                    <a:pt x="729" y="288"/>
                    <a:pt x="738" y="288"/>
                  </a:cubicBezTo>
                  <a:cubicBezTo>
                    <a:pt x="740" y="288"/>
                    <a:pt x="743" y="287"/>
                    <a:pt x="745" y="285"/>
                  </a:cubicBezTo>
                  <a:cubicBezTo>
                    <a:pt x="756" y="274"/>
                    <a:pt x="723" y="231"/>
                    <a:pt x="701" y="209"/>
                  </a:cubicBezTo>
                  <a:cubicBezTo>
                    <a:pt x="679" y="187"/>
                    <a:pt x="657" y="176"/>
                    <a:pt x="635" y="154"/>
                  </a:cubicBezTo>
                  <a:cubicBezTo>
                    <a:pt x="624" y="132"/>
                    <a:pt x="592" y="110"/>
                    <a:pt x="559" y="99"/>
                  </a:cubicBezTo>
                  <a:cubicBezTo>
                    <a:pt x="515" y="66"/>
                    <a:pt x="471" y="45"/>
                    <a:pt x="428" y="23"/>
                  </a:cubicBezTo>
                  <a:cubicBezTo>
                    <a:pt x="373" y="12"/>
                    <a:pt x="318" y="1"/>
                    <a:pt x="2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4" name="Google Shape;4564;p45"/>
          <p:cNvGrpSpPr/>
          <p:nvPr/>
        </p:nvGrpSpPr>
        <p:grpSpPr>
          <a:xfrm rot="9237154" flipH="1">
            <a:off x="1546319" y="-510443"/>
            <a:ext cx="78772" cy="92922"/>
            <a:chOff x="319125" y="4619225"/>
            <a:chExt cx="78775" cy="92925"/>
          </a:xfrm>
        </p:grpSpPr>
        <p:sp>
          <p:nvSpPr>
            <p:cNvPr id="4565" name="Google Shape;4565;p45"/>
            <p:cNvSpPr/>
            <p:nvPr/>
          </p:nvSpPr>
          <p:spPr>
            <a:xfrm flipH="1">
              <a:off x="385575" y="46982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1"/>
                  </a:lnTo>
                  <a:cubicBezTo>
                    <a:pt x="1" y="11"/>
                    <a:pt x="1" y="11"/>
                    <a:pt x="1" y="11"/>
                  </a:cubicBezTo>
                  <a:lnTo>
                    <a:pt x="1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45"/>
            <p:cNvSpPr/>
            <p:nvPr/>
          </p:nvSpPr>
          <p:spPr>
            <a:xfrm flipH="1">
              <a:off x="380925" y="4693050"/>
              <a:ext cx="1125" cy="575"/>
            </a:xfrm>
            <a:custGeom>
              <a:avLst/>
              <a:gdLst/>
              <a:ahLst/>
              <a:cxnLst/>
              <a:rect l="l" t="t" r="r" b="b"/>
              <a:pathLst>
                <a:path w="45" h="23" extrusionOk="0">
                  <a:moveTo>
                    <a:pt x="1" y="0"/>
                  </a:moveTo>
                  <a:cubicBezTo>
                    <a:pt x="1" y="0"/>
                    <a:pt x="1" y="11"/>
                    <a:pt x="1" y="22"/>
                  </a:cubicBezTo>
                  <a:lnTo>
                    <a:pt x="45" y="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45"/>
            <p:cNvSpPr/>
            <p:nvPr/>
          </p:nvSpPr>
          <p:spPr>
            <a:xfrm flipH="1">
              <a:off x="319125" y="4619225"/>
              <a:ext cx="78775" cy="92925"/>
            </a:xfrm>
            <a:custGeom>
              <a:avLst/>
              <a:gdLst/>
              <a:ahLst/>
              <a:cxnLst/>
              <a:rect l="l" t="t" r="r" b="b"/>
              <a:pathLst>
                <a:path w="3151" h="3717" extrusionOk="0">
                  <a:moveTo>
                    <a:pt x="1251" y="367"/>
                  </a:moveTo>
                  <a:cubicBezTo>
                    <a:pt x="1255" y="367"/>
                    <a:pt x="1262" y="372"/>
                    <a:pt x="1269" y="372"/>
                  </a:cubicBezTo>
                  <a:cubicBezTo>
                    <a:pt x="1335" y="372"/>
                    <a:pt x="1411" y="394"/>
                    <a:pt x="1488" y="405"/>
                  </a:cubicBezTo>
                  <a:cubicBezTo>
                    <a:pt x="1630" y="427"/>
                    <a:pt x="1772" y="482"/>
                    <a:pt x="1904" y="536"/>
                  </a:cubicBezTo>
                  <a:cubicBezTo>
                    <a:pt x="2002" y="580"/>
                    <a:pt x="2089" y="635"/>
                    <a:pt x="2166" y="700"/>
                  </a:cubicBezTo>
                  <a:cubicBezTo>
                    <a:pt x="2297" y="832"/>
                    <a:pt x="2418" y="974"/>
                    <a:pt x="2516" y="1138"/>
                  </a:cubicBezTo>
                  <a:cubicBezTo>
                    <a:pt x="2571" y="1203"/>
                    <a:pt x="2614" y="1291"/>
                    <a:pt x="2647" y="1378"/>
                  </a:cubicBezTo>
                  <a:lnTo>
                    <a:pt x="2713" y="1564"/>
                  </a:lnTo>
                  <a:lnTo>
                    <a:pt x="2757" y="1685"/>
                  </a:lnTo>
                  <a:lnTo>
                    <a:pt x="2779" y="1728"/>
                  </a:lnTo>
                  <a:cubicBezTo>
                    <a:pt x="2789" y="1739"/>
                    <a:pt x="2789" y="1750"/>
                    <a:pt x="2789" y="1761"/>
                  </a:cubicBezTo>
                  <a:lnTo>
                    <a:pt x="2789" y="1772"/>
                  </a:lnTo>
                  <a:cubicBezTo>
                    <a:pt x="2789" y="1772"/>
                    <a:pt x="2789" y="1783"/>
                    <a:pt x="2789" y="1794"/>
                  </a:cubicBezTo>
                  <a:lnTo>
                    <a:pt x="2789" y="1805"/>
                  </a:lnTo>
                  <a:lnTo>
                    <a:pt x="2779" y="1849"/>
                  </a:lnTo>
                  <a:lnTo>
                    <a:pt x="2724" y="2013"/>
                  </a:lnTo>
                  <a:cubicBezTo>
                    <a:pt x="2691" y="2122"/>
                    <a:pt x="2658" y="2221"/>
                    <a:pt x="2614" y="2319"/>
                  </a:cubicBezTo>
                  <a:cubicBezTo>
                    <a:pt x="2593" y="2374"/>
                    <a:pt x="2560" y="2428"/>
                    <a:pt x="2538" y="2472"/>
                  </a:cubicBezTo>
                  <a:cubicBezTo>
                    <a:pt x="2483" y="2549"/>
                    <a:pt x="2439" y="2625"/>
                    <a:pt x="2407" y="2702"/>
                  </a:cubicBezTo>
                  <a:cubicBezTo>
                    <a:pt x="2385" y="2778"/>
                    <a:pt x="2341" y="2844"/>
                    <a:pt x="2286" y="2899"/>
                  </a:cubicBezTo>
                  <a:cubicBezTo>
                    <a:pt x="2199" y="3008"/>
                    <a:pt x="2089" y="3096"/>
                    <a:pt x="1980" y="3172"/>
                  </a:cubicBezTo>
                  <a:cubicBezTo>
                    <a:pt x="1893" y="3238"/>
                    <a:pt x="1794" y="3292"/>
                    <a:pt x="1696" y="3336"/>
                  </a:cubicBezTo>
                  <a:lnTo>
                    <a:pt x="1619" y="3369"/>
                  </a:lnTo>
                  <a:cubicBezTo>
                    <a:pt x="1605" y="3369"/>
                    <a:pt x="1605" y="3374"/>
                    <a:pt x="1603" y="3374"/>
                  </a:cubicBezTo>
                  <a:cubicBezTo>
                    <a:pt x="1602" y="3374"/>
                    <a:pt x="1601" y="3373"/>
                    <a:pt x="1597" y="3369"/>
                  </a:cubicBezTo>
                  <a:cubicBezTo>
                    <a:pt x="1554" y="3358"/>
                    <a:pt x="1521" y="3347"/>
                    <a:pt x="1488" y="3336"/>
                  </a:cubicBezTo>
                  <a:cubicBezTo>
                    <a:pt x="1444" y="3303"/>
                    <a:pt x="1400" y="3271"/>
                    <a:pt x="1346" y="3238"/>
                  </a:cubicBezTo>
                  <a:cubicBezTo>
                    <a:pt x="1247" y="3194"/>
                    <a:pt x="1149" y="3096"/>
                    <a:pt x="1029" y="3041"/>
                  </a:cubicBezTo>
                  <a:cubicBezTo>
                    <a:pt x="1018" y="3041"/>
                    <a:pt x="1007" y="3019"/>
                    <a:pt x="996" y="3019"/>
                  </a:cubicBezTo>
                  <a:cubicBezTo>
                    <a:pt x="985" y="3019"/>
                    <a:pt x="919" y="3008"/>
                    <a:pt x="875" y="2997"/>
                  </a:cubicBezTo>
                  <a:cubicBezTo>
                    <a:pt x="859" y="2992"/>
                    <a:pt x="845" y="2992"/>
                    <a:pt x="833" y="2992"/>
                  </a:cubicBezTo>
                  <a:cubicBezTo>
                    <a:pt x="821" y="2992"/>
                    <a:pt x="810" y="2992"/>
                    <a:pt x="799" y="2986"/>
                  </a:cubicBezTo>
                  <a:cubicBezTo>
                    <a:pt x="777" y="2975"/>
                    <a:pt x="766" y="2964"/>
                    <a:pt x="744" y="2964"/>
                  </a:cubicBezTo>
                  <a:lnTo>
                    <a:pt x="700" y="2942"/>
                  </a:lnTo>
                  <a:lnTo>
                    <a:pt x="646" y="2953"/>
                  </a:lnTo>
                  <a:cubicBezTo>
                    <a:pt x="646" y="2953"/>
                    <a:pt x="646" y="2942"/>
                    <a:pt x="646" y="2931"/>
                  </a:cubicBezTo>
                  <a:cubicBezTo>
                    <a:pt x="613" y="2931"/>
                    <a:pt x="591" y="2921"/>
                    <a:pt x="569" y="2910"/>
                  </a:cubicBezTo>
                  <a:cubicBezTo>
                    <a:pt x="525" y="2877"/>
                    <a:pt x="482" y="2855"/>
                    <a:pt x="427" y="2833"/>
                  </a:cubicBezTo>
                  <a:cubicBezTo>
                    <a:pt x="416" y="2822"/>
                    <a:pt x="416" y="2811"/>
                    <a:pt x="405" y="2800"/>
                  </a:cubicBezTo>
                  <a:cubicBezTo>
                    <a:pt x="405" y="2778"/>
                    <a:pt x="405" y="2756"/>
                    <a:pt x="405" y="2735"/>
                  </a:cubicBezTo>
                  <a:cubicBezTo>
                    <a:pt x="416" y="2724"/>
                    <a:pt x="416" y="2713"/>
                    <a:pt x="427" y="2702"/>
                  </a:cubicBezTo>
                  <a:cubicBezTo>
                    <a:pt x="416" y="2691"/>
                    <a:pt x="438" y="2691"/>
                    <a:pt x="427" y="2669"/>
                  </a:cubicBezTo>
                  <a:cubicBezTo>
                    <a:pt x="449" y="2669"/>
                    <a:pt x="471" y="2669"/>
                    <a:pt x="493" y="2658"/>
                  </a:cubicBezTo>
                  <a:cubicBezTo>
                    <a:pt x="525" y="2691"/>
                    <a:pt x="558" y="2724"/>
                    <a:pt x="591" y="2746"/>
                  </a:cubicBezTo>
                  <a:cubicBezTo>
                    <a:pt x="580" y="2713"/>
                    <a:pt x="569" y="2680"/>
                    <a:pt x="558" y="2647"/>
                  </a:cubicBezTo>
                  <a:cubicBezTo>
                    <a:pt x="525" y="2571"/>
                    <a:pt x="493" y="2494"/>
                    <a:pt x="482" y="2417"/>
                  </a:cubicBezTo>
                  <a:cubicBezTo>
                    <a:pt x="416" y="2199"/>
                    <a:pt x="394" y="1980"/>
                    <a:pt x="383" y="1750"/>
                  </a:cubicBezTo>
                  <a:lnTo>
                    <a:pt x="383" y="1521"/>
                  </a:lnTo>
                  <a:lnTo>
                    <a:pt x="383" y="1203"/>
                  </a:lnTo>
                  <a:lnTo>
                    <a:pt x="383" y="1072"/>
                  </a:lnTo>
                  <a:lnTo>
                    <a:pt x="383" y="1050"/>
                  </a:lnTo>
                  <a:lnTo>
                    <a:pt x="383" y="1028"/>
                  </a:lnTo>
                  <a:cubicBezTo>
                    <a:pt x="383" y="1028"/>
                    <a:pt x="394" y="1017"/>
                    <a:pt x="394" y="1017"/>
                  </a:cubicBezTo>
                  <a:lnTo>
                    <a:pt x="471" y="985"/>
                  </a:lnTo>
                  <a:cubicBezTo>
                    <a:pt x="515" y="963"/>
                    <a:pt x="558" y="941"/>
                    <a:pt x="591" y="908"/>
                  </a:cubicBezTo>
                  <a:cubicBezTo>
                    <a:pt x="646" y="886"/>
                    <a:pt x="700" y="853"/>
                    <a:pt x="744" y="821"/>
                  </a:cubicBezTo>
                  <a:cubicBezTo>
                    <a:pt x="865" y="755"/>
                    <a:pt x="963" y="657"/>
                    <a:pt x="1050" y="558"/>
                  </a:cubicBezTo>
                  <a:lnTo>
                    <a:pt x="1127" y="482"/>
                  </a:lnTo>
                  <a:lnTo>
                    <a:pt x="1149" y="471"/>
                  </a:lnTo>
                  <a:cubicBezTo>
                    <a:pt x="1160" y="449"/>
                    <a:pt x="1182" y="427"/>
                    <a:pt x="1204" y="405"/>
                  </a:cubicBezTo>
                  <a:lnTo>
                    <a:pt x="1247" y="372"/>
                  </a:lnTo>
                  <a:cubicBezTo>
                    <a:pt x="1247" y="369"/>
                    <a:pt x="1249" y="367"/>
                    <a:pt x="1251" y="367"/>
                  </a:cubicBezTo>
                  <a:close/>
                  <a:moveTo>
                    <a:pt x="1116" y="0"/>
                  </a:moveTo>
                  <a:lnTo>
                    <a:pt x="1083" y="33"/>
                  </a:lnTo>
                  <a:cubicBezTo>
                    <a:pt x="1050" y="66"/>
                    <a:pt x="1018" y="88"/>
                    <a:pt x="985" y="110"/>
                  </a:cubicBezTo>
                  <a:cubicBezTo>
                    <a:pt x="963" y="142"/>
                    <a:pt x="952" y="142"/>
                    <a:pt x="930" y="164"/>
                  </a:cubicBezTo>
                  <a:cubicBezTo>
                    <a:pt x="919" y="186"/>
                    <a:pt x="865" y="241"/>
                    <a:pt x="832" y="274"/>
                  </a:cubicBezTo>
                  <a:cubicBezTo>
                    <a:pt x="722" y="394"/>
                    <a:pt x="591" y="503"/>
                    <a:pt x="438" y="591"/>
                  </a:cubicBezTo>
                  <a:cubicBezTo>
                    <a:pt x="394" y="613"/>
                    <a:pt x="350" y="635"/>
                    <a:pt x="307" y="657"/>
                  </a:cubicBezTo>
                  <a:cubicBezTo>
                    <a:pt x="263" y="678"/>
                    <a:pt x="132" y="722"/>
                    <a:pt x="22" y="744"/>
                  </a:cubicBezTo>
                  <a:lnTo>
                    <a:pt x="22" y="1138"/>
                  </a:lnTo>
                  <a:cubicBezTo>
                    <a:pt x="0" y="1542"/>
                    <a:pt x="22" y="1936"/>
                    <a:pt x="99" y="2330"/>
                  </a:cubicBezTo>
                  <a:cubicBezTo>
                    <a:pt x="110" y="2560"/>
                    <a:pt x="154" y="2778"/>
                    <a:pt x="197" y="2997"/>
                  </a:cubicBezTo>
                  <a:cubicBezTo>
                    <a:pt x="219" y="3041"/>
                    <a:pt x="241" y="3096"/>
                    <a:pt x="285" y="3139"/>
                  </a:cubicBezTo>
                  <a:cubicBezTo>
                    <a:pt x="329" y="3172"/>
                    <a:pt x="318" y="3194"/>
                    <a:pt x="340" y="3205"/>
                  </a:cubicBezTo>
                  <a:cubicBezTo>
                    <a:pt x="352" y="3208"/>
                    <a:pt x="364" y="3209"/>
                    <a:pt x="375" y="3209"/>
                  </a:cubicBezTo>
                  <a:cubicBezTo>
                    <a:pt x="402" y="3209"/>
                    <a:pt x="426" y="3202"/>
                    <a:pt x="449" y="3194"/>
                  </a:cubicBezTo>
                  <a:cubicBezTo>
                    <a:pt x="460" y="3183"/>
                    <a:pt x="482" y="3172"/>
                    <a:pt x="493" y="3161"/>
                  </a:cubicBezTo>
                  <a:lnTo>
                    <a:pt x="493" y="3172"/>
                  </a:lnTo>
                  <a:cubicBezTo>
                    <a:pt x="515" y="3260"/>
                    <a:pt x="580" y="3336"/>
                    <a:pt x="668" y="3369"/>
                  </a:cubicBezTo>
                  <a:cubicBezTo>
                    <a:pt x="755" y="3369"/>
                    <a:pt x="832" y="3391"/>
                    <a:pt x="897" y="3435"/>
                  </a:cubicBezTo>
                  <a:cubicBezTo>
                    <a:pt x="985" y="3478"/>
                    <a:pt x="1072" y="3544"/>
                    <a:pt x="1182" y="3610"/>
                  </a:cubicBezTo>
                  <a:cubicBezTo>
                    <a:pt x="1280" y="3653"/>
                    <a:pt x="1390" y="3675"/>
                    <a:pt x="1499" y="3697"/>
                  </a:cubicBezTo>
                  <a:cubicBezTo>
                    <a:pt x="1530" y="3703"/>
                    <a:pt x="1576" y="3717"/>
                    <a:pt x="1622" y="3717"/>
                  </a:cubicBezTo>
                  <a:cubicBezTo>
                    <a:pt x="1656" y="3717"/>
                    <a:pt x="1690" y="3709"/>
                    <a:pt x="1718" y="3686"/>
                  </a:cubicBezTo>
                  <a:cubicBezTo>
                    <a:pt x="1761" y="3664"/>
                    <a:pt x="1816" y="3642"/>
                    <a:pt x="1860" y="3621"/>
                  </a:cubicBezTo>
                  <a:cubicBezTo>
                    <a:pt x="2013" y="3566"/>
                    <a:pt x="2155" y="3478"/>
                    <a:pt x="2275" y="3369"/>
                  </a:cubicBezTo>
                  <a:cubicBezTo>
                    <a:pt x="2549" y="3139"/>
                    <a:pt x="2768" y="2844"/>
                    <a:pt x="2910" y="2505"/>
                  </a:cubicBezTo>
                  <a:cubicBezTo>
                    <a:pt x="2986" y="2308"/>
                    <a:pt x="3063" y="2111"/>
                    <a:pt x="3118" y="1903"/>
                  </a:cubicBezTo>
                  <a:lnTo>
                    <a:pt x="3139" y="1816"/>
                  </a:lnTo>
                  <a:cubicBezTo>
                    <a:pt x="3139" y="1805"/>
                    <a:pt x="3150" y="1783"/>
                    <a:pt x="3150" y="1772"/>
                  </a:cubicBezTo>
                  <a:lnTo>
                    <a:pt x="3139" y="1728"/>
                  </a:lnTo>
                  <a:lnTo>
                    <a:pt x="3096" y="1597"/>
                  </a:lnTo>
                  <a:cubicBezTo>
                    <a:pt x="3074" y="1521"/>
                    <a:pt x="3041" y="1455"/>
                    <a:pt x="3019" y="1378"/>
                  </a:cubicBezTo>
                  <a:cubicBezTo>
                    <a:pt x="2954" y="1236"/>
                    <a:pt x="2888" y="1105"/>
                    <a:pt x="2811" y="974"/>
                  </a:cubicBezTo>
                  <a:cubicBezTo>
                    <a:pt x="2647" y="700"/>
                    <a:pt x="2429" y="482"/>
                    <a:pt x="2166" y="317"/>
                  </a:cubicBezTo>
                  <a:cubicBezTo>
                    <a:pt x="2024" y="241"/>
                    <a:pt x="1882" y="175"/>
                    <a:pt x="1740" y="121"/>
                  </a:cubicBezTo>
                  <a:cubicBezTo>
                    <a:pt x="1652" y="99"/>
                    <a:pt x="1554" y="77"/>
                    <a:pt x="1466" y="55"/>
                  </a:cubicBezTo>
                  <a:cubicBezTo>
                    <a:pt x="1422" y="55"/>
                    <a:pt x="1379" y="44"/>
                    <a:pt x="1335" y="33"/>
                  </a:cubicBezTo>
                  <a:lnTo>
                    <a:pt x="11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45"/>
            <p:cNvSpPr/>
            <p:nvPr/>
          </p:nvSpPr>
          <p:spPr>
            <a:xfrm flipH="1">
              <a:off x="334725" y="4650400"/>
              <a:ext cx="53325" cy="46100"/>
            </a:xfrm>
            <a:custGeom>
              <a:avLst/>
              <a:gdLst/>
              <a:ahLst/>
              <a:cxnLst/>
              <a:rect l="l" t="t" r="r" b="b"/>
              <a:pathLst>
                <a:path w="2133" h="1844" extrusionOk="0">
                  <a:moveTo>
                    <a:pt x="2100" y="0"/>
                  </a:moveTo>
                  <a:cubicBezTo>
                    <a:pt x="2078" y="0"/>
                    <a:pt x="2078" y="88"/>
                    <a:pt x="2067" y="142"/>
                  </a:cubicBezTo>
                  <a:cubicBezTo>
                    <a:pt x="2056" y="197"/>
                    <a:pt x="2045" y="252"/>
                    <a:pt x="2045" y="274"/>
                  </a:cubicBezTo>
                  <a:cubicBezTo>
                    <a:pt x="2024" y="317"/>
                    <a:pt x="2002" y="372"/>
                    <a:pt x="2002" y="416"/>
                  </a:cubicBezTo>
                  <a:cubicBezTo>
                    <a:pt x="1980" y="503"/>
                    <a:pt x="1958" y="569"/>
                    <a:pt x="1925" y="645"/>
                  </a:cubicBezTo>
                  <a:cubicBezTo>
                    <a:pt x="1892" y="722"/>
                    <a:pt x="1849" y="788"/>
                    <a:pt x="1805" y="853"/>
                  </a:cubicBezTo>
                  <a:cubicBezTo>
                    <a:pt x="1783" y="875"/>
                    <a:pt x="1761" y="886"/>
                    <a:pt x="1739" y="897"/>
                  </a:cubicBezTo>
                  <a:cubicBezTo>
                    <a:pt x="1739" y="897"/>
                    <a:pt x="1739" y="908"/>
                    <a:pt x="1739" y="919"/>
                  </a:cubicBezTo>
                  <a:cubicBezTo>
                    <a:pt x="1706" y="941"/>
                    <a:pt x="1674" y="963"/>
                    <a:pt x="1641" y="985"/>
                  </a:cubicBezTo>
                  <a:cubicBezTo>
                    <a:pt x="1619" y="1006"/>
                    <a:pt x="1597" y="1017"/>
                    <a:pt x="1575" y="1039"/>
                  </a:cubicBezTo>
                  <a:cubicBezTo>
                    <a:pt x="1553" y="1083"/>
                    <a:pt x="1542" y="1116"/>
                    <a:pt x="1520" y="1159"/>
                  </a:cubicBezTo>
                  <a:cubicBezTo>
                    <a:pt x="1510" y="1203"/>
                    <a:pt x="1477" y="1258"/>
                    <a:pt x="1466" y="1313"/>
                  </a:cubicBezTo>
                  <a:cubicBezTo>
                    <a:pt x="1444" y="1367"/>
                    <a:pt x="1433" y="1422"/>
                    <a:pt x="1411" y="1477"/>
                  </a:cubicBezTo>
                  <a:cubicBezTo>
                    <a:pt x="1411" y="1488"/>
                    <a:pt x="1389" y="1499"/>
                    <a:pt x="1378" y="1509"/>
                  </a:cubicBezTo>
                  <a:cubicBezTo>
                    <a:pt x="1378" y="1520"/>
                    <a:pt x="1378" y="1531"/>
                    <a:pt x="1367" y="1542"/>
                  </a:cubicBezTo>
                  <a:cubicBezTo>
                    <a:pt x="1356" y="1553"/>
                    <a:pt x="1346" y="1575"/>
                    <a:pt x="1335" y="1586"/>
                  </a:cubicBezTo>
                  <a:cubicBezTo>
                    <a:pt x="1302" y="1619"/>
                    <a:pt x="1258" y="1641"/>
                    <a:pt x="1214" y="1663"/>
                  </a:cubicBezTo>
                  <a:cubicBezTo>
                    <a:pt x="1198" y="1668"/>
                    <a:pt x="1184" y="1668"/>
                    <a:pt x="1171" y="1668"/>
                  </a:cubicBezTo>
                  <a:cubicBezTo>
                    <a:pt x="1157" y="1668"/>
                    <a:pt x="1143" y="1668"/>
                    <a:pt x="1127" y="1674"/>
                  </a:cubicBezTo>
                  <a:cubicBezTo>
                    <a:pt x="1105" y="1684"/>
                    <a:pt x="1072" y="1684"/>
                    <a:pt x="1050" y="1684"/>
                  </a:cubicBezTo>
                  <a:lnTo>
                    <a:pt x="974" y="1695"/>
                  </a:lnTo>
                  <a:cubicBezTo>
                    <a:pt x="930" y="1695"/>
                    <a:pt x="886" y="1717"/>
                    <a:pt x="864" y="1717"/>
                  </a:cubicBezTo>
                  <a:cubicBezTo>
                    <a:pt x="831" y="1717"/>
                    <a:pt x="788" y="1717"/>
                    <a:pt x="755" y="1706"/>
                  </a:cubicBezTo>
                  <a:lnTo>
                    <a:pt x="646" y="1684"/>
                  </a:lnTo>
                  <a:cubicBezTo>
                    <a:pt x="602" y="1674"/>
                    <a:pt x="569" y="1674"/>
                    <a:pt x="525" y="1663"/>
                  </a:cubicBezTo>
                  <a:cubicBezTo>
                    <a:pt x="514" y="1663"/>
                    <a:pt x="503" y="1652"/>
                    <a:pt x="481" y="1641"/>
                  </a:cubicBezTo>
                  <a:cubicBezTo>
                    <a:pt x="471" y="1641"/>
                    <a:pt x="438" y="1641"/>
                    <a:pt x="405" y="1630"/>
                  </a:cubicBezTo>
                  <a:lnTo>
                    <a:pt x="361" y="1608"/>
                  </a:lnTo>
                  <a:cubicBezTo>
                    <a:pt x="306" y="1586"/>
                    <a:pt x="263" y="1564"/>
                    <a:pt x="219" y="1542"/>
                  </a:cubicBezTo>
                  <a:cubicBezTo>
                    <a:pt x="208" y="1531"/>
                    <a:pt x="197" y="1520"/>
                    <a:pt x="186" y="1509"/>
                  </a:cubicBezTo>
                  <a:cubicBezTo>
                    <a:pt x="153" y="1477"/>
                    <a:pt x="121" y="1444"/>
                    <a:pt x="88" y="1422"/>
                  </a:cubicBezTo>
                  <a:lnTo>
                    <a:pt x="22" y="1422"/>
                  </a:lnTo>
                  <a:cubicBezTo>
                    <a:pt x="33" y="1444"/>
                    <a:pt x="0" y="1444"/>
                    <a:pt x="22" y="1455"/>
                  </a:cubicBezTo>
                  <a:cubicBezTo>
                    <a:pt x="11" y="1477"/>
                    <a:pt x="11" y="1477"/>
                    <a:pt x="0" y="1488"/>
                  </a:cubicBezTo>
                  <a:cubicBezTo>
                    <a:pt x="0" y="1509"/>
                    <a:pt x="0" y="1531"/>
                    <a:pt x="0" y="1553"/>
                  </a:cubicBezTo>
                  <a:cubicBezTo>
                    <a:pt x="11" y="1575"/>
                    <a:pt x="11" y="1575"/>
                    <a:pt x="22" y="1586"/>
                  </a:cubicBezTo>
                  <a:cubicBezTo>
                    <a:pt x="77" y="1608"/>
                    <a:pt x="121" y="1641"/>
                    <a:pt x="164" y="1663"/>
                  </a:cubicBezTo>
                  <a:cubicBezTo>
                    <a:pt x="186" y="1674"/>
                    <a:pt x="208" y="1684"/>
                    <a:pt x="241" y="1695"/>
                  </a:cubicBezTo>
                  <a:lnTo>
                    <a:pt x="296" y="1706"/>
                  </a:lnTo>
                  <a:lnTo>
                    <a:pt x="339" y="1717"/>
                  </a:lnTo>
                  <a:cubicBezTo>
                    <a:pt x="361" y="1717"/>
                    <a:pt x="372" y="1739"/>
                    <a:pt x="394" y="1739"/>
                  </a:cubicBezTo>
                  <a:cubicBezTo>
                    <a:pt x="405" y="1745"/>
                    <a:pt x="419" y="1745"/>
                    <a:pt x="434" y="1745"/>
                  </a:cubicBezTo>
                  <a:cubicBezTo>
                    <a:pt x="449" y="1745"/>
                    <a:pt x="465" y="1745"/>
                    <a:pt x="481" y="1750"/>
                  </a:cubicBezTo>
                  <a:cubicBezTo>
                    <a:pt x="503" y="1761"/>
                    <a:pt x="558" y="1772"/>
                    <a:pt x="591" y="1772"/>
                  </a:cubicBezTo>
                  <a:cubicBezTo>
                    <a:pt x="613" y="1783"/>
                    <a:pt x="613" y="1794"/>
                    <a:pt x="624" y="1794"/>
                  </a:cubicBezTo>
                  <a:lnTo>
                    <a:pt x="635" y="1794"/>
                  </a:lnTo>
                  <a:cubicBezTo>
                    <a:pt x="635" y="1805"/>
                    <a:pt x="646" y="1805"/>
                    <a:pt x="646" y="1805"/>
                  </a:cubicBezTo>
                  <a:cubicBezTo>
                    <a:pt x="755" y="1816"/>
                    <a:pt x="864" y="1816"/>
                    <a:pt x="963" y="1827"/>
                  </a:cubicBezTo>
                  <a:cubicBezTo>
                    <a:pt x="996" y="1838"/>
                    <a:pt x="1031" y="1843"/>
                    <a:pt x="1068" y="1843"/>
                  </a:cubicBezTo>
                  <a:cubicBezTo>
                    <a:pt x="1105" y="1843"/>
                    <a:pt x="1143" y="1838"/>
                    <a:pt x="1181" y="1827"/>
                  </a:cubicBezTo>
                  <a:cubicBezTo>
                    <a:pt x="1214" y="1816"/>
                    <a:pt x="1225" y="1794"/>
                    <a:pt x="1247" y="1772"/>
                  </a:cubicBezTo>
                  <a:cubicBezTo>
                    <a:pt x="1258" y="1772"/>
                    <a:pt x="1269" y="1772"/>
                    <a:pt x="1280" y="1761"/>
                  </a:cubicBezTo>
                  <a:cubicBezTo>
                    <a:pt x="1280" y="1761"/>
                    <a:pt x="1280" y="1761"/>
                    <a:pt x="1280" y="1750"/>
                  </a:cubicBezTo>
                  <a:cubicBezTo>
                    <a:pt x="1346" y="1728"/>
                    <a:pt x="1389" y="1684"/>
                    <a:pt x="1444" y="1641"/>
                  </a:cubicBezTo>
                  <a:cubicBezTo>
                    <a:pt x="1466" y="1597"/>
                    <a:pt x="1488" y="1553"/>
                    <a:pt x="1510" y="1509"/>
                  </a:cubicBezTo>
                  <a:cubicBezTo>
                    <a:pt x="1510" y="1499"/>
                    <a:pt x="1520" y="1488"/>
                    <a:pt x="1531" y="1477"/>
                  </a:cubicBezTo>
                  <a:cubicBezTo>
                    <a:pt x="1542" y="1444"/>
                    <a:pt x="1553" y="1411"/>
                    <a:pt x="1564" y="1378"/>
                  </a:cubicBezTo>
                  <a:cubicBezTo>
                    <a:pt x="1575" y="1334"/>
                    <a:pt x="1564" y="1291"/>
                    <a:pt x="1575" y="1258"/>
                  </a:cubicBezTo>
                  <a:cubicBezTo>
                    <a:pt x="1597" y="1170"/>
                    <a:pt x="1641" y="1105"/>
                    <a:pt x="1706" y="1039"/>
                  </a:cubicBezTo>
                  <a:lnTo>
                    <a:pt x="1870" y="875"/>
                  </a:lnTo>
                  <a:cubicBezTo>
                    <a:pt x="1892" y="820"/>
                    <a:pt x="1947" y="766"/>
                    <a:pt x="1969" y="711"/>
                  </a:cubicBezTo>
                  <a:cubicBezTo>
                    <a:pt x="1980" y="689"/>
                    <a:pt x="1980" y="667"/>
                    <a:pt x="1991" y="645"/>
                  </a:cubicBezTo>
                  <a:cubicBezTo>
                    <a:pt x="2002" y="624"/>
                    <a:pt x="2013" y="602"/>
                    <a:pt x="2024" y="580"/>
                  </a:cubicBezTo>
                  <a:cubicBezTo>
                    <a:pt x="2024" y="558"/>
                    <a:pt x="2035" y="536"/>
                    <a:pt x="2035" y="514"/>
                  </a:cubicBezTo>
                  <a:cubicBezTo>
                    <a:pt x="2045" y="481"/>
                    <a:pt x="2067" y="438"/>
                    <a:pt x="2078" y="383"/>
                  </a:cubicBezTo>
                  <a:cubicBezTo>
                    <a:pt x="2089" y="328"/>
                    <a:pt x="2078" y="328"/>
                    <a:pt x="2089" y="306"/>
                  </a:cubicBezTo>
                  <a:cubicBezTo>
                    <a:pt x="2100" y="219"/>
                    <a:pt x="2122" y="142"/>
                    <a:pt x="2133" y="66"/>
                  </a:cubicBezTo>
                  <a:cubicBezTo>
                    <a:pt x="2122" y="44"/>
                    <a:pt x="2133" y="0"/>
                    <a:pt x="2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9" name="Google Shape;4569;p45"/>
          <p:cNvGrpSpPr/>
          <p:nvPr/>
        </p:nvGrpSpPr>
        <p:grpSpPr>
          <a:xfrm rot="9237154" flipH="1">
            <a:off x="1147947" y="-637968"/>
            <a:ext cx="56073" cy="56073"/>
            <a:chOff x="327875" y="5038950"/>
            <a:chExt cx="56075" cy="56075"/>
          </a:xfrm>
        </p:grpSpPr>
        <p:sp>
          <p:nvSpPr>
            <p:cNvPr id="4570" name="Google Shape;4570;p45"/>
            <p:cNvSpPr/>
            <p:nvPr/>
          </p:nvSpPr>
          <p:spPr>
            <a:xfrm flipH="1">
              <a:off x="337175" y="506437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cubicBezTo>
                    <a:pt x="23" y="0"/>
                    <a:pt x="12" y="0"/>
                    <a:pt x="1" y="11"/>
                  </a:cubicBezTo>
                  <a:lnTo>
                    <a:pt x="12" y="33"/>
                  </a:lnTo>
                  <a:cubicBezTo>
                    <a:pt x="23" y="22"/>
                    <a:pt x="23" y="11"/>
                    <a:pt x="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45"/>
            <p:cNvSpPr/>
            <p:nvPr/>
          </p:nvSpPr>
          <p:spPr>
            <a:xfrm flipH="1">
              <a:off x="327875" y="5038950"/>
              <a:ext cx="56075" cy="56075"/>
            </a:xfrm>
            <a:custGeom>
              <a:avLst/>
              <a:gdLst/>
              <a:ahLst/>
              <a:cxnLst/>
              <a:rect l="l" t="t" r="r" b="b"/>
              <a:pathLst>
                <a:path w="2243" h="2243" extrusionOk="0">
                  <a:moveTo>
                    <a:pt x="1638" y="819"/>
                  </a:moveTo>
                  <a:cubicBezTo>
                    <a:pt x="1636" y="822"/>
                    <a:pt x="1634" y="825"/>
                    <a:pt x="1641" y="831"/>
                  </a:cubicBezTo>
                  <a:cubicBezTo>
                    <a:pt x="1642" y="831"/>
                    <a:pt x="1644" y="831"/>
                    <a:pt x="1645" y="831"/>
                  </a:cubicBezTo>
                  <a:lnTo>
                    <a:pt x="1645" y="831"/>
                  </a:lnTo>
                  <a:cubicBezTo>
                    <a:pt x="1643" y="827"/>
                    <a:pt x="1640" y="823"/>
                    <a:pt x="1638" y="819"/>
                  </a:cubicBezTo>
                  <a:close/>
                  <a:moveTo>
                    <a:pt x="1645" y="831"/>
                  </a:moveTo>
                  <a:cubicBezTo>
                    <a:pt x="1660" y="856"/>
                    <a:pt x="1673" y="882"/>
                    <a:pt x="1685" y="908"/>
                  </a:cubicBezTo>
                  <a:cubicBezTo>
                    <a:pt x="1705" y="938"/>
                    <a:pt x="1734" y="977"/>
                    <a:pt x="1772" y="1000"/>
                  </a:cubicBezTo>
                  <a:lnTo>
                    <a:pt x="1772" y="1000"/>
                  </a:lnTo>
                  <a:cubicBezTo>
                    <a:pt x="1772" y="999"/>
                    <a:pt x="1772" y="997"/>
                    <a:pt x="1772" y="995"/>
                  </a:cubicBezTo>
                  <a:cubicBezTo>
                    <a:pt x="1772" y="984"/>
                    <a:pt x="1772" y="984"/>
                    <a:pt x="1772" y="973"/>
                  </a:cubicBezTo>
                  <a:cubicBezTo>
                    <a:pt x="1772" y="963"/>
                    <a:pt x="1761" y="952"/>
                    <a:pt x="1750" y="941"/>
                  </a:cubicBezTo>
                  <a:cubicBezTo>
                    <a:pt x="1750" y="930"/>
                    <a:pt x="1739" y="930"/>
                    <a:pt x="1739" y="919"/>
                  </a:cubicBezTo>
                  <a:cubicBezTo>
                    <a:pt x="1728" y="908"/>
                    <a:pt x="1739" y="908"/>
                    <a:pt x="1728" y="897"/>
                  </a:cubicBezTo>
                  <a:cubicBezTo>
                    <a:pt x="1717" y="886"/>
                    <a:pt x="1706" y="875"/>
                    <a:pt x="1685" y="853"/>
                  </a:cubicBezTo>
                  <a:cubicBezTo>
                    <a:pt x="1674" y="843"/>
                    <a:pt x="1664" y="833"/>
                    <a:pt x="1645" y="831"/>
                  </a:cubicBezTo>
                  <a:close/>
                  <a:moveTo>
                    <a:pt x="1772" y="1000"/>
                  </a:moveTo>
                  <a:cubicBezTo>
                    <a:pt x="1772" y="1006"/>
                    <a:pt x="1774" y="1006"/>
                    <a:pt x="1783" y="1006"/>
                  </a:cubicBezTo>
                  <a:cubicBezTo>
                    <a:pt x="1779" y="1004"/>
                    <a:pt x="1776" y="1002"/>
                    <a:pt x="1772" y="1000"/>
                  </a:cubicBezTo>
                  <a:close/>
                  <a:moveTo>
                    <a:pt x="536" y="0"/>
                  </a:moveTo>
                  <a:cubicBezTo>
                    <a:pt x="503" y="0"/>
                    <a:pt x="482" y="11"/>
                    <a:pt x="427" y="33"/>
                  </a:cubicBezTo>
                  <a:lnTo>
                    <a:pt x="383" y="33"/>
                  </a:lnTo>
                  <a:lnTo>
                    <a:pt x="372" y="66"/>
                  </a:lnTo>
                  <a:lnTo>
                    <a:pt x="328" y="120"/>
                  </a:lnTo>
                  <a:cubicBezTo>
                    <a:pt x="252" y="230"/>
                    <a:pt x="186" y="361"/>
                    <a:pt x="132" y="492"/>
                  </a:cubicBezTo>
                  <a:cubicBezTo>
                    <a:pt x="44" y="667"/>
                    <a:pt x="0" y="875"/>
                    <a:pt x="0" y="1072"/>
                  </a:cubicBezTo>
                  <a:cubicBezTo>
                    <a:pt x="22" y="1280"/>
                    <a:pt x="121" y="1488"/>
                    <a:pt x="274" y="1619"/>
                  </a:cubicBezTo>
                  <a:cubicBezTo>
                    <a:pt x="350" y="1684"/>
                    <a:pt x="438" y="1728"/>
                    <a:pt x="525" y="1772"/>
                  </a:cubicBezTo>
                  <a:cubicBezTo>
                    <a:pt x="635" y="1838"/>
                    <a:pt x="722" y="1870"/>
                    <a:pt x="832" y="1936"/>
                  </a:cubicBezTo>
                  <a:lnTo>
                    <a:pt x="853" y="1947"/>
                  </a:lnTo>
                  <a:cubicBezTo>
                    <a:pt x="908" y="1980"/>
                    <a:pt x="963" y="2002"/>
                    <a:pt x="1017" y="2023"/>
                  </a:cubicBezTo>
                  <a:cubicBezTo>
                    <a:pt x="1127" y="2067"/>
                    <a:pt x="1236" y="2122"/>
                    <a:pt x="1356" y="2166"/>
                  </a:cubicBezTo>
                  <a:cubicBezTo>
                    <a:pt x="1389" y="2177"/>
                    <a:pt x="1411" y="2188"/>
                    <a:pt x="1444" y="2188"/>
                  </a:cubicBezTo>
                  <a:cubicBezTo>
                    <a:pt x="1564" y="2209"/>
                    <a:pt x="1674" y="2231"/>
                    <a:pt x="1794" y="2242"/>
                  </a:cubicBezTo>
                  <a:cubicBezTo>
                    <a:pt x="1838" y="2231"/>
                    <a:pt x="1871" y="2220"/>
                    <a:pt x="1903" y="2198"/>
                  </a:cubicBezTo>
                  <a:cubicBezTo>
                    <a:pt x="2002" y="2133"/>
                    <a:pt x="2067" y="2034"/>
                    <a:pt x="2089" y="1925"/>
                  </a:cubicBezTo>
                  <a:cubicBezTo>
                    <a:pt x="2100" y="1805"/>
                    <a:pt x="2155" y="1706"/>
                    <a:pt x="2242" y="1630"/>
                  </a:cubicBezTo>
                  <a:cubicBezTo>
                    <a:pt x="2221" y="1608"/>
                    <a:pt x="2188" y="1586"/>
                    <a:pt x="2155" y="1564"/>
                  </a:cubicBezTo>
                  <a:lnTo>
                    <a:pt x="2111" y="1542"/>
                  </a:lnTo>
                  <a:lnTo>
                    <a:pt x="2100" y="1520"/>
                  </a:lnTo>
                  <a:cubicBezTo>
                    <a:pt x="2046" y="1444"/>
                    <a:pt x="2067" y="1302"/>
                    <a:pt x="2046" y="1159"/>
                  </a:cubicBezTo>
                  <a:cubicBezTo>
                    <a:pt x="2035" y="1116"/>
                    <a:pt x="2024" y="1072"/>
                    <a:pt x="1991" y="1039"/>
                  </a:cubicBezTo>
                  <a:cubicBezTo>
                    <a:pt x="1969" y="1017"/>
                    <a:pt x="1969" y="1006"/>
                    <a:pt x="1958" y="995"/>
                  </a:cubicBezTo>
                  <a:cubicBezTo>
                    <a:pt x="1947" y="990"/>
                    <a:pt x="1936" y="987"/>
                    <a:pt x="1927" y="987"/>
                  </a:cubicBezTo>
                  <a:cubicBezTo>
                    <a:pt x="1917" y="987"/>
                    <a:pt x="1909" y="990"/>
                    <a:pt x="1903" y="995"/>
                  </a:cubicBezTo>
                  <a:lnTo>
                    <a:pt x="1871" y="1017"/>
                  </a:lnTo>
                  <a:cubicBezTo>
                    <a:pt x="1860" y="1028"/>
                    <a:pt x="1860" y="1039"/>
                    <a:pt x="1849" y="1050"/>
                  </a:cubicBezTo>
                  <a:cubicBezTo>
                    <a:pt x="1860" y="1061"/>
                    <a:pt x="1860" y="1072"/>
                    <a:pt x="1871" y="1083"/>
                  </a:cubicBezTo>
                  <a:cubicBezTo>
                    <a:pt x="1871" y="1094"/>
                    <a:pt x="1871" y="1116"/>
                    <a:pt x="1871" y="1138"/>
                  </a:cubicBezTo>
                  <a:cubicBezTo>
                    <a:pt x="1871" y="1148"/>
                    <a:pt x="1860" y="1159"/>
                    <a:pt x="1849" y="1181"/>
                  </a:cubicBezTo>
                  <a:cubicBezTo>
                    <a:pt x="1838" y="1181"/>
                    <a:pt x="1827" y="1192"/>
                    <a:pt x="1816" y="1192"/>
                  </a:cubicBezTo>
                  <a:cubicBezTo>
                    <a:pt x="1816" y="1203"/>
                    <a:pt x="1816" y="1214"/>
                    <a:pt x="1816" y="1236"/>
                  </a:cubicBezTo>
                  <a:cubicBezTo>
                    <a:pt x="1816" y="1258"/>
                    <a:pt x="1827" y="1302"/>
                    <a:pt x="1838" y="1323"/>
                  </a:cubicBezTo>
                  <a:cubicBezTo>
                    <a:pt x="1838" y="1389"/>
                    <a:pt x="1860" y="1444"/>
                    <a:pt x="1881" y="1498"/>
                  </a:cubicBezTo>
                  <a:cubicBezTo>
                    <a:pt x="1892" y="1553"/>
                    <a:pt x="1925" y="1597"/>
                    <a:pt x="1958" y="1641"/>
                  </a:cubicBezTo>
                  <a:cubicBezTo>
                    <a:pt x="1971" y="1660"/>
                    <a:pt x="1976" y="1664"/>
                    <a:pt x="1979" y="1664"/>
                  </a:cubicBezTo>
                  <a:cubicBezTo>
                    <a:pt x="1980" y="1664"/>
                    <a:pt x="1980" y="1663"/>
                    <a:pt x="1980" y="1663"/>
                  </a:cubicBezTo>
                  <a:lnTo>
                    <a:pt x="1991" y="1663"/>
                  </a:lnTo>
                  <a:lnTo>
                    <a:pt x="1991" y="1673"/>
                  </a:lnTo>
                  <a:lnTo>
                    <a:pt x="1969" y="1706"/>
                  </a:lnTo>
                  <a:cubicBezTo>
                    <a:pt x="1958" y="1739"/>
                    <a:pt x="1936" y="1783"/>
                    <a:pt x="1936" y="1827"/>
                  </a:cubicBezTo>
                  <a:cubicBezTo>
                    <a:pt x="1925" y="1870"/>
                    <a:pt x="1914" y="1914"/>
                    <a:pt x="1892" y="1958"/>
                  </a:cubicBezTo>
                  <a:cubicBezTo>
                    <a:pt x="1871" y="1991"/>
                    <a:pt x="1838" y="2023"/>
                    <a:pt x="1805" y="2045"/>
                  </a:cubicBezTo>
                  <a:cubicBezTo>
                    <a:pt x="1772" y="2045"/>
                    <a:pt x="1739" y="2045"/>
                    <a:pt x="1717" y="2034"/>
                  </a:cubicBezTo>
                  <a:cubicBezTo>
                    <a:pt x="1706" y="2034"/>
                    <a:pt x="1619" y="2013"/>
                    <a:pt x="1597" y="2013"/>
                  </a:cubicBezTo>
                  <a:cubicBezTo>
                    <a:pt x="1564" y="2002"/>
                    <a:pt x="1521" y="2002"/>
                    <a:pt x="1488" y="2002"/>
                  </a:cubicBezTo>
                  <a:lnTo>
                    <a:pt x="1455" y="2002"/>
                  </a:lnTo>
                  <a:cubicBezTo>
                    <a:pt x="1422" y="1991"/>
                    <a:pt x="1389" y="1969"/>
                    <a:pt x="1367" y="1958"/>
                  </a:cubicBezTo>
                  <a:cubicBezTo>
                    <a:pt x="1291" y="1925"/>
                    <a:pt x="1214" y="1892"/>
                    <a:pt x="1138" y="1859"/>
                  </a:cubicBezTo>
                  <a:lnTo>
                    <a:pt x="1072" y="1838"/>
                  </a:lnTo>
                  <a:lnTo>
                    <a:pt x="1061" y="1838"/>
                  </a:lnTo>
                  <a:lnTo>
                    <a:pt x="1017" y="1816"/>
                  </a:lnTo>
                  <a:cubicBezTo>
                    <a:pt x="832" y="1728"/>
                    <a:pt x="646" y="1641"/>
                    <a:pt x="471" y="1542"/>
                  </a:cubicBezTo>
                  <a:cubicBezTo>
                    <a:pt x="416" y="1509"/>
                    <a:pt x="361" y="1455"/>
                    <a:pt x="328" y="1400"/>
                  </a:cubicBezTo>
                  <a:cubicBezTo>
                    <a:pt x="263" y="1302"/>
                    <a:pt x="230" y="1192"/>
                    <a:pt x="219" y="1072"/>
                  </a:cubicBezTo>
                  <a:cubicBezTo>
                    <a:pt x="208" y="1017"/>
                    <a:pt x="208" y="963"/>
                    <a:pt x="230" y="908"/>
                  </a:cubicBezTo>
                  <a:cubicBezTo>
                    <a:pt x="230" y="875"/>
                    <a:pt x="252" y="809"/>
                    <a:pt x="263" y="777"/>
                  </a:cubicBezTo>
                  <a:cubicBezTo>
                    <a:pt x="274" y="733"/>
                    <a:pt x="285" y="678"/>
                    <a:pt x="307" y="634"/>
                  </a:cubicBezTo>
                  <a:cubicBezTo>
                    <a:pt x="350" y="492"/>
                    <a:pt x="416" y="372"/>
                    <a:pt x="492" y="252"/>
                  </a:cubicBezTo>
                  <a:lnTo>
                    <a:pt x="525" y="208"/>
                  </a:lnTo>
                  <a:cubicBezTo>
                    <a:pt x="525" y="208"/>
                    <a:pt x="530" y="203"/>
                    <a:pt x="533" y="203"/>
                  </a:cubicBezTo>
                  <a:cubicBezTo>
                    <a:pt x="535" y="203"/>
                    <a:pt x="536" y="204"/>
                    <a:pt x="536" y="208"/>
                  </a:cubicBezTo>
                  <a:cubicBezTo>
                    <a:pt x="540" y="212"/>
                    <a:pt x="546" y="213"/>
                    <a:pt x="553" y="213"/>
                  </a:cubicBezTo>
                  <a:cubicBezTo>
                    <a:pt x="568" y="213"/>
                    <a:pt x="587" y="208"/>
                    <a:pt x="602" y="208"/>
                  </a:cubicBezTo>
                  <a:cubicBezTo>
                    <a:pt x="624" y="208"/>
                    <a:pt x="657" y="197"/>
                    <a:pt x="678" y="197"/>
                  </a:cubicBezTo>
                  <a:cubicBezTo>
                    <a:pt x="700" y="191"/>
                    <a:pt x="725" y="189"/>
                    <a:pt x="751" y="189"/>
                  </a:cubicBezTo>
                  <a:cubicBezTo>
                    <a:pt x="777" y="189"/>
                    <a:pt x="804" y="191"/>
                    <a:pt x="832" y="197"/>
                  </a:cubicBezTo>
                  <a:cubicBezTo>
                    <a:pt x="908" y="219"/>
                    <a:pt x="996" y="252"/>
                    <a:pt x="1083" y="284"/>
                  </a:cubicBezTo>
                  <a:cubicBezTo>
                    <a:pt x="1105" y="284"/>
                    <a:pt x="1138" y="284"/>
                    <a:pt x="1160" y="273"/>
                  </a:cubicBezTo>
                  <a:lnTo>
                    <a:pt x="1182" y="273"/>
                  </a:lnTo>
                  <a:cubicBezTo>
                    <a:pt x="1192" y="284"/>
                    <a:pt x="1192" y="295"/>
                    <a:pt x="1192" y="306"/>
                  </a:cubicBezTo>
                  <a:cubicBezTo>
                    <a:pt x="1203" y="295"/>
                    <a:pt x="1203" y="295"/>
                    <a:pt x="1203" y="284"/>
                  </a:cubicBezTo>
                  <a:lnTo>
                    <a:pt x="1214" y="273"/>
                  </a:lnTo>
                  <a:cubicBezTo>
                    <a:pt x="1214" y="273"/>
                    <a:pt x="1225" y="263"/>
                    <a:pt x="1214" y="263"/>
                  </a:cubicBezTo>
                  <a:lnTo>
                    <a:pt x="1247" y="252"/>
                  </a:lnTo>
                  <a:cubicBezTo>
                    <a:pt x="1269" y="263"/>
                    <a:pt x="1269" y="284"/>
                    <a:pt x="1280" y="295"/>
                  </a:cubicBezTo>
                  <a:cubicBezTo>
                    <a:pt x="1291" y="317"/>
                    <a:pt x="1302" y="328"/>
                    <a:pt x="1313" y="339"/>
                  </a:cubicBezTo>
                  <a:lnTo>
                    <a:pt x="1324" y="350"/>
                  </a:lnTo>
                  <a:cubicBezTo>
                    <a:pt x="1324" y="350"/>
                    <a:pt x="1335" y="372"/>
                    <a:pt x="1335" y="372"/>
                  </a:cubicBezTo>
                  <a:cubicBezTo>
                    <a:pt x="1346" y="383"/>
                    <a:pt x="1335" y="383"/>
                    <a:pt x="1335" y="383"/>
                  </a:cubicBezTo>
                  <a:cubicBezTo>
                    <a:pt x="1335" y="394"/>
                    <a:pt x="1346" y="405"/>
                    <a:pt x="1356" y="416"/>
                  </a:cubicBezTo>
                  <a:lnTo>
                    <a:pt x="1367" y="448"/>
                  </a:lnTo>
                  <a:lnTo>
                    <a:pt x="1389" y="481"/>
                  </a:lnTo>
                  <a:cubicBezTo>
                    <a:pt x="1389" y="492"/>
                    <a:pt x="1400" y="492"/>
                    <a:pt x="1411" y="503"/>
                  </a:cubicBezTo>
                  <a:lnTo>
                    <a:pt x="1422" y="525"/>
                  </a:lnTo>
                  <a:lnTo>
                    <a:pt x="1433" y="558"/>
                  </a:lnTo>
                  <a:cubicBezTo>
                    <a:pt x="1433" y="558"/>
                    <a:pt x="1433" y="569"/>
                    <a:pt x="1433" y="569"/>
                  </a:cubicBezTo>
                  <a:cubicBezTo>
                    <a:pt x="1455" y="602"/>
                    <a:pt x="1477" y="623"/>
                    <a:pt x="1499" y="645"/>
                  </a:cubicBezTo>
                  <a:cubicBezTo>
                    <a:pt x="1551" y="698"/>
                    <a:pt x="1599" y="756"/>
                    <a:pt x="1638" y="819"/>
                  </a:cubicBezTo>
                  <a:lnTo>
                    <a:pt x="1638" y="819"/>
                  </a:lnTo>
                  <a:cubicBezTo>
                    <a:pt x="1639" y="817"/>
                    <a:pt x="1641" y="814"/>
                    <a:pt x="1641" y="809"/>
                  </a:cubicBezTo>
                  <a:cubicBezTo>
                    <a:pt x="1641" y="798"/>
                    <a:pt x="1652" y="788"/>
                    <a:pt x="1663" y="777"/>
                  </a:cubicBezTo>
                  <a:cubicBezTo>
                    <a:pt x="1663" y="777"/>
                    <a:pt x="1663" y="766"/>
                    <a:pt x="1663" y="755"/>
                  </a:cubicBezTo>
                  <a:lnTo>
                    <a:pt x="1696" y="744"/>
                  </a:lnTo>
                  <a:cubicBezTo>
                    <a:pt x="1717" y="766"/>
                    <a:pt x="1728" y="788"/>
                    <a:pt x="1739" y="809"/>
                  </a:cubicBezTo>
                  <a:cubicBezTo>
                    <a:pt x="1750" y="831"/>
                    <a:pt x="1761" y="842"/>
                    <a:pt x="1772" y="864"/>
                  </a:cubicBezTo>
                  <a:lnTo>
                    <a:pt x="1783" y="886"/>
                  </a:lnTo>
                  <a:cubicBezTo>
                    <a:pt x="1783" y="897"/>
                    <a:pt x="1794" y="897"/>
                    <a:pt x="1794" y="908"/>
                  </a:cubicBezTo>
                  <a:cubicBezTo>
                    <a:pt x="1805" y="919"/>
                    <a:pt x="1794" y="919"/>
                    <a:pt x="1794" y="930"/>
                  </a:cubicBezTo>
                  <a:lnTo>
                    <a:pt x="1816" y="963"/>
                  </a:lnTo>
                  <a:lnTo>
                    <a:pt x="1838" y="1006"/>
                  </a:lnTo>
                  <a:lnTo>
                    <a:pt x="1838" y="1017"/>
                  </a:lnTo>
                  <a:cubicBezTo>
                    <a:pt x="1838" y="1017"/>
                    <a:pt x="1849" y="1006"/>
                    <a:pt x="1860" y="1006"/>
                  </a:cubicBezTo>
                  <a:cubicBezTo>
                    <a:pt x="1903" y="995"/>
                    <a:pt x="1925" y="908"/>
                    <a:pt x="1892" y="842"/>
                  </a:cubicBezTo>
                  <a:cubicBezTo>
                    <a:pt x="1860" y="788"/>
                    <a:pt x="1816" y="722"/>
                    <a:pt x="1761" y="667"/>
                  </a:cubicBezTo>
                  <a:cubicBezTo>
                    <a:pt x="1717" y="602"/>
                    <a:pt x="1674" y="536"/>
                    <a:pt x="1619" y="481"/>
                  </a:cubicBezTo>
                  <a:cubicBezTo>
                    <a:pt x="1575" y="438"/>
                    <a:pt x="1510" y="416"/>
                    <a:pt x="1477" y="372"/>
                  </a:cubicBezTo>
                  <a:cubicBezTo>
                    <a:pt x="1444" y="328"/>
                    <a:pt x="1378" y="295"/>
                    <a:pt x="1324" y="252"/>
                  </a:cubicBezTo>
                  <a:cubicBezTo>
                    <a:pt x="1247" y="186"/>
                    <a:pt x="1149" y="131"/>
                    <a:pt x="1050" y="98"/>
                  </a:cubicBezTo>
                  <a:cubicBezTo>
                    <a:pt x="941" y="44"/>
                    <a:pt x="832" y="11"/>
                    <a:pt x="7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45"/>
            <p:cNvSpPr/>
            <p:nvPr/>
          </p:nvSpPr>
          <p:spPr>
            <a:xfrm flipH="1">
              <a:off x="351400" y="5047150"/>
              <a:ext cx="3025" cy="3025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1" y="0"/>
                  </a:moveTo>
                  <a:cubicBezTo>
                    <a:pt x="13" y="2"/>
                    <a:pt x="15" y="3"/>
                    <a:pt x="16" y="4"/>
                  </a:cubicBezTo>
                  <a:lnTo>
                    <a:pt x="16" y="4"/>
                  </a:lnTo>
                  <a:cubicBezTo>
                    <a:pt x="16" y="2"/>
                    <a:pt x="14" y="0"/>
                    <a:pt x="11" y="0"/>
                  </a:cubicBezTo>
                  <a:close/>
                  <a:moveTo>
                    <a:pt x="16" y="4"/>
                  </a:moveTo>
                  <a:cubicBezTo>
                    <a:pt x="17" y="11"/>
                    <a:pt x="11" y="22"/>
                    <a:pt x="11" y="22"/>
                  </a:cubicBezTo>
                  <a:cubicBezTo>
                    <a:pt x="11" y="22"/>
                    <a:pt x="1" y="33"/>
                    <a:pt x="1" y="33"/>
                  </a:cubicBezTo>
                  <a:cubicBezTo>
                    <a:pt x="44" y="55"/>
                    <a:pt x="77" y="88"/>
                    <a:pt x="121" y="120"/>
                  </a:cubicBezTo>
                  <a:cubicBezTo>
                    <a:pt x="110" y="110"/>
                    <a:pt x="99" y="99"/>
                    <a:pt x="99" y="88"/>
                  </a:cubicBezTo>
                  <a:cubicBezTo>
                    <a:pt x="88" y="88"/>
                    <a:pt x="88" y="77"/>
                    <a:pt x="77" y="77"/>
                  </a:cubicBezTo>
                  <a:lnTo>
                    <a:pt x="77" y="55"/>
                  </a:lnTo>
                  <a:cubicBezTo>
                    <a:pt x="77" y="55"/>
                    <a:pt x="55" y="44"/>
                    <a:pt x="44" y="22"/>
                  </a:cubicBezTo>
                  <a:cubicBezTo>
                    <a:pt x="35" y="13"/>
                    <a:pt x="26" y="11"/>
                    <a:pt x="16" y="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45"/>
            <p:cNvSpPr/>
            <p:nvPr/>
          </p:nvSpPr>
          <p:spPr>
            <a:xfrm flipH="1">
              <a:off x="347025" y="5045500"/>
              <a:ext cx="27625" cy="29550"/>
            </a:xfrm>
            <a:custGeom>
              <a:avLst/>
              <a:gdLst/>
              <a:ahLst/>
              <a:cxnLst/>
              <a:rect l="l" t="t" r="r" b="b"/>
              <a:pathLst>
                <a:path w="1105" h="1182" extrusionOk="0">
                  <a:moveTo>
                    <a:pt x="886" y="1"/>
                  </a:moveTo>
                  <a:lnTo>
                    <a:pt x="853" y="11"/>
                  </a:lnTo>
                  <a:cubicBezTo>
                    <a:pt x="853" y="11"/>
                    <a:pt x="842" y="22"/>
                    <a:pt x="853" y="22"/>
                  </a:cubicBezTo>
                  <a:lnTo>
                    <a:pt x="842" y="33"/>
                  </a:lnTo>
                  <a:cubicBezTo>
                    <a:pt x="842" y="44"/>
                    <a:pt x="842" y="44"/>
                    <a:pt x="831" y="55"/>
                  </a:cubicBezTo>
                  <a:cubicBezTo>
                    <a:pt x="831" y="44"/>
                    <a:pt x="820" y="33"/>
                    <a:pt x="820" y="33"/>
                  </a:cubicBezTo>
                  <a:lnTo>
                    <a:pt x="711" y="33"/>
                  </a:lnTo>
                  <a:cubicBezTo>
                    <a:pt x="678" y="33"/>
                    <a:pt x="656" y="55"/>
                    <a:pt x="624" y="55"/>
                  </a:cubicBezTo>
                  <a:lnTo>
                    <a:pt x="569" y="55"/>
                  </a:lnTo>
                  <a:lnTo>
                    <a:pt x="525" y="66"/>
                  </a:lnTo>
                  <a:cubicBezTo>
                    <a:pt x="503" y="66"/>
                    <a:pt x="481" y="66"/>
                    <a:pt x="470" y="77"/>
                  </a:cubicBezTo>
                  <a:lnTo>
                    <a:pt x="438" y="77"/>
                  </a:lnTo>
                  <a:cubicBezTo>
                    <a:pt x="383" y="88"/>
                    <a:pt x="328" y="110"/>
                    <a:pt x="274" y="121"/>
                  </a:cubicBezTo>
                  <a:cubicBezTo>
                    <a:pt x="241" y="132"/>
                    <a:pt x="208" y="143"/>
                    <a:pt x="175" y="165"/>
                  </a:cubicBezTo>
                  <a:cubicBezTo>
                    <a:pt x="164" y="176"/>
                    <a:pt x="153" y="186"/>
                    <a:pt x="153" y="208"/>
                  </a:cubicBezTo>
                  <a:lnTo>
                    <a:pt x="142" y="208"/>
                  </a:lnTo>
                  <a:cubicBezTo>
                    <a:pt x="120" y="230"/>
                    <a:pt x="99" y="263"/>
                    <a:pt x="77" y="285"/>
                  </a:cubicBezTo>
                  <a:cubicBezTo>
                    <a:pt x="66" y="307"/>
                    <a:pt x="55" y="329"/>
                    <a:pt x="33" y="351"/>
                  </a:cubicBezTo>
                  <a:cubicBezTo>
                    <a:pt x="27" y="361"/>
                    <a:pt x="27" y="364"/>
                    <a:pt x="27" y="364"/>
                  </a:cubicBezTo>
                  <a:cubicBezTo>
                    <a:pt x="27" y="364"/>
                    <a:pt x="27" y="361"/>
                    <a:pt x="22" y="361"/>
                  </a:cubicBezTo>
                  <a:cubicBezTo>
                    <a:pt x="11" y="383"/>
                    <a:pt x="11" y="405"/>
                    <a:pt x="0" y="416"/>
                  </a:cubicBezTo>
                  <a:cubicBezTo>
                    <a:pt x="0" y="438"/>
                    <a:pt x="0" y="471"/>
                    <a:pt x="0" y="493"/>
                  </a:cubicBezTo>
                  <a:lnTo>
                    <a:pt x="0" y="624"/>
                  </a:lnTo>
                  <a:cubicBezTo>
                    <a:pt x="0" y="668"/>
                    <a:pt x="0" y="711"/>
                    <a:pt x="11" y="744"/>
                  </a:cubicBezTo>
                  <a:cubicBezTo>
                    <a:pt x="22" y="777"/>
                    <a:pt x="33" y="810"/>
                    <a:pt x="44" y="854"/>
                  </a:cubicBezTo>
                  <a:lnTo>
                    <a:pt x="55" y="886"/>
                  </a:lnTo>
                  <a:cubicBezTo>
                    <a:pt x="55" y="886"/>
                    <a:pt x="55" y="908"/>
                    <a:pt x="66" y="919"/>
                  </a:cubicBezTo>
                  <a:cubicBezTo>
                    <a:pt x="66" y="919"/>
                    <a:pt x="77" y="930"/>
                    <a:pt x="88" y="941"/>
                  </a:cubicBezTo>
                  <a:cubicBezTo>
                    <a:pt x="99" y="963"/>
                    <a:pt x="99" y="985"/>
                    <a:pt x="110" y="1007"/>
                  </a:cubicBezTo>
                  <a:cubicBezTo>
                    <a:pt x="120" y="1029"/>
                    <a:pt x="131" y="1029"/>
                    <a:pt x="131" y="1040"/>
                  </a:cubicBezTo>
                  <a:cubicBezTo>
                    <a:pt x="153" y="1083"/>
                    <a:pt x="175" y="1127"/>
                    <a:pt x="186" y="1160"/>
                  </a:cubicBezTo>
                  <a:cubicBezTo>
                    <a:pt x="208" y="1160"/>
                    <a:pt x="208" y="1182"/>
                    <a:pt x="219" y="1182"/>
                  </a:cubicBezTo>
                  <a:cubicBezTo>
                    <a:pt x="230" y="1171"/>
                    <a:pt x="208" y="1138"/>
                    <a:pt x="197" y="1105"/>
                  </a:cubicBezTo>
                  <a:cubicBezTo>
                    <a:pt x="186" y="1083"/>
                    <a:pt x="175" y="1061"/>
                    <a:pt x="164" y="1040"/>
                  </a:cubicBezTo>
                  <a:cubicBezTo>
                    <a:pt x="153" y="1018"/>
                    <a:pt x="142" y="985"/>
                    <a:pt x="131" y="974"/>
                  </a:cubicBezTo>
                  <a:cubicBezTo>
                    <a:pt x="110" y="930"/>
                    <a:pt x="88" y="897"/>
                    <a:pt x="77" y="854"/>
                  </a:cubicBezTo>
                  <a:cubicBezTo>
                    <a:pt x="66" y="810"/>
                    <a:pt x="55" y="777"/>
                    <a:pt x="44" y="733"/>
                  </a:cubicBezTo>
                  <a:cubicBezTo>
                    <a:pt x="44" y="711"/>
                    <a:pt x="44" y="701"/>
                    <a:pt x="44" y="690"/>
                  </a:cubicBezTo>
                  <a:lnTo>
                    <a:pt x="44" y="679"/>
                  </a:lnTo>
                  <a:cubicBezTo>
                    <a:pt x="44" y="657"/>
                    <a:pt x="44" y="635"/>
                    <a:pt x="55" y="624"/>
                  </a:cubicBezTo>
                  <a:lnTo>
                    <a:pt x="55" y="580"/>
                  </a:lnTo>
                  <a:lnTo>
                    <a:pt x="55" y="515"/>
                  </a:lnTo>
                  <a:cubicBezTo>
                    <a:pt x="55" y="493"/>
                    <a:pt x="66" y="471"/>
                    <a:pt x="66" y="438"/>
                  </a:cubicBezTo>
                  <a:cubicBezTo>
                    <a:pt x="77" y="416"/>
                    <a:pt x="88" y="383"/>
                    <a:pt x="99" y="361"/>
                  </a:cubicBezTo>
                  <a:cubicBezTo>
                    <a:pt x="110" y="351"/>
                    <a:pt x="110" y="351"/>
                    <a:pt x="110" y="340"/>
                  </a:cubicBezTo>
                  <a:cubicBezTo>
                    <a:pt x="120" y="340"/>
                    <a:pt x="120" y="329"/>
                    <a:pt x="120" y="318"/>
                  </a:cubicBezTo>
                  <a:cubicBezTo>
                    <a:pt x="131" y="318"/>
                    <a:pt x="131" y="307"/>
                    <a:pt x="142" y="296"/>
                  </a:cubicBezTo>
                  <a:cubicBezTo>
                    <a:pt x="153" y="274"/>
                    <a:pt x="175" y="252"/>
                    <a:pt x="197" y="241"/>
                  </a:cubicBezTo>
                  <a:cubicBezTo>
                    <a:pt x="208" y="230"/>
                    <a:pt x="230" y="230"/>
                    <a:pt x="241" y="219"/>
                  </a:cubicBezTo>
                  <a:lnTo>
                    <a:pt x="274" y="197"/>
                  </a:lnTo>
                  <a:lnTo>
                    <a:pt x="317" y="176"/>
                  </a:lnTo>
                  <a:cubicBezTo>
                    <a:pt x="328" y="165"/>
                    <a:pt x="350" y="154"/>
                    <a:pt x="361" y="143"/>
                  </a:cubicBezTo>
                  <a:cubicBezTo>
                    <a:pt x="383" y="132"/>
                    <a:pt x="394" y="132"/>
                    <a:pt x="416" y="132"/>
                  </a:cubicBezTo>
                  <a:lnTo>
                    <a:pt x="470" y="110"/>
                  </a:lnTo>
                  <a:lnTo>
                    <a:pt x="536" y="99"/>
                  </a:lnTo>
                  <a:lnTo>
                    <a:pt x="558" y="99"/>
                  </a:lnTo>
                  <a:cubicBezTo>
                    <a:pt x="580" y="99"/>
                    <a:pt x="591" y="99"/>
                    <a:pt x="602" y="88"/>
                  </a:cubicBezTo>
                  <a:lnTo>
                    <a:pt x="722" y="88"/>
                  </a:lnTo>
                  <a:cubicBezTo>
                    <a:pt x="744" y="99"/>
                    <a:pt x="777" y="99"/>
                    <a:pt x="810" y="110"/>
                  </a:cubicBezTo>
                  <a:lnTo>
                    <a:pt x="831" y="99"/>
                  </a:lnTo>
                  <a:cubicBezTo>
                    <a:pt x="831" y="88"/>
                    <a:pt x="831" y="88"/>
                    <a:pt x="842" y="77"/>
                  </a:cubicBezTo>
                  <a:cubicBezTo>
                    <a:pt x="831" y="77"/>
                    <a:pt x="842" y="66"/>
                    <a:pt x="831" y="66"/>
                  </a:cubicBezTo>
                  <a:lnTo>
                    <a:pt x="831" y="66"/>
                  </a:lnTo>
                  <a:cubicBezTo>
                    <a:pt x="842" y="66"/>
                    <a:pt x="853" y="77"/>
                    <a:pt x="864" y="88"/>
                  </a:cubicBezTo>
                  <a:cubicBezTo>
                    <a:pt x="875" y="99"/>
                    <a:pt x="897" y="110"/>
                    <a:pt x="908" y="121"/>
                  </a:cubicBezTo>
                  <a:cubicBezTo>
                    <a:pt x="919" y="132"/>
                    <a:pt x="908" y="132"/>
                    <a:pt x="908" y="132"/>
                  </a:cubicBezTo>
                  <a:cubicBezTo>
                    <a:pt x="908" y="143"/>
                    <a:pt x="919" y="143"/>
                    <a:pt x="919" y="154"/>
                  </a:cubicBezTo>
                  <a:cubicBezTo>
                    <a:pt x="930" y="154"/>
                    <a:pt x="930" y="165"/>
                    <a:pt x="941" y="176"/>
                  </a:cubicBezTo>
                  <a:lnTo>
                    <a:pt x="941" y="186"/>
                  </a:lnTo>
                  <a:cubicBezTo>
                    <a:pt x="952" y="208"/>
                    <a:pt x="974" y="241"/>
                    <a:pt x="974" y="263"/>
                  </a:cubicBezTo>
                  <a:cubicBezTo>
                    <a:pt x="974" y="285"/>
                    <a:pt x="974" y="307"/>
                    <a:pt x="984" y="329"/>
                  </a:cubicBezTo>
                  <a:cubicBezTo>
                    <a:pt x="990" y="334"/>
                    <a:pt x="993" y="334"/>
                    <a:pt x="995" y="334"/>
                  </a:cubicBezTo>
                  <a:cubicBezTo>
                    <a:pt x="998" y="334"/>
                    <a:pt x="1001" y="334"/>
                    <a:pt x="1006" y="340"/>
                  </a:cubicBezTo>
                  <a:cubicBezTo>
                    <a:pt x="1017" y="351"/>
                    <a:pt x="1006" y="372"/>
                    <a:pt x="1017" y="383"/>
                  </a:cubicBezTo>
                  <a:cubicBezTo>
                    <a:pt x="1017" y="394"/>
                    <a:pt x="1028" y="405"/>
                    <a:pt x="1028" y="416"/>
                  </a:cubicBezTo>
                  <a:lnTo>
                    <a:pt x="1028" y="427"/>
                  </a:lnTo>
                  <a:cubicBezTo>
                    <a:pt x="1028" y="438"/>
                    <a:pt x="1028" y="449"/>
                    <a:pt x="1028" y="460"/>
                  </a:cubicBezTo>
                  <a:cubicBezTo>
                    <a:pt x="1028" y="471"/>
                    <a:pt x="1039" y="482"/>
                    <a:pt x="1039" y="493"/>
                  </a:cubicBezTo>
                  <a:cubicBezTo>
                    <a:pt x="1050" y="515"/>
                    <a:pt x="1050" y="536"/>
                    <a:pt x="1039" y="569"/>
                  </a:cubicBezTo>
                  <a:cubicBezTo>
                    <a:pt x="1039" y="580"/>
                    <a:pt x="1028" y="602"/>
                    <a:pt x="1017" y="624"/>
                  </a:cubicBezTo>
                  <a:cubicBezTo>
                    <a:pt x="1017" y="646"/>
                    <a:pt x="1006" y="657"/>
                    <a:pt x="995" y="679"/>
                  </a:cubicBezTo>
                  <a:cubicBezTo>
                    <a:pt x="984" y="690"/>
                    <a:pt x="995" y="690"/>
                    <a:pt x="995" y="690"/>
                  </a:cubicBezTo>
                  <a:cubicBezTo>
                    <a:pt x="995" y="701"/>
                    <a:pt x="984" y="701"/>
                    <a:pt x="984" y="701"/>
                  </a:cubicBezTo>
                  <a:cubicBezTo>
                    <a:pt x="984" y="711"/>
                    <a:pt x="984" y="711"/>
                    <a:pt x="984" y="722"/>
                  </a:cubicBezTo>
                  <a:cubicBezTo>
                    <a:pt x="974" y="733"/>
                    <a:pt x="963" y="744"/>
                    <a:pt x="963" y="744"/>
                  </a:cubicBezTo>
                  <a:cubicBezTo>
                    <a:pt x="963" y="744"/>
                    <a:pt x="963" y="766"/>
                    <a:pt x="952" y="766"/>
                  </a:cubicBezTo>
                  <a:cubicBezTo>
                    <a:pt x="930" y="788"/>
                    <a:pt x="908" y="799"/>
                    <a:pt x="886" y="799"/>
                  </a:cubicBezTo>
                  <a:cubicBezTo>
                    <a:pt x="886" y="810"/>
                    <a:pt x="875" y="821"/>
                    <a:pt x="886" y="832"/>
                  </a:cubicBezTo>
                  <a:cubicBezTo>
                    <a:pt x="889" y="835"/>
                    <a:pt x="893" y="836"/>
                    <a:pt x="898" y="836"/>
                  </a:cubicBezTo>
                  <a:cubicBezTo>
                    <a:pt x="909" y="836"/>
                    <a:pt x="922" y="829"/>
                    <a:pt x="930" y="821"/>
                  </a:cubicBezTo>
                  <a:cubicBezTo>
                    <a:pt x="941" y="810"/>
                    <a:pt x="952" y="799"/>
                    <a:pt x="963" y="788"/>
                  </a:cubicBezTo>
                  <a:cubicBezTo>
                    <a:pt x="974" y="788"/>
                    <a:pt x="995" y="777"/>
                    <a:pt x="995" y="755"/>
                  </a:cubicBezTo>
                  <a:cubicBezTo>
                    <a:pt x="1017" y="733"/>
                    <a:pt x="1028" y="722"/>
                    <a:pt x="1039" y="701"/>
                  </a:cubicBezTo>
                  <a:cubicBezTo>
                    <a:pt x="1050" y="679"/>
                    <a:pt x="1061" y="657"/>
                    <a:pt x="1072" y="624"/>
                  </a:cubicBezTo>
                  <a:cubicBezTo>
                    <a:pt x="1072" y="624"/>
                    <a:pt x="1083" y="613"/>
                    <a:pt x="1083" y="613"/>
                  </a:cubicBezTo>
                  <a:cubicBezTo>
                    <a:pt x="1083" y="613"/>
                    <a:pt x="1105" y="580"/>
                    <a:pt x="1105" y="580"/>
                  </a:cubicBezTo>
                  <a:cubicBezTo>
                    <a:pt x="1105" y="569"/>
                    <a:pt x="1105" y="558"/>
                    <a:pt x="1105" y="547"/>
                  </a:cubicBezTo>
                  <a:cubicBezTo>
                    <a:pt x="1105" y="536"/>
                    <a:pt x="1105" y="526"/>
                    <a:pt x="1094" y="515"/>
                  </a:cubicBezTo>
                  <a:cubicBezTo>
                    <a:pt x="1094" y="493"/>
                    <a:pt x="1094" y="482"/>
                    <a:pt x="1094" y="460"/>
                  </a:cubicBezTo>
                  <a:cubicBezTo>
                    <a:pt x="1094" y="449"/>
                    <a:pt x="1083" y="427"/>
                    <a:pt x="1083" y="405"/>
                  </a:cubicBezTo>
                  <a:cubicBezTo>
                    <a:pt x="1083" y="400"/>
                    <a:pt x="1083" y="400"/>
                    <a:pt x="1083" y="400"/>
                  </a:cubicBezTo>
                  <a:cubicBezTo>
                    <a:pt x="1083" y="400"/>
                    <a:pt x="1083" y="400"/>
                    <a:pt x="1083" y="394"/>
                  </a:cubicBezTo>
                  <a:lnTo>
                    <a:pt x="1083" y="383"/>
                  </a:lnTo>
                  <a:lnTo>
                    <a:pt x="1083" y="361"/>
                  </a:lnTo>
                  <a:cubicBezTo>
                    <a:pt x="1083" y="361"/>
                    <a:pt x="1072" y="329"/>
                    <a:pt x="1072" y="318"/>
                  </a:cubicBezTo>
                  <a:cubicBezTo>
                    <a:pt x="1072" y="311"/>
                    <a:pt x="1072" y="307"/>
                    <a:pt x="1072" y="307"/>
                  </a:cubicBezTo>
                  <a:lnTo>
                    <a:pt x="1061" y="285"/>
                  </a:lnTo>
                  <a:lnTo>
                    <a:pt x="1050" y="263"/>
                  </a:lnTo>
                  <a:cubicBezTo>
                    <a:pt x="1050" y="252"/>
                    <a:pt x="1028" y="241"/>
                    <a:pt x="1017" y="230"/>
                  </a:cubicBezTo>
                  <a:lnTo>
                    <a:pt x="1006" y="197"/>
                  </a:lnTo>
                  <a:lnTo>
                    <a:pt x="995" y="176"/>
                  </a:lnTo>
                  <a:cubicBezTo>
                    <a:pt x="984" y="154"/>
                    <a:pt x="984" y="154"/>
                    <a:pt x="974" y="143"/>
                  </a:cubicBezTo>
                  <a:cubicBezTo>
                    <a:pt x="963" y="121"/>
                    <a:pt x="974" y="132"/>
                    <a:pt x="974" y="121"/>
                  </a:cubicBezTo>
                  <a:cubicBezTo>
                    <a:pt x="974" y="121"/>
                    <a:pt x="963" y="110"/>
                    <a:pt x="963" y="110"/>
                  </a:cubicBezTo>
                  <a:lnTo>
                    <a:pt x="952" y="88"/>
                  </a:lnTo>
                  <a:cubicBezTo>
                    <a:pt x="941" y="77"/>
                    <a:pt x="930" y="66"/>
                    <a:pt x="919" y="44"/>
                  </a:cubicBezTo>
                  <a:cubicBezTo>
                    <a:pt x="919" y="33"/>
                    <a:pt x="908" y="11"/>
                    <a:pt x="8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45"/>
            <p:cNvSpPr/>
            <p:nvPr/>
          </p:nvSpPr>
          <p:spPr>
            <a:xfrm flipH="1">
              <a:off x="336625" y="5057800"/>
              <a:ext cx="7950" cy="24775"/>
            </a:xfrm>
            <a:custGeom>
              <a:avLst/>
              <a:gdLst/>
              <a:ahLst/>
              <a:cxnLst/>
              <a:rect l="l" t="t" r="r" b="b"/>
              <a:pathLst>
                <a:path w="318" h="991" extrusionOk="0">
                  <a:moveTo>
                    <a:pt x="121" y="1"/>
                  </a:moveTo>
                  <a:lnTo>
                    <a:pt x="88" y="12"/>
                  </a:lnTo>
                  <a:lnTo>
                    <a:pt x="88" y="23"/>
                  </a:lnTo>
                  <a:cubicBezTo>
                    <a:pt x="77" y="34"/>
                    <a:pt x="66" y="55"/>
                    <a:pt x="66" y="66"/>
                  </a:cubicBezTo>
                  <a:lnTo>
                    <a:pt x="66" y="77"/>
                  </a:lnTo>
                  <a:cubicBezTo>
                    <a:pt x="77" y="88"/>
                    <a:pt x="99" y="99"/>
                    <a:pt x="110" y="110"/>
                  </a:cubicBezTo>
                  <a:cubicBezTo>
                    <a:pt x="121" y="121"/>
                    <a:pt x="142" y="132"/>
                    <a:pt x="153" y="154"/>
                  </a:cubicBezTo>
                  <a:cubicBezTo>
                    <a:pt x="153" y="154"/>
                    <a:pt x="153" y="165"/>
                    <a:pt x="164" y="176"/>
                  </a:cubicBezTo>
                  <a:cubicBezTo>
                    <a:pt x="164" y="176"/>
                    <a:pt x="175" y="187"/>
                    <a:pt x="175" y="198"/>
                  </a:cubicBezTo>
                  <a:cubicBezTo>
                    <a:pt x="186" y="209"/>
                    <a:pt x="197" y="219"/>
                    <a:pt x="197" y="230"/>
                  </a:cubicBezTo>
                  <a:cubicBezTo>
                    <a:pt x="197" y="230"/>
                    <a:pt x="197" y="241"/>
                    <a:pt x="197" y="241"/>
                  </a:cubicBezTo>
                  <a:lnTo>
                    <a:pt x="197" y="252"/>
                  </a:lnTo>
                  <a:cubicBezTo>
                    <a:pt x="197" y="252"/>
                    <a:pt x="197" y="263"/>
                    <a:pt x="197" y="263"/>
                  </a:cubicBezTo>
                  <a:cubicBezTo>
                    <a:pt x="219" y="285"/>
                    <a:pt x="230" y="318"/>
                    <a:pt x="230" y="351"/>
                  </a:cubicBezTo>
                  <a:cubicBezTo>
                    <a:pt x="230" y="373"/>
                    <a:pt x="219" y="362"/>
                    <a:pt x="208" y="373"/>
                  </a:cubicBezTo>
                  <a:cubicBezTo>
                    <a:pt x="208" y="384"/>
                    <a:pt x="208" y="384"/>
                    <a:pt x="208" y="394"/>
                  </a:cubicBezTo>
                  <a:cubicBezTo>
                    <a:pt x="208" y="394"/>
                    <a:pt x="175" y="416"/>
                    <a:pt x="153" y="427"/>
                  </a:cubicBezTo>
                  <a:cubicBezTo>
                    <a:pt x="142" y="449"/>
                    <a:pt x="131" y="460"/>
                    <a:pt x="121" y="482"/>
                  </a:cubicBezTo>
                  <a:cubicBezTo>
                    <a:pt x="121" y="482"/>
                    <a:pt x="110" y="482"/>
                    <a:pt x="110" y="493"/>
                  </a:cubicBezTo>
                  <a:cubicBezTo>
                    <a:pt x="99" y="504"/>
                    <a:pt x="99" y="526"/>
                    <a:pt x="99" y="537"/>
                  </a:cubicBezTo>
                  <a:cubicBezTo>
                    <a:pt x="99" y="559"/>
                    <a:pt x="110" y="569"/>
                    <a:pt x="121" y="591"/>
                  </a:cubicBezTo>
                  <a:cubicBezTo>
                    <a:pt x="131" y="613"/>
                    <a:pt x="142" y="646"/>
                    <a:pt x="142" y="679"/>
                  </a:cubicBezTo>
                  <a:cubicBezTo>
                    <a:pt x="153" y="701"/>
                    <a:pt x="153" y="734"/>
                    <a:pt x="142" y="755"/>
                  </a:cubicBezTo>
                  <a:cubicBezTo>
                    <a:pt x="153" y="777"/>
                    <a:pt x="142" y="799"/>
                    <a:pt x="142" y="821"/>
                  </a:cubicBezTo>
                  <a:lnTo>
                    <a:pt x="142" y="843"/>
                  </a:lnTo>
                  <a:lnTo>
                    <a:pt x="131" y="865"/>
                  </a:lnTo>
                  <a:lnTo>
                    <a:pt x="131" y="887"/>
                  </a:lnTo>
                  <a:cubicBezTo>
                    <a:pt x="131" y="898"/>
                    <a:pt x="121" y="909"/>
                    <a:pt x="110" y="919"/>
                  </a:cubicBezTo>
                  <a:cubicBezTo>
                    <a:pt x="110" y="919"/>
                    <a:pt x="99" y="930"/>
                    <a:pt x="88" y="930"/>
                  </a:cubicBezTo>
                  <a:cubicBezTo>
                    <a:pt x="72" y="946"/>
                    <a:pt x="56" y="957"/>
                    <a:pt x="40" y="957"/>
                  </a:cubicBezTo>
                  <a:cubicBezTo>
                    <a:pt x="34" y="957"/>
                    <a:pt x="28" y="955"/>
                    <a:pt x="22" y="952"/>
                  </a:cubicBezTo>
                  <a:cubicBezTo>
                    <a:pt x="22" y="963"/>
                    <a:pt x="17" y="963"/>
                    <a:pt x="11" y="963"/>
                  </a:cubicBezTo>
                  <a:cubicBezTo>
                    <a:pt x="6" y="963"/>
                    <a:pt x="0" y="963"/>
                    <a:pt x="0" y="974"/>
                  </a:cubicBezTo>
                  <a:cubicBezTo>
                    <a:pt x="0" y="985"/>
                    <a:pt x="8" y="991"/>
                    <a:pt x="19" y="991"/>
                  </a:cubicBezTo>
                  <a:cubicBezTo>
                    <a:pt x="30" y="991"/>
                    <a:pt x="44" y="985"/>
                    <a:pt x="55" y="974"/>
                  </a:cubicBezTo>
                  <a:cubicBezTo>
                    <a:pt x="66" y="974"/>
                    <a:pt x="88" y="963"/>
                    <a:pt x="99" y="952"/>
                  </a:cubicBezTo>
                  <a:cubicBezTo>
                    <a:pt x="121" y="952"/>
                    <a:pt x="131" y="930"/>
                    <a:pt x="142" y="919"/>
                  </a:cubicBezTo>
                  <a:cubicBezTo>
                    <a:pt x="164" y="898"/>
                    <a:pt x="175" y="865"/>
                    <a:pt x="186" y="832"/>
                  </a:cubicBezTo>
                  <a:cubicBezTo>
                    <a:pt x="197" y="810"/>
                    <a:pt x="197" y="777"/>
                    <a:pt x="197" y="744"/>
                  </a:cubicBezTo>
                  <a:lnTo>
                    <a:pt x="197" y="712"/>
                  </a:lnTo>
                  <a:cubicBezTo>
                    <a:pt x="197" y="701"/>
                    <a:pt x="197" y="690"/>
                    <a:pt x="197" y="668"/>
                  </a:cubicBezTo>
                  <a:lnTo>
                    <a:pt x="197" y="646"/>
                  </a:lnTo>
                  <a:cubicBezTo>
                    <a:pt x="186" y="624"/>
                    <a:pt x="175" y="613"/>
                    <a:pt x="175" y="602"/>
                  </a:cubicBezTo>
                  <a:cubicBezTo>
                    <a:pt x="164" y="580"/>
                    <a:pt x="164" y="569"/>
                    <a:pt x="175" y="548"/>
                  </a:cubicBezTo>
                  <a:cubicBezTo>
                    <a:pt x="175" y="537"/>
                    <a:pt x="175" y="515"/>
                    <a:pt x="186" y="504"/>
                  </a:cubicBezTo>
                  <a:cubicBezTo>
                    <a:pt x="186" y="504"/>
                    <a:pt x="186" y="504"/>
                    <a:pt x="186" y="493"/>
                  </a:cubicBezTo>
                  <a:cubicBezTo>
                    <a:pt x="186" y="482"/>
                    <a:pt x="186" y="482"/>
                    <a:pt x="186" y="482"/>
                  </a:cubicBezTo>
                  <a:cubicBezTo>
                    <a:pt x="197" y="471"/>
                    <a:pt x="197" y="471"/>
                    <a:pt x="208" y="471"/>
                  </a:cubicBezTo>
                  <a:cubicBezTo>
                    <a:pt x="219" y="460"/>
                    <a:pt x="241" y="449"/>
                    <a:pt x="252" y="438"/>
                  </a:cubicBezTo>
                  <a:cubicBezTo>
                    <a:pt x="274" y="438"/>
                    <a:pt x="285" y="427"/>
                    <a:pt x="296" y="427"/>
                  </a:cubicBezTo>
                  <a:cubicBezTo>
                    <a:pt x="306" y="405"/>
                    <a:pt x="306" y="394"/>
                    <a:pt x="317" y="384"/>
                  </a:cubicBezTo>
                  <a:cubicBezTo>
                    <a:pt x="317" y="362"/>
                    <a:pt x="317" y="340"/>
                    <a:pt x="317" y="329"/>
                  </a:cubicBezTo>
                  <a:cubicBezTo>
                    <a:pt x="306" y="318"/>
                    <a:pt x="296" y="307"/>
                    <a:pt x="296" y="296"/>
                  </a:cubicBezTo>
                  <a:lnTo>
                    <a:pt x="285" y="263"/>
                  </a:lnTo>
                  <a:lnTo>
                    <a:pt x="263" y="263"/>
                  </a:lnTo>
                  <a:lnTo>
                    <a:pt x="241" y="219"/>
                  </a:lnTo>
                  <a:lnTo>
                    <a:pt x="219" y="176"/>
                  </a:lnTo>
                  <a:lnTo>
                    <a:pt x="219" y="165"/>
                  </a:lnTo>
                  <a:cubicBezTo>
                    <a:pt x="219" y="154"/>
                    <a:pt x="208" y="143"/>
                    <a:pt x="208" y="132"/>
                  </a:cubicBezTo>
                  <a:lnTo>
                    <a:pt x="197" y="110"/>
                  </a:lnTo>
                  <a:cubicBezTo>
                    <a:pt x="186" y="99"/>
                    <a:pt x="175" y="77"/>
                    <a:pt x="164" y="66"/>
                  </a:cubicBezTo>
                  <a:cubicBezTo>
                    <a:pt x="153" y="34"/>
                    <a:pt x="131" y="12"/>
                    <a:pt x="12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5" name="Google Shape;4575;p45"/>
          <p:cNvGrpSpPr/>
          <p:nvPr/>
        </p:nvGrpSpPr>
        <p:grpSpPr>
          <a:xfrm rot="9237154" flipH="1">
            <a:off x="1010251" y="-457766"/>
            <a:ext cx="54698" cy="76572"/>
            <a:chOff x="433700" y="4770875"/>
            <a:chExt cx="54700" cy="76575"/>
          </a:xfrm>
        </p:grpSpPr>
        <p:sp>
          <p:nvSpPr>
            <p:cNvPr id="4576" name="Google Shape;4576;p45"/>
            <p:cNvSpPr/>
            <p:nvPr/>
          </p:nvSpPr>
          <p:spPr>
            <a:xfrm flipH="1">
              <a:off x="475250" y="4792025"/>
              <a:ext cx="1125" cy="850"/>
            </a:xfrm>
            <a:custGeom>
              <a:avLst/>
              <a:gdLst/>
              <a:ahLst/>
              <a:cxnLst/>
              <a:rect l="l" t="t" r="r" b="b"/>
              <a:pathLst>
                <a:path w="45" h="34" extrusionOk="0">
                  <a:moveTo>
                    <a:pt x="0" y="1"/>
                  </a:moveTo>
                  <a:lnTo>
                    <a:pt x="0" y="12"/>
                  </a:lnTo>
                  <a:cubicBezTo>
                    <a:pt x="0" y="23"/>
                    <a:pt x="11" y="33"/>
                    <a:pt x="33" y="33"/>
                  </a:cubicBezTo>
                  <a:cubicBezTo>
                    <a:pt x="33" y="23"/>
                    <a:pt x="44" y="23"/>
                    <a:pt x="44" y="12"/>
                  </a:cubicBezTo>
                  <a:cubicBezTo>
                    <a:pt x="33" y="12"/>
                    <a:pt x="1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45"/>
            <p:cNvSpPr/>
            <p:nvPr/>
          </p:nvSpPr>
          <p:spPr>
            <a:xfrm flipH="1">
              <a:off x="433700" y="4770875"/>
              <a:ext cx="54700" cy="76575"/>
            </a:xfrm>
            <a:custGeom>
              <a:avLst/>
              <a:gdLst/>
              <a:ahLst/>
              <a:cxnLst/>
              <a:rect l="l" t="t" r="r" b="b"/>
              <a:pathLst>
                <a:path w="2188" h="3063" extrusionOk="0">
                  <a:moveTo>
                    <a:pt x="547" y="956"/>
                  </a:moveTo>
                  <a:lnTo>
                    <a:pt x="536" y="967"/>
                  </a:lnTo>
                  <a:lnTo>
                    <a:pt x="536" y="978"/>
                  </a:lnTo>
                  <a:cubicBezTo>
                    <a:pt x="536" y="978"/>
                    <a:pt x="525" y="978"/>
                    <a:pt x="514" y="989"/>
                  </a:cubicBezTo>
                  <a:cubicBezTo>
                    <a:pt x="503" y="1000"/>
                    <a:pt x="503" y="1011"/>
                    <a:pt x="492" y="1033"/>
                  </a:cubicBezTo>
                  <a:cubicBezTo>
                    <a:pt x="492" y="1044"/>
                    <a:pt x="481" y="1054"/>
                    <a:pt x="481" y="1065"/>
                  </a:cubicBezTo>
                  <a:cubicBezTo>
                    <a:pt x="470" y="1065"/>
                    <a:pt x="470" y="1076"/>
                    <a:pt x="460" y="1076"/>
                  </a:cubicBezTo>
                  <a:cubicBezTo>
                    <a:pt x="460" y="1109"/>
                    <a:pt x="449" y="1131"/>
                    <a:pt x="449" y="1153"/>
                  </a:cubicBezTo>
                  <a:cubicBezTo>
                    <a:pt x="449" y="1172"/>
                    <a:pt x="432" y="1191"/>
                    <a:pt x="442" y="1210"/>
                  </a:cubicBezTo>
                  <a:lnTo>
                    <a:pt x="442" y="1210"/>
                  </a:lnTo>
                  <a:cubicBezTo>
                    <a:pt x="458" y="1183"/>
                    <a:pt x="474" y="1157"/>
                    <a:pt x="492" y="1131"/>
                  </a:cubicBezTo>
                  <a:cubicBezTo>
                    <a:pt x="514" y="1076"/>
                    <a:pt x="536" y="1011"/>
                    <a:pt x="547" y="956"/>
                  </a:cubicBezTo>
                  <a:close/>
                  <a:moveTo>
                    <a:pt x="1499" y="234"/>
                  </a:moveTo>
                  <a:cubicBezTo>
                    <a:pt x="1553" y="234"/>
                    <a:pt x="1608" y="245"/>
                    <a:pt x="1652" y="267"/>
                  </a:cubicBezTo>
                  <a:cubicBezTo>
                    <a:pt x="1652" y="266"/>
                    <a:pt x="1652" y="266"/>
                    <a:pt x="1652" y="266"/>
                  </a:cubicBezTo>
                  <a:cubicBezTo>
                    <a:pt x="1657" y="266"/>
                    <a:pt x="1706" y="366"/>
                    <a:pt x="1706" y="376"/>
                  </a:cubicBezTo>
                  <a:cubicBezTo>
                    <a:pt x="1706" y="387"/>
                    <a:pt x="1750" y="497"/>
                    <a:pt x="1750" y="519"/>
                  </a:cubicBezTo>
                  <a:cubicBezTo>
                    <a:pt x="1772" y="562"/>
                    <a:pt x="1783" y="595"/>
                    <a:pt x="1805" y="639"/>
                  </a:cubicBezTo>
                  <a:cubicBezTo>
                    <a:pt x="1816" y="650"/>
                    <a:pt x="1816" y="672"/>
                    <a:pt x="1816" y="683"/>
                  </a:cubicBezTo>
                  <a:cubicBezTo>
                    <a:pt x="1827" y="726"/>
                    <a:pt x="1827" y="759"/>
                    <a:pt x="1838" y="803"/>
                  </a:cubicBezTo>
                  <a:cubicBezTo>
                    <a:pt x="1838" y="901"/>
                    <a:pt x="1849" y="1000"/>
                    <a:pt x="1870" y="1109"/>
                  </a:cubicBezTo>
                  <a:lnTo>
                    <a:pt x="1881" y="1197"/>
                  </a:lnTo>
                  <a:lnTo>
                    <a:pt x="1881" y="1208"/>
                  </a:lnTo>
                  <a:cubicBezTo>
                    <a:pt x="1881" y="1229"/>
                    <a:pt x="1892" y="1251"/>
                    <a:pt x="1892" y="1273"/>
                  </a:cubicBezTo>
                  <a:cubicBezTo>
                    <a:pt x="1925" y="1536"/>
                    <a:pt x="1947" y="1787"/>
                    <a:pt x="1936" y="2050"/>
                  </a:cubicBezTo>
                  <a:cubicBezTo>
                    <a:pt x="1947" y="2126"/>
                    <a:pt x="1936" y="2214"/>
                    <a:pt x="1903" y="2290"/>
                  </a:cubicBezTo>
                  <a:cubicBezTo>
                    <a:pt x="1838" y="2422"/>
                    <a:pt x="1739" y="2531"/>
                    <a:pt x="1619" y="2619"/>
                  </a:cubicBezTo>
                  <a:cubicBezTo>
                    <a:pt x="1553" y="2662"/>
                    <a:pt x="1499" y="2695"/>
                    <a:pt x="1422" y="2717"/>
                  </a:cubicBezTo>
                  <a:cubicBezTo>
                    <a:pt x="1389" y="2728"/>
                    <a:pt x="1313" y="2750"/>
                    <a:pt x="1269" y="2761"/>
                  </a:cubicBezTo>
                  <a:cubicBezTo>
                    <a:pt x="1192" y="2783"/>
                    <a:pt x="1160" y="2794"/>
                    <a:pt x="1083" y="2804"/>
                  </a:cubicBezTo>
                  <a:cubicBezTo>
                    <a:pt x="952" y="2829"/>
                    <a:pt x="814" y="2841"/>
                    <a:pt x="680" y="2841"/>
                  </a:cubicBezTo>
                  <a:cubicBezTo>
                    <a:pt x="635" y="2841"/>
                    <a:pt x="591" y="2840"/>
                    <a:pt x="547" y="2837"/>
                  </a:cubicBezTo>
                  <a:lnTo>
                    <a:pt x="481" y="2837"/>
                  </a:lnTo>
                  <a:cubicBezTo>
                    <a:pt x="481" y="2837"/>
                    <a:pt x="470" y="2837"/>
                    <a:pt x="470" y="2826"/>
                  </a:cubicBezTo>
                  <a:cubicBezTo>
                    <a:pt x="470" y="2815"/>
                    <a:pt x="438" y="2794"/>
                    <a:pt x="427" y="2761"/>
                  </a:cubicBezTo>
                  <a:cubicBezTo>
                    <a:pt x="405" y="2739"/>
                    <a:pt x="383" y="2717"/>
                    <a:pt x="361" y="2695"/>
                  </a:cubicBezTo>
                  <a:cubicBezTo>
                    <a:pt x="317" y="2640"/>
                    <a:pt x="295" y="2586"/>
                    <a:pt x="274" y="2531"/>
                  </a:cubicBezTo>
                  <a:cubicBezTo>
                    <a:pt x="241" y="2422"/>
                    <a:pt x="219" y="2301"/>
                    <a:pt x="208" y="2192"/>
                  </a:cubicBezTo>
                  <a:cubicBezTo>
                    <a:pt x="186" y="2159"/>
                    <a:pt x="164" y="2126"/>
                    <a:pt x="142" y="2104"/>
                  </a:cubicBezTo>
                  <a:cubicBezTo>
                    <a:pt x="142" y="2094"/>
                    <a:pt x="142" y="2094"/>
                    <a:pt x="142" y="2083"/>
                  </a:cubicBezTo>
                  <a:cubicBezTo>
                    <a:pt x="142" y="2072"/>
                    <a:pt x="153" y="2061"/>
                    <a:pt x="153" y="2050"/>
                  </a:cubicBezTo>
                  <a:cubicBezTo>
                    <a:pt x="148" y="2044"/>
                    <a:pt x="145" y="2042"/>
                    <a:pt x="142" y="2042"/>
                  </a:cubicBezTo>
                  <a:cubicBezTo>
                    <a:pt x="140" y="2042"/>
                    <a:pt x="137" y="2044"/>
                    <a:pt x="131" y="2050"/>
                  </a:cubicBezTo>
                  <a:lnTo>
                    <a:pt x="88" y="2050"/>
                  </a:lnTo>
                  <a:lnTo>
                    <a:pt x="55" y="2017"/>
                  </a:lnTo>
                  <a:cubicBezTo>
                    <a:pt x="66" y="1995"/>
                    <a:pt x="77" y="1962"/>
                    <a:pt x="88" y="1951"/>
                  </a:cubicBezTo>
                  <a:cubicBezTo>
                    <a:pt x="99" y="1929"/>
                    <a:pt x="110" y="1908"/>
                    <a:pt x="120" y="1886"/>
                  </a:cubicBezTo>
                  <a:cubicBezTo>
                    <a:pt x="131" y="1875"/>
                    <a:pt x="120" y="1875"/>
                    <a:pt x="131" y="1875"/>
                  </a:cubicBezTo>
                  <a:cubicBezTo>
                    <a:pt x="131" y="1864"/>
                    <a:pt x="131" y="1853"/>
                    <a:pt x="142" y="1842"/>
                  </a:cubicBezTo>
                  <a:cubicBezTo>
                    <a:pt x="153" y="1831"/>
                    <a:pt x="153" y="1831"/>
                    <a:pt x="153" y="1831"/>
                  </a:cubicBezTo>
                  <a:lnTo>
                    <a:pt x="175" y="1787"/>
                  </a:lnTo>
                  <a:lnTo>
                    <a:pt x="197" y="1754"/>
                  </a:lnTo>
                  <a:lnTo>
                    <a:pt x="219" y="1722"/>
                  </a:lnTo>
                  <a:cubicBezTo>
                    <a:pt x="219" y="1711"/>
                    <a:pt x="219" y="1689"/>
                    <a:pt x="230" y="1678"/>
                  </a:cubicBezTo>
                  <a:cubicBezTo>
                    <a:pt x="241" y="1667"/>
                    <a:pt x="241" y="1656"/>
                    <a:pt x="252" y="1645"/>
                  </a:cubicBezTo>
                  <a:cubicBezTo>
                    <a:pt x="252" y="1634"/>
                    <a:pt x="263" y="1623"/>
                    <a:pt x="274" y="1612"/>
                  </a:cubicBezTo>
                  <a:lnTo>
                    <a:pt x="285" y="1601"/>
                  </a:lnTo>
                  <a:cubicBezTo>
                    <a:pt x="306" y="1569"/>
                    <a:pt x="317" y="1525"/>
                    <a:pt x="328" y="1492"/>
                  </a:cubicBezTo>
                  <a:cubicBezTo>
                    <a:pt x="351" y="1401"/>
                    <a:pt x="384" y="1315"/>
                    <a:pt x="428" y="1234"/>
                  </a:cubicBezTo>
                  <a:lnTo>
                    <a:pt x="428" y="1234"/>
                  </a:lnTo>
                  <a:cubicBezTo>
                    <a:pt x="432" y="1236"/>
                    <a:pt x="435" y="1238"/>
                    <a:pt x="438" y="1240"/>
                  </a:cubicBezTo>
                  <a:cubicBezTo>
                    <a:pt x="443" y="1229"/>
                    <a:pt x="449" y="1229"/>
                    <a:pt x="451" y="1229"/>
                  </a:cubicBezTo>
                  <a:cubicBezTo>
                    <a:pt x="454" y="1229"/>
                    <a:pt x="454" y="1229"/>
                    <a:pt x="449" y="1219"/>
                  </a:cubicBezTo>
                  <a:cubicBezTo>
                    <a:pt x="446" y="1216"/>
                    <a:pt x="444" y="1213"/>
                    <a:pt x="442" y="1210"/>
                  </a:cubicBezTo>
                  <a:lnTo>
                    <a:pt x="442" y="1210"/>
                  </a:lnTo>
                  <a:cubicBezTo>
                    <a:pt x="437" y="1218"/>
                    <a:pt x="433" y="1226"/>
                    <a:pt x="428" y="1234"/>
                  </a:cubicBezTo>
                  <a:lnTo>
                    <a:pt x="428" y="1234"/>
                  </a:lnTo>
                  <a:cubicBezTo>
                    <a:pt x="424" y="1233"/>
                    <a:pt x="420" y="1232"/>
                    <a:pt x="416" y="1232"/>
                  </a:cubicBezTo>
                  <a:cubicBezTo>
                    <a:pt x="408" y="1232"/>
                    <a:pt x="399" y="1235"/>
                    <a:pt x="394" y="1240"/>
                  </a:cubicBezTo>
                  <a:cubicBezTo>
                    <a:pt x="394" y="1235"/>
                    <a:pt x="391" y="1232"/>
                    <a:pt x="387" y="1232"/>
                  </a:cubicBezTo>
                  <a:cubicBezTo>
                    <a:pt x="383" y="1232"/>
                    <a:pt x="378" y="1235"/>
                    <a:pt x="372" y="1240"/>
                  </a:cubicBezTo>
                  <a:lnTo>
                    <a:pt x="361" y="1240"/>
                  </a:lnTo>
                  <a:lnTo>
                    <a:pt x="328" y="1208"/>
                  </a:lnTo>
                  <a:cubicBezTo>
                    <a:pt x="328" y="1175"/>
                    <a:pt x="339" y="1142"/>
                    <a:pt x="361" y="1120"/>
                  </a:cubicBezTo>
                  <a:cubicBezTo>
                    <a:pt x="372" y="1098"/>
                    <a:pt x="383" y="1065"/>
                    <a:pt x="405" y="1044"/>
                  </a:cubicBezTo>
                  <a:cubicBezTo>
                    <a:pt x="405" y="1033"/>
                    <a:pt x="405" y="1033"/>
                    <a:pt x="416" y="1022"/>
                  </a:cubicBezTo>
                  <a:cubicBezTo>
                    <a:pt x="416" y="1011"/>
                    <a:pt x="427" y="1000"/>
                    <a:pt x="438" y="989"/>
                  </a:cubicBezTo>
                  <a:cubicBezTo>
                    <a:pt x="438" y="978"/>
                    <a:pt x="438" y="978"/>
                    <a:pt x="449" y="967"/>
                  </a:cubicBezTo>
                  <a:cubicBezTo>
                    <a:pt x="460" y="956"/>
                    <a:pt x="470" y="945"/>
                    <a:pt x="481" y="923"/>
                  </a:cubicBezTo>
                  <a:lnTo>
                    <a:pt x="514" y="879"/>
                  </a:lnTo>
                  <a:lnTo>
                    <a:pt x="525" y="869"/>
                  </a:lnTo>
                  <a:cubicBezTo>
                    <a:pt x="515" y="869"/>
                    <a:pt x="504" y="858"/>
                    <a:pt x="494" y="848"/>
                  </a:cubicBezTo>
                  <a:lnTo>
                    <a:pt x="494" y="848"/>
                  </a:lnTo>
                  <a:cubicBezTo>
                    <a:pt x="508" y="851"/>
                    <a:pt x="519" y="858"/>
                    <a:pt x="536" y="858"/>
                  </a:cubicBezTo>
                  <a:cubicBezTo>
                    <a:pt x="536" y="836"/>
                    <a:pt x="547" y="825"/>
                    <a:pt x="558" y="803"/>
                  </a:cubicBezTo>
                  <a:cubicBezTo>
                    <a:pt x="580" y="792"/>
                    <a:pt x="591" y="781"/>
                    <a:pt x="613" y="770"/>
                  </a:cubicBezTo>
                  <a:lnTo>
                    <a:pt x="678" y="770"/>
                  </a:lnTo>
                  <a:cubicBezTo>
                    <a:pt x="689" y="781"/>
                    <a:pt x="700" y="792"/>
                    <a:pt x="722" y="803"/>
                  </a:cubicBezTo>
                  <a:lnTo>
                    <a:pt x="755" y="770"/>
                  </a:lnTo>
                  <a:lnTo>
                    <a:pt x="842" y="694"/>
                  </a:lnTo>
                  <a:cubicBezTo>
                    <a:pt x="897" y="639"/>
                    <a:pt x="952" y="584"/>
                    <a:pt x="1006" y="529"/>
                  </a:cubicBezTo>
                  <a:cubicBezTo>
                    <a:pt x="1050" y="475"/>
                    <a:pt x="1083" y="420"/>
                    <a:pt x="1105" y="365"/>
                  </a:cubicBezTo>
                  <a:cubicBezTo>
                    <a:pt x="1105" y="344"/>
                    <a:pt x="1116" y="333"/>
                    <a:pt x="1116" y="322"/>
                  </a:cubicBezTo>
                  <a:lnTo>
                    <a:pt x="1116" y="311"/>
                  </a:lnTo>
                  <a:lnTo>
                    <a:pt x="1170" y="311"/>
                  </a:lnTo>
                  <a:cubicBezTo>
                    <a:pt x="1225" y="300"/>
                    <a:pt x="1280" y="289"/>
                    <a:pt x="1335" y="267"/>
                  </a:cubicBezTo>
                  <a:cubicBezTo>
                    <a:pt x="1378" y="256"/>
                    <a:pt x="1433" y="234"/>
                    <a:pt x="1488" y="234"/>
                  </a:cubicBezTo>
                  <a:close/>
                  <a:moveTo>
                    <a:pt x="1483" y="0"/>
                  </a:moveTo>
                  <a:cubicBezTo>
                    <a:pt x="1431" y="0"/>
                    <a:pt x="1383" y="10"/>
                    <a:pt x="1335" y="26"/>
                  </a:cubicBezTo>
                  <a:cubicBezTo>
                    <a:pt x="1262" y="62"/>
                    <a:pt x="1183" y="79"/>
                    <a:pt x="1105" y="79"/>
                  </a:cubicBezTo>
                  <a:cubicBezTo>
                    <a:pt x="1041" y="79"/>
                    <a:pt x="978" y="68"/>
                    <a:pt x="919" y="48"/>
                  </a:cubicBezTo>
                  <a:cubicBezTo>
                    <a:pt x="919" y="92"/>
                    <a:pt x="908" y="136"/>
                    <a:pt x="908" y="179"/>
                  </a:cubicBezTo>
                  <a:lnTo>
                    <a:pt x="897" y="256"/>
                  </a:lnTo>
                  <a:lnTo>
                    <a:pt x="886" y="278"/>
                  </a:lnTo>
                  <a:cubicBezTo>
                    <a:pt x="831" y="398"/>
                    <a:pt x="667" y="453"/>
                    <a:pt x="514" y="584"/>
                  </a:cubicBezTo>
                  <a:cubicBezTo>
                    <a:pt x="481" y="606"/>
                    <a:pt x="449" y="650"/>
                    <a:pt x="427" y="704"/>
                  </a:cubicBezTo>
                  <a:cubicBezTo>
                    <a:pt x="416" y="748"/>
                    <a:pt x="405" y="759"/>
                    <a:pt x="405" y="770"/>
                  </a:cubicBezTo>
                  <a:cubicBezTo>
                    <a:pt x="405" y="790"/>
                    <a:pt x="414" y="810"/>
                    <a:pt x="440" y="829"/>
                  </a:cubicBezTo>
                  <a:lnTo>
                    <a:pt x="440" y="829"/>
                  </a:lnTo>
                  <a:cubicBezTo>
                    <a:pt x="391" y="833"/>
                    <a:pt x="325" y="868"/>
                    <a:pt x="295" y="912"/>
                  </a:cubicBezTo>
                  <a:cubicBezTo>
                    <a:pt x="252" y="978"/>
                    <a:pt x="219" y="1087"/>
                    <a:pt x="186" y="1164"/>
                  </a:cubicBezTo>
                  <a:cubicBezTo>
                    <a:pt x="142" y="1262"/>
                    <a:pt x="110" y="1350"/>
                    <a:pt x="88" y="1437"/>
                  </a:cubicBezTo>
                  <a:cubicBezTo>
                    <a:pt x="66" y="1514"/>
                    <a:pt x="66" y="1601"/>
                    <a:pt x="44" y="1667"/>
                  </a:cubicBezTo>
                  <a:cubicBezTo>
                    <a:pt x="33" y="1744"/>
                    <a:pt x="33" y="1820"/>
                    <a:pt x="11" y="1908"/>
                  </a:cubicBezTo>
                  <a:cubicBezTo>
                    <a:pt x="0" y="2039"/>
                    <a:pt x="0" y="2170"/>
                    <a:pt x="11" y="2290"/>
                  </a:cubicBezTo>
                  <a:cubicBezTo>
                    <a:pt x="33" y="2444"/>
                    <a:pt x="66" y="2586"/>
                    <a:pt x="131" y="2717"/>
                  </a:cubicBezTo>
                  <a:cubicBezTo>
                    <a:pt x="164" y="2783"/>
                    <a:pt x="208" y="2848"/>
                    <a:pt x="252" y="2914"/>
                  </a:cubicBezTo>
                  <a:cubicBezTo>
                    <a:pt x="285" y="2947"/>
                    <a:pt x="295" y="2969"/>
                    <a:pt x="350" y="3012"/>
                  </a:cubicBezTo>
                  <a:cubicBezTo>
                    <a:pt x="361" y="3023"/>
                    <a:pt x="372" y="3034"/>
                    <a:pt x="383" y="3045"/>
                  </a:cubicBezTo>
                  <a:lnTo>
                    <a:pt x="427" y="3045"/>
                  </a:lnTo>
                  <a:lnTo>
                    <a:pt x="503" y="3056"/>
                  </a:lnTo>
                  <a:cubicBezTo>
                    <a:pt x="567" y="3060"/>
                    <a:pt x="631" y="3063"/>
                    <a:pt x="695" y="3063"/>
                  </a:cubicBezTo>
                  <a:cubicBezTo>
                    <a:pt x="806" y="3063"/>
                    <a:pt x="917" y="3055"/>
                    <a:pt x="1028" y="3034"/>
                  </a:cubicBezTo>
                  <a:cubicBezTo>
                    <a:pt x="1280" y="3012"/>
                    <a:pt x="1520" y="2936"/>
                    <a:pt x="1739" y="2804"/>
                  </a:cubicBezTo>
                  <a:cubicBezTo>
                    <a:pt x="1958" y="2662"/>
                    <a:pt x="2111" y="2433"/>
                    <a:pt x="2166" y="2170"/>
                  </a:cubicBezTo>
                  <a:cubicBezTo>
                    <a:pt x="2177" y="2050"/>
                    <a:pt x="2188" y="1919"/>
                    <a:pt x="2177" y="1798"/>
                  </a:cubicBezTo>
                  <a:cubicBezTo>
                    <a:pt x="2155" y="1656"/>
                    <a:pt x="2133" y="1536"/>
                    <a:pt x="2133" y="1372"/>
                  </a:cubicBezTo>
                  <a:lnTo>
                    <a:pt x="2133" y="1350"/>
                  </a:lnTo>
                  <a:cubicBezTo>
                    <a:pt x="2133" y="1273"/>
                    <a:pt x="2122" y="1197"/>
                    <a:pt x="2111" y="1120"/>
                  </a:cubicBezTo>
                  <a:cubicBezTo>
                    <a:pt x="2089" y="967"/>
                    <a:pt x="2078" y="825"/>
                    <a:pt x="2056" y="672"/>
                  </a:cubicBezTo>
                  <a:cubicBezTo>
                    <a:pt x="2045" y="628"/>
                    <a:pt x="2035" y="595"/>
                    <a:pt x="2024" y="551"/>
                  </a:cubicBezTo>
                  <a:cubicBezTo>
                    <a:pt x="2002" y="497"/>
                    <a:pt x="1980" y="431"/>
                    <a:pt x="1958" y="365"/>
                  </a:cubicBezTo>
                  <a:cubicBezTo>
                    <a:pt x="1936" y="289"/>
                    <a:pt x="1903" y="212"/>
                    <a:pt x="1860" y="147"/>
                  </a:cubicBezTo>
                  <a:cubicBezTo>
                    <a:pt x="1827" y="103"/>
                    <a:pt x="1794" y="70"/>
                    <a:pt x="1750" y="59"/>
                  </a:cubicBezTo>
                  <a:cubicBezTo>
                    <a:pt x="1685" y="26"/>
                    <a:pt x="1619" y="4"/>
                    <a:pt x="1542" y="4"/>
                  </a:cubicBezTo>
                  <a:cubicBezTo>
                    <a:pt x="1522" y="2"/>
                    <a:pt x="1502" y="0"/>
                    <a:pt x="148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45"/>
            <p:cNvSpPr/>
            <p:nvPr/>
          </p:nvSpPr>
          <p:spPr>
            <a:xfrm flipH="1">
              <a:off x="482375" y="4816650"/>
              <a:ext cx="1650" cy="4925"/>
            </a:xfrm>
            <a:custGeom>
              <a:avLst/>
              <a:gdLst/>
              <a:ahLst/>
              <a:cxnLst/>
              <a:rect l="l" t="t" r="r" b="b"/>
              <a:pathLst>
                <a:path w="66" h="197" extrusionOk="0">
                  <a:moveTo>
                    <a:pt x="66" y="0"/>
                  </a:moveTo>
                  <a:cubicBezTo>
                    <a:pt x="44" y="11"/>
                    <a:pt x="33" y="22"/>
                    <a:pt x="33" y="33"/>
                  </a:cubicBezTo>
                  <a:cubicBezTo>
                    <a:pt x="33" y="44"/>
                    <a:pt x="33" y="55"/>
                    <a:pt x="33" y="66"/>
                  </a:cubicBezTo>
                  <a:cubicBezTo>
                    <a:pt x="33" y="66"/>
                    <a:pt x="22" y="77"/>
                    <a:pt x="11" y="77"/>
                  </a:cubicBezTo>
                  <a:cubicBezTo>
                    <a:pt x="11" y="98"/>
                    <a:pt x="11" y="120"/>
                    <a:pt x="0" y="142"/>
                  </a:cubicBezTo>
                  <a:cubicBezTo>
                    <a:pt x="0" y="164"/>
                    <a:pt x="0" y="175"/>
                    <a:pt x="0" y="197"/>
                  </a:cubicBezTo>
                  <a:cubicBezTo>
                    <a:pt x="0" y="186"/>
                    <a:pt x="6" y="186"/>
                    <a:pt x="10" y="186"/>
                  </a:cubicBezTo>
                  <a:cubicBezTo>
                    <a:pt x="14" y="186"/>
                    <a:pt x="17" y="186"/>
                    <a:pt x="11" y="175"/>
                  </a:cubicBezTo>
                  <a:lnTo>
                    <a:pt x="44" y="175"/>
                  </a:lnTo>
                  <a:cubicBezTo>
                    <a:pt x="44" y="120"/>
                    <a:pt x="55" y="55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45"/>
            <p:cNvSpPr/>
            <p:nvPr/>
          </p:nvSpPr>
          <p:spPr>
            <a:xfrm flipH="1">
              <a:off x="443825" y="4806525"/>
              <a:ext cx="43500" cy="31475"/>
            </a:xfrm>
            <a:custGeom>
              <a:avLst/>
              <a:gdLst/>
              <a:ahLst/>
              <a:cxnLst/>
              <a:rect l="l" t="t" r="r" b="b"/>
              <a:pathLst>
                <a:path w="1740" h="1259" extrusionOk="0">
                  <a:moveTo>
                    <a:pt x="679" y="0"/>
                  </a:moveTo>
                  <a:cubicBezTo>
                    <a:pt x="646" y="0"/>
                    <a:pt x="613" y="0"/>
                    <a:pt x="581" y="11"/>
                  </a:cubicBezTo>
                  <a:lnTo>
                    <a:pt x="471" y="11"/>
                  </a:lnTo>
                  <a:cubicBezTo>
                    <a:pt x="460" y="22"/>
                    <a:pt x="449" y="44"/>
                    <a:pt x="438" y="55"/>
                  </a:cubicBezTo>
                  <a:cubicBezTo>
                    <a:pt x="427" y="55"/>
                    <a:pt x="406" y="66"/>
                    <a:pt x="384" y="77"/>
                  </a:cubicBezTo>
                  <a:cubicBezTo>
                    <a:pt x="362" y="99"/>
                    <a:pt x="351" y="110"/>
                    <a:pt x="329" y="121"/>
                  </a:cubicBezTo>
                  <a:cubicBezTo>
                    <a:pt x="325" y="128"/>
                    <a:pt x="323" y="130"/>
                    <a:pt x="321" y="130"/>
                  </a:cubicBezTo>
                  <a:cubicBezTo>
                    <a:pt x="318" y="130"/>
                    <a:pt x="318" y="121"/>
                    <a:pt x="318" y="121"/>
                  </a:cubicBezTo>
                  <a:cubicBezTo>
                    <a:pt x="307" y="121"/>
                    <a:pt x="318" y="132"/>
                    <a:pt x="307" y="143"/>
                  </a:cubicBezTo>
                  <a:cubicBezTo>
                    <a:pt x="296" y="143"/>
                    <a:pt x="296" y="143"/>
                    <a:pt x="285" y="153"/>
                  </a:cubicBezTo>
                  <a:cubicBezTo>
                    <a:pt x="285" y="153"/>
                    <a:pt x="252" y="186"/>
                    <a:pt x="242" y="197"/>
                  </a:cubicBezTo>
                  <a:lnTo>
                    <a:pt x="231" y="208"/>
                  </a:lnTo>
                  <a:lnTo>
                    <a:pt x="209" y="219"/>
                  </a:lnTo>
                  <a:cubicBezTo>
                    <a:pt x="209" y="230"/>
                    <a:pt x="198" y="241"/>
                    <a:pt x="187" y="252"/>
                  </a:cubicBezTo>
                  <a:cubicBezTo>
                    <a:pt x="187" y="263"/>
                    <a:pt x="176" y="263"/>
                    <a:pt x="176" y="274"/>
                  </a:cubicBezTo>
                  <a:cubicBezTo>
                    <a:pt x="176" y="296"/>
                    <a:pt x="176" y="307"/>
                    <a:pt x="165" y="318"/>
                  </a:cubicBezTo>
                  <a:lnTo>
                    <a:pt x="143" y="361"/>
                  </a:lnTo>
                  <a:lnTo>
                    <a:pt x="110" y="394"/>
                  </a:lnTo>
                  <a:lnTo>
                    <a:pt x="88" y="427"/>
                  </a:lnTo>
                  <a:cubicBezTo>
                    <a:pt x="88" y="427"/>
                    <a:pt x="77" y="438"/>
                    <a:pt x="77" y="449"/>
                  </a:cubicBezTo>
                  <a:cubicBezTo>
                    <a:pt x="77" y="449"/>
                    <a:pt x="77" y="471"/>
                    <a:pt x="67" y="471"/>
                  </a:cubicBezTo>
                  <a:cubicBezTo>
                    <a:pt x="56" y="482"/>
                    <a:pt x="56" y="482"/>
                    <a:pt x="56" y="493"/>
                  </a:cubicBezTo>
                  <a:cubicBezTo>
                    <a:pt x="56" y="503"/>
                    <a:pt x="45" y="536"/>
                    <a:pt x="34" y="547"/>
                  </a:cubicBezTo>
                  <a:cubicBezTo>
                    <a:pt x="12" y="569"/>
                    <a:pt x="1" y="591"/>
                    <a:pt x="1" y="624"/>
                  </a:cubicBezTo>
                  <a:lnTo>
                    <a:pt x="34" y="646"/>
                  </a:lnTo>
                  <a:lnTo>
                    <a:pt x="99" y="646"/>
                  </a:lnTo>
                  <a:cubicBezTo>
                    <a:pt x="88" y="657"/>
                    <a:pt x="88" y="668"/>
                    <a:pt x="77" y="678"/>
                  </a:cubicBezTo>
                  <a:cubicBezTo>
                    <a:pt x="88" y="700"/>
                    <a:pt x="77" y="700"/>
                    <a:pt x="88" y="711"/>
                  </a:cubicBezTo>
                  <a:cubicBezTo>
                    <a:pt x="110" y="733"/>
                    <a:pt x="132" y="766"/>
                    <a:pt x="143" y="788"/>
                  </a:cubicBezTo>
                  <a:lnTo>
                    <a:pt x="154" y="799"/>
                  </a:lnTo>
                  <a:cubicBezTo>
                    <a:pt x="176" y="832"/>
                    <a:pt x="209" y="853"/>
                    <a:pt x="231" y="886"/>
                  </a:cubicBezTo>
                  <a:cubicBezTo>
                    <a:pt x="235" y="891"/>
                    <a:pt x="239" y="892"/>
                    <a:pt x="242" y="892"/>
                  </a:cubicBezTo>
                  <a:cubicBezTo>
                    <a:pt x="251" y="892"/>
                    <a:pt x="254" y="874"/>
                    <a:pt x="260" y="874"/>
                  </a:cubicBezTo>
                  <a:cubicBezTo>
                    <a:pt x="261" y="874"/>
                    <a:pt x="262" y="874"/>
                    <a:pt x="263" y="875"/>
                  </a:cubicBezTo>
                  <a:cubicBezTo>
                    <a:pt x="274" y="897"/>
                    <a:pt x="285" y="908"/>
                    <a:pt x="296" y="919"/>
                  </a:cubicBezTo>
                  <a:cubicBezTo>
                    <a:pt x="318" y="930"/>
                    <a:pt x="329" y="952"/>
                    <a:pt x="351" y="974"/>
                  </a:cubicBezTo>
                  <a:cubicBezTo>
                    <a:pt x="351" y="974"/>
                    <a:pt x="351" y="985"/>
                    <a:pt x="362" y="996"/>
                  </a:cubicBezTo>
                  <a:lnTo>
                    <a:pt x="373" y="1007"/>
                  </a:lnTo>
                  <a:cubicBezTo>
                    <a:pt x="427" y="1061"/>
                    <a:pt x="482" y="1094"/>
                    <a:pt x="526" y="1138"/>
                  </a:cubicBezTo>
                  <a:cubicBezTo>
                    <a:pt x="559" y="1182"/>
                    <a:pt x="602" y="1203"/>
                    <a:pt x="646" y="1225"/>
                  </a:cubicBezTo>
                  <a:lnTo>
                    <a:pt x="723" y="1225"/>
                  </a:lnTo>
                  <a:cubicBezTo>
                    <a:pt x="767" y="1247"/>
                    <a:pt x="799" y="1247"/>
                    <a:pt x="843" y="1258"/>
                  </a:cubicBezTo>
                  <a:lnTo>
                    <a:pt x="963" y="1258"/>
                  </a:lnTo>
                  <a:cubicBezTo>
                    <a:pt x="985" y="1258"/>
                    <a:pt x="1007" y="1247"/>
                    <a:pt x="1029" y="1247"/>
                  </a:cubicBezTo>
                  <a:cubicBezTo>
                    <a:pt x="1062" y="1225"/>
                    <a:pt x="1084" y="1214"/>
                    <a:pt x="1106" y="1203"/>
                  </a:cubicBezTo>
                  <a:cubicBezTo>
                    <a:pt x="1160" y="1171"/>
                    <a:pt x="1215" y="1138"/>
                    <a:pt x="1259" y="1116"/>
                  </a:cubicBezTo>
                  <a:cubicBezTo>
                    <a:pt x="1302" y="1083"/>
                    <a:pt x="1346" y="1061"/>
                    <a:pt x="1390" y="1028"/>
                  </a:cubicBezTo>
                  <a:cubicBezTo>
                    <a:pt x="1434" y="1007"/>
                    <a:pt x="1456" y="974"/>
                    <a:pt x="1477" y="930"/>
                  </a:cubicBezTo>
                  <a:cubicBezTo>
                    <a:pt x="1477" y="930"/>
                    <a:pt x="1499" y="908"/>
                    <a:pt x="1499" y="897"/>
                  </a:cubicBezTo>
                  <a:cubicBezTo>
                    <a:pt x="1510" y="886"/>
                    <a:pt x="1521" y="875"/>
                    <a:pt x="1532" y="864"/>
                  </a:cubicBezTo>
                  <a:cubicBezTo>
                    <a:pt x="1543" y="853"/>
                    <a:pt x="1543" y="843"/>
                    <a:pt x="1554" y="832"/>
                  </a:cubicBezTo>
                  <a:cubicBezTo>
                    <a:pt x="1565" y="810"/>
                    <a:pt x="1598" y="777"/>
                    <a:pt x="1609" y="755"/>
                  </a:cubicBezTo>
                  <a:cubicBezTo>
                    <a:pt x="1620" y="733"/>
                    <a:pt x="1620" y="722"/>
                    <a:pt x="1631" y="711"/>
                  </a:cubicBezTo>
                  <a:cubicBezTo>
                    <a:pt x="1663" y="668"/>
                    <a:pt x="1685" y="613"/>
                    <a:pt x="1718" y="569"/>
                  </a:cubicBezTo>
                  <a:cubicBezTo>
                    <a:pt x="1718" y="558"/>
                    <a:pt x="1740" y="536"/>
                    <a:pt x="1718" y="525"/>
                  </a:cubicBezTo>
                  <a:cubicBezTo>
                    <a:pt x="1717" y="524"/>
                    <a:pt x="1716" y="524"/>
                    <a:pt x="1715" y="524"/>
                  </a:cubicBezTo>
                  <a:cubicBezTo>
                    <a:pt x="1703" y="524"/>
                    <a:pt x="1683" y="572"/>
                    <a:pt x="1663" y="602"/>
                  </a:cubicBezTo>
                  <a:cubicBezTo>
                    <a:pt x="1642" y="635"/>
                    <a:pt x="1620" y="668"/>
                    <a:pt x="1620" y="678"/>
                  </a:cubicBezTo>
                  <a:cubicBezTo>
                    <a:pt x="1587" y="689"/>
                    <a:pt x="1576" y="733"/>
                    <a:pt x="1554" y="766"/>
                  </a:cubicBezTo>
                  <a:cubicBezTo>
                    <a:pt x="1532" y="810"/>
                    <a:pt x="1499" y="853"/>
                    <a:pt x="1467" y="886"/>
                  </a:cubicBezTo>
                  <a:cubicBezTo>
                    <a:pt x="1434" y="930"/>
                    <a:pt x="1390" y="963"/>
                    <a:pt x="1357" y="1007"/>
                  </a:cubicBezTo>
                  <a:cubicBezTo>
                    <a:pt x="1335" y="1007"/>
                    <a:pt x="1324" y="1018"/>
                    <a:pt x="1313" y="1028"/>
                  </a:cubicBezTo>
                  <a:cubicBezTo>
                    <a:pt x="1302" y="1028"/>
                    <a:pt x="1302" y="1028"/>
                    <a:pt x="1313" y="1039"/>
                  </a:cubicBezTo>
                  <a:cubicBezTo>
                    <a:pt x="1281" y="1050"/>
                    <a:pt x="1259" y="1061"/>
                    <a:pt x="1237" y="1061"/>
                  </a:cubicBezTo>
                  <a:lnTo>
                    <a:pt x="1193" y="1083"/>
                  </a:lnTo>
                  <a:cubicBezTo>
                    <a:pt x="1171" y="1105"/>
                    <a:pt x="1149" y="1127"/>
                    <a:pt x="1127" y="1138"/>
                  </a:cubicBezTo>
                  <a:cubicBezTo>
                    <a:pt x="1095" y="1149"/>
                    <a:pt x="1073" y="1160"/>
                    <a:pt x="1040" y="1160"/>
                  </a:cubicBezTo>
                  <a:cubicBezTo>
                    <a:pt x="996" y="1171"/>
                    <a:pt x="963" y="1182"/>
                    <a:pt x="931" y="1182"/>
                  </a:cubicBezTo>
                  <a:lnTo>
                    <a:pt x="843" y="1182"/>
                  </a:lnTo>
                  <a:cubicBezTo>
                    <a:pt x="799" y="1171"/>
                    <a:pt x="767" y="1171"/>
                    <a:pt x="734" y="1149"/>
                  </a:cubicBezTo>
                  <a:cubicBezTo>
                    <a:pt x="723" y="1149"/>
                    <a:pt x="701" y="1127"/>
                    <a:pt x="690" y="1116"/>
                  </a:cubicBezTo>
                  <a:lnTo>
                    <a:pt x="635" y="1094"/>
                  </a:lnTo>
                  <a:lnTo>
                    <a:pt x="592" y="1072"/>
                  </a:lnTo>
                  <a:cubicBezTo>
                    <a:pt x="570" y="1061"/>
                    <a:pt x="548" y="1050"/>
                    <a:pt x="526" y="1039"/>
                  </a:cubicBezTo>
                  <a:cubicBezTo>
                    <a:pt x="515" y="1018"/>
                    <a:pt x="493" y="1007"/>
                    <a:pt x="471" y="985"/>
                  </a:cubicBezTo>
                  <a:lnTo>
                    <a:pt x="427" y="930"/>
                  </a:lnTo>
                  <a:lnTo>
                    <a:pt x="373" y="875"/>
                  </a:lnTo>
                  <a:cubicBezTo>
                    <a:pt x="373" y="864"/>
                    <a:pt x="362" y="853"/>
                    <a:pt x="362" y="853"/>
                  </a:cubicBezTo>
                  <a:cubicBezTo>
                    <a:pt x="351" y="832"/>
                    <a:pt x="329" y="821"/>
                    <a:pt x="318" y="810"/>
                  </a:cubicBezTo>
                  <a:cubicBezTo>
                    <a:pt x="318" y="799"/>
                    <a:pt x="307" y="788"/>
                    <a:pt x="307" y="777"/>
                  </a:cubicBezTo>
                  <a:cubicBezTo>
                    <a:pt x="274" y="755"/>
                    <a:pt x="263" y="722"/>
                    <a:pt x="242" y="689"/>
                  </a:cubicBezTo>
                  <a:cubicBezTo>
                    <a:pt x="231" y="646"/>
                    <a:pt x="209" y="613"/>
                    <a:pt x="198" y="580"/>
                  </a:cubicBezTo>
                  <a:lnTo>
                    <a:pt x="176" y="580"/>
                  </a:lnTo>
                  <a:lnTo>
                    <a:pt x="154" y="569"/>
                  </a:lnTo>
                  <a:cubicBezTo>
                    <a:pt x="154" y="577"/>
                    <a:pt x="141" y="579"/>
                    <a:pt x="140" y="585"/>
                  </a:cubicBezTo>
                  <a:lnTo>
                    <a:pt x="140" y="585"/>
                  </a:lnTo>
                  <a:cubicBezTo>
                    <a:pt x="132" y="567"/>
                    <a:pt x="133" y="557"/>
                    <a:pt x="143" y="547"/>
                  </a:cubicBezTo>
                  <a:cubicBezTo>
                    <a:pt x="143" y="525"/>
                    <a:pt x="143" y="503"/>
                    <a:pt x="154" y="482"/>
                  </a:cubicBezTo>
                  <a:cubicBezTo>
                    <a:pt x="154" y="482"/>
                    <a:pt x="154" y="471"/>
                    <a:pt x="165" y="460"/>
                  </a:cubicBezTo>
                  <a:cubicBezTo>
                    <a:pt x="165" y="449"/>
                    <a:pt x="165" y="438"/>
                    <a:pt x="165" y="438"/>
                  </a:cubicBezTo>
                  <a:cubicBezTo>
                    <a:pt x="165" y="416"/>
                    <a:pt x="176" y="405"/>
                    <a:pt x="187" y="394"/>
                  </a:cubicBezTo>
                  <a:cubicBezTo>
                    <a:pt x="198" y="361"/>
                    <a:pt x="220" y="328"/>
                    <a:pt x="242" y="307"/>
                  </a:cubicBezTo>
                  <a:cubicBezTo>
                    <a:pt x="252" y="285"/>
                    <a:pt x="285" y="285"/>
                    <a:pt x="296" y="263"/>
                  </a:cubicBezTo>
                  <a:cubicBezTo>
                    <a:pt x="296" y="252"/>
                    <a:pt x="296" y="241"/>
                    <a:pt x="296" y="230"/>
                  </a:cubicBezTo>
                  <a:cubicBezTo>
                    <a:pt x="296" y="230"/>
                    <a:pt x="329" y="197"/>
                    <a:pt x="340" y="186"/>
                  </a:cubicBezTo>
                  <a:cubicBezTo>
                    <a:pt x="351" y="175"/>
                    <a:pt x="362" y="164"/>
                    <a:pt x="373" y="153"/>
                  </a:cubicBezTo>
                  <a:lnTo>
                    <a:pt x="395" y="153"/>
                  </a:lnTo>
                  <a:cubicBezTo>
                    <a:pt x="395" y="143"/>
                    <a:pt x="406" y="143"/>
                    <a:pt x="417" y="132"/>
                  </a:cubicBezTo>
                  <a:cubicBezTo>
                    <a:pt x="427" y="121"/>
                    <a:pt x="427" y="99"/>
                    <a:pt x="438" y="88"/>
                  </a:cubicBezTo>
                  <a:cubicBezTo>
                    <a:pt x="460" y="66"/>
                    <a:pt x="493" y="55"/>
                    <a:pt x="515" y="44"/>
                  </a:cubicBezTo>
                  <a:cubicBezTo>
                    <a:pt x="548" y="33"/>
                    <a:pt x="570" y="33"/>
                    <a:pt x="602" y="33"/>
                  </a:cubicBezTo>
                  <a:cubicBezTo>
                    <a:pt x="606" y="30"/>
                    <a:pt x="612" y="28"/>
                    <a:pt x="620" y="28"/>
                  </a:cubicBezTo>
                  <a:cubicBezTo>
                    <a:pt x="634" y="28"/>
                    <a:pt x="654" y="33"/>
                    <a:pt x="668" y="33"/>
                  </a:cubicBezTo>
                  <a:lnTo>
                    <a:pt x="734" y="33"/>
                  </a:lnTo>
                  <a:cubicBezTo>
                    <a:pt x="745" y="33"/>
                    <a:pt x="767" y="33"/>
                    <a:pt x="777" y="44"/>
                  </a:cubicBezTo>
                  <a:lnTo>
                    <a:pt x="810" y="44"/>
                  </a:lnTo>
                  <a:cubicBezTo>
                    <a:pt x="832" y="55"/>
                    <a:pt x="854" y="66"/>
                    <a:pt x="876" y="88"/>
                  </a:cubicBezTo>
                  <a:cubicBezTo>
                    <a:pt x="887" y="82"/>
                    <a:pt x="895" y="82"/>
                    <a:pt x="901" y="82"/>
                  </a:cubicBezTo>
                  <a:cubicBezTo>
                    <a:pt x="906" y="82"/>
                    <a:pt x="909" y="82"/>
                    <a:pt x="909" y="77"/>
                  </a:cubicBezTo>
                  <a:cubicBezTo>
                    <a:pt x="920" y="66"/>
                    <a:pt x="898" y="44"/>
                    <a:pt x="876" y="33"/>
                  </a:cubicBezTo>
                  <a:cubicBezTo>
                    <a:pt x="854" y="22"/>
                    <a:pt x="843" y="22"/>
                    <a:pt x="821" y="22"/>
                  </a:cubicBezTo>
                  <a:cubicBezTo>
                    <a:pt x="810" y="0"/>
                    <a:pt x="788" y="0"/>
                    <a:pt x="7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45"/>
            <p:cNvSpPr/>
            <p:nvPr/>
          </p:nvSpPr>
          <p:spPr>
            <a:xfrm flipH="1">
              <a:off x="451750" y="4786275"/>
              <a:ext cx="29000" cy="15900"/>
            </a:xfrm>
            <a:custGeom>
              <a:avLst/>
              <a:gdLst/>
              <a:ahLst/>
              <a:cxnLst/>
              <a:rect l="l" t="t" r="r" b="b"/>
              <a:pathLst>
                <a:path w="1160" h="636" extrusionOk="0">
                  <a:moveTo>
                    <a:pt x="985" y="1"/>
                  </a:moveTo>
                  <a:cubicBezTo>
                    <a:pt x="952" y="1"/>
                    <a:pt x="908" y="1"/>
                    <a:pt x="875" y="12"/>
                  </a:cubicBezTo>
                  <a:cubicBezTo>
                    <a:pt x="832" y="23"/>
                    <a:pt x="799" y="45"/>
                    <a:pt x="766" y="67"/>
                  </a:cubicBezTo>
                  <a:cubicBezTo>
                    <a:pt x="755" y="67"/>
                    <a:pt x="744" y="67"/>
                    <a:pt x="733" y="78"/>
                  </a:cubicBezTo>
                  <a:lnTo>
                    <a:pt x="733" y="88"/>
                  </a:lnTo>
                  <a:cubicBezTo>
                    <a:pt x="733" y="88"/>
                    <a:pt x="689" y="99"/>
                    <a:pt x="689" y="110"/>
                  </a:cubicBezTo>
                  <a:cubicBezTo>
                    <a:pt x="679" y="110"/>
                    <a:pt x="668" y="121"/>
                    <a:pt x="657" y="121"/>
                  </a:cubicBezTo>
                  <a:cubicBezTo>
                    <a:pt x="646" y="143"/>
                    <a:pt x="635" y="165"/>
                    <a:pt x="624" y="176"/>
                  </a:cubicBezTo>
                  <a:cubicBezTo>
                    <a:pt x="613" y="187"/>
                    <a:pt x="591" y="209"/>
                    <a:pt x="569" y="209"/>
                  </a:cubicBezTo>
                  <a:cubicBezTo>
                    <a:pt x="558" y="220"/>
                    <a:pt x="536" y="231"/>
                    <a:pt x="514" y="231"/>
                  </a:cubicBezTo>
                  <a:lnTo>
                    <a:pt x="482" y="231"/>
                  </a:lnTo>
                  <a:cubicBezTo>
                    <a:pt x="471" y="231"/>
                    <a:pt x="471" y="231"/>
                    <a:pt x="460" y="220"/>
                  </a:cubicBezTo>
                  <a:cubicBezTo>
                    <a:pt x="460" y="220"/>
                    <a:pt x="416" y="198"/>
                    <a:pt x="394" y="187"/>
                  </a:cubicBezTo>
                  <a:cubicBezTo>
                    <a:pt x="383" y="176"/>
                    <a:pt x="372" y="165"/>
                    <a:pt x="350" y="165"/>
                  </a:cubicBezTo>
                  <a:cubicBezTo>
                    <a:pt x="339" y="160"/>
                    <a:pt x="329" y="157"/>
                    <a:pt x="319" y="157"/>
                  </a:cubicBezTo>
                  <a:cubicBezTo>
                    <a:pt x="309" y="157"/>
                    <a:pt x="301" y="160"/>
                    <a:pt x="296" y="165"/>
                  </a:cubicBezTo>
                  <a:cubicBezTo>
                    <a:pt x="274" y="165"/>
                    <a:pt x="252" y="176"/>
                    <a:pt x="241" y="198"/>
                  </a:cubicBezTo>
                  <a:cubicBezTo>
                    <a:pt x="230" y="209"/>
                    <a:pt x="219" y="231"/>
                    <a:pt x="208" y="242"/>
                  </a:cubicBezTo>
                  <a:cubicBezTo>
                    <a:pt x="208" y="253"/>
                    <a:pt x="197" y="263"/>
                    <a:pt x="197" y="263"/>
                  </a:cubicBezTo>
                  <a:lnTo>
                    <a:pt x="186" y="285"/>
                  </a:lnTo>
                  <a:lnTo>
                    <a:pt x="154" y="318"/>
                  </a:lnTo>
                  <a:cubicBezTo>
                    <a:pt x="143" y="340"/>
                    <a:pt x="132" y="351"/>
                    <a:pt x="121" y="373"/>
                  </a:cubicBezTo>
                  <a:cubicBezTo>
                    <a:pt x="121" y="373"/>
                    <a:pt x="110" y="384"/>
                    <a:pt x="110" y="384"/>
                  </a:cubicBezTo>
                  <a:cubicBezTo>
                    <a:pt x="99" y="395"/>
                    <a:pt x="99" y="406"/>
                    <a:pt x="99" y="417"/>
                  </a:cubicBezTo>
                  <a:cubicBezTo>
                    <a:pt x="88" y="428"/>
                    <a:pt x="77" y="438"/>
                    <a:pt x="77" y="438"/>
                  </a:cubicBezTo>
                  <a:cubicBezTo>
                    <a:pt x="66" y="460"/>
                    <a:pt x="55" y="493"/>
                    <a:pt x="44" y="515"/>
                  </a:cubicBezTo>
                  <a:cubicBezTo>
                    <a:pt x="22" y="537"/>
                    <a:pt x="11" y="570"/>
                    <a:pt x="0" y="603"/>
                  </a:cubicBezTo>
                  <a:lnTo>
                    <a:pt x="33" y="635"/>
                  </a:lnTo>
                  <a:cubicBezTo>
                    <a:pt x="33" y="632"/>
                    <a:pt x="36" y="630"/>
                    <a:pt x="39" y="630"/>
                  </a:cubicBezTo>
                  <a:cubicBezTo>
                    <a:pt x="45" y="630"/>
                    <a:pt x="55" y="635"/>
                    <a:pt x="55" y="635"/>
                  </a:cubicBezTo>
                  <a:lnTo>
                    <a:pt x="77" y="635"/>
                  </a:lnTo>
                  <a:cubicBezTo>
                    <a:pt x="82" y="630"/>
                    <a:pt x="88" y="627"/>
                    <a:pt x="93" y="627"/>
                  </a:cubicBezTo>
                  <a:cubicBezTo>
                    <a:pt x="99" y="627"/>
                    <a:pt x="104" y="630"/>
                    <a:pt x="110" y="635"/>
                  </a:cubicBezTo>
                  <a:cubicBezTo>
                    <a:pt x="110" y="624"/>
                    <a:pt x="110" y="624"/>
                    <a:pt x="121" y="613"/>
                  </a:cubicBezTo>
                  <a:cubicBezTo>
                    <a:pt x="132" y="603"/>
                    <a:pt x="121" y="581"/>
                    <a:pt x="121" y="548"/>
                  </a:cubicBezTo>
                  <a:cubicBezTo>
                    <a:pt x="121" y="526"/>
                    <a:pt x="132" y="504"/>
                    <a:pt x="143" y="482"/>
                  </a:cubicBezTo>
                  <a:cubicBezTo>
                    <a:pt x="143" y="471"/>
                    <a:pt x="154" y="460"/>
                    <a:pt x="154" y="460"/>
                  </a:cubicBezTo>
                  <a:cubicBezTo>
                    <a:pt x="164" y="449"/>
                    <a:pt x="154" y="438"/>
                    <a:pt x="164" y="428"/>
                  </a:cubicBezTo>
                  <a:cubicBezTo>
                    <a:pt x="175" y="406"/>
                    <a:pt x="186" y="395"/>
                    <a:pt x="197" y="384"/>
                  </a:cubicBezTo>
                  <a:cubicBezTo>
                    <a:pt x="197" y="384"/>
                    <a:pt x="208" y="384"/>
                    <a:pt x="208" y="373"/>
                  </a:cubicBezTo>
                  <a:lnTo>
                    <a:pt x="219" y="351"/>
                  </a:lnTo>
                  <a:cubicBezTo>
                    <a:pt x="241" y="318"/>
                    <a:pt x="263" y="285"/>
                    <a:pt x="296" y="263"/>
                  </a:cubicBezTo>
                  <a:cubicBezTo>
                    <a:pt x="300" y="261"/>
                    <a:pt x="304" y="260"/>
                    <a:pt x="307" y="260"/>
                  </a:cubicBezTo>
                  <a:cubicBezTo>
                    <a:pt x="318" y="260"/>
                    <a:pt x="322" y="274"/>
                    <a:pt x="339" y="274"/>
                  </a:cubicBezTo>
                  <a:cubicBezTo>
                    <a:pt x="339" y="263"/>
                    <a:pt x="350" y="263"/>
                    <a:pt x="361" y="263"/>
                  </a:cubicBezTo>
                  <a:lnTo>
                    <a:pt x="372" y="263"/>
                  </a:lnTo>
                  <a:cubicBezTo>
                    <a:pt x="394" y="274"/>
                    <a:pt x="416" y="296"/>
                    <a:pt x="449" y="307"/>
                  </a:cubicBezTo>
                  <a:lnTo>
                    <a:pt x="547" y="307"/>
                  </a:lnTo>
                  <a:cubicBezTo>
                    <a:pt x="558" y="296"/>
                    <a:pt x="580" y="296"/>
                    <a:pt x="591" y="285"/>
                  </a:cubicBezTo>
                  <a:cubicBezTo>
                    <a:pt x="613" y="274"/>
                    <a:pt x="624" y="253"/>
                    <a:pt x="635" y="242"/>
                  </a:cubicBezTo>
                  <a:cubicBezTo>
                    <a:pt x="657" y="209"/>
                    <a:pt x="689" y="176"/>
                    <a:pt x="711" y="154"/>
                  </a:cubicBezTo>
                  <a:cubicBezTo>
                    <a:pt x="733" y="121"/>
                    <a:pt x="766" y="110"/>
                    <a:pt x="799" y="99"/>
                  </a:cubicBezTo>
                  <a:cubicBezTo>
                    <a:pt x="821" y="67"/>
                    <a:pt x="854" y="67"/>
                    <a:pt x="875" y="56"/>
                  </a:cubicBezTo>
                  <a:cubicBezTo>
                    <a:pt x="875" y="56"/>
                    <a:pt x="886" y="56"/>
                    <a:pt x="897" y="45"/>
                  </a:cubicBezTo>
                  <a:lnTo>
                    <a:pt x="952" y="45"/>
                  </a:lnTo>
                  <a:cubicBezTo>
                    <a:pt x="963" y="45"/>
                    <a:pt x="985" y="45"/>
                    <a:pt x="1007" y="56"/>
                  </a:cubicBezTo>
                  <a:lnTo>
                    <a:pt x="1039" y="56"/>
                  </a:lnTo>
                  <a:cubicBezTo>
                    <a:pt x="1072" y="67"/>
                    <a:pt x="1094" y="88"/>
                    <a:pt x="1105" y="121"/>
                  </a:cubicBezTo>
                  <a:cubicBezTo>
                    <a:pt x="1123" y="121"/>
                    <a:pt x="1126" y="135"/>
                    <a:pt x="1138" y="135"/>
                  </a:cubicBezTo>
                  <a:cubicBezTo>
                    <a:pt x="1141" y="135"/>
                    <a:pt x="1144" y="134"/>
                    <a:pt x="1149" y="132"/>
                  </a:cubicBezTo>
                  <a:cubicBezTo>
                    <a:pt x="1160" y="121"/>
                    <a:pt x="1138" y="88"/>
                    <a:pt x="1116" y="67"/>
                  </a:cubicBezTo>
                  <a:cubicBezTo>
                    <a:pt x="1094" y="45"/>
                    <a:pt x="1072" y="34"/>
                    <a:pt x="1050" y="34"/>
                  </a:cubicBezTo>
                  <a:cubicBezTo>
                    <a:pt x="1050" y="12"/>
                    <a:pt x="1018" y="1"/>
                    <a:pt x="9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1" name="Google Shape;4581;p45"/>
          <p:cNvSpPr/>
          <p:nvPr/>
        </p:nvSpPr>
        <p:spPr>
          <a:xfrm rot="9237154">
            <a:off x="1700568" y="-898699"/>
            <a:ext cx="31999" cy="26774"/>
          </a:xfrm>
          <a:custGeom>
            <a:avLst/>
            <a:gdLst/>
            <a:ahLst/>
            <a:cxnLst/>
            <a:rect l="l" t="t" r="r" b="b"/>
            <a:pathLst>
              <a:path w="1280" h="1071" extrusionOk="0">
                <a:moveTo>
                  <a:pt x="693" y="0"/>
                </a:moveTo>
                <a:cubicBezTo>
                  <a:pt x="523" y="0"/>
                  <a:pt x="351" y="79"/>
                  <a:pt x="241" y="249"/>
                </a:cubicBezTo>
                <a:cubicBezTo>
                  <a:pt x="0" y="610"/>
                  <a:pt x="283" y="1071"/>
                  <a:pt x="693" y="1071"/>
                </a:cubicBezTo>
                <a:cubicBezTo>
                  <a:pt x="731" y="1071"/>
                  <a:pt x="770" y="1067"/>
                  <a:pt x="809" y="1059"/>
                </a:cubicBezTo>
                <a:cubicBezTo>
                  <a:pt x="1094" y="993"/>
                  <a:pt x="1280" y="709"/>
                  <a:pt x="1214" y="424"/>
                </a:cubicBezTo>
                <a:cubicBezTo>
                  <a:pt x="1157" y="152"/>
                  <a:pt x="927" y="0"/>
                  <a:pt x="69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2" name="Google Shape;4582;p45"/>
          <p:cNvSpPr/>
          <p:nvPr/>
        </p:nvSpPr>
        <p:spPr>
          <a:xfrm rot="9237154">
            <a:off x="2166924" y="-415463"/>
            <a:ext cx="25199" cy="21324"/>
          </a:xfrm>
          <a:custGeom>
            <a:avLst/>
            <a:gdLst/>
            <a:ahLst/>
            <a:cxnLst/>
            <a:rect l="l" t="t" r="r" b="b"/>
            <a:pathLst>
              <a:path w="1008" h="853" extrusionOk="0">
                <a:moveTo>
                  <a:pt x="477" y="0"/>
                </a:moveTo>
                <a:cubicBezTo>
                  <a:pt x="304" y="0"/>
                  <a:pt x="131" y="103"/>
                  <a:pt x="66" y="297"/>
                </a:cubicBezTo>
                <a:cubicBezTo>
                  <a:pt x="0" y="516"/>
                  <a:pt x="121" y="756"/>
                  <a:pt x="339" y="833"/>
                </a:cubicBezTo>
                <a:cubicBezTo>
                  <a:pt x="383" y="846"/>
                  <a:pt x="427" y="852"/>
                  <a:pt x="469" y="852"/>
                </a:cubicBezTo>
                <a:cubicBezTo>
                  <a:pt x="773" y="852"/>
                  <a:pt x="1007" y="529"/>
                  <a:pt x="853" y="231"/>
                </a:cubicBezTo>
                <a:cubicBezTo>
                  <a:pt x="773" y="75"/>
                  <a:pt x="625" y="0"/>
                  <a:pt x="47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3" name="Google Shape;4583;p45"/>
          <p:cNvSpPr/>
          <p:nvPr/>
        </p:nvSpPr>
        <p:spPr>
          <a:xfrm rot="9237154">
            <a:off x="2349630" y="-577056"/>
            <a:ext cx="33874" cy="26374"/>
          </a:xfrm>
          <a:custGeom>
            <a:avLst/>
            <a:gdLst/>
            <a:ahLst/>
            <a:cxnLst/>
            <a:rect l="l" t="t" r="r" b="b"/>
            <a:pathLst>
              <a:path w="1355" h="1055" extrusionOk="0">
                <a:moveTo>
                  <a:pt x="688" y="0"/>
                </a:moveTo>
                <a:cubicBezTo>
                  <a:pt x="591" y="0"/>
                  <a:pt x="492" y="28"/>
                  <a:pt x="405" y="87"/>
                </a:cubicBezTo>
                <a:cubicBezTo>
                  <a:pt x="0" y="339"/>
                  <a:pt x="110" y="940"/>
                  <a:pt x="569" y="1039"/>
                </a:cubicBezTo>
                <a:cubicBezTo>
                  <a:pt x="613" y="1049"/>
                  <a:pt x="655" y="1054"/>
                  <a:pt x="696" y="1054"/>
                </a:cubicBezTo>
                <a:cubicBezTo>
                  <a:pt x="1089" y="1054"/>
                  <a:pt x="1355" y="607"/>
                  <a:pt x="1127" y="240"/>
                </a:cubicBezTo>
                <a:cubicBezTo>
                  <a:pt x="1029" y="87"/>
                  <a:pt x="860" y="0"/>
                  <a:pt x="68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4" name="Google Shape;4584;p45"/>
          <p:cNvSpPr/>
          <p:nvPr/>
        </p:nvSpPr>
        <p:spPr>
          <a:xfrm rot="9237154">
            <a:off x="2834940" y="-344070"/>
            <a:ext cx="19824" cy="17499"/>
          </a:xfrm>
          <a:custGeom>
            <a:avLst/>
            <a:gdLst/>
            <a:ahLst/>
            <a:cxnLst/>
            <a:rect l="l" t="t" r="r" b="b"/>
            <a:pathLst>
              <a:path w="793" h="700" extrusionOk="0">
                <a:moveTo>
                  <a:pt x="393" y="0"/>
                </a:moveTo>
                <a:cubicBezTo>
                  <a:pt x="281" y="0"/>
                  <a:pt x="168" y="52"/>
                  <a:pt x="99" y="164"/>
                </a:cubicBezTo>
                <a:cubicBezTo>
                  <a:pt x="0" y="328"/>
                  <a:pt x="44" y="536"/>
                  <a:pt x="208" y="645"/>
                </a:cubicBezTo>
                <a:cubicBezTo>
                  <a:pt x="268" y="683"/>
                  <a:pt x="333" y="700"/>
                  <a:pt x="395" y="700"/>
                </a:cubicBezTo>
                <a:cubicBezTo>
                  <a:pt x="604" y="700"/>
                  <a:pt x="792" y="509"/>
                  <a:pt x="733" y="273"/>
                </a:cubicBezTo>
                <a:cubicBezTo>
                  <a:pt x="695" y="97"/>
                  <a:pt x="545" y="0"/>
                  <a:pt x="39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5" name="Google Shape;4585;p45"/>
          <p:cNvSpPr/>
          <p:nvPr/>
        </p:nvSpPr>
        <p:spPr>
          <a:xfrm rot="9237154">
            <a:off x="1849868" y="-454609"/>
            <a:ext cx="83197" cy="70248"/>
          </a:xfrm>
          <a:custGeom>
            <a:avLst/>
            <a:gdLst/>
            <a:ahLst/>
            <a:cxnLst/>
            <a:rect l="l" t="t" r="r" b="b"/>
            <a:pathLst>
              <a:path w="3328" h="2810" extrusionOk="0">
                <a:moveTo>
                  <a:pt x="1459" y="1"/>
                </a:moveTo>
                <a:cubicBezTo>
                  <a:pt x="710" y="1"/>
                  <a:pt x="0" y="604"/>
                  <a:pt x="46" y="1474"/>
                </a:cubicBezTo>
                <a:cubicBezTo>
                  <a:pt x="88" y="2230"/>
                  <a:pt x="701" y="2810"/>
                  <a:pt x="1450" y="2810"/>
                </a:cubicBezTo>
                <a:cubicBezTo>
                  <a:pt x="1470" y="2810"/>
                  <a:pt x="1491" y="2809"/>
                  <a:pt x="1511" y="2808"/>
                </a:cubicBezTo>
                <a:cubicBezTo>
                  <a:pt x="2769" y="2754"/>
                  <a:pt x="3327" y="1211"/>
                  <a:pt x="2397" y="369"/>
                </a:cubicBezTo>
                <a:cubicBezTo>
                  <a:pt x="2116" y="114"/>
                  <a:pt x="1784" y="1"/>
                  <a:pt x="145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6" name="Google Shape;4586;p45"/>
          <p:cNvSpPr/>
          <p:nvPr/>
        </p:nvSpPr>
        <p:spPr>
          <a:xfrm rot="9237154">
            <a:off x="985254" y="-928259"/>
            <a:ext cx="75572" cy="63748"/>
          </a:xfrm>
          <a:custGeom>
            <a:avLst/>
            <a:gdLst/>
            <a:ahLst/>
            <a:cxnLst/>
            <a:rect l="l" t="t" r="r" b="b"/>
            <a:pathLst>
              <a:path w="3023" h="2550" extrusionOk="0">
                <a:moveTo>
                  <a:pt x="1600" y="0"/>
                </a:moveTo>
                <a:cubicBezTo>
                  <a:pt x="1173" y="0"/>
                  <a:pt x="744" y="209"/>
                  <a:pt x="496" y="651"/>
                </a:cubicBezTo>
                <a:cubicBezTo>
                  <a:pt x="0" y="1527"/>
                  <a:pt x="663" y="2549"/>
                  <a:pt x="1586" y="2549"/>
                </a:cubicBezTo>
                <a:cubicBezTo>
                  <a:pt x="1700" y="2549"/>
                  <a:pt x="1819" y="2534"/>
                  <a:pt x="1940" y="2500"/>
                </a:cubicBezTo>
                <a:cubicBezTo>
                  <a:pt x="2618" y="2314"/>
                  <a:pt x="3023" y="1614"/>
                  <a:pt x="2837" y="936"/>
                </a:cubicBezTo>
                <a:cubicBezTo>
                  <a:pt x="2667" y="328"/>
                  <a:pt x="2135" y="0"/>
                  <a:pt x="160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7" name="Google Shape;4587;p45"/>
          <p:cNvGrpSpPr/>
          <p:nvPr/>
        </p:nvGrpSpPr>
        <p:grpSpPr>
          <a:xfrm rot="9237154" flipH="1">
            <a:off x="2190564" y="-759869"/>
            <a:ext cx="33674" cy="35674"/>
            <a:chOff x="4304250" y="4768863"/>
            <a:chExt cx="33675" cy="35675"/>
          </a:xfrm>
        </p:grpSpPr>
        <p:sp>
          <p:nvSpPr>
            <p:cNvPr id="4588" name="Google Shape;4588;p45"/>
            <p:cNvSpPr/>
            <p:nvPr/>
          </p:nvSpPr>
          <p:spPr>
            <a:xfrm>
              <a:off x="4321750" y="4770213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2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ubicBezTo>
                    <a:pt x="1" y="12"/>
                    <a:pt x="1" y="12"/>
                    <a:pt x="1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45"/>
            <p:cNvSpPr/>
            <p:nvPr/>
          </p:nvSpPr>
          <p:spPr>
            <a:xfrm>
              <a:off x="4304250" y="4768863"/>
              <a:ext cx="33675" cy="35675"/>
            </a:xfrm>
            <a:custGeom>
              <a:avLst/>
              <a:gdLst/>
              <a:ahLst/>
              <a:cxnLst/>
              <a:rect l="l" t="t" r="r" b="b"/>
              <a:pathLst>
                <a:path w="1347" h="1427" extrusionOk="0">
                  <a:moveTo>
                    <a:pt x="690" y="120"/>
                  </a:moveTo>
                  <a:cubicBezTo>
                    <a:pt x="690" y="131"/>
                    <a:pt x="701" y="153"/>
                    <a:pt x="712" y="164"/>
                  </a:cubicBezTo>
                  <a:cubicBezTo>
                    <a:pt x="734" y="175"/>
                    <a:pt x="745" y="186"/>
                    <a:pt x="756" y="197"/>
                  </a:cubicBezTo>
                  <a:cubicBezTo>
                    <a:pt x="766" y="208"/>
                    <a:pt x="788" y="219"/>
                    <a:pt x="799" y="230"/>
                  </a:cubicBezTo>
                  <a:cubicBezTo>
                    <a:pt x="810" y="241"/>
                    <a:pt x="843" y="274"/>
                    <a:pt x="865" y="295"/>
                  </a:cubicBezTo>
                  <a:cubicBezTo>
                    <a:pt x="887" y="317"/>
                    <a:pt x="909" y="339"/>
                    <a:pt x="931" y="361"/>
                  </a:cubicBezTo>
                  <a:lnTo>
                    <a:pt x="952" y="361"/>
                  </a:lnTo>
                  <a:lnTo>
                    <a:pt x="963" y="383"/>
                  </a:lnTo>
                  <a:cubicBezTo>
                    <a:pt x="985" y="394"/>
                    <a:pt x="1007" y="416"/>
                    <a:pt x="1018" y="438"/>
                  </a:cubicBezTo>
                  <a:cubicBezTo>
                    <a:pt x="1040" y="460"/>
                    <a:pt x="1040" y="481"/>
                    <a:pt x="1051" y="492"/>
                  </a:cubicBezTo>
                  <a:cubicBezTo>
                    <a:pt x="1062" y="503"/>
                    <a:pt x="1051" y="503"/>
                    <a:pt x="1051" y="514"/>
                  </a:cubicBezTo>
                  <a:cubicBezTo>
                    <a:pt x="1073" y="536"/>
                    <a:pt x="1073" y="547"/>
                    <a:pt x="1084" y="569"/>
                  </a:cubicBezTo>
                  <a:lnTo>
                    <a:pt x="1084" y="580"/>
                  </a:lnTo>
                  <a:cubicBezTo>
                    <a:pt x="1106" y="613"/>
                    <a:pt x="1127" y="645"/>
                    <a:pt x="1138" y="678"/>
                  </a:cubicBezTo>
                  <a:cubicBezTo>
                    <a:pt x="1149" y="711"/>
                    <a:pt x="1160" y="733"/>
                    <a:pt x="1171" y="755"/>
                  </a:cubicBezTo>
                  <a:cubicBezTo>
                    <a:pt x="1171" y="766"/>
                    <a:pt x="1193" y="810"/>
                    <a:pt x="1193" y="820"/>
                  </a:cubicBezTo>
                  <a:cubicBezTo>
                    <a:pt x="1204" y="853"/>
                    <a:pt x="1204" y="875"/>
                    <a:pt x="1215" y="908"/>
                  </a:cubicBezTo>
                  <a:cubicBezTo>
                    <a:pt x="1215" y="919"/>
                    <a:pt x="1215" y="941"/>
                    <a:pt x="1215" y="963"/>
                  </a:cubicBezTo>
                  <a:cubicBezTo>
                    <a:pt x="1215" y="995"/>
                    <a:pt x="1204" y="1050"/>
                    <a:pt x="1193" y="1094"/>
                  </a:cubicBezTo>
                  <a:cubicBezTo>
                    <a:pt x="1193" y="1105"/>
                    <a:pt x="1182" y="1116"/>
                    <a:pt x="1182" y="1127"/>
                  </a:cubicBezTo>
                  <a:lnTo>
                    <a:pt x="1171" y="1160"/>
                  </a:lnTo>
                  <a:cubicBezTo>
                    <a:pt x="1121" y="1240"/>
                    <a:pt x="1034" y="1292"/>
                    <a:pt x="936" y="1292"/>
                  </a:cubicBezTo>
                  <a:cubicBezTo>
                    <a:pt x="927" y="1292"/>
                    <a:pt x="918" y="1292"/>
                    <a:pt x="909" y="1291"/>
                  </a:cubicBezTo>
                  <a:cubicBezTo>
                    <a:pt x="876" y="1291"/>
                    <a:pt x="832" y="1291"/>
                    <a:pt x="788" y="1269"/>
                  </a:cubicBezTo>
                  <a:cubicBezTo>
                    <a:pt x="723" y="1247"/>
                    <a:pt x="646" y="1225"/>
                    <a:pt x="591" y="1181"/>
                  </a:cubicBezTo>
                  <a:cubicBezTo>
                    <a:pt x="559" y="1170"/>
                    <a:pt x="526" y="1149"/>
                    <a:pt x="493" y="1127"/>
                  </a:cubicBezTo>
                  <a:lnTo>
                    <a:pt x="438" y="1072"/>
                  </a:lnTo>
                  <a:cubicBezTo>
                    <a:pt x="406" y="1039"/>
                    <a:pt x="395" y="1028"/>
                    <a:pt x="362" y="1006"/>
                  </a:cubicBezTo>
                  <a:cubicBezTo>
                    <a:pt x="296" y="941"/>
                    <a:pt x="241" y="875"/>
                    <a:pt x="187" y="810"/>
                  </a:cubicBezTo>
                  <a:cubicBezTo>
                    <a:pt x="187" y="810"/>
                    <a:pt x="176" y="777"/>
                    <a:pt x="176" y="755"/>
                  </a:cubicBezTo>
                  <a:cubicBezTo>
                    <a:pt x="165" y="722"/>
                    <a:pt x="165" y="700"/>
                    <a:pt x="154" y="667"/>
                  </a:cubicBezTo>
                  <a:cubicBezTo>
                    <a:pt x="143" y="635"/>
                    <a:pt x="132" y="613"/>
                    <a:pt x="143" y="580"/>
                  </a:cubicBezTo>
                  <a:cubicBezTo>
                    <a:pt x="143" y="525"/>
                    <a:pt x="165" y="481"/>
                    <a:pt x="187" y="438"/>
                  </a:cubicBezTo>
                  <a:cubicBezTo>
                    <a:pt x="231" y="361"/>
                    <a:pt x="296" y="306"/>
                    <a:pt x="362" y="263"/>
                  </a:cubicBezTo>
                  <a:cubicBezTo>
                    <a:pt x="384" y="252"/>
                    <a:pt x="416" y="241"/>
                    <a:pt x="438" y="230"/>
                  </a:cubicBezTo>
                  <a:cubicBezTo>
                    <a:pt x="493" y="197"/>
                    <a:pt x="548" y="175"/>
                    <a:pt x="613" y="164"/>
                  </a:cubicBezTo>
                  <a:cubicBezTo>
                    <a:pt x="646" y="153"/>
                    <a:pt x="668" y="142"/>
                    <a:pt x="690" y="120"/>
                  </a:cubicBezTo>
                  <a:close/>
                  <a:moveTo>
                    <a:pt x="613" y="0"/>
                  </a:moveTo>
                  <a:cubicBezTo>
                    <a:pt x="570" y="22"/>
                    <a:pt x="537" y="33"/>
                    <a:pt x="493" y="55"/>
                  </a:cubicBezTo>
                  <a:cubicBezTo>
                    <a:pt x="438" y="66"/>
                    <a:pt x="395" y="88"/>
                    <a:pt x="351" y="120"/>
                  </a:cubicBezTo>
                  <a:cubicBezTo>
                    <a:pt x="318" y="131"/>
                    <a:pt x="296" y="164"/>
                    <a:pt x="263" y="186"/>
                  </a:cubicBezTo>
                  <a:cubicBezTo>
                    <a:pt x="231" y="197"/>
                    <a:pt x="209" y="241"/>
                    <a:pt x="165" y="263"/>
                  </a:cubicBezTo>
                  <a:cubicBezTo>
                    <a:pt x="121" y="306"/>
                    <a:pt x="77" y="361"/>
                    <a:pt x="56" y="427"/>
                  </a:cubicBezTo>
                  <a:cubicBezTo>
                    <a:pt x="1" y="569"/>
                    <a:pt x="1" y="722"/>
                    <a:pt x="66" y="864"/>
                  </a:cubicBezTo>
                  <a:cubicBezTo>
                    <a:pt x="77" y="886"/>
                    <a:pt x="99" y="908"/>
                    <a:pt x="110" y="930"/>
                  </a:cubicBezTo>
                  <a:cubicBezTo>
                    <a:pt x="132" y="941"/>
                    <a:pt x="143" y="963"/>
                    <a:pt x="154" y="974"/>
                  </a:cubicBezTo>
                  <a:cubicBezTo>
                    <a:pt x="187" y="1006"/>
                    <a:pt x="209" y="1039"/>
                    <a:pt x="241" y="1072"/>
                  </a:cubicBezTo>
                  <a:cubicBezTo>
                    <a:pt x="406" y="1247"/>
                    <a:pt x="613" y="1378"/>
                    <a:pt x="854" y="1422"/>
                  </a:cubicBezTo>
                  <a:cubicBezTo>
                    <a:pt x="870" y="1425"/>
                    <a:pt x="887" y="1427"/>
                    <a:pt x="905" y="1427"/>
                  </a:cubicBezTo>
                  <a:cubicBezTo>
                    <a:pt x="947" y="1427"/>
                    <a:pt x="993" y="1419"/>
                    <a:pt x="1040" y="1411"/>
                  </a:cubicBezTo>
                  <a:cubicBezTo>
                    <a:pt x="1116" y="1389"/>
                    <a:pt x="1193" y="1345"/>
                    <a:pt x="1248" y="1280"/>
                  </a:cubicBezTo>
                  <a:lnTo>
                    <a:pt x="1259" y="1269"/>
                  </a:lnTo>
                  <a:cubicBezTo>
                    <a:pt x="1281" y="1236"/>
                    <a:pt x="1302" y="1192"/>
                    <a:pt x="1313" y="1149"/>
                  </a:cubicBezTo>
                  <a:cubicBezTo>
                    <a:pt x="1335" y="1072"/>
                    <a:pt x="1346" y="995"/>
                    <a:pt x="1346" y="908"/>
                  </a:cubicBezTo>
                  <a:cubicBezTo>
                    <a:pt x="1335" y="820"/>
                    <a:pt x="1313" y="733"/>
                    <a:pt x="1270" y="656"/>
                  </a:cubicBezTo>
                  <a:cubicBezTo>
                    <a:pt x="1204" y="503"/>
                    <a:pt x="1116" y="372"/>
                    <a:pt x="1018" y="252"/>
                  </a:cubicBezTo>
                  <a:cubicBezTo>
                    <a:pt x="963" y="175"/>
                    <a:pt x="898" y="110"/>
                    <a:pt x="832" y="55"/>
                  </a:cubicBezTo>
                  <a:cubicBezTo>
                    <a:pt x="821" y="33"/>
                    <a:pt x="799" y="22"/>
                    <a:pt x="777" y="22"/>
                  </a:cubicBezTo>
                  <a:cubicBezTo>
                    <a:pt x="756" y="22"/>
                    <a:pt x="745" y="11"/>
                    <a:pt x="745" y="11"/>
                  </a:cubicBezTo>
                  <a:cubicBezTo>
                    <a:pt x="734" y="11"/>
                    <a:pt x="723" y="22"/>
                    <a:pt x="712" y="44"/>
                  </a:cubicBezTo>
                  <a:cubicBezTo>
                    <a:pt x="712" y="44"/>
                    <a:pt x="712" y="55"/>
                    <a:pt x="712" y="55"/>
                  </a:cubicBezTo>
                  <a:lnTo>
                    <a:pt x="712" y="66"/>
                  </a:lnTo>
                  <a:cubicBezTo>
                    <a:pt x="701" y="22"/>
                    <a:pt x="657" y="0"/>
                    <a:pt x="6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45"/>
            <p:cNvSpPr/>
            <p:nvPr/>
          </p:nvSpPr>
          <p:spPr>
            <a:xfrm>
              <a:off x="4313000" y="4776863"/>
              <a:ext cx="17525" cy="18275"/>
            </a:xfrm>
            <a:custGeom>
              <a:avLst/>
              <a:gdLst/>
              <a:ahLst/>
              <a:cxnLst/>
              <a:rect l="l" t="t" r="r" b="b"/>
              <a:pathLst>
                <a:path w="701" h="731" extrusionOk="0">
                  <a:moveTo>
                    <a:pt x="444" y="0"/>
                  </a:moveTo>
                  <a:cubicBezTo>
                    <a:pt x="419" y="0"/>
                    <a:pt x="395" y="3"/>
                    <a:pt x="373" y="8"/>
                  </a:cubicBezTo>
                  <a:cubicBezTo>
                    <a:pt x="340" y="8"/>
                    <a:pt x="318" y="8"/>
                    <a:pt x="285" y="19"/>
                  </a:cubicBezTo>
                  <a:cubicBezTo>
                    <a:pt x="285" y="30"/>
                    <a:pt x="274" y="41"/>
                    <a:pt x="263" y="41"/>
                  </a:cubicBezTo>
                  <a:lnTo>
                    <a:pt x="252" y="41"/>
                  </a:lnTo>
                  <a:cubicBezTo>
                    <a:pt x="252" y="41"/>
                    <a:pt x="209" y="63"/>
                    <a:pt x="198" y="74"/>
                  </a:cubicBezTo>
                  <a:lnTo>
                    <a:pt x="154" y="118"/>
                  </a:lnTo>
                  <a:lnTo>
                    <a:pt x="132" y="118"/>
                  </a:lnTo>
                  <a:cubicBezTo>
                    <a:pt x="121" y="129"/>
                    <a:pt x="110" y="140"/>
                    <a:pt x="110" y="150"/>
                  </a:cubicBezTo>
                  <a:cubicBezTo>
                    <a:pt x="99" y="161"/>
                    <a:pt x="88" y="183"/>
                    <a:pt x="77" y="194"/>
                  </a:cubicBezTo>
                  <a:cubicBezTo>
                    <a:pt x="56" y="227"/>
                    <a:pt x="45" y="260"/>
                    <a:pt x="23" y="293"/>
                  </a:cubicBezTo>
                  <a:cubicBezTo>
                    <a:pt x="12" y="325"/>
                    <a:pt x="1" y="347"/>
                    <a:pt x="1" y="380"/>
                  </a:cubicBezTo>
                  <a:lnTo>
                    <a:pt x="1" y="468"/>
                  </a:lnTo>
                  <a:cubicBezTo>
                    <a:pt x="1" y="468"/>
                    <a:pt x="1" y="479"/>
                    <a:pt x="1" y="490"/>
                  </a:cubicBezTo>
                  <a:cubicBezTo>
                    <a:pt x="1" y="500"/>
                    <a:pt x="1" y="511"/>
                    <a:pt x="1" y="522"/>
                  </a:cubicBezTo>
                  <a:lnTo>
                    <a:pt x="12" y="544"/>
                  </a:lnTo>
                  <a:cubicBezTo>
                    <a:pt x="12" y="555"/>
                    <a:pt x="23" y="577"/>
                    <a:pt x="34" y="588"/>
                  </a:cubicBezTo>
                  <a:lnTo>
                    <a:pt x="56" y="621"/>
                  </a:lnTo>
                  <a:cubicBezTo>
                    <a:pt x="66" y="654"/>
                    <a:pt x="77" y="675"/>
                    <a:pt x="88" y="708"/>
                  </a:cubicBezTo>
                  <a:cubicBezTo>
                    <a:pt x="99" y="708"/>
                    <a:pt x="99" y="730"/>
                    <a:pt x="110" y="730"/>
                  </a:cubicBezTo>
                  <a:cubicBezTo>
                    <a:pt x="121" y="719"/>
                    <a:pt x="110" y="697"/>
                    <a:pt x="99" y="675"/>
                  </a:cubicBezTo>
                  <a:cubicBezTo>
                    <a:pt x="88" y="654"/>
                    <a:pt x="77" y="632"/>
                    <a:pt x="66" y="621"/>
                  </a:cubicBezTo>
                  <a:cubicBezTo>
                    <a:pt x="66" y="599"/>
                    <a:pt x="56" y="577"/>
                    <a:pt x="45" y="566"/>
                  </a:cubicBezTo>
                  <a:cubicBezTo>
                    <a:pt x="34" y="533"/>
                    <a:pt x="23" y="500"/>
                    <a:pt x="12" y="468"/>
                  </a:cubicBezTo>
                  <a:cubicBezTo>
                    <a:pt x="12" y="435"/>
                    <a:pt x="12" y="402"/>
                    <a:pt x="12" y="380"/>
                  </a:cubicBezTo>
                  <a:cubicBezTo>
                    <a:pt x="23" y="369"/>
                    <a:pt x="23" y="358"/>
                    <a:pt x="23" y="347"/>
                  </a:cubicBezTo>
                  <a:cubicBezTo>
                    <a:pt x="34" y="336"/>
                    <a:pt x="45" y="315"/>
                    <a:pt x="56" y="304"/>
                  </a:cubicBezTo>
                  <a:lnTo>
                    <a:pt x="66" y="282"/>
                  </a:lnTo>
                  <a:cubicBezTo>
                    <a:pt x="77" y="271"/>
                    <a:pt x="77" y="249"/>
                    <a:pt x="88" y="238"/>
                  </a:cubicBezTo>
                  <a:cubicBezTo>
                    <a:pt x="99" y="227"/>
                    <a:pt x="110" y="205"/>
                    <a:pt x="121" y="194"/>
                  </a:cubicBezTo>
                  <a:cubicBezTo>
                    <a:pt x="143" y="172"/>
                    <a:pt x="154" y="161"/>
                    <a:pt x="176" y="140"/>
                  </a:cubicBezTo>
                  <a:lnTo>
                    <a:pt x="187" y="140"/>
                  </a:lnTo>
                  <a:lnTo>
                    <a:pt x="198" y="129"/>
                  </a:lnTo>
                  <a:lnTo>
                    <a:pt x="220" y="118"/>
                  </a:lnTo>
                  <a:cubicBezTo>
                    <a:pt x="241" y="96"/>
                    <a:pt x="263" y="85"/>
                    <a:pt x="274" y="85"/>
                  </a:cubicBezTo>
                  <a:lnTo>
                    <a:pt x="318" y="74"/>
                  </a:lnTo>
                  <a:lnTo>
                    <a:pt x="340" y="63"/>
                  </a:lnTo>
                  <a:lnTo>
                    <a:pt x="373" y="52"/>
                  </a:lnTo>
                  <a:cubicBezTo>
                    <a:pt x="395" y="41"/>
                    <a:pt x="406" y="41"/>
                    <a:pt x="416" y="41"/>
                  </a:cubicBezTo>
                  <a:lnTo>
                    <a:pt x="460" y="41"/>
                  </a:lnTo>
                  <a:lnTo>
                    <a:pt x="504" y="52"/>
                  </a:lnTo>
                  <a:cubicBezTo>
                    <a:pt x="515" y="52"/>
                    <a:pt x="526" y="63"/>
                    <a:pt x="537" y="63"/>
                  </a:cubicBezTo>
                  <a:lnTo>
                    <a:pt x="559" y="74"/>
                  </a:lnTo>
                  <a:cubicBezTo>
                    <a:pt x="570" y="85"/>
                    <a:pt x="570" y="85"/>
                    <a:pt x="581" y="96"/>
                  </a:cubicBezTo>
                  <a:lnTo>
                    <a:pt x="591" y="107"/>
                  </a:lnTo>
                  <a:cubicBezTo>
                    <a:pt x="613" y="118"/>
                    <a:pt x="624" y="140"/>
                    <a:pt x="635" y="150"/>
                  </a:cubicBezTo>
                  <a:cubicBezTo>
                    <a:pt x="646" y="172"/>
                    <a:pt x="646" y="194"/>
                    <a:pt x="657" y="227"/>
                  </a:cubicBezTo>
                  <a:lnTo>
                    <a:pt x="679" y="238"/>
                  </a:lnTo>
                  <a:cubicBezTo>
                    <a:pt x="679" y="232"/>
                    <a:pt x="682" y="232"/>
                    <a:pt x="684" y="232"/>
                  </a:cubicBezTo>
                  <a:cubicBezTo>
                    <a:pt x="687" y="232"/>
                    <a:pt x="690" y="232"/>
                    <a:pt x="690" y="227"/>
                  </a:cubicBezTo>
                  <a:lnTo>
                    <a:pt x="701" y="227"/>
                  </a:lnTo>
                  <a:cubicBezTo>
                    <a:pt x="701" y="216"/>
                    <a:pt x="701" y="216"/>
                    <a:pt x="701" y="216"/>
                  </a:cubicBezTo>
                  <a:lnTo>
                    <a:pt x="701" y="205"/>
                  </a:lnTo>
                  <a:lnTo>
                    <a:pt x="701" y="183"/>
                  </a:lnTo>
                  <a:cubicBezTo>
                    <a:pt x="701" y="172"/>
                    <a:pt x="690" y="150"/>
                    <a:pt x="668" y="129"/>
                  </a:cubicBezTo>
                  <a:cubicBezTo>
                    <a:pt x="657" y="107"/>
                    <a:pt x="635" y="96"/>
                    <a:pt x="613" y="74"/>
                  </a:cubicBezTo>
                  <a:lnTo>
                    <a:pt x="602" y="63"/>
                  </a:lnTo>
                  <a:lnTo>
                    <a:pt x="581" y="63"/>
                  </a:lnTo>
                  <a:lnTo>
                    <a:pt x="570" y="52"/>
                  </a:lnTo>
                  <a:lnTo>
                    <a:pt x="526" y="19"/>
                  </a:lnTo>
                  <a:cubicBezTo>
                    <a:pt x="526" y="19"/>
                    <a:pt x="515" y="19"/>
                    <a:pt x="515" y="8"/>
                  </a:cubicBezTo>
                  <a:cubicBezTo>
                    <a:pt x="493" y="3"/>
                    <a:pt x="468" y="0"/>
                    <a:pt x="4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1" name="Google Shape;4591;p45"/>
          <p:cNvGrpSpPr/>
          <p:nvPr/>
        </p:nvGrpSpPr>
        <p:grpSpPr>
          <a:xfrm rot="9237154" flipH="1">
            <a:off x="2633433" y="-655718"/>
            <a:ext cx="123896" cy="117746"/>
            <a:chOff x="4877375" y="4089763"/>
            <a:chExt cx="123900" cy="117750"/>
          </a:xfrm>
        </p:grpSpPr>
        <p:sp>
          <p:nvSpPr>
            <p:cNvPr id="4592" name="Google Shape;4592;p45"/>
            <p:cNvSpPr/>
            <p:nvPr/>
          </p:nvSpPr>
          <p:spPr>
            <a:xfrm>
              <a:off x="4894050" y="4101963"/>
              <a:ext cx="575" cy="825"/>
            </a:xfrm>
            <a:custGeom>
              <a:avLst/>
              <a:gdLst/>
              <a:ahLst/>
              <a:cxnLst/>
              <a:rect l="l" t="t" r="r" b="b"/>
              <a:pathLst>
                <a:path w="23" h="33" extrusionOk="0">
                  <a:moveTo>
                    <a:pt x="1" y="0"/>
                  </a:moveTo>
                  <a:cubicBezTo>
                    <a:pt x="1" y="0"/>
                    <a:pt x="12" y="11"/>
                    <a:pt x="12" y="11"/>
                  </a:cubicBezTo>
                  <a:lnTo>
                    <a:pt x="23" y="33"/>
                  </a:lnTo>
                  <a:cubicBezTo>
                    <a:pt x="23" y="22"/>
                    <a:pt x="12" y="11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45"/>
            <p:cNvSpPr/>
            <p:nvPr/>
          </p:nvSpPr>
          <p:spPr>
            <a:xfrm>
              <a:off x="4896525" y="4109338"/>
              <a:ext cx="7675" cy="9875"/>
            </a:xfrm>
            <a:custGeom>
              <a:avLst/>
              <a:gdLst/>
              <a:ahLst/>
              <a:cxnLst/>
              <a:rect l="l" t="t" r="r" b="b"/>
              <a:pathLst>
                <a:path w="307" h="395" extrusionOk="0">
                  <a:moveTo>
                    <a:pt x="121" y="0"/>
                  </a:moveTo>
                  <a:cubicBezTo>
                    <a:pt x="121" y="66"/>
                    <a:pt x="110" y="132"/>
                    <a:pt x="88" y="208"/>
                  </a:cubicBezTo>
                  <a:cubicBezTo>
                    <a:pt x="55" y="274"/>
                    <a:pt x="22" y="328"/>
                    <a:pt x="0" y="394"/>
                  </a:cubicBezTo>
                  <a:cubicBezTo>
                    <a:pt x="33" y="339"/>
                    <a:pt x="77" y="274"/>
                    <a:pt x="121" y="219"/>
                  </a:cubicBezTo>
                  <a:cubicBezTo>
                    <a:pt x="175" y="143"/>
                    <a:pt x="241" y="77"/>
                    <a:pt x="306" y="22"/>
                  </a:cubicBezTo>
                  <a:cubicBezTo>
                    <a:pt x="300" y="19"/>
                    <a:pt x="293" y="18"/>
                    <a:pt x="285" y="18"/>
                  </a:cubicBezTo>
                  <a:cubicBezTo>
                    <a:pt x="266" y="18"/>
                    <a:pt x="245" y="25"/>
                    <a:pt x="230" y="33"/>
                  </a:cubicBezTo>
                  <a:cubicBezTo>
                    <a:pt x="186" y="33"/>
                    <a:pt x="142" y="22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45"/>
            <p:cNvSpPr/>
            <p:nvPr/>
          </p:nvSpPr>
          <p:spPr>
            <a:xfrm>
              <a:off x="4991125" y="4156088"/>
              <a:ext cx="300" cy="300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12"/>
                    <a:pt x="11" y="1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45"/>
            <p:cNvSpPr/>
            <p:nvPr/>
          </p:nvSpPr>
          <p:spPr>
            <a:xfrm>
              <a:off x="4877375" y="4089763"/>
              <a:ext cx="123900" cy="117750"/>
            </a:xfrm>
            <a:custGeom>
              <a:avLst/>
              <a:gdLst/>
              <a:ahLst/>
              <a:cxnLst/>
              <a:rect l="l" t="t" r="r" b="b"/>
              <a:pathLst>
                <a:path w="4956" h="4710" extrusionOk="0">
                  <a:moveTo>
                    <a:pt x="1794" y="488"/>
                  </a:moveTo>
                  <a:cubicBezTo>
                    <a:pt x="1882" y="510"/>
                    <a:pt x="1958" y="532"/>
                    <a:pt x="2035" y="554"/>
                  </a:cubicBezTo>
                  <a:cubicBezTo>
                    <a:pt x="2177" y="597"/>
                    <a:pt x="2319" y="652"/>
                    <a:pt x="2451" y="718"/>
                  </a:cubicBezTo>
                  <a:cubicBezTo>
                    <a:pt x="2483" y="740"/>
                    <a:pt x="2527" y="783"/>
                    <a:pt x="2571" y="805"/>
                  </a:cubicBezTo>
                  <a:cubicBezTo>
                    <a:pt x="2604" y="827"/>
                    <a:pt x="2637" y="838"/>
                    <a:pt x="2658" y="860"/>
                  </a:cubicBezTo>
                  <a:cubicBezTo>
                    <a:pt x="2691" y="882"/>
                    <a:pt x="2713" y="904"/>
                    <a:pt x="2735" y="926"/>
                  </a:cubicBezTo>
                  <a:cubicBezTo>
                    <a:pt x="2855" y="1013"/>
                    <a:pt x="2965" y="1122"/>
                    <a:pt x="3063" y="1232"/>
                  </a:cubicBezTo>
                  <a:cubicBezTo>
                    <a:pt x="3140" y="1330"/>
                    <a:pt x="3205" y="1451"/>
                    <a:pt x="3260" y="1571"/>
                  </a:cubicBezTo>
                  <a:cubicBezTo>
                    <a:pt x="3282" y="1593"/>
                    <a:pt x="3304" y="1615"/>
                    <a:pt x="3304" y="1626"/>
                  </a:cubicBezTo>
                  <a:lnTo>
                    <a:pt x="3544" y="1844"/>
                  </a:lnTo>
                  <a:cubicBezTo>
                    <a:pt x="3588" y="1899"/>
                    <a:pt x="3632" y="1965"/>
                    <a:pt x="3676" y="2019"/>
                  </a:cubicBezTo>
                  <a:cubicBezTo>
                    <a:pt x="3785" y="2151"/>
                    <a:pt x="3905" y="2271"/>
                    <a:pt x="4036" y="2380"/>
                  </a:cubicBezTo>
                  <a:lnTo>
                    <a:pt x="4157" y="2490"/>
                  </a:lnTo>
                  <a:lnTo>
                    <a:pt x="4168" y="2511"/>
                  </a:lnTo>
                  <a:cubicBezTo>
                    <a:pt x="4190" y="2533"/>
                    <a:pt x="4222" y="2566"/>
                    <a:pt x="4244" y="2588"/>
                  </a:cubicBezTo>
                  <a:lnTo>
                    <a:pt x="4310" y="2654"/>
                  </a:lnTo>
                  <a:lnTo>
                    <a:pt x="4244" y="2708"/>
                  </a:lnTo>
                  <a:lnTo>
                    <a:pt x="4211" y="2752"/>
                  </a:lnTo>
                  <a:cubicBezTo>
                    <a:pt x="4190" y="2774"/>
                    <a:pt x="4168" y="2796"/>
                    <a:pt x="4157" y="2829"/>
                  </a:cubicBezTo>
                  <a:cubicBezTo>
                    <a:pt x="4135" y="2861"/>
                    <a:pt x="4124" y="2905"/>
                    <a:pt x="4113" y="2938"/>
                  </a:cubicBezTo>
                  <a:lnTo>
                    <a:pt x="4058" y="3190"/>
                  </a:lnTo>
                  <a:lnTo>
                    <a:pt x="4026" y="3310"/>
                  </a:lnTo>
                  <a:lnTo>
                    <a:pt x="4026" y="3343"/>
                  </a:lnTo>
                  <a:lnTo>
                    <a:pt x="4026" y="3354"/>
                  </a:lnTo>
                  <a:cubicBezTo>
                    <a:pt x="4026" y="3365"/>
                    <a:pt x="4015" y="3376"/>
                    <a:pt x="4015" y="3386"/>
                  </a:cubicBezTo>
                  <a:cubicBezTo>
                    <a:pt x="4004" y="3397"/>
                    <a:pt x="3993" y="3408"/>
                    <a:pt x="3982" y="3408"/>
                  </a:cubicBezTo>
                  <a:lnTo>
                    <a:pt x="3949" y="3452"/>
                  </a:lnTo>
                  <a:cubicBezTo>
                    <a:pt x="3894" y="3496"/>
                    <a:pt x="3829" y="3551"/>
                    <a:pt x="3774" y="3583"/>
                  </a:cubicBezTo>
                  <a:cubicBezTo>
                    <a:pt x="3566" y="3736"/>
                    <a:pt x="3347" y="3857"/>
                    <a:pt x="3118" y="3955"/>
                  </a:cubicBezTo>
                  <a:cubicBezTo>
                    <a:pt x="3019" y="4010"/>
                    <a:pt x="2910" y="4054"/>
                    <a:pt x="2801" y="4065"/>
                  </a:cubicBezTo>
                  <a:cubicBezTo>
                    <a:pt x="2768" y="4070"/>
                    <a:pt x="2721" y="4070"/>
                    <a:pt x="2676" y="4070"/>
                  </a:cubicBezTo>
                  <a:cubicBezTo>
                    <a:pt x="2631" y="4070"/>
                    <a:pt x="2587" y="4070"/>
                    <a:pt x="2560" y="4076"/>
                  </a:cubicBezTo>
                  <a:cubicBezTo>
                    <a:pt x="2462" y="4086"/>
                    <a:pt x="2363" y="4086"/>
                    <a:pt x="2276" y="4086"/>
                  </a:cubicBezTo>
                  <a:cubicBezTo>
                    <a:pt x="2122" y="4076"/>
                    <a:pt x="1980" y="4032"/>
                    <a:pt x="1849" y="3977"/>
                  </a:cubicBezTo>
                  <a:cubicBezTo>
                    <a:pt x="1777" y="3997"/>
                    <a:pt x="1701" y="4013"/>
                    <a:pt x="1649" y="4013"/>
                  </a:cubicBezTo>
                  <a:cubicBezTo>
                    <a:pt x="1615" y="4013"/>
                    <a:pt x="1591" y="4006"/>
                    <a:pt x="1587" y="3988"/>
                  </a:cubicBezTo>
                  <a:cubicBezTo>
                    <a:pt x="1576" y="3933"/>
                    <a:pt x="1663" y="3944"/>
                    <a:pt x="1707" y="3911"/>
                  </a:cubicBezTo>
                  <a:cubicBezTo>
                    <a:pt x="1652" y="3879"/>
                    <a:pt x="1608" y="3846"/>
                    <a:pt x="1554" y="3813"/>
                  </a:cubicBezTo>
                  <a:cubicBezTo>
                    <a:pt x="1499" y="3769"/>
                    <a:pt x="1444" y="3726"/>
                    <a:pt x="1401" y="3660"/>
                  </a:cubicBezTo>
                  <a:cubicBezTo>
                    <a:pt x="1346" y="3572"/>
                    <a:pt x="1269" y="3496"/>
                    <a:pt x="1193" y="3419"/>
                  </a:cubicBezTo>
                  <a:cubicBezTo>
                    <a:pt x="1116" y="3354"/>
                    <a:pt x="1051" y="3277"/>
                    <a:pt x="1007" y="3179"/>
                  </a:cubicBezTo>
                  <a:cubicBezTo>
                    <a:pt x="985" y="3135"/>
                    <a:pt x="974" y="3102"/>
                    <a:pt x="941" y="3058"/>
                  </a:cubicBezTo>
                  <a:lnTo>
                    <a:pt x="897" y="2916"/>
                  </a:lnTo>
                  <a:cubicBezTo>
                    <a:pt x="854" y="2840"/>
                    <a:pt x="821" y="2752"/>
                    <a:pt x="788" y="2665"/>
                  </a:cubicBezTo>
                  <a:lnTo>
                    <a:pt x="788" y="2665"/>
                  </a:lnTo>
                  <a:cubicBezTo>
                    <a:pt x="788" y="2686"/>
                    <a:pt x="799" y="2708"/>
                    <a:pt x="810" y="2741"/>
                  </a:cubicBezTo>
                  <a:cubicBezTo>
                    <a:pt x="810" y="2785"/>
                    <a:pt x="799" y="2785"/>
                    <a:pt x="799" y="2840"/>
                  </a:cubicBezTo>
                  <a:cubicBezTo>
                    <a:pt x="755" y="2861"/>
                    <a:pt x="733" y="2894"/>
                    <a:pt x="712" y="2938"/>
                  </a:cubicBezTo>
                  <a:cubicBezTo>
                    <a:pt x="690" y="2938"/>
                    <a:pt x="668" y="2949"/>
                    <a:pt x="646" y="2960"/>
                  </a:cubicBezTo>
                  <a:cubicBezTo>
                    <a:pt x="646" y="3004"/>
                    <a:pt x="602" y="2960"/>
                    <a:pt x="602" y="3015"/>
                  </a:cubicBezTo>
                  <a:lnTo>
                    <a:pt x="504" y="2916"/>
                  </a:lnTo>
                  <a:cubicBezTo>
                    <a:pt x="482" y="2752"/>
                    <a:pt x="493" y="2588"/>
                    <a:pt x="515" y="2424"/>
                  </a:cubicBezTo>
                  <a:cubicBezTo>
                    <a:pt x="526" y="2282"/>
                    <a:pt x="515" y="2140"/>
                    <a:pt x="537" y="1997"/>
                  </a:cubicBezTo>
                  <a:cubicBezTo>
                    <a:pt x="537" y="1954"/>
                    <a:pt x="558" y="1910"/>
                    <a:pt x="569" y="1855"/>
                  </a:cubicBezTo>
                  <a:cubicBezTo>
                    <a:pt x="569" y="1811"/>
                    <a:pt x="580" y="1724"/>
                    <a:pt x="591" y="1647"/>
                  </a:cubicBezTo>
                  <a:cubicBezTo>
                    <a:pt x="602" y="1615"/>
                    <a:pt x="624" y="1571"/>
                    <a:pt x="635" y="1538"/>
                  </a:cubicBezTo>
                  <a:cubicBezTo>
                    <a:pt x="657" y="1429"/>
                    <a:pt x="701" y="1330"/>
                    <a:pt x="744" y="1243"/>
                  </a:cubicBezTo>
                  <a:cubicBezTo>
                    <a:pt x="755" y="1221"/>
                    <a:pt x="766" y="1199"/>
                    <a:pt x="777" y="1177"/>
                  </a:cubicBezTo>
                  <a:cubicBezTo>
                    <a:pt x="799" y="1111"/>
                    <a:pt x="832" y="1046"/>
                    <a:pt x="865" y="980"/>
                  </a:cubicBezTo>
                  <a:cubicBezTo>
                    <a:pt x="887" y="915"/>
                    <a:pt x="897" y="849"/>
                    <a:pt x="897" y="772"/>
                  </a:cubicBezTo>
                  <a:cubicBezTo>
                    <a:pt x="914" y="797"/>
                    <a:pt x="943" y="809"/>
                    <a:pt x="974" y="809"/>
                  </a:cubicBezTo>
                  <a:cubicBezTo>
                    <a:pt x="985" y="809"/>
                    <a:pt x="996" y="808"/>
                    <a:pt x="1007" y="805"/>
                  </a:cubicBezTo>
                  <a:cubicBezTo>
                    <a:pt x="1029" y="794"/>
                    <a:pt x="1062" y="794"/>
                    <a:pt x="1083" y="794"/>
                  </a:cubicBezTo>
                  <a:lnTo>
                    <a:pt x="1094" y="783"/>
                  </a:lnTo>
                  <a:cubicBezTo>
                    <a:pt x="1160" y="707"/>
                    <a:pt x="1237" y="641"/>
                    <a:pt x="1324" y="597"/>
                  </a:cubicBezTo>
                  <a:cubicBezTo>
                    <a:pt x="1401" y="565"/>
                    <a:pt x="1477" y="532"/>
                    <a:pt x="1554" y="521"/>
                  </a:cubicBezTo>
                  <a:cubicBezTo>
                    <a:pt x="1630" y="499"/>
                    <a:pt x="1718" y="488"/>
                    <a:pt x="1794" y="488"/>
                  </a:cubicBezTo>
                  <a:close/>
                  <a:moveTo>
                    <a:pt x="1240" y="0"/>
                  </a:moveTo>
                  <a:cubicBezTo>
                    <a:pt x="1140" y="0"/>
                    <a:pt x="1038" y="8"/>
                    <a:pt x="941" y="29"/>
                  </a:cubicBezTo>
                  <a:cubicBezTo>
                    <a:pt x="854" y="40"/>
                    <a:pt x="777" y="83"/>
                    <a:pt x="722" y="138"/>
                  </a:cubicBezTo>
                  <a:cubicBezTo>
                    <a:pt x="657" y="193"/>
                    <a:pt x="635" y="182"/>
                    <a:pt x="624" y="226"/>
                  </a:cubicBezTo>
                  <a:cubicBezTo>
                    <a:pt x="602" y="280"/>
                    <a:pt x="602" y="346"/>
                    <a:pt x="635" y="401"/>
                  </a:cubicBezTo>
                  <a:cubicBezTo>
                    <a:pt x="646" y="433"/>
                    <a:pt x="657" y="466"/>
                    <a:pt x="679" y="499"/>
                  </a:cubicBezTo>
                  <a:cubicBezTo>
                    <a:pt x="679" y="510"/>
                    <a:pt x="679" y="510"/>
                    <a:pt x="690" y="521"/>
                  </a:cubicBezTo>
                  <a:lnTo>
                    <a:pt x="679" y="510"/>
                  </a:lnTo>
                  <a:cubicBezTo>
                    <a:pt x="679" y="510"/>
                    <a:pt x="668" y="510"/>
                    <a:pt x="657" y="499"/>
                  </a:cubicBezTo>
                  <a:cubicBezTo>
                    <a:pt x="615" y="465"/>
                    <a:pt x="548" y="448"/>
                    <a:pt x="479" y="448"/>
                  </a:cubicBezTo>
                  <a:cubicBezTo>
                    <a:pt x="368" y="448"/>
                    <a:pt x="249" y="492"/>
                    <a:pt x="208" y="586"/>
                  </a:cubicBezTo>
                  <a:cubicBezTo>
                    <a:pt x="154" y="740"/>
                    <a:pt x="99" y="904"/>
                    <a:pt x="77" y="1068"/>
                  </a:cubicBezTo>
                  <a:cubicBezTo>
                    <a:pt x="33" y="1232"/>
                    <a:pt x="1" y="1407"/>
                    <a:pt x="1" y="1582"/>
                  </a:cubicBezTo>
                  <a:cubicBezTo>
                    <a:pt x="1" y="1713"/>
                    <a:pt x="55" y="1855"/>
                    <a:pt x="55" y="1976"/>
                  </a:cubicBezTo>
                  <a:cubicBezTo>
                    <a:pt x="55" y="2107"/>
                    <a:pt x="99" y="2249"/>
                    <a:pt x="99" y="2391"/>
                  </a:cubicBezTo>
                  <a:cubicBezTo>
                    <a:pt x="99" y="2501"/>
                    <a:pt x="121" y="2610"/>
                    <a:pt x="154" y="2708"/>
                  </a:cubicBezTo>
                  <a:cubicBezTo>
                    <a:pt x="187" y="2818"/>
                    <a:pt x="241" y="2916"/>
                    <a:pt x="285" y="3015"/>
                  </a:cubicBezTo>
                  <a:cubicBezTo>
                    <a:pt x="318" y="3135"/>
                    <a:pt x="362" y="3244"/>
                    <a:pt x="416" y="3354"/>
                  </a:cubicBezTo>
                  <a:lnTo>
                    <a:pt x="613" y="3682"/>
                  </a:lnTo>
                  <a:cubicBezTo>
                    <a:pt x="635" y="3736"/>
                    <a:pt x="679" y="3791"/>
                    <a:pt x="712" y="3846"/>
                  </a:cubicBezTo>
                  <a:cubicBezTo>
                    <a:pt x="755" y="3890"/>
                    <a:pt x="799" y="3944"/>
                    <a:pt x="843" y="3977"/>
                  </a:cubicBezTo>
                  <a:cubicBezTo>
                    <a:pt x="919" y="4076"/>
                    <a:pt x="1018" y="4174"/>
                    <a:pt x="1116" y="4251"/>
                  </a:cubicBezTo>
                  <a:cubicBezTo>
                    <a:pt x="1368" y="4469"/>
                    <a:pt x="1674" y="4600"/>
                    <a:pt x="2002" y="4666"/>
                  </a:cubicBezTo>
                  <a:cubicBezTo>
                    <a:pt x="2150" y="4695"/>
                    <a:pt x="2298" y="4709"/>
                    <a:pt x="2446" y="4709"/>
                  </a:cubicBezTo>
                  <a:cubicBezTo>
                    <a:pt x="2748" y="4709"/>
                    <a:pt x="3047" y="4649"/>
                    <a:pt x="3326" y="4524"/>
                  </a:cubicBezTo>
                  <a:cubicBezTo>
                    <a:pt x="3708" y="4360"/>
                    <a:pt x="4058" y="4119"/>
                    <a:pt x="4354" y="3835"/>
                  </a:cubicBezTo>
                  <a:lnTo>
                    <a:pt x="4518" y="3682"/>
                  </a:lnTo>
                  <a:cubicBezTo>
                    <a:pt x="4540" y="3649"/>
                    <a:pt x="4551" y="3605"/>
                    <a:pt x="4561" y="3572"/>
                  </a:cubicBezTo>
                  <a:lnTo>
                    <a:pt x="4583" y="3463"/>
                  </a:lnTo>
                  <a:lnTo>
                    <a:pt x="4660" y="3179"/>
                  </a:lnTo>
                  <a:cubicBezTo>
                    <a:pt x="4660" y="3168"/>
                    <a:pt x="4671" y="3146"/>
                    <a:pt x="4682" y="3135"/>
                  </a:cubicBezTo>
                  <a:cubicBezTo>
                    <a:pt x="4682" y="3124"/>
                    <a:pt x="4682" y="3113"/>
                    <a:pt x="4682" y="3102"/>
                  </a:cubicBezTo>
                  <a:lnTo>
                    <a:pt x="4868" y="2894"/>
                  </a:lnTo>
                  <a:cubicBezTo>
                    <a:pt x="4901" y="2851"/>
                    <a:pt x="4922" y="2807"/>
                    <a:pt x="4933" y="2752"/>
                  </a:cubicBezTo>
                  <a:cubicBezTo>
                    <a:pt x="4955" y="2686"/>
                    <a:pt x="4955" y="2621"/>
                    <a:pt x="4933" y="2544"/>
                  </a:cubicBezTo>
                  <a:cubicBezTo>
                    <a:pt x="4911" y="2468"/>
                    <a:pt x="4868" y="2391"/>
                    <a:pt x="4824" y="2315"/>
                  </a:cubicBezTo>
                  <a:lnTo>
                    <a:pt x="4791" y="2282"/>
                  </a:lnTo>
                  <a:cubicBezTo>
                    <a:pt x="4704" y="2183"/>
                    <a:pt x="4616" y="2085"/>
                    <a:pt x="4518" y="2008"/>
                  </a:cubicBezTo>
                  <a:cubicBezTo>
                    <a:pt x="4343" y="1833"/>
                    <a:pt x="4168" y="1658"/>
                    <a:pt x="4015" y="1472"/>
                  </a:cubicBezTo>
                  <a:cubicBezTo>
                    <a:pt x="3840" y="1254"/>
                    <a:pt x="3621" y="1057"/>
                    <a:pt x="3446" y="860"/>
                  </a:cubicBezTo>
                  <a:lnTo>
                    <a:pt x="3183" y="565"/>
                  </a:lnTo>
                  <a:lnTo>
                    <a:pt x="2997" y="357"/>
                  </a:lnTo>
                  <a:lnTo>
                    <a:pt x="2976" y="324"/>
                  </a:lnTo>
                  <a:cubicBezTo>
                    <a:pt x="2965" y="313"/>
                    <a:pt x="2943" y="313"/>
                    <a:pt x="2932" y="313"/>
                  </a:cubicBezTo>
                  <a:lnTo>
                    <a:pt x="2855" y="291"/>
                  </a:lnTo>
                  <a:lnTo>
                    <a:pt x="2724" y="258"/>
                  </a:lnTo>
                  <a:lnTo>
                    <a:pt x="2319" y="138"/>
                  </a:lnTo>
                  <a:cubicBezTo>
                    <a:pt x="2177" y="116"/>
                    <a:pt x="2035" y="94"/>
                    <a:pt x="1893" y="83"/>
                  </a:cubicBezTo>
                  <a:lnTo>
                    <a:pt x="1412" y="7"/>
                  </a:lnTo>
                  <a:cubicBezTo>
                    <a:pt x="1355" y="3"/>
                    <a:pt x="1298" y="0"/>
                    <a:pt x="12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45"/>
            <p:cNvSpPr/>
            <p:nvPr/>
          </p:nvSpPr>
          <p:spPr>
            <a:xfrm>
              <a:off x="4889400" y="4102113"/>
              <a:ext cx="71125" cy="87850"/>
            </a:xfrm>
            <a:custGeom>
              <a:avLst/>
              <a:gdLst/>
              <a:ahLst/>
              <a:cxnLst/>
              <a:rect l="l" t="t" r="r" b="b"/>
              <a:pathLst>
                <a:path w="2845" h="3514" extrusionOk="0">
                  <a:moveTo>
                    <a:pt x="1241" y="1"/>
                  </a:moveTo>
                  <a:cubicBezTo>
                    <a:pt x="1184" y="1"/>
                    <a:pt x="1126" y="11"/>
                    <a:pt x="1062" y="27"/>
                  </a:cubicBezTo>
                  <a:cubicBezTo>
                    <a:pt x="985" y="38"/>
                    <a:pt x="909" y="71"/>
                    <a:pt x="843" y="103"/>
                  </a:cubicBezTo>
                  <a:cubicBezTo>
                    <a:pt x="756" y="158"/>
                    <a:pt x="679" y="224"/>
                    <a:pt x="602" y="289"/>
                  </a:cubicBezTo>
                  <a:lnTo>
                    <a:pt x="591" y="300"/>
                  </a:lnTo>
                  <a:cubicBezTo>
                    <a:pt x="526" y="366"/>
                    <a:pt x="460" y="432"/>
                    <a:pt x="406" y="508"/>
                  </a:cubicBezTo>
                  <a:cubicBezTo>
                    <a:pt x="362" y="563"/>
                    <a:pt x="329" y="617"/>
                    <a:pt x="285" y="683"/>
                  </a:cubicBezTo>
                  <a:cubicBezTo>
                    <a:pt x="274" y="705"/>
                    <a:pt x="263" y="727"/>
                    <a:pt x="252" y="749"/>
                  </a:cubicBezTo>
                  <a:cubicBezTo>
                    <a:pt x="209" y="847"/>
                    <a:pt x="165" y="946"/>
                    <a:pt x="143" y="1044"/>
                  </a:cubicBezTo>
                  <a:cubicBezTo>
                    <a:pt x="132" y="1088"/>
                    <a:pt x="110" y="1121"/>
                    <a:pt x="99" y="1164"/>
                  </a:cubicBezTo>
                  <a:cubicBezTo>
                    <a:pt x="88" y="1230"/>
                    <a:pt x="88" y="1296"/>
                    <a:pt x="77" y="1361"/>
                  </a:cubicBezTo>
                  <a:cubicBezTo>
                    <a:pt x="66" y="1438"/>
                    <a:pt x="56" y="1460"/>
                    <a:pt x="56" y="1514"/>
                  </a:cubicBezTo>
                  <a:cubicBezTo>
                    <a:pt x="34" y="1646"/>
                    <a:pt x="45" y="1799"/>
                    <a:pt x="34" y="1930"/>
                  </a:cubicBezTo>
                  <a:cubicBezTo>
                    <a:pt x="1" y="2094"/>
                    <a:pt x="1" y="2258"/>
                    <a:pt x="12" y="2433"/>
                  </a:cubicBezTo>
                  <a:lnTo>
                    <a:pt x="110" y="2532"/>
                  </a:lnTo>
                  <a:cubicBezTo>
                    <a:pt x="110" y="2477"/>
                    <a:pt x="154" y="2521"/>
                    <a:pt x="154" y="2477"/>
                  </a:cubicBezTo>
                  <a:cubicBezTo>
                    <a:pt x="176" y="2455"/>
                    <a:pt x="198" y="2455"/>
                    <a:pt x="220" y="2444"/>
                  </a:cubicBezTo>
                  <a:cubicBezTo>
                    <a:pt x="241" y="2400"/>
                    <a:pt x="274" y="2367"/>
                    <a:pt x="307" y="2346"/>
                  </a:cubicBezTo>
                  <a:cubicBezTo>
                    <a:pt x="307" y="2302"/>
                    <a:pt x="318" y="2291"/>
                    <a:pt x="318" y="2247"/>
                  </a:cubicBezTo>
                  <a:cubicBezTo>
                    <a:pt x="307" y="2225"/>
                    <a:pt x="296" y="2203"/>
                    <a:pt x="296" y="2171"/>
                  </a:cubicBezTo>
                  <a:cubicBezTo>
                    <a:pt x="285" y="2083"/>
                    <a:pt x="274" y="1996"/>
                    <a:pt x="274" y="1908"/>
                  </a:cubicBezTo>
                  <a:cubicBezTo>
                    <a:pt x="274" y="1744"/>
                    <a:pt x="252" y="1613"/>
                    <a:pt x="252" y="1482"/>
                  </a:cubicBezTo>
                  <a:cubicBezTo>
                    <a:pt x="252" y="1438"/>
                    <a:pt x="274" y="1394"/>
                    <a:pt x="285" y="1350"/>
                  </a:cubicBezTo>
                  <a:cubicBezTo>
                    <a:pt x="296" y="1296"/>
                    <a:pt x="285" y="1230"/>
                    <a:pt x="296" y="1164"/>
                  </a:cubicBezTo>
                  <a:cubicBezTo>
                    <a:pt x="318" y="1088"/>
                    <a:pt x="340" y="1000"/>
                    <a:pt x="373" y="924"/>
                  </a:cubicBezTo>
                  <a:cubicBezTo>
                    <a:pt x="395" y="902"/>
                    <a:pt x="416" y="880"/>
                    <a:pt x="427" y="858"/>
                  </a:cubicBezTo>
                  <a:cubicBezTo>
                    <a:pt x="427" y="847"/>
                    <a:pt x="427" y="836"/>
                    <a:pt x="427" y="825"/>
                  </a:cubicBezTo>
                  <a:cubicBezTo>
                    <a:pt x="427" y="803"/>
                    <a:pt x="438" y="803"/>
                    <a:pt x="449" y="792"/>
                  </a:cubicBezTo>
                  <a:cubicBezTo>
                    <a:pt x="537" y="585"/>
                    <a:pt x="701" y="410"/>
                    <a:pt x="909" y="311"/>
                  </a:cubicBezTo>
                  <a:cubicBezTo>
                    <a:pt x="1000" y="290"/>
                    <a:pt x="1092" y="278"/>
                    <a:pt x="1184" y="278"/>
                  </a:cubicBezTo>
                  <a:cubicBezTo>
                    <a:pt x="1234" y="278"/>
                    <a:pt x="1285" y="282"/>
                    <a:pt x="1335" y="289"/>
                  </a:cubicBezTo>
                  <a:cubicBezTo>
                    <a:pt x="1390" y="267"/>
                    <a:pt x="1434" y="267"/>
                    <a:pt x="1488" y="257"/>
                  </a:cubicBezTo>
                  <a:cubicBezTo>
                    <a:pt x="1510" y="257"/>
                    <a:pt x="1521" y="267"/>
                    <a:pt x="1543" y="278"/>
                  </a:cubicBezTo>
                  <a:lnTo>
                    <a:pt x="1565" y="278"/>
                  </a:lnTo>
                  <a:cubicBezTo>
                    <a:pt x="1696" y="311"/>
                    <a:pt x="1816" y="366"/>
                    <a:pt x="1915" y="442"/>
                  </a:cubicBezTo>
                  <a:cubicBezTo>
                    <a:pt x="2002" y="486"/>
                    <a:pt x="2090" y="541"/>
                    <a:pt x="2166" y="607"/>
                  </a:cubicBezTo>
                  <a:cubicBezTo>
                    <a:pt x="2188" y="639"/>
                    <a:pt x="2199" y="650"/>
                    <a:pt x="2221" y="683"/>
                  </a:cubicBezTo>
                  <a:cubicBezTo>
                    <a:pt x="2254" y="716"/>
                    <a:pt x="2352" y="803"/>
                    <a:pt x="2385" y="847"/>
                  </a:cubicBezTo>
                  <a:cubicBezTo>
                    <a:pt x="2462" y="902"/>
                    <a:pt x="2527" y="967"/>
                    <a:pt x="2582" y="1044"/>
                  </a:cubicBezTo>
                  <a:cubicBezTo>
                    <a:pt x="2637" y="1121"/>
                    <a:pt x="2670" y="1219"/>
                    <a:pt x="2680" y="1317"/>
                  </a:cubicBezTo>
                  <a:cubicBezTo>
                    <a:pt x="2691" y="1416"/>
                    <a:pt x="2680" y="1514"/>
                    <a:pt x="2659" y="1613"/>
                  </a:cubicBezTo>
                  <a:cubicBezTo>
                    <a:pt x="2626" y="1788"/>
                    <a:pt x="2571" y="1974"/>
                    <a:pt x="2516" y="2149"/>
                  </a:cubicBezTo>
                  <a:cubicBezTo>
                    <a:pt x="2495" y="2302"/>
                    <a:pt x="2462" y="2455"/>
                    <a:pt x="2407" y="2597"/>
                  </a:cubicBezTo>
                  <a:cubicBezTo>
                    <a:pt x="2396" y="2641"/>
                    <a:pt x="2374" y="2685"/>
                    <a:pt x="2363" y="2728"/>
                  </a:cubicBezTo>
                  <a:cubicBezTo>
                    <a:pt x="2330" y="2772"/>
                    <a:pt x="2309" y="2816"/>
                    <a:pt x="2276" y="2849"/>
                  </a:cubicBezTo>
                  <a:cubicBezTo>
                    <a:pt x="2254" y="2892"/>
                    <a:pt x="2221" y="2925"/>
                    <a:pt x="2188" y="2969"/>
                  </a:cubicBezTo>
                  <a:cubicBezTo>
                    <a:pt x="2112" y="3035"/>
                    <a:pt x="2024" y="3089"/>
                    <a:pt x="1926" y="3133"/>
                  </a:cubicBezTo>
                  <a:cubicBezTo>
                    <a:pt x="1871" y="3166"/>
                    <a:pt x="1827" y="3210"/>
                    <a:pt x="1773" y="3232"/>
                  </a:cubicBezTo>
                  <a:cubicBezTo>
                    <a:pt x="1598" y="3308"/>
                    <a:pt x="1412" y="3374"/>
                    <a:pt x="1226" y="3407"/>
                  </a:cubicBezTo>
                  <a:cubicBezTo>
                    <a:pt x="1226" y="3407"/>
                    <a:pt x="1226" y="3407"/>
                    <a:pt x="1215" y="3417"/>
                  </a:cubicBezTo>
                  <a:cubicBezTo>
                    <a:pt x="1171" y="3450"/>
                    <a:pt x="1084" y="3450"/>
                    <a:pt x="1095" y="3494"/>
                  </a:cubicBezTo>
                  <a:cubicBezTo>
                    <a:pt x="1104" y="3508"/>
                    <a:pt x="1130" y="3514"/>
                    <a:pt x="1167" y="3514"/>
                  </a:cubicBezTo>
                  <a:cubicBezTo>
                    <a:pt x="1217" y="3514"/>
                    <a:pt x="1287" y="3502"/>
                    <a:pt x="1357" y="3483"/>
                  </a:cubicBezTo>
                  <a:cubicBezTo>
                    <a:pt x="1390" y="3472"/>
                    <a:pt x="1412" y="3461"/>
                    <a:pt x="1445" y="3450"/>
                  </a:cubicBezTo>
                  <a:cubicBezTo>
                    <a:pt x="1554" y="3407"/>
                    <a:pt x="1663" y="3363"/>
                    <a:pt x="1762" y="3319"/>
                  </a:cubicBezTo>
                  <a:cubicBezTo>
                    <a:pt x="1893" y="3297"/>
                    <a:pt x="2013" y="3242"/>
                    <a:pt x="2112" y="3155"/>
                  </a:cubicBezTo>
                  <a:cubicBezTo>
                    <a:pt x="2276" y="3046"/>
                    <a:pt x="2407" y="2882"/>
                    <a:pt x="2484" y="2696"/>
                  </a:cubicBezTo>
                  <a:cubicBezTo>
                    <a:pt x="2549" y="2499"/>
                    <a:pt x="2604" y="2302"/>
                    <a:pt x="2637" y="2105"/>
                  </a:cubicBezTo>
                  <a:cubicBezTo>
                    <a:pt x="2648" y="2050"/>
                    <a:pt x="2691" y="1952"/>
                    <a:pt x="2702" y="1930"/>
                  </a:cubicBezTo>
                  <a:cubicBezTo>
                    <a:pt x="2713" y="1919"/>
                    <a:pt x="2702" y="1897"/>
                    <a:pt x="2702" y="1897"/>
                  </a:cubicBezTo>
                  <a:cubicBezTo>
                    <a:pt x="2735" y="1777"/>
                    <a:pt x="2790" y="1689"/>
                    <a:pt x="2801" y="1624"/>
                  </a:cubicBezTo>
                  <a:cubicBezTo>
                    <a:pt x="2823" y="1558"/>
                    <a:pt x="2834" y="1492"/>
                    <a:pt x="2845" y="1427"/>
                  </a:cubicBezTo>
                  <a:cubicBezTo>
                    <a:pt x="2845" y="1307"/>
                    <a:pt x="2812" y="1197"/>
                    <a:pt x="2768" y="1099"/>
                  </a:cubicBezTo>
                  <a:cubicBezTo>
                    <a:pt x="2768" y="1088"/>
                    <a:pt x="2768" y="1088"/>
                    <a:pt x="2768" y="1077"/>
                  </a:cubicBezTo>
                  <a:cubicBezTo>
                    <a:pt x="2724" y="957"/>
                    <a:pt x="2659" y="847"/>
                    <a:pt x="2571" y="738"/>
                  </a:cubicBezTo>
                  <a:cubicBezTo>
                    <a:pt x="2473" y="628"/>
                    <a:pt x="2363" y="530"/>
                    <a:pt x="2243" y="442"/>
                  </a:cubicBezTo>
                  <a:cubicBezTo>
                    <a:pt x="2221" y="421"/>
                    <a:pt x="2199" y="388"/>
                    <a:pt x="2177" y="366"/>
                  </a:cubicBezTo>
                  <a:cubicBezTo>
                    <a:pt x="2145" y="344"/>
                    <a:pt x="2112" y="333"/>
                    <a:pt x="2079" y="322"/>
                  </a:cubicBezTo>
                  <a:cubicBezTo>
                    <a:pt x="2046" y="300"/>
                    <a:pt x="2002" y="257"/>
                    <a:pt x="1959" y="235"/>
                  </a:cubicBezTo>
                  <a:cubicBezTo>
                    <a:pt x="1827" y="158"/>
                    <a:pt x="1696" y="103"/>
                    <a:pt x="1543" y="71"/>
                  </a:cubicBezTo>
                  <a:cubicBezTo>
                    <a:pt x="1466" y="38"/>
                    <a:pt x="1390" y="16"/>
                    <a:pt x="1302" y="5"/>
                  </a:cubicBezTo>
                  <a:cubicBezTo>
                    <a:pt x="1282" y="2"/>
                    <a:pt x="1261" y="1"/>
                    <a:pt x="12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97" name="Google Shape;4597;p45"/>
          <p:cNvSpPr/>
          <p:nvPr/>
        </p:nvSpPr>
        <p:spPr>
          <a:xfrm rot="10800000" flipH="1">
            <a:off x="2231663" y="-1036612"/>
            <a:ext cx="114325" cy="124375"/>
          </a:xfrm>
          <a:custGeom>
            <a:avLst/>
            <a:gdLst/>
            <a:ahLst/>
            <a:cxnLst/>
            <a:rect l="l" t="t" r="r" b="b"/>
            <a:pathLst>
              <a:path w="4573" h="4975" extrusionOk="0">
                <a:moveTo>
                  <a:pt x="2702" y="1988"/>
                </a:moveTo>
                <a:lnTo>
                  <a:pt x="2702" y="1988"/>
                </a:lnTo>
                <a:cubicBezTo>
                  <a:pt x="2713" y="2021"/>
                  <a:pt x="2724" y="2065"/>
                  <a:pt x="2745" y="2098"/>
                </a:cubicBezTo>
                <a:lnTo>
                  <a:pt x="2724" y="2098"/>
                </a:lnTo>
                <a:lnTo>
                  <a:pt x="2702" y="1988"/>
                </a:lnTo>
                <a:close/>
                <a:moveTo>
                  <a:pt x="2920" y="2087"/>
                </a:moveTo>
                <a:cubicBezTo>
                  <a:pt x="2925" y="2096"/>
                  <a:pt x="2926" y="2099"/>
                  <a:pt x="2925" y="2099"/>
                </a:cubicBezTo>
                <a:cubicBezTo>
                  <a:pt x="2924" y="2099"/>
                  <a:pt x="2920" y="2093"/>
                  <a:pt x="2920" y="2087"/>
                </a:cubicBezTo>
                <a:close/>
                <a:moveTo>
                  <a:pt x="2267" y="1"/>
                </a:moveTo>
                <a:cubicBezTo>
                  <a:pt x="2237" y="1"/>
                  <a:pt x="2207" y="7"/>
                  <a:pt x="2177" y="20"/>
                </a:cubicBezTo>
                <a:cubicBezTo>
                  <a:pt x="2155" y="42"/>
                  <a:pt x="2144" y="74"/>
                  <a:pt x="2133" y="107"/>
                </a:cubicBezTo>
                <a:cubicBezTo>
                  <a:pt x="2122" y="140"/>
                  <a:pt x="2122" y="173"/>
                  <a:pt x="2144" y="195"/>
                </a:cubicBezTo>
                <a:cubicBezTo>
                  <a:pt x="2155" y="206"/>
                  <a:pt x="2166" y="217"/>
                  <a:pt x="2188" y="217"/>
                </a:cubicBezTo>
                <a:lnTo>
                  <a:pt x="2188" y="227"/>
                </a:lnTo>
                <a:lnTo>
                  <a:pt x="2166" y="227"/>
                </a:lnTo>
                <a:cubicBezTo>
                  <a:pt x="2111" y="402"/>
                  <a:pt x="2056" y="567"/>
                  <a:pt x="1980" y="720"/>
                </a:cubicBezTo>
                <a:cubicBezTo>
                  <a:pt x="1991" y="927"/>
                  <a:pt x="1969" y="1146"/>
                  <a:pt x="1925" y="1343"/>
                </a:cubicBezTo>
                <a:cubicBezTo>
                  <a:pt x="1881" y="1463"/>
                  <a:pt x="1849" y="1573"/>
                  <a:pt x="1816" y="1693"/>
                </a:cubicBezTo>
                <a:cubicBezTo>
                  <a:pt x="1805" y="1770"/>
                  <a:pt x="1761" y="1857"/>
                  <a:pt x="1750" y="1890"/>
                </a:cubicBezTo>
                <a:cubicBezTo>
                  <a:pt x="1750" y="1923"/>
                  <a:pt x="1750" y="1945"/>
                  <a:pt x="1750" y="1977"/>
                </a:cubicBezTo>
                <a:cubicBezTo>
                  <a:pt x="1750" y="1999"/>
                  <a:pt x="1739" y="2032"/>
                  <a:pt x="1739" y="2054"/>
                </a:cubicBezTo>
                <a:cubicBezTo>
                  <a:pt x="1728" y="2109"/>
                  <a:pt x="1717" y="2142"/>
                  <a:pt x="1717" y="2185"/>
                </a:cubicBezTo>
                <a:lnTo>
                  <a:pt x="1739" y="2152"/>
                </a:lnTo>
                <a:lnTo>
                  <a:pt x="1706" y="2207"/>
                </a:lnTo>
                <a:lnTo>
                  <a:pt x="1706" y="2185"/>
                </a:lnTo>
                <a:lnTo>
                  <a:pt x="1630" y="2262"/>
                </a:lnTo>
                <a:lnTo>
                  <a:pt x="1674" y="2262"/>
                </a:lnTo>
                <a:lnTo>
                  <a:pt x="1619" y="2284"/>
                </a:lnTo>
                <a:lnTo>
                  <a:pt x="1619" y="2284"/>
                </a:lnTo>
                <a:lnTo>
                  <a:pt x="1630" y="2262"/>
                </a:lnTo>
                <a:lnTo>
                  <a:pt x="1586" y="2273"/>
                </a:lnTo>
                <a:cubicBezTo>
                  <a:pt x="1400" y="2295"/>
                  <a:pt x="1214" y="2338"/>
                  <a:pt x="1050" y="2415"/>
                </a:cubicBezTo>
                <a:cubicBezTo>
                  <a:pt x="1039" y="2413"/>
                  <a:pt x="1028" y="2412"/>
                  <a:pt x="1016" y="2412"/>
                </a:cubicBezTo>
                <a:cubicBezTo>
                  <a:pt x="908" y="2412"/>
                  <a:pt x="756" y="2492"/>
                  <a:pt x="569" y="2492"/>
                </a:cubicBezTo>
                <a:cubicBezTo>
                  <a:pt x="511" y="2472"/>
                  <a:pt x="452" y="2464"/>
                  <a:pt x="392" y="2464"/>
                </a:cubicBezTo>
                <a:cubicBezTo>
                  <a:pt x="315" y="2464"/>
                  <a:pt x="238" y="2478"/>
                  <a:pt x="164" y="2502"/>
                </a:cubicBezTo>
                <a:cubicBezTo>
                  <a:pt x="110" y="2524"/>
                  <a:pt x="77" y="2568"/>
                  <a:pt x="44" y="2612"/>
                </a:cubicBezTo>
                <a:cubicBezTo>
                  <a:pt x="0" y="2688"/>
                  <a:pt x="22" y="2787"/>
                  <a:pt x="99" y="2842"/>
                </a:cubicBezTo>
                <a:cubicBezTo>
                  <a:pt x="142" y="2874"/>
                  <a:pt x="186" y="2907"/>
                  <a:pt x="241" y="2918"/>
                </a:cubicBezTo>
                <a:cubicBezTo>
                  <a:pt x="285" y="2929"/>
                  <a:pt x="317" y="2929"/>
                  <a:pt x="350" y="2940"/>
                </a:cubicBezTo>
                <a:cubicBezTo>
                  <a:pt x="558" y="2962"/>
                  <a:pt x="766" y="2973"/>
                  <a:pt x="974" y="2973"/>
                </a:cubicBezTo>
                <a:cubicBezTo>
                  <a:pt x="1083" y="2984"/>
                  <a:pt x="1181" y="2995"/>
                  <a:pt x="1291" y="3017"/>
                </a:cubicBezTo>
                <a:cubicBezTo>
                  <a:pt x="1346" y="3027"/>
                  <a:pt x="1411" y="3049"/>
                  <a:pt x="1466" y="3060"/>
                </a:cubicBezTo>
                <a:lnTo>
                  <a:pt x="1542" y="3082"/>
                </a:lnTo>
                <a:lnTo>
                  <a:pt x="1586" y="3093"/>
                </a:lnTo>
                <a:lnTo>
                  <a:pt x="1619" y="3093"/>
                </a:lnTo>
                <a:cubicBezTo>
                  <a:pt x="1619" y="3104"/>
                  <a:pt x="1630" y="3104"/>
                  <a:pt x="1630" y="3115"/>
                </a:cubicBezTo>
                <a:lnTo>
                  <a:pt x="1630" y="3126"/>
                </a:lnTo>
                <a:lnTo>
                  <a:pt x="1630" y="3148"/>
                </a:lnTo>
                <a:lnTo>
                  <a:pt x="1630" y="3246"/>
                </a:lnTo>
                <a:cubicBezTo>
                  <a:pt x="1630" y="3312"/>
                  <a:pt x="1641" y="3388"/>
                  <a:pt x="1674" y="3465"/>
                </a:cubicBezTo>
                <a:cubicBezTo>
                  <a:pt x="1663" y="3574"/>
                  <a:pt x="1685" y="3662"/>
                  <a:pt x="1674" y="3749"/>
                </a:cubicBezTo>
                <a:cubicBezTo>
                  <a:pt x="1728" y="3891"/>
                  <a:pt x="1761" y="4034"/>
                  <a:pt x="1772" y="4187"/>
                </a:cubicBezTo>
                <a:cubicBezTo>
                  <a:pt x="1838" y="4373"/>
                  <a:pt x="1903" y="4548"/>
                  <a:pt x="1969" y="4712"/>
                </a:cubicBezTo>
                <a:lnTo>
                  <a:pt x="2013" y="4832"/>
                </a:lnTo>
                <a:cubicBezTo>
                  <a:pt x="2024" y="4854"/>
                  <a:pt x="2024" y="4865"/>
                  <a:pt x="2035" y="4876"/>
                </a:cubicBezTo>
                <a:cubicBezTo>
                  <a:pt x="2046" y="4898"/>
                  <a:pt x="2056" y="4909"/>
                  <a:pt x="2067" y="4920"/>
                </a:cubicBezTo>
                <a:cubicBezTo>
                  <a:pt x="2089" y="4941"/>
                  <a:pt x="2122" y="4963"/>
                  <a:pt x="2166" y="4974"/>
                </a:cubicBezTo>
                <a:cubicBezTo>
                  <a:pt x="2231" y="4974"/>
                  <a:pt x="2308" y="4941"/>
                  <a:pt x="2341" y="4876"/>
                </a:cubicBezTo>
                <a:cubicBezTo>
                  <a:pt x="2341" y="4854"/>
                  <a:pt x="2352" y="4821"/>
                  <a:pt x="2363" y="4799"/>
                </a:cubicBezTo>
                <a:cubicBezTo>
                  <a:pt x="2363" y="4777"/>
                  <a:pt x="2374" y="4756"/>
                  <a:pt x="2374" y="4723"/>
                </a:cubicBezTo>
                <a:cubicBezTo>
                  <a:pt x="2439" y="4679"/>
                  <a:pt x="2461" y="4526"/>
                  <a:pt x="2516" y="4416"/>
                </a:cubicBezTo>
                <a:cubicBezTo>
                  <a:pt x="2549" y="4340"/>
                  <a:pt x="2581" y="4318"/>
                  <a:pt x="2614" y="4220"/>
                </a:cubicBezTo>
                <a:cubicBezTo>
                  <a:pt x="2647" y="4099"/>
                  <a:pt x="2669" y="3968"/>
                  <a:pt x="2680" y="3837"/>
                </a:cubicBezTo>
                <a:cubicBezTo>
                  <a:pt x="2735" y="3684"/>
                  <a:pt x="2778" y="3531"/>
                  <a:pt x="2789" y="3366"/>
                </a:cubicBezTo>
                <a:cubicBezTo>
                  <a:pt x="2800" y="3323"/>
                  <a:pt x="2800" y="3268"/>
                  <a:pt x="2811" y="3224"/>
                </a:cubicBezTo>
                <a:lnTo>
                  <a:pt x="2811" y="3202"/>
                </a:lnTo>
                <a:lnTo>
                  <a:pt x="2811" y="3191"/>
                </a:lnTo>
                <a:cubicBezTo>
                  <a:pt x="2811" y="3191"/>
                  <a:pt x="2789" y="3191"/>
                  <a:pt x="2833" y="3181"/>
                </a:cubicBezTo>
                <a:cubicBezTo>
                  <a:pt x="2931" y="3159"/>
                  <a:pt x="3041" y="3126"/>
                  <a:pt x="3150" y="3115"/>
                </a:cubicBezTo>
                <a:cubicBezTo>
                  <a:pt x="3489" y="3104"/>
                  <a:pt x="3828" y="3060"/>
                  <a:pt x="4167" y="3006"/>
                </a:cubicBezTo>
                <a:cubicBezTo>
                  <a:pt x="4222" y="2984"/>
                  <a:pt x="4299" y="2962"/>
                  <a:pt x="4364" y="2929"/>
                </a:cubicBezTo>
                <a:cubicBezTo>
                  <a:pt x="4408" y="2918"/>
                  <a:pt x="4452" y="2907"/>
                  <a:pt x="4485" y="2874"/>
                </a:cubicBezTo>
                <a:cubicBezTo>
                  <a:pt x="4528" y="2842"/>
                  <a:pt x="4550" y="2787"/>
                  <a:pt x="4561" y="2732"/>
                </a:cubicBezTo>
                <a:cubicBezTo>
                  <a:pt x="4572" y="2677"/>
                  <a:pt x="4561" y="2623"/>
                  <a:pt x="4539" y="2579"/>
                </a:cubicBezTo>
                <a:cubicBezTo>
                  <a:pt x="4506" y="2535"/>
                  <a:pt x="4474" y="2502"/>
                  <a:pt x="4419" y="2492"/>
                </a:cubicBezTo>
                <a:lnTo>
                  <a:pt x="4353" y="2492"/>
                </a:lnTo>
                <a:lnTo>
                  <a:pt x="4288" y="2481"/>
                </a:lnTo>
                <a:lnTo>
                  <a:pt x="4178" y="2459"/>
                </a:lnTo>
                <a:cubicBezTo>
                  <a:pt x="4102" y="2448"/>
                  <a:pt x="4025" y="2437"/>
                  <a:pt x="3949" y="2437"/>
                </a:cubicBezTo>
                <a:cubicBezTo>
                  <a:pt x="3839" y="2393"/>
                  <a:pt x="3719" y="2360"/>
                  <a:pt x="3599" y="2349"/>
                </a:cubicBezTo>
                <a:cubicBezTo>
                  <a:pt x="3380" y="2262"/>
                  <a:pt x="3183" y="2120"/>
                  <a:pt x="2910" y="2032"/>
                </a:cubicBezTo>
                <a:lnTo>
                  <a:pt x="2910" y="2032"/>
                </a:lnTo>
                <a:cubicBezTo>
                  <a:pt x="2910" y="2044"/>
                  <a:pt x="2913" y="2053"/>
                  <a:pt x="2916" y="2062"/>
                </a:cubicBezTo>
                <a:lnTo>
                  <a:pt x="2916" y="2062"/>
                </a:lnTo>
                <a:cubicBezTo>
                  <a:pt x="2914" y="2059"/>
                  <a:pt x="2912" y="2057"/>
                  <a:pt x="2910" y="2054"/>
                </a:cubicBezTo>
                <a:cubicBezTo>
                  <a:pt x="2910" y="2043"/>
                  <a:pt x="2899" y="2032"/>
                  <a:pt x="2888" y="2032"/>
                </a:cubicBezTo>
                <a:cubicBezTo>
                  <a:pt x="2880" y="2016"/>
                  <a:pt x="2848" y="2006"/>
                  <a:pt x="2849" y="2006"/>
                </a:cubicBezTo>
                <a:lnTo>
                  <a:pt x="2849" y="2006"/>
                </a:lnTo>
                <a:cubicBezTo>
                  <a:pt x="2849" y="2006"/>
                  <a:pt x="2854" y="2007"/>
                  <a:pt x="2866" y="2010"/>
                </a:cubicBezTo>
                <a:lnTo>
                  <a:pt x="2910" y="2021"/>
                </a:lnTo>
                <a:lnTo>
                  <a:pt x="2910" y="2021"/>
                </a:lnTo>
                <a:lnTo>
                  <a:pt x="2899" y="1977"/>
                </a:lnTo>
                <a:cubicBezTo>
                  <a:pt x="2877" y="1901"/>
                  <a:pt x="2855" y="1835"/>
                  <a:pt x="2833" y="1770"/>
                </a:cubicBezTo>
                <a:cubicBezTo>
                  <a:pt x="2789" y="1627"/>
                  <a:pt x="2745" y="1507"/>
                  <a:pt x="2713" y="1376"/>
                </a:cubicBezTo>
                <a:cubicBezTo>
                  <a:pt x="2724" y="1332"/>
                  <a:pt x="2724" y="1288"/>
                  <a:pt x="2713" y="1234"/>
                </a:cubicBezTo>
                <a:cubicBezTo>
                  <a:pt x="2658" y="1059"/>
                  <a:pt x="2614" y="873"/>
                  <a:pt x="2592" y="687"/>
                </a:cubicBezTo>
                <a:cubicBezTo>
                  <a:pt x="2570" y="588"/>
                  <a:pt x="2549" y="479"/>
                  <a:pt x="2527" y="370"/>
                </a:cubicBezTo>
                <a:lnTo>
                  <a:pt x="2505" y="206"/>
                </a:lnTo>
                <a:cubicBezTo>
                  <a:pt x="2505" y="173"/>
                  <a:pt x="2494" y="151"/>
                  <a:pt x="2483" y="129"/>
                </a:cubicBezTo>
                <a:cubicBezTo>
                  <a:pt x="2461" y="85"/>
                  <a:pt x="2428" y="52"/>
                  <a:pt x="2396" y="42"/>
                </a:cubicBezTo>
                <a:cubicBezTo>
                  <a:pt x="2356" y="15"/>
                  <a:pt x="2312" y="1"/>
                  <a:pt x="226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98" name="Google Shape;4598;p45"/>
          <p:cNvGrpSpPr/>
          <p:nvPr/>
        </p:nvGrpSpPr>
        <p:grpSpPr>
          <a:xfrm>
            <a:off x="2847975" y="560000"/>
            <a:ext cx="176800" cy="169463"/>
            <a:chOff x="676275" y="560000"/>
            <a:chExt cx="176800" cy="169463"/>
          </a:xfrm>
        </p:grpSpPr>
        <p:sp>
          <p:nvSpPr>
            <p:cNvPr id="4599" name="Google Shape;4599;p45"/>
            <p:cNvSpPr/>
            <p:nvPr/>
          </p:nvSpPr>
          <p:spPr>
            <a:xfrm flipH="1">
              <a:off x="676275" y="6605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45"/>
            <p:cNvSpPr/>
            <p:nvPr/>
          </p:nvSpPr>
          <p:spPr>
            <a:xfrm flipH="1">
              <a:off x="738750" y="5600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1" name="Google Shape;4601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ADCS Sensors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4602" name="Google Shape;4602;p45"/>
          <p:cNvPicPr preferRelativeResize="0"/>
          <p:nvPr/>
        </p:nvPicPr>
        <p:blipFill rotWithShape="1">
          <a:blip r:embed="rId3">
            <a:alphaModFix/>
          </a:blip>
          <a:srcRect l="12962" t="12969" r="12969" b="12962"/>
          <a:stretch/>
        </p:blipFill>
        <p:spPr>
          <a:xfrm>
            <a:off x="4135249" y="2475362"/>
            <a:ext cx="955350" cy="906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0" name="Google Shape;4310;p42"/>
          <p:cNvSpPr/>
          <p:nvPr/>
        </p:nvSpPr>
        <p:spPr>
          <a:xfrm>
            <a:off x="2667900" y="3707050"/>
            <a:ext cx="3808168" cy="39875"/>
          </a:xfrm>
          <a:custGeom>
            <a:avLst/>
            <a:gdLst/>
            <a:ahLst/>
            <a:cxnLst/>
            <a:rect l="l" t="t" r="r" b="b"/>
            <a:pathLst>
              <a:path w="72800" h="1595" extrusionOk="0">
                <a:moveTo>
                  <a:pt x="33960" y="209"/>
                </a:moveTo>
                <a:cubicBezTo>
                  <a:pt x="33921" y="209"/>
                  <a:pt x="33882" y="218"/>
                  <a:pt x="33852" y="228"/>
                </a:cubicBezTo>
                <a:cubicBezTo>
                  <a:pt x="33858" y="229"/>
                  <a:pt x="33863" y="230"/>
                  <a:pt x="33868" y="231"/>
                </a:cubicBezTo>
                <a:lnTo>
                  <a:pt x="33868" y="231"/>
                </a:lnTo>
                <a:cubicBezTo>
                  <a:pt x="33899" y="225"/>
                  <a:pt x="33930" y="218"/>
                  <a:pt x="33960" y="209"/>
                </a:cubicBezTo>
                <a:close/>
                <a:moveTo>
                  <a:pt x="21931" y="238"/>
                </a:moveTo>
                <a:lnTo>
                  <a:pt x="21931" y="238"/>
                </a:lnTo>
                <a:cubicBezTo>
                  <a:pt x="21922" y="243"/>
                  <a:pt x="21915" y="250"/>
                  <a:pt x="21909" y="257"/>
                </a:cubicBezTo>
                <a:lnTo>
                  <a:pt x="21909" y="257"/>
                </a:lnTo>
                <a:cubicBezTo>
                  <a:pt x="21956" y="254"/>
                  <a:pt x="22002" y="251"/>
                  <a:pt x="22048" y="248"/>
                </a:cubicBezTo>
                <a:lnTo>
                  <a:pt x="21931" y="238"/>
                </a:lnTo>
                <a:close/>
                <a:moveTo>
                  <a:pt x="35510" y="276"/>
                </a:moveTo>
                <a:cubicBezTo>
                  <a:pt x="35507" y="276"/>
                  <a:pt x="35504" y="276"/>
                  <a:pt x="35501" y="277"/>
                </a:cubicBezTo>
                <a:cubicBezTo>
                  <a:pt x="35509" y="277"/>
                  <a:pt x="35517" y="278"/>
                  <a:pt x="35525" y="279"/>
                </a:cubicBezTo>
                <a:lnTo>
                  <a:pt x="35525" y="279"/>
                </a:lnTo>
                <a:cubicBezTo>
                  <a:pt x="35521" y="277"/>
                  <a:pt x="35516" y="276"/>
                  <a:pt x="35510" y="276"/>
                </a:cubicBezTo>
                <a:close/>
                <a:moveTo>
                  <a:pt x="68" y="827"/>
                </a:moveTo>
                <a:cubicBezTo>
                  <a:pt x="44" y="831"/>
                  <a:pt x="21" y="840"/>
                  <a:pt x="1" y="852"/>
                </a:cubicBezTo>
                <a:lnTo>
                  <a:pt x="68" y="827"/>
                </a:lnTo>
                <a:close/>
                <a:moveTo>
                  <a:pt x="52464" y="868"/>
                </a:moveTo>
                <a:lnTo>
                  <a:pt x="52464" y="868"/>
                </a:lnTo>
                <a:cubicBezTo>
                  <a:pt x="52461" y="869"/>
                  <a:pt x="52459" y="871"/>
                  <a:pt x="52456" y="872"/>
                </a:cubicBezTo>
                <a:cubicBezTo>
                  <a:pt x="52463" y="872"/>
                  <a:pt x="52465" y="870"/>
                  <a:pt x="52464" y="868"/>
                </a:cubicBezTo>
                <a:close/>
                <a:moveTo>
                  <a:pt x="1848" y="1045"/>
                </a:moveTo>
                <a:cubicBezTo>
                  <a:pt x="1843" y="1052"/>
                  <a:pt x="1839" y="1059"/>
                  <a:pt x="1835" y="1067"/>
                </a:cubicBezTo>
                <a:lnTo>
                  <a:pt x="1848" y="1045"/>
                </a:lnTo>
                <a:close/>
                <a:moveTo>
                  <a:pt x="28620" y="1104"/>
                </a:moveTo>
                <a:lnTo>
                  <a:pt x="28620" y="1104"/>
                </a:lnTo>
                <a:cubicBezTo>
                  <a:pt x="28617" y="1104"/>
                  <a:pt x="28616" y="1105"/>
                  <a:pt x="28614" y="1106"/>
                </a:cubicBezTo>
                <a:lnTo>
                  <a:pt x="28620" y="1104"/>
                </a:lnTo>
                <a:close/>
                <a:moveTo>
                  <a:pt x="39084" y="1111"/>
                </a:moveTo>
                <a:cubicBezTo>
                  <a:pt x="39089" y="1111"/>
                  <a:pt x="39094" y="1112"/>
                  <a:pt x="39099" y="1112"/>
                </a:cubicBezTo>
                <a:lnTo>
                  <a:pt x="39099" y="1112"/>
                </a:lnTo>
                <a:cubicBezTo>
                  <a:pt x="39074" y="1115"/>
                  <a:pt x="39044" y="1119"/>
                  <a:pt x="39012" y="1123"/>
                </a:cubicBezTo>
                <a:lnTo>
                  <a:pt x="39012" y="1123"/>
                </a:lnTo>
                <a:cubicBezTo>
                  <a:pt x="39038" y="1116"/>
                  <a:pt x="39063" y="1111"/>
                  <a:pt x="39084" y="1111"/>
                </a:cubicBezTo>
                <a:close/>
                <a:moveTo>
                  <a:pt x="38626" y="1162"/>
                </a:moveTo>
                <a:lnTo>
                  <a:pt x="38626" y="1162"/>
                </a:lnTo>
                <a:cubicBezTo>
                  <a:pt x="38621" y="1163"/>
                  <a:pt x="38616" y="1164"/>
                  <a:pt x="38611" y="1164"/>
                </a:cubicBezTo>
                <a:lnTo>
                  <a:pt x="38611" y="1164"/>
                </a:lnTo>
                <a:cubicBezTo>
                  <a:pt x="38618" y="1164"/>
                  <a:pt x="38625" y="1164"/>
                  <a:pt x="38632" y="1164"/>
                </a:cubicBezTo>
                <a:lnTo>
                  <a:pt x="38632" y="1164"/>
                </a:lnTo>
                <a:cubicBezTo>
                  <a:pt x="38630" y="1163"/>
                  <a:pt x="38628" y="1163"/>
                  <a:pt x="38626" y="1162"/>
                </a:cubicBezTo>
                <a:close/>
                <a:moveTo>
                  <a:pt x="42243" y="1181"/>
                </a:moveTo>
                <a:cubicBezTo>
                  <a:pt x="42233" y="1182"/>
                  <a:pt x="42223" y="1183"/>
                  <a:pt x="42213" y="1184"/>
                </a:cubicBezTo>
                <a:cubicBezTo>
                  <a:pt x="42212" y="1193"/>
                  <a:pt x="42213" y="1196"/>
                  <a:pt x="42217" y="1196"/>
                </a:cubicBezTo>
                <a:cubicBezTo>
                  <a:pt x="42222" y="1196"/>
                  <a:pt x="42232" y="1190"/>
                  <a:pt x="42243" y="1181"/>
                </a:cubicBezTo>
                <a:close/>
                <a:moveTo>
                  <a:pt x="37589" y="1224"/>
                </a:moveTo>
                <a:cubicBezTo>
                  <a:pt x="37592" y="1227"/>
                  <a:pt x="37595" y="1230"/>
                  <a:pt x="37599" y="1233"/>
                </a:cubicBezTo>
                <a:cubicBezTo>
                  <a:pt x="37596" y="1230"/>
                  <a:pt x="37593" y="1227"/>
                  <a:pt x="37589" y="1224"/>
                </a:cubicBezTo>
                <a:close/>
                <a:moveTo>
                  <a:pt x="5049" y="1213"/>
                </a:moveTo>
                <a:cubicBezTo>
                  <a:pt x="5046" y="1220"/>
                  <a:pt x="5050" y="1229"/>
                  <a:pt x="5061" y="1241"/>
                </a:cubicBezTo>
                <a:lnTo>
                  <a:pt x="5061" y="1241"/>
                </a:lnTo>
                <a:cubicBezTo>
                  <a:pt x="5058" y="1232"/>
                  <a:pt x="5054" y="1222"/>
                  <a:pt x="5049" y="1213"/>
                </a:cubicBezTo>
                <a:close/>
                <a:moveTo>
                  <a:pt x="19630" y="1358"/>
                </a:moveTo>
                <a:cubicBezTo>
                  <a:pt x="19633" y="1359"/>
                  <a:pt x="19636" y="1359"/>
                  <a:pt x="19639" y="1360"/>
                </a:cubicBezTo>
                <a:cubicBezTo>
                  <a:pt x="19636" y="1359"/>
                  <a:pt x="19633" y="1359"/>
                  <a:pt x="19630" y="1358"/>
                </a:cubicBezTo>
                <a:close/>
                <a:moveTo>
                  <a:pt x="5061" y="1241"/>
                </a:moveTo>
                <a:cubicBezTo>
                  <a:pt x="5070" y="1270"/>
                  <a:pt x="5068" y="1297"/>
                  <a:pt x="5036" y="1319"/>
                </a:cubicBezTo>
                <a:lnTo>
                  <a:pt x="5036" y="1319"/>
                </a:lnTo>
                <a:cubicBezTo>
                  <a:pt x="5023" y="1315"/>
                  <a:pt x="5011" y="1313"/>
                  <a:pt x="4998" y="1313"/>
                </a:cubicBezTo>
                <a:cubicBezTo>
                  <a:pt x="4968" y="1313"/>
                  <a:pt x="4935" y="1325"/>
                  <a:pt x="4898" y="1360"/>
                </a:cubicBezTo>
                <a:cubicBezTo>
                  <a:pt x="4968" y="1350"/>
                  <a:pt x="5011" y="1335"/>
                  <a:pt x="5036" y="1319"/>
                </a:cubicBezTo>
                <a:lnTo>
                  <a:pt x="5036" y="1319"/>
                </a:lnTo>
                <a:cubicBezTo>
                  <a:pt x="5091" y="1334"/>
                  <a:pt x="5143" y="1377"/>
                  <a:pt x="5208" y="1377"/>
                </a:cubicBezTo>
                <a:cubicBezTo>
                  <a:pt x="5230" y="1377"/>
                  <a:pt x="5253" y="1372"/>
                  <a:pt x="5278" y="1360"/>
                </a:cubicBezTo>
                <a:lnTo>
                  <a:pt x="5278" y="1360"/>
                </a:lnTo>
                <a:cubicBezTo>
                  <a:pt x="5317" y="1389"/>
                  <a:pt x="5200" y="1438"/>
                  <a:pt x="5317" y="1448"/>
                </a:cubicBezTo>
                <a:cubicBezTo>
                  <a:pt x="5425" y="1389"/>
                  <a:pt x="5269" y="1282"/>
                  <a:pt x="5074" y="1252"/>
                </a:cubicBezTo>
                <a:cubicBezTo>
                  <a:pt x="5069" y="1248"/>
                  <a:pt x="5064" y="1245"/>
                  <a:pt x="5061" y="1241"/>
                </a:cubicBezTo>
                <a:close/>
                <a:moveTo>
                  <a:pt x="11401" y="1508"/>
                </a:moveTo>
                <a:cubicBezTo>
                  <a:pt x="11388" y="1512"/>
                  <a:pt x="11370" y="1521"/>
                  <a:pt x="11346" y="1535"/>
                </a:cubicBezTo>
                <a:lnTo>
                  <a:pt x="11401" y="1508"/>
                </a:lnTo>
                <a:close/>
                <a:moveTo>
                  <a:pt x="12265" y="1513"/>
                </a:moveTo>
                <a:cubicBezTo>
                  <a:pt x="12256" y="1519"/>
                  <a:pt x="12249" y="1526"/>
                  <a:pt x="12244" y="1535"/>
                </a:cubicBezTo>
                <a:cubicBezTo>
                  <a:pt x="12253" y="1528"/>
                  <a:pt x="12260" y="1520"/>
                  <a:pt x="12265" y="1513"/>
                </a:cubicBezTo>
                <a:close/>
                <a:moveTo>
                  <a:pt x="60961" y="0"/>
                </a:moveTo>
                <a:cubicBezTo>
                  <a:pt x="60599" y="0"/>
                  <a:pt x="60235" y="7"/>
                  <a:pt x="59871" y="23"/>
                </a:cubicBezTo>
                <a:cubicBezTo>
                  <a:pt x="59978" y="62"/>
                  <a:pt x="59861" y="121"/>
                  <a:pt x="59744" y="140"/>
                </a:cubicBezTo>
                <a:lnTo>
                  <a:pt x="59714" y="111"/>
                </a:lnTo>
                <a:lnTo>
                  <a:pt x="59549" y="189"/>
                </a:lnTo>
                <a:cubicBezTo>
                  <a:pt x="59541" y="190"/>
                  <a:pt x="59535" y="190"/>
                  <a:pt x="59528" y="190"/>
                </a:cubicBezTo>
                <a:cubicBezTo>
                  <a:pt x="59389" y="190"/>
                  <a:pt x="59457" y="91"/>
                  <a:pt x="59588" y="82"/>
                </a:cubicBezTo>
                <a:cubicBezTo>
                  <a:pt x="58963" y="82"/>
                  <a:pt x="58385" y="102"/>
                  <a:pt x="57794" y="102"/>
                </a:cubicBezTo>
                <a:cubicBezTo>
                  <a:pt x="57572" y="102"/>
                  <a:pt x="57348" y="100"/>
                  <a:pt x="57119" y="92"/>
                </a:cubicBezTo>
                <a:cubicBezTo>
                  <a:pt x="57061" y="209"/>
                  <a:pt x="56680" y="92"/>
                  <a:pt x="56651" y="218"/>
                </a:cubicBezTo>
                <a:cubicBezTo>
                  <a:pt x="56612" y="199"/>
                  <a:pt x="56651" y="189"/>
                  <a:pt x="56671" y="170"/>
                </a:cubicBezTo>
                <a:lnTo>
                  <a:pt x="56671" y="170"/>
                </a:lnTo>
                <a:cubicBezTo>
                  <a:pt x="56444" y="192"/>
                  <a:pt x="56299" y="206"/>
                  <a:pt x="56176" y="206"/>
                </a:cubicBezTo>
                <a:cubicBezTo>
                  <a:pt x="55982" y="206"/>
                  <a:pt x="55842" y="171"/>
                  <a:pt x="55520" y="82"/>
                </a:cubicBezTo>
                <a:cubicBezTo>
                  <a:pt x="54625" y="43"/>
                  <a:pt x="53744" y="34"/>
                  <a:pt x="52868" y="34"/>
                </a:cubicBezTo>
                <a:cubicBezTo>
                  <a:pt x="51977" y="34"/>
                  <a:pt x="51092" y="44"/>
                  <a:pt x="50204" y="44"/>
                </a:cubicBezTo>
                <a:cubicBezTo>
                  <a:pt x="49746" y="44"/>
                  <a:pt x="49288" y="41"/>
                  <a:pt x="48827" y="33"/>
                </a:cubicBezTo>
                <a:cubicBezTo>
                  <a:pt x="46564" y="53"/>
                  <a:pt x="44349" y="150"/>
                  <a:pt x="42028" y="189"/>
                </a:cubicBezTo>
                <a:cubicBezTo>
                  <a:pt x="41676" y="365"/>
                  <a:pt x="41189" y="287"/>
                  <a:pt x="40769" y="443"/>
                </a:cubicBezTo>
                <a:lnTo>
                  <a:pt x="40789" y="384"/>
                </a:lnTo>
                <a:lnTo>
                  <a:pt x="40789" y="384"/>
                </a:lnTo>
                <a:cubicBezTo>
                  <a:pt x="40691" y="406"/>
                  <a:pt x="40613" y="415"/>
                  <a:pt x="40541" y="415"/>
                </a:cubicBezTo>
                <a:cubicBezTo>
                  <a:pt x="40356" y="415"/>
                  <a:pt x="40215" y="355"/>
                  <a:pt x="39891" y="306"/>
                </a:cubicBezTo>
                <a:cubicBezTo>
                  <a:pt x="39881" y="365"/>
                  <a:pt x="39716" y="316"/>
                  <a:pt x="39784" y="423"/>
                </a:cubicBezTo>
                <a:cubicBezTo>
                  <a:pt x="39757" y="437"/>
                  <a:pt x="39732" y="443"/>
                  <a:pt x="39706" y="443"/>
                </a:cubicBezTo>
                <a:cubicBezTo>
                  <a:pt x="39590" y="443"/>
                  <a:pt x="39483" y="319"/>
                  <a:pt x="39329" y="319"/>
                </a:cubicBezTo>
                <a:cubicBezTo>
                  <a:pt x="39309" y="319"/>
                  <a:pt x="39288" y="321"/>
                  <a:pt x="39267" y="326"/>
                </a:cubicBezTo>
                <a:cubicBezTo>
                  <a:pt x="39265" y="319"/>
                  <a:pt x="39264" y="316"/>
                  <a:pt x="39264" y="316"/>
                </a:cubicBezTo>
                <a:lnTo>
                  <a:pt x="39264" y="316"/>
                </a:lnTo>
                <a:cubicBezTo>
                  <a:pt x="39262" y="316"/>
                  <a:pt x="39266" y="361"/>
                  <a:pt x="39244" y="361"/>
                </a:cubicBezTo>
                <a:cubicBezTo>
                  <a:pt x="39240" y="361"/>
                  <a:pt x="39234" y="359"/>
                  <a:pt x="39228" y="355"/>
                </a:cubicBezTo>
                <a:cubicBezTo>
                  <a:pt x="39088" y="385"/>
                  <a:pt x="39021" y="398"/>
                  <a:pt x="38990" y="398"/>
                </a:cubicBezTo>
                <a:cubicBezTo>
                  <a:pt x="38891" y="398"/>
                  <a:pt x="39158" y="271"/>
                  <a:pt x="38594" y="189"/>
                </a:cubicBezTo>
                <a:cubicBezTo>
                  <a:pt x="37785" y="220"/>
                  <a:pt x="36958" y="298"/>
                  <a:pt x="36161" y="298"/>
                </a:cubicBezTo>
                <a:cubicBezTo>
                  <a:pt x="35946" y="298"/>
                  <a:pt x="35734" y="292"/>
                  <a:pt x="35525" y="279"/>
                </a:cubicBezTo>
                <a:lnTo>
                  <a:pt x="35525" y="279"/>
                </a:lnTo>
                <a:cubicBezTo>
                  <a:pt x="35566" y="292"/>
                  <a:pt x="35574" y="355"/>
                  <a:pt x="35491" y="355"/>
                </a:cubicBezTo>
                <a:cubicBezTo>
                  <a:pt x="35463" y="303"/>
                  <a:pt x="35421" y="286"/>
                  <a:pt x="35373" y="286"/>
                </a:cubicBezTo>
                <a:cubicBezTo>
                  <a:pt x="35279" y="286"/>
                  <a:pt x="35159" y="349"/>
                  <a:pt x="35051" y="349"/>
                </a:cubicBezTo>
                <a:cubicBezTo>
                  <a:pt x="35025" y="349"/>
                  <a:pt x="34999" y="345"/>
                  <a:pt x="34974" y="335"/>
                </a:cubicBezTo>
                <a:cubicBezTo>
                  <a:pt x="34994" y="296"/>
                  <a:pt x="35072" y="287"/>
                  <a:pt x="35121" y="267"/>
                </a:cubicBezTo>
                <a:cubicBezTo>
                  <a:pt x="34998" y="249"/>
                  <a:pt x="34880" y="243"/>
                  <a:pt x="34766" y="243"/>
                </a:cubicBezTo>
                <a:cubicBezTo>
                  <a:pt x="34580" y="243"/>
                  <a:pt x="34403" y="258"/>
                  <a:pt x="34224" y="258"/>
                </a:cubicBezTo>
                <a:cubicBezTo>
                  <a:pt x="34107" y="258"/>
                  <a:pt x="33989" y="252"/>
                  <a:pt x="33868" y="231"/>
                </a:cubicBezTo>
                <a:lnTo>
                  <a:pt x="33868" y="231"/>
                </a:lnTo>
                <a:cubicBezTo>
                  <a:pt x="33783" y="247"/>
                  <a:pt x="33695" y="253"/>
                  <a:pt x="33607" y="253"/>
                </a:cubicBezTo>
                <a:cubicBezTo>
                  <a:pt x="33368" y="253"/>
                  <a:pt x="33127" y="209"/>
                  <a:pt x="32929" y="209"/>
                </a:cubicBezTo>
                <a:cubicBezTo>
                  <a:pt x="32848" y="209"/>
                  <a:pt x="32774" y="217"/>
                  <a:pt x="32711" y="238"/>
                </a:cubicBezTo>
                <a:cubicBezTo>
                  <a:pt x="32770" y="170"/>
                  <a:pt x="32526" y="189"/>
                  <a:pt x="32438" y="160"/>
                </a:cubicBezTo>
                <a:cubicBezTo>
                  <a:pt x="32354" y="218"/>
                  <a:pt x="32253" y="237"/>
                  <a:pt x="32142" y="237"/>
                </a:cubicBezTo>
                <a:cubicBezTo>
                  <a:pt x="31948" y="237"/>
                  <a:pt x="31724" y="179"/>
                  <a:pt x="31517" y="179"/>
                </a:cubicBezTo>
                <a:cubicBezTo>
                  <a:pt x="31430" y="179"/>
                  <a:pt x="31345" y="190"/>
                  <a:pt x="31267" y="218"/>
                </a:cubicBezTo>
                <a:lnTo>
                  <a:pt x="31287" y="189"/>
                </a:lnTo>
                <a:lnTo>
                  <a:pt x="31287" y="189"/>
                </a:lnTo>
                <a:cubicBezTo>
                  <a:pt x="31141" y="190"/>
                  <a:pt x="30994" y="191"/>
                  <a:pt x="30846" y="191"/>
                </a:cubicBezTo>
                <a:cubicBezTo>
                  <a:pt x="30513" y="191"/>
                  <a:pt x="30174" y="189"/>
                  <a:pt x="29832" y="189"/>
                </a:cubicBezTo>
                <a:cubicBezTo>
                  <a:pt x="29162" y="189"/>
                  <a:pt x="28482" y="197"/>
                  <a:pt x="27814" y="248"/>
                </a:cubicBezTo>
                <a:cubicBezTo>
                  <a:pt x="27766" y="250"/>
                  <a:pt x="27717" y="251"/>
                  <a:pt x="27668" y="251"/>
                </a:cubicBezTo>
                <a:cubicBezTo>
                  <a:pt x="27188" y="251"/>
                  <a:pt x="26660" y="156"/>
                  <a:pt x="26134" y="156"/>
                </a:cubicBezTo>
                <a:cubicBezTo>
                  <a:pt x="25994" y="156"/>
                  <a:pt x="25855" y="162"/>
                  <a:pt x="25716" y="179"/>
                </a:cubicBezTo>
                <a:cubicBezTo>
                  <a:pt x="25580" y="209"/>
                  <a:pt x="25687" y="248"/>
                  <a:pt x="25580" y="267"/>
                </a:cubicBezTo>
                <a:cubicBezTo>
                  <a:pt x="25404" y="267"/>
                  <a:pt x="25590" y="209"/>
                  <a:pt x="25521" y="179"/>
                </a:cubicBezTo>
                <a:lnTo>
                  <a:pt x="25521" y="179"/>
                </a:lnTo>
                <a:cubicBezTo>
                  <a:pt x="25409" y="207"/>
                  <a:pt x="25288" y="216"/>
                  <a:pt x="25160" y="216"/>
                </a:cubicBezTo>
                <a:cubicBezTo>
                  <a:pt x="24878" y="216"/>
                  <a:pt x="24566" y="170"/>
                  <a:pt x="24263" y="170"/>
                </a:cubicBezTo>
                <a:cubicBezTo>
                  <a:pt x="24204" y="199"/>
                  <a:pt x="24087" y="209"/>
                  <a:pt x="24126" y="257"/>
                </a:cubicBezTo>
                <a:cubicBezTo>
                  <a:pt x="23982" y="217"/>
                  <a:pt x="23822" y="205"/>
                  <a:pt x="23655" y="205"/>
                </a:cubicBezTo>
                <a:cubicBezTo>
                  <a:pt x="23396" y="205"/>
                  <a:pt x="23121" y="234"/>
                  <a:pt x="22864" y="234"/>
                </a:cubicBezTo>
                <a:cubicBezTo>
                  <a:pt x="22725" y="234"/>
                  <a:pt x="22591" y="225"/>
                  <a:pt x="22468" y="199"/>
                </a:cubicBezTo>
                <a:lnTo>
                  <a:pt x="22468" y="199"/>
                </a:lnTo>
                <a:cubicBezTo>
                  <a:pt x="22634" y="384"/>
                  <a:pt x="22165" y="296"/>
                  <a:pt x="21990" y="345"/>
                </a:cubicBezTo>
                <a:cubicBezTo>
                  <a:pt x="21894" y="337"/>
                  <a:pt x="21883" y="290"/>
                  <a:pt x="21909" y="257"/>
                </a:cubicBezTo>
                <a:lnTo>
                  <a:pt x="21909" y="257"/>
                </a:lnTo>
                <a:cubicBezTo>
                  <a:pt x="21789" y="264"/>
                  <a:pt x="21667" y="268"/>
                  <a:pt x="21546" y="268"/>
                </a:cubicBezTo>
                <a:cubicBezTo>
                  <a:pt x="21329" y="268"/>
                  <a:pt x="21111" y="256"/>
                  <a:pt x="20897" y="228"/>
                </a:cubicBezTo>
                <a:cubicBezTo>
                  <a:pt x="20719" y="245"/>
                  <a:pt x="20651" y="321"/>
                  <a:pt x="20469" y="321"/>
                </a:cubicBezTo>
                <a:cubicBezTo>
                  <a:pt x="20442" y="321"/>
                  <a:pt x="20413" y="320"/>
                  <a:pt x="20380" y="316"/>
                </a:cubicBezTo>
                <a:cubicBezTo>
                  <a:pt x="20324" y="270"/>
                  <a:pt x="20242" y="258"/>
                  <a:pt x="20148" y="258"/>
                </a:cubicBezTo>
                <a:cubicBezTo>
                  <a:pt x="20026" y="258"/>
                  <a:pt x="19886" y="279"/>
                  <a:pt x="19758" y="279"/>
                </a:cubicBezTo>
                <a:cubicBezTo>
                  <a:pt x="19709" y="279"/>
                  <a:pt x="19662" y="276"/>
                  <a:pt x="19619" y="267"/>
                </a:cubicBezTo>
                <a:lnTo>
                  <a:pt x="19619" y="267"/>
                </a:lnTo>
                <a:cubicBezTo>
                  <a:pt x="19674" y="354"/>
                  <a:pt x="19482" y="427"/>
                  <a:pt x="19278" y="427"/>
                </a:cubicBezTo>
                <a:cubicBezTo>
                  <a:pt x="19229" y="427"/>
                  <a:pt x="19179" y="423"/>
                  <a:pt x="19131" y="413"/>
                </a:cubicBezTo>
                <a:lnTo>
                  <a:pt x="19209" y="257"/>
                </a:lnTo>
                <a:lnTo>
                  <a:pt x="19209" y="257"/>
                </a:lnTo>
                <a:cubicBezTo>
                  <a:pt x="18998" y="284"/>
                  <a:pt x="18762" y="291"/>
                  <a:pt x="18512" y="291"/>
                </a:cubicBezTo>
                <a:cubicBezTo>
                  <a:pt x="18220" y="291"/>
                  <a:pt x="17909" y="281"/>
                  <a:pt x="17596" y="281"/>
                </a:cubicBezTo>
                <a:cubicBezTo>
                  <a:pt x="17187" y="281"/>
                  <a:pt x="16775" y="298"/>
                  <a:pt x="16400" y="374"/>
                </a:cubicBezTo>
                <a:lnTo>
                  <a:pt x="16331" y="287"/>
                </a:lnTo>
                <a:cubicBezTo>
                  <a:pt x="15395" y="394"/>
                  <a:pt x="14468" y="287"/>
                  <a:pt x="13571" y="453"/>
                </a:cubicBezTo>
                <a:cubicBezTo>
                  <a:pt x="13278" y="404"/>
                  <a:pt x="12985" y="374"/>
                  <a:pt x="12693" y="374"/>
                </a:cubicBezTo>
                <a:cubicBezTo>
                  <a:pt x="12371" y="453"/>
                  <a:pt x="12254" y="433"/>
                  <a:pt x="12029" y="560"/>
                </a:cubicBezTo>
                <a:cubicBezTo>
                  <a:pt x="11932" y="560"/>
                  <a:pt x="11844" y="531"/>
                  <a:pt x="11785" y="472"/>
                </a:cubicBezTo>
                <a:cubicBezTo>
                  <a:pt x="11520" y="453"/>
                  <a:pt x="11259" y="397"/>
                  <a:pt x="11018" y="397"/>
                </a:cubicBezTo>
                <a:cubicBezTo>
                  <a:pt x="10887" y="397"/>
                  <a:pt x="10761" y="414"/>
                  <a:pt x="10644" y="462"/>
                </a:cubicBezTo>
                <a:lnTo>
                  <a:pt x="10624" y="384"/>
                </a:lnTo>
                <a:cubicBezTo>
                  <a:pt x="10391" y="441"/>
                  <a:pt x="10076" y="502"/>
                  <a:pt x="9779" y="502"/>
                </a:cubicBezTo>
                <a:cubicBezTo>
                  <a:pt x="9666" y="502"/>
                  <a:pt x="9556" y="494"/>
                  <a:pt x="9454" y="472"/>
                </a:cubicBezTo>
                <a:cubicBezTo>
                  <a:pt x="9356" y="540"/>
                  <a:pt x="8986" y="560"/>
                  <a:pt x="9151" y="648"/>
                </a:cubicBezTo>
                <a:cubicBezTo>
                  <a:pt x="9142" y="649"/>
                  <a:pt x="9134" y="649"/>
                  <a:pt x="9126" y="649"/>
                </a:cubicBezTo>
                <a:cubicBezTo>
                  <a:pt x="9039" y="649"/>
                  <a:pt x="9037" y="580"/>
                  <a:pt x="8983" y="580"/>
                </a:cubicBezTo>
                <a:cubicBezTo>
                  <a:pt x="8965" y="580"/>
                  <a:pt x="8942" y="588"/>
                  <a:pt x="8908" y="609"/>
                </a:cubicBezTo>
                <a:lnTo>
                  <a:pt x="9044" y="501"/>
                </a:lnTo>
                <a:cubicBezTo>
                  <a:pt x="8888" y="497"/>
                  <a:pt x="8732" y="495"/>
                  <a:pt x="8576" y="495"/>
                </a:cubicBezTo>
                <a:cubicBezTo>
                  <a:pt x="7952" y="495"/>
                  <a:pt x="7329" y="527"/>
                  <a:pt x="6713" y="589"/>
                </a:cubicBezTo>
                <a:cubicBezTo>
                  <a:pt x="6631" y="545"/>
                  <a:pt x="6512" y="533"/>
                  <a:pt x="6373" y="533"/>
                </a:cubicBezTo>
                <a:cubicBezTo>
                  <a:pt x="6204" y="533"/>
                  <a:pt x="6004" y="551"/>
                  <a:pt x="5803" y="551"/>
                </a:cubicBezTo>
                <a:cubicBezTo>
                  <a:pt x="5699" y="551"/>
                  <a:pt x="5594" y="546"/>
                  <a:pt x="5493" y="531"/>
                </a:cubicBezTo>
                <a:cubicBezTo>
                  <a:pt x="5402" y="550"/>
                  <a:pt x="5290" y="552"/>
                  <a:pt x="5174" y="552"/>
                </a:cubicBezTo>
                <a:cubicBezTo>
                  <a:pt x="5141" y="552"/>
                  <a:pt x="5108" y="552"/>
                  <a:pt x="5074" y="552"/>
                </a:cubicBezTo>
                <a:cubicBezTo>
                  <a:pt x="4873" y="552"/>
                  <a:pt x="4674" y="558"/>
                  <a:pt x="4557" y="648"/>
                </a:cubicBezTo>
                <a:lnTo>
                  <a:pt x="4547" y="579"/>
                </a:lnTo>
                <a:cubicBezTo>
                  <a:pt x="4186" y="570"/>
                  <a:pt x="3708" y="570"/>
                  <a:pt x="3240" y="531"/>
                </a:cubicBezTo>
                <a:cubicBezTo>
                  <a:pt x="3210" y="527"/>
                  <a:pt x="3183" y="526"/>
                  <a:pt x="3159" y="526"/>
                </a:cubicBezTo>
                <a:cubicBezTo>
                  <a:pt x="2964" y="526"/>
                  <a:pt x="2943" y="623"/>
                  <a:pt x="2752" y="657"/>
                </a:cubicBezTo>
                <a:lnTo>
                  <a:pt x="2742" y="579"/>
                </a:lnTo>
                <a:cubicBezTo>
                  <a:pt x="2586" y="609"/>
                  <a:pt x="2449" y="696"/>
                  <a:pt x="2352" y="813"/>
                </a:cubicBezTo>
                <a:cubicBezTo>
                  <a:pt x="2264" y="789"/>
                  <a:pt x="2213" y="789"/>
                  <a:pt x="2162" y="789"/>
                </a:cubicBezTo>
                <a:cubicBezTo>
                  <a:pt x="2110" y="789"/>
                  <a:pt x="2059" y="789"/>
                  <a:pt x="1971" y="765"/>
                </a:cubicBezTo>
                <a:cubicBezTo>
                  <a:pt x="2127" y="726"/>
                  <a:pt x="2283" y="657"/>
                  <a:pt x="2410" y="540"/>
                </a:cubicBezTo>
                <a:cubicBezTo>
                  <a:pt x="2390" y="538"/>
                  <a:pt x="2370" y="537"/>
                  <a:pt x="2350" y="537"/>
                </a:cubicBezTo>
                <a:cubicBezTo>
                  <a:pt x="2153" y="537"/>
                  <a:pt x="1955" y="627"/>
                  <a:pt x="1796" y="627"/>
                </a:cubicBezTo>
                <a:cubicBezTo>
                  <a:pt x="1742" y="627"/>
                  <a:pt x="1693" y="617"/>
                  <a:pt x="1649" y="589"/>
                </a:cubicBezTo>
                <a:cubicBezTo>
                  <a:pt x="1590" y="582"/>
                  <a:pt x="1533" y="578"/>
                  <a:pt x="1481" y="578"/>
                </a:cubicBezTo>
                <a:cubicBezTo>
                  <a:pt x="1334" y="578"/>
                  <a:pt x="1226" y="608"/>
                  <a:pt x="1204" y="670"/>
                </a:cubicBezTo>
                <a:lnTo>
                  <a:pt x="1204" y="670"/>
                </a:lnTo>
                <a:cubicBezTo>
                  <a:pt x="1181" y="646"/>
                  <a:pt x="1060" y="621"/>
                  <a:pt x="1171" y="589"/>
                </a:cubicBezTo>
                <a:cubicBezTo>
                  <a:pt x="1148" y="588"/>
                  <a:pt x="1124" y="587"/>
                  <a:pt x="1099" y="587"/>
                </a:cubicBezTo>
                <a:cubicBezTo>
                  <a:pt x="990" y="587"/>
                  <a:pt x="878" y="603"/>
                  <a:pt x="775" y="641"/>
                </a:cubicBezTo>
                <a:lnTo>
                  <a:pt x="775" y="641"/>
                </a:lnTo>
                <a:cubicBezTo>
                  <a:pt x="771" y="640"/>
                  <a:pt x="768" y="640"/>
                  <a:pt x="764" y="640"/>
                </a:cubicBezTo>
                <a:cubicBezTo>
                  <a:pt x="748" y="640"/>
                  <a:pt x="736" y="644"/>
                  <a:pt x="732" y="657"/>
                </a:cubicBezTo>
                <a:cubicBezTo>
                  <a:pt x="746" y="651"/>
                  <a:pt x="761" y="646"/>
                  <a:pt x="775" y="641"/>
                </a:cubicBezTo>
                <a:lnTo>
                  <a:pt x="775" y="641"/>
                </a:lnTo>
                <a:cubicBezTo>
                  <a:pt x="808" y="643"/>
                  <a:pt x="853" y="657"/>
                  <a:pt x="888" y="657"/>
                </a:cubicBezTo>
                <a:cubicBezTo>
                  <a:pt x="801" y="726"/>
                  <a:pt x="625" y="726"/>
                  <a:pt x="664" y="843"/>
                </a:cubicBezTo>
                <a:cubicBezTo>
                  <a:pt x="716" y="813"/>
                  <a:pt x="768" y="800"/>
                  <a:pt x="825" y="800"/>
                </a:cubicBezTo>
                <a:cubicBezTo>
                  <a:pt x="842" y="800"/>
                  <a:pt x="860" y="801"/>
                  <a:pt x="879" y="804"/>
                </a:cubicBezTo>
                <a:cubicBezTo>
                  <a:pt x="850" y="850"/>
                  <a:pt x="736" y="879"/>
                  <a:pt x="627" y="879"/>
                </a:cubicBezTo>
                <a:cubicBezTo>
                  <a:pt x="552" y="879"/>
                  <a:pt x="480" y="865"/>
                  <a:pt x="440" y="833"/>
                </a:cubicBezTo>
                <a:cubicBezTo>
                  <a:pt x="352" y="755"/>
                  <a:pt x="654" y="706"/>
                  <a:pt x="508" y="657"/>
                </a:cubicBezTo>
                <a:lnTo>
                  <a:pt x="508" y="657"/>
                </a:lnTo>
                <a:lnTo>
                  <a:pt x="68" y="827"/>
                </a:lnTo>
                <a:lnTo>
                  <a:pt x="68" y="827"/>
                </a:lnTo>
                <a:cubicBezTo>
                  <a:pt x="83" y="824"/>
                  <a:pt x="99" y="822"/>
                  <a:pt x="114" y="822"/>
                </a:cubicBezTo>
                <a:cubicBezTo>
                  <a:pt x="200" y="822"/>
                  <a:pt x="278" y="867"/>
                  <a:pt x="245" y="921"/>
                </a:cubicBezTo>
                <a:lnTo>
                  <a:pt x="440" y="872"/>
                </a:lnTo>
                <a:lnTo>
                  <a:pt x="430" y="950"/>
                </a:lnTo>
                <a:cubicBezTo>
                  <a:pt x="486" y="945"/>
                  <a:pt x="539" y="943"/>
                  <a:pt x="590" y="943"/>
                </a:cubicBezTo>
                <a:cubicBezTo>
                  <a:pt x="754" y="943"/>
                  <a:pt x="898" y="963"/>
                  <a:pt x="1059" y="963"/>
                </a:cubicBezTo>
                <a:cubicBezTo>
                  <a:pt x="1145" y="963"/>
                  <a:pt x="1236" y="957"/>
                  <a:pt x="1337" y="940"/>
                </a:cubicBezTo>
                <a:lnTo>
                  <a:pt x="1201" y="852"/>
                </a:lnTo>
                <a:cubicBezTo>
                  <a:pt x="1345" y="852"/>
                  <a:pt x="1490" y="794"/>
                  <a:pt x="1628" y="794"/>
                </a:cubicBezTo>
                <a:cubicBezTo>
                  <a:pt x="1685" y="794"/>
                  <a:pt x="1741" y="804"/>
                  <a:pt x="1796" y="833"/>
                </a:cubicBezTo>
                <a:cubicBezTo>
                  <a:pt x="1698" y="872"/>
                  <a:pt x="1766" y="911"/>
                  <a:pt x="1766" y="960"/>
                </a:cubicBezTo>
                <a:cubicBezTo>
                  <a:pt x="1815" y="931"/>
                  <a:pt x="1874" y="921"/>
                  <a:pt x="1923" y="921"/>
                </a:cubicBezTo>
                <a:lnTo>
                  <a:pt x="1848" y="1045"/>
                </a:lnTo>
                <a:lnTo>
                  <a:pt x="1848" y="1045"/>
                </a:lnTo>
                <a:cubicBezTo>
                  <a:pt x="1899" y="976"/>
                  <a:pt x="2012" y="960"/>
                  <a:pt x="2128" y="960"/>
                </a:cubicBezTo>
                <a:cubicBezTo>
                  <a:pt x="2239" y="960"/>
                  <a:pt x="2353" y="975"/>
                  <a:pt x="2421" y="975"/>
                </a:cubicBezTo>
                <a:cubicBezTo>
                  <a:pt x="2442" y="975"/>
                  <a:pt x="2458" y="973"/>
                  <a:pt x="2469" y="970"/>
                </a:cubicBezTo>
                <a:lnTo>
                  <a:pt x="2469" y="970"/>
                </a:lnTo>
                <a:lnTo>
                  <a:pt x="2440" y="989"/>
                </a:lnTo>
                <a:cubicBezTo>
                  <a:pt x="2493" y="999"/>
                  <a:pt x="2526" y="1004"/>
                  <a:pt x="2544" y="1004"/>
                </a:cubicBezTo>
                <a:cubicBezTo>
                  <a:pt x="2632" y="1004"/>
                  <a:pt x="2417" y="911"/>
                  <a:pt x="2586" y="911"/>
                </a:cubicBezTo>
                <a:cubicBezTo>
                  <a:pt x="2762" y="931"/>
                  <a:pt x="2654" y="1067"/>
                  <a:pt x="2810" y="1126"/>
                </a:cubicBezTo>
                <a:cubicBezTo>
                  <a:pt x="3012" y="1126"/>
                  <a:pt x="3309" y="1074"/>
                  <a:pt x="3586" y="1074"/>
                </a:cubicBezTo>
                <a:cubicBezTo>
                  <a:pt x="3724" y="1074"/>
                  <a:pt x="3857" y="1087"/>
                  <a:pt x="3971" y="1126"/>
                </a:cubicBezTo>
                <a:cubicBezTo>
                  <a:pt x="4244" y="1096"/>
                  <a:pt x="4518" y="1048"/>
                  <a:pt x="4791" y="979"/>
                </a:cubicBezTo>
                <a:cubicBezTo>
                  <a:pt x="4986" y="979"/>
                  <a:pt x="4842" y="1081"/>
                  <a:pt x="4930" y="1081"/>
                </a:cubicBezTo>
                <a:cubicBezTo>
                  <a:pt x="4948" y="1081"/>
                  <a:pt x="4974" y="1077"/>
                  <a:pt x="5015" y="1067"/>
                </a:cubicBezTo>
                <a:lnTo>
                  <a:pt x="5015" y="1067"/>
                </a:lnTo>
                <a:cubicBezTo>
                  <a:pt x="4990" y="1113"/>
                  <a:pt x="5026" y="1165"/>
                  <a:pt x="5049" y="1213"/>
                </a:cubicBezTo>
                <a:lnTo>
                  <a:pt x="5049" y="1213"/>
                </a:lnTo>
                <a:cubicBezTo>
                  <a:pt x="5073" y="1153"/>
                  <a:pt x="5511" y="1223"/>
                  <a:pt x="5317" y="1096"/>
                </a:cubicBezTo>
                <a:lnTo>
                  <a:pt x="5317" y="1096"/>
                </a:lnTo>
                <a:cubicBezTo>
                  <a:pt x="5522" y="1112"/>
                  <a:pt x="5726" y="1120"/>
                  <a:pt x="5930" y="1120"/>
                </a:cubicBezTo>
                <a:cubicBezTo>
                  <a:pt x="6096" y="1120"/>
                  <a:pt x="6263" y="1115"/>
                  <a:pt x="6430" y="1106"/>
                </a:cubicBezTo>
                <a:lnTo>
                  <a:pt x="6430" y="1106"/>
                </a:lnTo>
                <a:cubicBezTo>
                  <a:pt x="6313" y="1116"/>
                  <a:pt x="6274" y="1204"/>
                  <a:pt x="6381" y="1252"/>
                </a:cubicBezTo>
                <a:cubicBezTo>
                  <a:pt x="6572" y="1168"/>
                  <a:pt x="6782" y="1126"/>
                  <a:pt x="6991" y="1126"/>
                </a:cubicBezTo>
                <a:cubicBezTo>
                  <a:pt x="7048" y="1126"/>
                  <a:pt x="7105" y="1129"/>
                  <a:pt x="7161" y="1135"/>
                </a:cubicBezTo>
                <a:cubicBezTo>
                  <a:pt x="7152" y="1048"/>
                  <a:pt x="7054" y="1048"/>
                  <a:pt x="7083" y="950"/>
                </a:cubicBezTo>
                <a:cubicBezTo>
                  <a:pt x="7152" y="921"/>
                  <a:pt x="7220" y="911"/>
                  <a:pt x="7288" y="901"/>
                </a:cubicBezTo>
                <a:cubicBezTo>
                  <a:pt x="7327" y="999"/>
                  <a:pt x="7317" y="1145"/>
                  <a:pt x="7600" y="1145"/>
                </a:cubicBezTo>
                <a:cubicBezTo>
                  <a:pt x="7571" y="1200"/>
                  <a:pt x="7496" y="1211"/>
                  <a:pt x="7421" y="1211"/>
                </a:cubicBezTo>
                <a:cubicBezTo>
                  <a:pt x="7371" y="1211"/>
                  <a:pt x="7321" y="1206"/>
                  <a:pt x="7284" y="1206"/>
                </a:cubicBezTo>
                <a:cubicBezTo>
                  <a:pt x="7228" y="1206"/>
                  <a:pt x="7202" y="1217"/>
                  <a:pt x="7249" y="1272"/>
                </a:cubicBezTo>
                <a:cubicBezTo>
                  <a:pt x="7176" y="1339"/>
                  <a:pt x="6980" y="1371"/>
                  <a:pt x="6805" y="1371"/>
                </a:cubicBezTo>
                <a:cubicBezTo>
                  <a:pt x="6676" y="1371"/>
                  <a:pt x="6557" y="1354"/>
                  <a:pt x="6508" y="1321"/>
                </a:cubicBezTo>
                <a:lnTo>
                  <a:pt x="6508" y="1321"/>
                </a:lnTo>
                <a:cubicBezTo>
                  <a:pt x="6264" y="1457"/>
                  <a:pt x="6703" y="1340"/>
                  <a:pt x="6654" y="1467"/>
                </a:cubicBezTo>
                <a:cubicBezTo>
                  <a:pt x="6878" y="1457"/>
                  <a:pt x="6986" y="1389"/>
                  <a:pt x="7337" y="1370"/>
                </a:cubicBezTo>
                <a:cubicBezTo>
                  <a:pt x="7337" y="1311"/>
                  <a:pt x="7220" y="1301"/>
                  <a:pt x="7376" y="1252"/>
                </a:cubicBezTo>
                <a:cubicBezTo>
                  <a:pt x="7448" y="1221"/>
                  <a:pt x="7508" y="1208"/>
                  <a:pt x="7558" y="1208"/>
                </a:cubicBezTo>
                <a:cubicBezTo>
                  <a:pt x="7724" y="1208"/>
                  <a:pt x="7784" y="1343"/>
                  <a:pt x="7844" y="1350"/>
                </a:cubicBezTo>
                <a:cubicBezTo>
                  <a:pt x="7795" y="1360"/>
                  <a:pt x="7737" y="1370"/>
                  <a:pt x="7688" y="1379"/>
                </a:cubicBezTo>
                <a:cubicBezTo>
                  <a:pt x="7733" y="1390"/>
                  <a:pt x="7772" y="1394"/>
                  <a:pt x="7807" y="1394"/>
                </a:cubicBezTo>
                <a:cubicBezTo>
                  <a:pt x="7922" y="1394"/>
                  <a:pt x="7998" y="1349"/>
                  <a:pt x="8143" y="1349"/>
                </a:cubicBezTo>
                <a:cubicBezTo>
                  <a:pt x="8153" y="1349"/>
                  <a:pt x="8164" y="1349"/>
                  <a:pt x="8176" y="1350"/>
                </a:cubicBezTo>
                <a:cubicBezTo>
                  <a:pt x="8205" y="1422"/>
                  <a:pt x="8146" y="1435"/>
                  <a:pt x="8062" y="1435"/>
                </a:cubicBezTo>
                <a:cubicBezTo>
                  <a:pt x="8012" y="1435"/>
                  <a:pt x="7953" y="1430"/>
                  <a:pt x="7900" y="1430"/>
                </a:cubicBezTo>
                <a:cubicBezTo>
                  <a:pt x="7836" y="1430"/>
                  <a:pt x="7780" y="1437"/>
                  <a:pt x="7756" y="1467"/>
                </a:cubicBezTo>
                <a:lnTo>
                  <a:pt x="7912" y="1594"/>
                </a:lnTo>
                <a:cubicBezTo>
                  <a:pt x="7923" y="1594"/>
                  <a:pt x="7932" y="1594"/>
                  <a:pt x="7941" y="1594"/>
                </a:cubicBezTo>
                <a:cubicBezTo>
                  <a:pt x="8189" y="1594"/>
                  <a:pt x="8062" y="1487"/>
                  <a:pt x="8232" y="1487"/>
                </a:cubicBezTo>
                <a:cubicBezTo>
                  <a:pt x="8260" y="1487"/>
                  <a:pt x="8295" y="1490"/>
                  <a:pt x="8342" y="1496"/>
                </a:cubicBezTo>
                <a:lnTo>
                  <a:pt x="8303" y="1555"/>
                </a:lnTo>
                <a:lnTo>
                  <a:pt x="8517" y="1516"/>
                </a:lnTo>
                <a:cubicBezTo>
                  <a:pt x="8517" y="1460"/>
                  <a:pt x="8473" y="1369"/>
                  <a:pt x="8308" y="1369"/>
                </a:cubicBezTo>
                <a:cubicBezTo>
                  <a:pt x="8300" y="1369"/>
                  <a:pt x="8292" y="1369"/>
                  <a:pt x="8283" y="1370"/>
                </a:cubicBezTo>
                <a:cubicBezTo>
                  <a:pt x="8331" y="1310"/>
                  <a:pt x="8368" y="1293"/>
                  <a:pt x="8411" y="1293"/>
                </a:cubicBezTo>
                <a:cubicBezTo>
                  <a:pt x="8470" y="1293"/>
                  <a:pt x="8541" y="1325"/>
                  <a:pt x="8669" y="1325"/>
                </a:cubicBezTo>
                <a:cubicBezTo>
                  <a:pt x="8694" y="1325"/>
                  <a:pt x="8721" y="1324"/>
                  <a:pt x="8751" y="1321"/>
                </a:cubicBezTo>
                <a:cubicBezTo>
                  <a:pt x="8786" y="1283"/>
                  <a:pt x="8774" y="1276"/>
                  <a:pt x="8746" y="1276"/>
                </a:cubicBezTo>
                <a:cubicBezTo>
                  <a:pt x="8731" y="1276"/>
                  <a:pt x="8710" y="1278"/>
                  <a:pt x="8690" y="1278"/>
                </a:cubicBezTo>
                <a:cubicBezTo>
                  <a:pt x="8654" y="1278"/>
                  <a:pt x="8619" y="1271"/>
                  <a:pt x="8615" y="1233"/>
                </a:cubicBezTo>
                <a:cubicBezTo>
                  <a:pt x="8595" y="1145"/>
                  <a:pt x="8790" y="1145"/>
                  <a:pt x="8937" y="1135"/>
                </a:cubicBezTo>
                <a:cubicBezTo>
                  <a:pt x="9181" y="1135"/>
                  <a:pt x="9064" y="1233"/>
                  <a:pt x="9161" y="1291"/>
                </a:cubicBezTo>
                <a:cubicBezTo>
                  <a:pt x="9139" y="1301"/>
                  <a:pt x="9087" y="1307"/>
                  <a:pt x="9039" y="1307"/>
                </a:cubicBezTo>
                <a:cubicBezTo>
                  <a:pt x="8985" y="1307"/>
                  <a:pt x="8936" y="1298"/>
                  <a:pt x="8947" y="1272"/>
                </a:cubicBezTo>
                <a:lnTo>
                  <a:pt x="8947" y="1272"/>
                </a:lnTo>
                <a:cubicBezTo>
                  <a:pt x="8654" y="1360"/>
                  <a:pt x="9073" y="1457"/>
                  <a:pt x="8868" y="1526"/>
                </a:cubicBezTo>
                <a:cubicBezTo>
                  <a:pt x="8915" y="1537"/>
                  <a:pt x="8951" y="1541"/>
                  <a:pt x="8981" y="1541"/>
                </a:cubicBezTo>
                <a:cubicBezTo>
                  <a:pt x="9101" y="1541"/>
                  <a:pt x="9113" y="1467"/>
                  <a:pt x="9207" y="1438"/>
                </a:cubicBezTo>
                <a:lnTo>
                  <a:pt x="9207" y="1438"/>
                </a:lnTo>
                <a:cubicBezTo>
                  <a:pt x="9212" y="1439"/>
                  <a:pt x="9216" y="1439"/>
                  <a:pt x="9222" y="1439"/>
                </a:cubicBezTo>
                <a:cubicBezTo>
                  <a:pt x="9241" y="1439"/>
                  <a:pt x="9269" y="1436"/>
                  <a:pt x="9307" y="1428"/>
                </a:cubicBezTo>
                <a:cubicBezTo>
                  <a:pt x="9301" y="1428"/>
                  <a:pt x="9295" y="1428"/>
                  <a:pt x="9289" y="1428"/>
                </a:cubicBezTo>
                <a:cubicBezTo>
                  <a:pt x="9256" y="1428"/>
                  <a:pt x="9229" y="1432"/>
                  <a:pt x="9207" y="1438"/>
                </a:cubicBezTo>
                <a:lnTo>
                  <a:pt x="9207" y="1438"/>
                </a:lnTo>
                <a:cubicBezTo>
                  <a:pt x="9128" y="1430"/>
                  <a:pt x="9237" y="1342"/>
                  <a:pt x="9190" y="1311"/>
                </a:cubicBezTo>
                <a:cubicBezTo>
                  <a:pt x="9279" y="1253"/>
                  <a:pt x="9340" y="1232"/>
                  <a:pt x="9386" y="1232"/>
                </a:cubicBezTo>
                <a:cubicBezTo>
                  <a:pt x="9531" y="1232"/>
                  <a:pt x="9523" y="1451"/>
                  <a:pt x="9758" y="1451"/>
                </a:cubicBezTo>
                <a:cubicBezTo>
                  <a:pt x="9776" y="1451"/>
                  <a:pt x="9794" y="1450"/>
                  <a:pt x="9815" y="1448"/>
                </a:cubicBezTo>
                <a:cubicBezTo>
                  <a:pt x="9737" y="1291"/>
                  <a:pt x="10322" y="1223"/>
                  <a:pt x="10039" y="1048"/>
                </a:cubicBezTo>
                <a:cubicBezTo>
                  <a:pt x="10120" y="1015"/>
                  <a:pt x="10207" y="996"/>
                  <a:pt x="10291" y="996"/>
                </a:cubicBezTo>
                <a:cubicBezTo>
                  <a:pt x="10308" y="996"/>
                  <a:pt x="10325" y="997"/>
                  <a:pt x="10342" y="999"/>
                </a:cubicBezTo>
                <a:cubicBezTo>
                  <a:pt x="10244" y="1106"/>
                  <a:pt x="10507" y="1087"/>
                  <a:pt x="10332" y="1184"/>
                </a:cubicBezTo>
                <a:lnTo>
                  <a:pt x="10468" y="1184"/>
                </a:lnTo>
                <a:lnTo>
                  <a:pt x="10264" y="1321"/>
                </a:lnTo>
                <a:cubicBezTo>
                  <a:pt x="10420" y="1399"/>
                  <a:pt x="10673" y="1467"/>
                  <a:pt x="10751" y="1526"/>
                </a:cubicBezTo>
                <a:cubicBezTo>
                  <a:pt x="10946" y="1477"/>
                  <a:pt x="10693" y="1418"/>
                  <a:pt x="10917" y="1389"/>
                </a:cubicBezTo>
                <a:lnTo>
                  <a:pt x="10917" y="1389"/>
                </a:lnTo>
                <a:cubicBezTo>
                  <a:pt x="10839" y="1448"/>
                  <a:pt x="10976" y="1496"/>
                  <a:pt x="11083" y="1496"/>
                </a:cubicBezTo>
                <a:cubicBezTo>
                  <a:pt x="10878" y="1448"/>
                  <a:pt x="11073" y="1340"/>
                  <a:pt x="11200" y="1311"/>
                </a:cubicBezTo>
                <a:cubicBezTo>
                  <a:pt x="11405" y="1311"/>
                  <a:pt x="11571" y="1409"/>
                  <a:pt x="11542" y="1438"/>
                </a:cubicBezTo>
                <a:lnTo>
                  <a:pt x="11401" y="1508"/>
                </a:lnTo>
                <a:lnTo>
                  <a:pt x="11401" y="1508"/>
                </a:lnTo>
                <a:cubicBezTo>
                  <a:pt x="11410" y="1505"/>
                  <a:pt x="11417" y="1504"/>
                  <a:pt x="11423" y="1504"/>
                </a:cubicBezTo>
                <a:cubicBezTo>
                  <a:pt x="11455" y="1504"/>
                  <a:pt x="11451" y="1543"/>
                  <a:pt x="11508" y="1543"/>
                </a:cubicBezTo>
                <a:cubicBezTo>
                  <a:pt x="11522" y="1543"/>
                  <a:pt x="11539" y="1541"/>
                  <a:pt x="11561" y="1535"/>
                </a:cubicBezTo>
                <a:cubicBezTo>
                  <a:pt x="11600" y="1477"/>
                  <a:pt x="11698" y="1389"/>
                  <a:pt x="11746" y="1301"/>
                </a:cubicBezTo>
                <a:cubicBezTo>
                  <a:pt x="11761" y="1299"/>
                  <a:pt x="11775" y="1298"/>
                  <a:pt x="11788" y="1298"/>
                </a:cubicBezTo>
                <a:cubicBezTo>
                  <a:pt x="11881" y="1298"/>
                  <a:pt x="11954" y="1343"/>
                  <a:pt x="11994" y="1343"/>
                </a:cubicBezTo>
                <a:cubicBezTo>
                  <a:pt x="11997" y="1343"/>
                  <a:pt x="12000" y="1343"/>
                  <a:pt x="12002" y="1343"/>
                </a:cubicBezTo>
                <a:lnTo>
                  <a:pt x="12002" y="1343"/>
                </a:lnTo>
                <a:lnTo>
                  <a:pt x="11805" y="1409"/>
                </a:lnTo>
                <a:cubicBezTo>
                  <a:pt x="11824" y="1406"/>
                  <a:pt x="11841" y="1406"/>
                  <a:pt x="11856" y="1406"/>
                </a:cubicBezTo>
                <a:cubicBezTo>
                  <a:pt x="12031" y="1406"/>
                  <a:pt x="11913" y="1541"/>
                  <a:pt x="12080" y="1541"/>
                </a:cubicBezTo>
                <a:cubicBezTo>
                  <a:pt x="12099" y="1541"/>
                  <a:pt x="12120" y="1539"/>
                  <a:pt x="12146" y="1535"/>
                </a:cubicBezTo>
                <a:lnTo>
                  <a:pt x="12215" y="1448"/>
                </a:lnTo>
                <a:cubicBezTo>
                  <a:pt x="12262" y="1455"/>
                  <a:pt x="12284" y="1482"/>
                  <a:pt x="12265" y="1513"/>
                </a:cubicBezTo>
                <a:lnTo>
                  <a:pt x="12265" y="1513"/>
                </a:lnTo>
                <a:cubicBezTo>
                  <a:pt x="12323" y="1471"/>
                  <a:pt x="12448" y="1483"/>
                  <a:pt x="12507" y="1457"/>
                </a:cubicBezTo>
                <a:lnTo>
                  <a:pt x="12527" y="1516"/>
                </a:lnTo>
                <a:cubicBezTo>
                  <a:pt x="12609" y="1489"/>
                  <a:pt x="12705" y="1423"/>
                  <a:pt x="12802" y="1423"/>
                </a:cubicBezTo>
                <a:cubicBezTo>
                  <a:pt x="12844" y="1423"/>
                  <a:pt x="12886" y="1435"/>
                  <a:pt x="12927" y="1467"/>
                </a:cubicBezTo>
                <a:cubicBezTo>
                  <a:pt x="12888" y="1418"/>
                  <a:pt x="12859" y="1404"/>
                  <a:pt x="12829" y="1404"/>
                </a:cubicBezTo>
                <a:cubicBezTo>
                  <a:pt x="12793" y="1404"/>
                  <a:pt x="12754" y="1424"/>
                  <a:pt x="12693" y="1424"/>
                </a:cubicBezTo>
                <a:cubicBezTo>
                  <a:pt x="12665" y="1424"/>
                  <a:pt x="12633" y="1420"/>
                  <a:pt x="12595" y="1409"/>
                </a:cubicBezTo>
                <a:cubicBezTo>
                  <a:pt x="12468" y="1301"/>
                  <a:pt x="12790" y="1311"/>
                  <a:pt x="12839" y="1291"/>
                </a:cubicBezTo>
                <a:lnTo>
                  <a:pt x="12839" y="1291"/>
                </a:lnTo>
                <a:cubicBezTo>
                  <a:pt x="12832" y="1345"/>
                  <a:pt x="12869" y="1362"/>
                  <a:pt x="12926" y="1362"/>
                </a:cubicBezTo>
                <a:cubicBezTo>
                  <a:pt x="13024" y="1362"/>
                  <a:pt x="13182" y="1311"/>
                  <a:pt x="13268" y="1311"/>
                </a:cubicBezTo>
                <a:cubicBezTo>
                  <a:pt x="13346" y="1360"/>
                  <a:pt x="13424" y="1389"/>
                  <a:pt x="13473" y="1418"/>
                </a:cubicBezTo>
                <a:lnTo>
                  <a:pt x="13532" y="1321"/>
                </a:lnTo>
                <a:cubicBezTo>
                  <a:pt x="13546" y="1377"/>
                  <a:pt x="13577" y="1395"/>
                  <a:pt x="13617" y="1395"/>
                </a:cubicBezTo>
                <a:cubicBezTo>
                  <a:pt x="13696" y="1395"/>
                  <a:pt x="13811" y="1323"/>
                  <a:pt x="13911" y="1323"/>
                </a:cubicBezTo>
                <a:cubicBezTo>
                  <a:pt x="13928" y="1323"/>
                  <a:pt x="13945" y="1326"/>
                  <a:pt x="13961" y="1331"/>
                </a:cubicBezTo>
                <a:cubicBezTo>
                  <a:pt x="13883" y="1389"/>
                  <a:pt x="13893" y="1467"/>
                  <a:pt x="14000" y="1496"/>
                </a:cubicBezTo>
                <a:cubicBezTo>
                  <a:pt x="13854" y="1350"/>
                  <a:pt x="14244" y="1321"/>
                  <a:pt x="14205" y="1223"/>
                </a:cubicBezTo>
                <a:lnTo>
                  <a:pt x="14205" y="1223"/>
                </a:lnTo>
                <a:cubicBezTo>
                  <a:pt x="14488" y="1272"/>
                  <a:pt x="14136" y="1409"/>
                  <a:pt x="14224" y="1506"/>
                </a:cubicBezTo>
                <a:cubicBezTo>
                  <a:pt x="14261" y="1475"/>
                  <a:pt x="14301" y="1465"/>
                  <a:pt x="14341" y="1465"/>
                </a:cubicBezTo>
                <a:cubicBezTo>
                  <a:pt x="14402" y="1465"/>
                  <a:pt x="14465" y="1487"/>
                  <a:pt x="14519" y="1487"/>
                </a:cubicBezTo>
                <a:cubicBezTo>
                  <a:pt x="14560" y="1487"/>
                  <a:pt x="14597" y="1474"/>
                  <a:pt x="14624" y="1428"/>
                </a:cubicBezTo>
                <a:cubicBezTo>
                  <a:pt x="14429" y="1389"/>
                  <a:pt x="14663" y="1340"/>
                  <a:pt x="14702" y="1282"/>
                </a:cubicBezTo>
                <a:lnTo>
                  <a:pt x="14702" y="1282"/>
                </a:lnTo>
                <a:cubicBezTo>
                  <a:pt x="14966" y="1291"/>
                  <a:pt x="14663" y="1340"/>
                  <a:pt x="14839" y="1389"/>
                </a:cubicBezTo>
                <a:cubicBezTo>
                  <a:pt x="14946" y="1370"/>
                  <a:pt x="15093" y="1262"/>
                  <a:pt x="14927" y="1223"/>
                </a:cubicBezTo>
                <a:lnTo>
                  <a:pt x="14927" y="1223"/>
                </a:lnTo>
                <a:cubicBezTo>
                  <a:pt x="14942" y="1226"/>
                  <a:pt x="14958" y="1228"/>
                  <a:pt x="14975" y="1228"/>
                </a:cubicBezTo>
                <a:cubicBezTo>
                  <a:pt x="15070" y="1228"/>
                  <a:pt x="15176" y="1182"/>
                  <a:pt x="15281" y="1182"/>
                </a:cubicBezTo>
                <a:cubicBezTo>
                  <a:pt x="15326" y="1182"/>
                  <a:pt x="15370" y="1190"/>
                  <a:pt x="15414" y="1213"/>
                </a:cubicBezTo>
                <a:cubicBezTo>
                  <a:pt x="15483" y="1301"/>
                  <a:pt x="15102" y="1252"/>
                  <a:pt x="15200" y="1311"/>
                </a:cubicBezTo>
                <a:cubicBezTo>
                  <a:pt x="15207" y="1311"/>
                  <a:pt x="15215" y="1311"/>
                  <a:pt x="15222" y="1311"/>
                </a:cubicBezTo>
                <a:cubicBezTo>
                  <a:pt x="15544" y="1311"/>
                  <a:pt x="15382" y="1096"/>
                  <a:pt x="15707" y="1067"/>
                </a:cubicBezTo>
                <a:cubicBezTo>
                  <a:pt x="15561" y="1018"/>
                  <a:pt x="15697" y="862"/>
                  <a:pt x="15863" y="813"/>
                </a:cubicBezTo>
                <a:lnTo>
                  <a:pt x="15863" y="813"/>
                </a:lnTo>
                <a:cubicBezTo>
                  <a:pt x="16224" y="852"/>
                  <a:pt x="15697" y="862"/>
                  <a:pt x="15844" y="979"/>
                </a:cubicBezTo>
                <a:lnTo>
                  <a:pt x="15990" y="960"/>
                </a:lnTo>
                <a:lnTo>
                  <a:pt x="15990" y="960"/>
                </a:lnTo>
                <a:cubicBezTo>
                  <a:pt x="16185" y="1116"/>
                  <a:pt x="15551" y="1213"/>
                  <a:pt x="15746" y="1340"/>
                </a:cubicBezTo>
                <a:lnTo>
                  <a:pt x="15892" y="1291"/>
                </a:lnTo>
                <a:lnTo>
                  <a:pt x="15892" y="1291"/>
                </a:lnTo>
                <a:cubicBezTo>
                  <a:pt x="15853" y="1331"/>
                  <a:pt x="15805" y="1418"/>
                  <a:pt x="15873" y="1457"/>
                </a:cubicBezTo>
                <a:cubicBezTo>
                  <a:pt x="15890" y="1411"/>
                  <a:pt x="15961" y="1399"/>
                  <a:pt x="16039" y="1399"/>
                </a:cubicBezTo>
                <a:cubicBezTo>
                  <a:pt x="16120" y="1399"/>
                  <a:pt x="16208" y="1412"/>
                  <a:pt x="16250" y="1412"/>
                </a:cubicBezTo>
                <a:cubicBezTo>
                  <a:pt x="16261" y="1412"/>
                  <a:pt x="16269" y="1411"/>
                  <a:pt x="16273" y="1409"/>
                </a:cubicBezTo>
                <a:cubicBezTo>
                  <a:pt x="16283" y="1377"/>
                  <a:pt x="16271" y="1368"/>
                  <a:pt x="16253" y="1368"/>
                </a:cubicBezTo>
                <a:cubicBezTo>
                  <a:pt x="16229" y="1368"/>
                  <a:pt x="16193" y="1382"/>
                  <a:pt x="16175" y="1382"/>
                </a:cubicBezTo>
                <a:cubicBezTo>
                  <a:pt x="16163" y="1382"/>
                  <a:pt x="16158" y="1377"/>
                  <a:pt x="16166" y="1360"/>
                </a:cubicBezTo>
                <a:cubicBezTo>
                  <a:pt x="16304" y="1335"/>
                  <a:pt x="16382" y="1229"/>
                  <a:pt x="16557" y="1229"/>
                </a:cubicBezTo>
                <a:cubicBezTo>
                  <a:pt x="16592" y="1229"/>
                  <a:pt x="16630" y="1233"/>
                  <a:pt x="16673" y="1243"/>
                </a:cubicBezTo>
                <a:cubicBezTo>
                  <a:pt x="16527" y="1301"/>
                  <a:pt x="16731" y="1360"/>
                  <a:pt x="16673" y="1409"/>
                </a:cubicBezTo>
                <a:cubicBezTo>
                  <a:pt x="16688" y="1413"/>
                  <a:pt x="16700" y="1415"/>
                  <a:pt x="16710" y="1415"/>
                </a:cubicBezTo>
                <a:cubicBezTo>
                  <a:pt x="16768" y="1415"/>
                  <a:pt x="16748" y="1346"/>
                  <a:pt x="16818" y="1346"/>
                </a:cubicBezTo>
                <a:cubicBezTo>
                  <a:pt x="16835" y="1346"/>
                  <a:pt x="16858" y="1350"/>
                  <a:pt x="16888" y="1360"/>
                </a:cubicBezTo>
                <a:lnTo>
                  <a:pt x="16868" y="1409"/>
                </a:lnTo>
                <a:cubicBezTo>
                  <a:pt x="17005" y="1413"/>
                  <a:pt x="17148" y="1415"/>
                  <a:pt x="17296" y="1415"/>
                </a:cubicBezTo>
                <a:cubicBezTo>
                  <a:pt x="17875" y="1415"/>
                  <a:pt x="18509" y="1373"/>
                  <a:pt x="18975" y="1194"/>
                </a:cubicBezTo>
                <a:cubicBezTo>
                  <a:pt x="19082" y="1281"/>
                  <a:pt x="19294" y="1291"/>
                  <a:pt x="19630" y="1358"/>
                </a:cubicBezTo>
                <a:lnTo>
                  <a:pt x="19630" y="1358"/>
                </a:lnTo>
                <a:cubicBezTo>
                  <a:pt x="19488" y="1328"/>
                  <a:pt x="19631" y="1262"/>
                  <a:pt x="19717" y="1252"/>
                </a:cubicBezTo>
                <a:lnTo>
                  <a:pt x="19873" y="1360"/>
                </a:lnTo>
                <a:cubicBezTo>
                  <a:pt x="19915" y="1372"/>
                  <a:pt x="19961" y="1378"/>
                  <a:pt x="20008" y="1378"/>
                </a:cubicBezTo>
                <a:cubicBezTo>
                  <a:pt x="20178" y="1378"/>
                  <a:pt x="20371" y="1308"/>
                  <a:pt x="20517" y="1262"/>
                </a:cubicBezTo>
                <a:cubicBezTo>
                  <a:pt x="20536" y="1282"/>
                  <a:pt x="20556" y="1301"/>
                  <a:pt x="20565" y="1340"/>
                </a:cubicBezTo>
                <a:cubicBezTo>
                  <a:pt x="20602" y="1354"/>
                  <a:pt x="20631" y="1360"/>
                  <a:pt x="20654" y="1360"/>
                </a:cubicBezTo>
                <a:cubicBezTo>
                  <a:pt x="20744" y="1360"/>
                  <a:pt x="20755" y="1276"/>
                  <a:pt x="20809" y="1252"/>
                </a:cubicBezTo>
                <a:lnTo>
                  <a:pt x="20926" y="1331"/>
                </a:lnTo>
                <a:lnTo>
                  <a:pt x="20956" y="1252"/>
                </a:lnTo>
                <a:cubicBezTo>
                  <a:pt x="21009" y="1241"/>
                  <a:pt x="21067" y="1234"/>
                  <a:pt x="21122" y="1234"/>
                </a:cubicBezTo>
                <a:cubicBezTo>
                  <a:pt x="21249" y="1234"/>
                  <a:pt x="21356" y="1268"/>
                  <a:pt x="21336" y="1350"/>
                </a:cubicBezTo>
                <a:cubicBezTo>
                  <a:pt x="21404" y="1331"/>
                  <a:pt x="21473" y="1311"/>
                  <a:pt x="21385" y="1272"/>
                </a:cubicBezTo>
                <a:lnTo>
                  <a:pt x="21385" y="1272"/>
                </a:lnTo>
                <a:cubicBezTo>
                  <a:pt x="21490" y="1311"/>
                  <a:pt x="21691" y="1328"/>
                  <a:pt x="21902" y="1328"/>
                </a:cubicBezTo>
                <a:cubicBezTo>
                  <a:pt x="22061" y="1328"/>
                  <a:pt x="22226" y="1318"/>
                  <a:pt x="22360" y="1301"/>
                </a:cubicBezTo>
                <a:cubicBezTo>
                  <a:pt x="22214" y="1272"/>
                  <a:pt x="22224" y="1233"/>
                  <a:pt x="22214" y="1165"/>
                </a:cubicBezTo>
                <a:cubicBezTo>
                  <a:pt x="22230" y="1123"/>
                  <a:pt x="22244" y="1111"/>
                  <a:pt x="22260" y="1111"/>
                </a:cubicBezTo>
                <a:cubicBezTo>
                  <a:pt x="22282" y="1111"/>
                  <a:pt x="22307" y="1135"/>
                  <a:pt x="22346" y="1135"/>
                </a:cubicBezTo>
                <a:cubicBezTo>
                  <a:pt x="22364" y="1135"/>
                  <a:pt x="22385" y="1130"/>
                  <a:pt x="22409" y="1116"/>
                </a:cubicBezTo>
                <a:cubicBezTo>
                  <a:pt x="22419" y="1155"/>
                  <a:pt x="22556" y="1204"/>
                  <a:pt x="22409" y="1243"/>
                </a:cubicBezTo>
                <a:cubicBezTo>
                  <a:pt x="22577" y="1305"/>
                  <a:pt x="22771" y="1322"/>
                  <a:pt x="22978" y="1322"/>
                </a:cubicBezTo>
                <a:cubicBezTo>
                  <a:pt x="23230" y="1322"/>
                  <a:pt x="23501" y="1297"/>
                  <a:pt x="23763" y="1297"/>
                </a:cubicBezTo>
                <a:cubicBezTo>
                  <a:pt x="23823" y="1297"/>
                  <a:pt x="23882" y="1298"/>
                  <a:pt x="23941" y="1301"/>
                </a:cubicBezTo>
                <a:cubicBezTo>
                  <a:pt x="24048" y="1282"/>
                  <a:pt x="24019" y="1262"/>
                  <a:pt x="24068" y="1233"/>
                </a:cubicBezTo>
                <a:cubicBezTo>
                  <a:pt x="24182" y="1276"/>
                  <a:pt x="24305" y="1289"/>
                  <a:pt x="24432" y="1289"/>
                </a:cubicBezTo>
                <a:cubicBezTo>
                  <a:pt x="24603" y="1289"/>
                  <a:pt x="24782" y="1266"/>
                  <a:pt x="24955" y="1266"/>
                </a:cubicBezTo>
                <a:cubicBezTo>
                  <a:pt x="25028" y="1266"/>
                  <a:pt x="25100" y="1270"/>
                  <a:pt x="25170" y="1282"/>
                </a:cubicBezTo>
                <a:cubicBezTo>
                  <a:pt x="25092" y="1223"/>
                  <a:pt x="25209" y="1077"/>
                  <a:pt x="25404" y="1077"/>
                </a:cubicBezTo>
                <a:cubicBezTo>
                  <a:pt x="25441" y="1061"/>
                  <a:pt x="25468" y="1054"/>
                  <a:pt x="25488" y="1054"/>
                </a:cubicBezTo>
                <a:cubicBezTo>
                  <a:pt x="25593" y="1054"/>
                  <a:pt x="25524" y="1233"/>
                  <a:pt x="25687" y="1282"/>
                </a:cubicBezTo>
                <a:cubicBezTo>
                  <a:pt x="25784" y="1249"/>
                  <a:pt x="25888" y="1230"/>
                  <a:pt x="25993" y="1230"/>
                </a:cubicBezTo>
                <a:cubicBezTo>
                  <a:pt x="26014" y="1230"/>
                  <a:pt x="26036" y="1231"/>
                  <a:pt x="26058" y="1233"/>
                </a:cubicBezTo>
                <a:lnTo>
                  <a:pt x="26048" y="1243"/>
                </a:lnTo>
                <a:cubicBezTo>
                  <a:pt x="26143" y="1205"/>
                  <a:pt x="26241" y="1183"/>
                  <a:pt x="26341" y="1183"/>
                </a:cubicBezTo>
                <a:cubicBezTo>
                  <a:pt x="26396" y="1183"/>
                  <a:pt x="26451" y="1190"/>
                  <a:pt x="26507" y="1204"/>
                </a:cubicBezTo>
                <a:lnTo>
                  <a:pt x="26487" y="1213"/>
                </a:lnTo>
                <a:cubicBezTo>
                  <a:pt x="26604" y="1243"/>
                  <a:pt x="26731" y="1272"/>
                  <a:pt x="26858" y="1282"/>
                </a:cubicBezTo>
                <a:cubicBezTo>
                  <a:pt x="26916" y="1184"/>
                  <a:pt x="27209" y="1243"/>
                  <a:pt x="27287" y="1155"/>
                </a:cubicBezTo>
                <a:lnTo>
                  <a:pt x="27287" y="1155"/>
                </a:lnTo>
                <a:cubicBezTo>
                  <a:pt x="27297" y="1174"/>
                  <a:pt x="27277" y="1174"/>
                  <a:pt x="27306" y="1194"/>
                </a:cubicBezTo>
                <a:lnTo>
                  <a:pt x="27326" y="1116"/>
                </a:lnTo>
                <a:lnTo>
                  <a:pt x="27570" y="1165"/>
                </a:lnTo>
                <a:cubicBezTo>
                  <a:pt x="27511" y="1194"/>
                  <a:pt x="27502" y="1233"/>
                  <a:pt x="27433" y="1252"/>
                </a:cubicBezTo>
                <a:cubicBezTo>
                  <a:pt x="27479" y="1263"/>
                  <a:pt x="27511" y="1267"/>
                  <a:pt x="27534" y="1267"/>
                </a:cubicBezTo>
                <a:cubicBezTo>
                  <a:pt x="27645" y="1267"/>
                  <a:pt x="27545" y="1168"/>
                  <a:pt x="27658" y="1135"/>
                </a:cubicBezTo>
                <a:cubicBezTo>
                  <a:pt x="27706" y="1120"/>
                  <a:pt x="27741" y="1114"/>
                  <a:pt x="27768" y="1114"/>
                </a:cubicBezTo>
                <a:cubicBezTo>
                  <a:pt x="27845" y="1114"/>
                  <a:pt x="27856" y="1163"/>
                  <a:pt x="27921" y="1184"/>
                </a:cubicBezTo>
                <a:cubicBezTo>
                  <a:pt x="27898" y="1199"/>
                  <a:pt x="27876" y="1204"/>
                  <a:pt x="27855" y="1204"/>
                </a:cubicBezTo>
                <a:cubicBezTo>
                  <a:pt x="27814" y="1204"/>
                  <a:pt x="27779" y="1183"/>
                  <a:pt x="27748" y="1183"/>
                </a:cubicBezTo>
                <a:cubicBezTo>
                  <a:pt x="27744" y="1183"/>
                  <a:pt x="27740" y="1183"/>
                  <a:pt x="27736" y="1184"/>
                </a:cubicBezTo>
                <a:cubicBezTo>
                  <a:pt x="27638" y="1252"/>
                  <a:pt x="27853" y="1213"/>
                  <a:pt x="27853" y="1262"/>
                </a:cubicBezTo>
                <a:cubicBezTo>
                  <a:pt x="27890" y="1262"/>
                  <a:pt x="27927" y="1183"/>
                  <a:pt x="28022" y="1183"/>
                </a:cubicBezTo>
                <a:cubicBezTo>
                  <a:pt x="28027" y="1183"/>
                  <a:pt x="28033" y="1184"/>
                  <a:pt x="28038" y="1184"/>
                </a:cubicBezTo>
                <a:cubicBezTo>
                  <a:pt x="28065" y="1187"/>
                  <a:pt x="28103" y="1187"/>
                  <a:pt x="28144" y="1187"/>
                </a:cubicBezTo>
                <a:lnTo>
                  <a:pt x="28144" y="1187"/>
                </a:lnTo>
                <a:cubicBezTo>
                  <a:pt x="28267" y="1187"/>
                  <a:pt x="28419" y="1187"/>
                  <a:pt x="28389" y="1252"/>
                </a:cubicBezTo>
                <a:cubicBezTo>
                  <a:pt x="28497" y="1204"/>
                  <a:pt x="28604" y="1213"/>
                  <a:pt x="28682" y="1174"/>
                </a:cubicBezTo>
                <a:cubicBezTo>
                  <a:pt x="28584" y="1165"/>
                  <a:pt x="28419" y="1135"/>
                  <a:pt x="28399" y="1077"/>
                </a:cubicBezTo>
                <a:cubicBezTo>
                  <a:pt x="28447" y="1071"/>
                  <a:pt x="28530" y="1061"/>
                  <a:pt x="28595" y="1061"/>
                </a:cubicBezTo>
                <a:cubicBezTo>
                  <a:pt x="28637" y="1061"/>
                  <a:pt x="28671" y="1065"/>
                  <a:pt x="28682" y="1077"/>
                </a:cubicBezTo>
                <a:lnTo>
                  <a:pt x="28620" y="1104"/>
                </a:lnTo>
                <a:lnTo>
                  <a:pt x="28620" y="1104"/>
                </a:lnTo>
                <a:cubicBezTo>
                  <a:pt x="28684" y="1080"/>
                  <a:pt x="28900" y="1102"/>
                  <a:pt x="28814" y="1038"/>
                </a:cubicBezTo>
                <a:lnTo>
                  <a:pt x="28814" y="1038"/>
                </a:lnTo>
                <a:lnTo>
                  <a:pt x="28975" y="1145"/>
                </a:lnTo>
                <a:cubicBezTo>
                  <a:pt x="29043" y="1077"/>
                  <a:pt x="29219" y="1077"/>
                  <a:pt x="29365" y="1057"/>
                </a:cubicBezTo>
                <a:lnTo>
                  <a:pt x="29365" y="1057"/>
                </a:lnTo>
                <a:cubicBezTo>
                  <a:pt x="29375" y="1155"/>
                  <a:pt x="29258" y="1252"/>
                  <a:pt x="29531" y="1272"/>
                </a:cubicBezTo>
                <a:lnTo>
                  <a:pt x="29765" y="1184"/>
                </a:lnTo>
                <a:cubicBezTo>
                  <a:pt x="29784" y="1183"/>
                  <a:pt x="29801" y="1182"/>
                  <a:pt x="29816" y="1182"/>
                </a:cubicBezTo>
                <a:cubicBezTo>
                  <a:pt x="29893" y="1182"/>
                  <a:pt x="29918" y="1203"/>
                  <a:pt x="29901" y="1252"/>
                </a:cubicBezTo>
                <a:cubicBezTo>
                  <a:pt x="29933" y="1256"/>
                  <a:pt x="29962" y="1258"/>
                  <a:pt x="29990" y="1258"/>
                </a:cubicBezTo>
                <a:cubicBezTo>
                  <a:pt x="30283" y="1258"/>
                  <a:pt x="30343" y="1064"/>
                  <a:pt x="30559" y="1064"/>
                </a:cubicBezTo>
                <a:cubicBezTo>
                  <a:pt x="30590" y="1064"/>
                  <a:pt x="30624" y="1068"/>
                  <a:pt x="30662" y="1077"/>
                </a:cubicBezTo>
                <a:cubicBezTo>
                  <a:pt x="30516" y="1184"/>
                  <a:pt x="30633" y="1194"/>
                  <a:pt x="30779" y="1223"/>
                </a:cubicBezTo>
                <a:cubicBezTo>
                  <a:pt x="30789" y="1194"/>
                  <a:pt x="30828" y="1165"/>
                  <a:pt x="30867" y="1165"/>
                </a:cubicBezTo>
                <a:cubicBezTo>
                  <a:pt x="30859" y="1156"/>
                  <a:pt x="30851" y="1153"/>
                  <a:pt x="30843" y="1153"/>
                </a:cubicBezTo>
                <a:cubicBezTo>
                  <a:pt x="30815" y="1153"/>
                  <a:pt x="30785" y="1191"/>
                  <a:pt x="30736" y="1191"/>
                </a:cubicBezTo>
                <a:cubicBezTo>
                  <a:pt x="30716" y="1191"/>
                  <a:pt x="30691" y="1184"/>
                  <a:pt x="30662" y="1165"/>
                </a:cubicBezTo>
                <a:cubicBezTo>
                  <a:pt x="30623" y="1106"/>
                  <a:pt x="30799" y="1126"/>
                  <a:pt x="30867" y="1106"/>
                </a:cubicBezTo>
                <a:cubicBezTo>
                  <a:pt x="31008" y="1214"/>
                  <a:pt x="31240" y="1229"/>
                  <a:pt x="31497" y="1229"/>
                </a:cubicBezTo>
                <a:cubicBezTo>
                  <a:pt x="31601" y="1229"/>
                  <a:pt x="31710" y="1227"/>
                  <a:pt x="31818" y="1227"/>
                </a:cubicBezTo>
                <a:cubicBezTo>
                  <a:pt x="31997" y="1227"/>
                  <a:pt x="32175" y="1234"/>
                  <a:pt x="32331" y="1272"/>
                </a:cubicBezTo>
                <a:cubicBezTo>
                  <a:pt x="32317" y="1207"/>
                  <a:pt x="32364" y="1195"/>
                  <a:pt x="32429" y="1195"/>
                </a:cubicBezTo>
                <a:cubicBezTo>
                  <a:pt x="32467" y="1195"/>
                  <a:pt x="32511" y="1199"/>
                  <a:pt x="32551" y="1199"/>
                </a:cubicBezTo>
                <a:cubicBezTo>
                  <a:pt x="32586" y="1199"/>
                  <a:pt x="32619" y="1196"/>
                  <a:pt x="32643" y="1184"/>
                </a:cubicBezTo>
                <a:lnTo>
                  <a:pt x="32643" y="1184"/>
                </a:lnTo>
                <a:cubicBezTo>
                  <a:pt x="32633" y="1228"/>
                  <a:pt x="32658" y="1241"/>
                  <a:pt x="32700" y="1241"/>
                </a:cubicBezTo>
                <a:cubicBezTo>
                  <a:pt x="32759" y="1241"/>
                  <a:pt x="32851" y="1216"/>
                  <a:pt x="32932" y="1216"/>
                </a:cubicBezTo>
                <a:cubicBezTo>
                  <a:pt x="32974" y="1216"/>
                  <a:pt x="33013" y="1222"/>
                  <a:pt x="33043" y="1243"/>
                </a:cubicBezTo>
                <a:lnTo>
                  <a:pt x="32974" y="1106"/>
                </a:lnTo>
                <a:lnTo>
                  <a:pt x="32974" y="1106"/>
                </a:lnTo>
                <a:cubicBezTo>
                  <a:pt x="33010" y="1116"/>
                  <a:pt x="33044" y="1120"/>
                  <a:pt x="33077" y="1120"/>
                </a:cubicBezTo>
                <a:cubicBezTo>
                  <a:pt x="33243" y="1120"/>
                  <a:pt x="33375" y="1014"/>
                  <a:pt x="33497" y="1014"/>
                </a:cubicBezTo>
                <a:cubicBezTo>
                  <a:pt x="33541" y="1014"/>
                  <a:pt x="33585" y="1028"/>
                  <a:pt x="33628" y="1067"/>
                </a:cubicBezTo>
                <a:cubicBezTo>
                  <a:pt x="33794" y="1106"/>
                  <a:pt x="33579" y="1165"/>
                  <a:pt x="33501" y="1184"/>
                </a:cubicBezTo>
                <a:cubicBezTo>
                  <a:pt x="33556" y="1219"/>
                  <a:pt x="33619" y="1230"/>
                  <a:pt x="33685" y="1230"/>
                </a:cubicBezTo>
                <a:cubicBezTo>
                  <a:pt x="33827" y="1230"/>
                  <a:pt x="33985" y="1176"/>
                  <a:pt x="34116" y="1176"/>
                </a:cubicBezTo>
                <a:cubicBezTo>
                  <a:pt x="34183" y="1176"/>
                  <a:pt x="34244" y="1190"/>
                  <a:pt x="34291" y="1233"/>
                </a:cubicBezTo>
                <a:cubicBezTo>
                  <a:pt x="34311" y="1174"/>
                  <a:pt x="34243" y="1087"/>
                  <a:pt x="34438" y="1038"/>
                </a:cubicBezTo>
                <a:cubicBezTo>
                  <a:pt x="34604" y="1096"/>
                  <a:pt x="34916" y="1165"/>
                  <a:pt x="34887" y="1194"/>
                </a:cubicBezTo>
                <a:cubicBezTo>
                  <a:pt x="34974" y="1181"/>
                  <a:pt x="35019" y="1153"/>
                  <a:pt x="35087" y="1153"/>
                </a:cubicBezTo>
                <a:cubicBezTo>
                  <a:pt x="35117" y="1153"/>
                  <a:pt x="35153" y="1159"/>
                  <a:pt x="35199" y="1174"/>
                </a:cubicBezTo>
                <a:cubicBezTo>
                  <a:pt x="35179" y="1204"/>
                  <a:pt x="35121" y="1213"/>
                  <a:pt x="35072" y="1223"/>
                </a:cubicBezTo>
                <a:cubicBezTo>
                  <a:pt x="35122" y="1228"/>
                  <a:pt x="35171" y="1230"/>
                  <a:pt x="35221" y="1230"/>
                </a:cubicBezTo>
                <a:cubicBezTo>
                  <a:pt x="35376" y="1230"/>
                  <a:pt x="35531" y="1207"/>
                  <a:pt x="35687" y="1155"/>
                </a:cubicBezTo>
                <a:cubicBezTo>
                  <a:pt x="35804" y="1262"/>
                  <a:pt x="36204" y="1204"/>
                  <a:pt x="36467" y="1262"/>
                </a:cubicBezTo>
                <a:cubicBezTo>
                  <a:pt x="36513" y="1222"/>
                  <a:pt x="36572" y="1212"/>
                  <a:pt x="36632" y="1212"/>
                </a:cubicBezTo>
                <a:cubicBezTo>
                  <a:pt x="36690" y="1212"/>
                  <a:pt x="36748" y="1222"/>
                  <a:pt x="36796" y="1222"/>
                </a:cubicBezTo>
                <a:cubicBezTo>
                  <a:pt x="36852" y="1222"/>
                  <a:pt x="36894" y="1209"/>
                  <a:pt x="36905" y="1154"/>
                </a:cubicBezTo>
                <a:lnTo>
                  <a:pt x="36905" y="1154"/>
                </a:lnTo>
                <a:cubicBezTo>
                  <a:pt x="36907" y="1170"/>
                  <a:pt x="36937" y="1186"/>
                  <a:pt x="36945" y="1194"/>
                </a:cubicBezTo>
                <a:cubicBezTo>
                  <a:pt x="37043" y="1145"/>
                  <a:pt x="37121" y="1048"/>
                  <a:pt x="37247" y="1038"/>
                </a:cubicBezTo>
                <a:lnTo>
                  <a:pt x="37247" y="1038"/>
                </a:lnTo>
                <a:lnTo>
                  <a:pt x="37208" y="1145"/>
                </a:lnTo>
                <a:cubicBezTo>
                  <a:pt x="37195" y="1207"/>
                  <a:pt x="37265" y="1219"/>
                  <a:pt x="37350" y="1219"/>
                </a:cubicBezTo>
                <a:cubicBezTo>
                  <a:pt x="37404" y="1219"/>
                  <a:pt x="37464" y="1214"/>
                  <a:pt x="37512" y="1214"/>
                </a:cubicBezTo>
                <a:cubicBezTo>
                  <a:pt x="37546" y="1214"/>
                  <a:pt x="37573" y="1216"/>
                  <a:pt x="37589" y="1224"/>
                </a:cubicBezTo>
                <a:lnTo>
                  <a:pt x="37589" y="1224"/>
                </a:lnTo>
                <a:cubicBezTo>
                  <a:pt x="37559" y="1198"/>
                  <a:pt x="37571" y="1193"/>
                  <a:pt x="37597" y="1193"/>
                </a:cubicBezTo>
                <a:cubicBezTo>
                  <a:pt x="37615" y="1193"/>
                  <a:pt x="37639" y="1195"/>
                  <a:pt x="37663" y="1195"/>
                </a:cubicBezTo>
                <a:cubicBezTo>
                  <a:pt x="37703" y="1195"/>
                  <a:pt x="37741" y="1189"/>
                  <a:pt x="37745" y="1155"/>
                </a:cubicBezTo>
                <a:lnTo>
                  <a:pt x="37891" y="1126"/>
                </a:lnTo>
                <a:cubicBezTo>
                  <a:pt x="38125" y="1096"/>
                  <a:pt x="37921" y="1067"/>
                  <a:pt x="38203" y="1057"/>
                </a:cubicBezTo>
                <a:cubicBezTo>
                  <a:pt x="38210" y="1057"/>
                  <a:pt x="38215" y="1057"/>
                  <a:pt x="38221" y="1057"/>
                </a:cubicBezTo>
                <a:cubicBezTo>
                  <a:pt x="38356" y="1057"/>
                  <a:pt x="38267" y="1165"/>
                  <a:pt x="38210" y="1165"/>
                </a:cubicBezTo>
                <a:cubicBezTo>
                  <a:pt x="38208" y="1165"/>
                  <a:pt x="38206" y="1165"/>
                  <a:pt x="38203" y="1165"/>
                </a:cubicBezTo>
                <a:lnTo>
                  <a:pt x="38203" y="1165"/>
                </a:lnTo>
                <a:cubicBezTo>
                  <a:pt x="38259" y="1187"/>
                  <a:pt x="38315" y="1195"/>
                  <a:pt x="38371" y="1195"/>
                </a:cubicBezTo>
                <a:cubicBezTo>
                  <a:pt x="38451" y="1195"/>
                  <a:pt x="38531" y="1178"/>
                  <a:pt x="38611" y="1164"/>
                </a:cubicBezTo>
                <a:lnTo>
                  <a:pt x="38611" y="1164"/>
                </a:lnTo>
                <a:cubicBezTo>
                  <a:pt x="38609" y="1165"/>
                  <a:pt x="38608" y="1165"/>
                  <a:pt x="38606" y="1165"/>
                </a:cubicBezTo>
                <a:cubicBezTo>
                  <a:pt x="38560" y="1165"/>
                  <a:pt x="38547" y="1157"/>
                  <a:pt x="38594" y="1135"/>
                </a:cubicBezTo>
                <a:lnTo>
                  <a:pt x="38594" y="1135"/>
                </a:lnTo>
                <a:cubicBezTo>
                  <a:pt x="38597" y="1148"/>
                  <a:pt x="38609" y="1156"/>
                  <a:pt x="38626" y="1162"/>
                </a:cubicBezTo>
                <a:lnTo>
                  <a:pt x="38626" y="1162"/>
                </a:lnTo>
                <a:cubicBezTo>
                  <a:pt x="38680" y="1153"/>
                  <a:pt x="38734" y="1145"/>
                  <a:pt x="38789" y="1145"/>
                </a:cubicBezTo>
                <a:cubicBezTo>
                  <a:pt x="38788" y="1147"/>
                  <a:pt x="38787" y="1149"/>
                  <a:pt x="38786" y="1150"/>
                </a:cubicBezTo>
                <a:lnTo>
                  <a:pt x="38786" y="1150"/>
                </a:lnTo>
                <a:cubicBezTo>
                  <a:pt x="38727" y="1157"/>
                  <a:pt x="38672" y="1162"/>
                  <a:pt x="38632" y="1164"/>
                </a:cubicBezTo>
                <a:lnTo>
                  <a:pt x="38632" y="1164"/>
                </a:lnTo>
                <a:cubicBezTo>
                  <a:pt x="38669" y="1174"/>
                  <a:pt x="38725" y="1173"/>
                  <a:pt x="38783" y="1174"/>
                </a:cubicBezTo>
                <a:lnTo>
                  <a:pt x="38783" y="1174"/>
                </a:lnTo>
                <a:cubicBezTo>
                  <a:pt x="38786" y="1180"/>
                  <a:pt x="38793" y="1182"/>
                  <a:pt x="38803" y="1182"/>
                </a:cubicBezTo>
                <a:cubicBezTo>
                  <a:pt x="38812" y="1182"/>
                  <a:pt x="38825" y="1180"/>
                  <a:pt x="38839" y="1176"/>
                </a:cubicBezTo>
                <a:lnTo>
                  <a:pt x="38839" y="1176"/>
                </a:lnTo>
                <a:cubicBezTo>
                  <a:pt x="38884" y="1179"/>
                  <a:pt x="38926" y="1186"/>
                  <a:pt x="38955" y="1204"/>
                </a:cubicBezTo>
                <a:lnTo>
                  <a:pt x="38916" y="1282"/>
                </a:lnTo>
                <a:cubicBezTo>
                  <a:pt x="38920" y="1282"/>
                  <a:pt x="38925" y="1282"/>
                  <a:pt x="38931" y="1282"/>
                </a:cubicBezTo>
                <a:cubicBezTo>
                  <a:pt x="39038" y="1282"/>
                  <a:pt x="39286" y="1192"/>
                  <a:pt x="39277" y="1155"/>
                </a:cubicBezTo>
                <a:lnTo>
                  <a:pt x="39277" y="1155"/>
                </a:lnTo>
                <a:cubicBezTo>
                  <a:pt x="39456" y="1174"/>
                  <a:pt x="39637" y="1184"/>
                  <a:pt x="39817" y="1184"/>
                </a:cubicBezTo>
                <a:cubicBezTo>
                  <a:pt x="40079" y="1184"/>
                  <a:pt x="40340" y="1163"/>
                  <a:pt x="40595" y="1117"/>
                </a:cubicBezTo>
                <a:lnTo>
                  <a:pt x="40595" y="1117"/>
                </a:lnTo>
                <a:cubicBezTo>
                  <a:pt x="40546" y="1132"/>
                  <a:pt x="40528" y="1157"/>
                  <a:pt x="40543" y="1157"/>
                </a:cubicBezTo>
                <a:cubicBezTo>
                  <a:pt x="40549" y="1157"/>
                  <a:pt x="40559" y="1154"/>
                  <a:pt x="40574" y="1145"/>
                </a:cubicBezTo>
                <a:cubicBezTo>
                  <a:pt x="40676" y="1131"/>
                  <a:pt x="40783" y="1089"/>
                  <a:pt x="40839" y="1089"/>
                </a:cubicBezTo>
                <a:cubicBezTo>
                  <a:pt x="40858" y="1089"/>
                  <a:pt x="40872" y="1094"/>
                  <a:pt x="40876" y="1106"/>
                </a:cubicBezTo>
                <a:cubicBezTo>
                  <a:pt x="40894" y="1102"/>
                  <a:pt x="40910" y="1100"/>
                  <a:pt x="40923" y="1100"/>
                </a:cubicBezTo>
                <a:cubicBezTo>
                  <a:pt x="41005" y="1100"/>
                  <a:pt x="41023" y="1166"/>
                  <a:pt x="41198" y="1174"/>
                </a:cubicBezTo>
                <a:cubicBezTo>
                  <a:pt x="41198" y="1176"/>
                  <a:pt x="41199" y="1177"/>
                  <a:pt x="41199" y="1177"/>
                </a:cubicBezTo>
                <a:cubicBezTo>
                  <a:pt x="41201" y="1177"/>
                  <a:pt x="41211" y="1137"/>
                  <a:pt x="41201" y="1116"/>
                </a:cubicBezTo>
                <a:lnTo>
                  <a:pt x="41201" y="1116"/>
                </a:lnTo>
                <a:cubicBezTo>
                  <a:pt x="41274" y="1136"/>
                  <a:pt x="41350" y="1143"/>
                  <a:pt x="41429" y="1143"/>
                </a:cubicBezTo>
                <a:cubicBezTo>
                  <a:pt x="41653" y="1143"/>
                  <a:pt x="41898" y="1084"/>
                  <a:pt x="42143" y="1084"/>
                </a:cubicBezTo>
                <a:cubicBezTo>
                  <a:pt x="42214" y="1084"/>
                  <a:pt x="42285" y="1089"/>
                  <a:pt x="42355" y="1102"/>
                </a:cubicBezTo>
                <a:lnTo>
                  <a:pt x="42355" y="1102"/>
                </a:lnTo>
                <a:cubicBezTo>
                  <a:pt x="42323" y="1109"/>
                  <a:pt x="42274" y="1157"/>
                  <a:pt x="42243" y="1181"/>
                </a:cubicBezTo>
                <a:lnTo>
                  <a:pt x="42243" y="1181"/>
                </a:lnTo>
                <a:cubicBezTo>
                  <a:pt x="42545" y="1151"/>
                  <a:pt x="42847" y="1093"/>
                  <a:pt x="43140" y="999"/>
                </a:cubicBezTo>
                <a:lnTo>
                  <a:pt x="43140" y="999"/>
                </a:lnTo>
                <a:cubicBezTo>
                  <a:pt x="43110" y="1038"/>
                  <a:pt x="43120" y="1077"/>
                  <a:pt x="43052" y="1096"/>
                </a:cubicBezTo>
                <a:cubicBezTo>
                  <a:pt x="43267" y="1096"/>
                  <a:pt x="43520" y="1077"/>
                  <a:pt x="43618" y="999"/>
                </a:cubicBezTo>
                <a:cubicBezTo>
                  <a:pt x="43589" y="991"/>
                  <a:pt x="43571" y="988"/>
                  <a:pt x="43560" y="988"/>
                </a:cubicBezTo>
                <a:cubicBezTo>
                  <a:pt x="43517" y="988"/>
                  <a:pt x="43589" y="1038"/>
                  <a:pt x="43510" y="1038"/>
                </a:cubicBezTo>
                <a:cubicBezTo>
                  <a:pt x="43377" y="971"/>
                  <a:pt x="43564" y="905"/>
                  <a:pt x="43706" y="905"/>
                </a:cubicBezTo>
                <a:cubicBezTo>
                  <a:pt x="43730" y="905"/>
                  <a:pt x="43754" y="907"/>
                  <a:pt x="43774" y="911"/>
                </a:cubicBezTo>
                <a:lnTo>
                  <a:pt x="43774" y="921"/>
                </a:lnTo>
                <a:cubicBezTo>
                  <a:pt x="43998" y="921"/>
                  <a:pt x="44008" y="872"/>
                  <a:pt x="44223" y="872"/>
                </a:cubicBezTo>
                <a:cubicBezTo>
                  <a:pt x="44349" y="921"/>
                  <a:pt x="44106" y="901"/>
                  <a:pt x="44164" y="950"/>
                </a:cubicBezTo>
                <a:cubicBezTo>
                  <a:pt x="44195" y="1036"/>
                  <a:pt x="44383" y="1048"/>
                  <a:pt x="44528" y="1048"/>
                </a:cubicBezTo>
                <a:cubicBezTo>
                  <a:pt x="44590" y="1048"/>
                  <a:pt x="44644" y="1046"/>
                  <a:pt x="44675" y="1046"/>
                </a:cubicBezTo>
                <a:cubicBezTo>
                  <a:pt x="44688" y="1046"/>
                  <a:pt x="44696" y="1047"/>
                  <a:pt x="44701" y="1048"/>
                </a:cubicBezTo>
                <a:cubicBezTo>
                  <a:pt x="44759" y="1018"/>
                  <a:pt x="44837" y="999"/>
                  <a:pt x="44827" y="960"/>
                </a:cubicBezTo>
                <a:cubicBezTo>
                  <a:pt x="44847" y="956"/>
                  <a:pt x="44863" y="955"/>
                  <a:pt x="44877" y="955"/>
                </a:cubicBezTo>
                <a:cubicBezTo>
                  <a:pt x="44973" y="955"/>
                  <a:pt x="44911" y="1038"/>
                  <a:pt x="45023" y="1038"/>
                </a:cubicBezTo>
                <a:lnTo>
                  <a:pt x="45484" y="789"/>
                </a:lnTo>
                <a:lnTo>
                  <a:pt x="45484" y="789"/>
                </a:lnTo>
                <a:cubicBezTo>
                  <a:pt x="45474" y="823"/>
                  <a:pt x="45641" y="901"/>
                  <a:pt x="45501" y="950"/>
                </a:cubicBezTo>
                <a:cubicBezTo>
                  <a:pt x="45852" y="940"/>
                  <a:pt x="46047" y="774"/>
                  <a:pt x="46271" y="696"/>
                </a:cubicBezTo>
                <a:cubicBezTo>
                  <a:pt x="46457" y="696"/>
                  <a:pt x="46652" y="677"/>
                  <a:pt x="46837" y="657"/>
                </a:cubicBezTo>
                <a:lnTo>
                  <a:pt x="46837" y="657"/>
                </a:lnTo>
                <a:cubicBezTo>
                  <a:pt x="46858" y="682"/>
                  <a:pt x="46852" y="687"/>
                  <a:pt x="46834" y="687"/>
                </a:cubicBezTo>
                <a:cubicBezTo>
                  <a:pt x="46818" y="687"/>
                  <a:pt x="46792" y="683"/>
                  <a:pt x="46769" y="683"/>
                </a:cubicBezTo>
                <a:cubicBezTo>
                  <a:pt x="46747" y="683"/>
                  <a:pt x="46726" y="687"/>
                  <a:pt x="46720" y="706"/>
                </a:cubicBezTo>
                <a:lnTo>
                  <a:pt x="46886" y="784"/>
                </a:lnTo>
                <a:cubicBezTo>
                  <a:pt x="46652" y="804"/>
                  <a:pt x="46925" y="911"/>
                  <a:pt x="46788" y="970"/>
                </a:cubicBezTo>
                <a:cubicBezTo>
                  <a:pt x="46850" y="954"/>
                  <a:pt x="46936" y="949"/>
                  <a:pt x="47034" y="949"/>
                </a:cubicBezTo>
                <a:cubicBezTo>
                  <a:pt x="47249" y="949"/>
                  <a:pt x="47521" y="976"/>
                  <a:pt x="47715" y="989"/>
                </a:cubicBezTo>
                <a:cubicBezTo>
                  <a:pt x="47520" y="843"/>
                  <a:pt x="48096" y="921"/>
                  <a:pt x="48076" y="784"/>
                </a:cubicBezTo>
                <a:cubicBezTo>
                  <a:pt x="48108" y="781"/>
                  <a:pt x="48135" y="780"/>
                  <a:pt x="48159" y="780"/>
                </a:cubicBezTo>
                <a:cubicBezTo>
                  <a:pt x="48380" y="780"/>
                  <a:pt x="48263" y="894"/>
                  <a:pt x="48369" y="921"/>
                </a:cubicBezTo>
                <a:cubicBezTo>
                  <a:pt x="48522" y="899"/>
                  <a:pt x="48670" y="895"/>
                  <a:pt x="48814" y="895"/>
                </a:cubicBezTo>
                <a:cubicBezTo>
                  <a:pt x="48921" y="895"/>
                  <a:pt x="49027" y="897"/>
                  <a:pt x="49130" y="897"/>
                </a:cubicBezTo>
                <a:cubicBezTo>
                  <a:pt x="49206" y="897"/>
                  <a:pt x="49280" y="896"/>
                  <a:pt x="49354" y="892"/>
                </a:cubicBezTo>
                <a:lnTo>
                  <a:pt x="49354" y="892"/>
                </a:lnTo>
                <a:cubicBezTo>
                  <a:pt x="49364" y="901"/>
                  <a:pt x="49354" y="911"/>
                  <a:pt x="49344" y="921"/>
                </a:cubicBezTo>
                <a:cubicBezTo>
                  <a:pt x="49637" y="882"/>
                  <a:pt x="50095" y="921"/>
                  <a:pt x="50388" y="804"/>
                </a:cubicBezTo>
                <a:lnTo>
                  <a:pt x="50388" y="804"/>
                </a:lnTo>
                <a:cubicBezTo>
                  <a:pt x="50378" y="823"/>
                  <a:pt x="50398" y="852"/>
                  <a:pt x="50330" y="872"/>
                </a:cubicBezTo>
                <a:cubicBezTo>
                  <a:pt x="50360" y="877"/>
                  <a:pt x="50385" y="879"/>
                  <a:pt x="50405" y="879"/>
                </a:cubicBezTo>
                <a:cubicBezTo>
                  <a:pt x="50554" y="879"/>
                  <a:pt x="50466" y="764"/>
                  <a:pt x="50605" y="764"/>
                </a:cubicBezTo>
                <a:cubicBezTo>
                  <a:pt x="50636" y="764"/>
                  <a:pt x="50679" y="770"/>
                  <a:pt x="50739" y="784"/>
                </a:cubicBezTo>
                <a:lnTo>
                  <a:pt x="50661" y="852"/>
                </a:lnTo>
                <a:cubicBezTo>
                  <a:pt x="50714" y="836"/>
                  <a:pt x="50766" y="831"/>
                  <a:pt x="50818" y="831"/>
                </a:cubicBezTo>
                <a:cubicBezTo>
                  <a:pt x="50914" y="831"/>
                  <a:pt x="51008" y="849"/>
                  <a:pt x="51108" y="849"/>
                </a:cubicBezTo>
                <a:cubicBezTo>
                  <a:pt x="51183" y="849"/>
                  <a:pt x="51261" y="839"/>
                  <a:pt x="51344" y="804"/>
                </a:cubicBezTo>
                <a:lnTo>
                  <a:pt x="51344" y="804"/>
                </a:lnTo>
                <a:cubicBezTo>
                  <a:pt x="51354" y="843"/>
                  <a:pt x="51295" y="852"/>
                  <a:pt x="51256" y="872"/>
                </a:cubicBezTo>
                <a:cubicBezTo>
                  <a:pt x="51491" y="843"/>
                  <a:pt x="51754" y="862"/>
                  <a:pt x="51949" y="765"/>
                </a:cubicBezTo>
                <a:lnTo>
                  <a:pt x="51949" y="765"/>
                </a:lnTo>
                <a:cubicBezTo>
                  <a:pt x="51978" y="813"/>
                  <a:pt x="51949" y="852"/>
                  <a:pt x="51861" y="882"/>
                </a:cubicBezTo>
                <a:cubicBezTo>
                  <a:pt x="51889" y="888"/>
                  <a:pt x="51914" y="890"/>
                  <a:pt x="51936" y="890"/>
                </a:cubicBezTo>
                <a:cubicBezTo>
                  <a:pt x="52071" y="890"/>
                  <a:pt x="52119" y="795"/>
                  <a:pt x="52248" y="795"/>
                </a:cubicBezTo>
                <a:cubicBezTo>
                  <a:pt x="52269" y="795"/>
                  <a:pt x="52293" y="798"/>
                  <a:pt x="52320" y="804"/>
                </a:cubicBezTo>
                <a:cubicBezTo>
                  <a:pt x="52369" y="812"/>
                  <a:pt x="52459" y="854"/>
                  <a:pt x="52464" y="868"/>
                </a:cubicBezTo>
                <a:lnTo>
                  <a:pt x="52464" y="868"/>
                </a:lnTo>
                <a:cubicBezTo>
                  <a:pt x="52570" y="813"/>
                  <a:pt x="52879" y="813"/>
                  <a:pt x="52993" y="784"/>
                </a:cubicBezTo>
                <a:cubicBezTo>
                  <a:pt x="53022" y="833"/>
                  <a:pt x="53100" y="843"/>
                  <a:pt x="53237" y="892"/>
                </a:cubicBezTo>
                <a:cubicBezTo>
                  <a:pt x="53600" y="892"/>
                  <a:pt x="53966" y="894"/>
                  <a:pt x="54332" y="894"/>
                </a:cubicBezTo>
                <a:cubicBezTo>
                  <a:pt x="55125" y="894"/>
                  <a:pt x="55922" y="881"/>
                  <a:pt x="56710" y="794"/>
                </a:cubicBezTo>
                <a:lnTo>
                  <a:pt x="56710" y="794"/>
                </a:lnTo>
                <a:cubicBezTo>
                  <a:pt x="56895" y="931"/>
                  <a:pt x="56437" y="882"/>
                  <a:pt x="56563" y="970"/>
                </a:cubicBezTo>
                <a:cubicBezTo>
                  <a:pt x="56559" y="917"/>
                  <a:pt x="56596" y="906"/>
                  <a:pt x="56670" y="906"/>
                </a:cubicBezTo>
                <a:cubicBezTo>
                  <a:pt x="56725" y="906"/>
                  <a:pt x="56802" y="912"/>
                  <a:pt x="56897" y="912"/>
                </a:cubicBezTo>
                <a:cubicBezTo>
                  <a:pt x="56957" y="912"/>
                  <a:pt x="57025" y="910"/>
                  <a:pt x="57100" y="901"/>
                </a:cubicBezTo>
                <a:lnTo>
                  <a:pt x="57119" y="921"/>
                </a:lnTo>
                <a:cubicBezTo>
                  <a:pt x="57144" y="916"/>
                  <a:pt x="57166" y="914"/>
                  <a:pt x="57187" y="914"/>
                </a:cubicBezTo>
                <a:cubicBezTo>
                  <a:pt x="57267" y="914"/>
                  <a:pt x="57331" y="942"/>
                  <a:pt x="57416" y="942"/>
                </a:cubicBezTo>
                <a:cubicBezTo>
                  <a:pt x="57444" y="942"/>
                  <a:pt x="57475" y="939"/>
                  <a:pt x="57510" y="931"/>
                </a:cubicBezTo>
                <a:lnTo>
                  <a:pt x="57510" y="901"/>
                </a:lnTo>
                <a:cubicBezTo>
                  <a:pt x="57536" y="889"/>
                  <a:pt x="57562" y="884"/>
                  <a:pt x="57590" y="884"/>
                </a:cubicBezTo>
                <a:cubicBezTo>
                  <a:pt x="57692" y="884"/>
                  <a:pt x="57800" y="952"/>
                  <a:pt x="57884" y="952"/>
                </a:cubicBezTo>
                <a:cubicBezTo>
                  <a:pt x="57921" y="952"/>
                  <a:pt x="57953" y="939"/>
                  <a:pt x="57978" y="901"/>
                </a:cubicBezTo>
                <a:lnTo>
                  <a:pt x="58105" y="989"/>
                </a:lnTo>
                <a:cubicBezTo>
                  <a:pt x="58157" y="946"/>
                  <a:pt x="58202" y="934"/>
                  <a:pt x="58247" y="934"/>
                </a:cubicBezTo>
                <a:cubicBezTo>
                  <a:pt x="58303" y="934"/>
                  <a:pt x="58357" y="954"/>
                  <a:pt x="58421" y="954"/>
                </a:cubicBezTo>
                <a:cubicBezTo>
                  <a:pt x="58466" y="954"/>
                  <a:pt x="58515" y="944"/>
                  <a:pt x="58573" y="911"/>
                </a:cubicBezTo>
                <a:lnTo>
                  <a:pt x="58573" y="911"/>
                </a:lnTo>
                <a:lnTo>
                  <a:pt x="58554" y="940"/>
                </a:lnTo>
                <a:cubicBezTo>
                  <a:pt x="58589" y="948"/>
                  <a:pt x="58625" y="951"/>
                  <a:pt x="58661" y="951"/>
                </a:cubicBezTo>
                <a:cubicBezTo>
                  <a:pt x="58842" y="951"/>
                  <a:pt x="59024" y="870"/>
                  <a:pt x="59143" y="870"/>
                </a:cubicBezTo>
                <a:cubicBezTo>
                  <a:pt x="59182" y="870"/>
                  <a:pt x="59213" y="878"/>
                  <a:pt x="59236" y="901"/>
                </a:cubicBezTo>
                <a:cubicBezTo>
                  <a:pt x="59471" y="882"/>
                  <a:pt x="59744" y="852"/>
                  <a:pt x="59792" y="755"/>
                </a:cubicBezTo>
                <a:lnTo>
                  <a:pt x="59792" y="755"/>
                </a:lnTo>
                <a:cubicBezTo>
                  <a:pt x="59841" y="794"/>
                  <a:pt x="59812" y="852"/>
                  <a:pt x="59773" y="892"/>
                </a:cubicBezTo>
                <a:cubicBezTo>
                  <a:pt x="60661" y="833"/>
                  <a:pt x="61646" y="862"/>
                  <a:pt x="62436" y="716"/>
                </a:cubicBezTo>
                <a:lnTo>
                  <a:pt x="62436" y="716"/>
                </a:lnTo>
                <a:cubicBezTo>
                  <a:pt x="62475" y="745"/>
                  <a:pt x="62426" y="765"/>
                  <a:pt x="62407" y="784"/>
                </a:cubicBezTo>
                <a:cubicBezTo>
                  <a:pt x="62516" y="756"/>
                  <a:pt x="62627" y="746"/>
                  <a:pt x="62737" y="746"/>
                </a:cubicBezTo>
                <a:cubicBezTo>
                  <a:pt x="62948" y="746"/>
                  <a:pt x="63156" y="781"/>
                  <a:pt x="63348" y="781"/>
                </a:cubicBezTo>
                <a:cubicBezTo>
                  <a:pt x="63503" y="781"/>
                  <a:pt x="63647" y="758"/>
                  <a:pt x="63773" y="677"/>
                </a:cubicBezTo>
                <a:lnTo>
                  <a:pt x="63900" y="579"/>
                </a:lnTo>
                <a:cubicBezTo>
                  <a:pt x="64017" y="618"/>
                  <a:pt x="64007" y="687"/>
                  <a:pt x="64095" y="716"/>
                </a:cubicBezTo>
                <a:cubicBezTo>
                  <a:pt x="64192" y="657"/>
                  <a:pt x="64543" y="706"/>
                  <a:pt x="64602" y="618"/>
                </a:cubicBezTo>
                <a:lnTo>
                  <a:pt x="64602" y="618"/>
                </a:lnTo>
                <a:cubicBezTo>
                  <a:pt x="64661" y="657"/>
                  <a:pt x="64582" y="667"/>
                  <a:pt x="64582" y="696"/>
                </a:cubicBezTo>
                <a:cubicBezTo>
                  <a:pt x="64597" y="698"/>
                  <a:pt x="64612" y="698"/>
                  <a:pt x="64627" y="698"/>
                </a:cubicBezTo>
                <a:cubicBezTo>
                  <a:pt x="64820" y="698"/>
                  <a:pt x="65024" y="602"/>
                  <a:pt x="65207" y="602"/>
                </a:cubicBezTo>
                <a:cubicBezTo>
                  <a:pt x="65233" y="602"/>
                  <a:pt x="65259" y="604"/>
                  <a:pt x="65285" y="609"/>
                </a:cubicBezTo>
                <a:lnTo>
                  <a:pt x="65217" y="638"/>
                </a:lnTo>
                <a:cubicBezTo>
                  <a:pt x="65917" y="741"/>
                  <a:pt x="66747" y="834"/>
                  <a:pt x="67497" y="834"/>
                </a:cubicBezTo>
                <a:cubicBezTo>
                  <a:pt x="67948" y="834"/>
                  <a:pt x="68371" y="800"/>
                  <a:pt x="68719" y="716"/>
                </a:cubicBezTo>
                <a:cubicBezTo>
                  <a:pt x="68739" y="714"/>
                  <a:pt x="68757" y="712"/>
                  <a:pt x="68773" y="712"/>
                </a:cubicBezTo>
                <a:cubicBezTo>
                  <a:pt x="68945" y="712"/>
                  <a:pt x="68843" y="843"/>
                  <a:pt x="68934" y="843"/>
                </a:cubicBezTo>
                <a:cubicBezTo>
                  <a:pt x="68937" y="843"/>
                  <a:pt x="68940" y="843"/>
                  <a:pt x="68943" y="843"/>
                </a:cubicBezTo>
                <a:cubicBezTo>
                  <a:pt x="69206" y="794"/>
                  <a:pt x="69484" y="781"/>
                  <a:pt x="69768" y="781"/>
                </a:cubicBezTo>
                <a:cubicBezTo>
                  <a:pt x="70116" y="781"/>
                  <a:pt x="70472" y="801"/>
                  <a:pt x="70816" y="801"/>
                </a:cubicBezTo>
                <a:cubicBezTo>
                  <a:pt x="71204" y="801"/>
                  <a:pt x="71577" y="775"/>
                  <a:pt x="71909" y="667"/>
                </a:cubicBezTo>
                <a:cubicBezTo>
                  <a:pt x="72581" y="600"/>
                  <a:pt x="72800" y="296"/>
                  <a:pt x="72797" y="296"/>
                </a:cubicBezTo>
                <a:lnTo>
                  <a:pt x="72797" y="296"/>
                </a:lnTo>
                <a:cubicBezTo>
                  <a:pt x="72797" y="296"/>
                  <a:pt x="72797" y="296"/>
                  <a:pt x="72797" y="296"/>
                </a:cubicBezTo>
                <a:cubicBezTo>
                  <a:pt x="72374" y="324"/>
                  <a:pt x="71963" y="336"/>
                  <a:pt x="71558" y="336"/>
                </a:cubicBezTo>
                <a:cubicBezTo>
                  <a:pt x="70386" y="336"/>
                  <a:pt x="69267" y="234"/>
                  <a:pt x="68055" y="111"/>
                </a:cubicBezTo>
                <a:cubicBezTo>
                  <a:pt x="67676" y="131"/>
                  <a:pt x="67218" y="161"/>
                  <a:pt x="66803" y="161"/>
                </a:cubicBezTo>
                <a:cubicBezTo>
                  <a:pt x="66620" y="161"/>
                  <a:pt x="66445" y="155"/>
                  <a:pt x="66290" y="140"/>
                </a:cubicBezTo>
                <a:cubicBezTo>
                  <a:pt x="66168" y="142"/>
                  <a:pt x="66046" y="143"/>
                  <a:pt x="65924" y="143"/>
                </a:cubicBezTo>
                <a:cubicBezTo>
                  <a:pt x="64277" y="143"/>
                  <a:pt x="62629" y="0"/>
                  <a:pt x="609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11" name="Google Shape;4311;p42"/>
          <p:cNvGrpSpPr/>
          <p:nvPr/>
        </p:nvGrpSpPr>
        <p:grpSpPr>
          <a:xfrm flipH="1">
            <a:off x="6553895" y="2565851"/>
            <a:ext cx="324198" cy="310726"/>
            <a:chOff x="4181475" y="2388800"/>
            <a:chExt cx="176800" cy="169463"/>
          </a:xfrm>
        </p:grpSpPr>
        <p:sp>
          <p:nvSpPr>
            <p:cNvPr id="4312" name="Google Shape;4312;p42"/>
            <p:cNvSpPr/>
            <p:nvPr/>
          </p:nvSpPr>
          <p:spPr>
            <a:xfrm>
              <a:off x="4316425" y="2489313"/>
              <a:ext cx="41850" cy="68950"/>
            </a:xfrm>
            <a:custGeom>
              <a:avLst/>
              <a:gdLst/>
              <a:ahLst/>
              <a:cxnLst/>
              <a:rect l="l" t="t" r="r" b="b"/>
              <a:pathLst>
                <a:path w="1674" h="2758" extrusionOk="0">
                  <a:moveTo>
                    <a:pt x="766" y="1"/>
                  </a:moveTo>
                  <a:cubicBezTo>
                    <a:pt x="733" y="1"/>
                    <a:pt x="700" y="34"/>
                    <a:pt x="700" y="67"/>
                  </a:cubicBezTo>
                  <a:lnTo>
                    <a:pt x="700" y="1193"/>
                  </a:lnTo>
                  <a:lnTo>
                    <a:pt x="55" y="1193"/>
                  </a:lnTo>
                  <a:cubicBezTo>
                    <a:pt x="33" y="1193"/>
                    <a:pt x="0" y="1215"/>
                    <a:pt x="0" y="1248"/>
                  </a:cubicBezTo>
                  <a:lnTo>
                    <a:pt x="0" y="1467"/>
                  </a:lnTo>
                  <a:cubicBezTo>
                    <a:pt x="0" y="1499"/>
                    <a:pt x="33" y="1521"/>
                    <a:pt x="55" y="1521"/>
                  </a:cubicBezTo>
                  <a:lnTo>
                    <a:pt x="700" y="1521"/>
                  </a:lnTo>
                  <a:lnTo>
                    <a:pt x="700" y="2692"/>
                  </a:lnTo>
                  <a:cubicBezTo>
                    <a:pt x="700" y="2724"/>
                    <a:pt x="733" y="2757"/>
                    <a:pt x="766" y="2757"/>
                  </a:cubicBezTo>
                  <a:lnTo>
                    <a:pt x="963" y="2757"/>
                  </a:lnTo>
                  <a:cubicBezTo>
                    <a:pt x="995" y="2757"/>
                    <a:pt x="1028" y="2724"/>
                    <a:pt x="1028" y="2692"/>
                  </a:cubicBezTo>
                  <a:lnTo>
                    <a:pt x="1028" y="1521"/>
                  </a:lnTo>
                  <a:lnTo>
                    <a:pt x="1608" y="1521"/>
                  </a:lnTo>
                  <a:cubicBezTo>
                    <a:pt x="1641" y="1521"/>
                    <a:pt x="1673" y="1499"/>
                    <a:pt x="1673" y="1467"/>
                  </a:cubicBezTo>
                  <a:lnTo>
                    <a:pt x="1673" y="1248"/>
                  </a:lnTo>
                  <a:cubicBezTo>
                    <a:pt x="1673" y="1215"/>
                    <a:pt x="1641" y="1193"/>
                    <a:pt x="1608" y="1193"/>
                  </a:cubicBezTo>
                  <a:lnTo>
                    <a:pt x="1028" y="1193"/>
                  </a:lnTo>
                  <a:lnTo>
                    <a:pt x="1028" y="67"/>
                  </a:lnTo>
                  <a:cubicBezTo>
                    <a:pt x="1028" y="34"/>
                    <a:pt x="995" y="1"/>
                    <a:pt x="9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2"/>
            <p:cNvSpPr/>
            <p:nvPr/>
          </p:nvSpPr>
          <p:spPr>
            <a:xfrm>
              <a:off x="4181475" y="2388800"/>
              <a:ext cx="114325" cy="124375"/>
            </a:xfrm>
            <a:custGeom>
              <a:avLst/>
              <a:gdLst/>
              <a:ahLst/>
              <a:cxnLst/>
              <a:rect l="l" t="t" r="r" b="b"/>
              <a:pathLst>
                <a:path w="4573" h="4975" extrusionOk="0">
                  <a:moveTo>
                    <a:pt x="2702" y="1988"/>
                  </a:moveTo>
                  <a:lnTo>
                    <a:pt x="2702" y="1988"/>
                  </a:lnTo>
                  <a:cubicBezTo>
                    <a:pt x="2713" y="2021"/>
                    <a:pt x="2724" y="2065"/>
                    <a:pt x="2745" y="2098"/>
                  </a:cubicBezTo>
                  <a:lnTo>
                    <a:pt x="2724" y="2098"/>
                  </a:lnTo>
                  <a:lnTo>
                    <a:pt x="2702" y="1988"/>
                  </a:lnTo>
                  <a:close/>
                  <a:moveTo>
                    <a:pt x="2920" y="2087"/>
                  </a:moveTo>
                  <a:cubicBezTo>
                    <a:pt x="2925" y="2096"/>
                    <a:pt x="2926" y="2099"/>
                    <a:pt x="2925" y="2099"/>
                  </a:cubicBezTo>
                  <a:cubicBezTo>
                    <a:pt x="2924" y="2099"/>
                    <a:pt x="2920" y="2093"/>
                    <a:pt x="2920" y="2087"/>
                  </a:cubicBezTo>
                  <a:close/>
                  <a:moveTo>
                    <a:pt x="2267" y="1"/>
                  </a:moveTo>
                  <a:cubicBezTo>
                    <a:pt x="2237" y="1"/>
                    <a:pt x="2207" y="7"/>
                    <a:pt x="2177" y="20"/>
                  </a:cubicBezTo>
                  <a:cubicBezTo>
                    <a:pt x="2155" y="42"/>
                    <a:pt x="2144" y="74"/>
                    <a:pt x="2133" y="107"/>
                  </a:cubicBezTo>
                  <a:cubicBezTo>
                    <a:pt x="2122" y="140"/>
                    <a:pt x="2122" y="173"/>
                    <a:pt x="2144" y="195"/>
                  </a:cubicBezTo>
                  <a:cubicBezTo>
                    <a:pt x="2155" y="206"/>
                    <a:pt x="2166" y="217"/>
                    <a:pt x="2188" y="217"/>
                  </a:cubicBezTo>
                  <a:lnTo>
                    <a:pt x="2188" y="227"/>
                  </a:lnTo>
                  <a:lnTo>
                    <a:pt x="2166" y="227"/>
                  </a:lnTo>
                  <a:cubicBezTo>
                    <a:pt x="2111" y="402"/>
                    <a:pt x="2056" y="567"/>
                    <a:pt x="1980" y="720"/>
                  </a:cubicBezTo>
                  <a:cubicBezTo>
                    <a:pt x="1991" y="927"/>
                    <a:pt x="1969" y="1146"/>
                    <a:pt x="1925" y="1343"/>
                  </a:cubicBezTo>
                  <a:cubicBezTo>
                    <a:pt x="1881" y="1463"/>
                    <a:pt x="1849" y="1573"/>
                    <a:pt x="1816" y="1693"/>
                  </a:cubicBezTo>
                  <a:cubicBezTo>
                    <a:pt x="1805" y="1770"/>
                    <a:pt x="1761" y="1857"/>
                    <a:pt x="1750" y="1890"/>
                  </a:cubicBezTo>
                  <a:cubicBezTo>
                    <a:pt x="1750" y="1923"/>
                    <a:pt x="1750" y="1945"/>
                    <a:pt x="1750" y="1977"/>
                  </a:cubicBezTo>
                  <a:cubicBezTo>
                    <a:pt x="1750" y="1999"/>
                    <a:pt x="1739" y="2032"/>
                    <a:pt x="1739" y="2054"/>
                  </a:cubicBezTo>
                  <a:cubicBezTo>
                    <a:pt x="1728" y="2109"/>
                    <a:pt x="1717" y="2142"/>
                    <a:pt x="1717" y="2185"/>
                  </a:cubicBezTo>
                  <a:lnTo>
                    <a:pt x="1739" y="2152"/>
                  </a:lnTo>
                  <a:lnTo>
                    <a:pt x="1706" y="2207"/>
                  </a:lnTo>
                  <a:lnTo>
                    <a:pt x="1706" y="2185"/>
                  </a:lnTo>
                  <a:lnTo>
                    <a:pt x="1630" y="2262"/>
                  </a:lnTo>
                  <a:lnTo>
                    <a:pt x="1674" y="2262"/>
                  </a:lnTo>
                  <a:lnTo>
                    <a:pt x="1619" y="2284"/>
                  </a:lnTo>
                  <a:lnTo>
                    <a:pt x="1619" y="2284"/>
                  </a:lnTo>
                  <a:lnTo>
                    <a:pt x="1630" y="2262"/>
                  </a:lnTo>
                  <a:lnTo>
                    <a:pt x="1586" y="2273"/>
                  </a:lnTo>
                  <a:cubicBezTo>
                    <a:pt x="1400" y="2295"/>
                    <a:pt x="1214" y="2338"/>
                    <a:pt x="1050" y="2415"/>
                  </a:cubicBezTo>
                  <a:cubicBezTo>
                    <a:pt x="1039" y="2413"/>
                    <a:pt x="1028" y="2412"/>
                    <a:pt x="1016" y="2412"/>
                  </a:cubicBezTo>
                  <a:cubicBezTo>
                    <a:pt x="908" y="2412"/>
                    <a:pt x="756" y="2492"/>
                    <a:pt x="569" y="2492"/>
                  </a:cubicBezTo>
                  <a:cubicBezTo>
                    <a:pt x="511" y="2472"/>
                    <a:pt x="452" y="2464"/>
                    <a:pt x="392" y="2464"/>
                  </a:cubicBezTo>
                  <a:cubicBezTo>
                    <a:pt x="315" y="2464"/>
                    <a:pt x="238" y="2478"/>
                    <a:pt x="164" y="2502"/>
                  </a:cubicBezTo>
                  <a:cubicBezTo>
                    <a:pt x="110" y="2524"/>
                    <a:pt x="77" y="2568"/>
                    <a:pt x="44" y="2612"/>
                  </a:cubicBezTo>
                  <a:cubicBezTo>
                    <a:pt x="0" y="2688"/>
                    <a:pt x="22" y="2787"/>
                    <a:pt x="99" y="2842"/>
                  </a:cubicBezTo>
                  <a:cubicBezTo>
                    <a:pt x="142" y="2874"/>
                    <a:pt x="186" y="2907"/>
                    <a:pt x="241" y="2918"/>
                  </a:cubicBezTo>
                  <a:cubicBezTo>
                    <a:pt x="285" y="2929"/>
                    <a:pt x="317" y="2929"/>
                    <a:pt x="350" y="2940"/>
                  </a:cubicBezTo>
                  <a:cubicBezTo>
                    <a:pt x="558" y="2962"/>
                    <a:pt x="766" y="2973"/>
                    <a:pt x="974" y="2973"/>
                  </a:cubicBezTo>
                  <a:cubicBezTo>
                    <a:pt x="1083" y="2984"/>
                    <a:pt x="1181" y="2995"/>
                    <a:pt x="1291" y="3017"/>
                  </a:cubicBezTo>
                  <a:cubicBezTo>
                    <a:pt x="1346" y="3027"/>
                    <a:pt x="1411" y="3049"/>
                    <a:pt x="1466" y="3060"/>
                  </a:cubicBezTo>
                  <a:lnTo>
                    <a:pt x="1542" y="3082"/>
                  </a:lnTo>
                  <a:lnTo>
                    <a:pt x="1586" y="3093"/>
                  </a:lnTo>
                  <a:lnTo>
                    <a:pt x="1619" y="3093"/>
                  </a:lnTo>
                  <a:cubicBezTo>
                    <a:pt x="1619" y="3104"/>
                    <a:pt x="1630" y="3104"/>
                    <a:pt x="1630" y="3115"/>
                  </a:cubicBezTo>
                  <a:lnTo>
                    <a:pt x="1630" y="3126"/>
                  </a:lnTo>
                  <a:lnTo>
                    <a:pt x="1630" y="3148"/>
                  </a:lnTo>
                  <a:lnTo>
                    <a:pt x="1630" y="3246"/>
                  </a:lnTo>
                  <a:cubicBezTo>
                    <a:pt x="1630" y="3312"/>
                    <a:pt x="1641" y="3388"/>
                    <a:pt x="1674" y="3465"/>
                  </a:cubicBezTo>
                  <a:cubicBezTo>
                    <a:pt x="1663" y="3574"/>
                    <a:pt x="1685" y="3662"/>
                    <a:pt x="1674" y="3749"/>
                  </a:cubicBezTo>
                  <a:cubicBezTo>
                    <a:pt x="1728" y="3891"/>
                    <a:pt x="1761" y="4034"/>
                    <a:pt x="1772" y="4187"/>
                  </a:cubicBezTo>
                  <a:cubicBezTo>
                    <a:pt x="1838" y="4373"/>
                    <a:pt x="1903" y="4548"/>
                    <a:pt x="1969" y="4712"/>
                  </a:cubicBezTo>
                  <a:lnTo>
                    <a:pt x="2013" y="4832"/>
                  </a:lnTo>
                  <a:cubicBezTo>
                    <a:pt x="2024" y="4854"/>
                    <a:pt x="2024" y="4865"/>
                    <a:pt x="2035" y="4876"/>
                  </a:cubicBezTo>
                  <a:cubicBezTo>
                    <a:pt x="2046" y="4898"/>
                    <a:pt x="2056" y="4909"/>
                    <a:pt x="2067" y="4920"/>
                  </a:cubicBezTo>
                  <a:cubicBezTo>
                    <a:pt x="2089" y="4941"/>
                    <a:pt x="2122" y="4963"/>
                    <a:pt x="2166" y="4974"/>
                  </a:cubicBezTo>
                  <a:cubicBezTo>
                    <a:pt x="2231" y="4974"/>
                    <a:pt x="2308" y="4941"/>
                    <a:pt x="2341" y="4876"/>
                  </a:cubicBezTo>
                  <a:cubicBezTo>
                    <a:pt x="2341" y="4854"/>
                    <a:pt x="2352" y="4821"/>
                    <a:pt x="2363" y="4799"/>
                  </a:cubicBezTo>
                  <a:cubicBezTo>
                    <a:pt x="2363" y="4777"/>
                    <a:pt x="2374" y="4756"/>
                    <a:pt x="2374" y="4723"/>
                  </a:cubicBezTo>
                  <a:cubicBezTo>
                    <a:pt x="2439" y="4679"/>
                    <a:pt x="2461" y="4526"/>
                    <a:pt x="2516" y="4416"/>
                  </a:cubicBezTo>
                  <a:cubicBezTo>
                    <a:pt x="2549" y="4340"/>
                    <a:pt x="2581" y="4318"/>
                    <a:pt x="2614" y="4220"/>
                  </a:cubicBezTo>
                  <a:cubicBezTo>
                    <a:pt x="2647" y="4099"/>
                    <a:pt x="2669" y="3968"/>
                    <a:pt x="2680" y="3837"/>
                  </a:cubicBezTo>
                  <a:cubicBezTo>
                    <a:pt x="2735" y="3684"/>
                    <a:pt x="2778" y="3531"/>
                    <a:pt x="2789" y="3366"/>
                  </a:cubicBezTo>
                  <a:cubicBezTo>
                    <a:pt x="2800" y="3323"/>
                    <a:pt x="2800" y="3268"/>
                    <a:pt x="2811" y="3224"/>
                  </a:cubicBezTo>
                  <a:lnTo>
                    <a:pt x="2811" y="3202"/>
                  </a:lnTo>
                  <a:lnTo>
                    <a:pt x="2811" y="3191"/>
                  </a:lnTo>
                  <a:cubicBezTo>
                    <a:pt x="2811" y="3191"/>
                    <a:pt x="2789" y="3191"/>
                    <a:pt x="2833" y="3181"/>
                  </a:cubicBezTo>
                  <a:cubicBezTo>
                    <a:pt x="2931" y="3159"/>
                    <a:pt x="3041" y="3126"/>
                    <a:pt x="3150" y="3115"/>
                  </a:cubicBezTo>
                  <a:cubicBezTo>
                    <a:pt x="3489" y="3104"/>
                    <a:pt x="3828" y="3060"/>
                    <a:pt x="4167" y="3006"/>
                  </a:cubicBezTo>
                  <a:cubicBezTo>
                    <a:pt x="4222" y="2984"/>
                    <a:pt x="4299" y="2962"/>
                    <a:pt x="4364" y="2929"/>
                  </a:cubicBezTo>
                  <a:cubicBezTo>
                    <a:pt x="4408" y="2918"/>
                    <a:pt x="4452" y="2907"/>
                    <a:pt x="4485" y="2874"/>
                  </a:cubicBezTo>
                  <a:cubicBezTo>
                    <a:pt x="4528" y="2842"/>
                    <a:pt x="4550" y="2787"/>
                    <a:pt x="4561" y="2732"/>
                  </a:cubicBezTo>
                  <a:cubicBezTo>
                    <a:pt x="4572" y="2677"/>
                    <a:pt x="4561" y="2623"/>
                    <a:pt x="4539" y="2579"/>
                  </a:cubicBezTo>
                  <a:cubicBezTo>
                    <a:pt x="4506" y="2535"/>
                    <a:pt x="4474" y="2502"/>
                    <a:pt x="4419" y="2492"/>
                  </a:cubicBezTo>
                  <a:lnTo>
                    <a:pt x="4353" y="2492"/>
                  </a:lnTo>
                  <a:lnTo>
                    <a:pt x="4288" y="2481"/>
                  </a:lnTo>
                  <a:lnTo>
                    <a:pt x="4178" y="2459"/>
                  </a:lnTo>
                  <a:cubicBezTo>
                    <a:pt x="4102" y="2448"/>
                    <a:pt x="4025" y="2437"/>
                    <a:pt x="3949" y="2437"/>
                  </a:cubicBezTo>
                  <a:cubicBezTo>
                    <a:pt x="3839" y="2393"/>
                    <a:pt x="3719" y="2360"/>
                    <a:pt x="3599" y="2349"/>
                  </a:cubicBezTo>
                  <a:cubicBezTo>
                    <a:pt x="3380" y="2262"/>
                    <a:pt x="3183" y="2120"/>
                    <a:pt x="2910" y="2032"/>
                  </a:cubicBezTo>
                  <a:lnTo>
                    <a:pt x="2910" y="2032"/>
                  </a:lnTo>
                  <a:cubicBezTo>
                    <a:pt x="2910" y="2044"/>
                    <a:pt x="2913" y="2053"/>
                    <a:pt x="2916" y="2062"/>
                  </a:cubicBezTo>
                  <a:lnTo>
                    <a:pt x="2916" y="2062"/>
                  </a:lnTo>
                  <a:cubicBezTo>
                    <a:pt x="2914" y="2059"/>
                    <a:pt x="2912" y="2057"/>
                    <a:pt x="2910" y="2054"/>
                  </a:cubicBezTo>
                  <a:cubicBezTo>
                    <a:pt x="2910" y="2043"/>
                    <a:pt x="2899" y="2032"/>
                    <a:pt x="2888" y="2032"/>
                  </a:cubicBezTo>
                  <a:cubicBezTo>
                    <a:pt x="2880" y="2016"/>
                    <a:pt x="2848" y="2006"/>
                    <a:pt x="2849" y="2006"/>
                  </a:cubicBezTo>
                  <a:lnTo>
                    <a:pt x="2849" y="2006"/>
                  </a:lnTo>
                  <a:cubicBezTo>
                    <a:pt x="2849" y="2006"/>
                    <a:pt x="2854" y="2007"/>
                    <a:pt x="2866" y="2010"/>
                  </a:cubicBezTo>
                  <a:lnTo>
                    <a:pt x="2910" y="2021"/>
                  </a:lnTo>
                  <a:lnTo>
                    <a:pt x="2910" y="2021"/>
                  </a:lnTo>
                  <a:lnTo>
                    <a:pt x="2899" y="1977"/>
                  </a:lnTo>
                  <a:cubicBezTo>
                    <a:pt x="2877" y="1901"/>
                    <a:pt x="2855" y="1835"/>
                    <a:pt x="2833" y="1770"/>
                  </a:cubicBezTo>
                  <a:cubicBezTo>
                    <a:pt x="2789" y="1627"/>
                    <a:pt x="2745" y="1507"/>
                    <a:pt x="2713" y="1376"/>
                  </a:cubicBezTo>
                  <a:cubicBezTo>
                    <a:pt x="2724" y="1332"/>
                    <a:pt x="2724" y="1288"/>
                    <a:pt x="2713" y="1234"/>
                  </a:cubicBezTo>
                  <a:cubicBezTo>
                    <a:pt x="2658" y="1059"/>
                    <a:pt x="2614" y="873"/>
                    <a:pt x="2592" y="687"/>
                  </a:cubicBezTo>
                  <a:cubicBezTo>
                    <a:pt x="2570" y="588"/>
                    <a:pt x="2549" y="479"/>
                    <a:pt x="2527" y="370"/>
                  </a:cubicBezTo>
                  <a:lnTo>
                    <a:pt x="2505" y="206"/>
                  </a:lnTo>
                  <a:cubicBezTo>
                    <a:pt x="2505" y="173"/>
                    <a:pt x="2494" y="151"/>
                    <a:pt x="2483" y="129"/>
                  </a:cubicBezTo>
                  <a:cubicBezTo>
                    <a:pt x="2461" y="85"/>
                    <a:pt x="2428" y="52"/>
                    <a:pt x="2396" y="42"/>
                  </a:cubicBezTo>
                  <a:cubicBezTo>
                    <a:pt x="2356" y="15"/>
                    <a:pt x="2312" y="1"/>
                    <a:pt x="22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4147;p37">
            <a:extLst>
              <a:ext uri="{FF2B5EF4-FFF2-40B4-BE49-F238E27FC236}">
                <a16:creationId xmlns:a16="http://schemas.microsoft.com/office/drawing/2014/main" id="{099E122D-BBAC-DB7A-CF8F-B4FE6519521C}"/>
              </a:ext>
            </a:extLst>
          </p:cNvPr>
          <p:cNvSpPr txBox="1">
            <a:spLocks/>
          </p:cNvSpPr>
          <p:nvPr/>
        </p:nvSpPr>
        <p:spPr>
          <a:xfrm>
            <a:off x="2056269" y="1438870"/>
            <a:ext cx="4612186" cy="1489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helsea Market"/>
              <a:buNone/>
              <a:defRPr sz="2000" b="0" i="0" u="none" strike="noStrike" cap="none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r>
              <a:rPr lang="en-US" sz="8000" dirty="0"/>
              <a:t>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D1BD75-769D-FF85-E3D6-2397F86ABABC}"/>
              </a:ext>
            </a:extLst>
          </p:cNvPr>
          <p:cNvSpPr txBox="1"/>
          <p:nvPr/>
        </p:nvSpPr>
        <p:spPr>
          <a:xfrm>
            <a:off x="1527891" y="2980409"/>
            <a:ext cx="608821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accent1"/>
                </a:solidFill>
              </a:rPr>
              <a:t>Our way to </a:t>
            </a:r>
            <a:r>
              <a:rPr lang="en-US" sz="2800" dirty="0">
                <a:solidFill>
                  <a:srgbClr val="FF0000"/>
                </a:solidFill>
              </a:rPr>
              <a:t>global vectors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45959517"/>
      </p:ext>
    </p:extLst>
  </p:cSld>
  <p:clrMapOvr>
    <a:masterClrMapping/>
  </p:clrMapOvr>
</p:sld>
</file>

<file path=ppt/theme/theme1.xml><?xml version="1.0" encoding="utf-8"?>
<a:theme xmlns:a="http://schemas.openxmlformats.org/drawingml/2006/main" name="Know The Universe: Astronomy Lesson by Slidesgo">
  <a:themeElements>
    <a:clrScheme name="Simple Light">
      <a:dk1>
        <a:srgbClr val="000100"/>
      </a:dk1>
      <a:lt1>
        <a:srgbClr val="E8E8DE"/>
      </a:lt1>
      <a:dk2>
        <a:srgbClr val="666666"/>
      </a:dk2>
      <a:lt2>
        <a:srgbClr val="CFDFF3"/>
      </a:lt2>
      <a:accent1>
        <a:srgbClr val="367AEC"/>
      </a:accent1>
      <a:accent2>
        <a:srgbClr val="A4C2F4"/>
      </a:accent2>
      <a:accent3>
        <a:srgbClr val="053B8F"/>
      </a:accent3>
      <a:accent4>
        <a:srgbClr val="6D9EEB"/>
      </a:accent4>
      <a:accent5>
        <a:srgbClr val="E8E8DE"/>
      </a:accent5>
      <a:accent6>
        <a:srgbClr val="367AEC"/>
      </a:accent6>
      <a:hlink>
        <a:srgbClr val="0001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294</Words>
  <Application>Microsoft Office PowerPoint</Application>
  <PresentationFormat>On-screen Show (16:9)</PresentationFormat>
  <Paragraphs>65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Nanum Gothic</vt:lpstr>
      <vt:lpstr>Chelsea Market</vt:lpstr>
      <vt:lpstr>Arial</vt:lpstr>
      <vt:lpstr>Know The Universe: Astronomy Lesson by Slidesgo</vt:lpstr>
      <vt:lpstr>  ADCS   Sub-System</vt:lpstr>
      <vt:lpstr>ADCS RESPONSIBILITIES</vt:lpstr>
      <vt:lpstr>PowerPoint Presentation</vt:lpstr>
      <vt:lpstr>PowerPoint Presentation</vt:lpstr>
      <vt:lpstr>Two Vectors</vt:lpstr>
      <vt:lpstr>Two frames of reference</vt:lpstr>
      <vt:lpstr>Rotation Matrix</vt:lpstr>
      <vt:lpstr>ADCS Sensors</vt:lpstr>
      <vt:lpstr>PowerPoint Presentation</vt:lpstr>
      <vt:lpstr>Sun Vector Model</vt:lpstr>
      <vt:lpstr>Geomagnetic Vector Model</vt:lpstr>
      <vt:lpstr>PowerPoint Presentation</vt:lpstr>
      <vt:lpstr>—Me and Newton</vt:lpstr>
      <vt:lpstr>TLE Frame</vt:lpstr>
      <vt:lpstr>Altitude Determination</vt:lpstr>
      <vt:lpstr>PowerPoint Presentation</vt:lpstr>
      <vt:lpstr>Actuators</vt:lpstr>
      <vt:lpstr>ADCS Static Design</vt:lpstr>
      <vt:lpstr>ADCS Dynamic Design</vt:lpstr>
      <vt:lpstr>Further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KNOW THE UNIVERSE: ASTRONOMY LESSON</dc:title>
  <cp:lastModifiedBy>AliElfakharany</cp:lastModifiedBy>
  <cp:revision>7</cp:revision>
  <dcterms:modified xsi:type="dcterms:W3CDTF">2022-07-06T15:51:01Z</dcterms:modified>
</cp:coreProperties>
</file>